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3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4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notesSlides/notesSlide5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6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9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10.xml" ContentType="application/vnd.openxmlformats-officedocument.presentationml.notesSlide+xml"/>
  <Override PartName="/ppt/ink/ink59.xml" ContentType="application/inkml+xml"/>
  <Override PartName="/ppt/notesSlides/notesSlide11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12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372" r:id="rId2"/>
    <p:sldId id="326" r:id="rId3"/>
    <p:sldId id="1375" r:id="rId4"/>
    <p:sldId id="1376" r:id="rId5"/>
    <p:sldId id="1377" r:id="rId6"/>
    <p:sldId id="1378" r:id="rId7"/>
    <p:sldId id="1379" r:id="rId8"/>
    <p:sldId id="1380" r:id="rId9"/>
    <p:sldId id="1382" r:id="rId10"/>
    <p:sldId id="1386" r:id="rId11"/>
    <p:sldId id="1385" r:id="rId12"/>
    <p:sldId id="1374" r:id="rId13"/>
    <p:sldId id="1387" r:id="rId14"/>
    <p:sldId id="312" r:id="rId15"/>
    <p:sldId id="389" r:id="rId16"/>
    <p:sldId id="366" r:id="rId17"/>
    <p:sldId id="375" r:id="rId18"/>
    <p:sldId id="368" r:id="rId19"/>
    <p:sldId id="369" r:id="rId20"/>
    <p:sldId id="370" r:id="rId21"/>
    <p:sldId id="376" r:id="rId22"/>
    <p:sldId id="972" r:id="rId23"/>
    <p:sldId id="1370" r:id="rId24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28" autoAdjust="0"/>
    <p:restoredTop sz="94660"/>
  </p:normalViewPr>
  <p:slideViewPr>
    <p:cSldViewPr snapToGrid="0">
      <p:cViewPr varScale="1">
        <p:scale>
          <a:sx n="97" d="100"/>
          <a:sy n="97" d="100"/>
        </p:scale>
        <p:origin x="273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21:4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1476 282 4705,'-51'-6'3626,"23"-41"-3657,28 44 84,-1 1-1,0 0 0,0-1 0,0 1 1,0-1-1,0 1 0,0 0 0,-1 0 0,1 0 1,-1 0-1,1 0 0,-1 0 0,0 0 1,0 0-1,0 1 0,0-1 0,0 1 0,0-1 1,0 1-1,-1 0 0,1 0 0,0 0 1,-1 0-1,1 0 0,-1 1-52,-79 3 2379,69 0-2227,-181 56 1927,56-13-1285,114-38-790,1 0 0,1 2 0,0 1 0,0 1 0,1 0 0,1 2 0,0 0 0,1 2 0,-3 3-4,-205 128 140,175-107-24,14-13-77,1 1 0,1 3 0,2 0 0,1 2 0,2 2-1,-19 27-38,15-8-1,3 1 1,2 2-1,-9 30 1,32-72 9,1 1 0,0 0 1,2 1-1,0-1 0,0 1 1,2 0-1,0 0 0,1 0 1,1 0-1,0 6-9,20 71-15,-16-80 16,0-1 0,2 0 0,-1 0 0,2 0 0,0-1-1,0 0 1,1 0 0,6 6-1,-10-13-2,9 9 6,1 0 0,0-1 1,1 0-1,0-1 1,1 0-1,0-2 1,1 0-1,0 0 0,18 6-4,67 22 91,-15 4 840,-3 10-554,63 61-194,-72-52-150,-28-31-21,34 16 15,175 83-56,-211-113 29,2-3 0,0-1 0,0-3 0,1-1 0,37 0 0,-24-2 2,57 6-3,1-4-1,0-7 0,1-4 1,37-9 1,108-31 12,97-67-6,1 25 37,-325 76-47,-1 1 1,2 2-1,-1 1 1,0 2-1,1 2 0,0 1 1,13 4 3,388 61-30,-81-5 53,123-4-23,80-3 1,-127-31-9,95-18-36,-297 1-57,-3 7 12,650 13-861,-643-18 949,-55-7-16,71-14 17,-7 0 6,90-3 3,106-27-9,-191-5-224,-4-12-24,-8-6 162,-27 2 83,-133 38-106,-1-4 0,-2-3 0,3-5 109,185-84-386,-248 115 359,0-1 0,-1-1 0,0 0 0,-1-2 0,0 1 0,0-2 0,-2 0 0,1 0 0,-2-1 0,0-1 0,0 1 1,-2-2-1,0 0 0,2-4 27,6-19 7,-1 1 1,-2-2 0,-2 0-1,-2-1 1,3-24-8,27-107 339,-36 159-342,0-1 0,-1 0 1,0 1-1,-1-1 0,-1 0 1,0 0-1,-1 0 0,-1 0 1,0 0-1,0 0 1,-2 1-1,0-1 0,0 0 1,-1 1-1,-1 0 0,-3-6 3,-2-4-25,-1 0-1,-2 1 1,0 0-1,-1 1 1,-1 1-1,-1 0 0,-1 1 1,-11-9 25,-4 3-23,-1 1 0,-2 1 0,0 2 0,-1 2-1,-1 1 1,0 2 0,-2 1 0,0 2 0,-27-4 23,20 2 6,-219-64-79,128 41-6,-1 6 0,-2 6 0,-15 5 79,-236-24-102,-37-8-107,-24-5-4204,284 37 1652</inkml:trace>
  <inkml:trace contextRef="#ctx0" brushRef="#br0" timeOffset="349.915">6713 0 6241,'-375'6'4535,"-3"9"-3678,-96 12-686,4 1 21,-19-1-249,-7-2 111,-20 9 665,11-3 57,-2 10-340,32 29-197,414-60-220,-153 27-170,-2-10 0,-24-8 151,193-18-726,0-3 1,0-1-1,0-3 0,-36-8 726,-54-21-2207</inkml:trace>
  <inkml:trace contextRef="#ctx0" brushRef="#br0" timeOffset="63841.508">11943 1041 8602,'10'-13'5171,"20"11"-5307,-13 2 433,95-33 160,34-24 174,131 9-226,-142 25-392,8-2 15,1 7 1,64 2-29,480 15 24,-611-7 18,-1-2 1,0-5 0,57-18-43,70-14 106,-58 20 324,-144 27-435,1 1 0,0-1 1,-1 0-1,1 0 1,-1 0-1,1 0 0,-1 0 1,1-1-1,0 1 0,-1 0 1,1-1-1,-1 1 0,1-1 1,-1 1-1,0-1 0,1 0 1,-1 0-1,1 0 0,-1 0 1,0 0-1,0 0 0,0 0 1,0 0-1,1 0 0,-1 0 1,-1-1-1,1 1 1,0 0-1,0-1 0,0 1 1,-1-1-1,1 1 0,-1 0 1,1-1-1,-1 0 0,0 1 1,1-1-1,-1 1 0,0-1 1,0 1-1,0-1 0,0 0 1,0 1 4,-3-2-239,1 1 0,0 0 0,-1 0 1,1 0-1,-1 0 0,0 0 0,1 1 1,-1-1-1,0 1 0,0-1 0,0 1 0,0 0 1,-1 1-1,1-1 0,0 0 0,0 1 1,0 0-1,-1-1 0,1 1 0,0 1 0,0-1 1,-2 1 238,-35 3-3274</inkml:trace>
  <inkml:trace contextRef="#ctx0" brushRef="#br0" timeOffset="64587.511">12276 1341 7242,'-32'92'6198,"31"-90"-6135,-1 1-1,1-1 1,-1 1-1,0-1 0,0 0 1,0 0-1,0 0 1,0 0-1,0 0 1,-1 0-1,1 0 1,-1-1-1,1 1 1,-1-1-1,0 0 1,1 0-1,-1 0 0,0 0 1,0 0-1,0-1 1,1 1-1,-1-1 1,0 0-1,-2 1-62,-9-2 245,0 0 0,0-1 0,0-1 0,0 0 0,0 0 1,1-2-1,-1 0 0,1 0 0,0-1 0,1-1 0,-1 0 0,1 0 0,1-1 0,-10-9-245,2 4 211,-122-95 866,0-6-589,23 0-350,37 5-66,22 31 2,26 51-85,119 40-144,-35-15 144,0-2 0,0-2-1,0-2 1,-1-2 0,27-11 11,91-16-54,79 14-5114,-163 16 1520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1:4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2125 89 5489,'-50'-22'2316,"28"11"-1871,-1 1 0,0 1-1,0 2 1,-1 0 0,-2 1-445,-3 0 107,-1 1 1,0 2 0,0 1-1,0 2 1,0 0 0,0 3-1,0 0-107,4 2 39,0 2-1,0 0 1,1 2-1,0 1 1,1 1-1,0 0 1,0 2 0,1 1-1,-8 8-38,-47 41 98,3 5 1,-62 71-99,94-94 32,-208 211 227,218-223-241,10-10-6,0 0 1,1 2-1,1 1 0,-11 20-12,-26 60-21,6 2 0,4 2 0,-2 22 21,-75 238 51,77-230 6,-50 178 130,15 68-20,33-108-79,11 1 1,6 127-89,14 190 45,27 13-38,16-237 32,12-110 50,92 396-54,-96-532-24,6-1 0,5-2 0,5-1 0,6-4 0,5-1 0,70 102-11,85 68-30,-175-243 43,1-1 1,3-2 0,44 34-14,-15-19-19,2-3 0,2-4 0,29 13 19,-64-42-13,0-1 0,1-1 1,0-3-1,40 9 13,-46-16 11,0-1 0,1-3 1,0 0-1,0-2 0,0-2 0,-1-2 1,21-3-12,-36-1 8,0-1 1,0 0-1,-1-2 1,0 0-1,-1-2 1,0 0-1,-1-1 1,0 0-1,-1-2 1,0 0-1,-1-1 1,-1-1-1,0 0 1,-1-1-1,-1 0 1,3-6-9,24-36 22,-2-2 1,-3-1 0,-2-2 0,0-9-23,-20 45 11,187-419 68,-114 221-14,23-114-65,66-369 31,-6-51 5,-17 25 17,-57 90-46,-46 6 10,-42 421 13,-18-159-30,-58-173 128,33 371 335,-59-169-463,80 295 63,-2 1 1,-3 1 0,-2 1-1,-14-21-63,-156-272 92,177 316-90,-2 0 0,-1 2 0,-1 0 0,-1 1-1,-1 1 1,-1 1 0,-1 0 0,-1 2 0,0 1 0,-2 1-1,-25-14-1,16 17-449,-1 1-1,0 1 0,0 3 1,-1 0-1,0 3 0,-1 1 1,0 1-1,1 3 0,-2 1 1,1 1-1,0 3 1,-20 3 449,-147 27-3432</inkml:trace>
  <inkml:trace contextRef="#ctx0" brushRef="#br0" timeOffset="28828.398">1415 2569 856,'-32'-6'908,"1"1"0,0 2 0,-1 1 0,1 2 0,-1 1 0,0 1 0,1 2 0,0 1 0,0 2-1,-9 3-907,-16 12 751,2 3 0,1 1-1,-20 17-750,24-16 206,16-7-134,1 0 1,1 2-1,1 2 0,1 0 0,1 2 0,1 1 0,1 2 1,2 0-1,-12 20-72,9-9 57,2 2 0,2 0-1,2 2 1,2 0 0,1 1 0,1 8-57,12-38 22,2-1 0,0 1-1,0-1 1,1 1 0,1 0-1,1 0 1,0 0 0,1-1 0,0 1-1,1 0 1,2 4-22,3 29 5,2 0 0,2-1-1,2 0 1,2-1 0,3 0 0,1-2 0,2 0-1,2-1 1,2-1 0,10 11-5,4-9 12,1-3 0,3-1 0,1-2 0,2-1 0,1-3 1,1-2-1,2-2 0,2-3 0,0-1 0,2-3 0,0-2 0,20 3-12,258 84 251,21 26-144,-309-116-98,0-2 1,1-3 0,1-1 0,0-2-1,0-2 1,1-2 0,0-2 0,0-2-1,0-3 1,0-1 0,0-2 0,0-3-1,27-7-9,-37 2 28,-1-1 0,-1-2-1,0-2 1,-1-1 0,-1-2-1,-1-1 1,27-22-28,-17 7 52,-2-2 1,-1-1-1,-3-2 1,-1-2-1,-1-3-52,19-30 93,-3-2 0,24-57-93,-33 53 39,-5-1 1,19-64-40,-31 70 44,-4-1 1,6-56-45,-17 64 191,-3 0 1,-4-55-192,-1 101 168,-1-1 1,-1 0 0,-2 1 0,0 0-1,-2-1 1,0 1 0,-2 1 0,-1-1-1,-1 1 1,0 0 0,-2 1 0,0 0-1,-8-8-168,-8-1 265,-2 2 0,-1 1-1,-1 2 1,-1 0 0,-1 3-1,-2 0 1,-26-11-265,-55-23 190,-3 5 1,-2 6-1,-1 5 1,-3 6-1,-34-2-190,39 10-72,-1 5 0,-113-5 72,160 23-126,0 3 0,1 3 0,-1 4 0,1 2 0,1 4 0,-29 10 126,48-6-248,0 2-1,0 2 1,2 3 0,1 1-1,1 3 1,-7 8 248,-2 5-979,2 3 0,2 2 0,2 2 0,1 3-1,-10 17 980,-81 99-3371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0:22:4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1732 12547,'14'178'48,"-8"-36"-23,-5-77-20,4-1-1,2 0 1,3 0-1,3-1 1,3 0 0,2-1-1,3-1 1,3-1-1,28 51-4,-45-99-5,0-1-1,1 0 1,0 0-1,1-1 0,1 0 1,-1 0-1,1-1 1,1 0-1,0-1 1,0-1-1,0 1 0,1-2 1,0 0-1,1 0 1,-1-1-1,6 1 6,3-1 22,-1-1 0,1 0 0,0-2 0,0-1 0,0 0 0,0-2 0,0 0 0,0-2 1,0 0-1,0-1 0,-1-1 0,1-1 0,-1-1 0,-1 0 0,13-8-22,16-10 97,-1-2 1,-2-2-1,0-2 0,-2-2 1,24-25-98,48-50 186,-5-5 0,35-52-186,-67 67 169,-4-4 0,55-102-169,-61 82 400,-5-3-1,25-79-399,-60 129 153,-4-2 0,-2 0 0,-5-1 0,-2-1-1,-1-33-152,-4-29 566,-6 1 1,-12-108-567,8 244 13,-1-18 127,0 1-1,-1 0 0,-1 0 0,-1 0 0,-1 0 0,-1 0 0,-1 1 0,0 0 0,-6-9-139,6 19 99,0 0 1,0 1-1,-1 1 0,0-1 0,-1 1 0,0 1 0,0-1 1,0 1-1,-1 1 0,0 0 0,-9-4-99,-2 1 52,-1 1-1,0 1 1,0 0 0,-1 2-1,1 1 1,-1 0 0,-17 1-52,0 1-52,1 2 1,-1 2-1,1 2 1,-1 1 0,1 2-1,-8 4 52,-75 18-1419,-112 42 1419,49 7-1799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2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1504 14 10482,'-200'-13'5499,"66"34"-5004,112-15-506,1 1 0,-1 1 1,2 1-1,-1 1 1,1 0-1,1 2 1,0 0-1,0 1 0,1 1 1,1 1-1,1 0 1,0 1-1,-13 17 11,14-11-27,1 0-1,1 0 1,1 2 0,0-1-1,2 1 1,1 1 0,1 0-1,-2 16 28,-12 56 0,4 1-1,4 0 0,1 79 1,11-115 7,4 0 0,2 0 0,5 16-7,31 121-4,-3-77 3,5-2-1,55 110 2,26-9-5,-89-173 3,2-1 0,2-2-1,2-2 1,2-2 0,1-1 0,3-2 2,-13-13-7,1-2 1,1-1 0,0-2 0,2-1-1,0-2 1,1-1 0,11 1 6,-3-2-7,0-1 0,1-3 1,0-2-1,1-1 0,0-3 1,0-2-1,0-2 0,0-2 1,15-3 6,-3-5-47,0-1 1,-1-4 0,0-2-1,-2-2 1,0-3 0,-1-3-1,-1-2 1,-1-2 46,11-12-60,-1-3 0,-3-3-1,-1-2 1,-3-3 0,-2-2 0,29-38 60,-31 33 12,-3-3 0,-3-1 0,13-26-12,-30 43 144,-3-1 1,-2-2-1,-2 0 1,-2-1-1,-3-1 1,-1-1-1,-3-1 1,3-24-145,-15 62 116,0 0 1,-1 0-1,-1 0 1,0-1-1,0 1 0,-2 0 1,0 0-1,0 0 1,-1 1-1,-3-7-116,-11-19 249,-2 0 1,-1 2-1,-2 0 1,-2 1-1,-17-19-249,5 8 41,-1 1-1,-2 2 1,-3 2 0,-1 1-1,-1 3 1,-10-4-41,-4-2-76,-3 2-1,-1 4 1,-44-20 76,13 15-255,-2 3 0,-2 5 0,-1 4-1,-93-16 256,111 35-132,-1 3 0,0 4 0,0 4 0,-80 8 132,77 2-134,0 4 0,1 4 0,1 4 0,1 3 0,-25 13 134,41-12-216,2 3 0,1 3 1,-11 10 215,-6 8-788,3 4 0,2 4 1,2 3-1,3 2 1,-56 67 787,30-17-3382,-41 66 3382,-66 126-3732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2:4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781 0 2785,'-64'17'8639,"6"-1"-7436,55-16-1192,-8 0 6,1 1 0,-1 0 0,1 1 0,-1 0 0,1 1 0,0 0 0,0 0 0,0 1 0,-7 4-17,-213 149 976,195-130-733,1 2 0,1 1 0,2 1 0,2 2 0,0 1 0,-2 7-243,22-27 20,1 0 1,0 0 0,1 1 0,1 0 0,0 1 0,1-1 0,0 1 0,2 0 0,0 0 0,0 0-1,2 1 1,0 5-21,-13 96-10,-1 69 124,16-162-93,2 0 0,0-1-1,2 1 1,1-1-1,1 0 1,0 0 0,2-1-1,1 0 1,5 7-21,5 10 9,2-1 0,1 0 1,3-2-1,1-1 0,1-1 1,3 0-10,22 21 5,88 76-2,-130-123 0,0-2-1,1 1 0,0-1 0,0-1 1,1 0-1,0-1 0,0-1 1,0 0-1,0 0 0,1-1 0,0-1 1,10 1-3,-2-3 5,0 0 0,-1-1 1,1-1-1,0-1 0,-1-1 1,0-1-1,0-1 0,0-1 1,0 0-1,-1-2 0,15-9-5,4-4 6,-2-1-1,0-3 0,-2-1 1,0-1-1,-3-2 0,0-2 1,-2 0-1,-1-2 0,1-5-5,73-103 40,-17 50-4,14-21-44,-84 86-6,-1 0-1,-2-1 0,0 0 1,-2-1-1,5-22 15,-14 34 5,-1 0 0,-1 0 0,0 1 0,-1-1 0,-1 0 0,0 0 0,-1 0 0,-1 1 0,-1-1 0,0 1 0,-1 0 0,-1 1 0,-1 0 0,0 0 0,-6-9-5,-83-142 40,84 148-9,-1 0 0,0 0 1,-2 1-1,0 1 0,0 1 1,-18-12-32,15 12 82,-1 2 1,-1 0 0,0 1 0,0 1-1,-2 1 1,1 1 0,-1 1-1,0 1 1,0 1 0,-1 1-1,0 1 1,-1 2-83,-23 2 186,0 3 0,0 2 1,0 2-1,-28 8-186,67-13 5,-33 8 12,0 2 0,1 1 0,0 2 0,-12 8-17,-126 37-1289,127-35-1741,30-6 864</inkml:trace>
  <inkml:trace contextRef="#ctx0" brushRef="#br0" timeOffset="1144.767">1989 569 8714,'-70'37'4629,"68"-36"-4600,0 0 0,0-1 1,0 1-1,0 0 0,0 0 1,0-1-1,0 1 0,0-1 1,0 0-1,0 1 0,0-1 1,-1 0-1,1 0 0,0-1 0,0 1 1,0 0-1,0-1 0,0 1 1,0-1-1,0 0 0,0 0 1,0 1-1,0-1 0,0 0 1,0-1-1,0 1 0,1 0 0,-1-1 1,0 1-1,1-1 0,-1 1 1,1-1-1,0 0 0,-1 1 1,1-1-1,0 0 0,0 0 1,0 0-1,0 0 0,1 0 0,-1 0-29,-7-11 76,7 12-68,1-1-1,0 1 0,0 0 1,-1 0-1,1 0 1,0 0-1,-1 0 0,0-1 1,1 1-1,-1 0 1,1 0-1,-1 0 0,0 1 1,0-1-1,0 0 1,1 0-1,-1 0 0,0 0 1,0 1-1,0-1 1,0 0-1,0 1 0,-1-1 1,1 1-1,0-1 1,0 1-1,0 0 0,0 0 1,0-1-1,-1 1 0,1 0 1,0 0-1,0 0 1,0 0-1,-1 0 0,1 0 1,0 0-1,0 1 1,0-1-1,-1 0 0,1 1 1,0-1-1,0 1 1,0-1-1,0 1 0,0-1 1,0 1-1,-1 1-7,-19 19 168,-6 106-48,1-73-160,25-44 38,0-1-1,1 1 0,0 0 1,1-1-1,0 1 1,0 0-1,1-1 1,0 1-1,1-1 0,0 1 3,1 6 5,2 10 8,2 1 0,0-1 0,2 0 1,1-1-1,1 0 0,1-1 0,0-1 0,2 0 1,1 0-1,1-2 0,1 0 0,1-1 0,1-1 1,0 0-1,1-2 0,1-1 0,1 0 0,3 0-13,-19-11-2,1 0 0,0-1 0,0 0 1,0 0-1,1-1 0,0 0 0,-1 0 0,1-1 0,0-1 0,0 1 0,0-1 0,0-1 0,0 1 0,1-2 0,-1 1 0,0-1 0,0-1 0,0 1 0,-1-2 0,1 1 0,0-1 1,-1 0-1,1-1 0,4-3 2,-7 4 10,1-1 0,0 0 0,-1-1 1,0 0-1,0 0 0,-1 0 1,1 0-1,-1-1 0,0 0 1,-1 0-1,1 0 0,-1-1 0,0 0 1,1-2-11,6-23 42,-2 0 0,-1 0 0,-1-1 0,0-12-42,-1 11 14,11-116 77,-15 135-74,-1 0-1,-1 0 1,0 0 0,-1 0 0,-1 0-1,0 0 1,-1 0 0,-1 0 0,0 1-1,-1-1 1,-1 1 0,0 0-1,-2-2-16,-1 7 43,0 0 0,0 1 0,-1 0 0,0 1 0,0 0 0,-1 0 0,0 1 0,0 1 0,-1 0 0,1 0 0,-1 1 0,0 0 0,-1 1 0,0 1-43,-12-3-123,1 0 0,-1 2-1,1 1 1,-1 2 0,0 0 0,1 1 0,-1 1 0,0 2-1,1 0 1,0 2 0,0 0 0,1 2 0,-1 1 0,2 0-1,-1 2 1,1 1 0,-11 8 123,-35 23-2727,7 0-7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4:1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7053 4579 7378,'-11'-46'6098,"20"52"-5524,59 98-329,96 128-81,-90-145-64,-60-65-23,-14-21-77,0-1 0,0 0 0,-1 1 0,1-1 0,0 0 0,0 1 0,-1-1 0,1 0-1,0 1 1,-1-1 0,1 0 0,0 1 0,-1-1 0,1 0 0,0 0 0,-1 0 0,1 1 0,-1-1-1,1 0 1,-1 0 0,1 0 0,0 0 0,-1 0 0,1 0 0,-1 0 0,1 0 0,-1 0-1,1 0 1,0 0 0,-1 0 0,1 0 0,-1 0 0,1 0 0,-1 0 0,1 0 0,0-1-1,-1 1 1,1 0 0,-1 0 0,1 0 0,0-1 0,-1 1 0,1 0 0,0-1 0,-1 1-1,1 0 1,0-1 0,0 1 0,-1 0 0,1-1 0,0 1 0,0-1 0,0 1 0,-1 0 0,0-1-28,-108-61-5198,54 31 1938</inkml:trace>
  <inkml:trace contextRef="#ctx0" brushRef="#br0" timeOffset="271.138">6780 4772 6617,'-6'1'2265,"3"-1"343,4 0-1791,13-7-209,3-10-216,9-18 152,2-10-136,13-30 64,-4 1-200,8-7-24,-5 15-176,4 3 16,-9 32-104,-1 2 8,-11 8-304,-3 10-2760,-8 6 783</inkml:trace>
  <inkml:trace contextRef="#ctx0" brushRef="#br0" timeOffset="519.993">7067 4614 1368,'4'3'840,"2"14"-135,0 1-209,5 8-120,6-1-112,7 10 208,3-7-16,5 2 24,3 0-216,-2 2 32,-11 0-184,-1-12 72,-7-7-104,-8-10 104,-6 1-616,-3-14-832,-3 7 88</inkml:trace>
  <inkml:trace contextRef="#ctx0" brushRef="#br0" timeOffset="815.824">7079 5081 7858,'-13'-46'5087,"20"-21"-3480,3 45-1507,1 0 0,1 1 0,0 0 0,2 1 0,0 1 0,2 0 0,14-14-100,-25 27 7,56-95 26,-57 92-40,25-73-759,-22 26-3776,-8 42 1214</inkml:trace>
  <inkml:trace contextRef="#ctx0" brushRef="#br0" timeOffset="1879.391">7343 4380 7674,'-2'-7'2103,"3"12"-353,4 21-417,13 69-863,-11-59-399,2-1 0,1 0 1,2 0-1,1-1 0,2 0 1,10 15-72,-21-41 23,2-1 0,-1 0 1,1 0-1,0 0 1,0 0-1,1-1 0,0 0 1,0-1-1,6 4-23,-12-8 18,-1-1 0,1 0 0,0 1 0,-1-1 0,1 1 0,0-1 0,0 0 0,-1 0 0,1 1 0,0-1 0,0 0 0,0 0 0,0 0 0,-1 0 0,1 0 0,0 0 0,0 0 0,0 0 0,-1 0 0,1-1 0,0 1 0,0 0 0,0 0 0,-1-1 0,1 1 0,0 0 0,-1-1 0,1 1 0,0-1 0,-1 1 0,1-1 0,0 1 0,-1-1 0,1 0 0,-1 1 0,1-1 0,-1 0 0,1 1 0,-1-1 0,0 0 0,1 1 0,-1-1 0,0 0 0,1 0 0,-1 0 0,0 1 0,0-1-1,0 0 1,0 0 0,0 0 0,0 1 0,0-1 0,0 0 0,0 0 0,0 0 0,0 1 0,-1-1 0,1 0 0,0 0 0,0 0 0,-1 1 0,1-1 0,-1 0 0,1 1-18,-17-54 466,-3 0 0,-2 2 0,-2 1-1,-5-3-465,-10-13 39,95 83-316,-47-20 276,-1-1 0,0 0 1,0 0-1,-1-1 1,0 0-1,0 0 0,0-1 1,-1 1-1,1-2 1,-2 1-1,1-1 0,-1 0 1,0 0-1,-1 0 1,0 0-1,0-1 0,0-4 1,6-6-77,50-119-1234,-59 134 1176,-6 11 93,-4 16 51,7-16 0,1 1 0,0-1 1,1 0-1,-1 0 0,1 1 1,1-1-1,0 0 0,0 0 1,0 1-1,1-1 0,0 0 1,0 0-1,3 5-9,-5-11 1,0 0 1,1-1-1,-1 1 0,1 0 0,-1 0 1,1 0-1,0-1 0,-1 1 1,1 0-1,0 0 0,-1-1 1,1 1-1,0-1 0,0 1 0,-1-1 1,1 1-1,0-1 0,0 1 1,0-1-1,0 0 0,0 1 0,0-1 1,0 0-1,0 0 0,0 0 1,0 0-1,0 0 0,0 0 1,-1 0-1,1 0 0,0 0 0,0 0 1,0 0-1,0-1 0,0 1 1,0 0-1,0-1 0,0 1 1,0 0-1,0-1 0,-1 1 0,1-1 1,0 0-1,0 1 0,-1-1 1,1 0-1,0 1 0,-1-1 1,1 0-1,-1 0 0,1 0-1,32-46 181,0-8-35,-31 54-152,0 0 0,1 1 0,-1 0 0,0-1-1,1 1 1,-1 0 0,0 0 0,1 0 0,-1 1-1,0-1 1,1 0 0,-1 1 0,0 0 0,0-1-1,1 1 1,-1 0 0,0 0 0,0 0 0,0 0-1,0 1 1,0-1 0,0 1 0,0 0 6,11 5 6,-11-7-1,0 1-1,0 0 0,0-1 1,0 1-1,0-1 0,0 0 1,1 1-1,-1-1 0,0 0 1,0-1-1,0 1 0,0 0 1,1 0-1,-1-1 1,0 0-1,0 1 0,0-1 1,0 0-1,0 0 0,0 0 1,0 0-1,0 0 0,-1 0 1,1-1-1,0 1 0,-1-1 1,1 1-1,-1-1 0,1 1 1,-1-1-1,0 0-4,7-8 41,-2 0 0,1 0 0,-1 0 0,-1-1 0,0 0 0,0 0 0,-1 0 0,1-7-41,6-13 44,-10 31-44,-1-1 1,1 1-1,-1-1 0,1 1 0,-1 0 1,1-1-1,-1 1 0,1 0 1,-1-1-1,1 1 0,0 0 0,-1 0 1,1-1-1,-1 1 0,1 0 0,0 0 1,-1 0-1,1 0 0,0 0 0,-1 0 1,1 0-1,0 0 0,-1 0 1,1 0-1,-1 0 0,1 0 0,0 1 1,-1-1-1,1 0 0,0 0 0,-1 1 1,1-1-1,-1 0 0,1 1 1,-1-1-1,1 1 0,-1-1 0,1 0 1,-1 1-1,1-1 0,-1 1 0,0-1 1,1 1-1,-1 0 0,0-1 0,1 1 1,-1-1-1,0 1 0,1 1 1,0-1 0,0 0 1,0 0-1,0 0 0,0 0 0,0 0 0,0 0 0,0 0 1,1 0-1,-1-1 0,0 1 0,0 0 0,1-1 1,-1 1-1,1-1 0,-1 1 0,0-1 0,1 0 1,-1 0-1,1 0 0,-1 1 0,1-1 0,-1 0 0,1-1 1,-1 1-1,1 0 0,-1 0 0,0-1 0,1 1 1,-1-1-1,0 1 0,1-1 0,0 0-1,31-80-808,18-42-7777,-28 21 11418,-15 52-440,-8 50-2385,0 0 1,1 1-1,-1-1 1,0 1-1,1-1 0,-1 0 1,1 0-1,-1 1 1,0-1-1,1 0 1,-1 0-1,1 1 1,-1-1-1,0 0 1,1 0-1,-1 0 1,1 0-1,-1 0 1,1 0-1,-1 0 1,1 0-1,-1 0 1,1 0-1,-1 0 1,1 0-1,-1 0 1,1 0-1,-1 0 1,0 0-1,1 0 1,-1-1-1,1 1 1,-1 0-1,1 0 1,-1 0-1,0-1 1,1 1-1,-1 0 1,0-1-1,1 1 1,-1 0-1,0-1 0,1 1 1,-1-1-9,-2 75 355,1-59-223,0 1 0,1 0 0,0 0 1,1-1-1,1 1 0,0 0 0,3 7-132,-4-21 7,-1-1-1,0 1 0,1-1 0,-1 1 1,1-1-1,0 1 0,-1-1 1,1 1-1,0-1 0,0 0 1,0 1-1,0-1 0,0 0 1,0 0-1,0 0 0,0 0 0,1 0 1,-1 0-1,0 0 0,1 0 1,-1 0-1,0 0 0,1-1 1,-1 1-1,1-1 0,-1 1 1,1-1-1,0 1 0,-1-1 0,1 0 1,-1 0-1,1 0 0,0 0 1,-1 0-1,1 0 0,-1 0 1,1-1-1,0 1 0,-1-1 0,1 1 1,-1-1-1,1 1 0,-1-1 1,0 0-1,1 0 0,-1 0 1,0 0-1,1 0-6,6-5-31,0-1 0,-1 0 0,0-1 0,0 1 0,-1-1 0,0 0-1,0-1 1,-1 0 0,4-6 31,21-52-3517,-17 36 885</inkml:trace>
  <inkml:trace contextRef="#ctx0" brushRef="#br0" timeOffset="2183.909">8355 3667 4681,'-8'3'7472,"-7"2"-5522,12 1-1910,1 1 1,-1 0-1,1-1 1,0 1-1,1 0 1,0 0-1,0 0 0,0 0 1,1 1-1,0-1 1,0 0-1,1 0 1,0 0-1,0 0 0,1 0 1,0 0-1,0-1 1,0 1-1,3 5-40,34 53 35,-38-63-30,1-1 0,-1 0 0,1 0 0,0 0 0,0 0 0,-1 0 0,1 0-1,0-1 1,0 1 0,0 0 0,0-1 0,0 0 0,0 1 0,0-1-1,0 0 1,0 0 0,0 0 0,0 0 0,0 0 0,0-1 0,0 1-1,0-1 1,0 1 0,0-1 0,0 0 0,0 0 0,0 0 0,0 0-1,-1 0 1,1 0 0,0 0 0,-1 0 0,1-1 0,-1 1 0,1-2-5,8-7 112,-1 0 0,0-1 0,-1 0 0,0-1 0,0 0 0,-2 0 1,1-1-1,-2 1 0,0-2 0,0 1 0,-1 0 0,-1-1 1,0 1-1,-1-1 0,0 0 0,-1 0 0,-1 0 0,0 0 1,-1 0-1,-2-11-112,2 20 91,1-1 0,-1 0 0,0 1 0,-1 0 0,1-1 0,-1 1 0,0 0 0,0 0 0,-1 0 0,1 0 0,-1 0 0,-1 0 0,1 1 0,0-1 1,-1 1-1,0 0 0,0 0 0,-4-2-91,7 5 22,-1 0 0,1 1 0,-1-1-1,1 0 1,-1 1 0,1 0 0,-1-1 0,1 1 0,-1 0 0,0 0 0,1 0 0,-1 0 0,1 0 0,-1 0 0,0 0 0,1 0 0,-1 1 0,1-1-1,-1 1 1,1-1 0,-1 1 0,1 0 0,-1-1 0,1 1 0,0 0 0,-1 0 0,1 0 0,0 0 0,0 0 0,-1 0 0,1 0 0,0 1 0,0-1-1,0 0-21,-26 50 155,24-42-163,0 0 0,0 0 1,1 1-1,0-1 0,1 1 0,0-1 1,1 1-1,0 0 0,0-1 1,2 10 7,-2-18-50,-1-1 1,1 1 0,0 0 0,0-1 0,0 1 0,0 0 0,0-1 0,0 1 0,0 0 0,0-1 0,1 1 0,-1 0 0,0-1 0,0 1 0,0 0-1,1-1 1,-1 1 0,0-1 0,1 1 0,-1 0 0,1-1 0,-1 1 0,0-1 0,1 1 0,-1-1 0,1 1 0,0-1 0,-1 0 0,1 1 0,-1-1-1,1 0 1,-1 1 0,1-1 0,0 0 0,-1 0 0,1 1 0,0-1 0,-1 0 0,1 0 0,0 0 0,-1 0 0,1 0 0,0 0 0,-1 0 0,1 0-1,0 0 1,-1-1 0,1 1 49,15-23-3511</inkml:trace>
  <inkml:trace contextRef="#ctx0" brushRef="#br0" timeOffset="2510.112">8859 3400 7402,'1'-10'2632,"5"2"153,3-12-1577,5 7-1184,4-16 48,2-2-88,4 9-128,-3 2-816,5-6-1873,-9 5 209</inkml:trace>
  <inkml:trace contextRef="#ctx0" brushRef="#br0" timeOffset="2759.967">9024 2736 9226,'-1'0'79,"0"0"0,0 0 1,0 0-1,0 0 0,0 1 0,0-1 1,-1 0-1,1 1 0,1-1 0,-1 1 0,0-1 1,0 1-1,0 0 0,0-1 0,0 1 1,0 0-1,1 0 0,-1-1 0,0 1 0,0 0 1,1 0-1,-1 0 0,1 0 0,-1 0 1,1 0-1,-1 0 0,1 0 0,0 0 0,-1 0 1,1 0-1,0 0 0,0 0 0,0 0 0,0 0 1,0 0-1,0 1 0,0-1 0,0 0 1,0 0-1,1 0 0,-1 0 0,0 0-79,15 58 2535,-14-54-2497,10 25-36,0-1 0,2 0 0,1-1 0,11 17-2,70 95 21,-88-133-79,-1 0 0,0 1-1,-1 0 1,0 1-1,0-1 1,-1 1 0,0 0-1,-1 0 1,0 0 0,0 0-1,-1 1 1,0-1-1,0 1 1,-1-1 0,-1 1-1,1 0 1,-2 8 58,0-15-220,0 0-1,0-1 0,0 1 1,-1-1-1,1 0 1,-1 1-1,1-1 1,-1 0-1,0 0 1,0 0-1,0 0 1,0 0-1,0 0 1,0 0-1,0-1 1,-1 1-1,1-1 1,-1 0-1,1 0 1,-2 1 220,-29 7-3000</inkml:trace>
  <inkml:trace contextRef="#ctx0" brushRef="#br0" timeOffset="3187.822">8840 3136 6257,'-6'-9'410,"0"-1"-1,0-1 0,1 1 0,0-1 1,1 1-1,0-1 0,1-1 0,0 1 1,0 0-1,1-1 0,1 1 0,0-1 1,1 0-1,0 1 0,1-1 0,1-5-409,4-10 88,1 0 0,1 0 0,2 1 0,1 0 0,0 1 1,2 1-1,1-1 0,1 2 0,2 0-88,-11 14 28,0 0 0,1 0 1,0 1-1,1 0 1,-1 0-1,2 1 1,-1 0-1,1 1 0,0-1 1,0 2-1,1-1 1,0 1-1,0 1 1,0 0-1,0 0 0,1 1 1,-1 0-1,1 1 1,8-1-29,-12 2 2,0 0 0,0 1 0,1-1 0,-1 1 0,0 1 0,1 0 0,-1 0-1,0 0 1,0 0 0,1 1 0,-1 1 0,-1-1 0,1 1 0,0 0 0,-1 1 0,1-1 0,-1 1 0,0 1 0,0-1 0,-1 1 0,1 0 0,-1 0 0,0 1 0,0-1 0,-1 1 0,0 0 0,2 3-2,4 22 55,-2 1 1,-1 0-1,-1 0 0,-2 0 0,-1 1 1,-2-1-1,-2 21-55,3-29 109,-2 0 0,0-1 0,-2 1 0,-1 0 1,0-1-1,-2 0 0,-1 0 0,0 0 0,-2-1 0,-1 0 1,0 0-1,-2-1 0,0 0 0,-10 12-109,16-28 2,0 0 1,0-1-1,-1 1 0,1-1 0,-1 0 0,0-1 1,-1 1-1,1-1 0,0 0 0,-1-1 1,0 0-1,1 0 0,-1 0 0,0-1 0,0 0-2,5-1-91,1 0 0,0 0 0,0 0 0,0 0 0,0 0 0,0 0 0,0 0-1,0 0 1,0-1 0,0 1 0,0 0 0,0-1 0,0 1 0,0-1 0,0 1 0,0-1-1,0 1 1,0-1 0,0 0 0,1 1 0,-1-1 0,0 0 0,0 0 0,1 0-1,-1 0 1,0 0 0,1 1 0,-1-1 0,1 0 0,0 0 0,-1 0 0,1 0-1,0-1 1,-1 1 0,1 0 0,0 0 0,0 0 0,0 0 0,0 0 0,0 0-1,0 0 1,0 0 0,0 0 0,1 0 0,-1 0 0,1-1 91,6-22-2762</inkml:trace>
  <inkml:trace contextRef="#ctx0" brushRef="#br0" timeOffset="3405.495">9452 2687 9154,'-3'12'2432,"1"3"625,4 40-2409,4 16-520,3 16 48,2-2-80,5 4 64,-1-43-112,5-19 48,-3-19-80,0-5 48,-7-9-96,-5-26-248,-10-9-272,-8-24-848,-6-25-1073,-11-7-703,-2 17-689</inkml:trace>
  <inkml:trace contextRef="#ctx0" brushRef="#br0" timeOffset="3670.83">9367 2569 7674,'-5'1'2600,"4"1"361,-1-1-2169,5 10-312,0-5-368,5-6-8,1 3-144,8-3 1080,6-3-3992,-2-17 1639</inkml:trace>
  <inkml:trace contextRef="#ctx0" brushRef="#br0" timeOffset="3940.308">9481 2259 8434,'-13'144'6537,"13"-126"-6412,0-1 1,2 1 0,0-1-1,1 0 1,1 0-1,0 0 1,3 3-126,0-7 23,1 0 0,1 0 0,0-1 1,1 0-1,0-1 0,0 0 0,2-1 0,-1 0 0,1 0 0,0-2 1,1 1-1,0-1 0,1-1 0,-1-1 0,1 0 0,1 0 0,-1-2 1,1 0-1,-1 0 0,8 0-23,9 1 29,-17-9 125,7-19 485,-18 17-533,9-23 96,0 0 0,-2-1 0,-2 0 0,0-1 0,1-19-202,0 6 82,14-97 70,-23 139-242,-4 18-368,-8 61-2912,9-22-2135,4-20 1532</inkml:trace>
  <inkml:trace contextRef="#ctx0" brushRef="#br0" timeOffset="3941.308">9922 2681 2825,'12'17'1696,"1"-11"328,0-6-463,4-12-233,-2-8-368,-1-10-1552,-4-5-1432,1-31-433</inkml:trace>
  <inkml:trace contextRef="#ctx0" brushRef="#br0" timeOffset="5186.986">9977 2173 8210,'1'25'1573,"-1"-3"-955,1-1 1,1 1 0,1 0-1,1-1 1,0 0 0,6 12-619,-7-23 42,0-1-1,1 0 1,0 0 0,1 0 0,0 0 0,1-1-1,-1 0 1,2 0 0,-1 0 0,1-1 0,0 0-1,1 0 1,-1-1 0,1 0 0,9 5-42,96 56 61,-114-67-81,1 0-1,0 0 1,-1 0 0,1 0 0,0 0-1,-1 1 1,1-1 0,0 0-1,-1 0 1,1 1 0,0-1 0,0 0-1,-1 0 1,1 1 0,0-1-1,0 0 1,-1 1 0,1-1 0,0 0-1,0 1 1,0-1 0,0 0-1,0 1 1,0-1 0,-1 0 0,1 1-1,0-1 1,0 0 0,0 1-1,0-1 1,0 1 0,0-1 0,1 0-1,-1 1 1,0-1 0,0 0-1,0 1 1,0-1 0,0 0 0,0 1-1,1-1 1,-1 0 0,0 1-1,0-1 1,0 0 0,1 1 0,-1-1-1,0 0 1,0 0 0,1 1-1,-1-1 1,0 0 0,1 0 0,-1 0-1,0 0 1,1 1 0,-1-1-1,0 0 1,1 0 20,-35-7-1970,-61-28 275,1-7 6159,92 41-4259,2 1-134,0 0 0,0 0 0,1 0 0,-1 0 0,0 0 0,0-1 0,1 1 0,-1 0 0,0 0 0,0 0 0,0 0 0,0-1 0,1 1 0,-1 0 1,0 0-1,0-1 0,0 1 0,0 0 0,0 0 0,0 0 0,0-1 0,0 1 0,0 0 0,1 0 0,-1-1 0,0 1 0,0 0 0,0 0 0,0-1 0,0 1-71,18-1 150,-7-3-162,0 0-1,0-1 1,0-1-1,0 1 1,-1-2-1,0 0 1,-1 0-1,1-1 0,-1 0 1,-1 0-1,0-1 1,4-5 12,19-17-343,-15 16 71,-8 6-85,0 1 0,1 0 0,0 1 0,1-1 0,-1 2-1,1 0 1,0 0 0,8-3 357,-18 9-14,1 0 0,-1 1-1,0-1 1,0 0 0,1 0 0,-1 1-1,0-1 1,1 0 0,-1 0-1,0 1 1,0-1 0,1 0-1,-1 1 1,0-1 0,0 0-1,0 1 1,0-1 0,1 0-1,-1 1 1,0-1 0,0 1 0,0-1-1,0 0 1,0 1 0,0-1-1,0 1 1,0-1 0,0 0-1,0 1 1,0-1 0,0 0-1,0 1 1,-1-1 0,1 1 0,0-1-1,0 0 1,0 1 0,0-1-1,-1 0 1,1 1 0,0-1-1,0 0 1,-1 0 0,1 1-1,0-1 1,0 0 0,-1 0-1,1 1 1,0-1 0,-1 0 0,1 0-1,0 0 1,-1 1 0,1-1-1,-1 0 1,1 0 0,-1 0 14,0 2-1,-8 12 353,1 1 0,0 0 0,1 0 0,1 1 0,0 0 0,1 0 0,1 1-1,0 2-351,3-18 15,1 0-1,-1 0 1,1 0-1,-1 0 1,1-1-1,-1 1 1,1 1-1,-1-1 1,1 0-1,0 0 0,0 0 1,-1 0-1,1 0 1,0 0-1,0 0 1,0 0-1,0 0 1,0 0-1,1 0 1,-1 1-1,0-1 0,0 0 1,1 0-1,-1 0 1,1 0-1,-1 0 1,1 0-1,-1 0 1,1 0-1,-1-1 1,1 1-1,0 0 1,0 0-1,-1 0 0,1-1 1,0 1-1,0 0 1,0-1-1,0 1 1,0-1-1,0 1 1,0-1-1,0 1 1,0-1-1,0 0 0,0 1 1,0-1-1,0 0 1,0 0-1,0 0 1,0 0-1,0 0 1,1 0-1,-1 0 1,0 0-1,1-1-14,7-6 27,0 0 1,0-1-1,-1 0 1,0-1-1,-1 0 0,0 0 1,0 0-1,-1-1 1,0 0-1,0-1 1,-1 1-1,2-8-27,-6 16 6,44-114 162,-45 116-168,0 0 0,0 1 0,1-1 0,-1 0 0,0 0 0,1 0 1,-1 0-1,0 0 0,0 0 0,1 0 0,-1 1 0,0-1 0,1 0 0,-1 0 1,0 0-1,0 0 0,1 0 0,-1-1 0,0 1 0,1 0 0,-1 0 0,0 0 1,0 0-1,1 0 0,-1 0 0,0 0 0,0 0 0,1-1 0,-1 1 0,0 0 1,0 0-1,1 0 0,-1-1 0,0 1 0,0 0 0,0 0 0,0 0 0,1-1 1,-1 1-1,0 0 0,0 0 0,0-1 0,0 1 0,0 0 0,0-1 0,0 1 0,0 0 1,0 0-1,1-1 0,-1 1 0,0 0 0,-1-1 0,1 1 0,6 32-14,-4-21 10,24 83 32,-26-95-29,-1 0 0,1 0 1,0 1-1,0-1 0,0 0 1,0 0-1,1 0 0,-1 0 1,0 1-1,0-1 1,0 0-1,1 0 0,-1 0 1,0 1-1,1-1 0,-1 0 1,0 0-1,1 1 0,-1-1 1,1 0-1,-1 1 0,1-1 1,0 0-1,-1 1 0,1-1 1,0 1-1,-1-1 0,1 1 1,0 0-1,0-1 0,-1 1 1,1 0-1,0-1 0,0 1 1,0 0-1,-1 0 0,1 0 1,0-1-1,0 1 0,0 0 1,0 0-1,-1 0 0,1 1 1,0-1-1,0 0 1,0 0-1,0 0 0,-1 1 1,1-1-1,0 0 0,0 1 1,-1-1-1,1 0 0,0 1 1,0-1-1,-1 1 0,1 0 1,-1-1-1,1 1 0,0-1 1,-1 1-1,1 0 0,-1-1 1,1 1-1,-1 0 0,0 0 1,1-1-1,-1 1 0,0 1 1,14-39-83,-2-1-1,-1 0 0,-2 0 0,-2-1 1,-2 0-1,-1-1 0,-2 1 0,-2-1 1,-1 1-1,-4-15 84,2 28-248,-1 0 0,-1 0 1,-2 1-1,0-1 0,-4-5 248,3 18-123,3 16 143,4 26 220,33 201 2106,-32-229-2335,0 2 25,0 1 0,0-1 0,0 0-1,0 1 1,0-1 0,1 1 0,0-1 0,0 1 0,0-1 0,0 0 0,0 0-1,0 0 1,1 1 0,0-1 0,0 0 0,0-1 0,0 1 0,0 0-1,0-1 1,1 1 0,-1-1 0,1 0 0,0 1 0,-1-1 0,1-1 0,0 1-1,0 0 1,0-1 0,1 1 0,-1-1-36,6 0 21,-1-1-1,0 0 0,1 0 1,-1-1-1,0 0 1,0-1-1,1 0 1,-1 0-1,0 0 1,-1-1-1,1-1 0,1 0-20,-8 4 3,-1 0 0,0 0-1,1 0 1,-1-1 0,0 1-1,1 0 1,-1 0 0,0 0-1,1-1 1,-1 1 0,0 0-1,1 0 1,-1-1 0,0 1-1,0 0 1,1 0 0,-1-1-1,0 1 1,0 0 0,0-1-1,0 1 1,1 0 0,-1-1-1,0 1 1,0-1 0,0 1-1,0 0 1,0-1 0,0 1-1,0 0 1,0-1 0,0 1-1,0-1 1,0 1 0,0 0-1,0-1 1,0 1 0,0 0-1,-1-1 1,1 1 0,0 0-1,0-1 1,0 1 0,0 0-1,-1-1 1,1 1 0,0 0-1,0-1 1,-1 1 0,1 0-1,0 0 1,-1-1 0,1 1-1,0 0 1,-1 0 0,1 0-1,0-1 1,-1 1 0,1 0-1,0 0 1,-1 0 0,1 0-1,0 0 1,-1 0 0,1 0-1,-1 0 1,1 0 0,0 0-1,-1 0 1,1 0-3,-31-7 112,16 7-43,21-6 42,-5 6-111,39-18-18,-22 11-2,-1-1 1,-1 0 0,1-1-1,-2-1 1,1 0 0,11-12 19,-7 2 8,-19 18-6,1-1 0,0 1 0,0-1 0,-1 1 0,1 0 0,1-1-1,-1 1 1,0 0 0,0 0 0,1 1 0,-1-1 0,1 0 0,0 1 0,-1 0 0,1-1 0,0 1 0,0 0 0,0 0 0,0 1 0,-1-1 0,1 1 0,0-1 0,0 1 0,1 0 0,-1 0-1,0 0 1,0 1 0,0-1 0,-1 1 0,1-1 0,0 1 0,1 1-2,71 34-17,-36 4 18,-37-39-1,0-1-1,1 0 1,-1 0-1,1 0 1,-1 0 0,0 0-1,1-1 1,-1 1-1,0-1 1,1 0-1,-1 1 1,0-1 0,0 0-1,1 0 1,-1 0-1,0-1 1,0 1-1,0 0 1,-1-1 0,1 1-1,0-1 1,0 0-1,-1 0 1,1 1-1,-1-1 1,0 0 0,1 0-1,-1-1 1,0 1-1,0 0 1,0-1 0,3-3 44,-1 1 1,0-1 0,-1 0-1,1 0 1,-1 0-1,0 0 1,0-1-1,-1 1 1,0 0-1,0-1 1,0 1-1,-1-1 1,0 1 0,-1-1-1,1 1 1,-1-1-1,0 1 1,-1-1-1,1 1 1,-1 0-1,-1 0 1,1 0 0,-1 0-1,0 0 1,0 0-1,-1 1 1,0 0-1,0-1 1,0 1-1,0 1 1,-1-1 0,-2-1-46,-1 1 54,0 0-1,0 0 1,0 1-1,-1 1 1,0-1-1,1 1 1,-1 1-1,0 0 1,-1 0-1,1 1 1,0 0-1,-9 0-52,31-17-44,151-117-364,-88 89-4244,-39 33 1167</inkml:trace>
  <inkml:trace contextRef="#ctx0" brushRef="#br0" timeOffset="-78522.017">8147 7576 8810,'-109'-77'5292,"91"73"-5266,0 1 0,-1 0 0,0 1 0,0 1 0,1 1 0,-1 0 0,0 1 0,-14 4-26,32-5 0,-8 0-21,0 1 0,-1 0 1,1 0-1,0 1 0,0 0 1,0 1-1,0 0 0,0 1 1,1-1-1,-1 2 0,1-1 1,-2 3 20,-27 24-48,2 2 0,1 1 0,1 2 0,-11 19 48,25-32 5,-32 43 244,3 3 0,3 1 0,4 2 1,2 2-1,4 2 0,-13 44-249,30-76 110,2 2-1,2 0 1,2 1 0,2 0 0,3 1-1,1 0 1,2 8-110,9 22 16,3 0-1,4 0 1,4-1-1,2-1 1,4 0-1,19 40-15,-19-53 21,4-1 0,2-1 0,2-1 0,3-2-1,3-1 1,2-2 0,20 21-21,-40-53 2,1-1 0,0 0 0,2-2 1,1 0-1,0-2 0,1 0 0,1-1 0,0-2 0,2 0 1,0-2-1,11 4-2,192 35 113,-181-42-112,0-2 0,0-1 1,1-4-1,0-1 0,0-2 0,21-4-1,-32 3 10,0-1-1,1-2 1,-1-2 0,-1-2 0,1-1 0,-1-1-1,-1-3 1,0 0 0,-1-3 0,0-1-1,-2-1 1,4-4-10,5-15 113,-1-1 0,-2-2 0,-1-1 1,-3-2-1,30-48-113,-36 46 48,-3-1 0,-2 0 0,-1-2 0,-3-1 0,12-44-48,-32 91 0,18-45 31,-3 0 0,-1-1 0,-3-1 0,-1 0 0,-3-1 0,-2 0 0,-3 0 0,-1 0 0,-3 0 0,-5-31-31,-6 21 63,-2 0-1,-3 1 1,-2 1-1,-3 1 1,-3 1-1,-1 2 1,-4 0-1,-1 2 0,-3 1 1,-2 2-1,-20-19-62,-12-4 476,-4 3-1,-2 2 1,-4 5 0,-2 3-1,-50-26-475,87 62 26,-2 3-1,0 2 0,-1 2 1,-1 2-1,0 2 1,-1 2-1,-34-2-25,77 11-22,-25-4-379,0 0 1,-1 2-1,0 1 0,0 2 0,0 1 1,1 2-1,-1 0 0,-29 9 401,-68 33-3654,-12 21-139</inkml:trace>
  <inkml:trace contextRef="#ctx0" brushRef="#br0" timeOffset="-675.299">8405 7730 7122,'-2'1'1101,"-9"1"3865,3-17-2989,-13-106-1296,-99-402-313,-84-446-230,147 591-83,6 118 105,40 177 514,11 82-672,0 1 1,0 0-1,0-1 0,0 1 0,0-1 0,0 1 0,0-1 0,0 1 0,-1-1 0,1 1 0,0 0 1,0-1-1,0 1 0,0-1 0,-1 1 0,1 0 0,0-1 0,0 1 0,-1-1 0,1 1 1,0 0-1,-1 0 0,1-1 0,0 1 0,-1 0 0,1-1 0,-1 1 0,1 0 0,0 0 0,-1 0 1,1-1-1,-1 1 0,1 0 0,0 0 0,-1 0 0,1 0 0,-1 0 0,1 0 0,-1 0 0,1 0 1,-1 0-1,1 0 0,-1 0 0,1 0 0,0 0 0,-1 0 0,1 1 0,-1-1 0,1 0-2,-10 2-3387,-5-3 687</inkml:trace>
  <inkml:trace contextRef="#ctx0" brushRef="#br0" timeOffset="5955.636">6907 7233 8250,'8'-1'4246,"14"26"-3006,403 548 843,-362-498-1953,3-3-1,13 6-129,-11 4 140,-68-83-181,-1 1 0,1 0 1,-1 0-1,0 0 0,1 0 0,-1-1 0,1 1 0,-1 0 1,0 0-1,1 0 0,-1 0 0,1 0 0,-1 0 0,0 1 0,1-1 1,-1 0-1,1 0 0,-1 0 0,0 1 0,1-1 0,-1 0 1,1 0-1,-1 1 0,1-1 0,-1 0 0,1 1 0,-1-1 0,1 1 1,0-1-1,-1 1 0,1-1 0,0 1 0,-1-1 0,1 1 1,0-1-1,-1 1 0,1-1 0,0 1 0,0-1 0,0 1 0,0 0 1,-1-1-1,1 1 0,0-1 0,0 1 0,0 0 0,0-1 1,0 1-1,0-1 0,1 1 0,-1 0 0,0-1 0,0 1 0,0-1 1,0 1-1,1-1 0,-1 1 0,0 0 0,1-1 0,-1 1 1,0-1-1,1 0 0,-1 1 0,1-1 0,-1 1 0,1-1 0,-1 0 1,1 1-1,-1-1 0,1 1 41,-17-5-2189</inkml:trace>
  <inkml:trace contextRef="#ctx0" brushRef="#br0" timeOffset="6224.447">7264 7984 9402,'2'12'669,"1"1"0,0-1 0,1 0 0,1 0 0,0 0 0,0-1 0,1 1 0,1 0-669,3 3 92,1 0-1,1 0 1,1-1-1,0 0 1,0-1 0,1-1-1,1 0 1,0-1-1,1-1 1,0 0 0,0-1-1,1-1 1,7 3-92,-11-7 32,1 0 1,-1 0-1,1-1 1,-1-1 0,1 0-1,0-1 1,0 0-1,0-1 1,0-1-1,0 0 1,-1-1-1,1-1 1,0 0 0,-1 0-1,0-2 1,0 1-1,8-5-32,-16 6 21,0 0 0,0 0 0,0 0 0,-1-1 0,1 0 0,-1 0 0,0 0 0,0 0 0,0-1 0,-1 1 0,1-1 0,-1 0 0,0 0 0,-1 0 0,1-1 0,-1 1 0,0-1 0,0 1 0,-1-1 0,0 1 0,0-1 0,0 0 0,0 0 0,-1 0 0,0 0 0,-1-3-21,-5-35 97,-2 0 0,-1 0 0,-3 0 0,-2 2 0,-11-26-97,23 63 1,-36-89-39,-19-60-4180,48 113 1274</inkml:trace>
  <inkml:trace contextRef="#ctx0" brushRef="#br0" timeOffset="7265.125">5801 6639 3745,'-4'-13'1097,"-1"-1"0,0 1 0,-1 0 0,0 0 0,-1 0 0,-1 1 0,0 0 0,-4-4-1097,11 15 53,0 0-1,1 0 1,-1 0 0,0 0-1,0 1 1,1-1-1,-1 0 1,0 1-1,0-1 1,0 0-1,0 1 1,0-1-1,0 1 1,0-1 0,0 1-1,0 0 1,0-1-1,0 1 1,0 0-1,0 0 1,0 0-1,0 0 1,-1 0 0,1 0-1,0 0 1,0 0-1,0 0 1,0 1-1,0-1 1,0 0-1,0 1 1,0-1-1,0 0 1,0 1 0,0-1-1,0 1 1,0 0-1,0-1 1,0 1-1,0 1-52,-24 38 643,9 8-537,2 1 0,2 0 0,2 0 0,2 5-106,5-35 5,3-18-4,-7 36 11,1 0 0,2 0 0,1 1 1,2 0-1,5 37-12,-4-73 0,0 1 0,0-1 0,0 1 1,0-1-1,1 0 0,-1 1 0,1-1 1,-1 0-1,1 1 0,0-1 0,0 0 1,0 0-1,1 1 0,-1-1 0,0 0 1,1 0-1,-1 0 0,1-1 0,0 1 0,-1 0 1,1-1-1,0 1 0,0-1 0,0 1 1,0-1-1,1 0 0,-1 0 0,0 0 1,0 0-1,1 0 0,-1-1 0,0 1 1,1-1-1,-1 1 0,1-1 0,-1 0 1,1 0-1,-1 0 0,2-1 0,129-33 56,-115 32-60,0 0 0,1 2 1,-1 0-1,0 1 0,0 1 0,1 0 0,-1 2 0,12 3 4,-28-7 0,1 1 1,-1-1-1,0 1 0,0-1 0,0 1 0,0 0 0,0 0 0,0 0 0,0 0 0,0 0 0,0 0 0,0 0 0,0 1 0,-1-1 0,1 1 0,0-1 0,-1 1 1,1 0-1,-1-1 0,0 1 0,0 0 0,0 0 0,0 0 0,0 0 0,0 0 0,0 0 0,0 0 0,-1 0 0,1 1 0,-1-1 0,0 0 0,0 0 1,0 1-1,0-1 0,0 0 0,0 0 0,0 0 0,-1 1 0,1-1 0,-1 0 0,0 2 0,-8 11 105,-1 0 0,0 0 0,-1-1 0,0 0-1,-1-1 1,-1 0 0,0-1 0,-4 3-105,8-8 48,-125 111 488,105-99-661,28-39-789,20-55-3179,-4 25 1130</inkml:trace>
  <inkml:trace contextRef="#ctx0" brushRef="#br0" timeOffset="7876.496">5968 6867 4297,'2'-1'177,"-2"1"-51,0 0 0,-1 0 0,1 1-1,0-1 1,0 0 0,0 1 0,0-1 0,0 0 0,0 1-1,0-1 1,0 0 0,0 1 0,0-1 0,1 0 0,-1 1-1,0-1 1,0 0 0,0 1 0,0-1 0,0 0 0,1 0-1,-1 1 1,0-1 0,0 0 0,0 0 0,1 1 0,-1-1-1,0 0 1,0 0 0,1 1 0,-1-1 0,0 0 0,1 0-1,-1 0 1,0 0 0,0 0 0,1 0 0,-1 1-1,0-1 1,1 0 0,-1 0 0,0 0 0,1 0 0,-1 0-1,0 0 1,1 0 0,-1 0 0,0 0 0,1 0 0,-1-1-1,0 1 1,1 0 0,-1 0 0,0 0 0,1 0 0,-1 0-1,0-1 1,0 1 0,1 0 0,-1 0-126,20 193 2841,9-33-1932,-15-130-744,-14-30-161,0 1-1,0-1 1,0 1-1,1-1 1,-1 0-1,0 1 1,1-1-1,-1 1 1,0-1-1,1 1 1,-1-1-1,0 0 1,1 1-1,-1-1 1,1 0-1,-1 0 1,1 1-1,-1-1 1,1 0-1,-1 0 1,1 1-1,-1-1 1,1 0-1,-1 0 1,1 0 0,-1 0-1,1 0 1,-1 0-1,1 0 1,-1 0-1,1 0 1,-1 0-1,1 0 1,-1 0-1,1 0 1,-1-1-1,1 1 1,-1 0-1,1 0 1,-1-1-1,1 1 1,-1 0-1,1 0 1,-1-1-1,1 1 1,-1-1-1,0 1 1,1 0-1,-1-1 1,0 1-1,1-1 1,-1 1-1,0-1 1,0 1-4,19-68 225,-14 21-139,-1 1 0,-2-1 1,-3 1-1,-1-1 0,-6-26-86,-9 39 97,14 43-39,3 19-40,1-1 0,1 0 0,1 0 0,2 0 0,1 0 0,1 2-18,23 45 14,-29-73-14,-1 0 0,0 0 1,1 0-1,-1 1 0,1-1 0,-1 0 0,1-1 0,0 1 0,-1 0 0,1 0 0,0 0 0,0 0 0,-1 0 0,1-1 1,0 1-1,0 0 0,0-1 0,0 1 0,0-1 0,0 1 0,0-1 0,0 1 0,0-1 0,0 0 0,1 0 0,-1 1 1,0-1-1,0 0 0,0 0 0,0 0 0,0 0 0,0 0 0,1 0 0,-1-1 0,0 1 0,0 0 0,0-1 1,0 1-1,0 0 0,0-1 0,0 1 0,0-1 0,0 0 0,0 1 0,0-1 0,0 0 0,0 1 0,-1-1 0,1 0 1,0 0-1,0 0 0,-1 0 0,1 0 0,-1 0 0,1 0 0,-1 0 0,1 0 0,-1 0 0,1 0 0,-1 0 0,0 0 1,0 0-1,0 0 0,1-2 0,9-27 10,-2 0 1,0-1 0,-2 0-1,-2 0 1,1-25-11,0-15 24,-2 0 0,-4 0 0,-5-27-24,1 40-14,-2 0 1,-3 0-1,-2 1 0,-18-47 14,28 98-5,1 1 0,-1 0 0,0 0 0,0 0 0,0 0 0,-1 1 0,1-1 0,-1 1 0,0-1 0,0 1 0,-1 0 0,1 0 0,-4-2 5,6 7-5,0 0 0,0-1 0,0 1 0,1 0 0,-1 0 0,0 0 0,0 0 0,0 0 0,1 0 0,-1 0 0,0 0 0,1 0 0,-1 0 0,1 0 0,0 1 0,-1-1 0,1 0 0,0 0 0,0 0 0,-1 1 1,1-1-1,0 0 0,0 0 0,0 0 0,1 1 0,-1 0 5,2 49-5,2 0 0,3 0 0,1 0 0,3-1 0,2-1 0,2 0 0,3-1 0,1 0 1,21 35 4,-35-68 1,2 0 0,0 0 1,1 0-1,0-1 0,1 0 1,0 0-1,1-1 0,1 0 1,0-1-1,1 0 0,0-1 1,1 0-1,9 5-1,-20-15-23,-1 0 0,0 0 0,1-1 0,-1 1 0,1-1 0,0 1 0,-1-1 0,1 0 1,-1 1-1,1-1 0,0 0 0,-1 0 0,1 0 0,0 0 0,-1 0 0,1-1 0,-1 1 0,1 0 0,0-1 0,-1 1 0,1-1 0,-1 0 0,1 1 0,-1-1 1,0 0-1,1 0 0,-1 0 0,0 0 0,1 0 0,-1 0 0,0 0 0,0 0 0,0-1 0,0 1 0,0 0 0,0-1 0,-1 1 0,1-1 0,0 0 23,16-67-3998,-15 7 1016</inkml:trace>
  <inkml:trace contextRef="#ctx0" brushRef="#br0" timeOffset="8221.712">6525 6368 8954,'-36'69'5417,"29"-42"-5302,0-1 1,2 2-1,1-1 1,1 0 0,1 20-116,1-28 41,0-1 1,1 1 0,1-1-1,1 1 1,0-1 0,1 1 0,2-1-1,-1 0 1,2-1 0,7 16-42,-12-31 5,0-1 1,0 1-1,1 0 0,-1-1 1,0 1-1,1 0 0,-1-1 1,1 0-1,-1 1 0,1-1 1,0 0-1,0 0 0,0 0 1,-1 0-1,1 0 0,0-1 1,0 1-1,0 0 0,0-1 1,0 0-1,0 1 0,1-1 1,-1 0-1,0 0 0,0 0 1,0 0-1,0 0 0,0-1 1,0 1-1,0-1 0,0 1 1,0-1-1,0 0 0,0 0 1,0 0-1,0 0 0,-1 0 1,1 0-1,0 0 0,-1-1 1,1 1-1,-1 0 0,1-1 1,-1 0-1,0 1 0,1-1 1,-1 0-1,0 1 0,0-1 1,0 0-1,0 0 0,-1 0 1,1 0-1,-1 0 0,1 0-5,5-20 30,0-1-1,-2 1 0,-1-1 1,0 1-1,-2-1 0,-1 0 1,0 0-1,-2 1 0,-1-1 1,-2-7-30,-7-47 48,12 58-42,11 24-27,37 112 28,-31-83 14,-17-34-26,1 1-1,-1 0 1,1-1-1,-1 1 1,0-1 0,1 1-1,-1-1 1,1 1-1,0 0 1,-1-1-1,1 0 1,-1 1-1,1-1 1,0 1-1,-1-1 1,1 0-1,0 1 1,0-1-1,-1 0 1,1 0-1,0 0 1,0 0-1,-1 1 1,1-1-1,0 0 1,0 0-1,-1 0 1,1-1-1,0 1 1,0 0-1,-1 0 1,1 0-1,0 0 1,-1-1-1,1 1 1,0 0 0,0-1-1,-1 1 1,1-1-1,-1 1 1,1 0-1,0-1 1,-1 1-1,1-1 1,-1 0-1,1 1 1,-1-1 5,5-6-395,0 0-1,0 0 1,-1-1 0,0 0 0,-1 0 0,1 0 0,-2 0-1,1 0 1,-1-1 0,0 1 395,7-36-2643</inkml:trace>
  <inkml:trace contextRef="#ctx0" brushRef="#br0" timeOffset="8510.979">6733 6251 6633,'7'-52'6749,"25"9"-4855,-31 42-1888,1-1 1,0 0 0,1 0-1,-1 1 1,0 0 0,0-1-1,1 1 1,-1 0 0,1 0-1,-1 0 1,1 0 0,-1 1-1,1-1 1,-1 1 0,1-1-1,0 1 1,-1 0 0,1 0-1,0 0 1,-1 1 0,1-1-1,0 0 1,-1 1-1,1 0 1,-1 0 0,1-1-1,-1 2 1,1-1 0,-1 0-1,0 0 1,0 1 0,1-1-1,-1 1 1,0 0 0,0-1-1,0 1 1,1 2-7,3 6 14,-1 1 1,0-1-1,-1 1 1,0 1-1,0-1 1,-1 0-1,-1 1 0,0-1 1,0 1-1,-1 0 1,-1 0-1,0-1 1,-1 6-15,2 1 13,3 203 405,-4-220-412,0 0 1,-1 0-1,1-1 1,0 1-1,0 0 1,0 0-1,-1 0 1,1-1 0,0 1-1,0 0 1,0 0-1,0 0 1,1 0-1,-1-1 1,0 1-1,0 0 1,0 0-1,1 0 1,-1-1-1,0 1 1,1 0-1,-1 0 1,0-1-1,1 1 1,-1 0-1,1-1 1,0 1-1,-1 0 1,1-1 0,-1 1-1,1-1 1,0 1-1,-1-1 1,1 1-1,0-1 1,0 0-1,-1 1 1,1-1-1,0 0 1,0 0-1,0 1 1,-1-1-1,1 0 1,0 0-1,0 0 1,0 0-1,0 0 1,-1 0-1,1 0 1,0 0 0,0 0-1,0-1 1,-1 1-1,1 0 1,0-1-1,0 1 1,-1 0-1,1-1 1,0 1-1,0-1 1,-1 1-1,1-1 1,0 1-1,-1-1 1,1 1-7,12-21 61,-1-1 1,0 1-1,-2-2 0,0 1 1,-2-2-1,-1 1 1,0-3-62,6-13 41,-2 8-156,8-32-25,-15 21-3331,-8 23 691</inkml:trace>
  <inkml:trace contextRef="#ctx0" brushRef="#br0" timeOffset="8740.909">6838 6419 8218,'-13'0'2440,"10"2"449,10-7-2161,3-7-512,7-3-72,4-9-88,3-2 56,5-10-328,-3 1 88,3-18-2849,-3 6 713</inkml:trace>
  <inkml:trace contextRef="#ctx0" brushRef="#br0" timeOffset="9140.116">7045 5963 7306,'-29'97'4452,"25"-76"-4214,1-1 0,1 0 0,0 1 0,2-1 0,0 1-1,3 8-237,-4-25 30,1-1 0,1 1-1,-1 0 1,0 0 0,1-1-1,0 1 1,0 0-1,0-1 1,0 1 0,1 0-1,-1-1 1,1 0-1,0 1 1,0-1 0,0 0-1,0 0 1,1 0-1,-1 0 1,1-1 0,0 1-1,0-1 1,0 1-1,0-1 1,0 0 0,1 0-30,-2-2 8,0 0 0,0-1 0,0 1 0,0-1 0,0 1 0,0-1 1,0 0-1,0 0 0,0 0 0,0 0 0,0 0 0,-1-1 0,1 1 1,0 0-1,-1-1 0,1 1 0,-1-1 0,0 0 0,1 1 0,-1-1-8,1-1 12,71-103 268,-64 87-258,2 1 0,1 1 0,0 0 0,1 0-1,0 1 1,9-6-22,-21 21 0,0-1-1,0 1 1,1 0 0,-1 0-1,0 0 1,1 0-1,-1 0 1,1 0 0,-1 0-1,1 0 1,-1 1 0,1-1-1,0 1 1,-1-1-1,1 1 1,0-1 0,0 1-1,-1 0 1,1 0 0,0 0-1,0 0 1,-1 0-1,1 1 1,0-1 0,-1 0-1,1 1 1,0-1-1,-1 1 1,1 0 0,0-1-1,-1 1 1,1 0 0,-1 0-1,1 0 1,-1 0-1,0 0 1,1 0 0,-1 1-1,0-1 1,0 0 0,0 1-1,0-1 1,0 1-1,0 0 1,26 71 615,-36-100 482,-24-142-279,27 149-753,-1 0 1,0 0 0,-2 1 0,-1 0 0,0 1 0,-1 0 0,-1 1-1,-3-3-65,-2 5 566,24 14-564,-1 0 1,0 0-1,1-1 0,-1 0 1,0 0-1,0-1 0,0 0 1,-1 0-1,1 0 0,-1-1 1,0 0-1,0 0 0,0 0 1,0 0-1,0-1 0,-1 0 1,2-3-3,-4 7 1,162-201-730,-124 150-552</inkml:trace>
  <inkml:trace contextRef="#ctx0" brushRef="#br0" timeOffset="14215.685">7953 4893 6545,'9'0'4988,"16"41"-4437,30 90 30,-37-81-386,3-2 0,2-1-1,1 0 1,31 41-195,-20-52 404,-35-36-387,1 0 0,-1 0 0,1 0 0,-1 0 0,1-1 0,-1 1-1,1 0 1,-1 0 0,1 0 0,-1 0 0,0-1 0,1 1 0,-1 0 0,1-1 0,-1 1-1,0 0 1,1-1 0,-1 1 0,1 0 0,-1-1 0,0 1 0,0-1 0,1 1-1,-1 0 1,0-1 0,0 1 0,1-1 0,-1 1 0,0-1 0,0 1 0,0-1 0,0 1-1,0-1 1,0 1 0,0-1 0,0 1 0,0-1 0,0 1 0,0-1 0,0 1 0,0-1-1,0 1 1,0-1 0,-1 1 0,1-1 0,0 1 0,0-1 0,-1 1 0,1-1-1,0 1-16,-4-30 118,0-1-1,-2 1 0,-2 1 0,0 0 0,-2 0 0,-1 0 0,-2 1 0,0 1 0,-2 0 0,-1 1 0,-1 1 0,-1 0 0,-8-7-117,18 24 1,0 1-1,0-1 1,-1 1 0,0 0-1,0 1 1,0 0 0,-1 1-1,0 0 1,0 0 0,-6-1-1,15 6-3,0-1-1,1 1 1,-1-1 0,0 1 0,0-1-1,0 1 1,0 0 0,0-1 0,0 1-1,0 0 1,0 0 0,0 0 0,0 0-1,0 0 1,0 0 0,0 0 0,0 0-1,0 0 1,0 1 0,0-1 0,0 0 0,0 0-1,0 1 1,0-1 0,1 1 0,-1-1-1,0 1 1,0-1 0,0 1 0,0 0-1,1-1 1,-1 1 0,0 0 0,1 0-1,-1-1 1,1 1 0,-1 0 0,1 0-1,-1 0 1,1 0 0,-1 0 0,1 0 0,0 0-1,-1-1 1,1 1 0,0 0 0,0 0-1,0 0 1,0 1 3,40 74-108,-38-72 107,0-1-1,0 0 1,0 1 0,1-1-1,-1 0 1,1 0 0,-1 0-1,1 0 1,0-1 0,0 1-1,1-1 1,-1 1 0,0-1-1,1 0 1,-1-1 0,1 1-1,0-1 1,-1 1 0,1-1-1,0 0 1,0 0 0,0-1-1,0 1 1,0-1 0,0 0-1,0 0 1,0 0 0,0-1-1,0 1 1,0-1 0,-1 0-1,5-1 2,-1-2 9,-1 0-1,0 0 0,0 0 0,0-1 0,0 0 0,-1 0 1,0-1-1,0 0 0,0 1 0,0-1 0,-1-1 0,0 1 1,-1-1-1,1 0 0,-1 1 0,-1-2 0,1 1 0,-1 0 0,0 0 1,-1-1-1,0 1 0,0-1 0,-1 1 0,1-1 0,-2-3-8,0 6 8,0 0 0,-1 1 0,0-1 0,0 0 0,0 1-1,0 0 1,-1 0 0,0-1 0,0 1 0,0 1 0,0-1-1,0 0 1,-1 1 0,0 0 0,0 0 0,-3-3-8,6 6-2,1 0 1,0 0 0,-1 0-1,1 0 1,-1 0 0,1 0-1,-1 0 1,1 0-1,0 0 1,-1 0 0,1 0-1,-1 1 1,1-1 0,-1 0-1,1 0 1,0 0-1,-1 0 1,1 1 0,0-1-1,-1 0 1,1 1 0,0-1-1,-1 0 1,1 0-1,0 1 1,-1-1 0,1 0-1,0 1 1,0-1 0,0 1-1,-1-1 1,1 0-1,0 1 1,0-1 0,0 1-1,0-1 1,0 1 0,0-1-1,-1 0 1,1 1-1,0-1 1,0 1 0,1-1-1,-1 1 1,0-1 0,0 0-1,0 1 1,0-1-1,0 1 1,0-1 0,1 0-1,-1 1 1,0-1 0,0 1-1,0-1 1,1 0-1,-1 1 1,0-1 0,1 0-1,-1 1 1,0-1 0,1 0-1,-1 0 1,1 1 1,7 12-16,1 1 0,0-1 0,2-1 0,-1 0 0,1 0 0,1-1 0,0-1 1,1 0-1,0-1 0,0 0 0,1-1 0,0 0 0,0-1 0,12 4 16,-13-5 8,0-1 0,0 0 0,0-1-1,1 0 1,-1-1 0,1-1 0,0 0 0,12 0-8,-24-3 16,0-1 1,0 1 0,0-1-1,-1 1 1,1-1 0,-1 1-1,1-1 1,-1 0-1,1 0 1,-1 0 0,0 1-1,0-1 1,0-1 0,0 1-1,0 0 1,-1 0 0,1 0-1,-1 0 1,1 0-1,-1-1 1,0 1 0,0 0-1,0 0 1,0-1 0,0 1-1,0 0 1,-1 0 0,1 0-1,-1-1 1,1 1 0,-1 0-1,0 0 1,0 0-1,0-1-16,0-3-5,1 5 9,0 0 1,0 0-1,0 0 0,0 0 1,0-1-1,0 1 0,-1 0 1,1 0-1,0 0 0,-1 0 1,1 0-1,0 0 1,-1 0-1,1-1 0,-1 1 1,0 0-1,1 1 0,-1-1 1,0 0-1,0 0 0,1 0 1,-1 0-1,0 1 0,0-1 1,0 0-1,0 1 1,0-1-1,0 0 0,0 1 1,0 0-5,8 12 52,-3-6-49,0 0 0,1-1 0,0 0 0,0 0 0,1 0 0,-1-1 0,1 1 0,0-1 0,0-1 0,0 1 0,4 1-3,-9-6 6,0 1 0,0 0 0,0-1 0,0 1 0,0 0 0,0-1 0,-1 1 0,1-1 0,0 1-1,0-1 1,0 0 0,-1 1 0,1-1 0,0 0 0,0 1 0,-1-1 0,1 0 0,-1 0 0,1 0 0,-1 0 0,1 0 0,-1 0 0,0 0 0,1 1 0,-1-1 0,0 0 0,1 0 0,-1 0 0,0 0 0,0 0 0,0 0-1,0 0 1,0 0 0,0-1-6,0-1 13,9-5 179,-8-4-156,-1 0 0,0-1 0,0 1 1,-1 0-1,-1 0 0,0 0 0,-1 0 1,0 0-1,-1 0 0,0 1 0,-1 0 1,0 0-1,-1 0 0,0 0 1,-1 1-1,-6-7-36,-8 4 286,17 33-113,8-12-178,0-1 0,0-1 0,1 1-1,0-1 1,1 1 0,-1-1 0,1-1 0,0 1 0,1-1 0,-1 0 0,1-1 0,0 1 0,0-1 0,0-1 0,1 1 0,-1-1 0,4 0 5,44 6 20,-5 16-22,-48-26 5,-1 0 0,1 1 0,-1-1 0,1 0 0,-1 0 1,1 0-1,-1 0 0,0 0 0,1-1 0,-1 1 0,0 0 0,0-1 1,0 1-1,0 0 0,0-1 0,0 1 0,0-1 0,-1 0 1,1 1-1,-1-1 0,1 0 0,-1 1 0,1-1 0,-1 0 1,0 1-1,0-1 0,0 0 0,0 0 0,0 1 0,0-1 1,-1-2-4,2 2 2,2-26 13,-1 0 1,0 0 0,-3-1-1,0 1 1,-2 0-1,-1 0 1,-1 0 0,-1 1-1,-1-1 1,-2 1 0,-1 1-1,-1 0 1,-1 0 0,-1 1-1,-8-9-15,17 27 0,-1 0 0,0 1-1,0 0 1,0 0 0,-1 0-1,0 0 1,0 1 0,-1 0 0,1 0-1,-1 1 1,0 0 0,0 0-1,-7-2 1,13 6-4,0 1 0,0-1 0,0 1-1,1 0 1,-1-1 0,0 1 0,0 0 0,1-1 0,-1 1-1,0 0 1,1 0 0,-1-1 0,1 1 0,-1 0-1,1 0 1,-1 0 0,1 0 0,0 0 0,-1 0-1,1 0 1,0 0 0,0 0 0,0 0 0,0 0-1,0 0 1,0 0 0,0 0 0,0 0 0,0 0-1,0 0 1,0 0 0,1 0 0,-1 0 0,0 0-1,1 0 1,-1 0 0,1 0 0,-1-1 0,1 1-1,-1 0 1,1 0 0,0 0 4,0 3-16,73 216-126,-65-197 135,2 0 0,1 0 0,0-1 0,2 0 0,15 18 7,-27-37 1,0 0 0,0 0-1,1 0 1,-1 0 0,1 0 0,0 0 0,-1-1 0,1 1 0,1-1 0,-1 0-1,0 0 1,0 0 0,1-1 0,-1 1 0,1-1 0,0 1 0,-1-1-1,1 0 1,0-1 0,-1 1 0,1-1 0,0 1 0,0-1 0,0 0-1,0-1 1,-1 1 0,1-1 0,0 1 0,0-1 0,-1 0 0,1-1-1,0 1 1,-1-1 0,2 0-1,-3 0 4,0 1 0,0-1 1,-1 0-1,1 1 0,-1-1 0,1 0 0,-1 0 0,0 0 0,1 0 0,-1 0 0,0 0 0,0-1 1,-1 1-1,1 0 0,0-1 0,-1 1 0,0 0 0,1-3-4,0 0 6,3-24 18,-2 0 0,-1 0-1,-1 0 1,-1 0 0,-1 0-1,-2 1 1,-1-1 0,-7-19-24,50 132-236,23 42 160,-60-124 75,0-1 1,0 1-1,0-1 1,0 0 0,0 1-1,0-1 1,0 0-1,1 0 1,-1 0 0,1 0-1,-1 0 1,1 0-1,-1 0 1,1 0 0,-1-1-1,1 1 1,0-1-1,-1 1 1,1-1 0,0 1-1,-1-1 1,1 0-1,0 0 1,0 0 0,-1 0-1,1 0 1,1-1 0,1-1 6,0-1 0,-1-1 0,0 1 0,1 0 0,-1-1 0,0 0 0,-1 1 0,1-1 0,-1 0 0,0 0 0,0-1 0,0 1 0,0 0 0,-1-1 0,1 1 0,-1-2-6,2-10 16,-1-1 1,0 0-1,-2 1 1,1-1-1,-2 0 1,0 0-1,-2 1 0,1-1 1,-2 1-1,0-1 1,-1 1-1,-1 0 1,0 1-1,-1 0 1,-5-8-17,-5-1-192,0 2 1,-2 0-1,0 1 1,-1 1-1,-20-15 192,36 31-40,-34-20-259,38 24 297,0 0 0,0 1 0,0-1-1,0 0 1,0 0 0,0 0 0,0 1 0,0-1-1,0 0 1,0 0 0,0 0 0,0 1-1,0-1 1,0 0 0,0 0 0,0 0 0,-1 0-1,1 1 1,0-1 0,0 0 0,0 0 0,0 0-1,0 0 1,0 1 0,0-1 0,-1 0-1,1 0 1,0 0 0,0 0 0,0 0 0,0 0-1,0 0 1,-1 0 0,1 1 0,0-1-1,0 0 1,0 0 0,0 0 0,-1 0 0,1 0-1,0 0 1,0 0 0,0 0 0,-1 0-1,1 0 1,0 0 0,0 0 2,17 21-88,-13-17 75,122 157-200,15 42 157,-98-168 148,-84-95 666,-85-109-484,48 100-277,126 94-220,-40-21 126,0 0-1,1 0 0,-1-1 0,1 1 0,0-2 1,-1 0-1,1 0 0,0 0 0,0-1 0,1 0 1,-1-1-1,0 0 0,0-1 0,0 0 0,1 0 98,-2 0-176,1-1-1,-1 0 1,0-1-1,0 0 1,-1 0-1,1 0 1,-1-1-1,1 0 0,-1-1 1,0 1-1,-1-2 1,1 1-1,0-1 177,33-63-761,-43 58 970,-12 27 93,-20 75 491,34-90-785,1-1-1,-1 1 0,1-1 1,0 0-1,-1 1 1,1-1-1,-1 1 1,1-1-1,0 1 1,-1-1-1,1 1 1,0-1-1,-1 1 0,1-1 1,0 1-1,0 0 1,0-1-1,-1 1 1,1-1-1,0 1 1,0 0-1,0-1 1,0 1-1,0 0 0,0-1 1,0 1-1,0-1 1,1 1-1,-1 0 1,0-1-1,0 1 1,0-1-1,1 1 1,-1-1-1,0 1 0,1-1 1,-1 1-1,0-1 1,1 1-1,-1-1 1,1 1-1,-1-1 1,0 1-1,1-1 1,-1 0-1,1 1 0,0-1 1,-1 0-1,1 1 1,-1-1-1,1 0 1,-1 0-1,1 0 1,0 1-1,-1-1 1,1 0-1,-1 0 1,1 0-1,0 0 0,-1 0 1,1 0-1,0 0 1,-1 0-1,1-1-7,32-22 159,-32 22-160,130-142 216,-129 141-217,-1 1 0,1 0 0,-1 0 1,1 0-1,-1 0 0,1 0 0,0 0 1,0 0-1,-1 0 0,1 0 0,0 1 1,0-1-1,0 1 0,0 0 0,0-1 1,0 1-1,0 0 0,-1 0 0,1 0 1,0 0-1,0 1 0,0-1 0,0 0 1,0 1-1,0-1 0,0 1 0,-1 0 1,1 0-1,0 0 0,0 0 0,-1 0 1,1 0-1,-1 0 0,1 0 0,-1 1 1,1-1-1,-1 0 0,0 1 0,0-1 1,1 1-1,-1 0 0,0-1 0,0 1 1,-1 0-1,2 1 2,37 88 36,-39-91-32,0 1-1,0-1 1,0 0 0,0 1-1,0-1 1,-1 0 0,1 1-1,0-1 1,0 1 0,1-1-1,-1 0 1,0 1 0,0-1-1,0 1 1,0-1 0,0 0-1,0 1 1,0-1 0,1 0-1,-1 1 1,0-1 0,0 0 0,0 1-1,1-1 1,-1 0 0,0 1-1,0-1 1,1 0 0,-1 0-1,0 0 1,1 1 0,-1-1-1,0 0 1,1 0 0,-1 0-1,0 1 1,1-1 0,-1 0-1,1 0 1,-1 0 0,0 0-1,1 0 1,-1 0 0,1 0-1,-1 0 1,0 0 0,1 0 0,-1 0-1,0 0 1,1 0 0,-1 0-1,1-1 1,-1 1 0,0 0-1,1 0 1,-1 0 0,0 0-1,1-1 1,-1 1-4,6-25 275,-17-154 308,4 124-581,45 86-362,-33-33-2986,-4-5 659</inkml:trace>
  <inkml:trace contextRef="#ctx0" brushRef="#br0" timeOffset="14539.371">9029 3960 9290,'-11'5'2160,"3"1"801,7 3-2697,8-8-216,10-4-144,1-3-56,8-8-296,9-10-2481,9 4 633</inkml:trace>
  <inkml:trace contextRef="#ctx0" brushRef="#br0" timeOffset="14892.848">9616 3764 3145,'-3'0'322,"1"1"1,0-1 0,-1 0-1,1 1 1,0-1-1,0 1 1,0 0 0,-1 0-1,1 0 1,0 0 0,0 0-1,0 0 1,0 0-1,0 1 1,1-1 0,-1 1-1,0 0 1,1-1 0,-1 1-1,0 1-322,-29 69 1413,27-58-1233,0 1-1,2-1 1,0 1-1,0-1 0,1 1 1,1 0-1,1 0 1,0-1-1,1 1 1,0 0-1,1-1 0,1 0 1,0 0-1,1 0 1,1 1-180,-5-13 12,0-1 0,0 1 0,0 0 0,1 0 1,-1-1-1,0 1 0,1-1 0,-1 1 0,1-1 1,-1 0-1,1 0 0,0 1 0,0-1 0,0 0 1,-1 0-1,1-1 0,0 1 0,0 0 0,0-1 1,0 1-1,0-1 0,0 0 0,0 1 0,1-1 1,-1 0-1,0 0 0,0 0 0,0-1 0,0 1 1,0 0-1,0-1 0,0 0 0,0 1 0,0-1 0,0 0 1,0 0-1,-1 0 0,1 0 0,0 0 0,0 0 1,-1-1-1,1 1 0,-1-1 0,1 1 0,-1-1 1,0 1-1,0-1 0,1 0 0,-1 0 0,0 1 1,0-1-1,-1 0 0,1 0 0,0 0 0,-1 0-12,13-21 60,-2 0-1,0 0 0,-2-1 0,-1-1 0,-1 1 0,0-1 0,-2-1 0,-1 1 1,0-23-60,-3 39 9,1-1 1,-2 1-1,0-1 1,0 1-1,0-1 1,-1 1-1,-1-1 1,0 1-1,0 0 1,0-1-1,-1 1 1,-1 0-1,0 1 1,-4-8-10,7 14 2,0 1 0,0 0 1,-1 0-1,1 0 0,0 0 0,-1 0 0,1 0 1,-1 0-1,1 0 0,-1 0 0,1 0 1,-1 1-1,1-1 0,-1 1 0,0 0 0,1-1 1,-1 1-1,0 0 0,0 0 0,1 0 1,-1 0-1,0 0 0,1 0 0,-1 0 0,0 1 1,1-1-1,-1 1 0,0-1 0,1 1 1,-1 0-1,1-1 0,-1 1 0,1 0 0,-1 0 1,1 0-1,-1 0 0,1 0 0,0 1 1,0-1-1,0 0 0,0 1 0,0-1 0,0 0 1,0 1-1,0-1 0,0 1 0,1 0 1,-1-1-1,0 1 0,1-1 0,0 1 0,-1 0 1,1 0-1,0-1 0,0 1 0,0 0 1,0 0-3,-1 11 18,1 0 0,0 1 1,1-1-1,1 0 1,0 1-1,1-1 1,0 0-1,1-1 0,0 1 1,1 0-1,1-1 1,0 0-1,0-1 0,1 1 1,1-1-1,1 2-18,-7-9 8,1 0 0,-1 0 0,0 0 0,1 0 1,0 0-1,0-1 0,0 1 0,0-1 0,1 0 0,-1 0 0,1 0 0,0 0 0,0-1 0,0 0 0,0 0 0,0 0 0,1 0 0,-1 0 0,1-1 0,-1 0 0,1 0 0,-1 0 0,1 0 0,-1-1 0,1 0 0,0 0 0,-1 0 0,1 0 1,0-1-1,-1 0 0,1 0 0,-1 0 0,2-1-8,2-3 22,0 0-1,-1-1 1,0 0 0,-1 0 0,1-1 0,-1 0-1,0 0 1,-1 0 0,1-1 0,-2 1 0,1-1 0,-1-1-1,0 1 1,-1 0 0,1-1 0,-2 0 0,0 0-1,0 0 1,0 0 0,-1 0 0,0 0 0,-1 0-1,0 0 1,0 0 0,-2-9-22,-14-13 70,16 30-70,0 1 0,-1-1 0,1 1 0,0 0 1,0-1-1,0 1 0,-1-1 0,1 1 0,0 0 1,0-1-1,-1 1 0,1 0 0,0-1 0,-1 1 1,1 0-1,0-1 0,-1 1 0,1 0 0,0 0 1,-1 0-1,1-1 0,-1 1 0,1 0 1,0 0-1,-1 0 0,1 0 0,-1 0 0,1 0 1,-1-1-1,1 1 0,0 0 0,-1 0 0,1 0 1,-1 1-1,1-1 0,-1 0 0,1 0 0,0 0 1,-1 0-1,1 0 0,-1 0 0,1 1 0,-1-1 1,1 0-1,0 0 0,-1 1 0,1-1 1,0 0-1,-1 1 0,1-1 0,0 0 0,0 1 1,-1-1-1,1 0 0,0 1 0,0-1 0,-1 0 1,1 1-1,0-1 0,0 1 0,0-1 0,0 1 1,0-1-1,0 1 0,-1 5-4,0 0 0,1-1-1,0 1 1,0 0 0,0 0 0,1 0 0,0 0 0,0 0-1,0-1 1,1 1 0,0 0 0,0-1 0,0 1 0,1-1-1,0 0 1,0 0 0,4 5 4,-6-9 3,0 0 0,0 0 0,0 0 0,0 0 0,0 0 0,1 0 0,-1-1 0,0 1 0,1 0 0,-1-1 1,0 1-1,1-1 0,-1 1 0,1-1 0,-1 0 0,1 1 0,-1-1 0,1 0 0,-1 0 0,1 0 0,-1 0 0,1-1 0,-1 1 0,1 0 0,-1-1 0,1 1 0,-1 0 0,0-1 0,1 0 0,-1 1 0,0-1 0,1 0 0,-1 0 0,0 0 0,0 0 0,0 0 0,0 0 0,1 0-3,37-43-132,-4-32-3390,-23 26 773</inkml:trace>
  <inkml:trace contextRef="#ctx0" brushRef="#br0" timeOffset="15191.932">9939 3292 9402,'-3'42'4925,"25"22"-5036,-18-53 351,9 21-217,1-1 0,1 0-1,2-1 1,19 25-23,-26-41 12,1 2 14,1 0-1,0-1 0,1-1 1,0 0-1,1 0 0,13 8-25,-26-21 7,-1-1 1,1 1-1,-1 0 0,1-1 0,0 1 1,-1-1-1,1 1 0,0-1 1,0 1-1,-1-1 0,1 1 0,0-1 1,0 0-1,0 1 0,-1-1 0,1 0 1,0 0-1,0 0 0,0 0 0,0 0 1,0 0-1,-1 0 0,1 0 0,0 0 1,0 0-1,0 0 0,0 0 1,0-1-1,0 1 0,-1 0 0,1 0 1,0-1-1,0 1 0,-1-1 0,1 1 1,0-1-1,0 1 0,-1-1 0,1 0 1,-1 1-1,1-1 0,0 0 0,-1 1 1,1-1-1,-1 0 0,0 1 1,1-1-1,-1 0 0,1 0 0,-1 0 1,0 0-1,0 1 0,0-1 0,1 0 1,-1 0-1,0-1-7,7-27 122,-2 0 0,0-1 0,-2 1 1,-1-1-1,-2-12-122,0 7 22,-1-1 1,-2 0 0,-1 1-1,-2-1 1,-3-5-23,5 19-492,5 31-4863,-3 5 2249</inkml:trace>
  <inkml:trace contextRef="#ctx0" brushRef="#br0" timeOffset="15446.25">10232 3459 5489,'13'22'2857,"4"-6"-145,-3-7-1343,4 0-473,-3-4-504,3-3-184,1-9-56,0-6-264,-2-16-168,6-9-2553,-16-7 609</inkml:trace>
  <inkml:trace contextRef="#ctx0" brushRef="#br0" timeOffset="16719.001">10273 3068 6825,'-1'33'2170,"0"-24"-1607,0 1 0,1 0 0,0 0 1,1-1-1,0 1 0,0 0 0,1-1 1,0 1-1,1-1 0,3 9-563,0-8 21,0 0 0,1 0 0,0 0 1,0-1-1,1 0 0,0-1 0,1 1 0,-1-1 0,2-1 0,-1 0 0,3 1-21,88 65 283,-52-48-179,-48-25-106,0-1 1,0 1-1,0 0 1,0 0-1,0-1 0,0 1 1,0 0-1,0-1 1,1 1-1,-1 0 1,0-1-1,0 1 0,0 0 1,0 0-1,0-1 1,1 1-1,-1 0 1,0 0-1,0-1 0,0 1 1,1 0-1,-1 0 1,0 0-1,0-1 0,1 1 1,-1 0-1,0 0 1,1 0-1,-1 0 1,0 0-1,0 0 0,1 0 1,-1-1-1,0 1 1,1 0-1,-1 0 1,0 0-1,1 0 0,-1 0 1,0 0-1,0 0 1,1 1-1,-1-1 0,0 0 1,1 0-1,-1 0 1,0 0-1,1 0 1,-1 0-1,0 0 0,0 1 1,1-1-1,-1 0 1,0 0-1,0 0 1,0 1-1,1-1 0,-1 0 1,0 0-1,0 1 1,0-1-1,1 0 1,-1 0-1,0 1 0,0-1 2,0-1-9,-12-12-303,-55-34-114,-26-3 376,92 41 97,20 9-22,-13 0-17,26-1-58,-1-2-1,1-1 1,-1-2 0,0-1 0,0-2-1,16-7 51,-14-5-310,-32 21 309,-1-1 0,1 1-1,-1 0 1,1-1 0,-1 1 0,0-1 0,1 1 0,-1-1-1,0 1 1,1-1 0,-1 1 0,0-1 0,0 0-1,1 1 1,-1-1 0,0 1 0,0-1 0,0 0 0,0 1-1,0-1 1,0 1 0,0-1 0,0 0 0,0 1 0,0-1-1,0 1 1,0-1 0,0 1 0,-1-1 0,1 0 0,0 1-1,0-1 1,-1 1 0,1-1 0,0 1 0,-1-1 0,1 1-1,0-1 1,-1 1 0,1-1 0,-1 1 0,1 0 0,-1-1-1,1 1 1,-1 0 0,1-1 0,-1 1 0,1 0-1,-1 0 1,0 0 0,1-1 0,-1 1 0,1 0 0,-1 0-1,1 0 1,-2 0 1,0 0 26,0 0 1,-1 0-1,1 1 0,-1-1 0,1 1 0,0-1 1,-1 1-1,1 0 0,0 0 0,0 0 0,0 0 1,0 0-1,0 1 0,0-1 0,0 0 0,0 1 1,0 0-1,1-1 0,-1 1 0,0 0 0,1 0 0,0 0 1,-1 0-1,1 0 0,0 0 0,0 0 0,0 1 1,1-1-1,-1 0 0,0 1 0,1-1 0,-1 0 1,1 1-1,0-1 0,0 0 0,0 3-26,-1-4 18,1 1 0,-1 0-1,1-1 1,0 1 0,0 0-1,-1 0 1,1 0 0,0-1 0,1 1-1,-1 0 1,0 0 0,0 0-1,1-1 1,-1 1 0,1 0 0,0-1-1,-1 1 1,1 0 0,0-1 0,0 1-1,0-1 1,0 1 0,0-1-1,0 1 1,0-1 0,1 0 0,-1 0-1,0 0 1,1 1 0,-1-1-1,1-1 1,-1 1 0,1 0 0,0 0-1,-1 0 1,1-1 0,0 1-1,0-1 1,-1 0 0,1 1 0,0-1-1,0 0 1,0 0 0,-1 0-1,1 0 1,0 0 0,0-1 0,-1 1-1,1 0-17,6-6 15,0 0 1,0 0-1,-1 0 0,0-1 0,0 0 0,-1 0 0,1-1 0,-2 0 0,1 0 0,-1 0 0,0-1 1,-1 1-1,0-1 0,-1 0 0,1-1 0,-2 1 0,1 0 0,-2-1 0,1 0 0,-1 1 0,0-1 0,-1 0 1,0 0-1,-1 1 0,0-1 0,0 0 0,-1 1 0,-2-5-15,4 14 0,0 0-1,-1 1 1,1-1-1,0 0 1,-1 1 0,1-1-1,-1 0 1,1 0-1,0 0 1,-1 1 0,1-1-1,0 0 1,-1 0-1,1 0 1,-1 0-1,1 0 1,-1 0 0,1 0-1,0 0 1,-1 0-1,1 0 1,-1 0 0,1 0-1,-1 0 1,1 0-1,0 0 1,-1 0-1,1 0 1,-1-1 0,1 1-1,0 0 1,-1 0-1,1 0 1,0-1 0,-1 1-1,1 0 1,0-1-1,-1 1 1,1 0-1,0-1 1,-1 1 0,1 0-1,0-1 1,0 1-1,0 0 1,-1-1 0,1 1-1,0-1 1,0 1-1,0 0 1,0-1 0,0 1-1,0-1 1,0 1-1,0-1 1,0 1-1,0 0 1,0-1 0,0 1-1,0-1 1,0 1-1,0-1 1,0 1 0,0 0-1,1-1 1,-9 36-33,8-32 32,-1 6 5,0 0 1,0 0-1,2 1 1,-1-1 0,1 0-1,0 0 1,1 0-1,0 0 1,2 6-5,-4-14 3,1 0-1,-1 0 0,0-1 1,1 1-1,-1 0 1,1-1-1,-1 1 1,1-1-1,-1 1 0,1 0 1,-1-1-1,1 1 1,0-1-1,-1 0 1,1 1-1,0-1 1,-1 0-1,1 1 0,0-1 1,-1 0-1,1 1 1,0-1-1,0 0 1,0 0-1,-1 0 0,1 0 1,0 0-1,0 0 1,-1 0-1,1 0 1,0 0-1,0 0 1,-1-1-1,1 1 0,0 0 1,0 0-1,-1-1 1,1 1-1,0 0 1,-1-1-1,1 1 0,0-1 1,-1 1-1,1-1 1,-1 1-1,1-1 1,0 1-1,-1-1 1,0 0-1,1 1 0,-1-1 1,1 0-1,-1 1 1,0-1-1,1 0 1,-1 0-1,0 1 0,0-2-2,35-91 136,-25 52-121,-1 0 0,-3-1 0,-1 0 0,-2 0 0,-2 0 0,-2-26-15,1 57-70,0 1 1,-1 0-1,0-1 1,0 1-1,-1 0 1,-1 0-1,0 0 1,0 0-1,-1 1 0,0-1 1,0 1-1,-1 0 1,0 0-1,-3-2 70,0 10-113,4 8 192,-17-40 257,9 25-761,7 4 286,1 1-1,-1 0 1,0 0 0,0 0 0,0 1-1,0-1 1,0 1 0,-1 0 0,1 1-1,-1-1 1,-4 1 139,9 1 0,0 1 0,0 0 0,0-1-1,1 1 1,-1 0 0,0 0 0,1 0-1,-1-1 1,0 1 0,1 0 0,-1 0 0,1 0-1,0 0 1,-1 0 0,1 0 0,0 0-1,-1 0 1,1 0 0,0 1 0,0-1 0,0 0-1,0 0 1,0 0 0,0 0 0,0 0-1,0 0 1,1 0 0,-1 1 0,0 2-4,2 15 98,1 0 1,0 1 0,2-1 0,0-1 0,1 1-1,7 14-94,-1-1 102,89 222 415,-92-232-459,1-2 0,1 1 0,1-2 0,0 1 1,2-2-1,12 14-58,-24-30 44,-1 0-15,-1-1-1,1 0 0,0 0 1,0 0-1,0 0 1,0 0-1,-1 0 0,1 0 1,1 0-1,-1 0 1,0 0-1,0 0 0,0-1 1,0 1-1,0 0 1,1-1-1,-1 1 0,0-1 1,1 1-1,-1-1 0,0 0 1,1 0-1,-1 0 1,0 1-1,1-1 0,-1 0 1,2-1-29,-2-30 1208,-43-288-464,43 319-747,-1-1 0,1 1-1,0 0 1,0 0 0,0 0 0,-1 0-1,1 0 1,0 0 0,0 0 0,0 0-1,-1 0 1,1 0 0,0 0 0,0 0-1,0 1 1,-1-1 0,1 0 0,0 0-1,0 1 1,-1-1 0,1 1 0,0-1-1,-1 1 1,1-1 0,-1 1 0,1-1-1,0 1 1,-1-1 0,1 1 0,-1 0-1,1-1 1,-1 1 0,0 0 0,1 0-1,-1-1 1,0 1 0,1 0 0,-1 0-1,0-1 1,0 1 0,0 0 3,53 70-95,-43-61 88,0 0-1,1-1 1,0 0 0,1-1-1,0 0 1,0-1 0,0 0-1,12 4 8,-19-11 1,1 1-1,0-1 0,-1-1 0,1 1 0,-1-1 0,1 0 0,-1 0 0,1 0 0,-1-1 0,0 0 0,0 0 0,0 0 1,0-1-1,0 0 0,0 0 0,-1 0 0,1 0 0,-1-1 0,0 0 0,0 0 0,0 0 0,-1 0 0,1 0 0,-1-1 1,0 0-1,0 0 0,-1 0 0,1 0 0,-1 0 0,0 0 0,-1 0 0,1-2 0,18-34 43,-2 0 1,-1-1-1,-3 0 0,0-8-43,-3 4 54,2 79-130,-11-30 76,0 0-1,0 1 1,0-1 0,0 0-1,1 0 1,0 0 0,0 0-1,0-1 1,0 1 0,0-1-1,0 1 1,0-1 0,1 0-1,-1-1 1,1 1 0,0-1-1,0 1 1,-1-1 0,1 0 0,0 0-1,0-1 1,0 1 0,0-1-1,0 0 1,0 0 0,0 0-1,0 0 1,0-1 0,0 0-1,-1 0 1,1 0 0,0 0-1,0 0 1,2-2 0,9-4 6,0-1 0,-1-1 0,0 0-1,0-1 1,-1 0 0,0-1 0,-1 0 0,0-2-1,-1 1 1,0-1 0,-1 0 0,-1-1 0,0-1-1,0 1 1,-2-1 0,0-1 0,0-1-6,3-26-126,23 63-123,-1-25 200,13-25-2772</inkml:trace>
  <inkml:trace contextRef="#ctx0" brushRef="#br0" timeOffset="20410.289">3742 4940 8170,'-70'-32'5448,"84"62"-4599,71 142-669,-65-132-147,1-1-1,1-2 0,2 0 1,2-1-1,2-2 1,0-1-1,3-1 1,0-1-1,33 23-32,-49-52 412,-21-21 38,-151-253 1265,150 259-1699,-15-26 14,-2 0 0,-2 1 0,-1 2 0,-2 1 0,-11-10-30,37 43-4,1-1 2,0 0 0,-1 0-1,1 1 1,-1-1-1,0 1 1,0 0-1,0 0 1,0 0 0,0 0-1,0 1 1,-1-1-1,1 1 1,0 0-1,-1 0 1,1 0 0,-1 0-1,-2 0 3,21 27-151,-3-10 131,1-1-1,0-1 0,1 0 0,1-1 0,0 0 0,1-1 0,0-1 0,1-1 0,12 6 21,-25-14 2,0-1-1,0 1 1,1-1-1,-1 0 1,0 0-1,1-1 1,-1 1-1,1-1 1,-1 0-1,1 0 1,-1 0-1,1-1 1,-1 0-1,1 0 1,-1 0-1,0 0 1,1 0-1,-1-1 1,0 0-1,0 0 1,0 0-1,0-1 1,-1 1-1,1-1 1,-1 0-1,3-2-1,0-1 17,0 0 0,0-1 1,-1 0-1,0 1 0,0-2 0,-1 1 1,0 0-1,0-1 0,-1 0 0,0 0 0,0 0 1,-1 0-1,0-1 0,-1 1 0,1 0 0,-2-1 1,1-3-18,-1-13 55,-1 1 0,0-1 0,-2 1 0,-1 0 0,-4-10-55,4 14 22,-1 0 1,-1 0-1,-1 0 0,-1 1 0,0 0 0,-2 0 0,0 1 1,-6-8-23,16 26-2,-1 0 1,1 0 0,-1 0 0,1 0-1,-1 0 1,1 0 0,-1 0 0,1 0 0,-1 0-1,1 1 1,-1-1 0,1 0 0,0 0-1,-1 0 1,1 0 0,-1 1 0,1-1-1,-1 0 1,1 0 0,0 1 0,-1-1 0,1 0-1,0 1 1,-1-1 0,1 0 0,0 1-1,-1-1 1,1 1 0,0-1 0,0 0 0,-1 1-1,1-1 1,0 1 0,0-1 0,0 1-1,0-1 1,0 1 0,0-1 0,0 1 0,0-1-1,0 1 1,0-1 0,0 1 0,0-1-1,0 1 1,0-1 0,0 1 0,0-1 0,0 0-1,1 1 1,-1-1 0,0 1 0,0-1-1,1 1 1,-1-1 0,0 0 0,0 1 0,1-1-1,-1 0 1,0 1 0,1-1 1,2 14-23,0 0 0,1 0 0,1-1 1,0 0-1,1 0 0,0 0 0,1 0 0,0-1 0,2 1 23,5 9-2,0-2 0,2 0-1,0 0 1,1-2 0,1 0-1,1-1 1,0-1 0,1 0-1,18 9 3,-35-22 4,0-1 0,0 0-1,0 0 1,1 0 0,-1 0-1,0-1 1,1 1 0,0-1 0,-1 0-1,1 0 1,0 0 0,-1 0-1,1-1 1,0 0 0,0 0 0,-1 0-1,1 0 1,0 0 0,0-1-1,0 1 1,-1-1 0,1 0 0,0 0-1,-1-1 1,1 1 0,-1-1-1,0 0 1,2 0-4,-5-1 18,0 1 0,-1-1 0,1 1 0,0 0 0,-1-1 0,1 1 1,-1-1-1,0 1 0,1-1 0,-1 1 0,-1 0 0,1 0 0,0 0 0,0-1 0,-1 1 0,1 0 0,-1 1 0,0-1 0,1 0 0,-1 0 0,0 1 0,0-1 0,0 1 0,0-1 1,-1 1-1,-1-1-18,24 17-53,-13-8 48,1 0 1,0-1-1,0 0 1,0-1-1,1 0 1,0 0-1,0-1 1,0 0-1,1 0 1,0-1-1,-1-1 1,5 1 4,-9-4 7,0 0 0,0-1 0,0 0 1,0 0-1,0 0 0,-1-1 0,1 1 0,-1-1 1,1 0-1,-1 0 0,0-1 0,-1 1 0,1-1 0,0 0 1,-1 0-1,0 0 0,0-1 0,0 1 0,-1-1 1,1 1-1,-1-1 0,0 0 0,-1 0 0,1 0 0,-1 0 1,1-3-8,7-25 38,-2 1 1,-1-1 0,-2 0-1,-1 0 1,-1-1 0,-2 1-1,-1 0 1,-2 0 0,-3-12-39,5 29 13,-1-1 0,-1 1 0,0 0 0,-1 0 0,-1 0 1,0 0-1,-1 1 0,-1 0 0,0 0 0,-1 1 0,-1-1 0,0 2 1,-1 0-1,-4-5-13,-33-9 150,44 26-120,-2-6-25,-1 7-36,-81-73 259,86 73-229,0-1-1,1 1 0,-1-1 0,0 1 0,1-1 0,-1 1 0,0-1 0,0 1 0,0 0 0,1-1 0,-1 1 0,0 0 0,0 0 0,0-1 0,0 1 0,1 0 0,-1 0 0,0 0 0,0 0 0,0 0 0,0 0 0,0 0 0,1 1 0,-1-1 0,0 0 0,0 0 0,0 1 0,0-1 0,1 1 1,-1-1-1,0 0 0,0 1 0,1-1 0,-1 1 0,0 0 0,1-1 0,-1 1 0,1-1 0,-1 1 0,1 0 0,-1 0 0,1-1 0,-1 1 0,1 0 0,0 0 0,-1 0 0,1-1 0,0 1 0,0 0 0,-1 0 0,1 0 0,0 0 0,0-1 0,0 2 2,6 47-146,24 69 89,5-2-1,4-1 0,22 35 58,-60-147 0,2 6 0,0-1-1,1 1 1,0-1-1,0 0 1,0 0 0,1 0-1,1-1 1,-1 0-1,1 0 1,0 0-1,1 0 1,0-1-1,0 0 1,0-1-1,0 0 1,1 0-1,0 0 1,5 2 0,-8-8 9,0-1 0,0 1 0,0 0 0,-1-1-1,1 0 1,0 0 0,-1-1 0,0 1 0,1-1 0,-1 0 0,0 0 0,-1 0 0,1-1 0,0 1-1,-1-1 1,0 0 0,0 0 0,0 0 0,0 0 0,-1-1 0,0 1 0,0-1 0,0 1-1,0-1 1,0 0 0,-1 0 0,0-1-9,4-18 22,-2-1 0,0 1 0,-2-1 0,0 0 0,-2 0 0,-1 1 0,-1-1 0,-1 0 0,-1 1 0,-6-18-22,-25-61 89,36 103-87,0 0-1,0 0 0,0 0 0,-1 1 0,1-1 0,0 0 0,0 0 0,0 1 0,0-1 0,0 0 0,-1 0 0,1 0 0,0 0 0,0 1 0,0-1 0,-1 0 0,1 0 0,0 0 0,0 0 0,-1 0 0,1 0 0,0 1 0,0-1 1,-1 0-1,1 0 0,0 0 0,0 0 0,-1 0 0,1 0 0,0 0 0,0 0 0,-1 0 0,1 0 0,0 0 0,0 0 0,-1 0 0,1-1 0,0 1 0,0 0 0,-1 0 0,1 0 0,0 0 0,0 0 0,0 0 0,-1-1 0,1 1 0,76 156-134,-68-143 129,0 0 0,0-1 0,2 0 0,-1-1 0,2 0-1,-1-1 1,11 9 4,-18-18 1,-1 0 0,1 0 0,-1-1-1,1 1 1,-1-1 0,1 1 0,-1-1 0,1 0-1,0 0 1,-1 0 0,1 0 0,-1 0 0,1 0 0,-1-1-1,1 0 1,-1 1 0,1-1 0,-1 0 0,1 0-1,-1 0 1,0 0 0,1-1 0,-1 1 0,0-1-1,0 1 1,0-1 0,0 0 0,-1 0 0,1 0 0,0 0-1,-1 0 1,1 0 0,-1 0 0,0 0 0,1-1-1,-1 1 1,0-1 0,-1 1 0,1 0 0,0-1-1,0-2 0,5-10 22,-1 0-1,0 0 0,-2-1 0,1 1 0,-2-1 1,0 0-1,0 0 0,-2 0 0,0 0 0,-1 0 0,-1 0 1,0 0-1,-1 1 0,0-1 0,-2 1 0,0-1 1,-1 0-22,-11-10 201,24 49-232,52 90-43,-58-112 63,0 0 1,0 0 0,0 0 0,0 1-1,1-1 1,-1 0 0,0-1 0,1 1-1,-1 0 1,0 0 0,1-1 0,-1 1-1,1-1 1,-1 1 0,1-1 0,0 1-1,-1-1 1,1 0 0,-1 0 0,1 0-1,0 0 1,-1 0 0,1 0 0,-1 0 0,1-1-1,0 1 1,-1-1 0,1 1 0,-1-1-1,1 1 1,-1-1 0,1 0 0,-1 0-1,0 0 1,1 1 0,-1-2 0,0 1-1,0 0 1,0 0 0,0 0 0,0 0-1,0-1 1,0 1 0,0 0 0,0-1-1,0 1 1,-1-1 0,1 1 0,-1-1-1,1 0 11,5-52-3290,-15 23 566</inkml:trace>
  <inkml:trace contextRef="#ctx0" brushRef="#br0" timeOffset="20644.193">3732 4154 9626,'-8'0'2145,"8"-4"863,6 5-2888,8-2-16,1-1-360,6-1-2728,-5-3 863</inkml:trace>
  <inkml:trace contextRef="#ctx0" brushRef="#br0" timeOffset="-80654.297">3351 8665 7706,'-109'29'5548,"-23"6"-4576,114-29-748,1 0 1,-1 0-1,1 2 0,0 0 1,1 1-1,0 1 1,-10 8-225,9-5 43,0 0 0,1 1 0,1 1 0,0 1 0,1 0 0,0 1 0,2 0 0,0 1 0,1 0 0,1 1-43,-24 38 30,25-44-31,1 0 0,0 0 1,1 1-1,1 0 0,0 0 0,1 1 0,0-1 0,-1 10 1,3 5 7,0-1-1,2 1 1,1-1-1,1 1 1,2 0 0,1-1-1,1 0 1,1 0-1,1 0 1,2-1 0,1 0-1,1 0 1,1-2-1,2 1 1,0-1-1,5 4-6,-5-11 3,1-1-1,1-1 0,1 0 1,0-2-1,0 0 0,2 0 0,-1-2 1,2 0-1,0-2 0,0 0 1,1-1-1,0-1 0,0-1 1,1 0-1,0-2 0,0-1 0,0-1 1,1 0-1,-1-2 0,1-1 1,9-1-3,-3 0-5,0-2 1,-1-1 0,1-2-1,-1 0 1,0-2 0,0-1-1,-1-2 1,0 0 0,-1-2-1,0-1 1,-1 0-1,0-2 1,-2-1 0,0-1-1,-1-1 1,5-6 4,-5 5 7,-1 0-1,-1-2 0,-1 0 1,-1-1-1,-1-1 0,-1 0 1,-1-1-1,-1-1 0,-1 0 1,-1-1-1,-2-1 0,-1 0 1,-1 0-1,-1 0 0,-1-1 1,-2 0-1,0-7-6,-6 2 93,0 0-1,-3 1 0,0-1 1,-3 1-1,0 0 1,-2 1-1,-2 0 1,0 0-1,-2 1 1,-2 1-1,-1 1 0,-1 0 1,-1 1-1,-2 1 1,0 1-1,-16-14-92,22 22 96,-1 0 0,-1 1 0,0 1 1,-1 0-1,-1 1 0,0 2 0,-1 0 0,-1 0 0,0 2 0,0 1 0,-1 1 0,0 0 1,-1 2-1,0 0 0,0 2 0,-10-1-96,9 5 10,1 2 0,-1 0 1,1 2-1,-1 0 0,1 2 1,0 0-1,0 2 0,1 0 1,0 2-1,0 0 0,1 1 1,0 2-1,1 0 0,0 1 0,1 1 1,-12 11-11,11-7-646,0 0 0,2 2 0,0 0 0,1 1 0,1 1 1,1 0-1,1 1 0,1 1 0,-3 8 646,-11 36-3585</inkml:trace>
  <inkml:trace contextRef="#ctx0" brushRef="#br0" timeOffset="18205.444">3210 8094 8882,'-26'44'4605,"26"-44"-4583,1 0 0,-1 0 0,0 0 0,1 0 0,-1 0 1,0 0-1,1 0 0,-1 0 0,0 0 0,1 0 0,-1 1 0,0-1 0,1 0 1,-1 0-1,0 0 0,0 1 0,1-1 0,-1 0 0,0 0 0,0 1 0,1-1 0,-1 0 1,0 0-1,0 1 0,0-1 0,1 0 0,-1 1 0,0-1 0,0 0 0,0 1 1,0-1-1,0 0 0,0 1 0,0-1 0,0 0 0,0 1 0,0-1 0,0 0 1,0 1-1,0-1 0,0 1-22,51-72 249,22-83 65,-6-3 0,15-67-314,-76 207 7,94-278 109,-13-7-116,40-256 68,-97 414-53,6 2-1,19-37-14,-53 173 0,2-6-7,1 0 0,0 1 0,0-1 0,1 1 0,0 0 0,1 0 0,5-5 7,-14 48-81,-57 114-4494,30-87 1503</inkml:trace>
  <inkml:trace contextRef="#ctx0" brushRef="#br0" timeOffset="18615.35">3151 7190 8818,'-12'22'999,"7"-13"-635,0-1 1,0 1-1,1 0 0,0 1 0,1-1 1,0 1-1,0-1 0,1 1 1,0 0-1,1 0 0,0 0 0,0 6-364,49 132 586,-27-60-464,-4 1 0,-4 1 1,1 77-123,-10-127 18,-1 5-8,1 10 11,2 0 0,2-1 1,8 24-22,-16-76-2,0 0 1,0 0 0,0 0 0,1 0-1,-1 1 1,0-1 0,1 0 0,0 0 0,-1 0-1,1 0 1,0 0 0,0 0 0,0 0-1,0-1 1,0 1 0,1 0 0,-1-1 0,1 1-1,-1 0 1,1-1 0,-1 0 0,1 1-1,0-1 1,0 0 0,-1 0 0,1 0-1,0 0 1,0 0 0,0 0 0,0-1 0,0 1-1,0-1 1,1 1 0,-1-1 0,0 0-1,0 0 1,2 0 1,5-5-2,1-1 0,-1 0 0,0-1 0,0 0 0,-1-1 0,0 1 0,0-2 0,-1 1 0,0-1 0,-1 0 0,4-7 2,-8 14 1,37-59 6,-2-2 0,-3-1-1,4-17-6,16-29-658,0 4-1767,-3-3 84</inkml:trace>
  <inkml:trace contextRef="#ctx0" brushRef="#br0" timeOffset="22676.203">4642 3647 8738,'49'131'5662,"-28"-82"-5621,2-1-1,2-1 1,3-1 0,1-1-1,5 2-40,-22-30 36,2-1-1,0 0 0,0-1 1,1 0-1,1-2 1,1 1-1,0-2 0,1 0 1,6 2-36,-9-2 219,-23-12 521,-11-13-598,1 0 1,1-1-1,0-1 1,0-1-1,2 0 1,0-1-1,-5-8-142,-7-8 72,-30-41-81,72 60-140,71 0 39,-77 15 112,0-1-1,0 0 0,0-1 1,0 0-1,-1 0 1,1-1-1,0 0 0,-1 0 1,1-1-1,-1-1 0,0 1 1,0-1-1,0 0 1,0-1-1,-1 0 0,1 0 1,-1-1-1,-1 0 1,1 0-1,-1 0 0,0-1 1,-1 0-1,1 0 1,0-3-2,-4 6 4,0 1 1,0 0 0,-1-1 0,0 0-1,0 1 1,0-1 0,0 0 0,0 0-1,-1 1 1,0-1 0,1 0 0,-2 0-1,1 0 1,-1-3-5,-5 7 0,1 20-44,1 24 5,1 0-1,3 0 0,1 0 0,3-1 1,4 18 39,13 23 2,-21-83-1,0 0-1,0 1 0,0-1 0,1 0 1,-1 0-1,0 0 0,1 0 1,-1 0-1,0 0 0,1 0 1,-1 0-1,1 0 0,-1 0 1,1-1-1,0 1 0,0 0 1,-1 0-1,1 0 0,0-1 0,0 1 1,0 0-1,-1-1 0,1 1 1,0-1-1,0 1 0,0-1 1,0 1-1,0-1 0,0 0 1,0 1-1,1-1 0,-1 0 1,0 0-1,0 0 0,0 0 0,0 0 1,0 0-1,0 0 0,0 0 1,0 0-1,0-1 0,0 1 1,0 0-1,0-1 0,0 1 1,0 0-1,0-1 0,0 0 1,0 1-1,0-1 0,0 1 0,0-1 1,0 0-1,-1 0 0,1 1 1,0-1-1,-1 0 0,1 0 1,0 0-1,-1 0 0,1 0 1,-1 0-1,0 0 0,1 0 0,7-20 37,0 0 0,-2 0-1,0-1 1,-2 1 0,0-1 0,-1 0-1,-1-16-36,0 13 26,3-45 47,35 101-55,-36-39 120,-5-5-35,0 0-1,-1 0 0,-1 0 1,0 0-1,0 1 1,-2-1-1,1 1 0,-2 0 1,0-2-103,2 8 60,0-1 0,0 1 0,-1 0 0,1 0 0,-1 0 1,0 1-1,-1 0 0,0 0 0,0 0 0,-2-1-60,1 0 31,13 9-55,0-1-1,1-1 1,-1 1 0,0-1-1,1 0 1,-1 0-1,1-1 1,-1 0 0,1 0-1,-1-1 1,1 1 0,-1-1-1,0-1 1,1 1 0,4-3 24,1 0-255,-1-1 0,0 0 0,0-1 0,-1 0 0,1-1 0,-1 0 1,-1-1-1,1 0 0,-1 0 0,-1-1 0,1 0 0,-1-1 255,47-81-4890,-29 31 1634</inkml:trace>
  <inkml:trace contextRef="#ctx0" brushRef="#br0" timeOffset="23150.826">5472 3277 7930,'-2'0'233,"0"-1"0,0 1 1,0 0-1,0 0 1,0 0-1,0 0 1,0 0-1,0 1 0,0-1 1,0 0-1,0 1 1,0 0-1,0-1 0,0 1 1,0 0-1,0 0 1,1 0-1,-1 0 0,0 0 1,1 1-1,-1-1 1,1 0-1,-1 1 0,0 0-233,-2 4 83,1 0-1,-1 0 0,1 0 0,0 1 1,1 0-1,-1-1 0,1 1 0,1 0 0,-1 0 1,1 2-83,-4 16 58,1 0 0,1 0 0,2 1 0,0-1 0,2 0 0,1 1 0,0-1 0,7 24-58,-9-48 3,0-1-1,0 1 1,0 0 0,0-1 0,-1 1 0,1-1-1,0 1 1,0-1 0,0 1 0,0-1 0,1 1 0,-1 0-1,0-1 1,0 1 0,0-1 0,0 1 0,1-1-1,-1 1 1,0-1 0,0 1 0,1-1 0,-1 1-1,0-1 1,1 0 0,-1 1 0,0-1 0,1 1-1,-1-1 1,1 0 0,-1 1 0,1-1 0,-1 0-1,1 0 1,-1 1 0,1-1 0,-1 0 0,1 0 0,-1 0-1,1 1 1,-1-1 0,1 0 0,-1 0 0,1 0-1,0 0 1,-1 0 0,1 0 0,-1 0 0,1 0-1,-1-1 1,1 1 0,-1 0 0,1 0 0,-1 0-1,1-1 1,-1 1 0,1 0 0,-1 0-3,21-79 177,-5 2-76,-4 0-1,-4-1 1,-3-5-101,-4 47 16,-2 1 1,-1-1 0,-2 1-1,-3-3-16,-1 10 20,4 44 35,8 33 2,3-1 1,1 0-1,3 0 0,2-1 1,2 0-1,9 18-57,28 13 263,-51-77-257,1 0 1,-1 1-1,0-1 1,1 0-1,-1 0 1,1 0-1,0 0 1,-1 0-1,1 0 1,0-1-1,0 1 1,-1-1-1,1 1 1,0-1-1,0 1 1,0-1-1,0 0 1,-1 0-1,1 0 1,0 0-1,0 0 1,0 0-1,0-1 1,0 1-1,-1-1 1,1 1-1,0-1 1,0 0-1,0 1 1,-1-1-1,1 0 1,-1 0-1,1 0 1,-1 0-1,1-1 1,-1 1-1,1 0 1,-1-1-1,0 1 1,1-1-7,39-70 157,-32 48-129,-2 0 1,-1 0-1,-1-1 0,-1 0 0,-1 0 1,-1 0-1,-2-1 0,0 1 0,-2 0 1,0-1-1,-2 0-28,-12-12 52,12 43-37,5 11-14,0 1 1,0-1-1,1 0 0,1 0 1,1 0-1,1 0 1,0 0-1,0-1 1,2 0-1,0 0 1,1 0-1,7 10-1,24 29 113,-38-53-108,0-1 0,0 1 0,0 0 0,0-1 0,0 1 0,0-1 0,0 1 0,0-1 0,0 1 0,0-1 0,0 0 0,0 1-1,1-1 1,-1 0 0,0 0 0,0 0 0,0 0 0,0 0 0,1 0 0,-1 0 0,0-1 0,0 1 0,0 0 0,0 0 0,0-1 0,0 1 0,0-1 0,0 1-1,1-1 1,-2 0 0,1 1 0,0-1 0,0 0 0,0 0 0,0 0 0,0 1 0,-1-1 0,1 0 0,0 0 0,-1 0 0,1 0 0,-1 0 0,1-1-5,21-48 138,-19 38-266,0-2 0,0 1 0,-2 0 0,1 0 1,-2-1-1,0 1 0,-1-10 128,-14-53-3695,-3 21 462</inkml:trace>
  <inkml:trace contextRef="#ctx0" brushRef="#br0" timeOffset="23681.678">5665 2500 8922,'-7'9'4541,"9"14"-3346,63 203 144,-47-168-1185,2 0 1,2-1 0,3-2 0,2 0-1,5 2-154,-28-51 11,-1-1 0,1 1 0,-1-1 0,2 0 0,-1 0 0,0 0-1,1 0 1,0-1 0,0 0 0,1 0 0,-1 0 0,4 1-11,3 4 53,-12-8-45,1 0 0,-1-1 0,0 1 0,1 0 1,-1-1-1,0 1 0,1 0 0,-1-1 0,1 1 0,-1 0 0,1-1 0,0 1 0,-1-1 0,1 1 0,0-1 0,-1 0 1,1 1-1,0-1 0,-1 1 0,1-1 0,0 0 0,0 0 0,-1 1 0,1-1 0,0 0 0,0 0 0,-1 0 1,1 0-1,0 0 0,0 0 0,0 0 0,-1 0 0,1 0 0,0-1 0,0 1 0,-1 0 0,1 0 0,0-1 0,0 1 1,-1 0-1,1-1 0,0 1 0,-1-1 0,1 1 0,0-1 0,-1 1 0,1-1 0,-1 1 0,1-1 0,-1 0 0,1 0-8,5-85 574,-10-71-174,-6 1 0,-16-58-400,14 158 7,13 48-1046,-1 22-340,1 0 1,0 0-1,0 0 0,2 0 1,0 0-1,0 0 1,5 9 1378,41 151 371,-40-132 744,2-1 0,2 1 0,2-2 0,1 0 0,12 19-1115,-28-57 20,0 0 1,1 0-1,0-1 0,-1 1 0,1 0 0,0 0 0,0-1 0,0 1 0,0 0 0,0-1 0,0 1 1,0-1-1,1 1 0,-1-1 0,1 0 0,-1 0 0,1 1 0,-1-1 0,1 0 0,0 0 1,-1 0-1,1-1 0,0 1 0,0 0 0,0-1 0,-1 1 0,1-1 0,0 0 0,0 1 0,0-1 1,0 0-1,0 0 0,0 0 0,0-1 0,0 1 0,0 0 0,-1-1 0,1 1 0,0-1 1,0 0-22,2-3 0,-1 0 0,1-1-1,-1 0 1,0 0-1,-1 0 1,1 0-1,-1 0 1,0 0-1,0-1 1,-1 1 0,0-1-1,1-2 2,0-3-44,9-33-1210,-2 0-1,-2-1 0,-3 0 1,0-39 1254,-8-13-3152</inkml:trace>
  <inkml:trace contextRef="#ctx0" brushRef="#br0" timeOffset="24568.325">6079 2217 7890,'-10'48'4927,"11"-10"-4486,2 0 0,2 0 0,1 0 0,1-1 0,3 0 0,4 10-441,-4-14 198,2-1 0,1 0-1,2-1 1,1 0 0,1-1 0,2-1-1,1-1 1,8 9-198,-25-34 15,-1 0 0,1 1 0,0-1-1,0 0 1,0-1 0,1 1 0,-1 0 0,0-1 0,1 0-1,0 0 1,-1 0 0,1 0 0,0-1 0,0 1 0,4 0-15,-4-8 49,-5-2-61,-1 0 1,0 0-1,0 0 0,-1 1 1,0-1-1,-1 1 0,1 0 0,-1-1 1,-1 2-1,1-1 0,-1 0 1,-5-4 11,3 1-65,-110-120-848,173 144 859,-45-13 68,0-1 0,0-1 0,0 0 0,0 0 0,0-1 0,-1-1 0,1 0 0,-1 0 0,1-1 0,-1 0 0,0-1 0,0 0 0,-1 0 0,0-1 0,0-1 0,0 1 0,0-1 0,-1-1 0,0 0 0,-1 0 1,3-5-15,5-35 85,-15 47-86,-1 0-1,1 0 1,-1 0 0,1 0-1,-1 0 1,1 1 0,-1-1-1,1 0 1,-1 0 0,0 0-1,0 0 1,1 1 0,-1-1 0,0 0-1,0 1 1,0-1 0,0 1-1,0-1 1,0 1 0,0-1-1,0 1 1,0 0 0,0-1-1,0 1 1,0 0 0,0 0-1,0 0 1,0 0 0,0 0 0,0 0-1,0 0 1,0 0 0,0 0-1,0 0 1,0 1 0,0-1-1,0 0 1,0 1 0,0-1-1,0 1 1,0-1 0,0 1 0,0-1-1,1 1 1,-1 0 0,0-1-1,0 1 1,1 0 0,-1 0-1,0 0 1,1-1 0,-1 1-1,0 0 1,1 0 0,0 0-1,-1 0 1,1 0 0,-1 0 0,1 0 1,-3 6 14,1 1 0,-1-1 0,2 0 1,-1 1-1,1-1 0,0 1 1,0-1-1,1 1 0,0-1 1,0 1-1,1-1 0,0 1 1,0-1-1,1 1 0,0-1 0,0 0 1,1 0-1,0 0 0,0 0 1,1 0-1,0-1 0,0 1 1,0-1-1,1 0 0,0 0 1,4 3-15,-7-7 15,0 0 1,0 0 0,1 0-1,-1-1 1,0 1 0,1-1-1,-1 1 1,1-1 0,0 0-1,0 0 1,-1 0 0,1 0-1,0-1 1,0 1 0,0-1-1,0 0 1,-1 0 0,1 0-1,0 0 1,0 0-1,0 0 1,0-1 0,0 0-1,-1 1 1,1-1 0,0 0-1,0 0 1,-1-1 0,1 1-1,-1 0 1,1-1 0,-1 0-1,0 1 1,1-1 0,-1 0-1,0 0 1,0 0 0,0-1-1,-1 1 1,1 0 0,0-1-1,-1 1 1,1-1-16,6-6 25,-1-1 1,1 0-1,-1 0 1,-1 0-1,0-1 0,0 0 1,-1 0-1,-1 0 1,0-1-1,0 0 0,-1 0 1,-1 0-1,0 0 1,0 0-1,-2 0 0,1 0 1,-1 0-1,-1-1 1,0 1-1,-1 0 0,0 0 1,-1 0-1,-1 0-25,-9 0-19,7 39-23,4-15 38,2 1 0,-1 0 0,2 0 0,-1 0 0,2 0 1,0-1-1,0 1 0,2-1 0,-1 1 0,1-1 0,1 0 0,5 9 4,-10-20 2,1 1 1,-1-1-1,1 1 0,0-1 0,-1 0 1,1 1-1,0-1 0,0 0 0,0 0 1,0 0-1,0 1 0,0-1 0,0 0 1,1 0-1,-1-1 0,0 1 0,1 0 1,-1 0-1,0-1 0,1 1 0,-1 0 1,1-1-1,-1 0 0,1 1 0,-1-1 0,1 0 1,-1 0-1,1 1 0,-1-1 0,1-1 1,-1 1-1,1 0 0,0 0 0,-1 0 1,1-1-1,-1 1 0,1-1 0,-1 1 1,0-1-1,1 0 0,-1 0 0,0 1 1,1-1-1,0-1-2,36-65 144,-34 60-122,-1-1 1,0 1-1,0 0 0,-1-1 0,0 0 1,0 1-1,-1-1 0,0 0 1,-1 0-1,1 0 0,-2 0 1,1 0-1,-1 0 0,0 1 1,0-1-1,-1 0 0,0 0 1,-1 1-1,-1-3-22,-50-31 1330,11-34-1156,43 74-175,-1 1 0,1-1-1,0 0 1,0 0 0,0 0 0,1 0-1,-1 0 1,0 1 0,0-1-1,0 0 1,1 0 0,-1 0 0,0 0-1,1 1 1,-1-1 0,0 0-1,1 0 1,-1 1 0,1-1 0,0 0-1,-1 1 1,1-1 0,-1 1-1,1-1 1,0 1 0,0-1 0,-1 1-1,1-1 1,0 1 0,0 0-1,-1-1 1,1 1 0,0 0-1,0 0 1,0-1 0,0 1 0,-1 0-1,1 0 1,0 0 0,0 0-1,0 0 1,0 0 0,0 0 0,0 1-1,-1-1 1,1 0 0,0 0-1,0 1 1,0-1 1,10 0-3,4-3-346,0 0 0,0-1 0,0 0 0,0-1 0,-1-1 0,0 0 0,0-1 0,0-1 0,7-5 349,3-4-1306</inkml:trace>
  <inkml:trace contextRef="#ctx0" brushRef="#br0" timeOffset="25065.057">6795 2085 6105,'-8'25'7901,"16"20"-6688,-7-42-963,0 5-164,1 0 1,0 1-1,1-1 1,0-1-1,1 1 1,-1 0-1,1-1 1,1 1-1,-1-1 1,1 0-1,0-1 1,1 1 0,0-1-1,0 0 1,0-1-1,1 1 1,3 1-87,-8-6 8,0 0 0,0-1 0,0 1 0,0-1 0,1 1 0,-1-1 0,0 0 0,0 0 0,1 0 0,-1 0 0,0 0 0,0-1 0,0 1 0,1-1 0,-1 1 0,0-1 0,0 0 0,0 0 0,0 0 0,0 0 0,0 0 0,0 0 0,0 0 0,0-1 0,-1 1 1,1-1-1,-1 1 0,2-2-8,38-55 124,-27 30-81,-1 0 1,-2 0-1,0-1 0,-2 0 1,-2-1-1,0 0 0,-2 0 1,0-7-44,-1 25 47,1 29-15,-1-6-17,-3-3 20,1-1-1,1 1 0,-1 0 0,1-1 0,1 0 0,0 1 0,0-2 0,0 1 1,0 0-1,1-1 0,0 0 0,1 0 0,-1 0 0,1 0 0,1-1 0,-1 0 1,7 3-35,-10-7 59,0-1 1,0 0 0,0 1-1,0-2 1,0 1 0,0 0 0,0 0-1,0-1 1,0 0 0,0 0 0,0 0-1,0 0 1,0 0 0,-1 0-1,1-1 1,0 1 0,-1-1 0,1 0-1,-1 0 1,0 0 0,1 0 0,-1 0-1,0 0 1,0-1 0,0 1-1,0-2-59,9-27-1892,-17 5 733</inkml:trace>
  <inkml:trace contextRef="#ctx0" brushRef="#br0" timeOffset="26184.142">5161 4476 6457,'-37'-94'7954,"85"250"-6833,-25-72-820,5-1 0,31 65-301,-56-141 38,0 1-1,1-1 1,0 0-1,0 0 1,1 0-1,0 0 1,0-1-1,1 0 1,-1 0-1,1-1 1,1 1 0,-1-1-1,1-1 1,3 3-38,-8-7 9,0 0 1,0 0-1,0 0 1,0 0 0,0 0-1,-1-1 1,1 1 0,0 0-1,0-1 1,0 0-1,0 1 1,0-1 0,0 0-1,-1 0 1,1 0 0,0 0-1,-1 0 1,1 0-1,-1-1 1,1 1 0,-1-1-1,1 1 1,-1-1 0,0 1-1,0-1 1,0 0-1,0 1 1,0-1 0,0 0-1,0 0 1,-1 0-1,1 0 1,-1 0 0,1 0-1,-1 1 1,0-1 0,0 0-1,0 0 1,0 0-1,0 0 1,0 0 0,0-1-10,0-1 9,12-55 105,-2-1 0,-4-1-1,-2-1-113,0 26-10,-4 36 7,0 1 1,1-1-1,-1 0 1,0 0-1,0 1 1,1-1 0,-1 0-1,0 0 1,0 0-1,1 0 1,-1 1-1,0-1 1,1 0-1,-1 0 1,0 0 0,1 0-1,-1 0 1,0 0-1,1 0 1,-1 0-1,0 0 1,0 0-1,1 0 1,-1 0 0,0 0-1,1 0 1,-1 0-1,0 0 1,1 0-1,-1 0 1,0-1-1,1 1 1,-1 0 0,0 0-1,0 0 1,1-1 2,69 243 146,-69-232-25,0 0 0,-1 0 0,-1 0 0,1 0 0,-1-1 0,-1 1 0,0 0 0,0-1-1,-1 1 1,-1-1 0,1 0 0,-1 0 0,-1 0 0,1-1 0,-2 1 0,1-1 0,-1 0-1,0-1 1,-1 1 0,-3 2-121,7-6 8,0-1 1,-1 1-1,0-1 0,1 0 0,-1 0 1,0 0-1,0-1 0,0 1 0,-1-1 1,1 0-1,-1 0 0,1 0 0,-1-1 1,0 0-1,1 0 0,-1 0 0,0 0 0,0-1 1,0 0-1,0 0 0,1 0 0,-1-1 1,0 1-1,0-1 0,0 0 0,1 0 1,-1-1-1,1 0 0,-1 1 0,1-2 1,-1 1-1,1 0 0,0-1 0,-1 0-8,-46-55-1383,49 56 1150,1 0 1,0 0 0,0 0 0,0-1 0,1 1 0,-1 0 0,0 0-1,1-1 1,-1 1 0,1 0 0,0 0 0,0-1 0,0 1 0,0 0-1,0-1 1,1 1 0,-1 0 0,1-1 0,-1 1 0,1 0-1,0 0 1,0 0 0,0 0 0,0 0 0,0 0 0,0 0 0,1 0-1,-1 0 1,0 0 0,1 0 0,0 1 0,-1-1 0,2 0 232,21-15-3202</inkml:trace>
  <inkml:trace contextRef="#ctx0" brushRef="#br0" timeOffset="26678.607">5449 4705 4569,'12'-12'3217,"2"15"-513,0 7-271,-1 10-1817,4 3-48,-2 12-232,-1 0-40,0-3-192,2-10 0,-5-6-80,-3-12 24,-2-10-216,-11-18-2808,0-7 855</inkml:trace>
  <inkml:trace contextRef="#ctx0" brushRef="#br0" timeOffset="26679.607">5369 4314 9722,'4'27'2593,"-4"14"711,5-2-2704,0 10-367,1-7-129,6-4 40,-2-18-104,4-16 32,3-16-216,6-23-401,-5-10-943,6-8-1857,-4 6-127</inkml:trace>
  <inkml:trace contextRef="#ctx0" brushRef="#br0" timeOffset="26940.898">5615 4248 6177,'13'42'7349,"-23"26"-5823,4-42-891,-11 68 311,54-94-845,-21-1-99,0 2 0,0-1 0,0 2 0,0 0 0,0 1-1,0 1 1,0 0 0,-1 1 0,0 1 0,0 0 0,0 1 0,-1 1 0,0 0-1,-1 1 1,12 10-2,-20-15 89,-1 0-1,1 1 1,-1 0-1,0 0 1,-1 0-1,1 0 0,-1 0 1,0 1-1,-1 0 1,1-1-1,-1 1 1,0 0-1,0 0 1,-1 0-1,0 0 1,0 1-1,0-1 1,-1 0-1,0 0 1,0 1-1,-1-1 0,1 0 1,-2 0-1,1 0 1,0 0-1,-1 0 1,0 0-1,-1 0 1,1 0-1,-1-1 1,0 1-1,0-1 1,-1 0-1,0 0 0,0 0 1,0 0-1,0-1 1,-1 0-1,0 0 1,0 0-1,0 0 1,-4 2-89,3-3 28,1-1 1,-1 0 0,0 1-1,0-2 1,0 1 0,0-1-1,0 0 1,0 0 0,0 0-1,-1-1 1,1 0 0,0-1-1,0 1 1,-1-1 0,1 0-1,0-1 1,0 1 0,0-1-1,0 0 1,1-1 0,-1 0 0,0 0-29,5 2-120,-1 0 0,1 1 0,0-1 0,-1-1 0,1 1 0,0 0 0,0 0 0,0 0 0,0-1 0,0 1 0,0 0 0,0-1 0,1 1 1,-1-1-1,0 1 0,1-1 0,-1 1 0,1-1 0,0 1 0,-1-1 0,1 0 0,0 1 0,0-1 0,0 1 0,0-2 120,14-22-5018,0 16 2008</inkml:trace>
  <inkml:trace contextRef="#ctx0" brushRef="#br0" timeOffset="28033.322">6070 4198 5617,'-1'1'81,"1"-1"0,0 0 0,-1 1 0,1-1 0,-1 0 0,1 1 0,-1-1 0,1 0 0,-1 0 0,1 0 0,-1 1 0,1-1 0,-1 0 0,1 0 0,-1 0 0,0 0 0,1 0-1,-1 0 1,1 0 0,-1 0 0,1 0 0,-1 0 0,1 0 0,-1-1 0,0 1 0,1 0 0,-1 0 0,1 0 0,-1-1 0,1 1 0,0 0 0,-1-1 0,1 1 0,-1 0 0,1-1 0,-1 1 0,1-1 0,0 1 0,-1 0 0,1-1 0,0 1 0,0-1 0,-1 1-1,1-1 1,0 1 0,0-1 0,-1 1 0,1-1 0,0 0 0,0 1 0,0-1 0,0 1 0,0-1 0,0 1 0,0-1 0,0 1 0,0-1 0,0 0 0,0 1 0,1-1 0,-1 1 0,0-1 0,0 1 0,0-1 0,1 1-81,0-17 77,1 0 0,1 0 1,0 1-1,2-1 1,-1 1-1,4-6-77,5-19 56,1-3-18,-7 23-20,-1 0-1,-1 0 0,0 0 1,-2-1-1,1-18-17,-5 32 20,-1 1 0,0-1 0,0 0 0,-1 1 0,0 0-1,-1 0 1,1 0 0,-1 0 0,0 0 0,-1 1 0,0 0 0,0 0 0,0 0-1,-1 0 1,0 1 0,0 0 0,0 0 0,-5-3-20,4 3 86,3 1-33,1 1 65,1 0-1,-1 0 1,1 0 0,-1 1 0,0-1 0,0 1 0,0 0 0,0 0-1,0 0 1,-1 0 0,1 0 0,-1 1 0,1 0 0,-1 0 0,1-1-1,-1 2 1,0-1 0,1 0 0,-1 1 0,0 0 0,0 0-1,1 0 1,-1 0 0,0 1 0,0-1 0,-1 1-118,4 1 65,0 0-1,0-1 1,-1 1 0,1 0-1,0 0 1,0-1 0,0 1-1,1 0 1,-1 0 0,0 0-1,1 0 1,-1 0 0,1 0-1,0 0 1,0 0 0,0 1-1,0-1 1,0 0 0,0 0-1,0 0 1,1 2-65,-1-3 22,2 11 47,0 0-1,1 0 0,0-1 1,1 1-1,0-1 0,1 0 1,0 0-1,2 2-68,12 28 96,93 216 552,-106-246-609,0 0 1,1 0-1,0-1 0,0 0 1,1 0-1,0-1 1,1 0-1,9 7-39,-18-15 3,1 0 1,-1-1-1,1 1 1,-1 0-1,1-1 1,-1 1-1,1 0 0,-1-1 1,1 1-1,-1-1 1,1 1-1,0-1 1,-1 1-1,1-1 0,0 0 1,0 1-1,-1-1 1,1 0-1,0 0 1,0 1-1,0-1 1,-1 0-1,1 0 0,0 0 1,0 0-1,0 0 1,-1 0-1,1 0 1,0 0-1,0 0 0,0-1 1,-1 1-1,1 0 1,0 0-1,0-1 1,-1 1-1,1-1 1,0 1-1,0 0 0,-1-1 1,1 1-1,-1-1 1,1 0-1,0 1 1,-1-1-1,1 1 1,-1-1-1,1 0 0,-1 1 1,1-2-4,2-41-11,-9 12-775,0 0 0,-3 1 1,0 1-1,-2-1 0,-1 2 0,-1-1 0,-9-12 786,-20-41-3202</inkml:trace>
  <inkml:trace contextRef="#ctx0" brushRef="#br0" timeOffset="28513.86">5959 3585 9378,'8'12'2272,"10"-1"857,0-5-2761,6-3 8,1-7-144,5-15 32,-6 1-112,7-14 24,-3-3-87,4-6 39,-4 10-88,-4-6 40,-7 16-104,-4 9-345,-8 9-383,-8 16-2576,-3 12 359</inkml:trace>
  <inkml:trace contextRef="#ctx0" brushRef="#br0" timeOffset="28514.86">6077 3872 9570,'-3'9'2169,"11"-9"879,4-9-2816,6-17 32,5-3-16,7-4 48,-7-5-40,3 5 16,-2 2-151,1 15-25,-6 7-297,-4 12 674,-4 9-3802,-2 20 1304</inkml:trace>
  <inkml:trace contextRef="#ctx0" brushRef="#br0" timeOffset="28755.734">6199 4162 5561,'-14'38'3057,"10"-9"-193,2-17-903,13-9-1369,1-5-240,8-8 88,-1-15-208,9-10 24,-4 1-112,3-24 72,-1 3-168,-2 1-160,-5 8-344,-3-4-2672,-8 9 583</inkml:trace>
  <inkml:trace contextRef="#ctx0" brushRef="#br0" timeOffset="29059.745">6426 3556 5265,'-1'13'1740,"-3"84"5889,4-88-7477,0 0 1,1 0-1,0-1 0,0 1 0,1-1 0,0 1 0,1-1 0,0 1 0,0-1 0,1 0 0,0-1 0,0 1 0,1-1 1,0 1-1,2 1-152,-5-7 17,0 0 1,-1 0 0,1 0 0,0 0 0,0-1-1,0 1 1,0-1 0,0 1 0,0-1 0,1 0-1,-1 0 1,0 0 0,1 0 0,-1 0 0,1-1-1,-1 1 1,1-1 0,-1 1 0,1-1-1,-1 0 1,1 0 0,-1 0 0,1 0 0,0-1-1,-1 1 1,1-1 0,-1 1 0,0-1 0,1 0-1,-1 0 1,0 0 0,1 0 0,-1-1 0,0 1-1,0 0 1,0-1 0,0 0 0,0 1 0,0-1-1,-1 0 1,1 0 0,0 0 0,-1 0-1,1-2-17,5-9 29,-2 0 0,0-1-1,0 0 1,-1 0 0,-1-1-1,-1 1 1,0-1 0,0 1-1,-2-1 1,0 0 0,-1-9-29,1-3 21,-3-89-15,4 116-7,-1 0 0,0 0 0,0 0 0,0 0 0,1 0 0,-1 1 0,0-1 0,0 0 0,0 0 0,1 0 0,-1 0 0,0 0 0,0 0 0,1 0 0,-1 0 0,0 0 0,0 0 0,0 0 0,1-1 0,-1 1 0,0 0 0,0 0 0,1 0 0,-1 0 0,0 0 0,0 0 0,0 0 0,0 0 0,1-1 0,-1 1 0,0 0 0,0 0 0,0 0 0,0 0 0,0-1 0,1 1 0,-1 0 0,0 0 0,0 0 0,0-1 0,0 1 0,0 0 0,0 0 0,0-1 1,35 111 40,-23-60 48,21 49 408,-33-98-490,0 0-1,0-1 1,1 1 0,-1 0-1,0-1 1,0 1-1,0 0 1,0-1 0,1 1-1,-1-1 1,0 1-1,1 0 1,-1-1-1,0 1 1,1-1 0,-1 1-1,0-1 1,1 1-1,-1-1 1,1 1 0,-1-1-1,1 0 1,0 1-1,-1-1 1,1 0-1,-1 1 1,1-1 0,0 0-1,-1 0 1,1 0-1,-1 1 1,1-1 0,0 0-1,-1 0 1,1 0-1,0 0 1,-1 0-1,1 0 1,0 0 0,-1 0-1,1 0 1,0-1-1,-1 1 1,1 0 0,0 0-1,-1-1 1,1 1-1,-1 0 1,1-1-1,-1 1 1,1 0 0,-1-1-1,1 1 1,-1-1-1,1 1 1,-1-1 0,1 1-1,-1-1 1,0 1-1,1-1 1,-1 1 0,0-1-1,1 0 1,-1 0-6,4-10-200,0-1 1,-1 0-1,0 0 0,-1 0 1,0 0-1,-1 0 1,-1 0-1,0-1 1,0 1-1,-1 0 0,-1-2 201,1 8-284,-2-40-3127</inkml:trace>
  <inkml:trace contextRef="#ctx0" brushRef="#br0" timeOffset="29384.933">6706 3311 8746,'-5'23'4814,"0"9"-3755,8-5-734,1-1 0,1 1 0,2-1 0,0 0 0,1-1 0,2 1-1,1-2 1,1 2-325,33 29 537,-43-54-522,-1 0 1,1 0-1,0 0 0,-1 0 1,1 0-1,0-1 1,0 1-1,0-1 0,0 1 1,0-1-1,0 0 0,0 1 1,0-1-1,0 0 1,0-1-1,0 1 0,0 0 1,0 0-1,-1-1 1,1 1-1,0-1 0,0 0 1,0 1-1,0-1 0,-1 0 1,1 0-1,0 0 1,-1 0-1,1-1 0,-1 1 1,1 0-1,-1-1 1,1 0-16,4-5 34,-1 0 1,0-1-1,0 1 1,-1-1-1,0 0 1,0 0-1,-1 0 1,0 0-1,0-1 1,0-7-35,3-5 27,0-1 0,-2-1 0,-1 1 0,-1-1 0,0 1 0,-2-1 0,-1 1 1,0-1-1,-2 1 0,-1-1 0,0 1 0,-2 0 0,0 1 0,-2-1 0,0 1 0,-2 1 0,-5-11-27,-53-72 55,68 102-55,-2-2 1,1 1 0,-1-1 0,0 1 0,1-1 0,-1 1 0,0 0 0,-1 0 0,1 0 0,0 0 0,-1 0 0,1 0 0,-1 0 0,1 1 0,-1 0 0,0-1 0,0 1 0,1 0 0,-1 0 0,0 0 0,-1 1-1,3 1 0,0-1 0,0 1 0,0 0 0,0 0 0,0 0 0,1 1 1,-1-1-1,0 0 0,0 0 0,1 0 0,-1 1 0,1-1 0,-1 0 0,1 0 0,0 1 1,-1-1-1,1 0 0,0 1 0,0-1 0,0 1 0,0-1 0,0 0 0,0 1 0,0-1 0,1 0 1,-1 1-1,0-1 0,1 1 0,0 5-2,2 37 55,3-1-1,2 0 0,10 33-52,-15-65 30,0 0-1,1 0 1,1-1-1,0 0 0,0 1 1,1-1-1,0-1 0,3 4-29,-7-10 6,0 0-1,1 0 0,-1-1 0,1 1 0,0-1 0,-1 1 0,1-1 0,0 0 1,1 0-1,-1 0 0,0 0 0,0-1 0,1 1 0,-1-1 0,1 0 0,-1 0 0,1 0 1,0-1-1,-1 1 0,1-1 0,0 0 0,0 0 0,-1 0 0,1 0 0,0-1 1,3 0-6,37-19-1296,-22 0-3411,-16 6 826</inkml:trace>
  <inkml:trace contextRef="#ctx0" brushRef="#br0" timeOffset="30151.647">7001 3262 8090,'9'15'6408,"11"-18"-4953,16-18-1462,-29 12 42,-1 0 0,-1 0 1,1 0-1,-1-1 0,-1 1 0,0-1 1,0 0-1,-1-1 0,-1 1 0,1 0 0,-2-1 1,1 1-1,-2-1 0,1 0 0,-1 0 0,-1 1 1,0-1-1,0 1 0,-1-1 0,-1 0-35,-29-65 71,31 75-70,0 0 0,0 0 1,-1 0-1,1 0 0,0 0 0,-1 0 0,1 0 1,0 0-1,-1 1 0,1-1 0,-1 1 1,1-1-1,-1 1 0,0-1 0,1 1 0,-1 0 1,1-1-1,-1 1 0,0 0 0,1 0 1,-1 0-1,1 1 0,-1-1 0,0 0 1,1 1-1,-1-1 0,1 1 0,-1-1 0,1 1 1,-1 0-1,1-1 0,0 1 0,-1 0 1,1 0-1,0 0 0,-1 0 0,1 0 0,0 0 1,0 1-1,0-1 0,0 0 0,0 1 1,0-1-1,1 0 0,-1 1 0,0-1 0,1 1 1,-1-1-1,0 2-1,-5 13 20,0 0-1,1 1 1,0-1-1,2 1 1,0 0 0,0 0-1,1 12-19,1-19 70,0 0-1,0 1 0,1-1 0,0 0 0,0 0 1,1 0-1,1 1 0,0-1 0,0 0 1,1-1-1,0 1 0,4 7-69,-6-16 12,-1 0-1,1 0 1,0 0-1,-1 0 1,1 0-1,0 0 1,-1 0-1,1 0 1,0-1-1,0 1 1,0 0-1,-1-1 1,1 1-1,0-1 1,0 1-1,0-1 1,0 1-1,0-1 1,0 1-1,0-1 0,1 0 1,-1 0-1,0 1 1,0-1-1,0 0 1,0 0-1,0 0 1,0 0-1,0 0 1,0-1-1,0 1 1,1 0-1,-1 0 1,0-1-1,0 1 1,0-1-1,0 1 1,0-1-1,0 1 1,0-1-1,-1 0 1,1 1-1,0-1 1,0 0-1,0 0 1,-1 1-1,2-2-11,34-46 139,-34 45-127,14-26 34,-2 1 1,-1-2-1,-1 0 0,7-29-46,-18 60 0,-1-1-1,0 1 0,1-1 1,-1 0-1,0 1 0,1-1 1,-1 1-1,1-1 0,-1 0 1,1 1-1,-1-1 0,1 0 1,-1 0-1,1 1 0,0-1 1,-1 0-1,1 0 1,-1 0-1,1 0 0,-1 1 1,1-1-1,0 0 0,-1 0 1,1 0-1,-1 0 0,1-1 1,0 1-1,-1 0 0,1 0 1,-1 0-1,1 0 0,-1-1 1,1 1-1,0 0 0,-1 0 1,1-1-1,-1 1 0,1 0 1,-1-1-1,0 1 0,1-1 1,-1 1-1,1-1 0,-1 1 1,0 0-1,1-1 0,-1 0 1,0 1-1,0-1 1,1 1-1,-1-1 0,0 1 1,0-1-1,0 1 0,0-1 1,1 0-1,-1 1 0,0-1 1,0 1-1,0-1 0,0 0 1,-1 1-1,1-1 1,21 36-12,-17-26 26,0 0 0,2-1 1,-1 1-1,1-1 1,0 0-1,1 0 1,-1-1-1,2 0 1,-1 0-1,4 2-14,-10-9 9,1 1-1,0-1 1,0 0 0,-1 0-1,1 0 1,0 0 0,0 0-1,-1 0 1,1 0 0,0-1-1,-1 1 1,1 0-1,0-1 1,-1 0 0,1 1-1,0-1 1,-1 0 0,1 0-1,-1 0 1,1 0 0,-1 0-1,0 0 1,1 0 0,-1 0-1,0-1 1,0 1 0,0 0-1,0-1 1,0 1 0,0-1-1,0 1 1,-1-1 0,1 0-1,0 1 1,-1-1-1,0 0 1,1 1 0,-1-1-1,0 0-8,13-39 58,-2-1 0,-2 0-1,-2 0 1,-1-1-1,-3-1-57,8-87 56,11 320 123,-5-144-136,-17-44-71,1-1 0,-1 1 0,0 0 0,1-1 0,-1 1 0,1-1 1,0 1-1,-1-1 0,1 1 0,-1-1 0,1 1 0,0-1 0,-1 0 0,1 1 0,0-1 0,0 0 1,-1 1-1,1-1 0,0 0 0,0 0 0,-1 0 0,1 0 0,0 0 0,0 0 0,-1 0 0,1 0 1,0 0-1,0 0 0,-1 0 0,1 0 0,0-1 0,0 1 0,-1 0 0,1-1 0,0 1 0,-1 0 1,1-1-1,0 1 0,-1-1 0,1 1 0,-1-1 0,1 1 0,0-1 0,-1 1 0,0-1 0,1 0 0,-1 1 1,1-1-1,-1 0 0,0 1 0,1-1 28,16-21-3393</inkml:trace>
  <inkml:trace contextRef="#ctx0" brushRef="#br0" timeOffset="31155.851">7593 2904 4273,'-9'72'11272,"13"-219"-9662,0 99-1464,8-226 51,-13 243-154,-3 0 0,0 0-1,-2 0 1,-1 0 0,-2 1-1,0 0 1,-2 1 0,-7-11-43,-13 4 448,26 49-232,7 14-179,1 0-1,1-1 1,2 0 0,0 0 0,2 0 0,1-1-1,1 0-36,-6-10 9,2 0-1,-1-1 0,2 0 1,0-1-1,1 1 1,0-1-1,1-1 0,0 1 1,1-2-1,1 1 1,-1-1-1,2-1 0,0 0 1,4 3-9,-14-12-15,0 0 0,0 0 0,0 0 0,0 0-1,0-1 1,1 1 0,-1 0 0,0-1 0,0 0 0,1 1 0,-1-1 0,0 0 0,1 0 0,-1 0 0,0-1 0,1 1 0,-1 0 0,0-1 0,0 0 0,0 1 0,1-1 0,-1 0 0,0 0 0,0 0 0,0 0-1,0-1 1,0 1 0,-1-1 0,1 1 0,0-1 0,-1 1 0,1-1 0,0-1 15,18-48-3687,-20 5 827</inkml:trace>
  <inkml:trace contextRef="#ctx0" brushRef="#br0" timeOffset="31588.904">7633 1969 8922,'0'0'110,"0"0"0,0-1 1,0 1-1,0 0 0,0-1 0,0 1 1,0 0-1,0-1 0,0 1 0,0 0 1,0-1-1,0 1 0,0 0 0,0-1 1,-1 1-1,1 0 0,0 0 0,0-1 1,0 1-1,0 0 0,-1-1 0,1 1 1,0 0-1,0 0 0,0-1 0,-1 1 1,1 0-1,0 0 0,-1 0 0,1-1 1,0 1-1,0 0 0,-1 0 0,1 0 1,0 0-1,-1 0 0,1 0 0,0 0 0,-1 0 1,1-1-1,0 1 0,-1 0 0,1 0 1,0 0-1,-1 1 0,1-1 0,0 0 1,-1 0-1,1 0 0,0 0 0,-1 0 1,1 0-1,0 0 0,0 0 0,-1 1 1,1-1-1,0 0 0,-1 0 0,1 0 1,0 1-1,0-1 0,0 0 0,-1 0 1,1 1-1,0-1 0,0 0 0,0 1 1,-1-1-1,1 0-110,0 1 24,1-1 1,-1 1-1,0-1 0,0 1 1,0-1-1,1 1 0,-1-1 1,0 1-1,1-1 0,-1 0 1,0 1-1,1-1 1,-1 0-1,0 1 0,1-1 1,-1 0-1,1 1 0,-1-1 1,1 0-1,-1 0 0,1 1 1,-1-1-1,1 0 1,-1 0-1,1 0 0,-1 0 1,1 0-1,-1 0 0,1 0 1,-1 0-1,1 0 0,-1 0 1,1 0-1,-1 0 1,1 0-1,-1 0 0,1 0 1,-1 0-1,1-1 0,-1 1 1,1 0-25,41-28 161,-35 24-142,-1 1-1,0-1 1,-1 0 0,1 0-1,-1-1 1,0 0 0,0 0-1,0 0 1,0 0 0,-1-1-1,0 0 1,0 0 0,-1 0 0,0 0-1,0 0 1,0-1 0,-1 1-1,0-1 1,0 0 0,0 0-1,-1 0-18,-4-1 67,2 20 6,34 126 49,-24-112-101,-1 0 3,28 85 411,41 83-435,-26-104-51,-40-86-1419,-15-24-2450,-6-2 292</inkml:trace>
  <inkml:trace contextRef="#ctx0" brushRef="#br0" timeOffset="31589.904">7781 2205 4505,'-10'-3'4385,"7"7"-1128,4-1-169,7 0-2344,5-3-488,10-6-112,5-12-103,0-11 55,1-6-136,-1-15-489,-9 3 57,-1-8-2824,-7 5 423</inkml:trace>
  <inkml:trace contextRef="#ctx0" brushRef="#br0" timeOffset="31870.382">7980 1677 7826,'-16'33'5178,"15"-24"-4576,-7 40 30,2 1 1,2-1 0,3 1 0,2 0 0,1 0-1,4-1 1,1 1 0,9 29-633,17 1 455,-31-79-449,-1 0 1,1 0-1,0 0 0,-1 0 1,1-1-1,0 1 1,0 0-1,-1-1 1,1 1-1,0-1 0,0 0 1,0 0-1,0 0 1,0 0-1,-1 0 1,1 0-1,0 0 0,0 0 1,0-1-1,0 1 1,0-1-1,-1 1 1,1-1-1,0 0 0,-1 0 1,1 0-1,0 0 1,-1 0-1,1 0 1,-1 0-1,1 0 0,-1-1 1,0 1-1,0 0 1,1-1-1,-1 1 0,0-1 1,0 0-1,0 1 1,-1-1-1,1 0 1,0 1-1,-1-1 0,1-1-6,10-15 41,-1 0 0,-1-1 0,-1 0 0,0 0 0,-2-1 0,0 1 0,-1-2 0,-1 1 0,-1 0 0,-1-1 0,-1 1 0,0-1 0,-2 0 0,0-1-41,-1 13 28,-1-1 1,0 0-1,0 1 0,-1-1 1,0 1-1,0 0 1,-1 0-1,0 1 0,-1-1 1,0 1-1,0 1 0,-1-1 1,0 1-1,0 0 0,0 0 1,-1 1-1,0 0 1,-1 1-1,1-1 0,-1 2 1,0-1-1,-9-2-28,17 6 1,0 1-1,0-1 1,0 1-1,-1 0 1,1-1-1,0 1 1,0 0 0,0 0-1,0 0 1,-1 0-1,1 0 1,0 0-1,0 0 1,0 1-1,-1-1 1,1 0 0,0 1-1,0-1 1,0 0-1,0 1 1,0 0-1,0-1 1,0 1-1,0 0 1,0-1-1,0 1 1,0 0 0,0 0-1,1 0 1,-1 0-1,0-1 1,0 1-1,1 0 1,-1 1-1,1-1 1,-1 0 0,1 0-1,-1 0 1,1 0-1,0 0 1,-1 0-1,1 1 1,0-1-1,0 1 0,-1 0-102,1 1-1,0-1 0,-1 0 0,1 1 0,0-1 0,0 1 0,0-1 0,1 0 0,-1 1 0,1-1 0,-1 1 0,1-1 0,0 0 0,0 0 0,0 1 0,0-1 0,0 0 0,0 0 0,0 0 0,1 0 1,-1 0-1,2 1 103,30 7-5108,-4-5 1775</inkml:trace>
  <inkml:trace contextRef="#ctx0" brushRef="#br0" timeOffset="32352.31">8243 1837 5777,'25'-15'5932,"-9"-8"-3368,5-65-1669,-20 81-477,1 2-283,-1 0-1,0-1 1,0 1 0,0-1-1,-1 1 1,0-1 0,0 1-1,-1 0 1,1-1-1,-1 1 1,0-1 0,-1 1-1,1 0 1,-1 0 0,0 0-1,0 0 1,-1 0 0,1 0-1,-1 0 1,0 1 0,0-1-1,-1 1 1,1 0 0,-1 0-1,0 0 1,0 1-1,-1-1 1,-1 0-135,4 3 22,1 1 0,-1-1 0,1 1 0,-1 0 0,1 0 0,0-1 0,-1 1 0,0 0-1,1 0 1,-1 1 0,1-1 0,-1 0 0,1 0 0,0 1 0,-1-1 0,1 1 0,-1-1 0,1 1 0,0 0 0,-1-1 0,1 1-1,0 0 1,0 0 0,-1 0 0,1 0 0,0 0 0,0 0 0,0 0 0,0 0 0,0 1 0,1-1 0,-1 0 0,0 1 0,1-1-1,-1 0 1,0 1 0,1 0-22,-16 55-9,15-54 8,0 0 0,0 1 0,1-1 0,-1 0 0,1 0 1,-1 1-1,1-1 0,0 0 0,0 1 0,1-1 1,-1 0-1,1 1 0,0-1 0,0 0 0,0 0 0,0 0 1,0 0-1,1 0 0,-1 0 0,1 0 0,0 0 0,0 0 1,0-1-1,0 1 0,0-1 0,1 1 0,-1-1 0,1 0 1,1 1 0,1-1-1,0-1 0,0 1 0,0-1 0,0 0 1,0-1-1,0 1 0,1-1 0,-1 0 0,0 0 1,0-1-1,0 0 0,0 1 0,0-2 0,0 1 1,0-1-1,0 1 0,0-1 0,0-1 0,-1 1 1,1-1-1,0 0 1,88-72 59,-81 63-49,27-18 4,-37 31-18,0 0-1,0 0 1,0-1-1,0 1 1,0 1-1,0-1 0,0 0 1,0 0-1,0 1 1,-1-1-1,1 1 1,-1 0-1,1-1 1,-1 1-1,1 0 1,-1 0-1,0 0 0,0 0 1,0 0-1,0 0 1,0 0-1,0 1 1,-1-1-1,1 0 1,-1 0-1,1 1 1,-1-1-1,0 0 0,0 2 5,0-3-2,19 99 107,-21-189 905,-2 64-898,0 0 0,-2 0 1,0 0-1,-2 1 1,-1 0-1,0 1 0,-10-16-112,6 14 33,-1 0-1,-1 2 1,-1 0 0,0 0-1,-18-16-32,2 19-397,46 29-1006,86 75-6491,-80-60 4660</inkml:trace>
  <inkml:trace contextRef="#ctx0" brushRef="#br0" timeOffset="33176.407">7566 2358 1264,'2'-24'476,"1"0"0,1 0 0,1 0 0,1 1 0,3-7-476,1-4 984,-1 1 813,0 5-229,-2-1 0,0 0 0,-2 0-1,-1-1 1,-2-2-1568,-12-15 1932,9 46-1890,1 0 0,-1 0 1,1 0-1,-1 0 0,1 0 1,-1 0-1,0 1 0,1-1 1,-1 0-1,0 0 0,0 1 1,1-1-1,-1 0 0,0 1 1,0-1-1,0 1 0,0-1 1,0 1-1,0 0 0,0-1 1,0 1-1,0 0 0,0 0 1,0-1-1,0 1 0,0 0 1,0 0-1,0 0 0,0 0 1,0 1-1,0-1 0,0 0 1,0 0-1,0 1 0,0-1 1,0 0-1,0 1 0,0-1 1,0 1-1,0-1 0,0 1 1,0-1-1,0 1-42,-3 3 30,-1 0 0,1 0 1,0 0-1,0 0 0,0 0 0,1 1 1,-1 0-1,1 0 0,0 0 0,0 0 1,1 0-1,0 0 0,0 1 0,0-1 1,0 1-1,1 0 0,0-1 0,0 1 1,1 0-1,-1 1-30,13 115 11,14-57 49,-25-65-57,0 1-1,-1 0 1,1 0 0,0 0-1,0 0 1,0 0 0,0-1 0,0 1-1,0 0 1,0-1 0,0 1-1,0-1 1,0 1 0,0-1-1,0 1 1,0-1 0,0 0-1,0 0 1,0 1 0,1-1 0,-1 0-1,0 0 1,0 0 0,0 0-1,0 0 1,1-1 0,-1 1-1,0 0 1,0 0 0,0-1-1,0 1 1,0-1 0,0 1 0,0-1-1,0 1 1,0-1 0,0 0-1,0 1 1,0-1 0,0 0-1,0 0 1,-1 0 0,1 0-1,0 0 1,-1 0 0,1 0-1,0 0 1,-1 0 0,1 0-3,30-54 109,-24 38-84,-1 1 0,0-1-1,-1 0 1,-1 0 0,0-1-1,-1 1 1,-1-1 0,-1 0-1,-1 1 1,0-1 0,-1 0-1,-1 1 1,-1-1 0,0-1-25,-19-23-52,21 42 38,-1 1 0,1 0 0,0 0 0,0-1 0,0 1 0,0 0 0,0 0 1,0 0-1,0 0 0,0 0 0,1 0 0,-1 0 0,0 0 0,0 1 0,1-1 0,-1 0 0,1 0 1,-1 0-1,1 1 0,0-1 0,-1 0 0,1 1 0,0-1 0,0 0 0,0 1 0,0-1 0,0 0 1,0 1-1,0-1 0,1 0 0,-1 1 0,0-1 0,1 1 14,24 238-275,-23-223 289,1 12 29,0-1 0,2 1-1,1-1 1,1 0 0,2-1 0,1 0-1,0 0 1,2-1 0,1 0 0,14 19-43,-15-33 21,1 0 1,0-2-1,0 1 1,1-1-1,0-1 1,1-1-1,0 0 1,12 4-22,-8-2 33,-19-10-36,1 0 18,-1 0-1,1 0 1,0 0-1,-1 0 1,1 0-1,0 0 1,-1 0-1,1 1 1,0-1 0,-1 0-1,1 1 1,0-1-1,-1 0 1,1 1-1,-1-1 1,1 0-1,-1 1 1,1-1-1,-1 1 1,1-1-1,-1 1 1,1 0-1,-1-1 1,0 1-1,1-1 1,-1 1-1,0 0 1,0-1 0,1 1-1,-1 0 1,0-1-1,0 1 1,0 0-1,0-1 1,0 1-1,0 0 1,0-1-1,0 1 1,0 0-1,0-1 1,0 1-1,0 0 1,-1-1-1,1 1 1,0 0-1,0-1 1,-1 1 0,1-1-1,0 1 1,-1 0-1,1-1 1,-1 1-1,1-1 1,0 1-1,-1-1-14,-4 5 58,0 0 0,0 0-1,-1-1 1,1 0-1,-1 0 1,0 0 0,0-1-1,-1 0 1,1 0 0,-1 0-1,1-1 1,-1 0 0,0 0-1,0-1 1,1 0-1,-1 0 1,0 0 0,0-1-1,0 0 1,0-1 0,0 0-1,0 0 1,0 0 0,0-1-1,0 0 1,1 0-1,-1 0 1,1-1 0,-1 0-1,1-1 1,0 1 0,0-1-58,4 2-172,-1-1 0,1 1 0,0 0 0,0-1 1,0 1-1,0-1 0,0 0 0,0 1 0,1-1 0,-1 0 1,1 0-1,0 0 0,0 0 0,0 0 0,0-1 0,1 1 1,-1 0-1,1 0 0,0 0 0,0-1 0,0 1 0,0 0 1,1 0-1,-1-1 0,1 1 0,0 0 0,0 0 0,0 0 1,1-3 171,3-24-3394,0-23-544</inkml:trace>
  <inkml:trace contextRef="#ctx0" brushRef="#br0" timeOffset="34757.194">8529 986 7322,'-19'-10'2081,"16"10"-1852,0-1 0,0 0 0,0 0 0,0 0 0,0 0 1,0 0-1,0-1 0,0 1 0,1-1 0,-1 0 0,1 1 0,-1-1 0,1 0 0,0-1 0,0 1 0,-1 0 0,2-1 0,-1 1 0,0-1 0,0 0 0,1 1 1,0-1-1,-1 0 0,1 0 0,0 0 0,0 0 0,1 0 0,-1 0 0,1 0 0,-1 0 0,1 0 0,0 0 0,0-2-229,82-192 364,-74 225-478,49 198 340,-52-203-154,1 0-1,1-1 1,1 0-1,1-1 1,1 0-1,1 0 1,0-1-1,2-1 1,0 1-1,1-2 1,1 0-1,1-1 1,7 6-72,-9-12 37,11 6 1,-2 1 1,0 2 0,-2 0 0,0 1 0,-1 2-1,9 12-38,-28-34 28,0-1 0,0 1-1,0 0 1,0 0-1,0-1 1,0 1 0,0 0-1,-1 0 1,1 0-1,0 0 1,0 0 0,-1 0-1,1 0 1,-1 0 0,1 0-1,-1 0 1,1 0-1,-1 0 1,0 0 0,1 1-1,-1-1 1,0 0 0,0 0-1,0 0 1,0 0-1,0 1 1,0-1 0,0 0-1,-1 0 1,1 0-1,0 0 1,0 1 0,-1-1-1,1 0 1,-1 0 0,1 0-1,-1 0 1,0 0-1,1 0 1,-1 0 0,0 0-1,0 0 1,0 0 0,1-1-1,-1 1 1,0 0-1,0-1 1,0 1 0,0 0-1,0-1 1,0 1-1,-1-1 1,1 1 0,0-1-1,0 0 1,0 0 0,0 1-1,0-1 1,-1 0-1,1 0 1,0 0 0,0 0-28,-14-2 129,0-1 0,1 0 0,0-1 0,-1 0 0,2-1 0,-1-1 0,0 0 0,1-1 0,1 0 0,-1-1 0,1-1 0,0 0 0,-7-7-129,-6-5 3,0-2-1,1 0 0,1-2 1,-5-9-3,24 30-56,-1-1 1,1 0-1,1 0 1,-1-1-1,1 1 1,0-1-1,0 1 1,0-1-1,1 0 1,0 0-1,0-1 1,1 1-1,-1-5 56,3 9-105,0 0 0,0 1 1,1-1-1,-1 1 0,1-1 0,-1 1 0,1-1 0,-1 1 0,1 0 0,0 0 0,0-1 0,0 1 1,0 1-1,-1-1 0,1 0 0,0 0 0,0 1 0,0-1 0,1 1 0,-1 0 0,0-1 0,0 1 1,0 0-1,0 0 0,0 0 0,0 1 0,0-1 0,0 0 0,0 1 0,0 0 0,0-1 0,1 1 105,6 0-380,-1 0 258,0 0-1,0-1 1,0 1-1,0-2 0,0 1 1,0-1-1,1 0 1,-2-1-1,1 0 0,0 0 1,0-1-1,-1 0 1,1 0-1,-1-1 0,0 0 1,0 0-1,0-1 1,-1 0-1,1 0 0,-1 0 1,0-1-1,-1 0 1,1 0-1,-1 0 0,-1-1 1,1 0-1,-1 0 1,0 0-1,1-3 123,-5 8 97,1 0 1,-1 1-1,1-1 1,-1 0-1,0 0 0,1 1 1,-1-1-1,0 0 1,0 0-1,0 1 0,-1-1 1,1 0-1,0 0 1,-1 1-1,1-1 0,-1 0 1,1 1-1,-1-1 1,0 1-1,0-1 0,0 1 1,0-1-1,0 1 1,0-1-1,0 1 0,0 0 1,-1 0-1,1 0 1,0-1-1,-1 1-97,1 1 51,0 0 0,0 0 0,0 1 0,0-1-1,1 0 1,-1 1 0,0-1 0,0 0 0,1 1 0,-1-1 0,0 1 0,0-1-1,1 1 1,-1 0 0,1-1 0,-1 1 0,0-1 0,1 1 0,-1 0 0,1 0 0,0-1-1,-1 1 1,1 0 0,-1 0 0,1 0 0,0-1 0,0 1 0,0 0 0,-1 0 0,1 0-1,0 0 1,0-1 0,0 1 0,0 0 0,0 0 0,1 0 0,-1 0 0,0 0-51,0 12 48,0 1 0,1-1 0,1 1 0,0-1 0,1 1 0,0-1 0,1 0 0,0 0 0,1-1 0,1 1 0,0-1 0,1 0-48,-6-10 5,-1-1 1,1 0-1,-1 0 0,1 0 1,0 0-1,0 0 1,-1 0-1,1 0 0,0 0 1,0 0-1,0 0 1,0 0-1,0-1 0,0 1 1,0 0-1,0-1 1,1 1-1,-1-1 1,0 1-1,0-1 0,0 0 1,1 1-1,-1-1 1,0 0-1,1 0 0,-1 0 1,0 0-1,0 0 1,1 0-1,-1 0 0,0 0 1,0 0-1,1-1 1,-1 1-1,0-1 0,0 1 1,0-1-1,1 1 1,-1-1-1,0 0-5,33-40 141,-23 17-110,-2 0 0,0-1-1,-1 1 1,-1-2 0,-2 1-1,-1-1 1,0 1 0,-2-1-1,-1 0 1,-1 0 0,-2 0-1,0 0 1,-2 0 0,-2-8-31,5 27 1,-1 0 0,0 0 0,0 0 1,0 0-1,-1 0 0,0 1 0,-1-1 1,1 1-1,-1 0 0,0 0 0,-1 0 1,1 1-1,-1-1 0,-5-2-1,9 7-3,0 1 0,0 0 0,-1 0 0,1 0 0,0 0 0,-1 0 0,1 1 0,0-1 0,0 0 0,-1 0 0,1 1 0,0-1 0,0 1 0,0-1 0,-1 1 0,1 0 0,0-1 0,0 1 0,0 0 0,0 0 0,0 0 0,0 0 0,1 0 0,-1 0 0,0 0 0,0 0 0,1 0 0,-1 0 0,0 0 0,1 0 0,-1 1 0,1-1 0,0 0 0,-1 0 0,1 0 0,0 1 0,0-1 0,0 0 0,0 1 0,0-1 0,0 0 0,0 1 0,0-1 0,0 0 0,0 0 0,1 1 0,-1-1 3,-1 20-8,0 1 0,2-1 0,0 0 0,2 1 0,0-1 0,1 0 0,6 17 8,-8-33 4,-1 0 1,1 0-1,0 0 0,1-1 1,-1 1-1,1 0 1,0-1-1,0 0 1,0 0-1,1 0 1,-1 0-1,2 1-4,-2-4 2,-1 0-1,1 0 1,-1-1 0,1 1 0,0-1-1,0 1 1,-1-1 0,1 0 0,0 0-1,0 0 1,-1-1 0,1 1-1,0-1 1,-1 1 0,1-1 0,0 0-1,-1 0 1,1 0 0,-1 0-1,1 0 1,-1-1 0,0 1 0,1-1-1,-1 0 1,0 0 0,0 1 0,0-1-1,0 0 1,-1-1 0,1 1-1,0 0 1,-1 0 0,0-1 0,1-1-2,7-7 0,-1 0 0,-1-1 0,0 0 0,0 0 0,-2-1 0,1 0 0,-2 0 0,1 0 0,-2-1 0,0 1 0,0-1 0,-1 0 1,-1 0-1,-1 0 0,0 0 0,0 0 0,-2 0 0,1 1 0,-2-1 0,0-2 0,3 15-8,0 1 1,0-1-1,0 0 1,0 0-1,0 0 0,0 1 1,0-1-1,0 0 1,0 0-1,0 1 0,-1-1 1,1 0-1,0 1 1,0-1-1,-1 0 1,1 0-1,-1 1 0,1-1 1,0 1-1,-1-1 1,1 0-1,-1 1 0,1-1 1,-1 1-1,0-1 1,1 1-1,-1-1 0,1 1 1,-1 0-1,0-1 1,0 1-1,1 0 0,-1-1 1,0 1-1,1 0 1,-1 0-1,0 0 1,0 0-1,1-1 0,-1 1 1,0 0-1,0 1 1,0-1-1,1 0 0,-1 0 1,0 0-1,0 0 1,1 0-1,-1 1 0,0-1 1,1 0-1,-2 1 8,1 63-185,3-27 243,1-1 0,2 1 0,2-1 0,10 29-58,9-11 214,-25-53-207,0 0-1,0 0 0,0 0 1,0 0-1,0 0 0,0 0 1,1 0-1,-1 0 0,0-1 1,1 1-1,-1-1 0,0 1 1,1 0-1,-1-1 1,1 0-1,-1 1 0,0-1 1,1 0-1,-1 0 0,1 0 1,-1 0-1,1 0 0,-1 0 1,1 0-1,-1-1 0,1 1 1,-1 0-1,0-1 0,1 1 1,-1-1-1,1 0 0,-1 1 1,0-1-1,0 0 0,1 0 1,0-1-7,6-5 17,1-1 1,-1 0-1,-1 0 1,0-1-1,0 0 1,-1 0-1,0 0 1,0-1-1,-1 0 1,0 0-1,-1-2-17,28-47 68,-31 59-69,-1-1 0,1 0 0,-1 0 0,1 0 1,0 0-1,-1 1 0,1-1 0,0 0 0,0 1 0,0-1 1,0 0-1,-1 1 0,1-1 0,0 1 0,0 0 0,0-1 1,0 1-1,0 0 0,0-1 0,0 1 0,0 0 0,0 0 1,1 0-1,-1 0 0,0 0 0,0 0 0,0 0 0,0 0 1,0 0-1,0 1 0,0-1 0,0 0 0,0 1 0,0-1 1,0 1-1,0-1 0,-1 1 0,1-1 0,0 1 0,0 0 1,0-1-1,-1 1 0,1 0 0,0 0 0,0 0 0,-1-1 1,1 1-1,-1 0 0,1 0 0,-1 0 0,1 0 1,5 5-3,-4-6 5,-1 1 0,1-1-1,-1 0 1,0 0 0,1-1-1,-1 1 1,1 0-1,-1 0 1,0-1 0,1 1-1,-1-1 1,0 1 0,1-1-1,-1 0 1,0 1 0,0-1-1,0 0 1,0 0-1,0 0 1,0 0 0,0 0-1,0 0 1,0 0 0,0 0-1,0 0 1,0 0-1,-1 0 1,1-1 0,0 1-1,-1 0 1,1-1 0,-1 1-1,0 0 1,1-1 0,-1 1-1,0 0 1,0-1-1,0 1 1,0-1 0,0 0-2,3-7 11,-1-1 1,0 1 0,0-1 0,-1 0 0,0 1-1,-1-1 1,0 0 0,-1 1 0,0-1-1,0 0 1,-1 1 0,0-1 0,-1 1-1,0 0 1,0 0 0,-1 0 0,0 0-12,4 9-3,0 0-1,1 0 1,-1 0 0,0 0 0,1 0-1,-1 0 1,0 0 0,1 0 0,-1 0 0,0 0-1,1-1 1,-1 1 0,0 0 0,1 0-1,-1 0 1,0 0 0,0-1 0,1 1 0,-1 0-1,0 0 1,0-1 0,1 1 0,-1 0-1,0 0 1,0-1 0,0 1 0,1 0 0,-1-1-1,0 1 1,0 0 0,0-1 0,0 1 3,11 8-23,-4-2 22,0-1 0,0 0-1,1-1 1,-1 1-1,1-2 1,0 1-1,0-1 1,0 0 0,1-1-1,-1 1 1,0-2-1,1 1 1,0-1 0,-1-1-1,1 1 1,6-2 1,-7-1 8,-1 0 1,0 0 0,0-1-1,0 0 1,0 0 0,0-1-1,-1 0 1,0 0 0,0-1-1,0 1 1,0-1-1,0 0 1,-1-1 0,0 0-1,0 0 1,-1 0 0,0 0-1,0 0 1,0-1 0,-1 0-1,0 0 1,0 0 0,0 0-1,-1 0 1,0-1 0,-1 1-1,0-1 1,0 1-1,0-2-8,-1 6 6,0-1 0,0 1-1,0-1 1,0 1-1,0 0 1,-1-1-1,0 1 1,1-1-1,-1 1 1,-1 0 0,1 0-1,0 0 1,-1 0-1,1 0 1,-1 0-1,0 0 1,0 0-1,0 1 1,-1-1-1,1 1 1,-1-1 0,1 1-1,-1 0 1,0 0-1,1 0 1,-1 0-1,0 1 1,0-1-1,-1 1 1,1 0 0,0 0-1,0 0 1,-1 0-1,1 0 1,0 1-1,-1-1 1,-1 1-6,0 1 0,1-1 0,0 1 0,-1 0 0,1 0 0,0 0-1,0 1 1,0-1 0,0 1 0,0 0 0,0 0 0,0 1 0,1-1 0,-1 1 0,1 0 0,-1 0 0,1 0 0,0 0 0,1 0 0,-1 1 0,0 0 0,1-1-1,0 1 1,0 0 0,0 0 0,0 0 0,-2 6 1,0 0-1,0 1 0,1-1 1,1 1-1,-1 0 0,2 0 1,0 0-1,0 0 0,1 8 0,-1-15 7,1 1 1,0 0-1,0-1 0,1 1 0,-1 0 1,1-1-1,0 1 0,0-1 1,1 1-1,-1-1 0,1 0 0,0 1 1,0-1-1,1 0 0,-1 0 0,1 0 1,0-1-1,0 1 0,0-1 0,0 1 1,0-1-1,1 0 0,0 0 0,-1 0 1,1-1-1,0 0 0,5 2-7,3-1-80,0-2 1,1 0-1,-1 0 0,1-1 0,-1-1 0,1 0 0,-1-1 0,0 0 1,1-1-1,-1 0 0,0-1 0,-1 0 0,1-1 0,-1-1 0,0 1 1,0-2 79,-7 5-418,0 1 1,0-1 0,0 0 0,0-1 0,0 1-1,0-1 1,-1 0 0,0 1 0,1-2 0,-1 1-1,0 0 1,-1-1 0,1 1 0,0-1 0,-1 0-1,0 0 1,0 0 0,0-1 417,2-32-5539</inkml:trace>
  <inkml:trace contextRef="#ctx0" brushRef="#br0" timeOffset="35218.494">8545 2033 7386,'-10'6'1195,"1"1"1,0 0 0,0 1 0,1-1-1,0 2 1,0-1 0,1 1 0,-3 4-1196,28-28 836,179-217 211,112-137-454,70-62-449,-243 281 18,7 6 1,6 7-1,57-34-162,-134 129 49,-72 43-130,1-1 1,-1 0-1,0 0 0,0 0 0,1 1 0,-1-1 0,0 0 0,0 0 1,1 1-1,-1-1 0,0 0 0,0 0 0,0 1 0,0-1 0,1 0 1,-1 1-1,0-1 0,0 0 0,0 1 0,0-1 0,0 0 0,0 1 1,0-1-1,0 0 0,0 1 0,0-1 0,0 0 0,0 1 0,0-1 1,0 0-1,0 1 0,0-1 0,0 0 0,0 1 0,-1-1 0,1 0 1,0 1-1,0-1 0,0 0 0,-1 0 0,1 1 0,0-1 0,0 0 1,0 0-1,-1 1 0,1-1 0,0 0 0,-1 0 0,1 0 0,0 0 0,0 1 1,-1-1-1,1 0 0,0 0 0,-1 0 0,1 0 0,-1 0 81,-7 6-3352</inkml:trace>
  <inkml:trace contextRef="#ctx0" brushRef="#br0" timeOffset="93687.973">3275 8738 5265,'-13'-28'3907,"12"24"-3779,0 1 1,0 0-1,0-1 0,-1 1 0,0 0 1,1 0-1,-1 0 0,0 0 0,0 0 1,0 1-1,-1-1 0,1 0 1,-1 1-1,1 0 0,-1 0 0,0 0 1,0 0-1,0 0 0,-2 0-128,-110-21 2462,99 20-2407,0 1-1,0 0 1,1 1 0,-1 1-1,0 0 1,0 1 0,0 1-1,0 1 1,1 0 0,-1 1-1,1 0 1,0 1 0,0 1-1,0 0 1,1 2 0,-2 1-55,4-4 51,2 2 0,-1-1 1,1 1-1,-1 1 0,2 0 0,-1 0 1,1 1-1,1 0 0,0 0 0,0 1 1,1 0-1,0 1 0,0 0 1,1 0-1,1 0 0,-1 4-51,-17 61 144,4 1-1,4 1 1,1 9-144,10-58 10,1 0 1,2 0-1,0 0 1,2 0-1,1 0 1,1 0-1,5 16-10,2 2 9,2-1 1,2-1-1,2 0 0,2-1 1,2 0-1,2-2 0,3 3-9,-1-7 26,1-1 0,2-1-1,30 31-25,-46-56 10,1 1 1,1-2-1,0 0 1,0 0-1,1-1 0,0-1 1,0 0-1,1-1 1,0 0-1,0-2 0,1 1 1,7 0-11,7 0-3,0 0 0,0-2-1,1-2 1,-1 0 0,1-2 0,-1-2 0,1 0-1,-1-2 1,0-2 0,0 0 0,0-2 0,-1-1 0,27-13 3,-38 10 14,0-1 0,-1 0 0,-1-2 0,0 1 0,0-2 0,-2 0 0,0-1 0,-1-1 0,-1 0 0,0-1 0,-2 0 0,5-11-14,3-1 18,11-17-7,-2-1-1,-2-2 1,-3-1-1,-1 0 1,-3-1 0,-3-2-1,-1 1 1,-3-2-1,-3 1 1,-2-1-1,-2 0 1,-3-1 0,-5-42-11,1 77 7,0 1 1,-2-1 0,0 1 0,-2 0 0,0 0 0,-1 1 0,-1 0 0,-1 1 0,-1 0 0,0 0-1,-1 1 1,-11-11-8,-50-50 48,-3 4 0,-10-3-48,75 68 12,-1 1-1,1-1 1,-1 2 0,-1 0-1,0 0 1,0 1-1,0 1 1,-1 0 0,0 1-1,0 0 1,-1 1-1,1 1 1,-1 0 0,0 1-1,1 1 1,-1 0-1,0 1 1,0 0 0,0 2-1,0-1 1,1 2-1,-1 0 1,-4 2-12,-6 4-1,1 0 1,1 2-1,0 0 0,0 2 0,1 0 1,1 2-1,0 0 0,1 1 1,0 2-1,2 0 0,0 0 0,1 2 1,1 0-1,1 1 0,-7 13 1,-54 92-98,4 9 76,62-110 28,-2 2 2,1 0 1,1 1-1,2 0 1,1 0-1,1 1 0,1 0 1,1 0-1,2 0 1,1 5-9,5-7-8,1 1 1,1-1-1,2 0 1,0-1-1,2 0 1,1 0 0,1-1-1,1 0 1,1-1-1,1-1 1,1 0-1,16 16 8,-12-16-9,2 0 0,1-2-1,1 0 1,0-2 0,2 0-1,0-2 1,1-1 0,0-1-1,1-1 1,1-1 0,12 2 9,-22-7-42,0-1 0,1-1 0,0-1 1,0 0-1,0-2 0,1 0 0,0-1 0,-1-1 1,1-1-1,0-1 0,-1-1 0,1-1 1,-1 0-1,0-2 0,0 0 0,0-2 1,-1 0-1,0-1 0,0 0 0,-1-2 1,0 0-1,0-2 0,-1 1 0,-1-2 0,1-2 42,7-13-1,-2-1 0,-1-1 0,-2-1 0,14-30 1,27-42 18,-43 74-14,-1 0 1,-2 0-1,-1-2 1,-1 0-1,-1 0 0,-2-1 1,-2 0-1,0 0 1,-3-1-1,0 0 1,-2 0-1,-2 0 1,-1 0-1,-1 0 0,-2 0 1,-1 1-1,-1-1 1,-6-12-5,5 23 18,-1 1 0,-1 0 0,-1 1 0,0-1 0,-2 2 1,0 0-1,-1 0 0,-1 1 0,-1 1 0,0 0 0,-2 1 0,1 1 0,-2 1 0,0 0 1,-1 1-1,0 1 0,-11-5-18,-5-2 48,0 2 1,0 1-1,-2 2 0,0 1 1,-1 2-1,0 1 0,0 3 1,-1 0-1,0 3 1,0 1-1,-36 3-48,57 2-16,-1 2-1,1 0 1,0 0-1,0 2 1,0 0 0,1 2-1,0-1 1,0 2 0,1 0-1,0 2 1,1-1-1,0 2 1,1 0 0,0 0-1,1 2 1,0-1 0,1 2-1,0 0 17,-8 12-39,1 0-1,1 2 1,2 0-1,1 0 1,-2 10 39,-51 171-827,40-65-2108,17-82 634</inkml:trace>
  <inkml:trace contextRef="#ctx0" brushRef="#br0" timeOffset="111086.95">970 3955 5649,'-56'-68'6090,"54"66"-5994,-1 0 1,1 1-1,0-1 0,0 1 1,-1 0-1,1 0 1,-1 0-1,1 0 1,-1 0-1,1 0 0,-1 0 1,1 1-1,-1 0 1,0-1-1,1 1 1,-1 0-1,0 0 0,1 1 1,-1-1-1,0 0 1,1 1-1,-1 0 1,0-1-1,1 1 0,-1 0 1,1 0-1,0 1 1,-1-1-1,1 0 1,0 1-1,0-1 0,-1 2-96,-1-1 17,1 1 0,-1 0 0,1 0 0,0 0 0,0 1 0,0-1 0,0 1 0,0 0 0,1 0 0,-1 0 0,1 0 0,0 0 0,1 0 0,-1 0-1,1 1 1,0-1 0,0 1 0,0-1 0,0 1 0,1-1 0,0 1 0,0-1 0,0 1 0,0-1 0,1 1 0,0-1 0,0 1 0,0-1-1,0 1 1,1-1 0,0 0 0,0 0 0,0 0 0,0 0 0,1 0 0,2 3-17,-4-6-1,-1 0 0,1 0 0,0-1 0,0 1 0,0 0 0,0-1 0,0 1 0,0-1 0,0 1 1,0-1-1,0 0 0,0 1 0,0-1 0,0 0 0,0 0 0,0 0 0,0 0 0,0 0 0,1 0 0,-1 0 0,0 0 0,0 0 0,0 0 0,0-1 0,0 1 0,0 0 1,0-1-1,0 1 0,0-1 0,0 1 0,0-1 0,0 1 0,0-1 0,0 0 1,1 1-1,-1 0 0,1 1 0,0-1 0,-1 0 0,1 1 0,0 0 0,-1-1 0,1 1 0,-1 0 0,1 0 1,-1-1-1,1 1 0,-1 1 0,0-1 0,1 0 0,-1 0 0,0 0 0,0 1 0,0-1 0,0 0 0,0 1 0,0-1 0,0 1 0,-1-1 0,1 1 0,0 0 1,5 6-4,47 33 9,-54-41 19,1 0 0,0 0 1,0 0-1,-1 1 0,1-1 0,0 0 1,0 0-1,-1 0 0,1 0 0,0 0 0,0 0 1,-1 1-1,1-1 0,0 0 0,0 0 1,0 0-1,-1 1 0,1-1 0,0 0 0,0 0 1,0 0-1,0 1 0,0-1 0,-1 0 1,1 0-1,0 1 0,0-1 0,0 0 0,0 1 1,0-1-1,0 0 0,0 0 0,0 1 1,0-1-1,0 0 0,0 0 0,0 1 0,0-1 1,0 0-1,0 1 0,0-1 0,0 0 1,1 0-1,-1 1 0,0-1 0,0 0 0,0 0 1,0 1-1,0-1 0,1 0 0,-1 0 1,0 0-1,0 1 0,0-1 0,1 0 0,-1 0 1,0 0-1,0 0 0,1 0 0,-1 1 1,0-1-25,-2 0 68,-1 0 0,1 1 0,0 0 0,-1-1 0,1 1 0,0 0 0,0 0 0,0 0 0,-1 0 0,1 1 0,0-1 0,1 0 0,-1 1 0,0 0 0,0-1 0,1 1 0,-1 0 0,1 0 0,-1 0 0,1 0 0,0 0 0,-1 0 0,1 1-68,1-3 1,-7 10 12,0 0 0,1 0 0,0 0 0,1 1 0,0 0 0,0 0-1,1 0 1,1 1 0,0-1 0,1 1 0,0 0 0,0-1 0,2 1 0,-1 0-1,1 0 1,1 0 0,0 0 0,1 0 0,0-1 0,1 1 0,0 0 0,1-1-1,0 0 1,1 0 0,0 0 0,5 7-13,-5-14 0,-1 0-1,1 0 1,0-1-1,1 1 1,-1-1-1,1 0 1,-1-1 0,1 1-1,0-1 1,0 0-1,0-1 1,0 1-1,0-1 1,0-1-1,0 1 1,1-1 0,-1 0-1,0 0 1,0-1-1,1 1 1,-1-1-1,0-1 1,0 1 0,0-1-1,0 0 1,-1-1-1,1 1 1,0-1 0,52-10 29,-54 13-25,1 0-1,-1 0 1,0 0-1,0 1 1,0-1-1,0 1 0,0 0 1,0 0-1,0 1 1,-1-1-1,1 1 1,0 0-1,-1 0 1,1 0-1,-1 0 1,0 1-1,1-1 0,-1 1 1,0 0-1,-1 0 1,1 0-1,0 0 1,-1 0-1,0 1 1,0-1-1,0 1 0,0 0 1,0-1-1,-1 1 1,0 0-1,0 0 1,0 0-1,0 0 1,0 0-1,-1 0 1,0 0-1,0 0 0,0 0 1,0 1-1,-1-1 1,1 0-1,-1 0 1,0 0-1,0 0 1,-1-1-1,0 3-3,-6 18 176,-1-1 1,-2 0-1,0 0 0,-1-1 0,-1 0 0,-1-2 1,-6 7-177,15-20 47,-1 0 0,1-1 0,-1 1 1,-1-2-1,1 1 0,-1 0 1,0-1-1,0 0 0,0-1 0,-1 0 1,-1 1-48,8-5-12,1 0 1,-1 1 0,1-1-1,-1 0 1,1 1 0,0-1 0,-1 0-1,1 0 1,-1 0 0,1 0-1,-1 1 1,1-1 0,-1 0-1,0 0 1,1 0 0,-1 0-1,1 0 1,-1 0 0,1 0-1,-1-1 1,1 1 0,-1 0-1,1 0 1,-1 0 0,1 0-1,-1-1 1,1 1 0,0 0 0,-1 0-1,1-1 1,-1 1 0,1 0-1,-1-1 1,1 1 0,0 0-1,-1-1 1,1 1 0,0-1-1,0 1 1,-1 0 0,1-1-1,0 1 1,0-1 0,-1 1-1,1-1 1,0 1 0,0-1-1,0 1 1,0-1 0,0 1 0,0-1-1,0 0 1,0 1 0,0-1 11,7-31-1887,-5 24 1493,17-81-5047,-7 21 2034</inkml:trace>
  <inkml:trace contextRef="#ctx0" brushRef="#br0" timeOffset="111798.984">1064 3796 7522,'-7'-61'5425,"2"91"-2801,6-4-2428,2 1 1,0 0-1,1-1 0,2 0 0,1 0 0,1 0 0,1-1 0,1-1 0,6 10-196,23 40 232,4-2-1,19 21-231,-24-37 1,-28-41 124,0 0 0,0 0 0,-2 1 0,0 0 1,-1 0-1,0 1 0,2 14-125,-33-92 848,-118-236-184,149 311-727,2 1 0,0-2 0,0 1 0,1-1-1,1-1 1,0 0 0,0 0 0,9 5 63,-18-16 3,0 1 1,0-1-1,0 1 1,0-1-1,0 0 0,1 0 1,-1 0-1,0 0 1,1 0-1,-1 0 1,1-1-1,-1 1 0,1-1 1,-1 0-1,1 0 1,-1 0-1,1 0 1,-1 0-1,1 0 0,0-1 1,-1 1-1,0-1 1,1 0-1,-1 0 1,1 0-1,-1 0 0,0 0 1,0 0-1,1-1 1,-1 1-1,0-1 1,0 1-1,-1-1 0,1 0 1,0 0-1,0 0 1,-1 0-1,1 0 1,-1 0-1,0 0 0,0 0 1,1-2-4,1-6 30,0 0 1,-1-1 0,0 1-1,0-1 1,-2 1-1,1-1 1,-1 1 0,-1-1-1,1 1 1,-2-1-1,0 1 1,0-1 0,-1 1-1,0 0 1,-1 0-1,-3-8-30,0 9 62,6 14-49,6 21-57,-1-13 31,0 0 0,1 0-1,0-1 1,1 0 0,0 0 0,1 0 0,1-1 0,0 0-1,7 7 14,-15-17 1,1 0 0,0 0 0,0 0 0,0-1-1,0 1 1,0 0 0,1-1 0,-1 1 0,0 0-1,0-1 1,0 0 0,0 1 0,1-1 0,-1 0-1,0 1 1,0-1 0,1 0 0,-1 0 0,0 0-1,1 0 1,-1 0 0,0-1 0,0 1 0,1 0-1,-1 0 1,0-1 0,0 1 0,0-1 0,0 1-1,1-1 1,-1 0 0,0 1 0,0-1 0,0 0-1,0 0 1,0 0 0,0 0 0,0 0-1,27-43 19,-19 19 6,-1 0 0,-2 0 0,0-1 0,-2 0 1,-1 0-1,-1 0 0,-1 0 0,-1-1-25,-2-56 128,10 114-145,1-1-1,2 0 1,2 0 0,0-1-1,8 11 18,-21-39-8,0 0 0,0 0-1,1 0 1,-1-1 0,0 1-1,0 0 1,0 0-1,1 0 1,-1-1 0,1 1-1,-1 0 1,0 0 0,1-1-1,-1 1 1,1 0-1,0-1 1,-1 1 0,1-1-1,-1 1 1,1-1 0,0 1-1,0-1 1,-1 1-1,1-1 1,0 1 0,0-1-1,-1 0 1,1 0 0,0 1-1,0-1 1,0 0-1,0 0 1,-1 0 0,1 0-1,0 0 1,0 0 0,0 0-1,0 0 1,-1 0-1,1 0 1,0-1 0,0 1-1,0 0 1,0-1 0,-1 1-1,1 0 1,0-1-1,-1 1 1,1-1 0,0 1-1,-1-1 1,1 1 0,0-1-1,0 0 9,4-10-718,1-1 0,-2 1 0,1-1 0,-2 0 0,1-1 0,-2 1 0,2-11 718,-1 6-1287,7-46-2682</inkml:trace>
  <inkml:trace contextRef="#ctx0" brushRef="#br0" timeOffset="112621.22">1448 3403 4625,'0'-1'248,"0"0"0,0 1 1,0-1-1,0 0 0,-1 0 0,1 0 1,0 1-1,0-1 0,-1 0 0,1 0 1,-1 1-1,1-1 0,-1 0 0,1 1 1,-1-1-1,1 0 0,-1 1 0,1-1 1,-1 1-1,0-1 0,1 1 0,-1-1 1,0 1-1,0 0 0,1-1 0,-1 1 1,0 0-1,0-1 0,0 1 0,1 0 1,-1 0-1,0 0 0,0 0 0,0 0 1,0 0-249,-7-21-43,8 19 56,-1 0 1,0 0 0,0 0-1,-1-1 1,1 1-1,0 0 1,-1 0-1,1 1 1,-1-1 0,0 0-1,1 0 1,-1 1-1,0-1 1,0 1-1,0 0 1,0-1-1,-1 1 1,1 0 0,0 0-1,0 0 1,-1 1-1,1-1 1,-1 0-14,18 42 1185,82 78-848,47 89 820,-130-194-429,-39-55 1035,29 29-1744,-1 22-44,42 66-178,-20-26 238,34 16-69,-69-105-436,-15-17-2148,17 16-3408,9 27 2828</inkml:trace>
  <inkml:trace contextRef="#ctx0" brushRef="#br0" timeOffset="113735.029">1735 3646 3721,'-12'-55'8263,"11"53"-8117,0 0 0,0-1 1,0 1-1,0 0 0,-1 0 0,1-1 1,-1 1-1,1 0 0,-1 1 1,0-1-1,0 0 0,0 0 0,0 1 1,0-1-1,0 1 0,0 0 0,0 0 1,-1-1-1,1 1 0,0 1 0,-1-1 1,1 0-1,-1 1 0,1-1 1,-1 1-1,1 0 0,-1-1 0,1 1 1,-1 1-1,0-1 0,-1 0-146,2 2 34,0-1-1,0 1 1,0 0 0,0-1-1,0 1 1,0 0-1,0 0 1,1 0-1,-1 0 1,1 1 0,-1-1-1,1 0 1,0 1-1,0-1 1,0 0-1,0 1 1,1 0 0,-1-1-1,1 1 1,-1-1-1,1 1 1,0 0-1,0-1 1,0 1 0,0-1-1,0 1 1,1 0-1,-1-1 1,1 1 0,1 2-34,-2 3 32,3 10 7,0 1-1,1 0 0,0-1 0,2 1 0,0-1 0,1-1 0,4 6-38,-11-21 8,1 0-1,0-1 1,0 1-1,0 0 1,0-1-1,0 1 1,0-1 0,0 1-1,0-1 1,1 0-1,-1 1 1,1-1-1,-1 0 1,1 0-1,-1 0 1,1 0 0,0 0-1,-1 0 1,1 0-1,0-1 1,0 1-1,0-1 1,-1 1-1,1-1 1,0 0 0,0 1-1,0-1 1,0 0-1,0 0 1,0-1-1,-1 1 1,1 0 0,0-1-1,0 1 1,0-1-1,0 1 1,-1-1-1,1 0 1,0 0-1,-1 0 1,1 0 0,0 0-1,-1 0 1,1 0-1,-1 0 1,0-1-1,1 1 1,-1-1-8,6-8 29,0-1-1,-1 0 1,0 0 0,-1-1 0,0 0 0,-1 1-1,0-1 1,-1-1 0,0 1 0,-1 0 0,-1-1-1,1-2-28,2-13 70,0-1 0,-2 0-1,-1 1 1,-2-1-1,-1 0 1,-1 0 0,-1 0-1,-1 1 1,-2 0-1,-1 0 1,-1 1 0,-1 0-1,-2 0 1,0 1 0,-13-18-70,2 25 153,23 19-151,-1 0 0,0 0 0,1 1 0,-1-1 0,0 0 0,1 0 0,-1 1 0,0-1 0,1 1 0,-1-1 0,1 0 0,-1 1 0,1-1 0,-1 1 0,1 0 0,-1-1 0,1 1 0,-1-1 0,1 1 0,0 0 0,-1-1 0,1 1 0,0 0 0,0-1 0,-1 1 0,1 0 0,0-1 0,0 1 0,0 0 0,0-1 0,0 1 0,0 0 0,0 0 0,0-1 0,0 1 0,0 0 1,1-1-1,-1 1 0,0 0-2,2 36 31,1-1 0,2 0 0,2 0 0,1-1 0,2 0 0,7 17-31,-13-40 27,0 2 16,1 0 1,0 0-1,1 0 0,0 0 1,1-1-1,0 0 0,2-1 1,2 4-44,-10-14 6,0-1-1,1 1 1,-1 0 0,0-1 0,1 1 0,-1-1 0,1 0 0,-1 1-1,1-1 1,0 0 0,0 0 0,-1 0 0,1 0 0,0 0 0,0-1-1,0 1 1,0-1 0,0 1 0,0-1 0,0 0 0,0 1 0,0-1-1,0 0 1,0 0 0,0-1 0,0 1 0,1 0 0,-1-1 0,0 1 0,-1-1-1,1 1 1,0-1 0,0 0 0,0 0 0,0 0 0,0 0 0,-1 0-1,2-1-5,3-4 16,0 0 0,-1 0 0,0 0-1,0 0 1,0-1 0,-1 0-1,0 0 1,0 0 0,0 0 0,-1-1-1,0 1 1,-1-1 0,0 0-1,0 0 1,-1 0 0,1 0 0,-2 0-1,1 0 1,-1 0 0,-1 0-1,1 0 1,-1 0 0,-1-2-16,3 15-10,0 0-1,0-1 1,1 1 0,0-1-1,-1 1 1,2-1 0,-1 1 0,0-1-1,1 0 1,0 0 0,0-1-1,0 1 1,0 0 0,1-1 0,-1 0-1,1 0 1,4 3 10,-5-7 0,0 0 0,0 1 0,0-1 0,0-1 0,0 1-1,0 0 1,0-1 0,0 1 0,-1-1 0,1 0 0,0 0 0,-1 0 0,0 0 0,1 0-1,-1-1 1,0 1 0,0-1 0,0 0 0,0 1 0,-1-1 0,1 0 0,-1 0 0,0 0-1,1-1 1,14-27 27,-2 0 0,0-1 0,-3-1 0,0 0 0,2-19-27,-9 17-3,14 54-185,2 13 125,-17-26 65,-1-1 0,1 0 0,0 0 0,0 0 0,0-1 0,1 1 0,-1-1 0,1 1 0,0-1 0,1 0 1,-1-1-1,1 1 0,-1-1 0,1 0 0,0 0 0,4 1-2,-8-4 2,1 0 0,-1 0 1,1 0-1,-1-1 0,1 1 0,-1-1 1,0 1-1,1-1 0,-1 1 0,0-1 1,1 0-1,-1 0 0,0 0 0,0 0 1,0 0-1,0 0 0,0 0 0,0 0 1,0 0-1,0 0 0,0 0 0,0-1 1,0 0-3,2-2 8,6-8 16,-1 0 0,-1 0 0,0-1 0,-1 0 0,0-1 1,-1 1-1,-1-1 0,0 0 0,-1 0 0,0-3-24,-2 16 7,-1 0 0,1 1 1,-1-1-1,1 1 0,-1-1 0,0 1 0,1-1 0,-1 0 0,0 1 1,0-1-1,1 0 0,-1 1 0,0-1 0,0 0 0,0 0 1,0 1-1,0-1 0,0 0 0,0 1 0,0-1 0,0 0 0,0 1 1,0-1-1,0 0 0,-1 1 0,1-1 0,0 0 0,0 1 0,-1-1 1,1 0-1,-1 1 0,1-1 0,0 1 0,-1-1 0,1 0 0,-1 1 1,1 0-1,-1-1 0,1 1 0,-1-1 0,0 1 0,1 0 1,-1-1-1,0 1 0,1 0 0,-1-1 0,0 1 0,1 0 0,-1 0 1,0 0-8,1 0-1,-1 1 0,1-1 1,0 1-1,0 0 0,-1-1 1,1 1-1,0-1 1,0 1-1,0 0 0,0-1 1,-1 1-1,1 0 1,0-1-1,0 1 0,0 0 1,1-1-1,-1 1 0,0 0 1,0-1-1,0 1 1,0-1-1,1 1 0,-1 0 1,0-1-1,0 1 1,1-1-1,-1 1 0,0-1 1,1 1-1,-1-1 0,1 1 1,-1-1-1,1 1 1,-1-1-1,1 1 0,-1-1 1,1 0-1,-1 1 0,1-1 1,0 0-1,-1 0 1,1 1-1,-1-1 0,1 0 1,0 0-1,-1 0 1,1 0-1,0 0 0,-1 0 1,1 0-1,0 0 0,-1 0 1,1 0-1,0 0 1,4-3 4,-1-1 0,1 0 0,-1 1 0,0-2-1,0 1 1,0 0 0,0-1 0,-1 0 0,0 0 0,0 0 0,0 0-1,-1 0 1,0 0 0,0-1 0,0 1 0,0-1 0,-1 0 0,1-4-4,10-45 55,-2-1 0,-2 0 0,0-43-55,-8 87 9,3 1-43,1 30-14,0 4 18,32 96-66,-35-117 98,0 0-1,0 0 1,0 0-1,1-1 1,-1 1-1,0 0 1,1-1-1,0 1 1,-1-1-1,1 1 1,0-1-1,0 0 1,-1 0-1,1 0 1,0 0-1,0 0 1,0 0-1,1-1 1,-1 1-1,0-1 0,0 1 1,0-1-1,0 0 1,0 0-1,1 1 1,-1-2-1,0 1 1,0 0-1,0 0 1,1-1-1,-1 1 1,0-1-1,0 0 1,0 0-1,0 0 1,0 0-1,0 0 1,0 0-1,-1 0 1,1 0-1,0-1 1,-1 1-1,1-1 1,-1 1-1,1-1 1,-1 0-1,1 0 1,-1 1-1,0-1 1,0 0-1,0 0 1,0-2-2,24-32 34,-2-2 1,-2 0 0,-2-2 0,-1 0 0,-2-1-35,-13 34 6,22-38 4,-24 44-13,0 1-1,1-1 0,-1 1 1,0-1-1,1 1 1,-1 0-1,0 0 1,1 0-1,-1 0 0,1 0 1,-1 0-1,0 0 1,1 0-1,-1 1 0,0-1 1,1 0-1,-1 1 1,0-1-1,0 1 0,1-1 1,-1 1-1,0 0 1,0 0-1,0-1 0,0 1 1,0 0-1,0 0 1,0 0-1,0 0 0,0 0 1,0 0-1,0 1 1,0-1 3,2 3-7,7 5-15,-9-7 23,0 0 0,0 0 0,0-1 0,0 1 0,1 0 1,-1-1-1,1 1 0,-1-1 0,1 0 0,-1 1 0,1-1 0,0 0 0,0 0 0,-1 0 1,1 0-1,0 0 0,0-1 0,0 1 0,0-1 0,0 1 0,0-1 0,0 1 0,0-1 1,1 0-1,-1 0 0,0 0 0,0 0 0,0-1 0,0 1 0,0-1 0,0 1 0,0-1 1,1 0-2,-1-2-70,1 0-1,-1-1 1,0 1 0,0 0 0,0-1 0,-1 0 0,1 0 0,-1 1 0,0-1 0,0 0 0,0 0 0,-1 0 0,1 0 0,-1 0 0,0 0 0,0 0 0,0 0 0,-1 0 0,0 0-1,1 0 1,-1 0 0,0 0 0,-1 1 0,1-1 0,-1 0 0,0 1 0,0-1 0,0 1 0,0 0 0,0-1 0,-1 1 0,0 0 0,1 0 0,-1 0 70,-91-70-2155,33 26 538</inkml:trace>
  <inkml:trace contextRef="#ctx0" brushRef="#br0" timeOffset="113994.322">2283 2309 9090,'-15'8'2673,"13"-10"615,-1 2-2472,6-1-480,5-1-71,-2-1-217,7-3-56,1-1-417,7-4-2887,2-4 791</inkml:trace>
  <inkml:trace contextRef="#ctx0" brushRef="#br0" timeOffset="115558.522">2999 2151 7802,'-1'-1'197,"0"-1"0,-1 0 0,1 1 0,0-1 0,-1 1 0,1-1 0,-1 1 0,0-1 0,0 1 0,1 0 1,-1 0-1,0 0 0,0 0 0,0 0 0,0 0 0,0 1 0,0-1 0,0 1 0,0-1 0,0 1 0,0 0 0,0 0 0,-1 0 1,1 0-1,0 0 0,0 0 0,0 1 0,0-1 0,0 1 0,0-1 0,0 1 0,0 0 0,0 0 0,0 0 0,0 0 1,0 0-198,-2 6 50,0 0 0,0 0 1,0 1-1,1-1 1,1 1-1,-1-1 1,1 1-1,0 0 0,1 0 1,0 0-1,0 0 1,1 1-1,0-1 1,0 0-1,1 0 1,0 0-1,1 3-50,29 123 201,-16-107-116,1-47 66,11-186 460,-23 158-361,-2-1 0,-2 1 0,-3 0 0,-2-5-250,4 44 90,0-1-1,-1 1 1,0 0-1,0 0 0,-1 0 1,-1 0-1,1 1 0,-1-1 1,-1 1-1,0 0 0,-2-4-89,6 12 5,1 0 0,0 0-1,-1 0 1,1 0 0,0 0-1,-1 0 1,1 0 0,0 0 0,-1 0-1,1 0 1,-1 0 0,1 0-1,0 0 1,-1 0 0,1 0-1,0 0 1,-1 0 0,1 0-1,0 1 1,0-1 0,-1 0 0,1 0-1,0 0 1,-1 1 0,1-1-1,0 0 1,0 0 0,-1 1-1,1-1 1,0 0 0,0 1-1,0-1 1,-1 0 0,1 0 0,0 1-1,0-1 1,0 0 0,0 1-1,0-1 1,0 1 0,0-1-1,0 0 1,0 1 0,0-1-1,0 0 1,0 1 0,0-1 0,0 0-1,0 1 1,0-1 0,0 0-1,0 1 1,0-1 0,0 0-1,1 1 1,-1-1 0,0 0-1,0 1 1,0-1 0,1 0-5,-1 1 12,18 114 17,-9-79-45,-1-1 17,1 0 0,2-1 0,1 0 1,1 0-1,3-2 0,11 20-1,-26-49 2,0-1 1,0 1-1,0 0 0,0-1 1,0 0-1,1 1 1,-1-1-1,1 0 0,0 1 1,-1-1-1,1 0 1,0 0-1,0-1 1,0 1-1,1 0 0,-1-1 1,0 1-1,1-1 1,-1 1-1,1-1 0,-1 0 1,1 0-1,-1-1 1,1 1-1,0 0 1,0-1-1,-1 0 0,1 1 1,0-1-1,0 0 1,-1 0-1,1-1 0,0 1 1,0-1-1,-1 1 1,1-1-1,0 0-2,2-4 9,-1-1-1,0 1 1,0-1 0,0 0-1,-1 0 1,0 0-1,0 0 1,0-1 0,-1 1-1,0-1 1,0 0 0,-1-1-9,0 4 4,9-38 37,-2-1 0,-1-1 0,-3 1-1,-1-1 1,-3-6-41,-5-14 66,40 191-185,-8-63 177,-27-63-55,1-1 0,-1 1-1,1 0 1,-1 0-1,1 0 1,0 0-1,-1-1 1,1 1-1,0 0 1,-1-1-1,1 1 1,0 0 0,0-1-1,-1 1 1,1-1-1,0 1 1,0-1-1,0 0 1,0 1-1,0-1 1,0 0-1,0 0 1,0 1 0,0-1-1,0 0 1,0 0-1,0 0 1,-1 0-1,1 0 1,0 0-1,0-1 1,0 1-1,0 0 1,0 0 0,0-1-1,0 1 1,0 0-1,0-1 1,0 1-1,-1-1 1,1 0-1,0 1 1,0-1-1,-1 1 1,1-1-1,0 0 1,-1 0 0,1 1-1,0-1 1,-1 0-1,1-1-2,27-49 178,-26 46-161,19-42 169,-2 0 0,-3-2 0,-1 0 0,2-25-186,-15 67 34,-2 7-33,0 0 0,0 0 0,0 1 0,0-1 0,1 0 1,-1 0-1,0 0 0,0 0 0,1 1 0,-1-1 0,0 0 0,0 0 0,1 0 0,-1 0 1,0 0-1,0 0 0,1 0 0,-1 0 0,0 0 0,1 0 0,-1 0 0,0 0 0,0 0 1,1 0-1,-1 0 0,0 0 0,0 0 0,1 0 0,-1 0 0,0 0 0,1 0 1,-1 0-1,0 0 0,0-1 0,0 1 0,1 0 0,-1 0 0,0 0 0,0 0 0,1-1-1,62 147 127,-63-145-124,0 0-1,0 0 1,0 0 0,0-1 0,0 1-1,0 0 1,0 0 0,0 0-1,1 0 1,-1 0 0,0-1-1,0 1 1,1 0 0,-1 0-1,1 0 1,-1-1 0,1 1 0,-1 0-1,1-1 1,-1 1 0,1 0-1,0-1 1,-1 1 0,1-1-1,0 1 1,0-1 0,-1 1-1,1-1 1,0 0 0,0 1 0,0-1-1,0 0 1,-1 0 0,1 1-1,0-1 1,0 0 0,0 0-1,0 0 1,0 0 0,-1 0-1,1 0 1,0 0 0,0-1 0,0 1-1,0 0 1,0 0 0,-1-1-1,1 1 1,0 0 0,0-1-1,0 1 1,-1-1 0,1 1-1,0-1 1,-1 1 0,1-1 0,0 0-4,8-17 49,0-1-1,-1-1 0,-1 1 0,-1-1 1,-1 0-1,0-1 0,-2 1 0,0-1 1,-1 0-1,-1-3-47,5-33 25,1 30-38,8 38-54,22 69 28,-38-80 5,1-1-1,0 0 1,0 1-1,0-1 1,0 1-1,0-1 1,0 1-1,0-1 1,0 1-1,0-1 1,0 1-1,0-1 1,0 0-1,0 1 1,0-1-1,0 1 1,0-1-1,1 1 1,-1-1-1,0 1 1,0-1-1,1 1 1,-1-1-1,0 1 1,1 0-1,-1-1 1,0 1-1,1-1 1,-1 1-1,1 0 1,-1-1-1,1 1 1,-1 0-1,1 0 1,-1-1-1,1 1 1,-1 0-1,1 0 1,-1 0-1,1 0 1,-1-1-1,1 1 1,-1 0-1,1 0 1,-1 0-1,1 0 1,0 0-1,-1 0 1,1 1-1,-1-1 1,1 0-1,-1 0 1,1 0-1,-1 0 1,1 1-1,-1-1 1,1 0-1,-1 0 1,1 1-1,-1-1 1,0 0-1,1 1 1,-1-1-1,1 1 1,-1-1-1,0 0 1,1 1-1,-1-1 1,0 1-1,1 0 35,9-36-3717,-1-8-412</inkml:trace>
  <inkml:trace contextRef="#ctx0" brushRef="#br0" timeOffset="116110.214">3726 1258 8130,'-43'95'7068,"23"60"-5070,18-134-1747,1-1 1,1 1 0,1-1 0,1 1-1,1-1 1,0 0 0,2 0-1,0 0-251,-5-18 11,1-1-1,-1 1 0,0-1 1,0 1-1,1-1 1,-1 1-1,0-1 0,1 1 1,0-1-1,-1 0 0,1 1 1,0-1-1,0 0 0,-1 1 1,1-1-1,0 0 0,0 0 1,1 0-1,-1 0 0,0 0 1,0 0-1,0 0 0,1 0 1,-1-1-1,0 1 1,1 0-1,-1-1 0,0 1 1,1-1-1,-1 0 0,1 1 1,-1-1-1,1 0 0,-1 0 1,1 0-1,-1 0 0,1 0 1,-1 0-1,1 0 0,-1 0 1,1-1-1,-1 1 0,1-1 1,-1 1-1,0-1 1,1 0-1,-1 1 0,0-1 1,1 0-1,0 0-10,7-11 32,-1-1 1,0 0 0,0 0-1,-1-1 1,-1 0-1,0 0 1,-1-1 0,-1 1-1,0-1 1,-1 0-1,-1 0 1,0 0-1,-1-1 1,0-6-33,0 11 20,0 0 1,0 1-1,-1-1 0,-1 0 1,0 0-1,0 1 0,-1-1 0,0 1 1,-1-1-1,0 1 0,-1 0 1,0 0-1,-2-3-20,6 12-2,-1 0 0,0 0 1,1 0-1,-1 0 0,0 1 0,0-1 0,1 0 0,-1 0 0,0 0 1,0 1-1,0-1 0,0 0 0,0 1 0,0-1 0,0 1 1,0-1-1,0 1 0,0-1 0,-1 1 0,1 0 0,0 0 1,0 0-1,0-1 0,0 1 0,-1 0 0,1 0 0,0 1 1,0-1-1,0 0 0,0 0 0,0 0 0,-1 1 0,1-1 0,0 1 1,0-1-1,0 1 0,0-1 0,0 1 0,0 0 0,0-1 1,0 1-1,1 0 0,-1 0 0,0 0 0,0-1 0,0 1 1,1 0-1,-1 0 0,1 0 0,-1 0 0,1 0 0,-1 0 1,1 1-1,-1-1 0,1 0 0,0 0 0,0 0 0,-1 1 2,0 2-10,-1 0 0,1 0 0,0 1-1,0-1 1,0 0 0,0 1 0,1-1-1,0 1 1,0-1 0,0 0 0,0 1-1,1-1 1,0 1 0,0-1 0,0 0-1,0 0 1,1 0 0,-1 1 0,2 0 10,-1-5-8,-1 0 0,1 0 0,-1 0 0,1 0 0,-1 0 1,1 0-1,-1 0 0,1-1 0,-1 1 0,1-1 0,-1 1 1,1-1-1,-1 0 0,0 1 0,1-1 0,-1 0 0,0 0 1,1 0-1,-1 0 0,0 0 0,0 0 0,0 0 0,0-1 0,0 1 1,0 0-1,-1-1 0,1 1 0,0 0 0,-1-1 0,1 1 1,-1-1-1,1 1 0,-1-1 8,52-129-149,-52 130 147,0 0 1,0 0-1,0 0 0,0 0 1,0 1-1,1-1 1,-1 0-1,0 0 1,0 0-1,1 0 1,-1 1-1,1-1 1,-1 0-1,1 0 1,-1 1-1,1-1 1,-1 0-1,1 1 1,-1-1-1,1 1 0,0-1 1,0 0-1,-1 1 1,1 0-1,0-1 1,0 1-1,-1-1 1,1 1-1,0 0 1,0 0-1,0-1 1,0 1-1,-1 0 1,1 0-1,0 0 1,0 0-1,0 0 1,0 0-1,0 0 0,0 0 1,-1 0-1,1 1 1,0-1-1,0 0 1,0 0-1,0 1 1,-1-1-1,1 1 1,0-1-1,0 1 1,-1-1-1,1 1 1,0-1-1,-1 1 1,1-1-1,0 1 0,-1 0 1,1 0-1,-1-1 1,1 1-1,-1 0 1,0 0-1,1-1 1,-1 1-1,0 0 1,1 0-1,-1 0 1,0 0-1,0 0 2,23 49 16,-18-37 42,0 0 0,2 0-1,-1 0 1,1-1 0,1 0 0,9 11-58,-16-22 6,0 0 0,0 0 1,0 0-1,0-1 0,0 1 1,0 0-1,0 0 0,0 0 0,0-1 1,0 1-1,0-1 0,1 1 1,-1-1-1,0 1 0,0-1 0,1 0 1,-1 1-1,0-1 0,1 0 0,-1 0 1,0 0-1,1 0 0,-1 0 1,0 0-1,1-1 0,-1 1 0,0 0 1,0-1-1,1 1 0,-1 0 1,0-1-1,0 0 0,0 1 0,0-1 1,1 0-1,-1 0 0,0 1 0,0-1 1,0 0-1,-1 0-6,33-47 146,-23 28-101,0-1-1,-2-1 0,0 1 1,-2-1-1,0-1 0,-1 1 0,-2-1 1,0 0-1,-1-11-44,-2 34-4,0 1-1,0-1 0,0 1 1,0-1-1,-1 0 1,1 1-1,0-1 1,0 0-1,0 1 1,0-1-1,0 0 0,-1 0 1,1 1-1,0-1 1,0 0-1,-1 1 1,1-1-1,0 0 1,0 0-1,-1 0 0,1 1 1,0-1-1,-1 0 1,1 0-1,0 0 1,-1 0-1,1 1 0,0-1 1,-1 0-1,1 0 1,0 0-1,-1 0 1,1 0-1,0 0 1,-1 0-1,1 0 0,0 0 1,-1 0-1,1 0 1,0 0-1,-1 0 1,1-1-1,0 1 1,-1 0-1,1 0 0,0 0 1,-1 0-1,1-1 1,0 1-1,-1 0 1,1 0-1,0 0 1,0-1-1,-1 1 0,1 0 5,-3 5-217,1 1-1,0 0 0,0 0 1,0 1-1,0-1 0,1 0 1,0 0-1,1 1 0,-1-1 1,1 0-1,0 1 0,1-1 0,0 2 218,-1-7-76,0-1 0,0 0 0,0 1 0,0-1 0,1 1 0,-1-1 0,0 0 0,0 1 0,0-1 0,1 0 0,-1 1 0,0-1 0,1 0 0,-1 1 0,0-1 0,0 0 0,1 0 0,-1 1 0,1-1 0,-1 0 0,0 0 0,1 0-1,-1 0 1,1 1 0,-1-1 0,0 0 0,1 0 0,-1 0 0,1 0 0,-1 0 0,0 0 0,1 0 0,-1 0 0,1 0 0,-1 0 0,1 0 0,-1 0 0,0 0 0,1-1 0,-1 1 0,0 0 0,1 0 0,-1 0 0,1-1 0,-1 1-1,0 0 1,1 0 0,-1-1 0,0 1 0,1-1 76,13-14-2498</inkml:trace>
  <inkml:trace contextRef="#ctx0" brushRef="#br0" timeOffset="116424.544">4126 974 7978,'0'0'88,"0"-1"-1,0 1 1,0 0 0,0 0 0,0-1 0,0 1 0,-1 0 0,1-1 0,0 1-1,0 0 1,0 0 0,0-1 0,-1 1 0,1 0 0,0 0 0,0 0 0,-1-1-1,1 1 1,0 0 0,0 0 0,-1 0 0,1 0 0,0-1 0,-1 1 0,1 0-1,0 0 1,0 0 0,-1 0 0,1 0 0,0 0 0,-1 0 0,1 0 0,0 0-1,-1 0 1,1 0 0,0 0 0,-1 0 0,1 0 0,0 0 0,0 0 0,-1 0-1,1 1 1,0-1 0,-1 0 0,1 0 0,0 0 0,0 0 0,-1 1-1,1-1 1,0 0 0,0 0 0,-1 1 0,1-1 0,0 0 0,0 0 0,0 1-1,0-1 1,-1 0 0,1 0 0,0 1 0,0-1 0,0 0 0,0 1 0,0-1-1,0 0 1,0 1 0,0-1 0,0 1-88,-9 25 1049,8-24-986,-8 113 1966,9-114-2019,0 0 1,-1 0-1,1 0 0,0 0 0,0 0 0,0 0 0,0 0 0,0 0 0,0 1 0,0-1 1,0 0-1,0 0 0,1 0 0,-1 0 0,0 0 0,1 0 0,-1 0 0,1-1 1,-1 1-1,1 0 0,-1 0 0,1 0 0,-1 0 0,1 0 0,0-1 0,0 1 0,-1 0 1,1-1-1,0 1 0,0 0 0,0-1 0,0 1 0,0-1 0,0 0 0,0 1 0,0-1 1,0 0-1,0 1 0,0-1 0,0 0 0,0 0 0,0 0 0,0 0 0,0 0 0,0 0 1,0 0-1,0 0 0,0 0 0,0-1 0,0 1 0,0 0 0,0-1 0,0 1 1,0 0-1,0-1 0,0 0 0,0 1 0,-1-1 0,1 1 0,0-1 0,0 0 0,-1 0 1,1 1-1,0-1 0,0-1-10,6-5 23,-5 4-21,1 0 0,-1 1 1,1-1-1,-1 0 0,1 1 0,0-1 0,0 1 1,0 0-1,0 0 0,1 0 0,-1 1 0,0-1 1,1 1-1,-1-1 0,1 1 0,0 0 0,-1 1 1,1-1-1,0 1 0,-1-1 0,1 1 0,0 0 1,0 1-1,3-1-2,-4 2 3,1-1 0,-1 0 0,1 1 1,-1-1-1,0 1 0,0 0 0,0 0 0,0 0 0,0 1 1,0-1-1,0 1 0,-1-1 0,0 1 0,1 0 0,-1 0 1,0 0-1,0 0 0,0 1 0,-1-1 0,1 0 1,-1 1-1,0-1 0,0 1 0,0 0 0,0-1 0,-1 1 1,0-1-1,1 1 0,-1 0 0,0 0 0,-1-1 0,1 1 1,-1-1-1,0 2-3,-3 11 250,-1 0 1,0 0 0,-2-1-1,0 0 1,0 0-1,-1-1 1,-1 0-1,0 0 1,-6 4-251,15-17 10,-1 0 0,1 0 0,-1-1 0,1 1 0,-1 0 0,1 0 0,-1-1 0,0 1-1,1 0 1,-1-1 0,0 1 0,1-1 0,-1 1 0,0-1 0,0 0 0,1 1 0,-1-1 0,0 1 0,0-1 0,0 0 0,0 0 0,0 0 0,1 0 0,-1 1 0,0-1-1,0 0 1,0 0 0,0-1 0,0 1 0,0 0 0,1 0 0,-1 0 0,0 0 0,0-1 0,0 1 0,0 0 0,1-1 0,-1 1 0,0-1 0,0 1 0,1-1 0,-1 1-1,0-1 1,1 0 0,-1 1 0,0-1 0,1 0 0,-1 1 0,1-1 0,-1 0 0,1 0-10,-15-43-1370,18-9-4438,-2 17 1722</inkml:trace>
  <inkml:trace contextRef="#ctx0" brushRef="#br0" timeOffset="117484.363">3975 687 4401,'-3'-9'3857,"4"9"1298,6 8-4185,129 161 540,94 198 1597,-197-321-1965,-40-68 77,-72-132-186,18 24-933,53 108-137,17 28-103,-8-6 137,3 6-6,0 0 1,0 0-1,1-1 0,0 0 1,0 0-1,1 0 1,-1-1-1,1 0 1,0 0-1,0 0 0,0-1 1,1 1-1,-1-2 1,1 1-1,0-1 1,0 0-1,0 0 0,3 0 9,-6-4-78,1 1 0,-1-1 0,0 0 0,0 0-1,0-1 1,0 1 0,0-1 0,-1 0 0,1 0 0,-1 0-1,0 0 1,0-1 0,0 1 0,0-1 0,-1 0-1,1 0 1,-1 0 0,0 0 0,0 0 0,0-1 0,-1 1-1,0 0 1,0-1 0,1-3 78,3-5-556,-1-1 1,0 0-1,-1 0 0,-1 0 0,0-1 1,-1 1-1,0-1 0,-1 1 1,-1-1-1,0 1 0,-1 0 1,-1 0-1,-1-5 556,4 19-4,0 1 0,-1-1 1,1 0-1,0 0 1,-1 0-1,1 1 0,0-1 1,0 0-1,-1 0 0,1 0 1,0 0-1,-1 1 0,1-1 1,0 0-1,-1 0 0,1 0 1,0 0-1,-1 0 0,1 0 1,0 0-1,-1 0 1,1 0-1,0 0 0,-1 0 1,1 0-1,0 0 0,-1-1 1,1 1-1,0 0 0,-1 0 1,1 0-1,0 0 0,-1-1 1,1 1-1,0 0 0,0 0 1,-1 0-1,1-1 0,0 1 1,0 0-1,-1 0 1,1-1-1,0 1 0,0 0 1,0-1-1,0 1 0,-1 0 1,1-1-1,0 1 0,0 0 1,0-1-1,0 1 0,0 0 1,0-1-1,0 1 0,0 0 1,0-1-1,0 1 0,0 0 1,0-1-1,0 1 1,0 0-1,0-1 4,-5 30 457,5-28-447,-1 3 122,1 1 1,0 0-1,0 0 1,0 0-1,1 0 1,-1 0-1,1 0 1,0 0-1,1 0 1,-1-1-1,1 1 1,1 3-133,-1-8 19,-1-1 0,0 1 0,0 0 0,0 0 0,0 0 0,1-1 0,-1 1 1,0 0-1,0-1 0,0 1 0,0-1 0,0 1 0,0-1 0,0 0 0,0 0 0,0 1 0,0-1 1,0 0-1,-1 0 0,1 0 0,0 0 0,0 0 0,-1 0 0,1 0 0,-1 0 0,1 0 0,-1 0 0,1 0 1,-1 0-1,0 0 0,1-1 0,-1 1 0,0 0 0,0 0 0,0 0-19,1-2 23,26-62 554,-30 90 143,2-20-674,-1 1-1,1-1 0,0 1 1,1 0-1,-1-1 1,1 1-1,0 0 1,1-1-1,-1 1 0,1 0 1,0-1-1,1 1 1,-1-1-1,1 0 0,0 1 1,0-1-1,1 0 1,0 0-1,-1 0 0,2-1 1,2 5-46,-4-8-6,-1 0 0,1-1 0,0 1 0,-1-1 0,1 0 1,0 1-1,0-1 0,-1 0 0,1 0 0,0 0 0,0 0 0,-1 0 0,1 0 0,0-1 1,-1 1-1,1-1 0,0 1 0,-1-1 0,1 1 0,0-1 0,-1 0 0,1 0 0,-1 0 1,1 0-1,-1 0 0,0 0 0,1 0 0,-1-1 0,0 1 0,0 0 0,0-1 1,0 0 4,19-31-4002,-16 11 929</inkml:trace>
  <inkml:trace contextRef="#ctx0" brushRef="#br0" timeOffset="117811.692">4591 671 8122,'7'3'3112,"2"6"305,-3-5-2017,8-4-703,3-7-233,7-10-64,-4 0-200,4-8 88,-4 5-304,-4 2 904,-11 13-4513,-22 10 1649</inkml:trace>
  <inkml:trace contextRef="#ctx0" brushRef="#br0" timeOffset="118608.573">2431 3713 5265,'-15'-121'8366,"60"209"-6068,156 216-445,-134-216-1223,-67-88-621,0-1 1,0 1-1,0 0 1,0 0-1,1 0 1,-1 0-1,0 0 1,0-1-1,0 1 0,0 0 1,0 0-1,0 0 1,0 0-1,1 0 1,-1 0-1,0-1 1,0 1-1,0 0 0,0 0 1,1 0-1,-1 0 1,0 0-1,0 0 1,0 0-1,0 0 1,1 0-1,-1 0 0,0 0 1,0 0-1,0 0 1,0 0-1,1 0 1,-1 0-1,0 0 1,0 0-1,0 0 0,0 0 1,1 0-1,-1 0 1,0 0-1,0 0 1,0 1-1,0-1 1,0 0-1,1 0 0,-1 0 1,0 0-1,0 0-9,-8-18 424,-2-1-300,-1 1-1,-1 0 1,-1 1-1,-1 0 0,0 1 1,-1 1-1,-1 0 0,0 1 1,-1 1-1,0 0 0,-1 2 1,0 0-1,-1 0 0,-12-3-123,30 14 1,-19-7-48,17 18-80,7-4 114,0 0 0,1-1-1,-1 0 1,1 0 0,1 0 0,-1-1-1,1 0 1,0 0 0,0 0 0,0-1-1,1 1 1,0-2 0,-1 1 0,1-1-1,1 0 1,6 2 13,-8-5 1,0-1 0,0 1-1,0-1 1,0-1 0,0 1-1,-1-1 1,1 0 0,0 0 0,-1 0-1,1-1 1,-1 0 0,0 0-1,0-1 1,0 1 0,-1-1 0,1 0-1,-1 0 1,0-1 0,0 1 0,0-1-1,-1 0 1,1 0 0,-1 0-1,1-4 0,4-1 17,-1 0 0,0-1-1,-1 0 1,0 0 0,-1-1-1,0 1 1,0-1-1,-2 0 1,1 0 0,-2-1-1,0 1 1,0-1 0,-1 1-1,0-1 1,-1 1 0,-1-1-1,0 1 1,-1-1-1,0 0-16,-2 8-2,4 16-32,4 7-6,1 0 0,1 0-1,0 0 1,2-1-1,0 0 1,5 8 40,-2-4-19,47 86 55,-58-107-33,0 1 0,1 0 0,-1-1 0,1 1-1,-1 0 1,1-1 0,-1 1 0,1 0 0,-1-1 0,1 1 0,-1-1-1,1 1 1,0-1 0,-1 0 0,1 1 0,0-1 0,0 0 0,-1 1-1,1-1 1,0 0 0,0 0 0,-1 1 0,1-1 0,0 0 0,0 0 0,0 0-1,-1 0 1,1 0 0,0 0 0,0-1 0,0 1 0,-1 0 0,1 0-1,0 0 1,0-1 0,-1 1 0,1 0 0,0-1 0,-1 1 0,1-1-1,0 1 1,-1-1 0,1 1 0,0-1 0,-1 1 0,1-1 0,-1 1 0,1-1-1,-1 0 1,0 1 0,1-1 0,-1 0 0,0 0 0,1 1 0,-1-1-1,0 0 1,0 0 0,1 1 0,-1-1 0,0 0 0,0 0 0,0 0-1,0 1 1,0-1 0,0 0 0,-1 0 0,1 0 0,0 1-3,5-23 61,0 1-1,-2-1 1,0 0 0,-2 0 0,0 0-1,-2 0 1,0 0 0,-2 0 0,-2-8-61,3 23-75,0 1 0,0-1 0,-1 0 0,0 1 0,-1-1 0,1 1 0,-1 0 0,-1 0 0,1 0 0,-1 1 0,0 0 0,-1-1 0,-1 0 75,3 4-500,-1-1 0,1 1-1,-1 0 1,1 0 0,-1 1 0,0-1 0,0 1 0,0 0 0,0 1 0,0-1 0,-1 1-1,-3-1 501,-27-1-4162</inkml:trace>
  <inkml:trace contextRef="#ctx0" brushRef="#br0" timeOffset="119380.465">2586 3344 8490,'0'0'1,"0"-2"351,0 1 0,-1-1 1,1 1-1,-1-1 0,0 1 0,1-1 0,-1 1 1,0-1-1,0 1 0,0-1 0,0 1 0,0 0 1,0 0-1,0 0 0,-1-1 0,1 1 0,0 0 1,-1 1-1,1-1 0,-1 0 0,1 0 0,-1 0-352,7 17 1091,-2-9-1080,1 0-1,-1-1 0,1 1 0,0-1 0,1 0 0,0 0 0,0-1 1,0 1-1,1-1 0,-1 0 0,1-1 0,0 1 0,1-1 0,-1 0 1,1-1-1,-1 0 0,1 0 0,5 1-10,12 5-138,-11-4-131,0 0 1,0-1 0,0 0 0,0-1 0,1-1 0,-1 0 0,1-1 0,0 0 0,8-2 268,-3-2-218,-16 2 211,0 0 0,0 0 0,0 1 0,0-1 0,0 1 0,0 0 0,0 0 0,0 0 0,1 0 0,-1 0 0,0 1 0,0-1 0,0 1 0,-1 0 0,1 0 0,0 0 0,0 0 0,0 0 0,0 1 0,-1 0 7,81 72 705,-82-73-687,-1 1 0,1-1 0,-1 0 0,1 0 0,0 0 0,0 0 0,0 0 1,0 0-1,0 0 0,0 0 0,0 0 0,0 0 0,0-1 0,0 1 0,0 0 0,0-1 1,1 1-1,-1-1 0,0 1 0,0-1 0,1 0 0,-1 1 0,0-1 0,1 0 1,-1 0-1,0 0 0,1 0 0,-1 0 0,0 0 0,1 0 0,-1-1 0,0 1 0,0 0 1,1-1-1,-1 1 0,0-1 0,0 1 0,1-1 0,-1 0 0,0 1 0,0-1 1,0 0-1,0 0 0,0 0 0,0 0 0,0 0 0,-1 0 0,1 0 0,0 0 0,0 0 1,-1 0-1,1 0 0,0-2-18,89-245 616,-89 248-618,0-1 0,0 0 0,-1 0 0,1 1 0,0-1 0,0 0 1,0 1-1,0-1 0,0 1 0,0-1 0,0 1 0,0-1 0,0 1 0,0 0 0,0 0 0,0-1 0,0 1 1,0 0-1,0 0 0,0 0 0,0 0 0,0 0 0,0 0 0,0 0 0,0 1 0,0-1 0,0 0 0,0 1 1,0-1-1,0 0 0,0 1 0,0-1 0,0 1 0,0 0 0,0-1 0,0 1 0,-1 0 0,1-1 0,0 1 1,0 0-1,-1 0 0,1 0 0,-1 0 0,1-1 0,0 1 0,-1 0 0,0 0 0,1 0 0,-1 0 0,0 0 1,1 0-1,-1 0 0,0 0 0,0 1 2,5 5-2,47 61 283,-52-67-269,1 1 0,0-1 0,0 0 0,0 0 0,0 0 0,0 0 0,0 0 0,1 0 0,-1 0 0,0 0 0,0 0 0,1-1 0,-1 1 0,1 0 0,-1-1 0,0 0 0,1 1-1,-1-1 1,1 0 0,-1 1 0,1-1 0,-1 0 0,1 0 0,-1 0 0,1 0 0,-1-1 0,1 1 0,-1 0 0,1 0 0,-1-1 0,1 1 0,-1-1 0,0 0 0,1 1 0,-1-1 0,0 0 0,1 0 0,-1 0 0,0 0 0,0 0 0,0 0 0,0 0 0,0 0 0,0 0 0,0 0 0,0-1 0,0 1-12,31-66 386,-32 67-385,57-185 640,-56 182-629,-2 1-13,1 1 0,0 0 0,0 0-1,0 0 1,0 0 0,0 0 0,0 0 0,0 0 0,0-1-1,1 1 1,-1 0 0,0 0 0,1 0 0,-1 0 0,0 0-1,1 0 1,0 0 0,-1 0 0,1 0 0,-1 0 0,1 1-1,0-1 1,0 0 0,0 0 0,-1 0 0,1 1 0,0-1-1,0 0 1,0 1 0,0-1 0,0 1 0,0-1 0,0 1-1,0 0 1,0-1 0,0 1 0,1 0 0,-1 0 0,0 0-1,0 0 1,0 0 0,0 0 0,0 0 0,0 0 0,0 0-1,1 0 1,-1 1 1,45 69 139,-6 4 153,-39-74-287,-1 1 0,1-1-1,0 1 1,-1-1 0,1 0 0,0 0 0,-1 1-1,1-1 1,0 0 0,-1 0 0,1 0-1,0 0 1,-1 0 0,1 0 0,0 0 0,-1 0-1,1 0 1,0 0 0,-1 0 0,1 0-1,0 0 1,-1 0 0,1-1 0,0 1 0,-1 0-1,1-1 1,-1 1 0,1 0 0,0-1 0,-1 1-1,1-1 1,-1 1 0,1-1 0,-1 1-1,0-1 1,1 1 0,-1-1 0,1 1 0,-1-1-1,0 1 1,1-2-5,0 1 21,30-64 390,24-93 89,-51 145-495,0 1-1,0-1 1,1 1-1,1 1 1,0-1-1,0 1 1,2 0-1,2-3-4,-9 13-1,1 0 0,0 0 0,0 0 0,0 0 0,0 1 0,-1-1 0,1 1 0,0-1 0,0 1 0,0 0 0,0 0 0,0 0 0,0 0 0,0 0 0,0 0 0,0 1 0,0-1 0,0 0 0,0 1 0,0 0 0,-1-1 0,1 1 0,0 0 0,0 0 0,-1 0 0,1 0 0,0 0 0,-1 1 0,1-1 0,-1 0 0,0 1 0,1-1 0,-1 1 0,0-1 0,0 1 0,0 0 0,0-1 0,0 1 0,0 0 0,0 0 0,-1 0 0,1 0 0,-1 0 1,18 19 69,-17-21-69,-1 1 0,1-1 1,-1 1-1,1-1 0,0 0 1,-1 1-1,1-1 0,0 0 1,-1 0-1,1 0 0,0 0 1,-1 1-1,1-1 0,0 0 1,-1 0-1,1 0 0,0 0 1,0 0-1,-1-1 0,1 1 1,0 0-1,-1 0 0,1 0 1,0-1-1,-1 1 0,1 0 1,-1-1-1,1 1 0,0 0 1,-1-1-1,1 1 0,-1-1 1,1 1-1,-1-1 0,1 1 1,-1-1-1,1 1 0,-1-1 1,0 1-1,1-1 0,-1 0 1,0 1-1,1-1 0,-1 0 1,0 1-1,0-1 0,0 0 1,0 0-1,12-39-212,-9-45-1515,-4 51-337</inkml:trace>
  <inkml:trace contextRef="#ctx0" brushRef="#br0" timeOffset="119696.757">3624 2124 9386,'-1'-15'2961,"1"9"599,6 9-2407,4 5-609,4 7 56,4 6-240,9 9 40,1-1-80,4 8-56,-1-6-120,4 6-24,-4-5-104,5 1 24,-4 0-24,3-2-208,-9-8-584,1-7-3193,-15-5 632</inkml:trace>
  <inkml:trace contextRef="#ctx0" brushRef="#br0" timeOffset="120066.194">4190 2692 9234,'3'19'2817,"-1"0"727,1 8-2423,4-1-281,1-10-216,-1-22-192,1 6-200,4-15-192,-6-3-360,-4-5 3097,-5 23-6562,-5-6 2881</inkml:trace>
  <inkml:trace contextRef="#ctx0" brushRef="#br0" timeOffset="120503.417">2228 5099 7882,'-5'21'624,"2"-11"-242,1-1 0,0 1 0,0 0 0,1 0 1,0-1-1,0 1 0,1 0 0,1 0 1,0 0-1,1 8-382,-1-16 5,0-1 0,-1 1 0,1 0 0,0-1 0,0 1 0,0-1 0,0 1 0,0-1 0,1 0 0,-1 1 0,0-1 0,0 0 0,1 0 0,-1 0 0,1 0 0,-1 0 0,1 0 0,0 0 0,-1-1 0,1 1 0,0-1 0,0 1 0,-1-1 0,1 1 0,0-1 0,0 0 0,-1 0 0,1 0 0,0 0 0,0 0 0,0 0 0,-1-1 0,1 1 0,0 0 1,0-1-1,-1 0 0,1 1 0,0-1 0,-1 0 0,1 0 0,-1 0 0,1 0 0,-1 0 0,1 0 0,-1 0 0,1-1-5,105-91 498,65-78 193,205-278-104,86-172-355,19-61-11,-196 286 181,-268 374-357,128-159 1027,38-26-1072,76-103 571,-237 282-567,-14 23 242,-23 22 946,-17 12-2991,-13 4 913</inkml:trace>
  <inkml:trace contextRef="#ctx0" brushRef="#br0" timeOffset="121015.194">95 3867 6193,'-95'-84'6483,"108"118"-5844,99 175-378,48 55-261,-20-55 147,33 24-147,138 164 89,-207-249 85,31 65-174,-85-115-24,-66-107-1566,-9-19-931,-11-18-216</inkml:trace>
  <inkml:trace contextRef="#ctx0" brushRef="#br0" timeOffset="122145.361">550 4345 4233,'1'-41'586,"1"0"-1,2 0 1,2 0-1,1 0 1,3 1 0,1 0-1,2 1 1,7-13-586,0 16 133,2 1-1,1 1 1,2 1 0,1 1 0,1 2 0,2 0-1,20-14-132,279-254 90,-129 107 50,-1-16-140,74-103 151,130-241 19,-395 541-170,149-213 40,116-124-40,-153 218 110,5 5-1,91-67-109,-31 49 331,19-1-331,-171 121 25,294-197 171,-279 182-49,-1-2-1,-2-2 1,36-43-147,-25 20 280,-40 43-83,1 1 0,0 0 0,2 2 0,0 0 0,1 0 1,1 2-1,0 1 0,1 0 0,1 2 0,0 0 0,1 1 0,20-7-197,143-60 269,-124 53-157,-61 26-97,0 1 1,0-1-1,0 1 0,0 0 0,-1-1 0,1 1 0,0 0 1,-1-1-1,1 1 0,0 0 0,-1 0 0,1 0 1,-1-1-1,1 1 0,-1 0 0,1 0 0,-1 0 1,0 0-1,1 0 0,-1 0 0,0 0 0,0 0 1,0 0-1,0 0 0,0 0 0,0 0 0,0 0 1,0 0-1,0 0 0,0 0 0,0 0 0,-1 0 1,1 0-16,-2 11 36,2 0 1,-1 1 0,1-1 0,1 0-1,0 0 1,1 0 0,0 0-1,1 0 1,1 0 0,0-1 0,1 3-37,26 55 38,3-2 1,3-1 0,8 7-39,23 26 49,72 81-49,6 7 29,-71-82 3,5-4 0,44 40-32,-100-118 28,-1 2-1,-1 0 1,-1 2-1,-1 0 1,7 15-28,-27-41 39,1 1 1,0 0-1,0 0 0,-1 0 1,1-1-1,-1 1 1,1 0-1,-1 0 0,0 0 1,1 0-1,-1 0 1,0 0-1,-1 0 0,1 0 1,0 0-1,0 0 1,-1-1-1,1 1 0,-1 0 1,0 0-1,0 0 1,1-1-1,-1 1 0,0 0 1,0-1-1,-1 1 1,1 0-1,0-1 0,0 0 1,-2 2-40,-53 35 918,39-28-919,-220 160 414,156-107-322,3 3-1,3 4 0,0 7-90,-302 344 231,-24 62 85,120-148-88,162-196-95,-42 32-133,87-97 22,-45 46 16,-78 58-38,-16-20-327,29-55-4280,96-66 1119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6:3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1693 42 4385,'-81'-30'5964,"69"27"-5704,1 0-1,-1 1 1,0 1 0,0-1 0,0 2-1,0 0 1,0 0 0,1 1 0,-13 3-260,-83 18 234,2 6 1,-34 15-235,116-33 22,1 0-1,0 2 1,0 1-1,1 0 1,1 2-1,0 0 1,1 1-1,-5 7-21,3-1 43,1 0-1,1 1 1,1 1-1,1 0 1,-13 28-43,-27 36 99,-68 70 89,109-139-163,-1 0-1,-1-1 0,-1-1 0,0-1 1,-19 12-25,13-9 7,2 0 0,0 1 0,1 2 0,2 0 0,0 1 0,1 1 0,1 1 0,2 1 0,-9 17-7,-17 40 10,4 1-1,-13 46-9,17-40 3,4 0 0,4 2 0,3 1 0,5 1 0,4 0 0,4 1 0,5 1 0,3 16-3,4-61 7,2 1 0,2-1 0,3 0 0,6 19-7,-10-51 0,1 0 1,1-1-1,1 0 1,0 0 0,2 0-1,0-1 1,0-1 0,2 0-1,0 0 1,1-1-1,0 0 1,16 12-1,-10-14 3,0 0-1,2 0 1,0-2 0,0-1-1,0 0 1,2-2 0,-1-1-1,1 0 1,0-2 0,0 0-1,0-2 1,1 0 0,-1-2-1,1-1 1,0 0 0,-1-2-1,1-1 1,-1-1 0,21-6-3,7-2 19,-1-3 0,-1-2 0,-1-2 0,5-5-19,191-110 49,-23-13-26,-140 71-20,-3-4 0,-4-3 0,-3-3 0,-4-3 0,-4-3 0,16-37-3,-37 60 1,-3-1-1,-3-2 0,-3-1 0,-3-2 1,-3-1-1,6-39 0,10-159 248,-40 254-152,-2 1 0,-1-1 0,0 1 0,-1-1 0,-1 1 0,-1 0 0,-1-2-96,-35-201 631,31 181-565,-2-21 14,-4 1 0,-2 0-1,-16-37-79,29 90 2,-1 1 0,1 0-1,-1 0 1,-1 1 0,1-1 0,-1 1-1,-1 0 1,1 0 0,-1 1-1,0 0 1,0 0 0,0 0 0,-1 1-1,0-1 1,0 2 0,0-1 0,0 1-1,-1 0 1,-3-1-2,-13-1 2,1 0-1,-1 2 1,1 1 0,-1 0-1,-15 3-1,-233 17-56,251-16 47,0 1-1,0 2 0,0 0 1,1 1-1,0 1 0,0 1 0,1 0 1,0 2-1,0 0 0,-7 6 10,-98 90-91,37-24-395,4 4-1,-15 26 487,-43 72-2582,12-10 64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6:4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1276 470 5777,'-44'2'4916,"-21"24"-4035,37-13-787,-17 10 154,1 2 0,1 2 1,2 1-1,0 3 0,3 1 1,-17 18-249,32-30 23,-157 143 250,128-114-269,2 3 0,3 1 0,2 3 0,2 1 0,3 3 0,-23 45-4,15-18 22,4 1 1,3 2 0,5 2-1,3 2 1,-14 73-23,34-109 23,3 0-1,1 1 1,1 48-23,8-87 3,1-1 0,0 1 0,2 0 0,0-1-1,1 1 1,1-1 0,1 0 0,0 0 0,2-1 0,0 0 0,1 0-1,0-1 1,6 5-3,91 134 52,-99-150-49,0 0 1,0 0-1,1 0 0,-1-1 0,1 0 0,0-1 0,1 0 1,-1 0-1,1-1 0,0 0 0,0 0 0,0-1 0,0 0 0,0-1 1,0 0-1,0 0 0,1-1 0,-1 0 0,0-1 0,0 0 1,1 0-4,-5 1 5,9 0 1,0-1 1,0 0-1,0-1 0,0 0 0,-1-1 0,1-1 0,-1 0 1,0-1-1,0 0 0,-1-1 0,1-1 0,-1 0 0,9-7-6,15-17 29,-1-1-1,-2-2 1,24-32-29,-56 65 0,106-130 31,-6-5 1,-6-4 0,-6-5-1,-7-3 1,-6-3-1,-7-4 1,20-75-32,-45 102 25,-7-3 1,-5-1-26,-11 24 104,-6-2 0,0-67-104,-12 124 141,-3 0 0,-2 0 0,-2 0 0,-11-51-141,14 95 55,0-1 1,0 1-1,-1 0 1,0 0-1,-1-1 0,0 1 1,-1 1-1,0-1 1,0 0-1,0 1 0,-1 0 1,-1 0-1,1 1 1,-1-1-1,-1 1 1,1 0-1,-1 1 0,-1-1-55,4 6 30,0-1-1,-1 2 0,1-1 1,0 0-1,0 1 0,0 0 0,-1 0 1,1 0-1,0 1 0,0-1 0,0 1 1,-1 0-1,1 0 0,0 1 1,0-1-1,1 1 0,-1 0 0,0 0 1,0 0-1,1 0 0,-1 1 1,1-1-30,-20 14 47,1 0 1,1 1 0,0 0 0,1 2-1,-10 14-47,-16 20-22,3 2 1,3 2-1,-10 21 22,-50 94-119,-113 290 1002,208-449-868,-122 286-2038,3 16 609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6:5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78 3009,'-21'-6'737,"0"2"0,-1 0 1,1 2-1,-1 0 0,1 1 0,-10 2-737,13 0 82,0 0 0,0 2 0,0 0 0,1 1 0,-1 1 0,1 1 0,0 0 0,0 1-1,1 1 1,0 0 0,1 1 0,-5 4-82,5 2 16,1 0 0,0 1-1,1 1 1,1 0 0,1 0-1,0 1 1,1 1 0,1 0 0,1 0-1,1 0 1,0 1 0,1 0-1,2 1 1,-3 19-16,-6 39-12,3 1 1,4 1-1,4-1 0,3 1 1,3-1-1,4 0 0,4 0 0,3 0 1,3-2-1,21 52 12,-27-89 21,2-2 0,2 0 0,2-1 1,1 0-1,13 17-21,-24-43 7,0-1-1,0 0 1,1 0 0,0-1-1,1 0 1,0-1 0,1 0 0,-1 0-1,2-1 1,-1-1 0,1 0-1,1 0 1,-1-1 0,1-1-1,0 0 1,0-1 0,0 0 0,11 1-7,-12-5 10,0 0 0,-1 0 1,1-1-1,0 0 1,-1-1-1,1 0 1,-1-1-1,1-1 1,-1 0-1,0 0 0,-1-1 1,1 0-1,-1-1 1,0 0-1,0-1 1,-1 0-1,1 0 1,-2-1-1,1 0-10,21-22 52,-1-1-1,-1-2 1,-2 0 0,12-21-52,126-197 235,-139 211-196,-2-1 0,-1-1 1,-2 0-1,-2-2 0,-2-1 1,3-18-40,-7 8 70,-2 1 0,-3-2 0,-2 1 0,-3-1 0,-2 0 0,-2 0 0,-9-41-70,7 70 172,-2 1-1,-1-1 0,-1 1 1,-1 1-1,-1 0 0,-2 0 1,0 1-1,-2 0 0,0 1 1,-13-14-172,16 23 101,0 1 1,-1 1-1,0 0 1,-1 1-1,0 0 1,-1 1 0,0 1-1,-1 0 1,0 1-1,0 0 1,0 1-1,-1 1 1,0 1-1,-1 0 1,1 1-1,-1 1 1,-8-1-102,-2 3 61,0 2 0,0 1 0,1 0 0,-1 2-1,0 2 1,1 0 0,0 1 0,1 2 0,-18 8-61,12-5-70,1 2 0,1 0 0,0 2 0,1 1 0,0 2 0,2 0 1,-22 21 69,-8 26-2234,19 2 108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6:5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641 190 6345,'-9'-16'6060,"0"-2"-4590,-72-78 1575,13 47-2692,62 47-329,0 0 0,-1 0 1,1 0-1,-1 1 0,1 0 0,-1 1 0,0 0 1,1 0-1,-1 0 0,1 1 0,-1-1 0,0 2 1,1-1-1,0 1 0,-1 0 0,1 0 1,0 1-1,0-1 0,0 2 0,0-1 0,1 0 1,-1 1-1,1 0 0,0 1 0,0-1 0,1 1 1,-1 0-25,-15 9 14,-67 33 74,40-12-49,19-17-48,-20 47-41,41-53 44,1-1 0,0 1 0,1 0 0,0 0 0,1 0 0,0 1 0,1 0 0,1 0 0,0 0 0,0 0 1,2 0-1,-1 0 0,2 0 0,0 0 0,0 0 0,1 0 0,1 0 0,0 0 0,1-1 0,0 1 0,3 4 6,-3-6-2,1 0 1,0-1-1,0 0 1,1 0-1,0 0 0,1-1 1,0 0-1,1 0 1,0-1-1,0 0 0,1 0 1,0-1-1,0 0 1,0 0-1,1-1 1,0-1-1,1 1 0,-1-2 1,1 1-1,0-2 1,0 1-1,4-1 2,4-1 13,1-1 0,0-1-1,-1 0 1,1-2 0,0 0 0,-1-2 0,1 0-1,-1-1 1,0-1 0,-1 0 0,0-2 0,0 0-1,0-1 1,-1-1 0,0 0 0,-1-2-1,0 0 1,-1 0 0,0-1 0,-1-1 0,-1-1-1,0 0 1,-1 0 0,10-17-13,53-100 139,-71 124-90,-1 0 0,-1 0 0,1-1 0,-1 1 0,-1-1 0,1 1 0,-1-1 0,-1 0 0,0 1 0,0-1 0,-1 0 0,0 1 0,0-1 0,-1 0 0,0 1 0,-2-5-49,-1 4 82,-1 0 1,-1 0-1,1 1 1,-1 0-1,-1 0 1,0 1 0,0 0-1,0 0 1,-1 1-1,0 0 1,0 1-1,0 0 1,-1 0-1,0 1 1,0 0 0,0 0-1,0 1 1,0 1-1,-1 0 1,-9-1-83,-6 1 77,0 1 0,0 1-1,0 1 1,0 1 0,0 1 0,0 2 0,1 0 0,0 2 0,0 1 0,1 0-1,0 2 1,0 1 0,1 1 0,-19 14-77,-44 37-2635,-10 9 788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7:0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1332 36 2056,'0'-2'184,"0"1"-1,-1-1 0,1 0 0,-1 0 0,1 1 0,-1-1 0,0 1 0,0-1 0,0 0 0,0 1 0,0 0 0,0-1 0,0 1 0,0 0 1,0-1-1,-1 1 0,1 0 0,0 0 0,-1 0 0,1 0 0,-1 0 0,0 0 0,1 1 0,-1-1 0,1 0 0,-1 1 0,0-1 0,0 1 1,1 0-1,-1-1 0,0 1 0,-1 0-183,-59 8 962,42 0-873,2 0 0,-1 1 0,1 0 1,1 2-1,0 0 0,0 1 0,1 1 1,-11 11-90,-13 9 188,-202 123 2005,226-146-2150,1 1 1,0 0 0,1 1-1,0 0 1,1 1-1,0 0 1,1 1-1,0 1 1,2 0 0,-1 1-1,2 0 1,0 0-1,1 1 1,1 0-1,0 0 1,1 1-1,1 0 1,1 0 0,1 0-1,0 0 1,1 1-1,1-1 1,1 1-1,2 14-43,4 0 3,2 0 0,1 0 0,2 0 0,1-2-1,2 1 1,14 24-3,15 35 15,-31-63-11,72 197 23,-62-139-20,-4 1 1,-3 1-1,-4 0 0,-3 32-7,-10-85 50,-1 0-1,-2 1 0,-2-2 0,-1 1 0,-2-1 0,-1 0 0,-1-1 0,-7 10-49,-23 72 378,39-106-353,-7 26 21,-1-1 0,-1 0 0,-2-1 0,-1 0 0,-2-1 0,-1-1 0,-1-1 0,-2 0 0,-1-2-46,-32 26 147,-2-3-1,-47 33-146,51-40 8,2 2 0,2 3-1,2 2-7,24-22-3,2 1-1,0 1 1,2 0-1,1 2 1,2 0-1,1 1 0,2 0 1,1 1-1,2 0 1,1 1-1,2-1 1,1 2-1,2-1 1,2 7 3,1-23-5,0 0 1,2 0 0,0-1 0,2 1-1,0-1 1,1 1 0,1-1-1,1-1 1,0 1 0,1-1 0,1 0-1,1-1 1,1 0 0,0-1-1,1 0 1,1-1 0,0 0-1,12 9 5,1 4-2,2-1 0,1-1 0,1-1 0,1-2 0,24 13 2,-42-30 7,1-2 1,1 1-1,-1-2 1,0 0-1,1 0 0,0-2 1,-1 0-1,1 0 1,0-1-1,0-1 1,0-1-1,-1 0 0,1-1 1,-1 0-1,0-1 1,1-1-1,-2 0 1,1-1-1,-1-1 1,0 0-1,0 0 0,-1-2 1,0 1-1,0-1 1,-1-1-1,6-6-7,29-24 28,-17 13-9,2 2 0,1 0 0,1 2 0,1 2 0,1 1-1,17-7-17,41-10 12,-14 7-15,-2-4 0,55-33 2,-96 45 3,-1-2 0,-1-1 0,-1-2 0,23-23-3,-34 27 4,0-1 0,-2-1 0,-1-1 1,-1-1-1,-1 0 0,-1-2 0,3-10-4,27-70 90,31-109-90,21-160 86,-23-47-8,-23 29-105,-21-159 150,-30 508-120,-3 0 1,-1 0-1,-3 1 0,-1-1 1,-7-14-4,6 32 28,-2 0-1,-1 1 1,-1 0-1,-2 1 1,0 1 0,-2 0-1,-18-23-27,8 17 130,-2 1 1,-2 1-1,0 1 0,-2 2 0,-1 2 0,-1 0 1,-1 2-1,-11-4-130,23 15 14,-1 0 1,0 2-1,0 1 1,-1 0-1,0 2 1,-1 1-1,0 1 1,0 1-1,0 1 1,0 2-1,0 0 1,0 2-1,-1 1 1,1 1-1,1 1 1,-1 1-1,0 2 1,1 0-1,0 2 1,1 0-1,0 2 1,1 1-1,0 1 1,-16 11-15,-3 6-299,2 2 0,1 2-1,-8 11 300,-124 150-2365,-31 55-891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0:1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10042,'-2'-7'3617,"4"13"336,-1 0-2433,4 2-1112,1-2-112,1-2-216,1-1 32,1 0-152,0 0-3937,-7 5 1297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7:2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556 258 5897,'-67'12'4872,"48"-4"-4620,0 1-1,0 0 0,1 2 0,1 0 0,0 1 0,-12 12-251,1 3 128,2 2 0,0 0 0,3 2 0,0 1 0,2 0 0,2 2 0,1 0 0,1 1 0,2 2-128,-8 10 22,3 1 0,1 1-1,3 1 1,2 0 0,2 1 0,2 1-1,1 19-21,9-65 1,-5 21-1,2 1 1,0-1-1,3 1 1,0 0-1,1-1 1,2 1-1,1-1 1,1 1-1,1-2 1,2 1-1,0 0 0,2-2 1,3 6-1,-6-18-3,1-1 0,0 0 0,0-1 0,1 0 0,1 0 0,0-1 0,0 0 0,1-1 0,0 0 0,1-1 0,0 0 0,0 0 0,1-2 0,-1 1 0,2-2 0,-1 0 1,1 0-1,13 2 3,-9-4-4,1-1 1,-1-1 0,1 0 0,0-1-1,-1-1 1,1-1 0,0-1 0,-1-1 0,0 0-1,0-1 1,0-1 0,-1 0 0,1-2 0,-1 0-1,-1-1 1,0-1 0,0 0 0,-1-1 0,0 0-1,-1-2 1,-1 1 0,9-12 3,10-11 21,-2-1-1,-2-2 1,-1-1 0,18-37-21,-17 11 44,-3-1 0,-3-1 0,-3-1 0,-2 0 0,-4-2 1,-3 0-1,-3 0 0,-3 0 0,-3-10-44,0 11 117,-3 1 0,-2 0 0,-4 0 0,-16-67-117,23 127 81,0-1 1,0 0-1,-1 0 0,-1 0 1,1 1-1,-1-1 0,-1 1 0,1 0 1,-1 0-1,-1 0 0,0 0 1,0 1-1,0-1 0,-1 2 1,0-1-1,0 0 0,-1 1 0,0 0 1,0 1-1,0 0 0,-1 0 1,1 0-1,-1 1 0,-7-3-81,-3 5 39,-1 1-1,1 0 0,-1 1 1,0 1-1,1 1 0,-1 1 1,1 0-1,0 1 0,0 1 1,0 1-1,1 1 1,0 0-1,0 1 0,1 1 1,-1 0-1,2 1 0,0 1 1,0 1-1,1 0 1,0 0-1,1 2 0,1 0 1,0 0-1,1 1 0,0 0 1,-8 17-39,-4 7-2333,4-9 381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7:3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956 244 6017,'59'-95'2294,"-58"92"-2171,0 0 1,0-1-1,0 1 0,-1-1 1,1 1-1,-1-1 0,0 1 0,0-1 1,-1 1-1,1 0 0,-1-1 1,1 1-1,-1-1 0,0 1 1,-1 0-1,1 0 0,0-1 0,-1 1 1,0 0-1,1 0 0,-1 1 1,-1-1-1,1 0 0,0 1 1,-1-1-1,1 1-123,-1-2 72,-1-1 1,0 1 0,0-1 0,0 0 0,-1 1 0,1 0 0,-1 0 0,0 0 0,0 1 0,-1 0 0,1 0 0,-1 0-1,0 1 1,1-1 0,-1 1 0,0 1 0,0-1 0,-1 1 0,1 0 0,0 1 0,0-1 0,0 1 0,-1 0 0,-1 1-73,-9 3 34,1 0 1,0 2-1,1 0 0,-1 0 1,1 2-1,1-1 0,-1 2 1,1 0-35,-19 14-1,1 2 0,2 1 1,0 1-1,2 1 1,1 2-1,1 1 1,-9 16 0,-15 26 31,4 2 0,4 1 0,-12 34-31,-5 22 83,-38 126-83,58-133 120,-16 93-120,42-155 17,3 0 0,2 1 1,2 39-18,9-57 3,1-1 0,3 0 0,2-1 1,1 1-1,3-2 0,1 0 0,2 0 1,2-1-1,2-2 0,2 0 0,1-1 1,2-1-1,2-1 0,5 3-3,-18-21-3,1-1 1,1 0-1,1-2 1,0 0-1,1 0 1,1-2-1,0 0 1,1-1-1,1-2 0,0 0 1,0 0-1,3-2 3,-14-6-8,0-1 0,1 0 0,-1-1 0,1 0 0,-1 0 0,1-1 0,-1-1-1,1 0 1,0 0 0,-1-1 0,0-1 0,1 1 0,-1-2 0,0 1 0,-1-1 0,1-1 0,-1 0-1,0 0 1,0-1 0,0 0 0,-1 0 0,0-1 0,0 0 0,0-1 0,-1 0 0,3-4 8,17-21-9,-1-2 0,-2-1 0,-1-1 0,17-37 9,7-26 6,-4-2 0,7-39-6,0-13 6,-7-2 0,-7-2 0,-5-14-6,-7-11 15,-7-1 0,-8-29-15,-9 139 18,-4-1 0,-9-46-18,-22-31 121,32 145-96,0-1-1,0 1 1,-1 0 0,0 0 0,0 0-1,0 0 1,-1 1 0,0 0-1,-1 0 1,1 0 0,-1 1 0,0 0-1,0 0 1,-1 0 0,0 1-1,0 0 1,-4-2-25,-4 3 29,1 0 1,-1 1-1,0 1 0,0 0 0,0 2 1,0-1-1,1 2 0,-1 0 0,0 0 1,1 2-1,-1-1 0,1 2 0,0 0 1,0 1-1,1 0 0,-1 1 0,-10 8-29,-13 7 432,0 1-1,1 2 0,2 1 0,0 2 0,-6 9-431,-29 24-1329,7-11 1069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7:3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94 5609,'-3'-88'3042,"3"88"-3026,-1-1-1,1 1 0,0 0 1,-1-1-1,1 1 1,0-1-1,-1 1 1,1 0-1,-1-1 0,1 1 1,-1 0-1,1-1 1,-1 1-1,1 0 0,-1 0 1,1 0-1,-1 0 1,1-1-1,-1 1 1,1 0-1,-1 0 0,0 0 1,1 0-1,-1 0 1,1 0-1,-1 0 0,1 0 1,-1 0-1,1 1 1,-1-1-1,1 0 1,-1 0-1,1 0 0,-1 1 1,1-1-1,-1 0 1,1 1-1,-1-1 0,1 0 1,-1 1-1,1-1 1,0 0-1,-1 1 1,1-1-1,0 1 0,-1-1 1,1 1-1,0-1 1,0 1-1,-1-1 0,1 1 1,0-1-1,0 1 1,0-1-1,0 1-15,-2 1 47,-12 16 85,0 0-1,1 2 1,1-1 0,1 2-1,1-1 1,1 1-1,0 1 1,-3 16-132,1-10 46,-152 487 378,15-38-232,10 65-120,94-296 111,1 86-183,31-195 267,6 0 1,9 83-268,-1-179 58,2-1 0,2 0 0,2 0 1,1-1-1,2 0 0,1-1 1,16 32-59,-12-35 3,1-1 0,2-1 0,1-1 0,2-1 0,1 0 0,1-2 0,1-1 0,2-1 0,1-1 0,1-1 0,10 5-3,-23-21-7,0 0 0,1-1-1,1-1 1,-1 0 0,1-2 0,0 0 0,0-1 0,1 0-1,-1-2 1,1 0 0,-1-1 0,1-1 0,0-1-1,0 0 1,-1-2 0,1 0 0,-1-1 0,0 0-1,0-2 1,-1 0 0,1-1 0,-1-1 0,-1-1 0,1 0-1,-1-1 1,-1 0 0,0-2 0,-1 0 0,0 0-1,-1-1 1,6-8 7,9-14 11,-3-1 1,0-1-1,-3-1 0,-1-1 0,-2-1 0,-2-1 0,-1 0 0,-3-1 0,5-26-11,25-132 62,-5-83 74,-1-191-136,-28 126 88,-17-56-88,-4 179 97,-2 53 610,-36-161-707,30 243 290,-3 0 0,-29-69-290,48 144-1,0 0 0,-2 1 0,1 0 1,-2 0-1,0 0 0,-1 1 0,0 0 0,0 0 0,-2 1 0,0 0 0,0 1 1,-1 0-1,0 0 0,-1 1 0,0 1 0,-1 0 0,1 1 0,-2 0 0,1 1 1,-1 0-1,0 1 0,-1 1 0,-2 0 1,1 2-379,0 0 0,0 2-1,0 0 1,0 1 0,0 0 0,0 2-1,0 0 1,-12 3 379,-63 25-2287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8:4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4248 4115 4945,'0'0'1852,"1"0"963,7 0-2621,95-8-157,-94 8-4,0 0 0,0 0-1,-1 0 1,1 1-1,0 1 1,-1-1 0,1 1-1,-1 1 1,0 0-1,0 0 1,0 0 0,0 1-1,0 0 1,-1 1-1,1 0 1,1 2-33,20 12 426,33 36 240,56 111 617,-111-151-1247,4 10 5,2 0 0,0-1 0,1-1 0,2 0 0,0-1 0,1 0 0,1-2 0,1 0 0,1-1-1,16 11-40,18 7 15,-2 2 0,-1 2-1,21 24-14,-67-58 1,1-1-1,-1 0 0,1 0 1,0 0-1,1-1 0,-1 0 1,1 0-1,0-1 0,0 0 1,0 0-1,1-1 0,-1 1 1,1-2-1,0 1 0,0-1 1,0 0-1,0-1 0,0 0 1,0 0-1,1-1 0,90-1 120,12 18-57,-92-10-60,-10-3 0,1-1 0,0 0 0,1 0 0,-1-1 0,0 0-1,1-1 1,-1 0 0,1-1 0,-1 0 0,4-1-3,-6 0 3,1 0 1,-1-1-1,0 0 0,1-1 1,-1 1-1,0-2 1,-1 1-1,1-1 0,0 0 1,-1-1-1,0 0 1,0 0-1,-1 0 0,1-1 1,-1 0-1,0 0 0,-1-1 1,1 0-1,-1 0 1,-1 0-1,1 0 0,-1-1 1,0 0-1,-1 1 1,0-2-1,0 0-3,29-111 88,-27 111-84,0-1 0,0 0 0,-1 0 0,0 0 0,-1 0 0,0 0 0,0-1 0,-1 1 0,-1-1 0,1-4-4,2-55 17,-1 36-11,-2-1 0,-1 1 0,-2-1 0,-1-5-6,-1 26 8,0 1 0,-1-1 0,0 1 0,-1-1 0,-1 2 0,0-1 0,-6-7-8,-3-8 14,-6-35-12,-14-5 38,20 22-38,-20-34-2,-11 15 29,28 40-25,1 0 0,2-1 0,0-1 0,2-1 0,1 0 0,-9-27-4,11 27 9,0 1 1,-3 0-1,0 0 0,-17-23-9,23 37 0,0-1 0,1 0-1,0-1 1,1 0 0,1 0-1,0 0 1,1 0 0,0-7 0,-3-8 6,1 7-14,1 0-1,1 0 1,1-1-1,1 0 0,1 0 1,1 1-1,2-10 9,1-13 0,2 0 1,2 1-1,2-1 0,1 1 0,3 1 0,2 0 1,9-16-1,93-111-23,-108 156 20,-2 0-3,1 0-1,0 1 0,2 0 1,-1 1-1,1 0 0,1 0 1,1 1-1,2-1 7,62-59 7,-34 44-30,11-17 28,-1 21-10,-19 3 2,52-9 9,8-21 8,-26 8 6,49-47-34,-24 60-9,4-3 19,-90 30 6,0 0-1,-1 1 1,1 0 0,0 0-1,0 0 1,0 1-1,0 0 1,1 0 0,-1 1-1,0-1 1,0 1 0,0 1-1,4 0-1,-6-2 4,0 0-1,0 0 1,0 0-1,0 0 1,0-1-1,0 1 1,-1-1-1,1 0 1,-1 0-1,1-1 1,-1 1-1,0-1 1,0 1-1,0-1 1,0 0-1,-1 0 1,1 0-4,7-7 3,38-32 9,-10-14-4,-30 41-1,-6 11 44,0 1 1,-1-1-1,1 0 1,0 0 0,-1 0-1,0 0 1,0 0-1,0 0 1,-1 0 0,1 0-1,-1 0 1,0 0-1,0 0 1,0 0-1,-1 0 1,0 0 0,1 0-1,-1 0 1,-1 0-1,1 0 1,0 0 0,-2-2-52,-30-36 188,30 40-162,-1 0 0,1 1 1,-1-1-1,1 1 0,-1 0 1,0 0-1,0 0 1,1 1-1,-1-1 0,0 1 1,0 0-1,0 0 0,1 0 1,-4 1-27,-25-2 151,24 0-129,1-1 1,-1 0 0,1 0-1,0 0 1,-1-1 0,1 0-1,0-1 1,1 0 0,-1 0-1,1 0 1,-1 0 0,1-1-23,-68-22 44,-65 3 12,66 5-26,59 13-13,7 4-17,1 1-1,0-2 1,0 1-1,0-1 1,0 0-1,0 0 1,0 0-1,1-1 0,-1 0 1,1 0-1,0 0 1,1-1-1,-1 0 1,1 0-1,0 0 1,0 0-1,0-1 1,1 1-1,-2-4 1,-2-11-6,-17-23-5,11 8-199,11 20 92,-5 20-776,6-3-3192,2-4 1803</inkml:trace>
  <inkml:trace contextRef="#ctx0" brushRef="#br0" timeOffset="2068.601">8248 1786 1888,'-1'4'226,"1"0"-1,0 0 0,0 0 0,1 1 0,-1-1 1,1 0-1,0 0 0,0 0 0,0 0 1,1-1-1,0 1 0,-1 0 0,1 0 0,0-1 1,1 1-1,0 1-225,16 20 634,2-1 1,0 0 0,1-2-1,1 0 1,2-1 0,0-2-1,16 9-634,-35-23 64,0-1 0,1 0 0,0-1 0,-1 0 0,2 0-1,-1 0 1,0-1 0,0 0 0,1 0 0,-1-1 0,1 0 0,-1 0 0,1 0-1,-1-1 1,1-1 0,0 1 0,-1-1 0,1-1 0,-1 1 0,0-1 0,1 0-1,-1-1 1,0 0 0,0 0 0,-1 0 0,1-1 0,0 0 0,-1-1 0,0 1 0,4-5-64,105-153 576,-30 106-547,39-26 15,-104 73-37,-14 5 1,0 0 0,0 0 0,0 1 0,0 0 0,1 1 0,-1-1 0,1 1 0,0 0 0,0 1 0,0 0 0,0 0 0,-1 0 0,1 1 0,0 0 0,0 0 0,0 1 0,0 0 0,0 0 0,0 0 0,0 1 0,0 0 0,-1 1 0,1 0-8,34 33 155,-36-30-127,0-1 1,0 0-1,0 0 1,1 0-1,0-1 0,0 0 1,0 0-1,0 0 1,0-1-1,1 0 0,0 0 1,0-1-29,-5-2 12,1-1 0,0 1 0,0-1 0,-1 0 0,1 0 0,0 0 0,-1 0 0,1 0 0,-1-1 0,1 1-1,-1-1 1,0 0 0,1 0 0,-1 1 0,0-1 0,0-1 0,-1 1 0,1 0 0,0 0 0,-1-1 0,1 1 0,-1-1 0,0 1 0,0-1 0,0 0 0,0 1 0,0-1 0,0 0 0,-1 0 0,1 1 0,-1-1 0,0 0 0,0-1-12,1 1 5,40-149 114,1-7-122,46-106 3,13-87 39,-55 231 374,-45 116-401,1 1 0,0 0 0,-1-1 0,0 0 0,0 1 0,-1-1 0,1 0 0,-1 1 1,0-1-1,0 0 0,-1 1 0,1-1 0,-1 0 0,0 1 0,0-1 0,-1 1 0,1-1 0,-1 1 0,0 0 0,0-1 0,-1 1 0,1 0 0,-3-2-12,-75-81 933,58 71-836,-1 1 0,0 1 0,-1 1 0,-1 1 0,1 2 0,-2 0 0,1 2 0,-16-4-97,-125-51 73,60-4-78,77 47 39,-1 1-1,-1 1 1,0 1-1,-26-8-33,0 8 98,0 2-1,0 4 0,-28-2-97,84 13 1,-248-15 133,190 15-48,1 2-1,-1 3 1,-7 3-86,-92 8 361,143-17-295,0 0 0,0-1 0,0-1 0,1 0 0,-1-1 0,1 0 0,0-2 0,-9-3-66,9 2 25,-1 1 0,0 1 0,0 1 1,-1 0-1,1 1 0,-1 0 0,-9 1-25,-125-23 81,142 24-83,0 0 1,0 1-1,-1 0 0,1 0 0,0 1 0,0 0 1,-1 0-1,1 1 0,0 0 0,0 0 0,1 1 1,-1 0-1,0 0 0,1 1 0,0 0 0,0 0 1,0 1-1,0 0 0,1 0 0,0 0 1,-3 4 1,-1 1-14,0 0 0,1 1 0,0 0 1,1 1-1,1 0 0,-1 0 0,2 1 1,0 0-1,0 0 0,1 0 0,1 1 1,-1 5 13,-9 96-467,13-68-3949,1-48 1106</inkml:trace>
  <inkml:trace contextRef="#ctx0" brushRef="#br0" timeOffset="10342.946">6143 1300 5873,'-42'-62'6664,"37"58"-6539,1 0-1,0 0 1,-1 1-1,0 0 1,0-1-1,0 2 1,0-1 0,-1 1-1,1-1 1,-1 1-1,1 1 1,-1-1-1,0 1 1,0 0-1,1 0 1,-1 1 0,0 0-1,-1 0-124,-20 3 131,0 2 0,0 1-1,0 1 1,1 1 0,-17 8-131,-111 26 112,7-37 14,118-6-69,-1 1 1,0 1 0,1 1-1,-1 2 1,1 1-1,0 1 1,-13 6-58,-26 18 106,1 2 0,1 4-1,-6 8-105,-55 29 74,-43 5-6,-6 66-139,167-138 77,1-1 0,-1 0 0,0-1-1,-1 0 1,1 0 0,-1-1 0,1-1 0,-1 1 0,0-2-1,0 1 1,0-1-6,-45 10 18,-69 51-17,117-60 3,1 0 1,-1 0-1,0 0 1,0-1-1,0 0 1,0 0-1,1-1 0,-1 0 1,0 0-1,0-1 1,0 1-1,0-1 1,0-1-1,0 0 0,1 0 1,-1 0-1,1 0 1,-7-4-5,-55-13 32,56 18-34,0-1 0,-1 0 0,1 0 0,0-1 0,0-1 0,0 0 0,1-1 0,0 0 0,0-1 0,0 0 0,0 0 0,1-1 0,0-1 0,0 0 0,1 0 0,-4-6 2,-43-48-17,32 22 16,-21-17-2,36 51 4,-1 2 1,0-1-1,0 1 1,0 1-1,0 0 1,-1 0-1,1 1 1,-1 0-1,0 1 1,0 1-1,1-1 1,-1 2-1,0-1 1,0 1 0,1 1-1,-1 0 1,1 1-1,-1 0 1,1 0-1,-4 3-1,-101 26 47,103-32-50,1 1 1,-1 0-1,1 1 0,0 1 1,0-1-1,0 2 0,0 0 1,0 0-1,1 1 0,0 0 1,0 0-1,0 2 0,1-1 1,-2 2 2,2-1-6,8-5 5,-1 0 1,0 0 0,1 0-1,-1-1 1,0 1-1,0-1 1,0 1 0,-1-1-1,1 0 1,0 0-1,0 0 1,-1 0-1,1 0 1,-1 0 0,1-1-1,0 1 1,-1-1-1,1 0 1,-1 0 0,1 1-1,-1-2 1,1 1-1,-1 0 1,1 0 0,-3-2 0,-3 1-1,1 0 0,-1 0 0,0 1 0,1 0 0,-1 0 0,0 1 0,1-1 0,-1 2 0,0-1 0,1 1 0,-1 0 0,1 1 0,0 0 0,0 0 0,0 1 0,0-1 0,1 1 0,-1 1 0,1-1 0,-5 6 1,7-7-5,2 0 5,0-1-1,1 0 1,-1 0-1,0 0 0,-1 0 1,1 0-1,0-1 0,0 1 1,-1-1-1,1 1 0,-1-1 1,1 0-1,-1 0 0,0 0 1,1 0-1,-1-1 1,0 1-1,0-1 0,0 1 1,1-1-1,-1 0 0,0 0 1,0 0-1,0-1 0,1 1 1,-1-1-1,0 1 0,0-1 1,1 0-1,-1 0 1,-2-1 0,-59-66 26,58 59-24,0 0 0,-1 1 0,-1-1 0,1 1 0,-1 1 0,-1 0 0,1 0 0,-1 0 0,-1 1-2,-91-53 10,67 25-34,28 23 20,1-1-1,-1 1 1,2-1 0,0 0-1,0 0 1,1 0 0,1 0-1,0-1 1,0 1 0,1-1-1,1 0 5,5-27-12,-3-35-24,-4 64 38,-2 0-1,0 0 1,0 0-1,-1 1 1,0 0-1,-1 0 1,0 0-1,-1 1 1,0 0-1,0 0 1,-1 0-1,0 1 0,-1 1 1,1-1-1,-1 1 1,-1 1-1,1-1 1,-5 0-2,-81-26 17,-19-16-30,79 25 15,33 21-3,-1 1 1,0-1-1,-1 1 1,1-1-1,0 1 0,-1 0 1,1 0-1,-1 0 0,0 1 1,1-1-1,-1 1 0,0 0 1,0 0-1,0 0 0,0 1 1,0-1-1,0 1 0,0 0 1,0 0-1,-3 1 1,-167 37-10,163-35-5,0 1 0,1-1 0,-1 2 1,1 0-1,0 0 0,0 1 0,0 0 1,1 0-1,0 1 0,0 1 1,1-1-1,0 1 0,0 1 0,1 0 1,0 0-1,1 0 0,0 1 1,0 0-1,1 0 0,-3 8 15,-13 15 24,17-27-28,0 1 0,1-1 0,0 0 0,0 1 0,1 0 1,-1 0-1,1 0 0,1 0 0,0 0 0,0 0 0,0 0 0,1 0 1,-1 1-1,2-1 0,-1 0 0,1 0 0,0 0 0,1 0 0,0 0 0,0 2 4,2 7-4,1 0 0,0 0 0,1 0 0,1-1 0,0 0 0,1 0 0,1-1 0,9 12 4,-15-18-8,1-1 0,-1 2 0,0-1 0,-1 0 0,1 0 0,-2 1 0,1-1 0,-1 1 0,-1 0 0,0-1 0,0 1 0,0 0 0,-1-1 0,-1 6 8,-1 3 9,-1 1 0,-1-1-1,0 0 1,-1-1 0,-1 0-1,0 1 1,-1-2-1,-1 0 1,-1 0 0,0 0-1,0-1 1,-2-1-1,-1 2-8,10-12 2,0-1 0,1 0 0,-1 0 0,0 0-1,0 0 1,0-1 0,0 1 0,0-1-1,0 0 1,0 0 0,-1 0 0,1 0-1,0-1 1,-1 1 0,1-1 0,-1 0-1,1 0 1,0 0 0,-1 0 0,1 0-1,-1-1 1,1 0 0,0 0 0,0 0 0,-1 0-1,1 0 1,0 0 0,-2-2-2,-42-6 37,-5-3-49,-19-64-53,-11-12 105,73 80-43,6 4-1,1 0 0,-1 1 0,0 0-1,0 0 1,0 0 0,-1 0 0,1 0 0,-1 0 0,1 1 0,-1 0-1,0 0 1,0 0 0,0 0 0,0 0 0,0 1 0,0 0 0,-1 0-1,1 0 1,0 0 0,-1 1 0,1 0 0,0 0 0,-1 0 0,1 0 0,0 1-1,-1-1 1,1 1 0,-2 1 4,-3 3-7,0 0-1,0 1 1,0 0-1,1 1 1,0 0-1,0 0 1,1 0 0,-5 8 7,-26 23 32,-47 33-22,6-18-34,48 1-95,-23 65 176,50-109-65,0 1-1,2-1 1,-1 1-1,1-1 1,1 1-1,0 0 1,0 0-1,1 0 1,1-1-1,0 1 0,0 0 1,1 0-1,0 0 9,4 41 33,-8 94-73,3-139 27,1 8 11,0 0 0,-1 0 0,0-1 0,-2 1 0,0 0 0,0 0-1,-1-1 1,-3 10 2,-42 48 48,42-57-43,-1-1 0,0 1-1,-2-1 1,1-1 0,-2 1-1,0-1 1,0 0 0,-1-1-1,-1-1 1,0 1 0,0-2-1,-12 10-4,-5-5 10,-27 26-18,4 32-44,23-3-72,-41 74 12,-6-34-68,63-90 175,0 0 0,1 1 0,1 0 0,1 1 1,1 0-1,0 0 0,2 1 0,1 0 0,1 0 0,1 0 1,1 1-1,0 11 5,-9 57-1,7 37-32,6-108 34,-1 0 1,-2 1-1,0-1 0,-1 1 0,-1-1 1,-3 8-2,4-25 10,0 1 1,0 0-1,0-1 1,-1 1 0,0-1-1,0 0 1,0 0 0,0 0-1,-1 0 1,1 0-1,-1-1 1,-4 3-11,-25 30 63,-1 21-80,34-56 16,-1 1 1,1 0-1,-1 0 1,0 0 0,1 0 0,-1 0 0,0 0-1,0 0 1,0 0 0,0 0 0,-1 0 0,1-1 0,0 1-1,-1-1 1,1 1 0,-1-1 0,1 1 0,-1-1-1,0 0 1,0 0 0,0 0 0,1 0 0,-1 0 0,0 0-1,0 0 1,0-1 0,0 1 0,-1-1 0,1 1 0,0-1-1,-2 0 1,-1 0 2,0 1 0,0-1 0,0 1 0,0 0 0,0 0 0,0 1 0,1 0 0,-1-1 0,0 2 0,1-1 0,-1 0 0,1 1-1,0 0 1,0 0 0,0 0 0,0 1 0,0-1 0,1 1 0,0 0 0,-2 2-2,0 2-25,2 1 0,-1-1 1,1 0-1,1 1 0,-1 0 0,1-1 1,1 1-1,0 0 0,0 0 0,0 0 0,1 0 1,2 7 24,-3 18-22,-5 172 96,3-170-77,2-1 0,1 0 0,2 0 0,2 0 0,1 0 1,1 0-1,2-1 0,11 29 3,-16-54-6,3 9 7,1 0 1,1-1 0,0 1-1,2-2 1,-1 1 0,11 12-2,-14-24 3,0 1 1,1-1 0,-1 0-1,1 0 1,0-1-1,0 0 1,0 0-1,1-1 1,0 0-1,-1 0 1,1 0-1,0-1 1,0-1-1,1 1-3,-2 0 0,0 0 1,0 1-1,-1 0 0,1 0 0,-1 0 1,0 1-1,0 0 0,0 0 0,0 1 0,-1-1 1,2 3-1,-3-3-1,0 0 0,0 0 0,1 0 0,-1-1 0,1 1 1,-1-1-1,1-1 0,0 1 0,0 0 0,1-1 0,-1 0 0,0-1 1,1 1-1,-1-1 0,1 0 0,-1 0 0,1-1 0,0 1 0,-1-1 1,4-1 0,97-5 46,-94 9-46,0 0-1,0 0 0,0 1 0,-1 1 0,1 0 1,-1 1-1,0 0 0,-1 0 0,1 1 1,-1 1-1,-1-1 0,9 10 1,34 71 12,-29-41-1,30 85-2,-41-45 22,-11-83-29,-1 0 0,1 1 0,-1-1 0,0 1 0,0-1 0,0 1 0,-1-1 0,0 1 0,0-1 0,0 0 0,0 0 0,-1 1 0,1-1 0,-1 0 0,0 0 0,0 0 0,-1 0 0,1 0-2,1-4 1,-10 23 16,10-18-14,-1 0 0,0-1 0,0 1 0,-1 0-1,1 0 1,-1-1 0,0 0 0,0 1 0,-1-1 0,1 0 0,-1-1 0,0 1-1,0-1 1,0 1 0,0-1 0,-1 0 0,1-1 0,-1 1 0,0-1-1,1 0 1,-5 1-3,-1-1 6,-1 1-1,1 1 0,0-1 0,0 2 1,0-1-1,0 1 0,1 1 0,0 0 0,0 0 1,0 1-1,1 0 0,0 0 0,1 1 1,-3 3-6,-9 10 9,9-11-13,-1 2-1,2-1 0,0 1 1,0 1-1,1 0 1,1 0-1,-3 6 5,-1 84-42,11-71 51,2 25-39,3 0 0,2-1 0,2 0 1,3-1-1,2 1 30,-8-32 2,-2-5 3,1-1 0,0 0 1,2 0-1,0 0 0,1-1 0,1 0-5,-6-12-1,0 0-1,0 0 1,1-1-1,-1 1 0,1-1 1,0 0-1,0 0 1,0-1-1,1 1 1,-1-1-1,1 0 1,0 0-1,0 0 1,0-1-1,0 1 1,1-1-1,-1-1 0,0 1 1,1-1-1,0 0 1,-1 0-1,2 0 2,7-1-6,0-1-1,0 0 1,1 0-1,-1-2 1,0 0 0,0 0-1,-1-1 1,1-1-1,-1 0 1,0-1-1,0-1 1,-1 0-1,6-4 7,-11 7 4,0 0 0,1 1 0,-1-1 0,1 1 0,0 1 0,0 0 0,0 0 0,0 0 0,1 1 0,-1 0 0,0 1 0,0 0 0,1 0 0,-1 1 0,0 0 0,1 0 0,-1 1 0,0 0 0,6 2-4,134 49 2,7-10 15,-151-42-18,0-1-1,0 1 1,0-1-1,0 0 1,0 0-1,0-1 1,0 1-1,0-1 1,0 0 0,0 0-1,0 0 1,0 0-1,-1-1 1,2 0 1,37-9 3,-26 9 1,1 2 0,-1 0 1,0 0-1,0 2 0,0 0 1,-1 1-1,1 0 0,15 6-4,123 64 0,-126-58 3,7 5 3,1-2 0,1-1 1,28 9-7,148 37 10,-210-63-16,-1 1-1,0-1 1,1 1-1,-1-1 1,0 0-1,1 0 0,-1 0 1,1 0-1,-1-1 1,0 1-1,1-1 1,-1 1-1,0-1 1,0 0-1,1 0 1,-1 0-1,0 0 0,0 0 1,0 0-1,0-1 1,0 1-1,0-1 1,-1 1-1,1-1 1,0 0-1,-1 0 0,1 0 1,-1 0-1,0 0 1,1 0-1,-1 0 1,0 0-1,0 0 1,0-2 6,27-89 30,-26 90-30,1 0 0,-1 0 0,1 0 0,0 1 0,0-1 0,1 1 0,-1 0 0,0 0 0,1 0 0,0 0 0,-1 0 0,1 1 0,0 0 0,0 0 0,-1 0 0,1 0 0,3 0 0,3-2-6,-4 2 8,2-2-4,0 1 1,-1 0-1,1 0 1,0 1-1,0 0 1,0 0-1,0 1 0,0 0 1,0 0-1,5 2 2,13 3-1,0 2 0,-1 0 0,0 2 0,0 1 0,-1 0-1,0 2 1,14 10 1,-29-16 0,1-1 1,0 0-1,0-1 0,0 0 0,1 0 0,-1-1 1,1 0-1,0-1 0,-1 0 0,1-1 0,0-1 1,0 1-1,0-2 0,1 1 0,41-7 3,-40 6-3,-1 0 1,1 0 0,0 1 0,-1 1 0,1 0-1,-1 1 1,1 1 0,-1 0 0,0 0 0,3 2-1,10 2-3,-21-6 0,0 0-1,0 0 1,-1-1 0,1 1 0,0-1 0,0 0-1,0 0 1,0 0 0,-1 0 0,1-1 0,0 1-1,0-1 1,0 0 0,-1 0 0,1-1-1,-1 1 1,1-1 3,2-4 1,0 1-1,-1-2 0,0 1 1,0 0-1,-1-1 0,1 0 1,-2 0-1,1 0 0,-1-1 1,0 1-1,0-1 0,-1 0 1,0 0-1,-1 0 1,0 0-1,0 0 0,0 0 1,-1 0-1,0-2 0,-3-55-17,3-28 25,28 48 18,-26 19-26,-2 19 1,0-1-1,0 0 0,1 1 0,0-1 0,1 0 1,0 1-1,0 0 0,0-1 0,1 1 1,0 0-1,2-1 0,3-4 2,0 1 0,1 0 0,0 1 0,1-1 0,0 2-1,1 0 1,0 0 0,0 1 0,7-3-2,-14 8-6,1 1 0,-1 0-1,1 0 1,-1 1 0,1-1-1,0 1 1,-1 0 0,1 0-1,0 1 1,0-1 0,0 1-1,0 0 1,0 1 0,0-1-1,-1 1 7,60-8 9,-51-30-29,-12 14 37,14-43 11,-14 66-29,-1-1 1,1 0-1,-1 0 0,1 1 1,0-1-1,0 0 0,-1 1 1,1-1-1,0 1 0,0-1 1,0 1-1,0-1 1,-1 1-1,1-1 0,0 1 1,0 0-1,0 0 0,0-1 1,0 1-1,0 0 0,0 0 1,0 0-1,0 0 0,0 0 1,0 0-1,0 1 1,0-1-1,0 0 0,0 0 1,1 1 0,9 0 14,-4-20-10,-3-140-24,-2 146 23,0-1 1,-1 0 0,0 0 0,-1 0 0,-1 0-1,0 0 1,-1 0 0,0 1 0,-1-1-1,-1 1 1,0-1 0,-1 1 0,0 0 0,-1 1-1,-1-1 1,0 1 0,0 1 0,-1-1 0,-6-5-4,-120-79 28,67 57 10,47 18-45,1 0-1,1-2 0,0 0 1,2 0-1,1-2 1,1 0-1,1-1 0,1 0 1,-2-10 7,-1 3-2,-94-285 8,101 300-5,1 0 0,1 0-1,1 0 1,0-1 0,1 1-1,1-1 1,1 0 0,0-5-1,2 20-2,0 0 0,0 0 0,0-1 0,0 1 0,0 0 0,1 0 0,0 0 0,0 0 1,0 0-1,0 1 0,1-1 0,0 0 0,-1 0 0,1 1 0,0-1 0,1 1 0,-1 0 1,1 0-1,-1 0 0,1 0 0,0 0 0,0 0 0,0 1 0,1-1 0,-1 1 0,1 0 0,-1 0 1,1 0-1,0 1 0,-1-1 0,4 0 2,-2 1 0,0-1 0,0 1 0,0-1 0,0 0 1,0-1-1,-1 1 0,1-1 0,-1 0 0,0 0 0,0 0 0,0-1 0,0 1 1,-1-1-1,1 0 0,-1 0 0,0 0 0,0 0 0,0-1 0,-1 1 0,1-1 1,-1 0-1,0 0 0,-1 0 0,1 0 0,-1-1 0,21-36-15,-21 39 13,0 0 0,0 1 0,1-1 1,-1 0-1,1 1 0,-1 0 0,1-1 0,0 1 0,0 0 1,0 0-1,0 0 0,1 0 0,-1 0 0,0 1 0,1-1 1,0 1-1,-1-1 0,1 1 0,0 0 0,-1 0 0,1 0 1,0 1-1,0-1 0,0 1 0,0-1 0,0 1 0,0 0 1,-1 0-1,1 0 0,0 0 0,0 1 0,0-1 0,0 1 1,0 0-1,0 0 0,-1 0 0,1 0 0,0 0 0,-1 1 1,3 0 1,-3 1 0,0-1 0,0 1 0,1-1 0,0 0 0,-1 0 0,1-1 0,0 1 0,0 0 1,0-1-1,0 0 0,0 1 0,0-1 0,0 0 0,0-1 0,1 1 0,-1-1 0,0 1 1,1-1-1,-1 0 0,0 0 0,0 0 0,1-1 0,-1 1 0,0-1 0,0 0 0,1 0 1,-1 0-1,0 0 0,0-1 0,0 1 0,0-1 0,-1 1 0,1-1 0,0 0 0,-1 0 1,2-1-1,9-14-7,24-16 42,-31 30-56,0 0 0,0 0 0,0-1 1,0 1-1,0-1 0,-1 0 1,0-1-1,0 0 0,0 1 0,-1-2 1,1 1-1,-1 0 0,0-1 1,-1 0-1,1 0 0,-1 0 0,0 0 1,1-6 20,2 0 2,-2 5-1,1 1 0,-1 0 0,1 0 0,0 0 1,0 0-1,0 1 0,1 0 0,0 0 0,0 1 0,0-1 0,1 1 0,0 1 1,-1-1-1,1 1 0,0 0 0,1 1 0,-1 0 0,0 0 0,1 0 1,-1 1-1,1 0 0,0 1 0,-1-1 0,1 1 0,-1 1 0,1 0 1,1 0-2,51 5-61,-54-4 60,1 0-1,-1 0 0,1-1 0,-1 0 0,1 0 0,-1-1 0,1 1 0,-1-2 0,1 1 0,0-1 0,-1 0 0,1 0 0,-1-1 0,0 1 0,1-1 0,-1-1 1,0 1-1,0-1 0,0-1 0,-1 1 0,1-1 0,2-2 2,13-17-27,-18 19 26,0 0 1,0 0 0,0 1 0,0 0-1,1-1 1,-1 1 0,1 1-1,0-1 1,-1 0 0,2 1 0,-1 0-1,0 0 1,2-1 0,153-4 39,-49 15-32,-28 2-4,-77-11-5,-1 1-1,0-1 1,0 0-1,1 0 1,-1 0-1,0-1 1,0 1-1,0-1 1,-1 0-1,1 0 1,0 0-1,-1-1 1,1 1-1,-1-1 1,0 0-1,0 0 1,0 0-1,0-1 1,-1 1-1,1 0 1,-1-1-1,1-1 3,26-28 5,-2 18-785,-35 16-1596,-9-5 44</inkml:trace>
  <inkml:trace contextRef="#ctx0" brushRef="#br0" timeOffset="41872.024">2785 4758 1920,'-33'-29'2672,"2"-1"0,1-2-1,-22-29-2671,-36-93 1929,74 138-1820,-1 0 0,0 2 1,-1 0-1,-1 1 0,0 0 0,-1 1 1,-1 1-1,1 1 0,-2 1 0,1 1 0,-6-2-109,11 5 5,-1 0 0,-1 0 0,1 2 0,-1 0-1,1 0 1,-1 2 0,0 0 0,0 0-1,1 2 1,-1 0 0,0 1 0,-1 0-5,6 1 3,1 1-1,-1 0 1,0 1 0,1 0 0,0 0-1,0 1 1,1 0 0,-1 1 0,1 0-1,1 0 1,-1 1 0,1 0 0,1 1-1,0 0 1,0 0 0,0 0-1,1 1-2,-8 19 9,2 0-1,1 1 1,1 1-1,-5 30-8,-1-1 14,11-38-14,2 0-1,0 1 0,1-1 0,2 1 0,0-1 0,2 1 0,3 21 1,2 46-3,-8-77 2,0 0-1,1 0 0,1 0 1,0 0-1,1 0 0,0 0 1,1-1-1,0 1 0,1-1 1,0 0-1,1 1 1,1-2-1,0 1 0,0-1 1,1 0-1,1 0 0,0-1 1,9 9 1,-12-15 1,1 0 0,-1 0 0,1 0 0,-1 1 0,-1-1 0,1 1 0,-1 0 1,1 1-1,-1-1 0,-1 1 0,1 0 0,-1-1 0,0 2 0,-1-1 0,1 0 0,-1 0 0,0 1 0,-1-1 1,0 1-1,0 0 0,0-1 0,0 4-1,-35 143-31,28-130 38,-37 134 6,7-36-6,34-110-5,-1 1 1,1 0 0,1 0-1,0 0 1,1 0 0,0 0-1,1 0 1,1 2-3,35 178 24,-40 90-15,-7-51 6,-5-143-16,15-87-81,-1 0-1,1 0 1,0 0 0,0 0 0,0 1 0,1-1-1,-1 0 1,0 0 0,0 0 0,0 0 0,1 0-1,-1-1 1,1 1 0,-1 0 0,1 0-1,-1 0 1,1 0 0,-1 0 0,1 0 0,0-1-1,-1 1 1,1 0 0,0-1 0,0 1 0,-1 0-1,1-1 1,0 1 0,0-1 0,0 1-1,0-1 1,0 1 82,8-6-1924</inkml:trace>
  <inkml:trace contextRef="#ctx0" brushRef="#br0" timeOffset="66287.542">2042 3173 6577,'-2'-3'2353,"1"3"263,1-2-1831,-3 2-273,1 5-320,2 4 64,5 1-64,2 13 104</inkml:trace>
  <inkml:trace contextRef="#ctx0" brushRef="#br0" timeOffset="67778.245">2098 2807 5121,'-38'-72'8603,"38"73"-8569,0-1-1,0 0 1,0 0-1,0 1 0,0-1 1,0 0-1,0 0 1,0 1-1,0-1 0,0 0 1,0 0-1,-1 1 1,1-1-1,0 0 1,0 0-1,0 0 0,0 1 1,-1-1-1,1 0 1,0 0-1,0 0 0,0 0 1,-1 1-1,1-1 1,0 0-1,0 0 1,-1 0-1,1 0 0,0 0 1,0 0-1,-1 0 1,1 0-1,0 0 0,0 0 1,-1 0-1,1 0 1,0 0-1,-1 0 1,1 0-1,0 0 0,0 0 1,-1 0-1,1 0 1,0 0-1,0 0 0,-1 0 1,1-1-1,0 1 1,0 0-1,0 0 1,-1 0-1,1 0 0,0 0 1,0-1-1,0 1 1,-1 0-1,1 0 0,0-1 1,0 1-1,0 0 1,0 0-1,0 0 1,0-1-1,0 1 0,-1 0 1,1-1-34,1 26 340,0-22-301,13 90 47,4-1 0,12 29-86,-20-85 17,-2 1 1,-2 1-1,-1 0 1,-2 0 0,-2 0-1,-2 31-17,-7 50 84,8-119-102,0-1-1,0 1 1,0 0 0,0-1-1,0 1 1,0 0 0,0-1-1,0 1 1,0-1-1,0 1 1,0 0 0,0-1-1,-1 1 1,1 0-1,0-1 1,0 1 0,0-1-1,-1 1 1,1 0 0,0 0-1,0-1 1,-1 1-1,1 0 1,0-1 0,0 1-1,-1 0 1,1 0 0,0 0-1,-1-1 1,1 1-1,0 0 1,-1 0 0,1 0-1,-1 0 1,1 0-1,0 0 1,-1-1 0,1 1-1,-1 0 1,1 0 0,0 0-1,-1 0 1,1 0-1,0 1 1,-1-1 0,1 0-1,-1 0 1,1 0 0,0 0-1,-1 0 1,1 0-1,0 1 1,-1-1 0,1 0-1,0 0 1,-1 1-1,1-1 1,0 0 0,-1 0-1,1 1 1,0-1 0,0 0-1,0 1 1,-1-1-1,1 0 1,0 1 0,0-1-1,0 0 1,0 1 0,-1-1 18,1 0-43,-30-41-5033,16 15 1652</inkml:trace>
  <inkml:trace contextRef="#ctx0" brushRef="#br0" timeOffset="68231.792">1833 3199 4745,'-14'-10'2239,"10"9"-1911,1-1 0,-1 0 0,1 0-1,-1-1 1,1 1 0,0-1 0,0 1-1,0-1 1,0 0 0,1 0 0,-1 0-1,1-1 1,0 1 0,0 0 0,0-1-1,0 0 1,0 1 0,1-1-1,0 0 1,0 0 0,0 0-328,3-12 133,1 1-1,0 0 1,1 0 0,1 0-1,1 1 1,0-1 0,1 1 0,5-7-133,-8 11 11,1 1 0,0-1 0,1 1 0,0 0 0,0 0 0,1 1 0,0 0 0,0 0 0,1 1 0,0 0 0,1 0 0,3-1-11,5-1 7,1 2 0,0 0 1,0 1-1,0 1 1,1 1-1,0 0 0,0 1 1,0 1-1,12 1-7,-21 1-6,-1 1 0,0 0 0,0 1 0,0-1 0,0 2 0,0-1 0,0 1 0,-1 1 0,1 0 0,-1 0 0,0 0 0,0 1 0,-1 0 0,1 1 0,-1 0 0,0 0 0,0 0 0,-1 1 0,0 0 0,0 0 0,-1 1 0,0 0 0,0 0 0,-1 0 0,3 5 6,0-2 43,-1 1 1,0 0 0,0-1-1,-1 2 1,-1-1 0,0 1 0,-1-1-1,0 1 1,-1 0 0,0 0-1,-1 0 1,0 0 0,-1 1 0,-1-1-1,0 0 1,-1 0 0,0 0-1,-1 0-43,-8 13 197,0 0 0,-1 0-1,-2-1 1,-1-1 0,-1 0-1,0-1 1,-2-1-1,-1-1 1,-15 14-197,22-23 65,1-1 0,-2-1 1,0 1-1,0-2 0,-1 0 0,0-1 0,0 0 0,-1-1 0,0-1 1,0 0-1,0-1 0,-1 0 0,-11 0-65,11-1 133,17-4-154,-1-1 0,0 1 0,0 0 0,0 0 0,0-1 0,0 1 0,0 0 0,0 0 0,0-1-1,0 1 1,0 0 0,0 0 0,0-1 0,0 1 0,0 0 0,0 0 0,0-1 0,0 1 0,0 0-1,0-1 1,0 1 0,0 0 0,0 0 0,-1 0 0,1-1 0,0 1 0,0 0 0,0 0 0,0-1-1,-1 1 1,1 0 0,0 0 0,0 0 0,0 0 0,-1-1 0,1 1 0,0 0 0,0 0 0,-1 0-1,1 0 1,0 0 0,0 0 0,-1 0 0,1 0 0,0 0 0,0 0 0,-1 0 0,1 0 0,0 0-1,-1 0 22,29-47-4538,-2 12 1268</inkml:trace>
  <inkml:trace contextRef="#ctx0" brushRef="#br0" timeOffset="68578.906">2511 2578 4345,'12'-57'8002,"-5"75"-5978,5 164-118,-5-29-1307,23 34-350,-20-127-1061,-10-59 702,0 0 0,0-1 1,-1 1-1,1-1 0,-1 1 1,1-1-1,0 1 0,-1-1 0,1 0 1,-1 1-1,1-1 0,-1 0 1,1 1-1,-1-1 0,1 0 1,-1 1-1,1-1 0,-1 0 0,0 0 1,1 0-1,-1 1 0,1-1 1,-1 0-1,0 0 0,1 0 0,-1 0 1,1 0-1,-1 0 0,0 0 1,1 0-1,-1 0 0,1-1 1,-1 1-1,0 0 0,1 0 0,-1-1 1,1 1-1,-1 0 0,1 0 1,-1-1-1,1 1 0,-1-1 110,-22-7-2519</inkml:trace>
  <inkml:trace contextRef="#ctx0" brushRef="#br0" timeOffset="69096.69">2414 2654 6513,'0'-16'611,"2"0"-1,0 0 0,1 1 1,0-1-1,1 1 1,1 0-1,0 0 0,1 0 1,1 1-1,0-1 0,1 2 1,3-4-611,-3 6 148,1-2-38,0 0 1,1 1-1,0 0 0,1 1 0,0 0 0,1 0 0,0 1 0,0 1 0,1 0 0,2 0-110,-10 8 1,0 0-1,0 1 0,0 0 1,0 0-1,0 1 0,0-1 1,0 1-1,0 0 0,0 1 1,-1-1-1,1 1 0,0 0 1,-1 0-1,1 0 0,-1 0 1,0 1-1,0 0 0,0 0 1,0 0-1,0 1 0,-1-1 1,1 1-1,-1-1 0,0 1 1,0 0-1,0 1 0,-1-1 1,0 0-1,0 1 0,0-1 1,0 1-1,0 2 0,1 9 51,-1-1 1,-1 1-1,0-1 1,-1 1-1,-1-1 1,0 1-1,-2-1 1,1 0-1,-2 0 1,0 0-1,-1 0 1,0 0-1,-1-1 1,-1 0-1,-5 9-51,5-7 57,-98 219 753,99-223-766,6-12-35,0 0-1,1 0 0,-1 0 1,0 0-1,1 0 0,-1 0 1,1 0-1,-1 0 1,0 0-1,1 0 0,-1 0 1,0 0-1,1 0 0,-1 0 1,1 0-1,-1 0 0,0 1 1,1-1-1,-1 0 0,0 0 1,1 0-1,-1 1 0,0-1 1,0 0-1,1 0 0,-1 1 1,0-1-1,0 0 0,1 1 1,-1-1-1,0 0 1,0 1-1,0-1 0,1 0 1,-1 1-1,0-1 0,0 0 1,0 1-1,0-1 0,0 1 1,0-1-1,0 0 0,0 1 1,0-1-1,0 0-8,12-3 6,0-1 1,0 1-1,1 1 1,-1 0-1,0 1 1,1 1-1,-1-1 0,1 2 1,-1 0-1,1 0 1,-1 2-1,0-1 1,1 1-1,-1 1 1,-1 0-1,1 1 0,-1 0 1,1 1-1,-2 0 1,1 0-1,-1 2 1,0-1-1,8 8-6,19 16 3,-27-20 5,2-1 0,-1 0 1,1 0-1,1-2 0,-1 1 0,2-2 0,-1 0 0,1 0 0,0-1 0,0-1 0,1 0 0,7 1-8,-1-8 373,-21 2-438,0 0 1,0 0-1,-1 0 0,1 0 0,0 0 1,0 0-1,-1-1 0,1 1 1,0 0-1,0 0 0,-1 0 0,1 0 1,0 0-1,0 0 0,0 0 1,-1 0-1,1-1 0,0 1 0,0 0 1,0 0-1,-1 0 0,1 0 0,0-1 1,0 1-1,0 0 0,0 0 1,0 0-1,0-1 0,0 1 0,-1 0 1,1 0-1,0-1 0,0 1 1,0 0-1,0 0 0,0-1 0,0 1 1,0 0-1,0 0 0,0-1 1,0 1-1,0 0 0,0 0 0,0 0 1,0-1-1,1 1 0,-1 0 1,0 0-1,0-1 0,0 1 0,0 0 1,0 0-1,0 0 0,1-1 0,-1 1 1,0 0-1,0 0 0,0 0 65,-12-6-2670</inkml:trace>
  <inkml:trace contextRef="#ctx0" brushRef="#br0" timeOffset="155520.875">3518 5880 13011,'3'20'119,"1"0"0,0 1-1,2-2 1,0 1 0,1-1 0,1 0 0,3 4-119,-2-4 83,-7-13-64,0 0 0,1-1 0,-1 1-1,1-1 1,0 1 0,1-1 0,-1 0 0,1 0 0,0 0 0,0-1-1,1 0 1,-1 1 0,1-2 0,0 1 0,0 0 0,1-1 0,-1 0 0,0 0-1,3 0-18,97 25 127,-43-26 144,-24-43 497,-10 17-727,-9 3-54,15 29 41,-10-5-31,-21-2 5,0 0 1,0 0-1,0 0 0,0 0 0,0-1 0,1 1 0,-1-1 1,0 0-1,0 0 0,0 0 0,0 0 0,1-1 0,-1 1 0,0-1 1,0 0-1,0 0 0,0 0 0,0 0 0,0 0 0,2-2-2,-3 2 1,36-29 77,11 12-85,-22 13 8,-22 1 5,0 1-1,0-1 1,-1 0-1,1 0 1,-1-1-1,0 0 1,0 1-1,0-1 0,-1 0 1,0-1-1,0 1 1,0-1-1,-1 1 1,1-1-1,-1 0 1,-1 0-1,1 0 1,-1 0-1,0 0 1,0 0-1,-1-6-5,15 31-216,-5 0 173,-7-10 42,1-1 1,0-1-1,1 1 0,0-1 1,0 1-1,0-1 0,1-1 0,0 1 1,1 0 0,-7-7 4,1 1 0,0 0 0,0-1 0,0 1 0,0-1 1,-1 1-1,1-1 0,0 1 0,0-1 0,0 0 0,0 0 0,0 1 1,0-1-1,0 0 0,0 0 0,0 0 0,0 0 0,0 0 0,0 0 1,0 0-1,0 0 0,0 0 0,0-1 0,0 1 0,0 0 0,0-1 1,0 1-1,0 0 0,-1-1 0,1 1 0,0-1 0,0 0 0,0 1 1,-1-1-1,1 0 0,0 1 0,-1-1 0,1 0 0,0 0 0,-1 0 1,1 1-1,-1-1 0,1 0 0,-1 0 0,0 0 0,1 0 0,-1 0 1,0 0-1,0 0 0,1-1-4,7-10 85,16 34-273,-23-19 189,1 0 1,0-1-1,0 1 1,0 0-1,0 0 1,1-1 0,-1 1-1,1-1 1,-1 0-1,1 0 1,0 0-1,0 0 1,0 0-1,0-1 1,0 1 0,0-1-1,0 0 1,1 0-1,-1 0 1,0 0-1,1-1 1,-1 1-1,0-1 1,2 0-2,13-29 161,-18 28-162,0 0 1,0 0-1,0 0 0,1 0 0,-1 0 1,0 0-1,0 0 0,0 0 1,1 0-1,-1 0 0,1 1 1,-1-1-1,0 0 0,1 0 0,0 0 1,-1 0-1,1 0 0,-1 1 1,1-1-1,0 0 0,0 1 1,-1-1-1,1 0 0,0 1 0,0-1 1,0 1-1,0-1 0,0 1 1,0 0-1,0-1 0,0 1 1,-1 0-1,1 0 0,0 0 0,0-1 1,0 1-1,0 0 0,0 0 1,0 0-1,0 1 0,0-1 1,0 0-1,0 0 0,0 0 0,0 1 1,0-1-1,0 1 1,1-1 1,-1 1-1,0 0 1,1-1-1,-1 1 1,1-1-1,-1 0 1,1 1-1,-1-1 1,0 0-1,1 0 1,-1 0-1,1 0 1,-1 0-1,1 0 1,-1-1-1,1 1 1,-1 0-1,1-1 1,-1 1-1,0-1 1,1 1-1,-1-1 1,0 0-1,0 1 1,1-1-1,-1 0 1,0 0-1,0 0 1,0 0 0,0 0-1,1-1 0,-2 1-2,0 0 1,1 0-1,-1 0 1,1 0-1,-1 1 0,1-1 1,0 0-1,-1 0 0,1 1 1,0-1-1,-1 0 0,1 1 1,0-1-1,0 1 1,0-1-1,0 1 0,-1-1 1,1 1-1,0-1 0,0 1 1,0 0-1,0 0 0,0-1 1,0 1-1,0 0 1,0 0-1,0 0 0,0 0 1,0 0-1,0 0 0,0 1 1,0-1-1,0 0 1,0 0-1,0 1 0,0-1 1,0 0-1,-1 1 0,1-1 1,0 1-1,0-1 0,0 1 1,0 0-1,-1-1 1,1 1-1,0 0 0,-1-1 1,1 1-1,0 1 2,11 9-41,-10-9 44,-1 0 1,0 0-1,1 0 1,0 0-1,-1-1 1,1 1-1,0 0 1,0-1-1,0 1 1,0-1-1,0 0 1,0 0-1,0 0 1,1 0-1,-1 0 1,0 0-1,1 0 1,-1-1-1,0 1 1,1-1-1,-1 0 1,1 1-1,-1-1 1,1-1-1,-1 1 1,0 0-1,1 0 0,-1-1 1,1 1-1,-1-1 1,0 0-1,0 0 1,1 0-1,1-1-3,-3 1 0,0 0 0,0 0-1,0 0 1,1 0 0,-1 0-1,0 1 1,1-1 0,-1 0 0,0 1-1,1-1 1,-1 1 0,1-1-1,-1 1 1,1 0 0,-1 0-1,1-1 1,-1 1 0,1 0-1,-1 0 1,1 1 0,-1-1-1,1 0 1,-1 0 0,0 1 0,1-1-1,-1 1 1,1-1 0,-1 1-1,0 0 1,1-1 0,-1 1-1,0 0 1,0 0 0,1 1 0,0-1 2,0 0 1,0 0-1,0 0 0,0 0 1,0 0-1,0 0 1,0-1-1,0 1 1,0-1-1,0 1 1,0-1-1,1 0 0,-1 0 1,0 0-1,0 0 1,0 0-1,0 0 1,0 0-1,1-1 0,-1 0 1,0 1-1,0-1 1,0 0-1,0 0 1,0 0-1,0 0 1,-1 0-1,1 0 0,0 0 1,0-1-1,-1 1 1,1-1-1,-1 1 1,1-1-1,-1 0-2,8-6 19,-8 6-21,0 1-1,0 0 0,0 0 1,0 0-1,0 0 0,0 0 1,0 0-1,0 0 0,1 0 1,-1 0-1,0 1 0,0-1 0,1 0 1,-1 1-1,1-1 0,-1 1 1,0 0-1,1-1 0,-1 1 1,1 0-1,-1 0 0,1 0 1,-1 0-1,1 0 0,-1 0 1,1 0-1,-1 1 0,1-1 0,-1 0 1,0 1-1,1-1 0,-1 1 1,1 0 2,70 55-75,-70-56 79,0 1-1,0-1 1,0 0 0,0 0-1,0 0 1,0 0 0,0 0 0,0 0-1,0-1 1,0 1 0,0-1-1,0 1 1,0-1 0,0 0-1,0 1 1,0-1 0,-1 0-1,1 0 1,0-1 0,-1 1-1,1 0 1,-1 0 0,1-1-1,0 0-3,30-14 52,6 50-221,-26-16 137,-11-15 36,1 0-1,0 0 1,-1-1-1,1 1 1,0 0 0,0-1-1,0 1 1,1-1-1,-1 0 1,1 0-1,-1 0 1,1 0 0,0 0-1,0 0 1,0-1-1,0 1 1,1-1-4,-3-1 5,0 0 0,1 0 0,-1-1 0,0 1 0,1 0 0,-1-1-1,0 1 1,0-1 0,1 0 0,-1 1 0,0-1 0,0 0 0,0 0 0,0 0 0,0 0 0,0 0 0,0 0 0,0 0-1,0 0 1,0 0 0,-1 0 0,1 0 0,0 0 0,-1-1 0,1 1 0,-1 0 0,0-1 0,1 0-5,11-16 42,0 45-217,15 18 173,-22-39 40,-3-7 97,0-5-104,3 21-133,1 11 8,5 8 142,-11-15 21,-16 68-97,18-74 39,-2-13-9,1 1 0,-1-1 0,0 1-1,0 0 1,1-1 0,-1 1 0,0-1-1,0 1 1,0 0 0,1-1 0,-1 1 0,0 0-1,0-1 1,0 1 0,0 0 0,0-1-1,-1 1 1,1-1 0,0 1 0,0 0 0,0-1-1,0 1 1,-1-1 0,1 1 0,0 0-1,-1-1 1,1 1 0,0-1 0,-1 1 0,1-1-1,0 1 1,-1-1 0,1 1 0,-1-1-1,1 0 1,-1 1 0,1-1 0,-1 0-1,0 1 1,1-1 0,-1 0-2,-1 0 0,0 1 1,0-1-1,0 1 0,0-1 1,0 1-1,0 0 0,0 0 1,0 0-1,1 0 0,-1 0 1,0 0-1,1 1 0,-1-1 0,0 0 1,1 1-1,0-1 0,-1 1 1,1 0-1,0-1 0,0 1 1,0 0-1,0 0 0,0 0 1,0 0-1,0-1 0,1 1 1,-1 0-1,1 1 0,-1-1 1,1 0-1,0 0 0,0 0 0,0 0 1,0 0-1,0 0 0,0 0 1,1 0-1,-1 1 0,9 85-51,32 12 43,-44-70 32,7-6-45,13 86 32,-26-55 7,8-46-16,0 0-1,0 0 0,-1 0 1,0-1-1,0 1 0,-1 0 1,-1-1-1,1 0 0,-1 1 1,0-1-1,-1-1 0,-5 7-1,8-12 7,-1-1-1,1 0 0,-1 0 1,1 0-1,-1 0 0,0 0 1,0-1-1,1 1 0,-1-1 0,0 1 1,0-1-1,0 0 0,1 0 1,-1-1-1,0 1 0,-2-1-6,-3 0 10,-101-3 66,106 5-80,0 0 0,0 1 0,1-1 1,-1 0-1,1 1 0,-1-1 0,1 1 0,-1 0 0,1 0 0,0 0 0,0 0 1,0 0-1,0 1 0,0-1 0,1 0 0,-1 1 0,1 0 0,-1-1 0,1 1 1,0 0-1,0 0 0,0-1 0,0 1 0,1 0 0,-1 0 0,1 0 0,0 0 1,0 0 3,-5 14 9,1-6-5,3-7 1,0 0-1,-1 0 1,1 0-1,-1-1 0,0 1 1,0 0-1,0-1 0,0 1 1,0-1-1,-1 0 1,1 0-1,-1 0 0,0 0 1,-3 2-5,3-1-4,1-1 1,0 0 0,0 1-1,0 0 1,0 0-1,1-1 1,-1 1-1,1 0 1,0 0 0,0 0-1,0 0 1,1 0-1,0 1 1,-1-1-1,2 0 1,-1 0 0,0 1 3,0 7-5,-8 26 21,6 28-43,2-60 28,0-2 0,1 0 0,-1 0 0,0-1 1,-1 1-1,1 0 0,-1 0 1,1 0-1,-1-1 0,0 1 0,-1 0 1,1-1-1,0 1 0,-1-1 0,0 1 1,0-1-1,0 0 0,0 0 0,-1 0 1,1 0-1,-1 0 0,0 0 1,0-1-1,0 1 0,0-1 0,-1 0-1,0 0 0,1-1 0,-1 1 0,0-1 0,0 1 0,1 0 0,-1 0 0,1 1 0,0-1 0,0 1 0,-1-1 0,2 1 0,-1 0 0,0 0 0,1 1 0,-1-1 0,1 0 0,0 1 0,0 0 0,0-1 0,1 1 0,-1 0 0,1 0 0,-1 3 0,1-4 2,0 0-1,0-1 1,0 0-1,0 1 1,0-1-1,-1 0 1,1 0-1,-1 1 1,1-1-1,-1 0 0,0-1 1,0 1-1,0 0 1,0 0-1,0-1 1,0 1-1,0-1 1,-1 0-1,1 0 1,0 1-1,-1-2 0,-2 2-1,1 1-2,0 1 0,0 0 0,0 0 0,1 0 0,-1 0 0,1 0 0,0 1 0,0-1 0,0 1 0,1 0 0,0 0 0,0 0 0,0 0 0,0 1 0,1 0 2,0-2 2,0 0 0,0-1 0,0 1 0,0-1 0,-1 1 0,1-1 0,-1 1 0,0-1 0,0 0 0,-1 0 0,1 0 0,0 0 0,-1 0 0,0 0 0,0-1 0,0 1 0,0-1 0,0 0 0,0 0 0,0 0 0,-1 0 0,1-1 0,-1 1 0,1-1 0,-1 0 0,0 0 0,0 0-2,-260 92 59,254-90-55,6-1-3,-1 0-1,1-1 1,-1 0 0,0 0-1,0 0 1,1 0 0,-1-1-1,0 0 1,0 0 0,0 0-1,0 0 1,0-1 0,1 0-1,-1 0 1,0 0 0,1 0-1,-1-1 1,-3-1-1,-5-6 15,11 7-14,0 0 1,-1 0 0,1 1 0,-1-1 0,1 1 0,-1-1 0,1 1-1,-1 0 1,0 0 0,0 0 0,1 0 0,-1 1 0,0-1 0,0 1-1,0 0 1,0 0 0,0 0 0,0 0 0,1 0 0,-1 0-1,-3 1-1,-167 97-40,-8-48 59,157-43-9,12-2-8,-1 0-1,0-1 1,-1-1 0,1 0-1,0 0 1,-1-2 0,1 0-1,-1 0 1,0-1-1,1-1 1,-12-2-2,-11-8-17,1-3 0,0 0 0,1-3-1,1 0 1,1-3 0,0 0 0,-17-17 17,-2 2-31,38 28 31,0 0-1,-1 1 0,0 0 0,0 1 0,0 0 0,0 2 0,-1-1 0,0 2 0,0 0 0,-4 0 1,-76-15-11,-27-28 31,6 44-56,45-32 39,11-2 6,-40-25-15,96 59 6,-9-5-2,0 1-1,-1 1 1,0 1-1,1 0 1,-1 0-1,0 1 0,-1 1 3,13 0-1,-1 0 0,0-1 0,1 1-1,-1-1 1,1 1 0,-1-1-1,1 0 1,0 0 0,0 0-1,0 0 1,0 0 0,0-1 0,0 1-1,1 0 1,-1-1 0,1 0-1,-1 1 1,1-1 0,0 0-1,0 1 1,0-1 0,1 0-1,-1 0 1,1 0 0,-1 0 0,1-2 1,-5-11 4,5 12-3,-1 0-1,1 0 1,-1 0-1,0 0 1,0 1-1,-1-1 1,1 0 0,-1 1-1,0-1 1,0 1-1,0-1 1,-1 1-1,1 0 1,-1 0-1,1 0 1,-1 0 0,0 1-1,0-1 1,0 1-1,-1 0 1,1-1-1,0 2 1,-1-1 0,0 0-1,1 1 1,-1-1-1,0 1 1,0 0-1,0 0 1,1 1-1,-1-1 1,0 1 0,0 0-1,0 0 1,0 0-1,0 0 1,0 1-1,-2 0 0,-1 1 5,0 0 0,0-1 0,0 0-1,0 0 1,0 0 0,-1-1 0,1 0-1,0-1 1,0 0 0,0 0 0,0 0-1,0-1 1,0 0 0,-3-1-5,4 1-5,-1-1 0,0 2 1,0-1-1,0 1 0,-1 0 0,1 0 0,0 1 0,0 0 1,0 1-1,-1-1 0,1 1 0,0 1 0,-5 1 5,-50 36-4,56-37 14,0-1 1,0 0-1,0-1 0,0 1 0,0-1 0,-1 0 0,1-1 0,0 1 0,0-1 0,0-1 0,0 1 0,-3-2-10,-16-2 7,-16-2 10,0-3-1,1-1 0,0-2 1,1-1-1,-5-5-16,-166-113-24,197 125 19,0-1 0,1 0 1,0-1-1,0 0 0,1-1 0,0 0 1,0-1-1,1 0 0,1-1 0,0 0 1,1-1-1,0 1 0,1-1 0,0-1 1,1 0-1,-1-4 5,6 12-5,0 1 1,0-1-1,0 1 0,1-1 1,0 1-1,0-1 0,1 0 1,0 1-1,0-1 1,0 1-1,0-1 0,1 1 1,0 0-1,0 0 1,0 0-1,1 0 0,0 0 1,0 0-1,0 0 0,1 1 1,-1 0-1,1 0 1,0 0-1,0 0 0,0 0 1,3-1 4,22-6-62,3-4-203,-23-11-2841,-12-6-175,-8-7-749</inkml:trace>
  <inkml:trace contextRef="#ctx0" brushRef="#br0" timeOffset="162278.271">2394 7459 2449,'-29'13'4659,"-15"-22"-1838,15-1-2268,-72 3-130,96 5-412,0 1-1,1-1 1,-1 0-1,0-1 1,1 1 0,0-1-1,-1 0 1,1 0-1,0 0 1,1-1 0,-1 0-1,0 1 1,1-1-1,0 0 1,0 0 0,0-1-1,1 1 1,-1-1-1,1 1 1,-1-3-11,-8-12 63,10 16-56,0 1 0,-1 0 0,1-1 1,-1 1-1,0 0 0,1 0 0,-1 0 0,0 0 1,0 0-1,-1 0 0,1 1 0,0-1 1,0 1-1,-1-1 0,1 1 0,-1 0 0,0 0 1,1 0-1,-1 0 0,0 0 0,1 1 1,-1-1-1,0 1 0,0 0 0,1 0 0,-1 0 1,0 0-1,0 0 0,-1 1-7,-114-27 189,-11 63-29,115-32-151,-26 14-4,30-14 8,1-1 0,0 1 0,-1-2 0,0 1 1,0-2-1,0 1 0,0-1 0,-6 0-13,10-3 7,0 0 0,0 0 0,0-1-1,0 1 1,0-2 0,0 1 0,0 0-1,1-1 1,-1 0 0,1-1 0,0 1 0,0-1-1,0 0 1,0 0 0,1-1 0,0 1 0,0-1-1,0 0 1,0 0 0,1 0 0,0-1-1,0 1 1,-2-5-7,-100-181 52,22 95-49,8-9 21,76 103-26,-1 0 0,0 0 1,1 1-1,-1-1 0,1 0 0,-1 0 1,1 1-1,0-1 0,0 1 0,0-1 0,0 1 1,0-1-1,0 1 0,0-1 0,0 1 1,1 0-1,-1 0 0,0 0 0,1-1 1,-1 1-1,1 1 0,-1-1 0,1 0 0,0 0 1,-1 0-1,1 1 0,0-1 0,0 1 1,-1 0-1,1-1 0,0 1 0,0 0 1,0 0-1,1 0 2,9-4-4,-3-1 6,1 0 1,-2 0-1,1-1 1,-1-1-1,1 1 1,-2-1-1,1-1 1,-1 1-1,0-1 1,-1 0-1,0-1 1,0 0-1,-1 0 1,0 0-1,1-3-2,4-44-3058,-3 34 900</inkml:trace>
  <inkml:trace contextRef="#ctx0" brushRef="#br0" timeOffset="-129302.485">4917 5941 3513,'0'-2'6754,"-1"-12"-5262,-2 6-1380,0-1 0,0 0 1,0 1-1,-1-1 1,-1 1-1,1 0 0,-1 1 1,-1-1-1,1 1 1,-1 0-1,-1 0 1,1 1-1,-1-1 0,0 1 1,-1 1-1,1 0 1,-1 0-1,0 0 1,0 1-1,-3-1-112,1-1 77,-1 1 0,0 0 1,0 0-1,0 1 0,0 0 0,0 1 1,-1 1-1,1 0 0,-1 0 0,0 1 1,-2 0-78,-11 4 161,1 1 0,0 1 0,0 2 0,1 0 0,-24 10-161,-18 6 261,50-20-233,0-2-1,1 1 0,-1-2 1,0 0-1,0 0 0,1-2 1,-1 0-1,1 0 0,-1-2 1,1 0-1,0 0 0,0-1 1,1-1-1,-10-5-27,-99-55 40,-31 22-56,69 6-7,74 32 26,0 1 0,-1 0-1,1 1 1,-1 0-1,0 0 1,0 1-1,0 0 1,-1 1-1,1 1 1,-2 0-3,-1-2 4,0 0-1,0 0 1,0-1 0,0-1-1,1-1 1,-1 0 0,1 0-1,1-1 1,-3-2-4,-1-3-1,0-1 0,1 0 0,1-1-1,0-1 1,1 0 0,1 0 0,0-1 0,1-1-1,1 0 1,-5-11 1,9 17-6,-3-3 0,1-1 0,0 0 0,1-1 1,0 0-1,2 0 0,0 0 0,-2-10 6,-18-88-22,43 48-20,24-24 40,-37 77-2,1 0 0,0 1 1,1 0-1,1 0 0,0 0 1,1 1-1,0 0 0,2-1 4,-5 7-10,0 0 0,1 0 0,-1 0 0,1 1 0,0 0 0,1 1 0,-1 0-1,0 0 1,1 0 0,2 0 10,56-27 1,6-41-47,-65 62 36,1 0 0,-1 0-1,1 1 1,1 0-1,0 0 1,0 1 0,0 0-1,1 0 1,0 1-1,0 1 1,0 0-1,1 0 1,0 1 10,84-4-119,-91 6 120,-1 1-1,1-1 1,-1 1-1,0-1 1,0 0-1,0 0 0,0 0 1,0-1-1,0 1 1,-1-1-1,1 1 1,-1-1-1,0 0 0,1 0 1,-1 0-1,-1 0 1,1 0-1,0-2 0,21-25 10,-18 26-14,1 0 0,0 0 1,-1 1-1,1 0 0,1 0 0,-1 0 1,0 1-1,1-1 0,-1 2 1,1-1-1,0 1 0,0 0 0,-1 0 1,1 1-1,0 0 0,0 0 0,0 1 1,-1 0-1,3 0 4,-6-1 1,0 0 0,0 1-1,1-2 1,-1 1 0,0 0 0,0-1 0,0 1-1,0-1 1,0 0 0,0 0 0,0 0-1,0-1 1,0 1 0,-1-1 0,1 1 0,0-1-1,-1 0 1,1 0 0,-1 0 0,0-1-1,-1 3-1,5-3-8,-1 0 1,1 1-1,0 0 0,0 0 1,0 0-1,0 1 1,0 0-1,0 0 1,0 1-1,0-1 0,1 1 1,-1 1-1,0-1 1,1 1 8,25 0-215,-23 0 164,0 0 1,-1 1-1,1 1 0,-1 0 1,0 0-1,1 0 0,-1 1 1,-1 0-1,1 1 0,-1-1 1,0 2-1,0-1 0,0 1 1,0 0-1,0 2 51,22 15-31,48 53 12,-42-37 27,57 35 14,-71-59-18,0 2 0,-1 0 0,-1 1 0,-1 1 0,0 1 0,4 7-4,-20-24 0,0-1 1,0 1-1,0-1 1,0 1-1,0-1 1,1 0-1,-1 0 1,1 0-1,0-1 1,-1 1-1,1-1 1,0 1-1,0-1 1,0 0-1,0 0 1,0 0-1,0 0 1,0-1-1,2 1 0,50 22 7,30 18 3,-45-31 1,-24-8-16,6 3-1,-9 4 17,-14-12-159,-21-11-2694,2 0 651</inkml:trace>
  <inkml:trace contextRef="#ctx0" brushRef="#br0" timeOffset="-128853.044">4856 4920 6721,'-14'37'5811,"18"-41"-5226,-2-11-546,-1 0 0,0-1-1,-1 1 1,0 0 0,-1 0 0,-4-14-39,3 11 22,-7-58 11,-13-182-341,22 252 9,-6-29-5015,3 32 2063</inkml:trace>
  <inkml:trace contextRef="#ctx0" brushRef="#br0" timeOffset="-128546.342">4611 4704 5561,'-7'10'2782,"7"-10"-2689,0-1 0,0 1-1,0 0 1,0 0-1,0-1 1,0 1 0,0 0-1,0 0 1,-1-1-1,1 1 1,0 0-1,0 0 1,0-1 0,0 1-1,-1 0 1,1 0-1,0 0 1,0 0 0,-1-1-1,1 1 1,0 0-1,0 0 1,-1 0 0,1 0-1,0 0 1,0 0-1,-1-1 1,1 1 0,0 0-1,-1 0 1,1 0-1,0 0 1,0 0 0,-1 0-1,1 0 1,0 0-1,-1 1 1,1-1 0,0 0-1,0 0 1,-1 0-1,1 0 1,0 0 0,0 0-1,-1 0 1,1 1-93,-48-386 804,39 365-1334,7 17-3226,5 11 1060</inkml:trace>
  <inkml:trace contextRef="#ctx0" brushRef="#br0" timeOffset="-128289.685">4439 4586 5761,'-4'-9'2209,"-1"-14"183,-6-6-1520,5-12-247,3-4-345,-6-4-32,6 8-104,-1 0-32,1 9-72,-3 4 8,0 8-80,-5-4-2425,-1 8-87,0 4-857</inkml:trace>
  <inkml:trace contextRef="#ctx0" brushRef="#br0" timeOffset="-128031.63">4213 4401 4569,'-10'0'2368,"-1"-3"1,0-5-1001,5-1-504,-3-4-215,1-4-329,1-4-40,1 5-88,-5-3 8,2-4-80,-2 0-16,4-1-48,-2 1-16,3 6-24,1 5-168,2 9-288,-1 14-2265,-1 3 497</inkml:trace>
  <inkml:trace contextRef="#ctx0" brushRef="#br0" timeOffset="-127740.72">3908 4601 4929,'-4'-4'2561,"1"-1"-121,3-1-1024,-3-5-735,4-4-185,-6-3-248,2-3 0,-1-5-64,-1-9-24,-1 3-80,2-1 0,-1 6-56,-4-2-56,-2 14-104,-5 2-880,-2 4-793,-8 2-911,8 5-769</inkml:trace>
  <inkml:trace contextRef="#ctx0" brushRef="#br0" timeOffset="-127475.24">3640 4665 5177,'-2'1'2265,"2"1"79,0-4-1416,-1-7-200,1-6-407,-2-9-73,-3-11-104,-1-9-8,-1 1-24,-2-4-16,0 10-56,-4 6 16,0 5-112,-4 8-608,2 11-401,-2 5-1455,2-1-265</inkml:trace>
  <inkml:trace contextRef="#ctx0" brushRef="#br0" timeOffset="-127210.217">3448 4801 3713,'2'8'1695,"-1"1"1364,-2-15-1149,-12-64 280,6 25-1929,-3 0 1,-1 0-1,-14-31-261,-4 25-818,28 50 638,0 0-1,0 0 1,0 0-1,0 1 1,0-1-1,0 0 1,0 1-1,0-1 1,0 0-1,0 1 1,0-1-1,0 1 1,0 0-1,-1-1 1,1 1-1,0 0 0,0 0 1,-1 0-1,1 0 1,0 0-1,0 0 1,-1 0-1,1 0 1,0 0-1,0 1 1,0-1-1,-1 0 1,0 1 180,-10 8-2926</inkml:trace>
  <inkml:trace contextRef="#ctx0" brushRef="#br0" timeOffset="-126881.342">3277 5043 4225,'0'-16'2480,"-9"-5"33,0-2-977,1-10-303,-1 0-497,-2-1-208,5 4-312,-4-3-96,-1 5-88,5 1 0,-3 7-8,0-2-8,-2 6-64,-1 1-96,-3 2-368,-5 2-2225,0 2 521</inkml:trace>
  <inkml:trace contextRef="#ctx0" brushRef="#br0" timeOffset="-126558.669">3157 5158 2521,'11'18'1472,"-4"-6"-8,-2-7-584,-1-7 113,-4-5-137,2-11 0,-4-5-32,-8-17 0,1-4-280,-6-18-104,-2 0-255,2-9-41,7 16-72,-1 6 0,6 22-529,0 10-1951,7 19 488</inkml:trace>
  <inkml:trace contextRef="#ctx0" brushRef="#br0" timeOffset="-126178.176">3151 5436 2553,'8'-3'1376,"4"-13"136,6 0-632,-1-9-7,2-2-305,6-3-120,-4 6-224,3 2-40,-3 9-72,-1 4-624,-3 4-1209,0 10 209</inkml:trace>
  <inkml:trace contextRef="#ctx0" brushRef="#br0" timeOffset="-126177.176">3324 5618 5881,'0'3'1801,"3"-5"351,6-1-1696,2-3-120,5 0-216,6-5-48,-3 4-40,6-2 16,-3-2 32,3-3-2248,-7-2 768</inkml:trace>
  <inkml:trace contextRef="#ctx0" brushRef="#br0" timeOffset="-125687.373">3427 5713 1832,'5'6'2017,"1"-7"-505,4 1-48,6-6-919,3 3-305,4-8-48,0 5-96,6-3 8,-5 3-16,-1-3-1673,-2 16 585</inkml:trace>
  <inkml:trace contextRef="#ctx0" brushRef="#br0" timeOffset="-125686.373">3596 5880 4617,'-8'-4'2961,"6"-10"-449,4 3-815,7-4-1121,5 2-408,7-4-64,5 6-64,6-1 0,3 4-16,1 2 24,0 2-64,-4 2-2529,-3 4 849</inkml:trace>
  <inkml:trace contextRef="#ctx0" brushRef="#br0" timeOffset="-125464.968">3764 6093 3081,'5'-2'2168,"1"-7"-335,4-5-105,4-2-1376,7-4-16,-1 2-48,4-1-88,-6 4-104,8-4 0,-8 3 56,2 0-1064,-8 2-1128,6 0 103</inkml:trace>
  <inkml:trace contextRef="#ctx0" brushRef="#br0" timeOffset="-125197.679">3964 6170 4865,'0'-2'2144,"0"-5"-31,0-10-1337,6-9-200,-1 1-440,2-7-40,4 1-40,1 3-64,0 6-560,1 1-1584,-1 6 279</inkml:trace>
  <inkml:trace contextRef="#ctx0" brushRef="#br0" timeOffset="-124921.421">4292 6035 2921,'6'-2'2080,"6"4"-296,-1-4-375,9 2-913,-1-1-248,3-7-32,-6-5-152,-2-9-864,-10-5-1041,1-3 41</inkml:trace>
  <inkml:trace contextRef="#ctx0" brushRef="#br0" timeOffset="-124362.539">4530 5988 5929,'6'0'2017,"-1"0"199,5-2-1400,1-1-720,1 0-40,3-3-24,1-3 0,-7 0-16,4-8-24,-4 2-232,-1-3-832,-3 4-1176,2 1-113</inkml:trace>
  <inkml:trace contextRef="#ctx0" brushRef="#br0" timeOffset="-86389.24">4987 6076 6729,'-91'51'6726,"99"-53"-6075,79-92-399,-22 12-208,-35 40-21,2 2-1,2 2 1,1 1 0,2 1-1,39-28-22,-70 59-1,1 0 0,0 1 0,0-1 0,1 2 0,-1-1 0,1 1 0,-1 0 0,1 1 0,0 0 0,0 0 0,0 0 0,1 1 0,-1 1 0,0-1 0,0 1 0,1 1 0,-1-1 0,0 1 0,0 1 0,0 0 0,0 0 0,0 0 0,4 3 1,12 8-1,-1 1 0,-1 1-1,0 1 1,-1 0-1,-1 2 1,0 1-1,-2 0 1,5 8 1,39 36 31,-57-58-28,-3-2-1,-1-1 0,1 0-1,0 0 1,-1 0-1,1 0 1,0 0 0,0 0-1,0 0 1,1-1 0,-1 1-1,0-1 1,1 0 0,-1 0-1,1 1 1,-1-1 0,1-1-1,-1 1 1,1 0-1,0-1 1,-1 1 0,1-1-1,0 0 1,-1 0 0,1 0-1,0 0 1,-1 0 0,1-1-1,0 1 1,-1-1-1,2 0-1,5-6 20,-1-1 0,0 0-1,0 0 1,-1-1 0,1 1-1,-2-2 1,0 1-1,0-1 1,0 0 0,-2 0-1,5-10-19,-8 16 6,34-77 91,-25 54-79,1 1 1,1 0 0,1 1 0,16-23-19,-28 46-1,1 0 0,-1 0 0,1 0 0,0 0 0,0 0-1,0 1 1,0-1 0,0 0 0,0 1 0,0 0 0,0-1 0,1 1 0,-1 0 0,0 0 0,1 1 0,-1-1 0,1 0 0,-1 1 0,1-1 0,-1 1 0,1 0-1,-1 0 1,1 0 0,0 0 0,-1 0 0,1 1 0,-1-1 0,1 1 0,-1-1 0,1 1 0,-1 0 0,0 0 0,2 1 1,71 55 102,-58-43-41,40 25 153,-56-38-195,1-1 0,0 1 0,0-1 0,0 1 0,0-1 0,0 0 0,0 1 0,0-1 0,0 0 0,0 0 0,-1-1 0,1 1 0,0 0 0,0-1 0,0 1 0,0-1 0,0 1 0,0-1 0,-1 0 0,1 0 0,0 0 0,-1 0 0,1 0 0,0 0 0,-1 0 0,1-1 0,-1 1 0,0-1 0,1 1 0,-1-1 0,0 1 0,0-1 0,1-1-19,6-14 95,-1 0 1,-1 0-1,0-1 0,-2 0 0,0 0 0,0 0 0,-2-1 0,0 1 0,-2-1 0,0-7-95,-9-114 152,9 140-153,0 0-1,0-1 0,0 1 0,1-1 1,-1 1-1,0-1 0,0 1 0,0-1 1,0 1-1,0-1 0,0 1 0,0-1 1,0 1-1,0-1 0,0 1 0,0 0 1,0-1-1,0 1 0,0-1 0,-1 1 1,1-1-1,0 1 0,0-1 0,0 1 1,-1 0-1,1-1 0,0 1 0,-1-1 1,1 1-1,0 0 0,-1-1 0,1 1 0,0 0 1,-1-1-1,1 1 0,-1 0 0,1 0 1,0 0-1,-1-1 0,1 1 0,-1 0 1,1 0-1,-1 0 0,1 0 0,-1 0 1,1 0-1,-1 0 0,1 0 0,-1 0 1,1 0-1,-1 0 0,1 0 0,-1 0 1,1 0-1,-1 0 0,1 0 0,0 0 1,-1 1-1,1-1 0,-1 0 0,1 0 1,-1 1-1,1-1 0,0 0 0,-1 1 1,1-1-1,0 0 0,-1 1 0,1-1 1,0 1 1,-28 54-3968,12-44 1134</inkml:trace>
  <inkml:trace contextRef="#ctx0" brushRef="#br0" timeOffset="-83918.911">3766 4902 3689,'29'-65'6421,"-27"84"-3916,-49 167-1130,-8 64-419,52-222-804,6-20-14,5-19-58,-6 9-62,17-34 80,-2-1 1,-1-1-1,11-36-98,-13 32 32,62-184 33,-76 226-67,0-1 0,0 0 1,0 1-1,0-1 0,0 1 0,0-1 0,1 0 0,-1 1 1,0-1-1,0 1 0,0-1 0,1 1 0,-1-1 1,0 1-1,1-1 0,-1 1 0,0-1 0,1 1 0,-1-1 1,1 1-1,-1-1 0,0 1 0,1 0 0,-1-1 0,1 1 1,-1 0-1,1-1 0,0 1 0,-1 0 0,1 0 1,-1 0-1,1-1 0,-1 1 0,1 0 0,0 0 0,-1 0 1,1 0-1,-1 0 0,1 0 0,0 0 0,-1 0 1,1 0-1,-1 0 0,1 1 0,-1-1 0,1 0 0,0 0 1,-1 0-1,1 1 0,-1-1 0,1 0 0,0 1 2,9 66-150,-10-54 127,-19 285-88,9-194 278,4 0 0,4 6-167,2-107 11,2 21 33,8-31 65,38-123 67,80-238 53,-44 169-185,-83 194-50,1 1-1,0 0 0,0-1 1,0 1-1,1 0 1,-1 0-1,1 0 0,0 1 1,0-1-1,0 1 1,1 0-1,-1 0 0,1 0 1,0 0-1,0 0 1,0 1-1,0 0 0,4-2 7,-6 5-10,1 1-1,-1 0 0,0 0 1,1 0-1,-1 0 0,0 0 0,0 0 1,0 0-1,-1 1 0,1-1 0,0 1 1,-1-1-1,0 1 0,1 0 1,-1-1-1,0 1 0,0 0 0,-1 0 1,1 0-1,-1 0 0,1 0 1,-1 0-1,0 0 0,0 2 11,4 40-56,-2 0-1,-3 0 1,-1 0 0,-6 35 56,5-51 0,-45 383 382,53-385-79,12-65-97,41-132 102,-30 80-249,5 1-1,15-24-58,-45 106-6,0 0 0,0 1 0,1-1-1,0 1 1,0 0 0,1 0 0,0 0 0,0 0 0,0 1 0,3-2 6,-7 7-3,0-1 0,0 0 1,0 1-1,0-1 0,0 1 1,0-1-1,0 1 0,0 0 0,0-1 1,0 1-1,1 0 0,-1 0 1,0 0-1,0 0 0,0 0 1,0 0-1,1 0 0,-1 0 1,0 1-1,0-1 0,0 0 1,0 1-1,0-1 0,0 1 0,1-1 1,-1 1-1,0-1 0,-1 1 1,1 0-1,0-1 0,0 1 1,0 0-1,0 0 0,0 0 1,-1 0-1,1 0 0,0 0 1,-1 0-1,1 0 0,-1 0 3,20 46-84,-19-44 80,3 15-1,0 1 0,-2 0 0,0-1-1,-2 1 1,0 0 0,-1 5 5,1 11 12,-6 54 89,13-88-63,2-20-25,-7 15-8,82-231 155,-82 230-159,25-39-66,-25 45 59,-1 0-1,0-1 0,0 1 1,1 0-1,-1 0 0,0-1 1,0 1-1,0 0 0,0 0 1,0 0-1,0 1 0,0-1 1,0 0-1,0 0 0,-1 0 1,1 1-1,0-1 0,-1 0 1,1 1-1,-1-1 0,0 0 1,1 1-1,-1-1 0,0 1 1,0-1-1,0 1 7,1 1-11,7 30-43,-2 0 0,-1 1 0,-2 0 0,-1 7 54,-1-26-4,13 313 36,-13-321-28,-1-4-1,0 0-1,0 0 0,0 0 1,0 0-1,1 0 0,-1 0 1,1 0-1,0 0 1,0 0-1,0 0 0,0-1 1,0 1-1,1 0 0,-1 0 1,1-1-1,0 1 1,0-1-1,1 2-2,12-13 32,-4-6-5,-1-2 0,-1 1-1,-1-1 1,0-1 0,-2 1 0,6-19-27,-2 5 28,78-213 132,-83 231-158,-3 8-6,0-1-1,0 1 1,0 0-1,0 0 1,1 0 0,0 0-1,0 1 1,0-1 0,1 1-1,-1 0 1,1-1 0,2 0 4,-5 5-5,0 0 1,0 0 0,0-1-1,0 1 1,0 1 0,0-1-1,0 0 1,0 0 0,0 0 0,0 0-1,0 1 1,0-1 0,0 0-1,-1 1 1,1-1 0,0 1-1,0-1 1,0 1 0,0-1 0,-1 1-1,1-1 1,0 1 0,-1 0-1,1 0 1,0-1 0,-1 1-1,1 0 1,-1 0 0,1 0-1,-1 0 1,1-1 0,-1 1 0,0 0-1,0 0 1,1 0 0,-1 0-1,0 0 1,0 0 0,0 0-1,0 0 1,0 0 0,0 0 0,0 0-1,0 1 5,3 29-29,-1 1-1,-1-1 1,-2 1 0,-1 0-1,-2 4 30,0 4 10,1-10 5,2 76 7,8-99-32,37-77 60,51-152 87,-41 88-92,-32 102-122,-21 31 73,0 1-1,-1 0 1,1 0-1,0 0 0,0 0 1,-1 0-1,1 0 1,0 0-1,0 0 1,-1 0-1,1 0 0,0 0 1,-1 0-1,1 0 1,0 0-1,0 1 1,-1-1-1,1 0 0,0 1 1,-1-1-1,1 0 1,-1 1-1,1-1 1,0 1-1,-1-1 0,1 1 1,-1-1-1,1 1 1,-1-1-1,0 1 1,1 0-1,-1-1 0,1 1 1,-1 0-1,0-1 1,0 1-1,1 0 1,-1-1-1,0 1 0,0 0 1,0-1-1,0 1 1,0 0-1,0 0 5,5 14-40,-2 0-1,0 1 0,-1-1 0,0 1 1,-1-1-1,-1 1 0,-1 8 41,1-3-19,0 208 113,9-205 23,7-51 23,12-43-28,85-192 52,-111 257-166,1-1-10,-1 1 0,1 0-1,-1 1 1,1-1 0,1 0 0,-1 1-1,1 0 1,-1 0 0,1 0-1,1 0 1,-1 0 0,1 0 12,-4 4-9,1 0 1,-1 0 0,0 0 0,0 0-1,1 0 1,-1 1 0,0-1 0,0 0-1,0 0 1,1 1 0,-1-1-1,0 1 1,0-1 0,0 1 0,0 0-1,0-1 1,0 1 0,0 0 0,0 0-1,0-1 1,0 1 0,0 0 0,-1 0-1,1 0 1,0 0 0,-1 0 0,1 0-1,-1 1 1,1-1 0,-1 0-1,1 0 1,-1 0 0,0 0 0,1 1-1,-1-1 1,0 1 8,7 23-57,0 0 0,-2 0-1,-1 1 1,-1-1 0,-1 13 57,14 81 57,-16-118-55,0-1 0,0 1 0,-1 0 0,1-1 0,0 1 0,1 0 1,-1-1-1,0 1 0,0 0 0,0-1 0,0 1 0,0-1 0,1 1 0,-1 0 0,0-1 0,0 1 1,1-1-1,-1 1 0,0-1 0,1 1 0,-1-1 0,1 1 0,-1-1 0,1 1 0,-1-1 1,1 1-1,-1-1 0,1 0 0,-1 1 0,1-1 0,-1 0 0,1 0 0,0 1 0,-1-1 0,1 0 1,0 0-1,-1 0 0,1 0 0,-1 0 0,1 0 0,0 0 0,-1 0 0,1 0-2,19-25 109,81-192 171,-98 212-282,0-1 1,0 1 0,0 0 0,1 0-1,0 0 1,0 0 0,0 0 0,1 1 0,-1 0-1,1 0 1,0 0 0,3-1 1,-6 4-5,-1 1 0,1-1 0,-1 1 1,1 0-1,-1-1 0,1 1 0,0 0 0,-1 0 0,1 0 0,-1 0 1,1 1-1,0-1 0,-1 0 0,1 1 0,-1-1 0,1 1 0,-1-1 1,1 1-1,-1 0 0,0-1 0,1 1 0,-1 0 0,0 0 1,1 0-1,-1 0 0,0 0 0,0 1 0,0-1 0,0 0 0,0 0 1,0 1-1,0-1 0,-1 1 0,1-1 0,0 0 0,0 2 5,19 59-138,-8 101 119,-9-141 107,7-111 68,2-114-87,-12 204-72,-1-1-1,1 0 1,0 0 0,0 0-1,-1 0 1,1 0 0,0 0-1,0 1 1,-1-1-1,1 0 1,0 0 0,-1 0-1,1 0 1,0 0 0,0 0-1,-1 0 1,1 0-1,0 0 1,-1 0 0,1 0-1,0-1 1,-1 1 0,1 0-1,0 0 1,0 0-1,-1 0 1,1 0 0,0 0-1,0-1 1,-1 1 0,1 0-1,0 0 1,0 0-1,0-1 1,-1 1 0,1 0-1,0 0 1,0-1-1,0 1 1,0 0 0,0 0-1,-1-1 1,1 1 0,0 0-1,0-1 1,0 1-1,0 0 1,0 0 0,0-1-1,0 1 1,0 0 0,0-1-1,0 1 1,0 0-1,0-1 1,0 1 0,0 0-1,0 0 1,1-1 0,-1 1-1,0 0 1,0 0-1,0-1 1,0 1 0,0 0-1,1-1 4,-12 24-157,-9 42-15,-48 126 181,64-179 1,-1-1 0,-1 0 0,1 0 0,-2 0 0,0-1-1,0 1 1,-1-2 0,0 1 0,0-1 0,-1 0-1,-1-1 1,1 0 0,-1-1 0,-8 5-10,12-11 13,1-1 0,-1 1 1,0-1-1,1 0 0,-1-1 1,1 1-1,-1-1 0,1 0 1,0-1-1,-1 1 0,1-1 0,0 0 1,0-1-1,0 1 0,0-1 1,0 0-1,1 0 0,-1 0 0,1-1 1,0 1-1,0-1 0,0 0 1,0-1-1,0 0-13,0 1 8,-140-165 126,136 159-132,-4-5-1,0 1 0,-2 0 0,1 1 0,-2 0 0,0 1 0,-15-9-1,12 11-13,0 2 0,-1 1 0,0 0 0,0 1 0,-1 1 0,0 1 0,1 0 0,-1 2-1,-1 0 1,1 2 0,0 0 0,0 1 0,0 1 0,0 1 0,0 0 0,-15 6 13,20-6-5,-21 8 7,0-3 0,-1 0 0,0-3 0,0-1 1,0-1-1,0-3 0,-1-1 0,1-1 0,0-2 0,0-2 1,-21-7-3,50 10-31,0-1 0,1 1 1,-1-2-1,1 1 0,0-1 1,0 0-1,1-1 0,0 1 1,0-1-1,0-1 0,1 1 1,-1-1-1,2 0 1,-1 0-1,1 0 0,0-1 1,0 0-1,-1-6 31,-6-17-251,2 1 0,1-2 0,2 1 0,0-9 251,5 33-22,-10-59-129,2 58 83,0 27-8,6-11 56,-86 253 174,55-115 27,32-126-130,2-20-50,0 0 0,0 1 0,0-1 0,1 0 0,-1 0 1,0 1-1,0-1 0,1 0 0,-1 0 0,0 0 0,0 0 1,1 1-1,-1-1 0,0 0 0,1 0 0,-1 0 0,0 0 1,0 0-1,1 0 0,-1 0 0,0 0 0,1 0 0,-1 0 1,0 0-1,1 0 0,-1 0 0,0 0 0,1 0 0,-1 0 1,0 0-1,0 0 0,1 0 0,-1 0 0,0-1 0,1 1 1,-1 0-1,0 0 0,0 0 0,1 0 0,-1-1 0,0 1 1,0 0-1,0 0 0,1-1 0,-1 1 0,0 0 0,0 0 1,0-1-1,0 1 0,0 0 0,1 0 0,-1-1 0,0 1 1,0 0-1,0-1 0,0 1 0,0 0 0,0-1 0,0 1 1,0 0-1,0-1 0,0 1 0,0 0 0,0 0 0,0-1-1,0 1 2,100-150-1144,-72 113-199</inkml:trace>
  <inkml:trace contextRef="#ctx0" brushRef="#br0" timeOffset="-38543.054">4781 3095 9986,'-24'10'1770,"19"-6"-1626,-2-1 0,1 1 0,0-1 1,0-1-1,-1 1 0,0-1 1,1 0-1,-1-1 0,0 0 0,0 0 1,0 0-1,0-1 0,0 0 1,0 0-1,0-1 0,0 0 0,-6-1-144,8 0 2,0 1 0,1-1 0,-1 0 0,1 0 0,-1 0 0,1-1 0,0 0 0,0 0 0,0 0 0,0 0 0,1 0 0,-1-1 0,1 0 0,0 1 0,0-1 0,0 0 0,1-1 0,-1 1 0,1 0 0,0-1 0,0 1 0,1-1 0,-1 0 0,0-2-2,22-83-16,-14 74 10,11-33-1,3 0-1,2 1 1,1 2 0,3 0 0,2 2 0,2 0 0,1 2-1,16-13 8,-35 41-2,0 1 0,1 0-1,0 1 1,1 1 0,1 0 0,0 0-1,0 2 1,1 0 0,0 1-1,1 0 1,0 1 0,0 1-1,0 1 1,1 0 0,0 1 0,0 1-1,0 1 1,0 1 0,0 0-1,0 1 1,0 1 0,18 3 2,24 14 44,0 2 1,-1 3 0,-2 2-1,33 21-44,-21-4 60,-3 3-1,-1 3 0,-2 3 0,-3 3 1,-2 2-1,-3 2 0,10 17-59,142 152 536,-40-54 10,-165-172-542,41 46 137,2-1-1,2-3 1,26 16-141,-59-48 7,0-1 1,1-1-1,0 0 1,1-1-1,0 0 1,0-2-1,0 0 1,1 0-1,0-2 1,0 0-1,1-1 1,-1-1-1,0 0 1,1-1-1,3-2-7,-10 0 7,0-1 0,1 0-1,-1-1 1,0 0-1,-1-1 1,1-1-1,-1 1 1,0-1-1,0-1 1,0 0-1,-1 0 1,0-1-1,0-1 1,-1 1 0,1-1-1,-2-1 1,1 1-1,-1-1 1,-1 0-1,2-4-6,18-32 2,-2-1 0,-2-2 0,-2 0 0,-3-1 1,-1-1-1,-3 0 0,-2-1 0,-2-1 0,-1-13-2,-4 49-1662,-4 48-1046,-4 20-329</inkml:trace>
  <inkml:trace contextRef="#ctx0" brushRef="#br0" timeOffset="-38030.814">6817 2784 11346,'-80'-6'7385,"91"1"-7339,153-85-302,-163 89 255,57-35-12,2 1 0,0 4 1,2 2-1,2 3 1,0 3-1,22-4 13,-79 25 2,-1 1 0,1-1 0,0 1 0,0 0 0,0 1 0,-1 0 0,1 0 0,0 0 0,0 1 0,0 0 0,0 0 1,-1 1-1,1 0 0,0 0 0,-1 0 0,0 1 0,1 0 0,-1 0 0,0 1 0,-1 0 0,1 0 0,-1 0 0,1 0 0,-1 1 0,-1 0 0,4 5-2,4 10 69,-1 1 1,-1 1-1,-1 0 0,-1 0 0,0 1 0,-2 0 0,-1 0 0,-1 1 1,-1-1-1,-1 1 0,-1 0 0,-1-1 0,-1 3-69,-2 28 46,-2 0-1,-2-1 1,-2 0 0,-3 0-1,-13 33-45,-52 156 275,-14 7-275,-116 259-93,147-359-1400,9-26-2041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44:4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13809 983 8714,'-5'-11'6318,"-3"30"-4347,3-7-1918,-122 211 862,120-211-901,-4 4 17,1 1 0,1 0 0,0 0 0,1 1 0,1 0 0,1 0 0,0 1 0,2 0 0,0 0 1,1 0-1,1 2-31,1 68 273,145-415-329,-130 286 120,-2 0 1,-1-1-1,-3 0 0,2-23-64,-14 43 615,-6 48-320,8-15-286,0-6-7,1-1 0,-1 1 1,2-1-1,-1 1 0,0 0 1,1-1-1,0 1 0,0 0 1,1-1-1,0 1 0,0-1 1,0 1-1,0-1 0,1 2-2,1-5 3,-1-1 0,0 1 0,0-1 0,1 0 0,-1 0 0,1 0-1,-1 0 1,0 0 0,1-1 0,0 1 0,-1-1 0,1 0 0,-1 0 0,1 0-1,0 0 1,-1 0 0,1 0 0,-1-1 0,1 1 0,-1-1 0,1 0 0,-1 1-1,1-1 1,-1-1 0,0 1 0,1 0 0,-1 0 0,2-2-3,-2 2 5,35-17 56,-2-2 0,0-2 1,-1-1-1,-1-1 1,18-19-62,-30 26 26,-9 13-53,-14 22-73,1-13 90,-91 345-168,91-345 185,-1 0-1,1 0 0,0 0 1,0 0-1,1 0 1,-1 0-1,1 0 0,0 0 1,1 0-1,-1 0 0,1 0 1,0 0-1,0 0 1,0 0-1,1 0 0,0 0 1,0-1-1,0 1 1,3 3-7,49 73 53,-53-80-63,-1 0 1,1 0-1,-1 0 0,1 0 1,0 0-1,-1-1 1,1 1-1,0 0 0,0 0 1,0-1-1,0 1 0,-1 0 1,1-1-1,0 1 1,0-1-1,0 1 0,0-1 1,0 1-1,1-1 0,-1 0 1,0 1-1,0-1 1,0 0-1,0 0 0,0 0 1,0 0-1,0 0 0,1 0 1,-1 0-1,0 0 1,0-1-1,0 1 0,0 0 1,0-1-1,0 1 0,0-1 1,0 1-1,0-1 1,0 0 9,33-34-511,-29 28 449,14-18-56,-2 0 0,0-1 1,-2-1-1,-1 0 1,2-10 117,-13 19 22,-12 29-50,6-5 29,0 1 0,0 0-1,0 0 1,1 0 0,0 0-1,1 0 1,0 1 0,0-1-1,0 0 1,1 1 0,0-1-1,1 5 0,0-11 10,0 1 0,0-1 0,1 1 0,-1-1 0,0 0 0,1 1 0,-1-1 0,1 0 0,-1 0 0,1 0 0,-1 0 0,1 0 0,0 0 1,-1 0-1,1-1 0,0 1 0,0-1 0,0 1 0,0-1 0,-1 0 0,1 0 0,0 1 0,0-1 0,0-1 0,0 1 0,0 0 0,0 0 0,-1-1 0,1 1 0,0-1 0,0 1 0,0-1 0,-1 0 0,1 0 0,0 0 0,-1 0 0,1 0 0,-1 0 0,1 0 0,0-2-10,6 1 21,64-33 189,-58 27-193,0 1 1,0 0 0,0 0-1,1 2 1,0 0-1,0 1 1,0 0-1,11-1-17,-24 5-4,1 0-1,-1 0 1,0 0-1,0 0 0,0 0 1,1 0-1,-1 1 0,0-1 1,0 1-1,0-1 1,0 1-1,0 0 0,0 0 1,0 0-1,0 0 0,0 0 1,0 0-1,0 0 0,-1 1 1,1-1-1,0 1 1,-1-1-1,1 1 0,-1 0 1,0 0-1,0-1 0,1 1 1,-1 0-1,0 0 1,-1 0-1,1 0 0,0 0 1,-1 1-1,1 0 5,0 80-77,-3-50 155,1-33-71,1 1-1,0 0 0,0 0 1,0-1-1,0 1 0,0 0 1,0 0-1,0 0 0,1-1 1,-1 1-1,0 0 0,0 0 1,0-1-1,1 1 0,-1 0 1,0-1-1,1 1 0,-1 0 1,1-1-1,-1 1 0,1-1 1,-1 1-1,1 0 0,-1-1 1,1 1-1,0-1 0,-1 0 1,1 1-1,0-1 0,-1 1 1,1-1-1,0 0 0,-1 0 1,1 1-1,0-1 0,0 0 0,-1 0 1,1 0-1,0 0 0,0 0 1,0 0-1,-1 0 0,1 0 1,0 0-1,0 0 0,-1 0 1,1-1-1,0 1 0,0 0 1,-1 0-1,1-1 0,0 1 1,-1-1-7,45-23 173,-40 21-147,208-149-2701,-116 109-151,-94 41 2889,0 1 0,1-1 0,-1 0 0,0 0 0,0 0 0,0 0 0,-1 0 1,1-1-1,0 1 0,-1-1 0,0 0 0,0 0 0,1 0 0,-2 0 0,1 0 0,0 0 0,-1 0 0,1-1 0,-1 1 0,0-1 0,1-1-63,-17 4 997,1 7-862,0 1 0,1 0 0,0 1 0,1 0 0,-1 1 0,2 1 1,-1 0-1,1 0 0,-4 6-135,-10 24 326,25-39-315,-1 0 0,1-1 0,-1 1 0,1 0 0,-1 0 0,1 0 0,0 0 1,-1 0-1,1 0 0,0 0 0,0 0 0,0 0 0,0 0 0,0 0 0,0 0 1,0 0-1,0 0 0,0 0 0,0 0 0,0 0 0,1 0 0,-1 0 0,0 0 1,1 0-1,-1-1 0,1 1 0,-1 0 0,1 0 0,-1 0 0,1 0 0,0-1 1,-1 1-1,1 0 0,0-1 0,0 1 0,0-1 0,-1 1 0,1 0 0,0-1 1,1 1-12,53-12 319,-50 9-297,25-15 25,0-1 0,-1-1 0,-1-1 0,-1-1 0,-1-2 0,-1-1 0,-1-1 0,-1-1 0,-1 0 0,-2-2 0,4-8-47,-18 28 5,5-6 4,0-2 0,-1 0 1,-1 0-1,0 0 0,-1-1 0,4-13-9,-12 30-2,-1 0 0,1 0 0,0 0 0,-1 0-1,1 0 1,0 1 0,-1-1 0,1 0-1,0 0 1,-1 0 0,1 0 0,0 0-1,-1 0 1,1 0 0,0 0 0,-1 0 0,1 0-1,0 0 1,-1-1 0,1 1 0,0 0-1,0 0 1,-1 0 0,1 0 0,0 0-1,-1-1 1,1 1 0,0 0 0,0 0 0,-1 0-1,1-1 1,0 1 0,0 0 0,0 0-1,-1-1 1,1 1 0,0 0 0,0-1-1,0 1 1,0 0 0,0-1 0,-1 1-1,1 0 1,0 0 0,0-1 0,0 1 0,0 0-1,0-1 1,0 1 2,-86 120-268,59-78 362,2 1 1,3 1-1,1 1 0,-4 16-94,12 9 389,12-69-384,1 0 0,0 0 0,0 0 0,0 0 0,0 0 0,0-1 0,0 1 1,0 0-1,0 0 0,0 0 0,0 0 0,0 0 0,1 0 0,-1-1 0,0 1 1,0 0-1,1 0 0,-1 0 0,1-1 0,-1 1 0,1 0 0,-1-1 0,1 1 1,-1 0-1,1-1 0,0 1 0,-1 0 0,1-1 0,0 1 0,-1-1 0,1 0 1,0 1-1,0-1 0,0 1 0,-1-1 0,1 0 0,0 0 0,0 1 1,0-1-1,0 0 0,0 0 0,0 0 0,-1 0 0,1 0 0,0 0 0,0 0 1,0-1-6,41-18 111,165-104-379,-271 195-126,64-72 397,1 0 0,-1 0 0,0 0 0,0 0 0,0 0 0,1 1 0,-1-1 0,0 0 0,0 0 0,0 0 0,0 0-1,1 0 1,-1 1 0,0-1 0,0 0 0,0 0 0,0 0 0,1 0 0,-1 1 0,0-1 0,0 0 0,0 0 0,0 1 0,0-1 0,0 0 0,0 0 0,0 0 0,0 1-1,0-1 1,0 0 0,0 0 0,0 1 0,0-1 0,0 0 0,0 0 0,0 1 0,0-1 0,0 0 0,0 0 0,0 0 0,0 1 0,-1-1 0,1 0 0,0 0 0,0 0-1,0 1 1,0-1 0,0 0 0,-1 0 0,1 0 0,0 0 0,0 0 0,0 1 0,0-1 0,-1 0 0,1 0-3,19-8 126,-10 2-117,1-1 1,0 2 0,0-1-1,1 1 1,-1 1-1,1 0 1,0 0-1,0 1 1,0 1-1,1 0 1,-1 0-1,1 1 1,-1 1 0,1 0-1,-1 0 1,1 1-1,-1 1 1,1 0-1,2 1-9,-10-1-5,0 1-1,0 0 0,0 0 0,0 0 1,0 1-1,-1-1 0,0 1 0,1 0 1,-1 0-1,-1 0 0,1 0 0,-1 0 1,1 1 5,-2-4 8,1-1 0,0 1 0,0-1 0,0 0 0,0 1 0,0-1 1,0 0-1,-1 0 0,1 0 0,0-1 0,0 1 0,0 0 1,0-1-1,0 1 0,0-1 0,-1 1 0,1-1 0,0 0 0,-1 0 1,1 0-1,0 0 0,-1 0 0,1 0 0,-1 0 0,1-1 0,-1 1 1,0 0-1,1-2-8,3 0 17,86-73 167,-90 76-185,0 0 0,-1-1 0,1 1 0,0 0 0,0 0 0,-1 0 0,1-1 0,0 1 0,0 0 0,-1-1 0,1 1 0,0 0 0,-1-1 0,1 1 0,-1-1 0,1 1 0,0-1 0,-1 1 0,1-1 0,-1 0 0,0 1 0,1-1 0,-1 0 0,1 1 0,-1-1 0,0 0 0,1 1 0,-1-1 0,0 0 0,0 0 0,0 1 1,0-1-1,0 0 0,0 0 0,0 0 0,0 1 0,0-1 0,0 0 0,0 0 0,0 1 0,0-1 0,0 0 0,-1 0 0,1 1 0,0-1 0,-1 0 0,1 1 0,-1-1 0,1 0 0,0 1 0,-1-1 0,1 0 0,-1 1 0,0-1 0,1 1 0,-1-1 0,1 1 0,-1 0 0,0-1 0,1 1 0,-2-1 1,1 2-4,-1-1 1,0 1-1,0 0 1,1-1-1,-1 1 0,1 0 1,-1 0-1,1 0 1,-1 0-1,1 0 1,-1 1-1,1-1 0,0 0 1,0 1-1,0-1 1,0 1-1,0-1 1,0 1-1,0-1 0,0 1 1,0 0-1,1-1 1,-1 1-1,1 0 0,-1 0 1,1 0-1,0-1 1,0 1-1,-1 0 1,1 0-1,1 0 0,-1-1 1,0 1-1,0 0 1,1 0 3,18 4 9,59-25 110,-60 13-117,3-1-102,-1 1 1,1 1-1,0 0 0,0 2 0,1 0 1,20 1 99,-1 15-4619,-32-8 1166</inkml:trace>
  <inkml:trace contextRef="#ctx0" brushRef="#br0" timeOffset="1518.004">16555 771 4969,'6'-9'1232,"-5"6"-754,1 0-1,0 0 1,0 0-1,0 0 1,1 0-1,-1 0 0,0 1 1,1-1-1,0 1 1,0 0-1,0-1 1,0 1-1,0 1 0,0-1 1,0 0-1,3 0-477,-5 2 45,-1 1-1,1-1 1,0 1-1,-1-1 1,1 1-1,-1-1 1,1 1-1,0-1 1,-1 1-1,1-1 1,-1 1-1,1 0 1,-1-1-1,0 1 0,1 0 1,-1 0-1,0-1 1,1 1-1,-1 0 1,0 0-1,0 0 1,0-1-1,0 1 1,0 0-1,0 0 1,0 0-1,0-1 1,0 1-1,0 0 1,0 0-1,0-1 1,-1 1-1,1 0 1,0 0-45,-4 19 114,-1 0 1,-1-1 0,-1 0 0,0 0 0,-2 0 0,-9 16-115,11-21 51,6-13-45,-14 34 84,-2 0 0,-2-1 0,-1-1 0,-2-1 0,0-1 0,-3 0 0,0-2 1,-16 12-91,41-40 2,-1 0 1,1-1 0,0 1 0,-1-1-1,1 1 1,0-1 0,-1 1 0,1-1-1,-1 1 1,1-1 0,-1 1 0,1-1-1,-1 0 1,1 1 0,-1-1 0,0 0-1,1 1 1,-1-1 0,1 0 0,-1 0-1,0 1 1,1-1 0,-1 0 0,0 0-1,1 0 1,-1 0 0,0 0 0,1 0-1,-1 0 1,1 0 0,-1 0 0,0-1-1,1 1 1,-1 0 0,0 0 0,1 0-1,-1-1 1,1 1 0,-1 0 0,0-1-1,1 1 1,-1-1 0,1 1 0,-1 0-1,1-1 1,0 1 0,-1-1 0,1 1-1,-1-1 1,1 1 0,0-1 0,-1 0-1,1 1 1,0-1 0,0 1 0,0-1-1,-1 0 1,1 1 0,0-1 0,0 0-1,0 1 1,0-1 0,0 0 0,0 1-1,0-1 1,0 0-3,7-50-120,8 13 45,2 1 0,2 1 0,1 0 0,2 2 1,1 0-1,1 2 0,6-3 75,48-53 48,-77 88-49,-1 0 1,1 0 0,-1 0-1,1-1 1,0 1 0,-1 0-1,1 0 1,0 0 0,-1 0-1,1 1 1,0-1 0,-1 0-1,1 0 1,-1 0 0,1 0-1,0 1 1,-1-1 0,1 0-1,-1 0 1,1 1 0,-1-1-1,1 1 1,-1-1 0,1 0-1,-1 1 1,1-1 0,-1 1-1,1-1 1,-1 1-1,0-1 1,1 1 0,-1 0-1,0-1 1,0 1 0,1-1-1,-1 1 1,0 0 0,0-1-1,0 1 1,0-1 0,0 1-1,0 0 1,0-1 0,0 1-1,0 0 1,0-1 0,0 1-1,0 0 1,0-1 0,0 1-1,-1-1 1,1 1 0,0 0-1,0-1 1,-1 1-1,1-1 1,0 1 0,-1 0 0,1 1-5,-20 336 99,8-196 157,12-141-264,1 0 0,-1 0 0,0-1-1,0 1 1,0 0 0,0 0 0,0-1 0,0 1 0,0 0 0,0 0 0,0-1 0,0 1-1,0 0 1,0-1 0,-1 1 0,1 0 0,0 0 0,0-1 0,-1 1 0,1 0-1,-1-1 1,1 1 0,0 0 0,-1-1 0,1 1 0,-1-1 0,1 1 0,-1-1 0,0 1-1,1-1 1,-1 1 0,0-1 0,1 0 0,-1 1 0,0-1 0,1 0 0,-1 0-1,0 1 1,0-1 0,1 0 0,-1 0 0,0 0 0,0 0 0,1 0 0,-1 0 0,0 0-1,0 0 1,1 0 0,-1 0 0,0-1 0,1 1 0,-1 0 0,0 0 0,0-1-1,1 1 1,-1 0 0,0-1 0,1 1 0,-1-1 0,1 1 0,-1-1 13,-8-7-47,0 0 1,0 0-1,1-1 1,0-1-1,0 1 1,1-1-1,1-1 1,0 1 0,0-1-1,1 0 1,0-1-1,1 1 1,0-1-1,1 0 1,0 1-1,1-2 1,0 1-1,1 0 1,1-4 46,2 10 27,1 1 0,0-1 0,0 1 0,1 0 0,-1 0 1,1 0-1,0 1 0,0-1 0,1 1 0,-1 0 0,1 0 0,0 0 0,0 1 0,0 0 1,1 0-1,-1 0 0,1 0 0,0 1 0,0 0 0,-1 0 0,1 1 0,0 0 0,1 0 0,-1 0 1,1 1-28,17-7 35,-18 6-41,0 0-1,-1 0 0,1 0 1,-1-1-1,0 0 0,1 0 1,-1-1-1,0 1 0,0-1 1,0 0-1,-1 0 0,1-1 1,-1 1-1,0-1 0,0 0 1,0 0-1,0-1 0,-1 1 1,0-1-1,1 0 0,-2 0 1,1 0-1,-1 0 0,1 0 1,-1 0-1,-1-1 0,1 1 1,-1-1-1,0 1 0,0-6 7,-4-18-45,-23 95-302,20-53 352,3-10 13,1 1 0,0-1 0,0 1 1,0 0-1,0 0 0,0 0 0,1 0 1,0 0-1,-1 0 0,1 0 0,1 0 1,-1 0-1,1 0 0,0 1 0,0-1 1,0 0-1,0 0 0,1 1 0,0-1 1,-1 0-1,2 0 0,-1 0 0,0 0 1,1 0-1,0 0 0,0 0-18,8 7 18,0-1-1,1 0 1,1 0 0,0-1 0,0-1-1,0 0 1,1-1 0,0 0 0,1-1-1,5 2-17,18 6 24,-30-13-23,0 1 0,-1 0 0,1 0 0,-1 0-1,1 1 1,-1 0 0,0 0 0,0 1 0,0 0 0,0 0 0,-1 0-1,0 1 1,0-1 0,0 1 0,0 1 0,-1-1 0,0 1 0,0-1-1,3 7 0,-7-8 31,0-1 0,-1 1-1,1 0 1,-1 0 0,0 0-1,0 0 1,-1-1-1,1 1 1,-1 0 0,1-1-1,-1 1 1,0-1 0,-1 0-1,1 0 1,0 0-1,-1 0 1,0 0 0,0 0-1,0-1 1,0 1 0,0-1-1,0 0 1,0 0-1,-1 0 1,1 0 0,-1 0-1,0-1 1,1 0 0,-1 0-1,-4 1-30,1 2 138,-1-1 1,0 0-1,0-1 0,0 1 0,-1-1 0,1-1 1,0 0-1,-1 0 0,1 0 0,-1-1 0,1-1 1,-1 1-1,1-1 0,0-1 0,-1 0 0,1 0 0,0 0 1,0-1-1,0 0 0,1-1 0,-4-1-138,4 0 18,1 0-1,-1-1 1,1 0-1,0 0 1,0-1-1,0 1 1,1-1-1,0 0 1,1-1-1,-1 0-17,3 5-102,0-1 0,1 1 1,0 0-1,-1 0 0,1-1 0,0 1 1,0-1-1,1 1 0,-1-1 0,1 1 0,0-1 1,0 1-1,0-1 0,0 0 0,0 1 0,1-1 1,0 1-1,0-1 0,0 1 0,0 0 0,0-1 1,1 1-1,-1 0 0,1 0 0,1-3 102,16-10-1619</inkml:trace>
  <inkml:trace contextRef="#ctx0" brushRef="#br0" timeOffset="2034.541">17008 741 9346,'-16'14'4580,"1"20"-2728,12-26-1720,-49 206 827,43-108-564,9-103-386,-1-1 0,0 0 1,1 0-1,0 0 1,-1 1-1,1-1 0,0 0 1,0 0-1,0 1 1,0-1-1,1 0 0,-1 0 1,1 1-1,-1-1 1,1 0-1,0 0 0,0 0 1,0 0-1,0 0 1,0 0-1,0 0 0,0 0 1,1 0-1,-1-1 1,1 1-1,-1 0 0,1-1 1,0 0-1,0 1 1,0-1-1,-1 0 0,1 0 1,0 0-1,0 0 0,1 0 1,-1 0-1,0 0 1,0-1-1,0 1 0,0-1 1,1 0-1,-1 0 1,0 1-1,1-1 0,1-1-9,10-4-213,1-1-1,-1 0 0,-1-1 0,1 0 0,-1-2 0,-1 1 0,0-1 0,0-1 0,3-4 214,49-34-1677,-63 47 1662,0 0-1,0 0 1,-1 0-1,1 1 1,0-1-1,0 0 1,0 0-1,0 1 1,0-1-1,0 1 1,0-1-1,0 1 0,0 0 1,1-1-1,-1 1 1,0 0-1,0 0 1,0-1-1,0 1 1,1 0-1,-1 0 1,0 0-1,0 1 1,0-1-1,0 0 1,0 0-1,1 1 1,-1-1-1,0 0 0,0 1 1,0-1-1,0 1 1,0 0-1,0-1 1,0 1-1,0 0 1,0-1-1,-1 1 1,1 0-1,0 0 1,0 0-1,-1 0 1,1 0-1,0 0 1,0 1 15,0 6 52,-1 0 1,0 0 0,0 0 0,0 0-1,-1 0 1,-1 0 0,1 0 0,-1 0-1,0-1 1,-1 1 0,0 0 0,0-1-1,-1 0 1,0 0 0,0 0 0,0 0-1,-1-1 1,-3 4-53,-15 15 793,-1-2 1,-1 0-1,-1-2 1,-15 9-794,11-7 599,0-7 68,30-16-669,-1 0-1,0 0 0,1-1 0,-1 1 0,0 0 0,1 0 0,-1-1 1,0 1-1,1 0 0,-1-1 0,1 1 0,-1-1 0,1 1 1,-1-1-1,1 1 0,-1-1 0,1 1 0,-1-1 0,1 1 1,-1-1-1,1 0 0,0 1 0,0-1 0,-1 0 0,1 1 1,0-1-1,0 0 0,0 1 0,-1-1 0,1 0 0,0 1 1,0-1-1,0 0 0,0 1 0,0-1 0,1 0 0,-1 0 1,0 1-1,0-1 0,0 0 0,0 1 0,1-1 0,-1 0 3,2-8-584,-1 1 1,1-1-1,0 1 0,1 0 0,0 0 0,0 0 0,1 0 0,0 0 1,1 1-1,3-6 584,15-23-3709</inkml:trace>
  <inkml:trace contextRef="#ctx0" brushRef="#br0" timeOffset="2554.787">16996 1287 5337,'-20'18'9327,"27"-26"-5872,10-9-2811,115-113 215,-5-6 1,18-36-860,-91 100 72,-52 64-25,-12 17-44,-19 22-165,-38 53-1419,24-25-3137,20-25 1185</inkml:trace>
  <inkml:trace contextRef="#ctx0" brushRef="#br0" timeOffset="2767.826">17019 1214 7682,'2'12'2384,"2"-3"697,4 6-2073,5 2-216,1-6-192,6 5-152,4 4-232,3-3-80,2 0-176,3-1 465,-5-1-3690,2 4 1248</inkml:trace>
  <inkml:trace contextRef="#ctx0" brushRef="#br0" timeOffset="3752.22">17464 1153 8034,'-67'25'4684,"56"-19"-4453,1 0-1,-1 1 1,1 0-1,1 1 1,-1 0-1,1 1 1,1 0-1,0 0 1,0 1 0,1 0-1,0 0 1,-1 4-231,7-14 17,0 1 1,0 0 0,0-1 0,1 1 0,-1 0-1,0 0 1,1 0 0,-1-1 0,1 1-1,-1 0 1,1 0 0,-1 0 0,1 0-1,0 0 1,-1 0 0,1 0 0,0 0 0,0 0-1,0 0 1,0 0 0,0 0 0,0 0-1,0 0 1,0 0 0,0 0 0,0 0 0,0 0-1,1 0 1,-1 0 0,0 0 0,1 0-1,-1 0 1,1 0 0,-1 0 0,1 0 0,0 0-1,-1-1 1,1 1 0,0 0 0,-1 0-1,1-1 1,0 1 0,0 0 0,0-1-1,0 1 1,0-1 0,-1 1 0,1-1 0,0 0-1,0 1 1,0-1 0,0 0 0,0 0-1,0 1 1,1-1-18,87-45 535,-20 1-321,-50 30-198,0 2 0,1 0 0,0 0 1,0 2-1,1 1 0,1 0 0,21-4-16,-41 12-1,0 1-1,0 0 1,0 0 0,0 0 0,0 0 0,0 0 0,0 1 0,0-1 0,0 1-1,0-1 1,0 1 0,-1 0 0,1-1 0,0 1 0,0 0 0,-1 0 0,1 0-1,-1 1 1,1-1 0,-1 0 0,1 0 0,-1 1 0,1-1 0,-1 1-1,0 0 1,0-1 0,0 1 0,0 0 0,0-1 0,0 1 0,-1 0 0,1 0-1,-1 0 1,1 0 0,-1 0 0,0 0 0,1-1 0,-1 1 0,0 0 0,0 0-1,0 0 1,-1 0 0,1 0 0,0 0 0,-1 0 0,1 0 0,-1 0 0,0 0-1,0-1 1,0 1 0,1 0 0,-2 1 1,-19 61 407,21-63-393,0-1 0,0 0 0,0 1 0,0-1 0,0 1 0,0-1 0,0 1 0,0-1 0,0 1 0,0-1 0,0 1-1,0-1 1,0 1 0,0-1 0,0 1 0,1-1 0,-1 1 0,0-1 0,0 0 0,0 1 0,1-1 0,-1 1 0,0-1 0,1 0 0,-1 1 0,0-1 0,1 0 0,-1 1 0,0-1 0,1 0 0,-1 0 0,1 1 0,-1-1 0,0 0 0,1 0 0,-1 0 0,1 1 0,-1-1 0,1 0 0,-1 0 0,1 0 0,-1 0 0,1 0 0,-1 0 0,1 0 0,-1 0 0,1 0 0,-1 0 0,0 0 0,1-1 0,-1 1 0,1 0 0,-1 0-1,1 0 1,-1-1 0,1 1 0,-1 0 0,0 0 0,1-1 0,-1 1-14,30-14 322,94-63 186,-67 52-495,-56 26-17,0 0-1,0 0 1,0-1-1,1 1 1,-1 0-1,0 0 1,-1 0-1,1 0 1,0 0-1,0 0 1,0 0-1,-1 0 1,1 1-1,0-1 1,-1 0-1,1 0 1,-1 0-1,0 1 1,1-1-1,-1 0 1,0 1-1,0-1 1,0 0-1,1 1 1,-2-1-1,1 0 1,0 1-1,0-1 1,0 0-1,-1 1 0,1-1 1,0 0-1,-1 1 5,1 7-13,0-7 14,0-1-1,0 1 1,1 0 0,-1-1-1,0 1 1,1-1 0,-1 1 0,1-1-1,0 0 1,-1 1 0,1-1 0,0 1-1,0-1 1,0 0 0,0 0 0,0 0-1,0 1 1,0-1 0,0 0-1,0 0 1,1 0 0,-1-1 0,0 1-1,1 0 1,-1 0 0,1-1 0,-1 1-1,1-1 1,-1 1 0,1-1 0,-1 0-1,1 1 1,-1-1 0,1 0-1,0 0 1,-1 0 0,1 0 0,-1-1-1,1 1 1,-1 0 0,1-1 0,-1 1-1,1-1 1,-1 1 0,1-1 0,-1 0-1,1 1 1,-1-1 0,1-1-1,136-59 131,-47 17-138,-90 43 2,0 1 1,-1 0-1,1 0 0,0 0 1,-1 0-1,1 0 1,0 0-1,-1 0 1,1 1-1,-1-1 0,1 0 1,0 0-1,-1 0 1,1 1-1,-1-1 0,1 0 1,0 1-1,-1-1 1,1 0-1,-1 1 1,1-1-1,-1 1 0,1-1 1,-1 0-1,0 1 1,1-1-1,-1 1 0,0 0 1,1-1-1,-1 1 1,0-1-1,1 1 1,-1 0-1,0-1 0,0 1 1,0-1-1,0 1 1,0 0-1,0-1 0,0 1 1,0 0-1,0-1 1,0 1-1,0 0 1,0-1-1,0 1 0,0-1 1,0 1-1,-1 0 1,1-1-1,0 1 0,0-1 1,-1 1 4,-6 40-20,7-41 21,-1 0 1,1 1-1,0-1 0,0 0 0,0 1 0,-1-1 1,1 0-1,0 0 0,0 1 0,0-1 0,0 1 1,-1-1-1,1 0 0,0 1 0,0-1 0,0 0 1,0 1-1,0-1 0,0 0 0,0 1 0,0-1 1,0 1-1,0-1 0,0 0 0,0 1 1,1-1-1,-1 0 0,0 1 0,0-1 0,0 0 1,0 1-1,1-1 0,-1 0 0,0 1 0,0-1 1,0 0-1,1 1 0,-1-1 0,0 0 0,1 0 1,-1 0-1,0 1 0,1-1 0,-1 0 0,0 0 1,1 0-1,-1 0 0,0 1 0,1-1 1,-1 0-1,0 0 0,1 0 0,-1 0 0,0 0 1,1 0-2,21-10 95,-16 7-82,135-65 192,-139 67-209,0 1 0,0-1 0,-1 1 0,1-1 0,0 1 0,0 0 0,0 0 0,0 0 0,-1 0 0,1 0 0,0 0 0,0 0 0,0 1 0,0-1 0,-1 1 0,1-1 0,0 1 0,0 0 0,-1-1 0,1 1 0,-1 0-1,1 0 1,-1 0 0,1 0 0,-1 1 0,1-1 0,-1 0 0,0 1 0,0-1 0,0 1 0,0-1 0,0 1 0,0-1 0,0 1 0,0 0 0,0-1 0,-1 1 0,1 0 0,-1 0 0,0-1 0,1 1 0,-1 0 0,0 0 0,0 1 4,1-1 4,0 1 0,-1-1 0,1 0 0,0 1 0,1-1 0,-1 0 0,0 0 0,1 0-1,-1 0 1,1 0 0,-1 0 0,1 0 0,0 0 0,0-1 0,0 1 0,0-1 0,0 1 0,0-1 0,0 0 0,1 0 0,-1 0 0,0 0 0,1 0 0,-1-1 0,1 1 0,-1-1 0,1 1 0,-1-1 0,1 0 0,-1 0 0,1 0 0,-1 0 0,1 0 0,-1-1 0,1 1 0,-1-1 0,0 0 0,1 0-1,1-1-3,172-73 254,-177 75-256,1 1 0,-1-1 0,1 1 0,0-1 1,-1 1-1,1-1 0,0 1 0,-1-1 0,1 1 0,0 0 0,0-1 1,-1 1-1,1-1 0,0 1 0,0 0 0,0-1 0,0 1 0,0 0 1,0-1-1,0 1 0,0 0 0,0-1 0,0 1 0,0 0 0,0-1 1,1 1-1,-1 0 0,0-1 0,0 1 0,1-1 0,-1 1 1,0-1-1,1 1 0,-1 0 0,1-1 0,-1 1 0,0-1 0,1 0 1,-1 1-1,1-1 0,0 1 0,-1-1 0,1 0 0,-1 1 0,1-1 1,-1 0-1,1 0 0,0 1 0,-1-1 0,1 0 0,0 0 0,-1 0 1,1 0-1,0 0 0,-1 0 0,1 0 0,0 0 0,-1 0 0,1 0 1,0 0-1,-1-1 0,1 1 0,-1 0 0,1 0 0,0 0 0,-1-1 1,1 1-1,-1 0 0,1-1 2,-3 6-9,1-2 12,-1 0 0,1 0-1,0-1 1,0 1 0,0 0 0,1 0 0,-1 0-1,0 0 1,1 0 0,0 0 0,0 0-1,0 0 1,0 0 0,0 0 0,1 0 0,0 0-1,-1 0 1,1 0 0,1 2-3,34-4 189,19-18-45,-46 13-137,1 1 0,0 0 0,0 0 0,0 1 0,0 0 0,1 0 0,-1 1 0,7 1-7,-2 24-61,-13-21-115,0 1 1,1-1-1,-1 0 0,1 0 0,-1-1 1,1 1-1,0 0 0,0-1 1,0 0-1,1 1 0,-1-1 0,0-1 1,1 1-1,-1 0 0,1-1 1,0 0-1,-1 0 0,1 0 1,0 0-1,0 0 0,0-1 0,0 0 1,-1 0-1,3 0 176,22-4-3131</inkml:trace>
  <inkml:trace contextRef="#ctx0" brushRef="#br0" timeOffset="4366.24">19265 1480 8514,'94'-113'5667,"-26"36"-4962,-40 43-463,-1 0 0,-1-2 0,-2-1 0,-2 0 0,-2-2 0,-1-1 0,-2 0 0,-2-1 0,10-41-242,-20 22 561,-5 60-555,0 0 0,0-1 0,-1 1-1,1 0 1,0-1 0,0 1 0,-1 0 0,1 0-1,0-1 1,-1 1 0,1 0 0,-1 0 0,1 0 0,0-1-1,-1 1 1,1 0 0,0 0 0,-1 0 0,1 0 0,-1 0-1,1 0 1,-1 0 0,1 0 0,0 0 0,-1 0-1,1 0 1,-1 0 0,1 0 0,0 0 0,-1 0 0,1 0-1,-1 0 1,1 1 0,0-1 0,-1 0 0,1 0-1,0 0 1,-1 1 0,1-1 0,0 0 0,-1 0 0,1 1-1,0-1 1,-1 0 0,1 1 0,0-1 0,0 0-1,0 1 1,-1-1 0,1 1 0,0-1 0,0 0 0,0 1-1,0-1 1,0 1-6,-35 73 72,27-49-65,-10 29 67,2-1 0,3 2 0,2 0 0,-1 23-74,14-15 147,-2-61-176,0 0 1,0 0-1,0 0 0,1-1 0,-1 1 0,1 0 1,0 0-1,-1 0 0,1-1 0,0 1 1,0 0-1,0 0 0,0-1 0,0 1 0,1-1 1,-1 1-1,0-1 0,1 0 0,-1 0 0,1 1 1,-1-1-1,1 0 0,0 0 0,-1 0 0,1-1 1,0 1-1,0 0 0,0 0 29,52-21-3154,-19-3 482</inkml:trace>
  <inkml:trace contextRef="#ctx0" brushRef="#br0" timeOffset="4836.581">19878 779 9986,'-13'3'5605,"-10"24"-4260,21-25-1213,-24 33 65,1 1 0,2 2 1,1 0-1,-3 13-197,4 26 244,21-75-238,1-1 0,0 0 0,0 0 0,-1 0 0,1 1 0,0-1 0,0 0 0,0 0 0,0 0 0,0-1 0,0 1 0,1 0 0,-1 0 0,0 0 0,0-1 0,1 1 0,-1-1 0,0 1 0,1-1 0,-1 1 0,0-1 0,1 0 0,-1 0 0,1 0 0,-1 0 0,0 0 0,1 0-1,-1 0 1,1 0 0,-1 0 0,0-1 0,1 1 0,-1 0 0,0-1 0,1 1 0,-1-1 0,0 0 0,1 1 0,-1-1 0,0 0 0,0 0 0,0 0 0,0 0 0,0 0 0,0 0 0,0 0 0,0 0 0,0 0 0,-1 0 0,1-1-6,15-11 41,0 0 0,-2 0 0,1-1 0,-2-1 0,0 0 0,-1-1 0,0-1-1,-2 0 1,0 0 0,7-17-41,-2-11-5,-15 45-1,0 0 0,0 0 0,-1 0 0,1 0 1,0 0-1,0 0 0,0 0 0,0 0 0,0 0 0,-1 0 0,1 0 0,0 0 0,0 0 1,0 0-1,0 0 0,-1 0 0,1 0 0,0 0 0,0 0 0,0 0 0,0 0 0,0 0 1,0-1-1,-1 1 0,1 0 0,0 0 0,0 0 0,0 0 0,0 0 0,0 0 0,0-1 1,0 1-1,0 0 0,0 0 0,0 0 0,0 0 0,-1 0 0,1-1 0,0 1 0,0 0 1,0 0-1,0 0 6,-8 15-144,-3 27 74,1 1 0,2 0 0,2 0 0,0 29 70,4-48-6,1-16 22,1 0 0,0 0 0,0 0 0,1 0 0,0 0 0,0 0 0,0 0 0,1 0 1,1-1-1,-1 1 0,1-1 0,4 7-16,65 129 123,-71-141-96,-2 0 0,1 0 0,0 0 0,0 0 0,-1 0 0,1 0 1,-1 0-1,0 0 0,1 0 0,-1 0 0,0 0 0,0 0 0,0 0 0,0 0 1,-1-1-1,1 1 0,0-1 0,-1 1 0,1-1 0,-1 1 0,0-1 1,1 0-1,-1 0 0,0 1 0,0-1 0,0-1 0,0 1 0,0 0 0,0 0 1,0-1-1,0 1 0,0-1 0,0 0 0,0 1 0,0-1 0,0 0 1,0 0-1,0 0 0,-1-1 0,1 1 0,0 0 0,-2-2-27,1 3 38,-12 1 100,0-1 0,-1 0-1,1-1 1,-1 0 0,0-2 0,1 1-1,0-2 1,-1 0 0,1-1 0,1-1-1,-1 0 1,1-1 0,-1 0 0,-9-7-138,22 12-83,0 0 1,0 0 0,1 0-1,-1 0 1,0 0 0,1 0-1,-1 0 1,1 0 0,0-1-1,-1 1 1,1-1 0,0 1-1,0-1 1,-1 1 0,1-1-1,1 0 1,-1 1 0,0-1-1,0 0 1,1 0 0,-1 0-1,1 0 1,-1 1 0,1-1-1,0 0 1,0 0 0,0 0-1,0 0 1,0 0 0,0 0-1,0 0 1,1 0 0,-1 0-1,1 0 1,-1 1 0,1-1-1,0 0 1,0 0 0,-1 1-1,1-1 1,1 0 0,-1 0 82,21-7-3845,6 3-367</inkml:trace>
  <inkml:trace contextRef="#ctx0" brushRef="#br0" timeOffset="5253.829">20114 851 11402,'8'-21'9109,"-2"106"-8873,-17-34-236,8-44-23,1 1 0,0-1 0,1 1-1,-1-1 1,1 1 0,1-1 0,0 1 0,0 0 0,0 0 0,1-1-1,1 6 24,49 83-3184,-18-45 2638,-32-48 560,1 0 0,0 0 0,-1 0 0,0 0 0,0 0 0,0 0 0,0 1 0,0-1 0,-1 0 0,1 1 0,-1-1 0,0 0 0,0 1 0,0-1 0,-1 0 0,1 0 0,-1 1 0,0-1 0,1 0 0,-1 0 0,-1 0 0,1 1 0,0-1 0,-1-1 0,0 1 0,0 0 0,0 0 0,0-1 0,0 1 0,0-1 0,0 1 0,-1-1 0,0 0 0,1 0 0,-1 0 0,0 0 0,-2 0-14,-1 1 101,0-1 0,0 1-1,0-1 1,0-1 0,0 1 0,-1-1 0,1 0 0,-1-1 0,1 0 0,-1 0 0,1 0 0,-1 0 0,1-1-1,0 0 1,-1-1 0,1 1 0,0-1 0,-2-1-101,-10-25-1466,40-21-5847,5 15 2333</inkml:trace>
  <inkml:trace contextRef="#ctx0" brushRef="#br0" timeOffset="5814.022">20524 750 8834,'-1'-1'160,"1"0"-1,-1 0 1,0 0 0,0 0-1,0 0 1,0 0 0,0 1-1,0-1 1,0 0 0,0 1-1,0-1 1,0 1 0,0-1-1,0 1 1,0-1 0,-1 1-1,1 0 1,0-1 0,0 1-1,-1 0 1,1 0 0,0 0 0,0 0-1,0 0 1,-1 0 0,1 1-1,0-1 1,0 0 0,0 1-1,-1-1 1,1 0 0,0 1-1,0 0 1,0-1 0,0 1-1,0 0 1,0-1 0,0 1-160,-48 33 786,41-28-591,-4 1-55,0 2 0,0 0-1,0 0 1,1 1 0,1 0-1,-1 1 1,2 0 0,0 1-1,0 0 1,1 1 0,0-1-1,1 1 1,1 1-1,-5 13-139,10-23 19,1-1 0,0 0-1,-1 1 1,1-1-1,0 1 1,1-1-1,-1 1 1,1-1-1,-1 0 1,1 1-1,0-1 1,1 0-1,-1 0 1,0 1-1,1-1 1,0 0-1,-1 0 1,1-1-1,0 1 1,1 0-1,-1-1 1,0 1-1,1-1 1,0 0-1,-1 0 1,2 1-19,84 38 166,-65-32-81,-19-9-85,-1 1 1,1 0-1,-1 1 1,1-1-1,-1 0 1,0 1 0,0 0-1,0 0 1,0 0-1,0 0 1,0 0-1,0 1 1,0-1 0,-1 1-1,0 0 1,1 0-1,-1 0 1,0 0 0,0 0-1,-1 0 1,1 0-1,-1 1 1,1-1-1,-1 1 1,0-1 0,0 1-1,-1-1 1,1 1-1,-1-1 1,0 1-1,1 0 1,-2-1 0,1 1-1,0 0 1,-1 1-1,-5 6 27,-1-1 0,0 1 1,0-1-1,-1-1 0,-1 1 1,1-1-1,-1-1 0,-1 0 1,0 0-1,0-1 0,0 0 1,-5 2-28,10-6 89,0 1 1,0-1-1,0 0 1,-1-1 0,1 1-1,-1-1 1,1 0-1,-1 0 1,0-1-1,0 0 1,0 0-1,1 0 1,-5-1-90,9 0 26,-1 0 0,1 0 1,0-1-1,-1 1 0,1 0 0,-1-1 1,1 1-1,0-1 0,0 1 0,-1-1 0,1 0 1,0 0-1,0 0 0,0 1 0,-1-1 1,1 0-1,0 0 0,0 0 0,1-1 0,-1 1 1,0 0-1,0 0 0,0 0 0,1-1 1,-1 1-1,1 0 0,-1-1 0,1 1 0,-1-1 1,1 1-1,0 0 0,0-1 0,0 1 1,0-1-1,0 1 0,0-1-26,10-53 195,65-39-200,179-149 159,-251 241-143,0-1 0,0 1 0,1-1-1,-2 0 1,1 0 0,0 0 0,0 0-1,-1 0 1,0 0 0,0-1 0,0 1-1,0-1 1,0 0 0,-1 1 0,1-1-1,-1 0 1,0 0 0,0 0 0,-1 0-1,1 0 1,-1 0 0,0 0 0,0 0 0,0 0-1,0 0 1,-1 0 0,0 0 0,0 0-1,0-1-10,-4 1 9,-1 0 0,0 0 0,0 0 0,0 1 0,0 0 0,-1 0 0,1 1 0,-1-1 0,1 2 0,-1-1 0,0 1 0,0 0 0,0 0 0,0 1 0,0 0 0,1 0 0,-1 0 0,0 1 0,0 0-9,-7 0-79,1 0 0,0 1 0,-1 0 0,1 1 0,0 1 1,1 0-1,-1 1 0,1 0 0,0 1 0,0 0 0,0 1 0,-2 2 79,14-9-123,-1 0-1,0 0 1,0 1 0,1-1-1,-1 0 1,0 1 0,1-1-1,-1 0 1,0 1 0,1-1-1,-1 1 1,0-1-1,1 1 1,-1-1 0,1 1-1,-1-1 1,1 1 0,-1 0-1,1-1 1,0 1 0,-1 0-1,1-1 1,0 1 0,-1 0-1,1 0 1,0-1-1,0 1 1,0 0 0,0 0-1,0-1 1,0 1 0,0 0-1,0 0 1,0 0 0,0-1-1,0 1 1,0 0-1,0 0 1,1-1 0,-1 1-1,0 0 1,1-1 0,-1 1-1,0 0 1,1-1 0,-1 1-1,1 0 1,-1-1 0,1 1-1,-1-1 1,1 1-1,0-1 124,14 6-3754</inkml:trace>
  <inkml:trace contextRef="#ctx0" brushRef="#br0" timeOffset="6091.423">20838 543 10506,'-7'33'7076,"11"45"-6093,8-20-755,-7-33-146,0 0 1,-2 1-1,-1-1 1,0 1-1,-2 7-82,-6 9 129,-1 0-1,-2 0 1,-2-1-1,-2-1 0,-1 0 1,-2 0-1,-2-2 0,-15 24-128,-17 19 107,-3-1 0,-46 51-107,-28 27-488,42-55-3223,27-35 571</inkml:trace>
  <inkml:trace contextRef="#ctx0" brushRef="#br0" timeOffset="50060.546">14754 2511 3689,'-103'-15'10498,"102"15"-10399,-1 0 0,1 0 0,-1 0 0,1 0 0,-1-1-1,1 1 1,0-1 0,-1 1 0,1-1 0,0 1 0,-1-1 0,1 0 0,0 0 0,0 0 0,0 1-1,-1-1 1,1 0 0,0 0 0,0-1 0,0 1 0,1 0 0,-1 0 0,0 0 0,0-1 0,1 1 0,-1 0-1,1-1 1,-1 1 0,1 0 0,-1-1 0,1 1 0,0-1 0,0 1 0,0-1 0,0 1 0,0-1-1,0 0-98,4-6 86,0-1 0,1 1-1,1 0 1,-1 1-1,1-1 1,0 1 0,1 0-1,0 0 1,0 1-1,0 0 1,1 0-86,-2 1 20,14-12-4,2 1 0,0 1 0,0 1 0,1 1 1,1 1-1,0 2 0,1 0 0,0 1 0,0 1 0,1 2 0,0 0 0,0 2 0,1 1 0,15 0-16,36 15 2,-76-11-3,0-1 1,0 1-1,0 0 1,0 0-1,-1 0 1,1 0-1,0 0 1,0 0-1,-1 0 1,1 1-1,0-1 1,-1 1-1,1-1 1,-1 1-1,0 0 0,0-1 1,1 1-1,-1 0 1,0 0-1,0 0 1,-1 0-1,1 0 1,0 0-1,-1 0 1,1 0-1,-1 0 1,0 0-1,1 0 1,-1 0-1,0 0 0,0 0 1,-1 1-1,1 0 1,-5 11 13,-1-1 0,-1 0 0,0 0 0,0 0 0,-1-1-1,-1 0 1,0-1 0,-1 0 0,0 0 0,-1-1-1,0 0 1,0-1 0,-4 2-13,-32 26 54,-1-2 0,-2-3-1,-11 4-53,-6 3 72,51-23-39,0 0-1,1 1 1,0 1-1,2 0 1,0 1-1,1 0 0,1 1 1,1 1-1,1-1 1,-1 4-33,3-1 35,0-1 1,2 1 0,1 0 0,0 0-1,1 9-35,2-28 2,1 0 0,-1-1 0,1 1-1,-1 0 1,1 0 0,0-1 0,1 1 0,-1 0-1,1 0 1,-1-1 0,1 1 0,0-1 0,1 1-1,-1 0 1,0-1 0,1 0 0,0 1 0,0-1 0,0 0-1,0 0 1,0 0 0,1 0 0,-1-1 0,1 1-1,0-1 1,0 1 0,0-1 0,0 0 0,0 0-1,0 0 1,1-1 0,-1 1 0,1-1 0,-1 1-1,1-1 1,0-1 0,2 2-2,6 0 2,0 0-1,-1 0 1,1-1 0,0-1-1,0 0 1,0 0-1,0-2 1,-1 1 0,1-1-1,-1-1 1,1 0 0,-1-1-1,10-4-1,159-84 132,-98 40-52,13 21 116,-112 33-1716,20-40-1938,4-9-129</inkml:trace>
  <inkml:trace contextRef="#ctx0" brushRef="#br0" timeOffset="52035.95">14329 3546 6905,'-38'24'3058,"39"-24"-2982,-1 0-1,1 0 0,-1 0 0,1 0 0,-1-1 0,1 1 0,0 0 1,-1 0-1,1 0 0,-1 0 0,1 1 0,0-1 0,-1 0 0,1 0 1,-1 0-1,1 0 0,0 0 0,-1 1 0,1-1 0,-1 0 0,1 1 1,-1-1-1,1 0 0,-1 1 0,0-1 0,1 0 0,-1 1 0,1-1 1,-1 1-1,0-1 0,1 1 0,-1-1 0,0 1 0,1-1 0,-1 1 1,0 0-1,0-1 0,0 1 0,1-1 0,-1 1 0,0-1 0,0 1 1,0 0-1,0-1 0,0 1 0,0-1 0,0 1 0,0 0 0,-1-1 1,1 1-1,0-1 0,0 1 0,0-1 0,-1 1 0,1-1 0,0 1 1,0 0-1,-1-1 0,1 0 0,0 1 0,-1-1 0,1 1 0,-1-1 1,1 1-1,-1-1 0,1 0-75,5 2 51,20 2 224,-1 0 0,1-2 0,-1 0 1,1-2-1,-1-1 0,12-1-275,-13 0 163,164-16 1616,32-13-1779,-143 19 149,561-80 347,-3 35-424,-288 46-41,-254 9 35,0-3 1,56-13-67,-138 17 78,0 0 0,0-1 1,0 0-1,0-1 0,0 0 0,-1-1 0,1 0 0,-1-1 1,0 1-1,1-2-78,-10 5 24,1 1 0,-1 0 0,1 0 0,-1-1 0,0 1 0,1 0 0,-1-1 1,1 1-1,-1 0 0,0-1 0,1 1 0,-1 0 0,0-1 0,0 1 0,1-1 0,-1 1 1,0-1-1,0 1 0,1-1 0,-1 1 0,0-1 0,0 1 0,0-1 0,0 1 0,0-1 1,0 1-1,0-1 0,0 1 0,0-1 0,0 1 0,0-1 0,0 1 0,0-1 0,0 1 1,-1 0-1,1-1 0,0 1 0,0-1 0,-1 1 0,1-1 0,0 1 0,0-1 0,-1 1 1,1 0-1,0-1 0,-1 1 0,1 0 0,-1-1 0,1 1 0,0 0 0,-1 0 1,1-1-1,-1 1 0,1 0 0,-1 0 0,1 0 0,-1-1 0,1 1 0,-1 0 0,1 0 1,-1 0-1,0 0-24,-35-10 109,13 8-876,0 5 232</inkml:trace>
  <inkml:trace contextRef="#ctx0" brushRef="#br0" timeOffset="50513.396">16018 2297 7394,'2'-6'226,"31"-115"6270,-34 119-6414,1 0-1,-1 0 0,1 0 1,-1 0-1,0 1 0,1-1 1,-1 0-1,0 0 1,0 1-1,-1-1 0,1 0 1,0 1-1,0-1 0,-1 1 1,1-1-1,-1 1 0,1 0 1,-1 0-1,0 0 0,1-1 1,-1 2-1,0-1 0,0 0 1,0 0-1,0 1 0,0-1 1,0 1-1,0-1 1,0 1-1,0 0 0,0 0 1,0 0-1,0 0 0,0 0 1,0 0-1,0 0 0,0 1 1,1-1-1,-1 1 0,0-1 1,0 1-1,0 0 0,0 0 1,0 0-1,1 0 0,-1 0 1,0 0-1,-1 2-81,-20 9 111,0 2 1,0 0-1,1 1 0,1 2 0,1 0 1,0 1-1,2 1 0,0 1 0,0 0 1,2 1-1,-11 20-111,14-24 59,-89 150 389,100-165-442,0 0 0,1 1 0,-1-1 1,1 0-1,-1 1 0,1-1 0,0 1 0,0-1 0,0 1 0,0 0 0,1-1 0,-1 1 0,1 0 0,-1 0 0,1-1 1,0 1-1,0 0 0,0 0 0,1 0 0,-1-1 0,0 1 0,1 0 0,0-1 0,0 1 0,0 0 0,0-1 0,0 1 1,0-1-1,1 1 0,-1-1 0,1 0 0,0 0 0,0 0 0,0 0 0,0 0 0,0 0 0,0 0 0,0 0 0,0-1 0,1 1 1,1 0-7,7 0 8,0 0 1,0 0 0,1-1 0,-1-1 0,0 0 0,0 0 0,1-1-1,-1-1 1,0 0 0,0 0 0,0-1 0,0 0 0,5-4-9,2 2 19,14-4 24,-1-1-1,-1-1 1,1-2-1,-2-1 1,0-2-1,13-9-42,-36 20 12,0-1-1,0 1 1,-1-1-1,1 0 1,-2 0-1,1-1 1,-1 1 0,0-1-1,0 0 1,-1 0-1,1-1 1,-2 1-1,1-1 1,-1 1 0,0-1-1,-1 0 1,0 0-1,0 0 1,-1 0-1,0 0 1,0 1 0,-1-1-1,0 0 1,0 0-1,-1 0 1,0 1-1,0-1 1,-1 0 0,0 1-1,0 0 1,0 0-1,-1 0 1,-1 0-1,-1-1-11,5 5-42,-1 1-1,1 0 0,-1 0 1,0 0-1,0 0 0,0 0 1,-1 0-1,1 1 0,0-1 0,0 1 1,-1-1-1,1 1 0,-1 0 1,0 0-1,1 0 0,-1 0 1,0 1-1,1-1 0,-1 1 0,0-1 1,0 1-1,0 0 0,1 0 1,-1 0-1,0 0 0,0 1 0,1-1 1,-1 1-1,0 0 0,1 0 1,-1 0-1,0 0 0,1 0 1,-1 0-1,1 1 0,0-1 0,-1 1 1,1 0-1,0 0 0,0 0 1,0 0-1,0 0 0,0 0 1,1 0-1,-1 0 0,1 1 0,-1-1 1,1 1-1,0-1 0,0 1 1,0 1 42,-1 0-400,1-1 1,0 1 0,0-1 0,1 1-1,-1-1 1,1 1 0,0-1 0,-1 1-1,2 0 1,-1-1 0,0 1 0,1-1-1,-1 1 1,1 0 0,0-1 0,1 0 0,-1 1-1,0-1 1,1 1 399,10 2-3651</inkml:trace>
  <inkml:trace contextRef="#ctx0" brushRef="#br0" timeOffset="50926.452">16564 2129 7194,'0'-1'140,"1"1"0,0-1 1,-1 0-1,1 1 1,-1-1-1,0 0 1,1 0-1,-1 1 1,0-1-1,1 0 0,-1 0 1,0 0-1,0 1 1,0-1-1,1 0 1,-1 0-1,0 0 0,0 0 1,0 0-1,-1 1 1,1-1-1,0 0 1,0 0-1,0 0 1,-1 0-1,1 1 0,0-1 1,-1 0-1,1 0 1,0 1-1,-1-1 1,1 0-1,-1 0 1,0 1-1,1-1 0,-1 1 1,1-1-1,-1 1 1,0-1-1,1 1 1,-1-1-1,0 1 1,0-1-1,0 1 0,1 0 1,-1-1-1,0 1 1,0 0-1,0 0 1,1 0-1,-1 0 1,0 0-1,0 0 0,0 0 1,0 0-141,-13 4 227,1 1 0,0 1 0,0 0 0,0 1 0,1 0-1,0 1 1,0 0 0,1 1 0,0 0 0,1 1 0,0 0 0,-9 12-227,-28 32 617,3 2 0,-22 38-617,10 13 692,55-104-682,0-1 1,0 1-1,0-1 0,0 1 1,0 0-1,1-1 0,-1 1 1,1 0-1,0 0 0,0-1 1,0 1-1,0 0 1,0 0-1,1-1 0,-1 1 1,1 0-1,0-1 0,0 1 1,0-1-1,0 1 0,0-1 1,0 1-1,1-1 0,-1 0 1,1 1-1,0-1 1,0 0-1,-1 0 0,1 0 1,1 0-1,-1-1 0,0 1 1,0-1-1,1 1 0,-1-1 1,0 0-1,1 1-10,5 0 7,0 1 0,-1-1 0,1 0 0,0-1-1,0 0 1,0 0 0,0-1 0,0 0 0,1 0 0,-1-1 0,6-1-7,17-4 52,0-2 0,-1-1 1,0-2-1,12-6-52,-29 13 17,0-2 0,0 1 0,0-2 0,-1 0 0,0 0 0,0-1 0,-1-1 1,0 0-1,0 0 0,-1-1 0,0-1 0,-1 1 0,0-2 0,-1 1 0,3-7-17,-5 5 11,-2 0 1,1 0-1,-2 0 1,0 0-1,0 0 1,-2-1-1,1 1 1,-2-1-1,0 0 1,0 1-1,-1-1 0,-2-7-11,3 17-6,-1 1-1,0-1 0,1 1 0,-1-1 1,-1 1-1,1-1 0,0 1 0,-1 0 1,1 0-1,-1-1 0,0 1 0,0 0 1,-1 1-1,1-1 0,0 0 0,-1 1 1,0-1-1,1 1 0,-1 0 0,0 0 1,0 0-1,-1 0 0,1 0 0,0 1 1,0 0-1,-1-1 0,1 1 0,-1 0 1,1 1-1,-1-1 0,0 1 0,1-1 1,-1 1 6,-2 1-168,0-1 0,0 1-1,1 1 1,-1-1 0,0 1 0,1 0 0,-1 0 0,1 0 0,0 1 0,0 0 0,0 0 0,0 1-1,0-1 1,1 1 0,-1 0 0,1 0 0,0 0 0,0 1 0,1-1 0,-1 1 0,1 0 0,-1 2 168,3 16-3556,11-4-306</inkml:trace>
  <inkml:trace contextRef="#ctx0" brushRef="#br0" timeOffset="51556.054">16852 2118 8954,'-10'-6'5754,"-27"22"-3124,34-15-2454,-16 8 56,1 1-1,0 1 0,0 1 1,1 0-1,1 1 0,0 1 1,0 0-1,2 1 0,0 1 1,1 0-1,-4 6-231,16-18 6,-1 0 0,1 0 0,0 0 0,0 1 0,0-1 1,1 0-1,0 0 0,-1 0 0,1 1 0,1-1 0,-1 0 0,1 0 0,-1 0 0,1 0 1,0 1-1,1-1 0,-1 0 0,1-1 0,0 1 0,0 0 0,0 0 0,0-1 0,1 1 1,-1-1-1,1 0 0,0 0 0,0 0 0,0 0 0,0 0 0,1-1 0,-1 1 0,1-1 1,-1 0-1,1 0 0,0 0 0,0-1 0,0 1 0,0-1 0,0 0 0,0 0 0,0 0 1,0-1-1,3 1-6,139 25 57,-27-1 31,-117-25-89,0 0 0,0 1 0,-1-1-1,1 0 1,0 0 0,-1 1 0,1-1 0,0 1-1,-1-1 1,1 1 0,-1 0 0,1-1 0,0 1 0,-1 0-1,0 0 1,1 0 0,-1 0 0,0 1 0,1-1 0,-1 0-1,0 1 1,0-1 0,0 0 0,0 1 0,0-1 0,-1 1-1,1-1 1,0 1 0,-1 0 0,1-1 0,-1 1 0,1 0-1,-1-1 1,0 1 0,0 0 0,0 0 0,0-1 0,0 1-1,0 0 1,0-1 0,-1 2 1,-44 35-87,16-20 177,-1-2 0,0 0 0,-1-3 0,-1 0 0,0-2 0,-33 7-90,54-15 123,0 0-1,-1-1 0,1 0 0,-1-1 0,1-1 1,-1 1-1,1-2 0,-9 0-122,20 1 7,-1 0 0,0 0 0,0 0 0,1 0 1,-1 0-1,0-1 0,0 1 0,1 0 0,-1 0 0,0-1 0,0 1 0,1 0 1,-1-1-1,0 1 0,1 0 0,-1-1 0,0 1 0,1-1 0,-1 1 0,1-1 0,-1 0 1,1 1-1,-1-1 0,1 0 0,-1 1 0,1-1 0,0 0 0,-1 1 0,1-1 1,0 0-1,0 0 0,-1 1 0,1-1 0,0 0 0,0 0 0,0 1 0,0-1 0,0 0 1,0 0-1,0 0 0,0 1 0,0-1 0,1 0 0,-1 0 0,0 1 0,0-1 1,1 0-1,-1 1 0,0-1 0,1 0 0,-1 1 0,1-1 0,-1 0 0,1 1-7,29-33 44,3 10-44,0 2 1,2 1-1,0 2 0,1 2 0,21-7 0,123-63 16,-156 71-1,0-1-1,-2-2 1,0 0-1,0-2 1,-2 0-1,2-4-14,-19 21 8,0 0 0,0 0 0,0-1 0,0 1 0,0-1 0,-1 0 0,0 0 0,0 0 0,0 0 0,0 0 0,-1-1 0,1 1-1,-1 0 1,0-1 0,0 1 0,-1-1 0,0 1 0,1-1 0,-1 1 0,-1-1 0,1 1 0,-1-1 0,1 1 0,-1 0 0,-1-1 0,0-2-8,-5-1 18,0 0 0,0 1 1,-1 0-1,0 0 0,0 1 1,-1 0-1,0 0 0,0 1 1,0 0-1,0 1 0,-1 0 1,0 1-1,0-1 0,-1 2-18,9 1 3,-18-5 0,-1 0 1,0 2 0,-1 0 0,1 2-1,0 0 1,-1 1 0,0 2 0,1 0-1,-1 1 1,1 1 0,0 1 0,0 1-1,0 1 1,1 0 0,-1 2 0,-11 6-4,-34 39 821,47-23-3964,10-11 833</inkml:trace>
  <inkml:trace contextRef="#ctx0" brushRef="#br0" timeOffset="147561.741">1684 1189 6009,'-4'-1'5832,"15"2"-5526,11 3-227,1-1 1,0 0 0,-1-2-1,1-1 1,0 0 0,-1-2 0,1-1-1,-1 0 1,9-4-80,169-43 261,-90 20-201,1 4 0,1 6 1,50-1-61,26 16 23,83-9-6,183-67 441,-443 79-405,0 1 1,0 0-1,0 0 0,0 1 0,0 1 0,0 0 0,0 0 1,0 1-1,-1 0 0,1 1 0,0 0 0,-1 1 0,0 0 1,0 1-1,8 4-53,9-2 1220,-44-17-1441,12 0-905</inkml:trace>
  <inkml:trace contextRef="#ctx0" brushRef="#br0" timeOffset="63413.925">1843 672 7954,'-35'12'5838,"35"-20"-4748,174-222-259,5-35-697,-145 232-148,-30 70-22,-35 109 93,-7 65 222,38-66-38,0-142-420,1-2 153,-1 0 0,0 0 0,1 0 0,-1 0 0,0 0 0,0 0 0,0 0 0,0 0 0,0 0 0,0 0 0,0 0 0,0 0 0,0 1 0,-1-1 0,1 0 0,0 0 0,-1-1 0,1 1 0,-1 0 0,1 0 0,-1 0 0,1 0 0,-1 0 0,1 0 0,-1-1 0,0 1 0,0 0 0,1 0 0,-1-1 0,0 1 0,0-1 0,0 1 0,0 0 26,-12 0-1382</inkml:trace>
  <inkml:trace contextRef="#ctx0" brushRef="#br0" timeOffset="64051.357">2596 97 7906,'-12'-3'4909,"-13"20"-4136,13-5-646,0 1 1,0 0-1,2 0 0,-1 1 0,2 1 0,0-1 0,0 2 1,2-1-1,0 1 0,0 0 0,2 1 0,0-1 0,1 1 1,0 0-1,2 0 0,0 0 0,1 6-127,0-22 4,1 0 0,-1 0 0,1 0-1,0-1 1,0 1 0,-1 0 0,1 0 0,0 0 0,0 0 0,0 0-1,0 0 1,0 0 0,0 0 0,0 0 0,1 0 0,-1 0 0,0 0 0,0 0-1,1-1 1,-1 1 0,1 0 0,-1 0 0,1 0 0,-1 0 0,1-1-1,-1 1 1,1 0 0,-1 0 0,1-1 0,0 1 0,0-1 0,-1 1-1,1-1 1,0 1 0,0-1 0,0 1 0,0-1 0,-1 1 0,1-1-1,0 0 1,0 0 0,0 1 0,0-1 0,0 0 0,0 0 0,0 0-1,0 0 1,0 0 0,0 0 0,0 0 0,0-1 0,0 1 0,-1 0-1,1 0 1,0-1 0,0 1 0,1-1-4,12-12 44,-1 0 0,0-1-1,-1-1 1,0 0 0,-1-1 0,0-2-44,-5 10 20,113-184 123,-105 178-170,-8 24-30,-8 28-20,-2-9 73,1 0-1,1 0 1,2 0-1,1 0 1,2 0-1,0 0 1,2-1-1,2 1 1,0-1-1,9 21 5,41 26 52,-56-74-34,0 0-1,0 1 1,-1-1 0,1 0-1,0 1 1,-1-1-1,1 0 1,-1 1 0,0-1-1,1 1 1,-1-1 0,0 0-1,0 1 1,0-1-1,0 1 1,0-1 0,0 1-1,0-1 1,-1 1-1,1-1 1,0 0 0,-1 1-1,1-1 1,-1 0 0,0 1-1,1-1 1,-1 0-1,0 1 1,0-1 0,0 0-1,0 0 1,0 0-1,0 0 1,0 0-18,-39 31 1142,14-18-728,1-2 1,-1 0 0,-1-2 0,0-1-1,0-1 1,-1-2 0,-19 3-415,42-9 29,-1 1-1,0-1 1,1 0 0,-1 0 0,1-1-1,-1 0 1,1 0 0,-1 0 0,1 0-1,0-1 1,-1 0 0,1 0 0,0 0 0,-4-4-29,8 6-23,1 0 0,0-1 1,-1 1-1,1-1 0,0 1 1,-1 0-1,1-1 1,0 1-1,0-1 0,-1 1 1,1-1-1,0 1 0,0-1 1,0 1-1,0-1 0,0 1 1,0-1-1,0 1 1,0-1-1,0 1 0,0-1 1,0 1-1,0-1 0,0 1 1,0-1-1,0 1 1,0-1-1,0 1 0,1-1 1,-1 1-1,0 0 0,0-1 1,1 1-1,-1-1 0,0 1 1,1 0-1,-1-1 1,0 1-1,1-1 0,-1 1 1,1 0-1,-1 0 0,0-1 1,1 1-1,-1 0 1,1 0-1,-1-1 0,1 1 1,-1 0-1,1 0 0,-1 0 1,1 0 22,27-12 32,-6 7-2711,1-3 881</inkml:trace>
  <inkml:trace contextRef="#ctx0" brushRef="#br0" timeOffset="64629.845">2966 151 9034,'0'-9'2925,"-1"8"-2804,1 0 1,0 0-1,0 0 1,0 0-1,0-1 1,0 1-1,0 0 1,0 0-1,0 0 1,0 0-1,0 0 1,0 0-1,1 0 1,-1 0-1,0 0 1,1 0 0,-1 0-1,1 0 1,-1 0-1,1 0 1,0 0-1,-1 0 1,1 0-1,0 1 1,0-1-1,-1 0 1,1 0-1,0 1 1,0-1-1,0 1 1,0-1-1,0 1 1,0-1-1,0 1-121,0-1 9,0 1-1,0-1 1,0 0 0,0 1 0,0-1-1,0 1 1,1 0 0,-1-1-1,0 1 1,0 0 0,0 0-1,1 0 1,-1 0 0,0 0 0,0 0-1,1 0 1,-1 0 0,0 1-1,0-1 1,0 0 0,0 1-1,1-1 1,-1 1 0,0-1-1,0 1 1,0-1 0,0 1 0,0 0-1,0 0 1,0-1 0,0 1-1,-1 0 1,1 0 0,0 0-1,0 0 1,-1 0 0,1 0-1,0 0 1,-1 0 0,1 0 0,-1 1-1,0-1 1,1 0 0,-1 0-1,0 0 1,0 0 0,1 1-1,-1-1 1,0 0 0,0 0 0,-1 1-1,1-1-8,-24 108 158,19-96-125,1 0 0,0 1 0,1 0 0,0-1 0,1 1 1,1 0-1,0 8-33,1-21 4,0 0 0,0 1 0,0-1 0,1 0 0,-1 0 0,0 0 0,1 0 0,-1 0 0,1 0 0,-1 0 0,1 1 0,0-1 0,-1-1 0,1 1 0,0 0 0,0 0 0,0 0 0,0 0 0,-1 0 0,1-1 0,0 1 0,1-1 0,-1 1 0,0 0 0,0-1 0,0 0 0,0 1 0,0-1 0,0 0 0,1 1 0,-1-1 0,0 0 0,0 0 0,0 0 0,1 0 0,-1 0 0,0 0 0,0 0 0,0-1 0,0 1 0,1 0 0,-1-1 0,1 0-4,15 1 34,-7 0-33,-1 1 0,1 0 0,-1 0 0,0 1 0,0 1 0,0-1 0,0 1 0,0 1 0,0 0 0,-1 0 0,1 0 0,-1 1 0,0 1 0,-1-1 0,1 1 0,-1 1 0,0-1 0,-1 1 0,0 0 0,0 1 0,0-1 0,-1 1 0,0 0 0,3 8-1,-7-14 28,0 0 0,0 0-1,-1 0 1,1 1 0,-1-1-1,0 0 1,1 0 0,-1 0-1,0 0 1,0 1 0,0-1-1,-1 0 1,1 0 0,0 0-1,-1 1 1,0-1 0,1 0-1,-1 0 1,0 0 0,0 0-1,0 0 1,0 0 0,0-1-1,-1 1 1,1 0 0,0 0-1,-1-1 1,0 1 0,1-1-1,-1 1 1,0-1 0,0 0-1,1 0 1,-1 0 0,0 0-1,-2 1-27,-80 21 1199,83-23-1199,-135 27 699,138-23-1502,38-37-5399,-12-2 2633</inkml:trace>
  <inkml:trace contextRef="#ctx0" brushRef="#br0" timeOffset="65429.511">3521 37 7154,'1'0'132,"0"0"1,0 0 0,0-1 0,-1 1 0,1-1 0,0 1-1,-1-1 1,1 1 0,0-1 0,-1 1 0,1-1 0,-1 1-1,1-1 1,-1 0 0,1 1 0,-1-1 0,1 0 0,-1 0-1,0 1 1,1-1 0,-1 0 0,0 0 0,0 0 0,1 1-1,-1-1 1,0 0 0,0 0 0,0 0 0,0 0 0,0 1-1,0-1 1,0 0 0,-1 0 0,1 0 0,0 1 0,0-1-1,-1 0 1,1 0 0,0 0 0,-1 1 0,1-1 0,-1 0 0,1 1-1,-1-1 1,1 0 0,-1 1 0,1-1 0,-1 1 0,0-1-1,1 1 1,-1-1 0,0 1 0,1-1 0,-1 1 0,0 0-1,0-1 1,0 1 0,1 0 0,-1 0 0,0-1 0,0 1-133,-2 2 62,0 0 0,0 0 0,0 0 0,1 0 0,-1 0 1,1 0-1,0 1 0,-1 0 0,1-1 0,0 1 0,0 0 0,1 0 1,-1 0-1,1 0 0,-1 0 0,1 0 0,0 0 0,0 0 1,0 1-1,1-1 0,-1 1-62,-1 3 66,0-2-56,-1 0 0,1 0 0,0 1 0,1-1 0,-1 1 0,1-1 0,0 1 0,1-1 1,-1 1-1,1 0 0,0-1 0,0 1 0,1-1 0,0 1 0,0 0 0,0-1 1,1 1-1,-1-1 0,1 0 0,1 0 0,-1 0 0,1 0 0,0 0 0,0 0 0,0 0 1,1-1-1,-1 0 0,1 0 0,3 3-10,146 44 143,-148-48-125,-1 0 0,1 1 0,-1 0 0,0-1 0,0 2 0,-1-1 0,1 0 0,-1 1 0,0-1 0,0 1 0,0 0 0,0 0 0,-1 0 0,0 0 0,0 1 0,-1-1 0,1 1 0,-1-1 0,0 1 0,-1-1 0,1 1 0,-1-1 0,0 1 0,-1 0 0,1-1 0,-1 1 0,0-1 0,-1 1 0,1-1 0,-1 1 0,0-1 0,0 0 0,-1 0 0,-1 2-18,-3 5 65,0-1 0,-1 0 0,0 0 1,-1 0-1,0-1 0,-1-1 0,0 0 0,0 0 1,-1-1-1,0 0 0,-1-1 0,1 0 0,-1 0 1,-1-2-1,1 1 0,-1-2 0,0 0 0,-13 3-65,25-7 4,0 0 0,0 0-1,1 1 1,-1-1-1,0 0 1,0 0 0,0 0-1,1 0 1,-1 0 0,0 0-1,0 0 1,1 0 0,-1 0-1,0 0 1,0-1-1,1 1 1,-1 0 0,0 0-1,0-1 1,1 1 0,-1-1-1,0 1 1,1-1-1,-1 1 1,0-1 0,1 1-1,-1-1 1,1 1 0,-1-1-1,1 1 1,-1-1-1,1 0 1,0 1 0,-1-1-1,1 0 1,0 0 0,-1 1-1,1-1 1,0 0-1,0 0 1,0 1 0,0-1-1,0 0 1,-1 0 0,1 0-1,1 1 1,-1-1-1,0 0 1,0 0 0,0 1-1,0-1 1,1 0 0,-1 0-1,0 1 1,0-1-1,1 0 1,-1 0-4,113-121-12,-106 112 16,42-52 39,-4-3-1,-2-2 0,31-65-42,-73 130 45,1 0 0,-1 0 1,1 0-1,-1-1 0,0 1 0,0 0 1,0-1-1,0 1 0,0-1 0,0 1 1,-1-1-1,1 0 0,-1 1 0,0-1 1,0 0-1,0 1 0,0-1 1,0 0-1,-1 1 0,1-1 0,-1 1 1,1-1-1,-1 1 0,0-1 0,0 1 1,0-1-1,-1 1 0,1 0 0,0-1 1,-1 1-1,0 0 0,1 0 1,-1 0-1,0 0 0,-2-1-45,-3 0 62,0 0 0,0 1 0,0 0-1,-1 0 1,1 1 0,-1-1 0,1 2 0,-1-1-1,0 1 1,1 0 0,-1 1 0,0 0-62,-32-1 84,-6 11-108,43-8-432,1 0 1,0 1 0,0 0-1,1-1 1,-1 1 0,1 0 0,-1 0-1,1 0 1,1 0 0,-1 0-1,0 0 1,1 0 0,0 0-1,0 0 1,0 4 455,0 17-4073</inkml:trace>
  <inkml:trace contextRef="#ctx0" brushRef="#br0" timeOffset="146839.751">2198 596 8698,'91'-9'0</inkml:trace>
  <inkml:trace contextRef="#ctx0" brushRef="#br0" timeOffset="-126457.447">1588 2264 6513,'-46'23'5851,"56"-39"-4475,190-286-325,-16 16-987,-140 225-61,-44 61-4,0 0 1,1 0-1,-1-1 1,0 1 0,0 0-1,1 0 1,-1 0-1,0-1 1,1 1-1,-1 0 1,0 0-1,1 0 1,-1 0-1,1 0 1,-1 0-1,0 0 1,1 0-1,-1 0 1,0 0 0,1 0-1,-1 0 1,0 0-1,1 0 1,-1 0-1,0 0 1,1 0-1,-1 1 1,0-1-1,1 0 1,-1 0-1,0 0 1,1 1 0,-1-1-1,0 0 1,1 0-1,-1 1 1,0-1-1,0 0 1,0 0-1,1 1 1,-1-1-1,0 0 1,0 1-1,0-1 1,1 0-1,-1 1 1,0-1 0,0 0-1,0 1 1,0-1-1,0 1 1,0-1-1,0 0 1,0 1-1,0-1 1,0 0-1,0 1 1,0-1-1,0 0 1,0 1-1,0-1 1,-1 0 0,1 1-1,0-1 1,0 0-1,0 1 1,-1 22 10,0 1 0,-2-1 0,-1 1 0,0-1 0,-5 12-10,6-21 12,-87 300 264,91-314-315,-1 0 0,0-1-1,1 1 1,-1 0 0,1 0 0,0 0 0,-1 0 0,1 0 0,-1 0 0,1 0 0,-1 0 0,1 0 0,-1 0 0,1 0 0,-1 0 0,1 0 0,-1 0 0,1 0 0,-1 0 0,1 1 0,-1-1 0,1 0 0,-1 0 0,1 1 0,-1-1 0,1 0 0,-1 1 0,0-1 0,1 0 0,-1 1 0,0-1 0,1 1 0,-1-1 0,0 1 0,1-1 0,-1 0 0,0 1 0,0-1 0,0 1-1,1-1 1,-1 1 0,0-1 0,0 1 0,0 0 0,0-1 0,0 1 0,0-1 0,0 1 0,0-1 0,0 1 0,0-1 0,0 1 0,-1 0 39,24-23-1830</inkml:trace>
  <inkml:trace contextRef="#ctx0" brushRef="#br0" timeOffset="-125936.798">2352 1528 8410,'-12'1'4647,"-9"19"-3439,16-14-957,-33 32-9,2 1-1,1 3 1,2 0-1,-1 8-241,31-47 14,1 0 1,-1 1-1,1-1 1,0 1-1,0-1 0,1 1 1,-1 0-1,1 0 1,-1 0-1,1 0 1,1 0-1,-1 0 0,0 0 1,1 0-1,0 0 1,0 0-1,0 1 0,1-1 1,-1 0-1,1 0 1,0 0-15,1-3 6,-1 1 1,1-1-1,-1 0 1,1 0-1,0 0 1,0 0-1,-1 0 1,1 0 0,0 0-1,0-1 1,0 1-1,0-1 1,0 1-1,0-1 1,0 0-1,0 0 1,0 0-1,0 0 1,0 0-1,0 0 1,1-1-1,-1 1 1,0-1 0,-1 1-1,1-1 1,0 0-1,0 1 1,0-1-1,0 0 1,1-1-7,13-8 42,1-1 0,-1 0 0,-1-2 1,0 1-1,-1-2 0,0 0 0,-1 0 1,9-14-43,40-41 77,-62 68-79,0 1 0,1-1 0,-1 0 0,0 0 0,1 0 0,-1 1 0,1-1 0,-1 0 0,1 0 0,0 1 0,-1-1 0,1 0 0,0 1 0,-1-1 0,1 1 1,0-1-1,0 1 0,-1-1 0,1 1 0,0 0 0,0-1 0,0 1 0,0 0 0,-1 0 0,1-1 0,0 1 0,0 0 0,0 0 0,0 0 0,0 0 1,0 0-1,0 0 0,0 1 0,-1-1 0,1 0 0,0 0 0,0 1 0,0-1 0,0 0 0,-1 1 0,1-1 0,0 1 0,0-1 0,-1 1 0,1-1 0,0 1 1,-1-1-1,1 1 0,0 0 0,-1 0 0,1 0 2,19 160-163,-2-80 273,-13-62-14,0 1 0,-1 0 1,-2 0-1,1 0 1,-2 0-1,-1 11-96,0-24 91,-1 0 0,0-1 0,0 1 0,-1 0-1,0 0 1,0-1 0,0 1 0,-1-1 0,0 0-1,0 0 1,0 0 0,-1 0 0,0 0 0,0-1-1,-1 0 1,1 1 0,-1-2 0,0 1 0,-1-1 0,1 1-1,-1-1 1,0-1 0,0 1 0,0-1 0,0 0-1,0-1 1,-1 1 0,1-1 0,-1-1 0,0 1 0,-5 0-91,0-3 82,1 0 0,-1-1 0,1 0 0,-1-1 0,1 0 0,0-1 0,0-1 0,1 1 0,-1-1 0,1-1 0,0 0 0,-9-8-82,-1-4-114,37 17-957,73-3-5253,-40 1 2869</inkml:trace>
  <inkml:trace contextRef="#ctx0" brushRef="#br0" timeOffset="-125185.801">2754 1594 7202,'-54'-24'7936,"77"24"-7241,-11 0-689,-1 1-1,1 0 1,0 1 0,0 0 0,-1 1 0,1 1 0,-1-1 0,0 2 0,0-1-1,0 2 1,-1-1 0,0 1 0,0 1 0,0 0 0,1 2-6,-9-6 5,0-1 0,0 1 1,0 0-1,-1 0 0,1-1 1,-1 1-1,0 0 0,0 0 1,0 0-1,0 0 0,0 1 0,-1-1 1,1 0-1,-1 0 0,0 0 1,0 0-1,0 1 0,0-1 1,-1 0-1,1 0 0,-1 0 1,0 0-1,0 0 0,0 0 1,0 0-1,-1 0 0,1 0 1,-2 2-6,-62 70 272,56-66-256,-31 30 46,71-24-49,148 15-501,-41 1-315,-137-31 803,1 1-1,-1-1 1,1 0 0,-1 1 0,0-1 0,1 1-1,-1 0 1,1-1 0,-1 1 0,0 0-1,0 0 1,0 0 0,1 0 0,-1 0-1,0 0 1,0 0 0,0 1 0,0-1-1,-1 0 1,1 0 0,0 1 0,0-1 0,-1 1-1,1-1 1,-1 0 0,1 1 0,-1-1-1,0 1 1,0-1 0,1 1 0,-1-1-1,0 1 1,0-1 0,0 1 0,-1 0 0,1-1-1,0 1 1,-1-1 0,1 0 0,-1 1 0,-9 11 263,-1 0 0,-1-1 1,0 0-1,-1-1 0,0 0 1,-12 6-264,-10 10 660,33-25-609,-13 12 197,0 0 0,0-2 0,-1 0 0,-1-1 0,0 0 0,0-2 0,-1 0 0,-1 0 0,1-2 0,-1-1 0,0 0 0,-11 1-248,-14-10 193,43 3-210,0 0-1,0-1 1,0 1-1,0 0 1,0 0-1,0 0 1,0-1-1,0 1 1,0 0-1,0-1 1,0 1-1,0-1 1,0 0-1,0 1 0,1-1 1,-1 1-1,0-1 1,0 0-1,1 0 1,-1 1-1,1-1 1,-1 0-1,1 0 1,-1 0-1,1 0 1,-1 0-1,1 0 1,-1 0-1,1 1 1,0-1-1,0 0 0,0 0 1,0 0-1,-1 0 1,1 0-1,0 0 1,1 0-1,-1 0 1,0 0-1,0-1 18,3-1-361,-1-1 0,1 0 0,0 1-1,1-1 1,-1 1 0,1 0 0,-1 0-1,1 1 1,0-1 0,0 1 0,0 0-1,0 0 1,1 0 361,4-3-1736,16-9-1106</inkml:trace>
  <inkml:trace contextRef="#ctx0" brushRef="#br0" timeOffset="-124618.777">3379 1549 7594,'0'-1'186,"1"0"0,-1 0 1,1 0-1,-1-1 0,1 1 0,-1 0 1,0 0-1,0 0 0,0 0 1,0-1-1,0 1 0,0 0 1,0 0-1,0 0 0,0-1 0,0 1 1,-1 0-1,1 0 0,0 0 1,-1 0-1,1 0 0,-1 0 1,1 0-1,-1 0 0,0 0 1,1 0-1,-1 0 0,0 0 0,0 0 1,0 0-1,0 0 0,1 1 1,-1-1-1,0 0 0,0 1 1,-1-1-1,1 1 0,0-1 0,0 1 1,0-1-1,0 1 0,0 0 1,0-1-1,-1 1 0,1 0 1,0 0-1,0 0 0,0 0 1,-1 0-1,1 0 0,0 1 0,0-1 1,-1 0-187,-11 5 84,0 1 1,0 1 0,0-1-1,1 2 1,0 0-1,1 0 1,-1 1 0,2 1-1,-1-1 1,2 2 0,-1-1-1,1 2 1,1-1-1,0 1 1,0 0 0,2 1-1,-1 0 1,1 0-1,1 0 1,-1 5-85,-6 43-3,12-59 5,0-1-1,0 0 1,0 0-1,0 0 1,1 1-1,-1-1 1,0 0-1,1 0 1,-1 0-1,1 0 0,-1 0 1,1 0-1,-1 0 1,1 0-1,0 0 1,0 0-1,-1 0 1,1 0-1,0 0 1,0 0-1,0-1 1,0 1-1,0 0 1,0-1-1,0 1 1,0-1-1,0 1 0,0-1 1,0 1-1,1-1 1,-1 0-1,0 0 1,0 1-1,0-1 1,0 0-1,1 0 1,-1 0-1,0 0 1,0-1-1,0 1 1,1 0-1,-1 0 0,0-1 1,0 1-1,0-1 1,0 1-1,0-1 1,0 1-1,0-1 1,1 0-2,17-8 20,1-1 1,-1 0-1,0-2 0,-1 0 1,-1-1-1,0-1 1,-1-1-1,2-2-20,-1 2 9,108-107-55,-94 90-63,-23 41-163,-4 91-145,1 1 406,25 6 32,1 20 131,-30-124-119,0 0-1,0 1 0,-1-1 0,1 0 1,-1 1-1,0-1 0,0 1 1,0-1-1,-1 0 0,1 1 0,-1-1 1,1 0-1,-1 1 0,0-1 0,-1 0 1,1 0-1,-1 0 0,1 0 1,-1 0-1,0 0 0,0 0 0,0 0 1,0-1-1,0 1 0,-1-1 0,1 0 1,-1 0-1,0 1 0,0-2 1,0 1-1,0 0 0,0-1 0,0 1 1,0-1-1,-2 1-32,-9 0 130,-1 0 1,0 0-1,-1-2 1,1 0-1,0-1 0,0 0 1,0-1-1,0 0 1,1-2-1,-14-4-130,-7-7-539,57 4-6243,-12 10 2598</inkml:trace>
  <inkml:trace contextRef="#ctx0" brushRef="#br0" timeOffset="-86160.066">1411 3585 3521,'-12'3'1449,"2"0"-322,-1 0 0,1 0 0,0 1 0,0 0 0,0 1 0,1 0 0,-1 0 0,-7 7-1127,11 1 638,15-13-276,29-51-135,199-259 141,-195 250-351,42-46 20,-84 106-38,0 1 0,0-1 0,0 1 0,0-1-1,0 1 1,0-1 0,0 0 0,0 1 0,0-1 0,0 1-1,0-1 1,0 0 0,1 1 0,-1-1 0,0 1-1,0-1 1,0 0 0,0 1 0,1-1 0,-1 0 0,0 1-1,0-1 1,1 0 0,-1 1 0,0-1 0,1 0-1,-1 1 1,0-1 0,1 0 0,-1 0 0,0 0 0,1 1-1,-1-1 1,1 0 0,-1 0 0,0 0 0,1 0 0,-1 0-1,1 0 1,-1 0 0,1 0 0,-1 0 0,0 0-1,1 0 1,-1 0 0,1 0 0,-1 0 0,1 0 0,-1 0-1,0 0 1,1-1 0,-1 1 0,0 0 0,1 0-1,-1 0 1,1-1 0,-1 1 0,0 0 0,0 0 0,1-1-1,-1 1 1,0 0 0,1-1 0,-1 1 0,0 0-1,0-1 1,0 1 0,1-1 0,-1 1 1,-6 34-43,-55 149 134,36-117 47,3 1 0,-7 46-138,26-102 14,1 62 101,2-72-170,0-1 1,0 1-1,0-1 0,1 0 0,-1 1 0,0-1 0,1 1 0,-1-1 0,0 0 0,1 1 0,-1-1 0,0 0 0,1 1 0,-1-1 0,0 0 0,1 0 0,-1 0 0,1 1 1,-1-1-1,1 0 0,-1 0 0,1 0 0,-1 0 0,0 0 0,1 0 0,-1 0 0,1 0 0,-1 0 0,1 0 0,-1 0 0,1 0 0,-1 0 0,1 0 0,-1 0 0,1 0 1,-1 0-1,0-1 0,1 1 0,-1 0 0,1 0 0,-1-1 0,1 1 0,-1 0 0,0 0 0,1-1 0,-1 1 0,0 0 0,1-1 0,-1 1 0,0-1 0,0 1 0,1 0 1,-1-1-1,0 1 0,0-1 0,0 1 0,0-1 0,0 1 0,1-1 0,-1 1 0,0-1 0,0 1 0,0-1 0,0 1 0,0 0 0,0-1 55,-2-16-2611</inkml:trace>
  <inkml:trace contextRef="#ctx0" brushRef="#br0" timeOffset="-85505.556">1772 3731 5313,'-12'6'2721,"3"0"23,7 6-1103,-2-6-705,4-4-288,0-2-56,0-3-240,-3-10-56,7 7-112,4 5-56,1-7-152,5-5-312,-2-4-232,4-6-2553,1-15 473</inkml:trace>
  <inkml:trace contextRef="#ctx0" brushRef="#br0" timeOffset="-84859.667">2305 3100 8634,'-40'-6'5347,"-19"38"-5002,50-26-101,-69 60-190,75-62-51,0-1-1,0 1 0,1 0 0,0 0 0,-1 0 0,1 0 0,1 0 0,-1 1 0,0-1 0,1 0 0,0 1 1,0-1-1,0 1 0,1-1 0,0 1 0,0 0 0,0-1 0,0 1 0,1-1 0,-1 1 0,1-1 0,0 1 0,2 3-2,-1-7 6,0 0-1,0 0 0,0 0 0,0 0 0,1-1 0,-1 1 1,0-1-1,1 1 0,-1-1 0,0 0 0,1 0 0,-1 0 1,0 0-1,1 0 0,-1 0 0,0-1 0,1 1 0,-1-1 1,0 1-1,1-1 0,-1 0 0,0 0 0,0 0 0,0 0 1,0-1-1,0 1 0,0-1 0,0 1 0,-1-1 1,1 1-1,0-1 0,0-2-5,22-14 64,-1-2 1,-1 0-1,-1-2 0,12-15-64,-24 23 23,-13 24-152,-6 27 108,2 1 0,2 0 1,1 0-1,2 1 0,2-1 1,2 20 20,5-14 38,2-1 1,2 1 0,2-2-1,16 38-38,-28-79 19,1 0-1,-1 0 1,1-1-1,-1 1 0,1 0 1,-1 0-1,1-1 1,-1 1-1,0 0 1,0 0-1,1 0 1,-1 0-1,0-1 1,0 1-1,0 0 0,0 0 1,0 0-1,0 0 1,0 0-1,0 0 1,0 0-1,-1-1 1,1 1-1,0 0 0,0 0 1,-1 0-1,1 0 1,0-1-1,-1 1 1,1 0-1,-1 0 1,1-1-1,-1 1 1,0 0-1,1-1 0,-1 1 1,0-1-1,1 1 1,-1-1-1,0 1 1,0-1-1,1 1 1,-1-1-1,0 0 1,0 1-1,0-1 0,0 0 1,1 0-1,-1 0 1,0 1-1,0-1 1,0 0-1,0 0 1,0 0-1,0-1 0,1 1 1,-1 0-1,0 0 1,0 0-1,0-1 1,0 1-19,-22-3 174,0 0 1,0-2 0,1-1-1,0 0 1,0-2 0,-19-9-175,-85-25 28,127 42-42,-1 0 0,0 0 0,0 1 0,0-1 1,0 0-1,0 0 0,0 0 0,0 0 0,1 0 0,-1 1 0,0-1 0,0 0 1,0 0-1,0 0 0,0 0 0,0 1 0,0-1 0,0 0 0,0 0 0,0 0 0,0 0 1,0 1-1,0-1 0,0 0 0,0 0 0,0 0 0,0 0 0,0 1 0,0-1 0,-1 0 1,1 0-1,0 0 0,0 0 0,0 1 0,0-1 0,0 0 0,0 0 0,0 0 1,0 0-1,-1 0 0,1 0 0,0 1 0,0-1 0,0 0 0,0 0 0,-1 0 0,1 0 14,16 12-854,2-2-1801,2-3 230</inkml:trace>
  <inkml:trace contextRef="#ctx0" brushRef="#br0" timeOffset="-84592.339">2493 3746 7642,'3'3'2176,"-5"2"681,4-4-2121,-2-1-136,-2-6-104,1-2-56,2 1-184,2-5-104,-3-2-392,6 8-2832,2-14 743</inkml:trace>
  <inkml:trace contextRef="#ctx0" brushRef="#br0" timeOffset="-84111.767">2631 3439 5361,'-75'87'8651,"75"-75"-7817,16-23-509,166-196 131,-149 170-426,-1-2 0,-3-1-1,-1-1 1,-2-2-1,20-45-29,-17 2 3,-28 74-25,-5 25 5,-48 194 39,24-114 21,16-58-5,1 0 1,2 1 0,2 1 0,0 6-39,15 23 132,-8-66-180,0 0 0,-1 1 0,1-1 0,0 0 0,0 1 0,0-1 0,0 0 0,0 0 0,0 1 0,0-1-1,1 0 1,-1 1 0,0-1 0,0 0 0,0 0 0,0 1 0,0-1 0,0 0 0,0 0 0,1 1 0,-1-1-1,0 0 1,0 0 0,0 1 0,1-1 0,-1 0 0,0 0 0,0 0 0,0 0 0,1 1 0,-1-1 0,0 0 0,0 0-1,1 0 1,-1 0 0,0 0 0,1 0 0,-1 0 0,0 0 0,0 1 0,1-1 0,-1 0 0,0 0 0,1 0-1,-1-1 1,0 1 0,0 0 0,1 0 0,-1 0 0,0 0 0,1 0 0,-1 0 0,0 0 0,0 0 0,1-1-1,-1 1 1,0 0 0,0 0 0,0 0 0,1 0 0,-1-1 0,0 1 0,0 0 0,0 0 0,1-1 0,-1 1 0,0 0-1,0 0 49,0-10-2499</inkml:trace>
  <inkml:trace contextRef="#ctx0" brushRef="#br0" timeOffset="-83355.932">3306 3057 3753,'7'-60'7239,"-7"59"-7142,0 0 0,0-1 0,0 1-1,0 0 1,0-1 0,0 1 0,0 0 0,-1-1 0,1 1-1,-1 0 1,1-1 0,-1 1 0,1 0 0,-1 0-1,0 0 1,0 0 0,1 0 0,-1-1 0,0 1 0,0 0-1,0 1 1,0-1 0,0 0 0,0 0 0,0 0-1,-1 1 1,1-1 0,0 0 0,0 1 0,0-1-1,-1 1 1,1 0 0,0-1 0,-1 1 0,1 0 0,0 0-1,-1 0 1,1 0 0,0 0 0,-1 0 0,1 0-1,0 0 1,-2 1-97,-8 3 47,0 0 0,0 1 0,0 0 1,1 1-1,0 1 0,0-1 0,0 2 0,1-1 0,0 1 0,1 0 0,-1 1 0,2 0 0,-1 1 0,1-1 0,-2 5-47,-3 2 37,-63 95 124,74-110-156,0 0-1,0-1 0,0 1 0,0 0 0,0 0 1,0 1-1,0-1 0,0 0 0,1 0 0,-1 0 1,0 0-1,1 1 0,-1-1 0,1 0 1,-1 1-1,1-1 0,0 1 0,-1-1 0,1 0 1,0 1-1,0-1 0,0 1 0,0-1 0,0 0 1,1 1-1,-1-1 0,0 0 0,0 1 0,1-1 1,-1 0-1,1 1 0,0-1 0,-1 0 0,1 1 1,0-1-1,0 0 0,-1 0 0,1 0 0,0 0 1,0 0-1,0 0 0,0 0 0,1 0 0,-1 0 1,0-1-1,0 1 0,0 0 0,1-1 1,-1 1-1,0-1 0,1 1 0,0-1-4,10-2 22,0-2 0,-1 1 0,1-2 0,-1 1-1,0-1 1,-1-1 0,1 0 0,-1-1 0,0 0 0,-1 0 0,1-1-1,-1 0 1,7-10-22,1 0 7,-1 0 1,-1-2-1,0 0 0,-2-1 0,10-20-7,-36 103-560,5-40 583,0 0 1,2 1-1,1 0 0,0 1 0,2-1 1,1 1-1,0-1 0,2 1 0,1 0 1,1-1-1,0 1 0,2-1 0,1 1 1,7 17-25,-8-32 40,-3-8-25,0 0-1,0 0 1,0 0-1,0 0 1,0 0-1,0 0 1,0 0-1,-1 1 0,1-1 1,0 0-1,-1 1 1,1-1-1,-1 0 1,1 1-1,-1-1 1,0 0-1,1 1 0,-1-1 1,0 1-1,0-1 1,0 1-1,0-1 1,0 1-1,-1-1 1,1 0-1,0 1 1,-1-1-1,1 1 0,-1-1 1,1 0-1,-1 1 1,0-1-1,1 0 1,-1 0-1,0 0 1,0 1-1,0-1 1,0 0-1,0 0 0,0 0 1,0 0-1,0-1 1,0 1-1,-1 0 1,0 0-14,-13 3 177,-1-1 0,0 0 0,0-1 0,-1-1-1,1 0 1,0-1 0,0-1 0,-1-1 0,1 0 0,-11-3-177,25 4-21,0 1 0,0 0 0,0-1-1,0 1 1,0-1 0,0 0-1,0 1 1,1-1 0,-1 0 0,0 0-1,1 0 1,-1-1 0,0 1-1,1 0 1,-1 0 0,1-1 0,0 1-1,-1-1 1,1 1 0,0-1-1,0 0 1,0 0 0,0 1 0,0-1-1,1 0 1,-1 0 0,0 0-1,1 0 1,0 0 0,-1 0 0,1 0-1,0 0 1,0 0 0,0 0 0,0 0-1,0 0 1,0 1 0,1-1-1,-1 0 1,1 0 0,-1 0 0,1 0-1,0 0 1,0 0 0,0 1-1,0-2 22,42-30-4587,-10 19 1314</inkml:trace>
  <inkml:trace contextRef="#ctx0" brushRef="#br0" timeOffset="-82856.962">3479 3081 9138,'0'-39'6860,"16"59"-6034,-13-14-817,-1-1 0,0 1 0,0-1 0,-1 1 1,0 0-1,0 0 0,0 0 0,0-1 0,-1 1 1,0 0-1,-1 0 0,1 0 0,-1 0 0,0 0 0,0-1 1,-1 1-1,0 0 0,0-1 0,0 0 0,-1 1 1,0-1-1,0 0 0,0 0 0,0 0 0,-1-1 1,0 1-1,0-1 0,-3 3-9,6-6 2,1-1 1,-1 0-1,1 1 1,-1-1-1,1 0 1,-1 1-1,1-1 1,-1 0-1,1 1 1,0-1-1,-1 1 1,1-1-1,0 1 1,-1-1-1,1 0 0,0 1 1,0 0-1,-1-1 1,1 1-1,0-1 1,0 1-1,0-1 1,0 1-1,0-1 1,0 1-1,0-1 1,0 1-1,0 0 1,0-1-1,0 1 0,0-1 1,0 1-1,0-1 1,0 1-1,1-1 1,-1 1-1,0-1 1,0 1-1,1-1 1,-1 1-1,0-1 1,1 1-1,-1-1 1,0 1-1,1-1 0,-1 0 1,1 1-1,-1-1 1,1 0-1,-1 1 1,1-1-1,-1 0 1,1 0-1,-1 1 1,1-1-1,-1 0 1,1 0-1,-1 0 1,1 0-1,-1 0 0,1 0 1,0 0-1,-1 0 1,1 0-1,-1 0 1,1 0-1,-1 0-2,6 2-1,52 7 90,-8 0-25,-46-6-67,0 0-1,0 0 1,-1 1-1,0-1 0,1 1 1,-1-1-1,0 1 1,-1 0-1,1 1 0,-1-1 1,0 0-1,0 1 1,0-1-1,0 1 0,-1-1 1,0 1-1,0 0 1,0 0-1,0-1 0,-1 1 1,0 0-1,0 0 1,0 0-1,-1 0 0,0-1 1,0 1-1,-1 4 4,-1 3 40,-2 0 0,1-1 0,-1 0 0,-1 0 0,0 0 0,0-1 0,-1 1 0,0-2 0,-1 1 0,-6 5-40,11-12 42,0 1 3,0 0-1,-1 0 1,1 0-1,-1-1 0,0 1 1,0-1-1,0 0 0,0 0 1,0 0-1,-1-1 1,0 1-1,1-1 0,-1 0 1,0-1-1,0 1 1,0-1-1,0 0 0,0 0 1,-3 0-45,7-1-38,-1-1-1,1 1 1,-1-1 0,1 1 0,-1-1 0,1 0 0,-1 1 0,1-1 0,0 0-1,-1 0 1,1 0 0,0 0 0,0 0 0,0 0 0,0 0 0,0-1 0,0 1-1,0 0 1,0-1 0,0 1 0,0 0 0,1-1 0,-1 1 0,1-1 0,-1 1 0,1-2 38,-3-26-3846,8 7 410</inkml:trace>
  <inkml:trace contextRef="#ctx0" brushRef="#br0" timeOffset="-82250.036">3925 3103 8226,'12'-20'4194,"-21"16"-1804,-34 19-932,32-10-1393,0-2-23,0 2 0,1-1 1,-1 2-1,1-1 0,0 1 1,0 1-1,1 0 0,0 0 0,0 1 1,1 0-1,0 1 0,0 0 1,1 0-1,-4 7-42,10-16 3,1 0 1,0 1-1,-1-1 1,1 0-1,0 1 0,-1-1 1,1 1-1,0-1 1,-1 0-1,1 1 0,0-1 1,0 1-1,0-1 1,-1 1-1,1-1 1,0 1-1,0-1 0,0 1 1,0 0-1,0-1 1,0 1-1,0-1 0,0 1 1,0-1-1,0 1 1,0-1-1,0 1 0,1-1 1,-1 1-1,0-1 1,0 1-1,0-1 1,1 1-1,-1-1 0,0 0 1,1 1-1,-1-1 1,0 1-1,1-1 0,-1 0 1,0 1-1,1-1 1,-1 0-1,1 1 0,-1-1 1,1 0-1,-1 0 1,1 1-1,-1-1 1,1 0-1,-1 0 0,1 0 1,-1 0-1,1 0 1,-1 0-4,32-5 107,-9-5-66,-1-1-1,0-1 1,-1-1 0,-1-1 0,0 0 0,0-2 0,-2 0 0,0-2-1,9-11-40,23-19-5,-50 47 2,0 0-1,1 0 0,-1 1 1,1-1-1,-1 0 0,1 0 0,-1 0 1,1 1-1,-1-1 0,1 0 0,0 1 1,0-1-1,-1 1 0,1-1 1,0 1-1,0-1 0,0 1 0,-1-1 1,1 1-1,0 0 0,0-1 0,0 1 1,0 0-1,0 0 0,0 0 1,0 0-1,0 0 0,0 0 0,0 0 1,0 0-1,-1 0 0,1 0 1,0 0-1,0 1 0,0-1 0,0 0 1,0 1-1,0-1 0,0 0 0,-1 1 1,1-1-1,0 1 0,0 0 1,-1-1-1,1 1 0,0 0 0,-1-1 1,1 1-1,-1 0 0,1 0 0,-1-1 1,1 1-1,-1 0 0,1 0 1,-1 0-1,0 0 0,1 0 0,-1 0 4,14 109-259,-2-2 290,81 81 28,-92-187-53,0 0-1,0 0 1,0 1 0,0-1-1,0 0 1,-1 0 0,1 1-1,-1-1 1,1 0 0,-1 1-1,0-1 1,0 0-1,0 1 1,0-1 0,0 1-1,0-1 1,-1 0 0,1 1-1,-1-1 1,0 0 0,0 0-1,0 1 1,0-1 0,0 0-1,0 0 1,0 0 0,-1 0-1,1 0 1,-1-1 0,1 1-1,-1 0 1,0-1-1,0 1 1,0-1 0,0 1-1,0-1 1,0 0 0,0 0-6,-16 5 117,0 0 1,0-2 0,0 0 0,-1-1-1,1 0 1,-1-2 0,1 0 0,-1-2-1,0 0 1,1 0 0,-9-4-118,-39-17 106,65 22-112,0-1-1,-1 1 0,1-1 0,0 1 0,-1-1 1,1 0-1,0 1 0,0-1 0,0 0 1,0 0-1,0 0 0,0 0 0,0 0 1,0 0-1,0 0 0,0 0 0,0 0 0,0-1 1,1 1-1,-1 0 0,1 0 0,-1-1 1,1 1-1,-1 0 0,1-1 7,1 1-143,-1 0-1,1 0 1,-1 0 0,1 0-1,0 0 1,0 0 0,0 0-1,-1 0 1,1 0 0,0 1-1,0-1 1,0 0 0,0 1-1,0-1 1,1 0 0,-1 1-1,0-1 1,0 1 0,0 0-1,0-1 1,1 1 0,-1 0-1,0 0 1,0 0-1,0 0 1,1 0 0,0 0 143,5-1-1450,15-8-2112</inkml:trace>
  <inkml:trace contextRef="#ctx0" brushRef="#br0" timeOffset="-81132.352">4292 3213 9578,'0'5'2201,"0"1"823,-4-6-2752,-5 2-240,21 4 32,-6 1-312,6 1-2776,8 1 871</inkml:trace>
  <inkml:trace contextRef="#ctx0" brushRef="#br0" timeOffset="-80826.454">4464 3339 5665,'-8'9'3185,"-1"11"-288,-2-2-697,-1 7-1760,3-4-104,-5 3 32,7-7-176,4 0-48,6-14-368,8-10-2848,10-12 879</inkml:trace>
  <inkml:trace contextRef="#ctx0" brushRef="#br0" timeOffset="-162924.294">4209 370 7674,'-12'8'2416,"3"-2"585,-4 0-1921,7 0-640,3-5-72,2-1-56,1-1-240,6-4-8,-2-1-24,1-3 16,9 3-8,-5 0-296,-8-2 1433,-8 4-4298,-4 1 1593</inkml:trace>
  <inkml:trace contextRef="#ctx0" brushRef="#br0" timeOffset="-162644.922">4178 710 9010,'-6'8'2272,"0"1"833,-1-5-2633,2 5-104,2 0-120,-6 2-104,9-3-120,0 5 8,-3-2-16,3-2 8,3-3 0,-3 0-56,0-6-360,-12-1-2760,-2 1 743</inkml:trace>
  <inkml:trace contextRef="#ctx0" brushRef="#br0" timeOffset="-162053.774">4728 159 8618,'8'-25'4550,"-14"50"-4075,-2 1 1,0-1-1,-1-1 0,-2 0 0,-8 16-475,5-11 206,-53 109 53,-7-3-1,-11 7-258,62-119-293,14-26-2826,9-5 562</inkml:trace>
  <inkml:trace contextRef="#ctx0" brushRef="#br0" timeOffset="-161797.662">4775 146 7994,'0'-1'81,"1"1"1,-1 0 0,1 0-1,-1 0 1,1 0 0,-1 0-1,1 0 1,-1 0 0,1 0-1,-1 0 1,1 0 0,-1 0-1,1 0 1,-1 1 0,1-1-1,-1 0 1,1 0 0,-1 0-1,1 1 1,-1-1 0,0 0-1,1 1 1,-1-1 0,1 0-1,-1 1 1,0-1 0,1 0-1,-1 1 1,0-1 0,1 1-1,-1-1 1,0 1 0,0-1-1,0 1 1,1-1 0,-1 1-1,0-1 1,0 1 0,0-1-1,0 1 1,0-1-1,0 1 1,0-1 0,0 1-1,0-1 1,0 1 0,0-1-1,0 1 1,0-1 0,-1 1-1,1-1 1,0 1 0,0-1-82,-7 40 385,5-33-292,1-1-58,-8 20 40,2 1 1,2-1-1,0 1 0,1 0 1,2 1-1,1-1 1,1 0-1,1 1 1,2-1-1,1 0 1,0 0-1,5 9-75,26 34 88,-27-56-65,0 0 0,-1 0 0,-1 1 0,0 0 0,-1 0 1,0 0-1,-1 4-23,-10 4-373,-23-25-3867,1-7 1152</inkml:trace>
  <inkml:trace contextRef="#ctx0" brushRef="#br0" timeOffset="-161547.233">4599 619 8434,'3'3'2032,"7"-2"849,6 2-2377,9-3 16,3-3-56,10 2-64,-3-7-136,4-1-168,-9 6 576,-1-6-3808,-24-5 1415</inkml:trace>
  <inkml:trace contextRef="#ctx0" brushRef="#br0" timeOffset="-145379.228">5201 378 4313,'26'-45'9281,"-27"44"-9205,0 0 0,0 0 0,0 0 0,0 1 1,0-1-1,0 0 0,0 1 0,0-1 1,0 1-1,0-1 0,0 1 0,0 0 1,0-1-1,0 1 0,-1 0 0,1 0 0,0 0 1,0 0-1,0 0 0,0 0 0,-1 0 1,1 0-1,0 0 0,0 1 0,0-1 0,0 0 1,0 1-1,0-1 0,-1 1 0,1-1 1,0 1-1,0 0 0,0-1 0,1 1 1,-1 0-1,0 0 0,0-1 0,0 2-76,-94 86 218,41-34-124,54-49 58,18-10-76,-11 3-68,10 0-3,0 0 0,0 1 0,1 1 0,-1 0-1,0 1 1,1 2 0,-1-1 0,2 2-5,-18-4-3,0 0 0,0 1 1,1-1-1,-1 0 0,0 1 0,1-1 0,-1 0 1,0 1-1,0-1 0,0 1 0,0 0 0,1-1 1,-1 1-1,0 0 0,0 0 0,0 0 1,0 0-1,-1 0 0,1 0 0,0 0 0,0 0 1,-1 0-1,1 0 0,0 0 0,-1 0 0,1 1 1,-1-1-1,1 0 0,-1 0 0,0 1 0,0-1 1,1 0-1,-1 1 0,0-1 0,0 0 1,0 0-1,0 1 0,-1-1 0,1 0 0,0 1 1,-1-1-1,1 0 0,-1 1 3,-32 46-28,-16-4 172,44-38-86,0 0-1,-1 1 0,0-2 0,-1 1 1,1-1-1,-1 0 0,0 0 0,0-1 1,-1 0-1,1 0 0,-1-1 0,0 0 1,0 0-1,0-1 0,0 0 0,0 0 1,-4 0-58,11-3-10,-1 1 0,0 0 0,0-1 0,1 1 0,-1-1 0,0 0 0,1 1 0,-1-1 1,1 0-1,-1 0 0,1 0 0,-1 0 0,1 0 0,0-1 0,-1 1 0,1 0 1,0-1-1,0 1 0,0-1 0,0 1 0,0-1 0,0 1 0,0-1 0,1 1 1,-1-1-1,1 0 0,-1 0 10,7-5-5280,1 10 2054</inkml:trace>
  <inkml:trace contextRef="#ctx0" brushRef="#br0" timeOffset="-144185.096">5485 405 3601,'5'-15'4682,"-4"14"-4447,-1 0 0,1 0 0,-1 0 0,1 0-1,-1 0 1,1 0 0,-1-1 0,0 1 0,0 0-1,1 0 1,-1 0 0,0 0 0,0 0 0,0 0-1,0-1 1,0 1 0,0 0 0,0 0 0,-1 0-1,1 0 1,0 0 0,-1 0 0,1 0 0,-1 0-1,1 0 1,-1 0 0,1 0 0,-1-1-235,-3-4 1205,-9 6-384,10 1-757,3-4 236,7 1 145,-13 3-376,8-3-38,-8 1 9,15 0-59,-19-6-233,-11 0-3354,12 7 1044</inkml:trace>
  <inkml:trace contextRef="#ctx0" brushRef="#br0" timeOffset="-143584.156">5034 390 5689,'-9'-57'8627,"10"125"-6964,-45 203-126,47-236-1195,6-44-12,154-194 206,-162 202-540,0 0 1,0 0-1,-1 0 1,1 0-1,0 0 0,0 0 1,0 1-1,1-1 1,-1 0-1,0 1 0,0-1 1,0 1-1,0-1 0,1 1 1,-1-1-1,0 1 1,0 0-1,1 0 0,-1 0 1,0 0-1,1-1 1,-1 2-1,0-1 0,0 0 1,1 0-1,-1 0 0,0 1 1,0-1-1,1 0 1,-1 1-1,0-1 0,0 1 1,0 0-1,1-1 1,-1 1-1,0 0 0,0 0 1,0-1-1,0 1 1,-1 0-1,1 0 0,0 0 1,0 0-1,0 0 0,-1 1 1,1-1-1,-1 0 1,1 1 3,5 6-1,-1 1-1,0 0 1,-1 1 0,0-1 0,0 1 0,-1-1 0,0 1 0,-1 0 0,0 0 0,-1 0-1,0 1 1,0 7 1,2 8 458,1-70-5595,-1 16 1481</inkml:trace>
  <inkml:trace contextRef="#ctx0" brushRef="#br0" timeOffset="-143115.898">5468 350 8090,'-4'4'6527,"-14"15"-4676,-34 59-731,40-61-1078,-14 41 48,27-57-86,0 0 0,0 0 0,0 0 0,0 0 0,0 0 0,0 0 0,0 0 1,0 0-1,0-1 0,1 1 0,-1 0 0,0-1 0,1 1 0,-1-1 0,0 1 0,1-1 0,-1 0 0,0 1 1,1-1-1,-1 0 0,0 0 0,1 0 0,-1 0 0,1 0 0,-1 0 0,0-1 0,1 1 0,-1 0 0,1-1 1,-1 1-1,0-1 0,0 1 0,1-1 0,-1 0 0,0 1 0,0-1 0,0 0 0,1-1-4,6 0 21,92-12-135,-91 15 77,-7-2 27,0 1 0,0 0 0,-1 0 1,1 0-1,0 0 0,0 1 0,0-1 0,-1 0 1,1 1-1,0-1 0,0 1 0,-1 0 1,1-1-1,0 1 0,-1 0 0,1 0 0,-1 0 1,1 0-1,-1 0 0,0 1 0,1-1 1,-1 0-1,0 1 0,0-1 0,0 1 0,1 0 10,-22 36-84,14-31 155,0 0 0,0 0-1,-1-1 1,0 0-1,0 0 1,0-1 0,-1 0-1,0 0 1,0-1-1,0 0 1,0 0 0,-1-1-1,0 0 1,1 0-1,-9 0-70,-56-4 495,94-7-3940,-3 2 231,4 5 75</inkml:trace>
  <inkml:trace contextRef="#ctx0" brushRef="#br0" timeOffset="-142598.296">5740 382 8714,'12'-29'7121,"-26"35"-4943,-46 82-1618,54-76-549,0 1 0,0-1-1,1 1 1,0 0 0,2 0-1,-1 1 1,2-1 0,-1 6-11,3-18 3,0 1 1,0-1 0,1 1 0,-1 0-1,0-1 1,1 1 0,0-1 0,-1 1-1,1-1 1,0 0 0,0 1 0,-1-1 0,1 0-1,0 1 1,0-1 0,1 0 0,-1 0-1,0 0 1,0 0 0,0 0 0,1 0-1,-1 0 1,1 0 0,-1-1 0,1 1-1,-1 0 1,1-1 0,-1 1 0,1-1-1,-1 0 1,1 1 0,-1-1 0,1 0-1,0 0 1,-1 0 0,1 0 0,-1 0-1,1-1 1,0 1 0,-1 0 0,1-1-1,-1 1 1,1-1 0,-1 0 0,1 1 0,-1-1-1,1 0 1,-1 0 0,0 0 0,0 0-1,1 0 1,-1 0 0,0 0 0,0 0-1,0-1-3,16-13 30,-1-1 0,0-1 0,-1 0 0,-1-1-1,-1-1 1,-1 0 0,0 0 0,-1-1 0,-2-1 0,0 0-1,5-19-29,-7 24 6,-1 1-1,-1-1 0,0 0 1,-1 0-1,-1-1 0,-1 1 1,0-1-1,-1 1 0,-1-1 1,-1 0-1,0-4-5,1 20-3,-1-1-1,1 1 1,0 0-1,0-1 1,-1 1-1,1 0 1,-1-1-1,1 1 1,-1 0-1,0 0 1,1 0-1,-1-1 1,0 1-1,0 0 1,0 0-1,0 0 1,0 0-1,0 0 1,0 1-1,0-1 1,0 0-1,0 0 1,0 1-1,0-1 1,-1 1-1,1-1 1,0 1-1,-1-1 1,1 1-1,0 0 1,-1 0-1,1-1 1,0 1-1,-1 0 1,1 0-1,0 0 1,-1 1-1,1-1 1,-1 0-1,1 0 1,0 1-1,0-1 1,-1 1-1,1-1 1,0 1-1,0 0 1,-1-1-1,1 1 1,0 0-1,0 0 1,0 0-1,0 0 1,0 0-1,0 0 1,1 0-1,-1 0 1,0 0-1,0 0 1,1 0-1,-1 1 1,0 0 3,-13 17-2,1 1 0,1 1 0,1 0 0,1 1 1,1 0-1,1 0 0,0 1 0,1 4 2,7-25 2,-2 2 10,1 1-1,-1-1 0,1 1 0,0-1 0,1 1 1,-1 0-1,1-1 0,0 1 0,0 0 0,0 0 1,1-1-1,0 1 0,0 2-11,1-6 5,-1 0-1,0 0 0,1 0 1,-1 0-1,1 0 1,0 0-1,-1-1 0,1 1 1,0 0-1,-1-1 1,1 1-1,0-1 1,0 0-1,-1 1 0,1-1 1,0 0-1,0 0 1,0 0-1,-1-1 1,1 1-1,0 0 0,0-1 1,-1 1-1,1-1 1,0 1-1,-1-1 0,1 0 1,0 0-1,-1 0-4,5-1 16,0 0-15,-1-1-1,1 1 1,0 0 0,-1 0-1,1 1 1,0 0 0,0 0-1,0 0 1,0 1 0,0 0-1,0 0 1,0 0 0,0 1-1,0 0 1,0 0 0,0 0-1,0 1 1,0 0 0,-1 0-1,1 1 1,-1-1 0,1 1-1,-1 0 1,0 1 0,0-1-1,-1 1 1,1 0 0,-1 0-1,0 0 1,0 1 0,0 0-1,0 0 0,1 8-4,0-1 0,-1 1 0,-1 0 0,0 0-1,0 1 1,-2-1 0,0 0 0,0 1-1,-1-1 1,-1 1 0,0-1 0,-2 10 4,5-34-4872,-1-16 1427</inkml:trace>
  <inkml:trace contextRef="#ctx0" brushRef="#br0" timeOffset="-142165.412">6136 332 8322,'-6'7'4294,"-3"13"-1824,-1 190-1791,9-208-664,1-1 1,0 0-1,0 1 0,0-1 1,0 1-1,0-1 1,0 0-1,0 1 0,1-1 1,-1 1-1,0-1 1,1 0-1,-1 1 0,1-1 1,-1 0-1,1 0 1,0 1-1,0-1 0,-1 0 1,1 0-1,0 0 1,0 0-1,0 0 0,0 0 1,0 0-1,0 0 1,0-1-1,1 1 1,-1 0-1,0 0 0,0-1 1,1 1-1,-1-1 1,0 0-1,1 1 0,-1-1 1,0 0-1,1 1 1,-1-1-1,1 0 0,-1 0 1,0 0-1,1-1 1,-1 1-1,1 0 0,-1 0 1,0-1-1,1 1 1,-1-1-1,0 1 0,1-1 1,-1 0-1,0 1 1,0-1-1,0 0 1,1 0-16,6-3 19,0-1 0,-1 0 1,1 0-1,-1-1 1,0 0-1,0 0 1,-1-1-1,0 0 1,0 0-1,0 0 1,-1-1-1,0 0 0,-1 0 1,1 0-1,-2-1 1,1 1-1,1-8-19,4-16-332,-25 55-1031,12-6-1713,10-17 883</inkml:trace>
  <inkml:trace contextRef="#ctx0" brushRef="#br0" timeOffset="-141696.469">6253 366 3137,'1'-6'7850,"3"-5"-5697,-4 11-2118,0 1 0,0-1 0,0 0 0,-1 0 0,1 1 0,0-1 0,0 0 0,0 1-1,0-1 1,0 0 0,0 1 0,0-1 0,0 0 0,0 1 0,0-1 0,0 0 0,0 1 0,0-1 0,0 0 0,0 1-1,0-1 1,0 0 0,0 1 0,0-1 0,0 0 0,0 1 0,1-1 0,-1 0 0,0 0 0,0 1 0,0-1 0,1 0 0,-1 0-1,0 1 1,0-1 0,1 0 0,-1 0 0,0 0 0,0 1 0,1-1 0,-1 0 0,0 0 0,1 0 0,-1 0 0,0 0 0,1 0-1,-1 1 1,0-1 0,1 0 0,-1 0 0,0 0 0,1 0 0,-1 0 0,0 0 0,1 0 0,-1-1 0,0 1 0,1 0 0,-1 0-1,0 0 1,1 0 0,-1 0 0,0 0 0,0-1 0,1 1 0,-1 0 0,0 0 0,1 0-35,1 32 231,-18 179 1176,16-212-1460,0 1 1,0 0-1,0-1 1,0 1-1,1-1 1,-1 1-1,0 0 1,0-1-1,0 1 0,0 0 1,1-1-1,-1 1 1,0 0-1,0-1 1,1 1-1,-1 0 1,0-1-1,1 1 1,-1 0-1,0 0 0,1 0 1,-1-1-1,0 1 1,1 0-1,-1 0 1,0 0-1,1 0 1,-1 0-1,1-1 0,-1 1 1,0 0-1,1 0 1,-1 0-1,1 0 1,-1 0-1,0 0 1,1 0-1,-1 1 1,1-1-1,-1 0 0,0 0 1,1 0-1,-1 0 1,0 0-1,1 1 1,-1-1-1,0 0 1,1 0-1,-1 0 0,0 1 1,1-1-1,-1 0 1,0 1-1,0-1 1,1 0-1,-1 1 1,0-1-1,0 0 0,1 1 1,-1-1-1,0 0 53,2-2-754,11-17-2173</inkml:trace>
  <inkml:trace contextRef="#ctx0" brushRef="#br0" timeOffset="-140382.158">5969 123 5801,'6'-26'10264,"-8"69"-9764,-6 22-428,3 0 1,3 0 0,2 0-1,4 0 1,8 40-73,1-17 112,-2-115-3999,-7 13 960</inkml:trace>
  <inkml:trace contextRef="#ctx0" brushRef="#br0" timeOffset="-138782.955">6460 325 6529,'12'0'6635,"-6"31"-6449,-5-24 342,3 227 1131,-6-160-1466,-10 238 871,5-329 827,0-58-1650,4-1 0,3 1-1,3-1 1,4 1 0,3 0 0,6-17-241,-8 48 15,1 0 0,3 0 0,1 1 0,8-12-15,-20 50-5,0 1 0,1 0 0,0 0 0,0 0 0,0 0 0,0 0 0,0 0 0,1 1 0,0-1 0,0 1 0,0 0 0,0 0 0,0 0 0,1 0 0,-1 0 0,1 1 1,0-1-1,-1 1 0,1 0 0,0 0 0,1 1 0,-1-1 0,0 1 0,0 0 0,1 0 0,-1 0 0,0 1 0,1 0 0,-1-1 0,1 1 0,-1 1 0,1-1 0,-1 1 0,0 0 0,1 0 0,-1 0 1,0 0-1,0 1 0,0 0 0,0-1 0,0 2 0,0-1 0,0 0 0,-1 1 0,4 2 5,-5-2-4,1 0 0,-1 0 0,1 0 0,-1 0-1,0 0 1,0 1 0,-1-1 0,1 1 0,-1-1 0,1 1 0,-1 0 0,0 0 0,-1-1-1,1 1 1,-1 0 0,1 0 0,-1 0 0,0 0 0,0 0 0,-1-1 0,1 1 0,-1 0 0,0 0-1,0 0 1,0-1 0,-2 3 4,2-2 1,-5 13 10,0 1 0,2-1-1,0 1 1,1 0 0,0 0 0,2 0-1,0 15-10,2-30-1,1 0 0,-1 0 0,0 0-1,1-1 1,0 1 0,-1 0 0,1-1 0,0 0-1,1 1 1,-1-1 0,0 0 0,1 0 0,-1 0 0,1 0-1,-1-1 1,1 1 0,0-1 0,0 1 0,-1-1-1,1 0 1,0 0 0,0-1 0,1 1 0,-1 0-1,0-1 1,0 0 0,0 0 0,2 0 1,45 17 19,-49-16-23,0 0 0,1 0 1,-1 0-1,0 0 1,0 1-1,-1-1 0,1 0 1,0 1-1,0-1 1,0 0-1,-1 1 0,1-1 1,-1 1-1,1-1 0,-1 1 1,0-1-1,0 1 1,1-1-1,-1 1 0,0-1 1,0 1-1,0-1 1,-1 1-1,1-1 0,0 1 1,-1-1-1,1 1 1,0-1-1,-1 1 0,0-1 1,1 0-1,-1 1 1,0-1-1,0 0 0,0 1 4,-35 45-8,36-47 8,-8 8 49,-2-1 0,1-1 0,-1 0-1,0 0 1,0 0 0,0-2 0,-1 1 0,1-1 0,-1-1 0,0 0 0,-1 0 0,1-1 0,0-1-1,-1 0 1,1 0 0,-1-1 0,1-1 0,0 1 0,-1-2 0,1 0 0,-8-2-49,-21-18-280,51 5-4625,-1 3 1183</inkml:trace>
  <inkml:trace contextRef="#ctx0" brushRef="#br0" timeOffset="-130472.176">7472 173 6289,'0'-8'1541,"0"7"-1263,1-1 0,-1 0 0,0 0 0,1 1 1,-1-1-1,0 0 0,0 1 0,-1-1 0,1 0 0,0 0 0,0 1 0,-1-1 0,1 0 0,-1 1 0,0-1 0,1 0 1,-1 1-1,0-1 0,0 1 0,0-1 0,0 1 0,0 0 0,0-1 0,-1 1 0,1 0 0,0 0 0,-1 0 1,1 0-1,0 0 0,-1 0 0,1 0 0,-1 0-278,-15 6 86,0 1-1,0 1 1,1 0 0,0 1-1,0 1 1,1 0 0,0 1-1,0 0 1,1 2 0,1 0-1,0 0 1,1 1-1,-10 12-85,13-14 1,0 0-1,0 0 1,1 0-1,0 1 1,1 1-1,1-1 0,0 1 1,0 0-1,1 0 1,1 1-1,1-1 1,-1 1-1,2 0 0,0 0 1,1 0-1,0 0 1,1 1-1,1-1 0,1 11 0,0-21 6,-1-1-1,0 0 0,1 0 0,-1 0 0,1 0 0,0 0 1,0-1-1,0 1 0,0-1 0,1 1 0,-1-1 0,1 0 1,-1 0-1,1 0 0,0 0 0,0 0 0,0 0 0,0-1 1,0 0-1,0 1 0,0-1 0,1 0 0,-1-1 0,0 1 0,1 0 1,-1-1-1,0 0 0,1 0 0,-1 0 0,1 0 0,-1-1 1,0 1-1,1-1 0,-1 0 0,0 0 0,0 0 0,0 0 1,1 0-1,-1-1 0,-1 0 0,1 1 0,0-1 0,0 0 1,0 0-1,-1-1 0,2 0-5,10-9 30,0 1 0,-1-1 1,0-1-1,-1 0 0,-1-1 0,0-1 0,-1 1 1,0-2-1,-1 1 0,-1-1 0,0-1 1,-2 1-1,0-1 0,0 0 0,-2-1 1,0 1-1,-1-1 0,1-14-30,-4 25 4,1 1 1,-1 0-1,0 0 1,-1-1-1,1 1 0,-1 0 1,0 0-1,-1 0 0,0 0 1,0 0-1,0 0 1,0 1-1,-1-1 0,0 0 1,0 1-1,-1 0 0,1 0 1,-1 0-1,0 0 1,-1 1-1,-4-5-4,8 9-63,-1-1 1,1 1-1,-1 0 1,1-1-1,-1 1 1,1 0-1,-1 0 1,0 0-1,1 0 0,-1 0 1,1 1-1,-1-1 1,1 0-1,-1 1 1,1-1-1,-1 1 1,1-1-1,-1 1 1,1 0-1,0-1 0,-1 1 1,1 0-1,0 0 1,0 0-1,-1 0 1,1 0-1,0 1 1,0-1-1,0 0 0,1 0 1,-1 1-1,0-1 1,0 0-1,1 1 1,-1-1-1,0 1 1,1-1-1,0 1 0,-1-1 1,1 1-1,0-1 1,0 2 62,6 20-2937,3 1 195</inkml:trace>
  <inkml:trace contextRef="#ctx0" brushRef="#br0" timeOffset="-129996.372">7680 243 7298,'-49'15'6711,"-18"30"-5728,42-27-388,-34 29-63,58-46-529,0-1-1,0 1 0,0 0 1,0 0-1,0 0 0,1 0 0,-1-1 1,0 1-1,0 0 0,1 0 0,-1 1 1,1-1-1,-1 0 0,1 0 0,-1 0 1,1 0-1,-1 0 0,1 1 1,0-1-1,0 0 0,0 0 0,0 0 1,0 1-1,0-1 0,0 0 0,0 0 1,0 0-1,1 1 0,-1-1 0,0 0 1,1 0-1,-1 0 0,1 0 1,-1 0-1,1 0 0,-1 0 0,1 0 1,0 0-1,0 0 0,0 0 0,-1 0 1,1 0-1,1 0-2,44 26 57,36-5 48,-67-19-101,0 0 1,0 1 0,0 0-1,-1 1 1,0 1 0,0 0 0,1 2-5,-12-6-2,-1-1 0,0 1 1,1 0-1,-1 0 1,0 0-1,0 1 1,-1-1-1,1 0 0,0 1 1,-1-1-1,1 1 1,-1-1-1,0 1 1,0 0-1,0-1 0,0 1 1,0 0-1,-1 0 1,1 0-1,-1 0 1,0 0-1,0 0 0,0 0 1,0-1-1,0 1 1,-1 0-1,1 0 1,-1 0-1,0 0 0,0 0 1,0-1-1,0 1 1,0 0-1,-1-1 1,1 1-1,-1-1 0,0 0 1,0 1-1,0-1 1,0 0-1,0 0 1,0 0-1,0 0 0,-1-1 1,1 1 1,-10 9 98,0-1 0,0-1 0,-1 0 0,0 0 0,-1-1 0,0-1 0,0-1 0,0 0 0,-1 0 0,0-2 0,0 0 0,0 0 0,-1-1 0,1-1-1,-6-1-97,17 0-4,1-1-1,-1 0 1,0 0-1,1 0 1,-1-1-1,0 1 1,0-1-1,1 0 0,-1 0 1,1 0-1,-1-1 1,1 1-1,-1-1 1,1 0-1,0 1 0,0-2 1,0 1-1,0 0 1,-1-2 4,4 3-206,1-1-1,-1 1 1,0-1 0,1 0 0,-1 1 0,1-1 0,0 1 0,0-1-1,-1 1 1,1 0 0,0-1 0,0 1 0,0 0 0,0-1 0,0 1-1,1 0 1,-1 0 0,0 0 0,1 0 0,-1 0 0,0 0 0,1 1-1,-1-1 1,1 0 0,-1 1 0,1-1 0,0 1 0,-1-1 0,1 1-1,0 0 1,-1 0 0,1 0 0,1 0 206,25-4-3287</inkml:trace>
  <inkml:trace contextRef="#ctx0" brushRef="#br0" timeOffset="-128579.768">7949 65 8074,'2'-16'5079,"-17"38"-3565,-6 29-1372,3 1 0,2 0 1,3 2-1,2-1 0,2 1 0,2 1 0,2 45-142,16 21 415,-7-113 0,-7-24 27,-59-96 143,27 58-735,93 103-485,-53-46 632,1-1 0,-1 0 0,1-1 0,0 1 0,0-1 0,0 0 0,0-1-1,0 1 1,-1-1 0,1 0 0,0-1 0,0 1 0,0-1 0,0 0 0,0-1 0,0 0 0,-1 1-1,1-2 1,-1 1 0,0-1 0,1 0 0,2-2 3,4-3 7,0 0-1,-1-1 1,0 0 0,0-1-1,-1-1 1,-1 1 0,0-2 0,7-10-7,43-77 88,-59 94-155,-8 17 15,-11 21-13,-56 144 134,75-176-67,-1 0 0,1-1 0,0 1 0,-1 0 0,1 0 0,0-1 0,0 1 0,0 0 0,-1 0 0,1 0 0,0-1 0,0 1 0,0 0-1,0 0 1,0 0 0,0-1 0,1 1 0,-1 0 0,0 0 0,0-1 0,0 1 0,1 0 0,-1 0 0,1-1 0,-1 1 0,0 0 0,1-1 0,-1 1 0,1 0 0,-1-1 0,1 1 0,0-1 0,-1 1 0,1-1 0,-1 1 0,1-1 0,0 1 0,0-1 0,-1 0 0,1 1 0,0-1 0,0 0 0,-1 0 0,1 1 0,0-1 0,0 0 0,0 0-1,-1 0 1,1 0 0,0 0 0,0 0 0,0 0 0,-1-1 0,1 1 0,0 0 0,0 0 0,-1 0 0,1-1 0,0 1 0,0 0 0,-1-1 0,1 1 0,0-1 0,-1 1 0,1-1 0,-1 1 0,1-1 0,0 1 0,-1-1-2,88-33 140,-75 27-116,0 0 0,1 2 0,0 0 0,0 0 0,0 1 0,0 1 0,8-1-24,-18 4-6,-1 0 1,1 0-1,-1 0 0,1 0 1,-1 1-1,0-1 0,1 1 1,-1 0-1,0 0 1,1 0-1,-1 1 0,0-1 1,0 1-1,0 0 0,0 0 1,0 0-1,0 0 0,-1 0 1,1 0-1,-1 1 0,0-1 1,1 1-1,-1 0 0,0 0 1,-1 0-1,1 0 0,0 0 1,-1 0-1,0 0 1,1 0-1,-1 1 0,0-1 1,-1 0-1,1 3 6,-12 87 19,11-93-10,-1 0 1,1 0-1,-1 0 1,1 0-1,-1 0 1,0 0-1,1 0 1,-1 0-1,1-1 1,-1 1-1,1 0 1,-1 0-1,1 0 1,-1-1-1,1 1 1,0 0-1,-1-1 1,1 1-1,-1 0 1,1-1 0,0 1-1,-1-1 1,1 1-1,0 0 1,-1-1-1,1 1 1,0-1-1,0 1 1,-1-1-1,1 1 1,0-1-1,0 1 1,0-1-1,0 1 1,0-1-1,0 1 1,-1-1-1,1 0 1,1 1-1,-1-1 1,0 1-1,0-1 1,0 1-1,0-1 1,0 1 0,0-1-1,1 1 1,-1-1-1,0 1 1,0-1-1,1 0-9,-1-3 11,1-1 0,0 0 0,0 0 0,1 0 0,-1 1 0,1-1 0,0 1 0,0-1 0,1 1 0,-1 0 0,1 0 0,0 0 0,0 0 1,0 1-1,1-1 0,-1 1 0,1 0 0,0 0 0,0 0 0,0 0 0,0 0 0,2 0-11,76-20-27,-80 23 21,0 0-1,0 0 0,0 0 1,0 0-1,1 1 1,-1-1-1,0 0 0,0 1 1,0 0-1,0-1 1,0 1-1,0 0 1,0 0-1,0 0 0,-1 0 1,1 1-1,0-1 1,-1 0-1,1 1 1,-1-1-1,1 1 0,-1 0 1,1-1-1,-1 1 1,0 0-1,0 0 0,0 0 1,0 0-1,0 0 1,-1 0-1,1 0 1,-1 0-1,1 0 0,-1 0 1,0 0-1,1 0 1,-1 1-1,0-1 0,-1 0 1,1 0-1,0 0 1,0 0-1,-1 0 1,0 0-1,1 1 7,-16 66 139,15-62 404,4-14-232,5-12 51,-2 6-306,-2 0 0,1 0 0,-2-1 0,0 1 0,0-1-1,-1 0 1,-1 0 0,0 1 0,-1-1 0,-1 0 0,0 0 0,-1 0 0,-2-11-56,0 20-99,8 22-13,-3-14 106,1 0 0,-1 0 0,1 0 0,0 0 0,0-1 0,0 1 0,0-1 1,1 1-1,-1-1 0,1 0 0,-1 0 0,1 0 0,0 0 0,0 0 0,0 0 0,0-1 0,0 0 0,0 1 0,0-1 0,0 0 0,0-1 0,1 1 0,-1 0 0,0-1 0,1 0 0,-1 0 1,0 0-1,1 0 0,-1-1 0,1 1 6,3-1 4,0-1 1,0 1 0,-1-1 0,1-1-1,-1 1 1,0-1 0,0 0 0,0-1-1,0 1 1,0-1 0,-1 0 0,1 0-1,-1-1 1,4-4-5,-4 4 11,0 0 0,-1-1-1,1 1 1,-1-1 0,0 0 0,0-1-1,-1 1 1,0 0 0,0-1 0,-1 0-1,0 0 1,0 1 0,0-1 0,-1 0-1,0-1 1,0 1-11,-1 6 0,-1 1-1,1-1 1,-1 1-1,1-1 1,-1 1-1,1 0 1,-1-1-1,1 1 1,-1-1-1,1 1 1,-1 0-1,1-1 1,-1 1 0,1 0-1,-1 0 1,0-1-1,1 1 1,-1 0-1,0 0 1,1 0-1,-1 0 1,1 0-1,-1 0 1,0 0-1,1 0 1,-1 0-1,0 0 1,1 0-1,-1 0 1,0 1 0,1-1-1,-1 0 1,1 0-1,-1 1 1,1-1-1,-1 0 1,0 1-1,1-1 1,-1 1-1,1-1 1,0 0-1,-1 1 1,1-1-1,-1 1 1,1-1-1,0 1 1,-1 0 0,1-1-1,0 1 1,-1-1-1,1 1 1,-7 9-11,1 0 0,-1 0-1,2 1 1,0-1 0,0 1-1,1 0 1,0 0 0,1 1 0,0-1-1,1 1 1,0 0 0,1 0-1,0 2 12,0-10-5,1 0 2,-1-1 0,0 0 1,1 0-1,-1 1 0,1-1 0,0 0 0,0 1 0,0-1 1,1 0-1,-1 0 0,1 1 0,0-1 0,0 0 1,0 0-1,0 0 0,0 0 0,1 0 0,-1 0 0,1 0 1,0 0-1,0-1 0,0 1 0,0-1 0,1 1 0,0 0 3,34-17 40,-16-5-4,-1-1-1,0-1 0,-1 0 0,-2-1 1,0-1-1,-1-1 0,-1-1 0,-2 0 1,4-11-36,-6 16 9,-13 47-204,1-17 170,-4 14 22,1 1 0,1 0 1,1 1-1,1-1 0,2 0 0,3 23 3,-5-46-9,1-1 1,1 1 0,-1-1-1,0 1 1,0-1 0,0 1 0,1-1-1,-1 1 1,1-1 0,-1 1-1,1-1 1,0 1 0,-1-1-1,1 0 1,0 1 0,0-1-1,0 0 1,0 0 0,0 1-1,0-1 1,0 0 0,1 0-1,-1 0 1,0-1 0,1 1-1,-1 0 1,0 0 0,1-1-1,-1 1 1,1-1 0,-1 1-1,1-1 1,-1 0 0,1 1-1,-1-1 1,1 0 0,0 0-1,-1 0 1,1 0 0,-1 0-1,1-1 1,-1 1 0,1 0 0,-1-1-1,1 1 1,-1-1 0,1 0-1,-1 1 1,1-1 0,-1 0-1,0 0 1,0 0 0,1 0-1,-1 0 1,0 0 0,0 0-1,0 0 1,0 0 8,10-43-2419,-8 10 109</inkml:trace>
  <inkml:trace contextRef="#ctx0" brushRef="#br0" timeOffset="-128273.157">8935 167 8714,'-3'-9'2848,"2"7"465,-3 4-2433,6 4-376,0 3-303,4 3-113,0 0-80,6 5-345,4-5-223,9-1-2744,2-2 471</inkml:trace>
  <inkml:trace contextRef="#ctx0" brushRef="#br0" timeOffset="-127661.373">9298 259 6017,'-2'0'3269,"-11"3"696,-7 7-2585,10-4-1213,-1 0-123,0 1-1,0 0 1,1 1 0,-1 0 0,2 1 0,-1-1-1,1 2 1,1 0 0,0 0 0,0 0 0,1 1 0,0 0-1,1 0 1,0 1 0,1 0 0,0 0 0,1 0-1,0 1 1,1 0 0,-1 9-44,3-20 11,1-1-1,-1 1 1,1-1-1,-1 1 1,1 0-1,0-1 1,0 1-1,0 0 1,0-1 0,0 1-1,0 0 1,1-1-1,-1 1 1,0 0-1,1-1 1,0 1 0,-1-1-1,1 1 1,0-1-1,-1 1 1,1-1-1,0 1 1,0-1-1,0 0 1,1 1 0,-1-1-1,0 0 1,0 0-1,1 0 1,-1 0-1,0 0 1,1 0-1,-1-1 1,1 1 0,-1 0-1,1 0-10,7-4 35,-1 1 0,-1-1 0,1 0 0,0-1 0,-1 0 0,0 0 0,0-1 0,0 0 0,0 0 0,-1 0 0,1-1-1,-2 0 1,1 0 0,0-1-35,-4 5 10,30-34 48,-2-2 0,-1-2 1,-2 0-1,-2-2 0,-2 0 1,-1-2-1,13-40-58,-17 18-23,-26 64-25,2 7 34,0 0 1,0 1-1,0 0 0,0 0 0,1 0 0,0 1 0,1-1 1,-1 1-1,1 1 0,1-1 0,-3 7 14,-3 2-6,-7 15 125,2 1 0,0 1 0,2 0 0,-3 20-119,12-42 53,-3 7 98,1 1 0,1 0-1,0 0 1,2 1 0,0-1-1,1 1 1,1 7-151,0-26 7,0 0 1,0 0-1,0 0 1,0 1-1,1-1 1,-1 0-1,0 0 0,0 0 1,1 1-1,-1-1 1,1 0-1,-1 0 1,1 0-1,-1 0 1,1 0-1,0 0 0,0 0 1,-1 0-1,1 0 1,0 0-1,0 0 1,0 0-1,0-1 1,0 1-1,0 0 0,0-1 1,0 1-1,0-1 1,0 1-1,0-1 1,1 1-1,-1-1 1,0 0-1,0 0 0,0 0 1,1 1-1,-1-1 1,0 0-1,0 0 1,1-1-1,-1 1 1,0 0-1,0 0 0,0-1 1,1 1-1,-1 0 1,0-1-1,0 1-7,15-4-607,0-1-1,-1 0 0,1-1 0,-1 0 1,-1-1-1,1-1 0,-1 0 0,0-1 1,-1-1-1,8-7 608,111-114-3335,-86 71 7189,-46 61-3802,0-1 1,0 0 0,-1 0-1,1 1 1,0-1 0,0 0 0,0 0-1,-1 0 1,1 1 0,0-1-1,0 0 1,-1 0 0,1 0-1,0 0 1,-1 0 0,1 1-1,0-1 1,0 0 0,-1 0-1,1 0 1,0 0 0,-1 0-1,1 0 1,0 0 0,0 0-1,-1 0 1,1 0 0,0 0-1,-1 0 1,1 0 0,0-1-1,0 1 1,-1 0 0,1 0-1,0 0 1,0 0 0,-1 0-1,1-1 1,0 1 0,0 0-1,-1 0 1,1 0 0,0-1-1,0 1 1,0 0 0,0 0-1,-1-1 1,1 1 0,0 0-1,0 0 1,0-1 0,0 1-1,0 0 1,0 0 0,0-1-1,0 1 1,-1 0 0,1-1-53,-25 20 414,14-9-261,-1 0-60,1 0 1,0 1-1,0 0 1,1 1 0,0 0-1,1 0 1,-3 7-94,12-18 6,0 0 0,1 0 0,-1 0 1,0 0-1,0 0 0,1 1 0,-1-1 1,1 0-1,-1 0 0,1 0 0,-1 0 0,1-1 1,0 1-1,-1 0 0,1 0 0,0 0 1,0 0-1,0-1 0,-1 1 0,1 0 1,0-1-1,0 1 0,0-1 0,0 1 0,0-1 1,0 1-1,0-1 0,0 0 0,1 1 1,-1-1-1,0 0 0,0 0 0,0 0 1,0 0-1,0 0 0,0 0 0,1 0 0,-1 0 1,0 0-1,0-1 0,0 1 0,0 0 1,0-1-1,0 1 0,0-1 0,0 1 1,0-1-1,0 0 0,0 0-6,5 1 20,38-5 69,-20 2-74,-1 0 1,0 2-1,1 0 0,-1 2 1,0 1-1,1 0 0,5 3-15,-27-5-1,0 0 0,0 1 0,1-1 0,-1 0 0,0 1 0,0-1 0,0 1 0,0 0 0,0 0-1,0 0 1,0 0 0,-1 0 0,1 0 0,0 0 0,0 1 0,-1-1 0,1 0 0,-1 1 0,1 0 0,-1-1 0,0 1 0,1 0 0,-1 0-1,0-1 1,0 1 0,0 0 0,-1 0 0,1 0 0,0 0 0,-1 0 0,1 0 0,-1 1 0,0-1 0,1 0 0,-1 0 0,0 0-1,-1 0 1,1 0 0,0 1 0,0-1 0,-1 0 0,0 0 0,1 0 0,-1 0 0,0 0 0,-1 2 1,-7 7 119,0 1 0,-1-1 0,-1-1 0,1 0-1,-2 0 1,1-1 0,-2 0 0,1-1 0,-1-1 0,0 0 0,-1 0-119,1 0 98,-1 0 0,1-1 0,-1 0 0,0-1 1,0 0-1,-1-1 0,1-1 0,-1-1 0,0 0 0,1 0 0,-3-2-98,15 0-37,0 0 0,0 0 1,0 0-1,0-1 0,0 1 0,1-1 0,-1 1 0,0-1 1,0 0-1,0 0 0,1 0 0,-1 0 0,0 0 1,1 0-1,-1 0 0,1 0 0,-1-1 0,1 1 0,0 0 1,-1-1-1,1 0 0,0 0 37,-5-31-3751,12 0 368</inkml:trace>
  <inkml:trace contextRef="#ctx0" brushRef="#br0" timeOffset="-80483.395">4075 1611 8338,'-4'-6'2120,"-4"2"737,4 2-2321,-1 2-272,4 2 8,1 4-184,1 0-176,1 3 1424,5-2-4224,-5-5 1768</inkml:trace>
  <inkml:trace contextRef="#ctx0" brushRef="#br0" timeOffset="-80201.221">4125 1898 6529,'-10'15'1849,"-1"3"783,7 2-1815,-6-2-105,6-6-96,1-3-144,4-4-344,8-10-2809,4 2 841</inkml:trace>
  <inkml:trace contextRef="#ctx0" brushRef="#br0" timeOffset="-44965.752">4567 1302 5521,'24'-44'7843,"-26"64"-6755,-112 226-29,-45 54-559,134-259-482,24-83-2557,17-7-462,10-10-366</inkml:trace>
  <inkml:trace contextRef="#ctx0" brushRef="#br0" timeOffset="-44704.242">4632 1199 4425,'8'13'4224,"-15"21"-2428,5-25-1413,-55 178 1664,46-153-1929,2 1 0,0-1 1,3 1-1,1 1 1,1-1-1,2 1 0,2 0 1,2 14-119,18 21 172,-15-65-49,-12-13-594,-16-12-3949,4 7 1299</inkml:trace>
  <inkml:trace contextRef="#ctx0" brushRef="#br0" timeOffset="-44371.228">4418 1727 3649,'-3'-3'949,"1"3"-650,1-1 0,0 0 0,0 1 0,0-1 0,0 1-1,0-1 1,0 0 0,0 0 0,0 0 0,0 0 0,0 1 0,0-1 0,1 0-1,-1 0 1,0-1 0,1 1 0,-1 0 0,1 0 0,-1 0 0,1 0 0,-1 0-1,1-1 1,0 1 0,0 0 0,-1 0 0,1-1 0,0 1 0,0 0 0,0-1-299,55-43 1117,-18 13-915,1 2 0,2 1 0,1 2 0,1 1 0,27-10-202,0 17-16,-67 19 14,0-1-1,1 1 1,-1 0 0,1 0 0,-1 0-1,1 1 1,-1-1 0,0 0 0,1 1-1,-1 0 1,0-1 0,1 1 0,-1 0-1,0 0 1,0 0 0,0 0 0,0 1-1,0-1 1,0 1 0,0-1 0,0 1-1,-1 0 1,1 0 0,0-1 0,-1 1-1,0 0 1,1 0 0,-1 1 2,1 6 12,0 0 0,0 1 0,-1-1-1,0 1 1,-1-1 0,0 1 0,0-1 0,-1 0 0,-1 1 0,1-1-1,-2 0 1,1 1 0,-3 5-12,1-2 55,-19 73 504,39-113-45,-7 10-448,7-15 2,2 1 0,1 1-1,1 0 1,13-12-68,-33 41-2,0 1-1,1-1 1,-1 0 0,0 0-1,1 1 1,-1-1 0,0 0 0,1 1-1,-1-1 1,1 1 0,-1-1-1,1 1 1,-1-1 0,1 0-1,0 1 1,-1 0 0,1-1-1,0 1 1,-1-1 0,1 1 0,0 0-1,-1 0 1,1-1 0,0 1-1,0 0 1,-1 0 0,1 0-1,0 0 1,0 0 0,0 0-1,-1 0 1,1 0 0,0 0 0,0 0-1,-1 0 1,1 0 0,0 1-1,0-1 1,-1 0 0,1 0-1,0 1 1,-1-1 0,1 1-1,0-1 1,-1 1 0,1-1 0,-1 1-1,1-1 1,0 1 0,-1-1-1,0 1 1,1 0 0,-1-1-1,1 1 1,-1 0 0,0-1-1,1 1 1,-1 0 0,0-1 0,0 1-1,1 0 1,-1 0 0,0 0 2,2 77-91,-4-58 92,-11 93-22,24-129-3500,5-14 847</inkml:trace>
  <inkml:trace contextRef="#ctx0" brushRef="#br0" timeOffset="-43996.557">5219 1335 8690,'-78'90'5543,"-16"17"-4207,94-107-1322,0 0 0,0 1 0,1-1 0,-1 0 1,0 0-1,0 0 0,0 1 0,0-1 0,1 0 0,-1 0 1,0 1-1,0-1 0,0 0 0,0 0 0,0 1 1,0-1-1,0 0 0,0 0 0,0 1 0,0-1 0,0 0 1,0 0-1,0 1-14,9-6 19,17-7 57,-15 5-71,-1 1 0,2 1 1,-1 0-1,1 1 1,-1 0-1,1 0 0,1 1 1,-1 1-1,0 0 0,0 1 1,1 0-1,7 1-5,-18 1-1,-1 0 0,1 0 0,0 0 0,0 0 0,-1 0-1,1 1 1,-1-1 0,1 0 0,-1 1 0,0-1 0,1 1 0,-1-1 0,0 1 0,0 0-1,0 0 1,0-1 0,0 1 0,-1 0 0,1 0 0,0 0 0,-1 0 0,1 0 0,-1 0 0,0 0-1,0 0 1,0 0 0,0 0 0,0 0 0,0 0 0,-1 0 0,1 0 0,0 0 0,-1 0-1,0 0 1,1 0 0,-1-1 0,0 1 0,0 0 0,0 0 0,0-1 0,0 1 0,-1 0 0,1-1-1,0 0 1,-1 1 0,1-1 0,-2 1 1,-11 23 139,-2-1 0,-2-1 0,0-1 0,-1 0 0,-1-1 0,-14 11-139,-1-9 264,34-22-284,1-1-1,-1 0 1,0 1-1,1-1 1,-1 0-1,0 1 1,1-1-1,-1 0 1,0 0-1,0 0 1,1 0-1,-1 0 1,0 0-1,1 0 1,-1 0-1,0 0 1,0 0-1,1 0 1,-1 0-1,0 0 1,1 0-1,-1-1 0,0 1 1,1 0-1,-1-1 1,0 1-1,1 0 1,-1-1-1,0 1 1,1-1-1,-1 1 1,1-1-1,-1 1 1,1-1-1,-1 1 1,1-1-1,0 0 1,-1 1-1,1-1 1,0 1-1,-1-1 1,1 0-1,0 0 1,0 1-1,0-1 1,-1 0-1,1 1 1,0-1-1,0 0 1,0 0-1,0 1 1,0-1-1,0 0 1,1 0 20,2-28-2825,11-6-53</inkml:trace>
  <inkml:trace contextRef="#ctx0" brushRef="#br0" timeOffset="-43519.995">5461 1349 5137,'-42'56'5584,"25"-35"-5068,1 0 0,1 1 0,1 0 0,1 1 0,1 1 1,1 0-1,1 1 0,-4 15-516,13-38 24,0 0 0,0 1 1,0-1-1,0 1 0,1-1 0,-1 0 0,1 1 1,0-1-1,-1 1 0,1-1 0,0 1 1,0-1-1,1 1 0,-1-1 0,0 1 1,1-1-1,0 1 0,-1-1 0,1 0 0,0 1 1,0-1-1,1 0 0,-1 0 0,0 0 1,1 0-1,-1 0 0,1 0 0,-1 0 1,1 0-1,0-1 0,0 1 0,0 0 1,0-1-1,0 0 0,0 1 0,1-1 0,-1 0 1,0 0-1,0 0 0,1-1 0,2 1-24,57-36 215,19-57 17,-54 55-183,-1-1-1,-2-1 1,-2-2-1,-2 0 1,8-22-49,-4-41 53,-23 102-53,-1 1 1,0-1-1,1 1 0,-1-1 0,0 1 0,0-1 1,0 1-1,0-1 0,0 0 0,0 1 1,0-1-1,-1 1 0,1-1 0,-1 1 0,1-1 1,-1 1-1,1 0 0,-1-1 0,0 1 0,0 0 1,1-1-1,-1 1 0,0 0 0,0 0 0,0 0 1,-1 0-1,1 0 0,0 0 0,0 0 0,-1 0 1,1 0-1,0 1 0,-1-1 0,1 0 1,0 1-1,-1-1 0,1 1 0,-1-1 0,1 1 1,-1 0-1,1 0 0,-2 0 0,-1 0-3,-1 1 0,1 0 0,0 1 0,0-1 0,0 1 1,0-1-1,0 1 0,0 1 0,0-1 0,0 0 0,1 1 0,-1 0 0,1 0 0,-2 1 3,-16 18-8,1 2-1,1 0 0,1 1 1,1 1-1,1 1 0,-3 8 9,18-34 1,1-1 1,-1 1-1,0 0 0,0-1 0,0 1 0,0 0 0,1 0 1,-1 0-1,0 0 0,0-1 0,1 1 0,-1 0 1,1 0-1,-1 0 0,1 1 0,0-1 0,-1 0 0,1 0 1,0 0-1,0 0 0,-1 0 0,1 0 0,0 0 1,0 1-1,0-1 0,1 0 0,-1 0 0,0 0 1,0 0-1,1 0 0,-1 0 0,0 0 0,1 0 0,-1 0 1,1 0-1,-1 0 0,1 0 0,0 0 0,-1 0 1,1 0-1,0 0 0,0 0 0,0-1 0,-1 1 0,1 0 1,0-1-1,0 1 0,0-1 0,0 1 0,0-1 1,0 1-1,0-1 0,2 1-1,37-6 36,-35 3-35,0 1 0,1 0 0,-1 0 0,1 0 0,-1 0 0,1 1 0,-1 0 0,1 0 0,-1 1 0,1 0 0,-1 0 0,1 0 0,-1 0 0,1 1 0,-1 0 0,0 0-1,0 0 1,0 1 0,0 0 0,-1 0 0,1 0 0,2 2-1,-4 1-6,0 0-1,0 0 0,0 1 1,-1-1-1,0 0 0,-1 1 1,1-1-1,-1 1 0,0 0 1,-1-1-1,0 1 1,0 0-1,0-1 0,-1 1 1,0 0-1,0-1 0,0 1 1,-1-1-1,0 1 0,-1-1 1,1 0-1,-2 2 7,-8 38 0,8-21-250,1-15-748,8-19-1710,9-14-130</inkml:trace>
  <inkml:trace contextRef="#ctx0" brushRef="#br0" timeOffset="-42577.907">5831 1112 8090,'-29'55'5624,"21"-34"-5138,-7 10-136,2 0 0,2 0-1,0 1 1,2 1 0,2 0-1,-3 25-349,10-55 14,-1 1 0,1-1-1,-1 0 1,1 0 0,0 1-1,0-1 1,0 0 0,1 1-1,-1-1 1,1 0 0,0 1-1,0-1 1,0 0 0,0 0-1,0 0 1,1 0 0,-1 0-1,1 0 1,0 0 0,0-1-1,0 1 1,0-1 0,0 1-1,1-1 1,-1 0 0,1 0-1,0 0 1,-1 0 0,1 0-1,0-1 1,0 1 0,0-1-1,0 0 1,1 0 0,-1 0 0,0 0-1,0 0 1,1-1 0,-1 1-1,0-1 1,1 0 0,-1 0-1,0 0 1,0-1 0,1 1-1,-1-1 1,1 0-14,3-2 20,0 0 1,-1 0-1,1-1 1,-1 1-1,0-2 1,0 1-1,0-1 1,0 0-1,-1 0 0,0 0 1,0-1-1,0 0 1,-1 0-1,0 0 1,3-6-21,-18 71-208,11-55 210,-1-3-1,0 0 0,0 0 0,1 0-1,-1 0 1,1 0 0,-1 1 0,1-1 0,-1 0-1,1 0 1,-1 1 0,1-1 0,0 0-1,0 1 1,0-1 0,0 0 0,0 1 0,0-1-1,0 0 1,0 1 0,1-1 0,-1 0-1,0 1 1,1-1 0,-1 0 0,1 0 0,-1 1-1,1-1 1,0 0 0,0 0 0,-1 0 0,1 0-1,0 0 1,0 0 0,0 0 0,0 0-1,0 0 1,0-1 0,0 1 0,0 0 0,1-1-1,0 1 0,65-54 131,33-34-995,-100 87 836,0 0 0,0 0 0,0 1-1,0-1 1,0 0 0,0 0 0,0 0 0,0 0 0,0 1 0,0-1 0,0 0 0,0 0 0,0 0-1,0 0 1,0 1 0,1-1 0,-1 0 0,0 0 0,0 0 0,0 0 0,0 0 0,0 0 0,1 1-1,-1-1 1,0 0 0,0 0 0,0 0 0,0 0 0,1 0 0,-1 0 0,0 0 0,0 0 0,0 0-1,0 0 1,1 0 0,-1 0 0,0 0 0,0 0 0,0 0 0,1 0 0,-1 0 0,0 0 0,0 0-1,0 0 1,0 0 0,1 0 0,-1 0 0,0 0 0,0 0 0,0-1 0,0 1 28,-10 23-372,7-17 258,-18 62-172,21-67 284,0-1 0,0 0 0,-1 0 0,1 1-1,0-1 1,0 0 0,0 1 0,-1-1 0,1 0-1,0 1 1,0-1 0,0 0 0,0 1-1,0-1 1,0 1 0,0-1 0,0 0 0,0 1-1,0-1 1,0 1 0,0-1 0,0 0 0,0 1-1,0-1 1,0 0 0,0 1 0,0-1 0,0 0-1,1 1 1,-1-1 0,0 0 0,0 1 0,0-1-1,1 0 1,-1 1 0,0-1 0,0 0 0,1 0-1,-1 1 1,0-1 0,1 0 0,-1 0 0,0 1-1,1-1 1,-1 0 0,0 0 0,1 0 0,-1 0-1,0 0 1,1 0 0,-1 0 0,1 1 0,-1-1-1,0 0 1,1 0 0,-1 0 0,1-1 0,-1 1-1,0 0 1,1 0 0,-1 0 0,0 0 0,1 0-1,-1 0 1,0 0 0,1-1 0,-1 1 2,21-19-797,54-96-10259,-75 115 11136,0 0 0,0 1 0,0-1-1,0 0 1,0 0 0,1 0 0,-1 1-1,0-1 1,0 0 0,0 0 0,0 0-1,0 1 1,0-1 0,0 0 0,1 0-1,-1 0 1,0 0 0,0 1-1,0-1 1,0 0 0,1 0 0,-1 0-1,0 0 1,0 0 0,0 0 0,1 0-1,-1 0 1,0 0 0,0 1 0,1-1-1,-1 0 1,0 0 0,0 0 0,0 0-1,1 0 1,-1 0 0,0 0-1,0-1 1,1 1 0,-1 0 0,0 0-1,0 0 1,0 0 0,1 0 0,-1 0-1,0 0 1,0 0 0,0 0 0,1-1-1,-1 1 1,0 0 0,0 0 0,0 0-1,0 0 1,0-1 0,1 1-1,-1 0 1,0 0 0,0 0 0,0-1-1,0 1 1,0 0 0,0 0-80,-1 20 2431,-27 114 1039,-2 47-2179,20-48-248,10-134-1040,0 1 0,0 0-1,0-1 1,1 1 0,-1 0-1,0-1 1,0 1 0,0 0-1,0 0 1,0-1 0,1 1-1,-1 0 1,0-1 0,0 1-1,0 0 1,1 0 0,-1 0-1,0-1 1,0 1 0,1 0-1,-1 0 1,0 0 0,1 0-1,-1-1 1,0 1 0,1 0-1,-1 0 1,0 0 0,1 0-1,-1 0 1,0 0 0,1 0-1,-1 0 1,0 0 0,1 0-1,-1 0 1,0 0 0,0 0-1,1 0 1,-1 0 0,0 0-1,1 0 1,-1 1 0,0-1-1,1 0 1,-1 0 0,0 0-1,0 0 1,1 1 0,-1-1-1,0 0 1,0 0 0,1 1-1,-1-1 1,0 0 0,0 0-1,0 1 1,1-1-3,25-123-750,-14 21-17,-8 51 461,3 0-1,2 1 0,16-50 307,-22 90 82,0-1 0,0 1 0,2 0 0,-1 0 0,1 0-1,0 0 1,1 1 0,0 0 0,1 0 0,0 1 0,3-3-82,-9 10 14,0 0-1,0 0 1,0 0 0,0 0 0,0 0 0,0 1 0,0-1 0,1 0-1,-1 0 1,0 1 0,1-1 0,-1 1 0,0-1 0,1 1 0,-1 0-1,1 0 1,-1-1 0,0 1 0,1 0 0,-1 0 0,1 0-1,-1 1 1,0-1 0,1 0 0,-1 0 0,1 1 0,-1-1 0,0 1-1,1-1 1,-1 1 0,0 0 0,0-1 0,1 1 0,-1 0 0,0 0-1,0 0 1,0 0 0,0 0 0,0 0 0,0 0 0,0 0 0,-1 0-1,1 0 1,0 1 0,0-1-14,15 62 438,-30 27 525,15-89-956,0 0 0,0 0 0,0 0 0,0 0 0,0 0 0,0 0 0,1 0 0,-1 0 0,0 0-1,1 0 1,-1-1 0,0 1 0,1 0 0,-1-1 0,1 0 0,-1 1 0,1-1 0,-1 0 0,1 0 0,-1 1 0,1-1 0,-1 0 0,1-1 0,-1 1 0,1 0-1,-1 0 1,1-1 0,-1 1 0,1-1 0,-1 1 0,1-1 0,-1 1 0,0-1 0,1 0 0,-1 0 0,0 0 0,1 0-7,7-2-24,-1 1-33,0 1-1,-1 0 0,1 0 1,0 1-1,0-1 0,0 2 1,0-1-1,-1 1 0,1 0 1,0 1-1,-1 0 0,1 0 0,-1 1 1,1 0-1,-1 0 0,0 0 1,0 1-1,0 0 0,-1 1 58,-4-4 1,-1 0-1,0 0 1,0 0 0,0 1-1,0-1 1,0 0-1,0 1 1,0-1-1,0 1 1,0-1 0,-1 1-1,1-1 1,-1 1-1,1 0 1,-1-1 0,0 1-1,1 0 1,-1-1-1,0 1 1,0 0-1,0-1 1,0 1 0,0 0-1,-1-1 1,1 1-1,-1 0 1,1-1 0,-1 1-1,1-1 1,-1 1-1,0-1 1,0 1-1,1-1 1,-1 1 0,0-1-1,0 0 1,-1 1-1,1-1 0,-52 45 598,49-42-564,0 0-1,-1-1 0,1 0 1,-1 0-1,0 0 0,0 0 0,0-1 1,-1 1-1,1-1 0,0-1 1,-1 1-1,0-1 0,1 0 0,-1 0 1,0-1-1,1 0 0,-1 1 1,0-2-1,1 1 0,-1-1 0,0 0 1,1 0-1,-1-1 0,-4-1-33,9 2-127,0 1 0,0-1 0,0 0 0,0 0 0,0 0 0,1 1-1,-1-1 1,0 0 0,1 0 0,-1 0 0,0 0 0,1 0 0,-1 0 0,1 0 0,-1 0-1,1-1 1,0 1 0,0 0 0,-1 0 0,1 0 0,0 0 0,0 0 0,0-1 0,0 1 0,0 0-1,0 0 1,1 0 0,-1 0 0,0-1 127,10-13-2970</inkml:trace>
  <inkml:trace contextRef="#ctx0" brushRef="#br0" timeOffset="-41834.274">6888 1323 8978,'-14'-20'4554,"-12"24"-3575,-21 27-1146,40-22 281,0 0-1,0 0 0,1 1 1,1-1-1,-1 1 1,2 1-1,-1-1 0,2 1 1,-1 0-1,1-1 0,1 2 1,0-1-1,0 8-113,1-19 9,1 0-1,0 0 1,0 1 0,0-1 0,0 0-1,0 1 1,0-1 0,-1 0 0,1 1-1,0-1 1,0 0 0,0 0-1,0 1 1,0-1 0,0 0 0,0 1-1,0-1 1,0 0 0,0 1-1,1-1 1,-1 0 0,0 0 0,0 1-1,0-1 1,0 0 0,0 1-1,1-1 1,-1 0 0,0 0 0,0 1-1,0-1 1,1 0 0,-1 0-1,0 0 1,0 1 0,1-1 0,-1 0-1,0 0 1,0 0 0,1 0 0,-1 1-1,0-1 1,1 0 0,-1 0-1,0 0 1,0 0 0,1 0 0,-1 0-1,0 0 1,1 0 0,-1 0-1,0 0 1,1 0 0,-1 0 0,0 0-1,1 0 1,-1 0 0,0-1-1,0 1 1,1 0 0,-1 0 0,0 0-1,1 0-8,20-17 254,24-24-188,-3-1 1,-1-3-1,-3-1 1,-1-2-1,-3-1 1,26-50-67,-37 36-107,-29 66 6,-69 123-219,52-89 525,1 1 1,2 1 0,2 1 0,2 1 0,-1 7-206,12 30 878,5-77-865,0 0 0,0 0 1,0 1-1,1-1 1,-1 0-1,0 1 1,1-1-1,-1 0 0,1 0 1,0 0-1,-1 1 1,1-1-1,0 0 1,0 0-1,0 0 0,0 0 1,0 0-1,0-1 1,0 1-1,0 0 1,0 0-1,0-1 0,0 1 1,0 0-1,1-1 1,-1 1-1,0-1 1,0 0-1,1 1 0,-1-1 1,0 0-1,1 0 1,-1 0-1,0 0 0,1 0 1,-1 0-1,0 0 1,1 0-1,-1 0 1,0-1-14,52-21 189,-37 12-163,0-1 0,0 0 0,-1-2-1,-1 0 1,0 0 0,-1-1-1,-1-1 1,0 0 0,-1-1-1,0 0 1,5-11-26,-1-23-332,-15 50 325,0 0 0,0 0 1,0 1-1,0-1 0,-1 0 0,1 0 0,0 1 0,0-1 0,0 0 1,0 0-1,-1 0 0,1 1 0,0-1 0,0 0 0,0 0 0,-1 0 1,1 1-1,0-1 0,0 0 0,-1 0 0,1 0 0,0 0 1,0 0-1,-1 0 0,1 0 0,0 0 0,-1 0 0,1 0 0,0 0 1,0 0-1,-1 0 0,1 0 0,0 0 0,-1 0 0,1 0 0,0 0 1,0 0-1,-1 0 0,1 0 0,0 0 0,0 0 0,-1-1 1,1 1-1,0 0 0,0 0 0,-1 0 0,1 0 0,0-1 0,0 1 1,0 0-1,-1 0 0,1 0 0,0-1 0,0 1 0,0 0 1,0 0-1,0-1 0,0 1 0,-1 0 0,1-1 0,0 1 0,0 0 1,0 0-1,0-1 0,0 1 0,0 0 0,0-1 7,-15 21-185,5-3 160,0 0-1,2 0 1,0 1 0,1 0-1,1 0 1,-3 12 25,9-29 3,-1 0 1,0 0-1,1 0 0,-1 1 1,1-1-1,-1 0 0,1 0 1,-1 1-1,1-1 0,0 0 1,0 0-1,0 1 0,0-1 1,0 0-1,0 1 0,0-1 1,0 0-1,0 0 0,0 1 1,1-1-1,-1 0 1,1 0-1,-1 1 0,1-1 1,-1 0-1,1 0 0,0 0 1,-1 0-1,1 0 0,0 0 1,0 0-1,0 0 0,0 0 1,0 0-1,0 0 0,0-1 1,0 1-1,0 0 0,0-1 1,0 1-1,1-1 0,-1 1 1,0-1-1,0 1 0,1-1 1,-1 0-1,0 0 0,0 0 1,1 0-1,-1 0 1,0 0-1,1 0 0,-1 0 1,0 0-1,1 0-3,75-14 155,-59 9-141,0 1 0,-1 1 0,1 1 0,0 1-1,0 0 1,0 1 0,15 3-14,35 21-105,-61-16 341,-12-19 719,-10-82 422,10 75-1392,-29-56-1241,34 74 1117,0 0 0,0 0 0,0 0 0,1 0 0,-1 0-1,0 0 1,0 0 0,0 0 0,0 0 0,1 0 0,-1 0 0,0 0-1,0-1 1,0 1 0,0 0 0,0 0 0,0 0 0,1 0 0,-1 0-1,0 0 1,0 0 0,0-1 0,0 1 0,0 0 0,0 0 0,0 0-1,0 0 1,0 0 0,0-1 0,0 1 0,0 0 0,0 0 0,0 0-1,0 0 1,0 0 0,0-1 0,0 1 0,0 0 0,0 0 139,6 9-3936</inkml:trace>
  <inkml:trace contextRef="#ctx0" brushRef="#br0" timeOffset="-40864.277">8034 1096 8994,'0'-2'204,"0"1"0,-1 0 0,1 0 1,0 0-1,0 0 0,-1-1 0,1 1 0,-1 0 1,1 0-1,-1 0 0,1 0 0,-1 0 0,0 0 1,1 0-1,-1 0 0,0 0 0,0 0 0,0 0 1,0 1-1,0-1 0,0 0 0,0 1 0,0-1 1,0 1-1,0-1 0,0 1 0,0-1 0,0 1 0,0-1 1,-1 1-1,1 0 0,0 0 0,0 0 0,0 0 1,-1 0-1,0 0-204,-53 20 1159,24-6-1082,0 2 1,1 1-1,1 1 1,1 2-1,0 0 1,2 2-1,0 1 1,-10 14-78,21-14 74,34-21 23,-9-6-106,0 0 0,1 0 1,-1 1-1,0 0 0,1 1 1,0 0-1,-1 1 0,1 0 1,0 0-1,0 2 0,0-1 1,0 1-1,-1 1 0,1 0 1,0 0-1,-1 1 0,0 0 1,1 1-1,-1 0 0,-1 1 1,1 0-1,4 3 9,-12-6-9,-1 0 1,1-1-1,0 1 1,0 0-1,-1 0 1,1 1-1,-1-1 1,0 0-1,0 0 0,0 1 1,0-1-1,0 0 1,0 1-1,0-1 1,-1 1-1,1-1 1,-1 1-1,0-1 1,0 1-1,0 0 1,0-1-1,0 1 1,-1-1-1,1 1 0,-1-1 1,1 1-1,-1-1 1,0 1-1,0-1 1,0 0-1,0 1 1,-2 0 8,-51 66 42,40-56 93,0-1 0,-1-1 0,0 1 0,-1-2 1,-1-1-1,1 0 0,-6 2-135,22-11 9,-1 1-1,0 0 1,1-1 0,-1 1 0,0-1 0,1 1-1,-1 0 1,0-1 0,0 0 0,1 1 0,-1-1-1,0 1 1,0-1 0,0 0 0,0 0 0,0 1-1,1-1 1,-1 0 0,0 0 0,0 0 0,0 0 0,0 0-1,0 0 1,0 0 0,0 0 0,1-1 0,-1 1-1,0 0 1,0 0 0,0-1 0,0 1 0,0-1-1,1 1 1,-1-1 0,0 1 0,0-1 0,1 1-1,-1-1 1,0 0 0,1 1 0,-1-1 0,1 0 0,-1 1-1,1-1 1,-1 0 0,1 0 0,0 0 0,-1 1-1,1-1 1,0 0 0,-1 0 0,1 0 0,0 0-1,0 0 1,0 0 0,0 1 0,0-1 0,0 0-1,0 0 1,0 0 0,0 0-9,2-1-10,1-1 0,-1 1 0,0 0 0,1 0 1,-1 0-1,1 0 0,-1 1 0,1-1 0,0 1 0,0-1 0,0 1 0,0 0 0,0 0 0,0 1 0,0-1 1,0 0-1,0 1 0,2 0 10,4-2-54,34-6-291,106-31-743,-141 35 1074,0 0 1,0 0-1,-1 0 1,1-1-1,-1 0 1,0 0 0,0-1-1,-1 0 1,0 0-1,0-1 1,0 0-1,-1 0 1,0 0 0,0 0-1,-1-1 1,1-3 13,1-10 591,-38 130-200,30-95-337,5 34 175,-2-47-219,1 0 1,-1 0-1,1 0 0,-1-1 0,1 1 0,0 0 0,0-1 0,-1 1 0,1-1 0,0 1 0,0-1 0,0 0 0,-1 1 0,1-1 1,0 0-1,0-1 0,0 1 0,0 0 0,-1 0 0,1-1 0,0 1 0,0-1 0,-1 1 0,1-1 0,0 0 0,-1 0 0,1 0 1,0 0-1,-1 0 0,0 0 0,2-1-10,2-1 21,18-10-156,-2 0 0,0-2 0,0-1 0,-1 0 0,-1-1 0,-1-2 0,-1 1 0,10-15 135,-32 50-4187,-1 3 1861</inkml:trace>
  <inkml:trace contextRef="#ctx0" brushRef="#br0" timeOffset="-40495.642">8501 1205 8274,'0'-11'5700,"-13"15"-4089,-16 18-1445,20-14-119,0 1-1,0 0 0,1 0 0,1 1 0,-1 0 0,1 1 1,1-1-1,0 1 0,1 1 0,0-1 0,0 1 0,2 0 1,-1 0-1,1 0 0,1 0 0,0 2-46,2-14 8,0 1 0,-1 0 0,1-1-1,0 1 1,0-1 0,0 1 0,0 0 0,0-1 0,0 1-1,0 0 1,0-1 0,0 1 0,1 0 0,-1-1 0,0 1-1,0 0 1,0-1 0,1 1 0,-1-1 0,0 1 0,1-1-1,-1 1 1,0-1 0,1 1 0,-1-1 0,1 1-1,-1-1 1,1 1 0,-1-1 0,1 0 0,-1 1 0,1-1-1,-1 0 1,1 1 0,0-1 0,-1 0 0,1 0 0,0 1-1,-1-1 1,1 0 0,-1 0 0,1 0 0,0 0 0,-1 0-1,1 0 1,0 0 0,-1 0 0,1 0 0,0 0-1,-1-1 1,1 1 0,0 0 0,-1 0 0,1-1 0,-1 1-1,1 0 1,-1-1 0,1 1-8,36-26 214,-6-1-167,-2-2 0,0-1 0,-2-1 0,-2-2 0,0 0-1,-3-2 1,0 0 0,10-29-47,-20 34-143,-38 110-35,13-48 350,2 1 0,1 1-1,2 0 1,1 0 0,2 1 0,1-1 0,1 5-172,3-38-15,0 0 0,0 0 0,0 0 0,0 0 0,0-1 0,0 1 0,0 0 1,0 0-1,0 0 0,1 0 0,-1 0 0,0 0 0,1-1 0,-1 1 0,0 0 0,1 0 1,-1 0-1,1-1 0,-1 1 0,1 0 0,-1-1 0,1 1 0,0 0 0,-1-1 1,1 1-1,0-1 0,-1 1 0,1-1 0,0 1 0,0-1 0,0 0 0,-1 1 0,1-1 1,0 0-1,0 0 0,1 1 15,29-12-4047,-9-4 697</inkml:trace>
  <inkml:trace contextRef="#ctx0" brushRef="#br0" timeOffset="-40084.922">8724 1297 4289,'11'36'8163,"-9"-34"-8074,-1-1 1,1 1 0,-1-1 0,0 0 0,1 0 0,0 0 0,-1 0 0,1 0 0,0 0 0,0 0 0,-1-1 0,1 1-1,0 0 1,0-1 0,0 0 0,0 1 0,0-1 0,0 0 0,-1 0 0,1 0 0,0 0 0,0 0 0,0-1-1,0 1 1,0-1 0,0 1 0,0-1-90,6-2 76,0 0 0,0-1 0,0 0 0,-1 0 0,1-1 0,-1 0 0,0 0-1,0-1 1,-1 0 0,0 0 0,0 0 0,0-1 0,3-5-76,-9 12 1,1-1 0,-1 1-1,0 0 1,1 0 0,-1 0 0,0 0-1,0-1 1,1 1 0,-1 0 0,0 0 0,1 0-1,-1-1 1,0 1 0,0 0 0,0-1-1,1 1 1,-1 0 0,0 0 0,0-1 0,0 1-1,0 0 1,0-1 0,1 1 0,-1 0-1,0-1 1,0 1 0,0 0 0,0-1 0,0 1-1,0 0 1,0-1 0,0 1 0,0 0-1,0-1 1,-1 1 0,1 0 0,0-1-1,0 1 1,0 0 0,0-1 0,0 1 0,-1 0-1,1-1 1,0 1 0,0 0 0,0 0-1,-1-1 1,1 1 0,0 0 0,0 0 0,-1 0-1,1-1 1,0 1 0,-1 0 0,1 0-1,0 0 1,-1 0 0,1-1 0,0 1 0,-1 0-1,1 0 1,0 0 0,-1 0 0,1 0-1,0 0 1,-1 0-1,-23 9 36,16-5-13,1 1 1,-1 1 0,1-1 0,1 1-1,-1 1 1,1-1 0,0 1-1,1 0 1,-1 0 0,1 1-1,1 0 1,0-1 0,0 2-1,0-1 1,1 0 0,0 1 0,-1 4-25,4-12 10,0-1-1,0 0 0,0 1 0,-1-1 0,1 1 0,0-1 0,0 1 0,0-1 0,0 1 0,0-1 0,0 1 0,0-1 0,0 1 0,0-1 0,0 1 0,0-1 0,0 1 0,1-1 0,-1 1 1,0-1-1,0 1 0,0-1 0,1 1 0,-1-1 0,0 1 0,1-1 0,-1 0 0,0 1 0,1-1 0,-1 0 0,0 1 0,1-1 0,-1 0 0,1 1 0,-1-1 0,1 0 0,-1 0 0,0 1 1,1-1-1,-1 0 0,1 0 0,-1 0 0,1 0 0,-1 0 0,1 0 0,-1 0 0,1 0 0,-1 0 0,1 0 0,-1 0 0,1 0 0,-1 0 0,1 0 0,-1 0 0,1 0 0,-1-1 0,1 1 1,-1 0-1,1 0 0,-1-1 0,1 1 0,-1 0 0,0-1-8,35-16 194,127-87-259,-161 104 63,48-23-325,-48 23 314,0-1 1,0 1-1,1 0 0,-1-1 0,0 1 0,1 0 0,-1 0 0,0 0 0,1 0 1,-1 0-1,0 0 0,1 1 0,-1-1 0,0 0 0,0 1 0,1-1 1,-1 1-1,0-1 0,0 1 0,1-1 0,-1 1 0,0 0 0,0 0 1,0 0-1,0-1 0,0 1 0,0 0 0,0 0 0,-1 0 0,1 0 1,0 1-1,0-1 0,-1 0 0,1 0 0,-1 0 0,1 1 0,-1-1 13,2 7-13,-1-1 0,0 1 0,-1-1 0,0 1 0,0-1 0,0 1 0,-1-1 0,0 1 0,-1-1 0,0 0 0,-1 5 13,-7 54 290,10-66-284,0 1 0,0-1 0,1 0 0,-1 1-1,0-1 1,0 1 0,0-1 0,1 1 0,-1-1 0,0 0 0,0 1 0,1-1-1,-1 0 1,0 1 0,1-1 0,-1 0 0,0 1 0,1-1 0,-1 0 0,1 0-1,-1 1 1,0-1 0,1 0 0,-1 0 0,1 0 0,-1 0 0,1 0-1,-1 1 1,1-1 0,-1 0 0,1 0 0,-1 0 0,0 0 0,1 0 0,-1 0-1,1-1 1,-1 1 0,1 0 0,-1 0 0,1 0 0,-1 0 0,1 0-1,-1-1 1,0 1 0,1 0 0,-1 0 0,0-1 0,1 1 0,-1 0 0,0-1-1,1 1 1,-1 0 0,0-1 0,1 1 0,-1-1 0,0 1 0,0 0-1,1-1 1,-1 1 0,0-1 0,0 1 0,0-1 0,0 1 0,0 0 0,0-1-6,50-71-2661,-27 43 385</inkml:trace>
  <inkml:trace contextRef="#ctx0" brushRef="#br0" timeOffset="-39558.156">9322 993 7354,'7'8'5266,"-13"21"-4483,4-17-402,-46 214 1869,18-14-1359,30-190-798,11-34-18,-6-4-324,0 0 0,-2-1 0,0 1 0,-1-1 0,-1 0 0,0 1 0,-1-1 0,-1 0 1,-3-15 248,2 12-379,15 128 1364,-12-107-955,0 1 0,-1-1 0,1 0 0,0 1 0,0-1 0,0 0 0,0 1 0,0-1 0,0 0 0,0 0 0,0 0 0,1 0 0,-1 0 0,0 0 0,1 0 0,-1 0 0,1-1 0,-1 1 0,1-1-1,-1 1 1,1-1 0,-1 1 0,1-1 0,0 0 0,-1 0 0,1 1 0,-1-1 0,1-1 0,0 1 0,-1 0 0,1 0 0,-1 0 0,1-1 0,0 1 0,-1-1 0,2 0-30,57-28 249,-54 26-214,132-75 193,-137 77-229,-1 1-1,0-1 1,1 1-1,-1-1 1,1 1 0,-1-1-1,1 1 1,-1-1-1,1 1 1,-1 0-1,1-1 1,-1 1-1,1 0 1,0-1-1,-1 1 1,1 0 0,0 0-1,-1 0 1,1-1-1,0 1 1,-1 0-1,1 0 1,0 0-1,-1 0 1,1 0-1,0 0 1,-1 0 0,1 0-1,-1 0 1,1 1-1,0-1 1,-1 0-1,1 0 1,0 1-1,-1-1 1,1 0-1,-1 1 1,1-1 0,-1 0-1,1 1 1,-1-1-1,1 1 1,-1-1-1,1 1 1,-1-1-1,1 1 1,-1-1-1,0 1 1,1 0 0,-1-1-1,0 1 1,1 0 1,-8 35 88,5-31-34,-3 11 105,2-8 9,1 0 0,-1 0 0,1 1 1,1-1-1,0 0 0,0 1 0,0-1 0,1 0 0,1 9-168,0-16 24,0-1 0,0 1-1,0 0 1,0 0-1,0 0 1,0 0 0,0-1-1,0 1 1,0 0-1,0-1 1,1 1 0,-1-1-1,0 0 1,0 1-1,1-1 1,-1 0 0,0 0-1,1 0 1,-1 1-1,0-1 1,1-1 0,-1 1-1,0 0 1,0 0-1,1 0 1,-1-1 0,0 1-1,0-1 1,1 1-1,-1-1 1,0 1 0,0-1-1,0 0 1,0 0-1,0 1 1,0-1-1,0 0 1,0 0 0,0 0-1,0 0 1,0 0-1,-1 0 1,1 0 0,0 0-1,-1-1 1,1 1-24,53-52-859,-52 50 583,7-7 36,-2 8-3229,-4 5 177</inkml:trace>
  <inkml:trace contextRef="#ctx0" brushRef="#br0" timeOffset="-38724.588">10015 1297 8554,'-5'0'421,"-1"0"-1,1 0 1,0 1 0,-1-1 0,1 1 0,-1 0 0,1 1-1,0-1 1,0 1 0,0 0 0,0 1 0,0-1 0,0 1-1,0 0 1,-2 2-421,-8 3 161,-1 2 185,0 0 0,1 1 0,0 1-1,1 0 1,0 1 0,1 0 0,-10 14-346,17-17 290,11-13-154,18-18-168,-17 15-41,-4 3 8,0 0 0,0 0 0,0 0-1,1 1 1,-1-1 0,1 1 0,-1-1 0,1 1-1,0 0 1,0 0 0,0 0 0,0 0 0,0 1-1,1-1 1,-1 1 0,0 0 0,1 0 0,-1 0-1,1 0 1,-1 1 0,1 0 0,0-1 0,-1 1-1,1 0 1,-1 1 0,1-1 0,-1 0 0,1 1-1,-1 0 1,1 0 0,-1 0 0,0 0 0,1 1-1,-1-1 1,0 1 0,2 1 65,1 6-30,-1 0 0,-1 1 0,1 0 1,-1-1-1,-1 1 0,0 0 0,0 1 0,-1-1 0,0 0 0,-1 1 1,0 9 29,0-16-8,1 20 205,0-1 1,-2 1 0,0 0-1,-2 0 1,0-1-1,-2 1 1,-1-1-1,0 0 1,-2 0 0,-1-1-1,0 1 1,-2-2-1,0 1 1,-2-1-198,10-17 47,0 0 0,-1 0 0,1 0 1,-1 0-1,0 0 0,0-1 0,0 0 0,-1 1 0,1-1 1,-1 0-1,1-1 0,-1 1 0,0-1 0,0 1 1,0-1-1,-1 0 0,1-1 0,0 1 0,-1-1 0,1 0 1,-1 0-1,0 0 0,1 0 0,-1-1 0,1 0 1,-1 0-1,0 0 0,1-1 0,-3 0-47,4 1-22,0-1-1,1 0 1,-1 0-1,0 0 1,0 0-1,1 0 1,-1-1-1,1 1 1,-1-1-1,1 0 1,0 1-1,-1-1 1,1 0-1,0 0 1,0-1-1,1 1 1,-1 0-1,0-1 1,1 1-1,-1-1 1,1 1-1,0-1 1,0 0-1,0 1 1,0-1-1,0 0 1,1 0-1,-1 0 1,1 0-1,0 0 1,0 1-1,0-1 1,0 0-1,0 0 1,1 0-1,-1 0 1,1 0-1,0 0 1,0-2 22,93-114-551,-78 100 550,79-94 78,-4-4-1,1-13-76,-60 66 167,-31 63-162,-1 0 1,0 1 0,-1-1 0,1 1 0,0-1 0,0 0 0,0 1 0,0-1 0,0 1 0,-1-1 0,1 0 0,0 1 0,0-1 0,-1 1 0,1-1 0,0 1 0,-1-1 0,1 1 0,-1-1 0,1 1 0,-1 0 0,1-1-1,-1 1 1,1-1 0,-1 1 0,1 0 0,-1 0 0,1-1 0,-1 1 0,1 0 0,-1 0 0,0 0 0,1-1 0,-1 1 0,1 0 0,-1 0 0,0 0 0,1 0 0,-1 0 0,0 0 0,1 0 0,-1 1 0,1-1-1,-1 0 1,0 0 0,1 0 0,-1 1 0,1-1 0,-1 0 0,1 0 0,-1 1 0,1-1 0,-1 1 0,1-1 0,-1 0 0,1 1 0,-1-1 0,1 1 0,0-1 0,-1 1 0,1-1 0,0 1 0,-1-1 0,1 1-1,0 0 1,0-1 0,-1 1 0,1-1 0,0 1-6,-11 6 10,0 0-1,0 0 0,1 1 0,0 0 1,0 1-1,1 0 0,0 1 0,0 0 1,1 0-1,1 1 0,0 0 1,0 0-1,1 1 0,1 0 0,0 0 1,0 0-1,1 0 0,1 1 1,0 0-1,0 0 0,2 0 0,-1 6-9,2-18-18,0 0 0,0 1 0,0-1 0,0 0 0,0 1 0,0-1 0,0 0 0,1 1 0,-1-1-1,1 0 1,-1 0 0,1 1 0,-1-1 0,1 0 0,-1 0 0,1 0 0,0 0 0,0 0 0,0 0 0,0 0 0,-1 0-1,1 0 1,0 0 0,1 0 0,-1-1 0,0 1 0,0 0 0,0-1 0,0 1 0,1-1 0,-1 1 0,0-1 0,0 1-1,1-1 1,-1 0 0,0 0 0,1 0 0,-1 0 0,0 0 0,1 0 0,-1 0 0,0 0 0,0 0 0,1-1 0,-1 1-1,0 0 1,1-1 0,-1 1 0,0-1 0,1 0 18,12-6-747,-1-1-1,1-1 1,-2 0 0,1 0-1,-1-2 1,-1 1 0,0-1-1,0-1 1,-1 0 0,5-10 747,18-24-3090</inkml:trace>
  <inkml:trace contextRef="#ctx0" brushRef="#br0" timeOffset="-38424.329">10276 1135 6953,'-2'-51'5736,"1"51"-5680,1-1 0,-1 1 0,0-1 0,1 1-1,-1 0 1,0-1 0,1 1 0,-1 0 0,0-1-1,0 1 1,1 0 0,-1 0 0,0 0 0,0-1 0,1 1-1,-1 0 1,0 0 0,0 0 0,1 0 0,-1 1-1,0-1 1,0 0 0,1 0 0,-1 0 0,0 1-1,0-1 1,1 0 0,-1 1 0,0-1 0,1 0 0,-1 1-1,0-1 1,1 1 0,-1-1 0,1 1 0,-1-1-1,1 1 1,-1 0 0,1-1 0,-1 1 0,1 0-1,0-1 1,-1 1 0,1 0 0,0-1 0,-1 1-1,1 0 1,0 0 0,0-1 0,0 1 0,0 0 0,0 0-1,0 0-55,-9 13 172,1 0-1,0 0 0,1 1 1,0 0-1,2 0 1,0 0-1,0 1 0,0 9-171,5-22 17,1 0-1,0-1 0,0 1 1,0-1-1,0 1 0,0-1 1,1 1-1,-1-1 0,1 0 1,-1 0-1,1 1 0,0-1 1,0 0-1,0-1 0,0 1 1,0 0-1,0-1 1,1 1-1,-1-1 0,1 1 1,-1-1-1,1 0 0,-1 0 1,1 0-1,-1-1 0,1 1 1,0-1-1,0 1 0,-1-1 1,1 0-1,0 0 0,0 0 1,-1 0-1,1-1 0,0 1 1,1-1-17,6 2 30,0-1-24,-1 1 0,1 1 0,-1 0 0,1 0 0,-1 0 0,0 1 0,0 1 0,0 0 0,-1 0 0,1 0 0,-1 1 0,0 0 0,0 1 0,3 3-6,-10-8 2,1 1 0,-1-1 0,0 1 1,0 0-1,0-1 0,0 1 0,0 0 0,0 0 0,0 0 0,-1 0 0,1 0 0,-1 0 1,1 0-1,-1 0 0,0 0 0,0 0 0,0 0 0,0 0 0,0 0 0,0 0 0,0 0 0,-1 0 1,1 0-1,-1 0 0,1 0 0,-1-1 0,0 1 0,0 0 0,0 0 0,0 0 0,0-1 1,0 1-1,-1 0 0,1-1 0,-1 1-2,-55 48 550,50-44-446,0 0 1,-1 0-1,0-1 0,0 0 0,-1-1 0,1 0 1,-1 0-1,0-1 0,0 0 0,0 0 0,0-1 1,-1 0-1,1-1 0,0 0 0,-1-1 0,-4 0-104,12 0-30,1 0-1,0 0 1,0 0-1,-1 0 0,1-1 1,0 1-1,0-1 1,0 1-1,0-1 0,0 1 1,-1-1-1,1 1 1,0-1-1,0 0 0,0 0 1,0 0-1,1 0 1,-1 1-1,0-1 0,0 0 1,0 0-1,1-1 1,-1 1-1,1 0 1,-1 0-1,1 0 0,-1 0 1,1 0-1,-1-1 1,1 1-1,0 0 0,0 0 1,0-1-1,0 1 1,0 0-1,0 0 0,0-1 1,0 1-1,0 0 1,1 0-1,-1-1 0,0 1 1,1 0-1,-1 0 1,1 0-1,-1 0 1,1 0-1,0-1 31,39-47-5343,-15 32 2272</inkml:trace>
  <inkml:trace contextRef="#ctx0" brushRef="#br0" timeOffset="-38161.355">10493 1226 8474,'6'-1'2896,"-10"8"449,-2 8-2297,-8 13-231,-1 5-321,-3 8-64,3-5-128,4-1-72,5-13-104,6-6-72,6-10-24,5-7-504,1-8-288,3-9-2913,2-5 408</inkml:trace>
  <inkml:trace contextRef="#ctx0" brushRef="#br0" timeOffset="-37095.046">10565 1238 8242,'-5'49'6138,"5"-48"-6091,0 0 1,0 0-1,0 0 0,0 0 0,0 1 0,0-1 0,0 0 0,0 0 1,1 0-1,-1 0 0,0 0 0,1 0 0,-1 0 0,1 0 0,-1 0 1,1 0-1,0 0 0,-1 0 0,1 0 0,0 0 0,0 0 0,-1-1 1,1 1-1,0 0 0,0 0 0,0-1 0,0 1 0,0-1 1,0 1-1,0-1 0,0 1 0,0-1 0,0 0 0,1 0 0,-1 1 1,0-1-1,0 0 0,0 0 0,0 0 0,1 0-47,12-4 65,0-1 0,-1-1-1,1 0 1,-1 0 0,-1-2-1,1 1 1,-1-2 0,0 1-1,-1-2 1,3-2-65,-10 9 7,0 0-1,0 0 1,0-1 0,0 0-1,0 0 1,-1 0 0,0 0-1,1 0 1,-2-1 0,1 0-1,0 1 1,-1-1 0,0 0-1,0-1-6,-2 5 1,-1 0-1,1 0 1,-1 0-1,1-1 1,-1 1-1,1 0 0,-1 0 1,0 0-1,0 0 1,1 0-1,-1 0 1,0 0-1,0 0 1,0 1-1,0-1 1,0 0-1,0 0 0,0 1 1,-1-1-1,1 1 1,0-1-1,0 1 1,0-1-1,-1 1 1,1 0-1,0 0 1,0 0-1,-1-1 0,1 1 1,0 0-1,0 0 1,-1 1-1,1-1 1,0 0-1,0 0 1,-1 1-1,1-1 1,0 0-1,0 1 0,0-1 1,0 1-1,-1 0 1,1-1-1,0 1 1,0 0-1,0 0 1,0 0-1,1 0 1,-1-1-1,-1 2 0,-6 5 24,-1 0-1,1 0 1,0 0 0,1 1-1,0 0 1,0 1 0,1 0-1,0 0 1,0 0 0,1 0 0,0 1-1,1 0 1,0 0 0,1 0-1,0 1 1,0-1 0,1 1-1,1 0 1,0-1 0,0 1-1,1 2-23,-1-12 14,1 1 0,0-1 0,0 0 0,-1 1 0,1-1 0,0 0 0,0 0 0,0 1 0,1-1 0,-1 0 0,0 1 0,0-1 0,1 0 0,-1 1 0,1-1 0,-1 0 0,1 0 0,-1 0 0,1 1 0,0-1 0,0 0 0,-1 0 0,1 0 0,0 0 0,0 0 0,0 0 0,0-1 0,0 1 0,0 0 0,0 0 0,1-1 0,-1 1 0,0-1 0,0 1 0,0-1-1,1 1 1,-1-1 0,0 0 0,1 0 0,-1 1 0,0-1 0,1 0 0,-1 0 0,0 0 0,1-1 0,-1 1-14,12-6 43,-1-1 0,0 0-1,-1 0 1,0-2 0,0 1 0,0-1-1,-1-1 1,5-7-43,-2 5 25,6-8-24,0-1-1,-2 0 1,0-2 0,-1 0 0,-1 0-1,-2-1 1,0-1 0,-1-1-1,-2 0 1,-1 0 0,-1-1 0,-1 0-1,0-2 0,-8-58-46,1 87 42,-1 0 1,0 0 0,1-1-1,-1 1 1,1 0 0,-1 0 0,1 0-1,-1 0 1,0 0 0,1-1-1,-1 1 1,1 0 0,-1 1-1,0-1 1,1 0 0,-1 0 0,1 0-1,-1 0 1,0 0 0,1 1-1,-1-1 1,1 0 0,-1 0-1,1 1 1,-1-1 0,1 0 0,-1 1-1,1-1 1,-1 0 0,1 1-1,0-1 1,-1 1 0,1-1 0,0 1-1,-1-1 1,1 1 0,0-1-1,-1 1 1,1 0 0,0-1-1,0 1 1,0-1 0,0 1 0,0-1-1,-1 1 1,1 0 0,0-1-1,0 1 1,0-1 0,1 1-1,-1 0 1,0-1 0,0 1 0,0-1-1,0 1 4,-50 242-90,41-206 70,3-12 31,0 0 0,2 0 0,0 0-1,2 1 1,1-1 0,1 13-11,5 10 84,-10-62 479,1-26-651,0 21-742,0 0 0,-1 0 0,-1 0 0,0 1 0,-2-1 0,-3-4 830,5 14 318,4 5 506,6 7 641,2 0-1308,-1 0 0,1 0 0,0-1 0,0 0 0,0-1-1,0 1 1,0-1 0,0 0 0,0 0 0,0-1 0,1 0 0,-1 0 0,5-1-157,-4 1 74,6 1-49,1 0 1,0-1-1,0-1 0,0 0 1,0-1-1,-1 0 0,1-1 1,-1-1-1,1 0 0,-1-1 1,-1 0-1,1-1 0,-1-1 1,0 0-1,0 0 0,2-3-25,-5 3-5,-6 4 7,0 1 0,0 0 0,0-1 0,0 0 0,0 0 0,-1 1 0,1-2 0,-1 1 0,1 0 0,-1 0 0,0-1 0,-1 1 1,1-1-1,-1 0 0,1 1 0,-1-1 0,1-3-2,-3 6 1,0 0 1,1 1 0,-1-1 0,0 1-1,1-1 1,-1 1 0,0 0-1,0-1 1,0 1 0,1 0 0,-1-1-1,0 1 1,0 0 0,0 0-1,1 0 1,-1 0 0,0 0 0,0 0-1,0 0 1,0 0 0,0 0-1,1 0 1,-1 0 0,0 1 0,0-1-1,0 0 1,1 1 0,-1-1-1,0 0 1,0 1 0,1-1 0,-1 1-1,0-1 1,1 1 0,-1 0-2,-10 4 16,0 0 1,0 1 0,1 1-1,0 0 1,0 0 0,1 1-1,0 0 1,0 1 0,1-1-1,0 2 1,0-1 0,1 1-1,1 1 1,-1-1 0,2 1-1,-1 0 1,2 0 0,-1 1-17,5-9 12,-1-1 1,1 0 0,0 1-1,0-1 1,0 0-1,0 1 1,0-1 0,1 0-1,-1 1 1,1-1-1,0 0 1,-1 1-1,1-1 1,0 0 0,0 0-1,0 0 1,1 0-1,-1 0 1,0 0 0,1 0-1,-1 0 1,1-1-1,0 1 1,0 0 0,-1-1-1,1 1 1,0-1-1,0 0 1,0 0 0,1 0-1,-1 0 1,0 0-1,0 0 1,1 0 0,-1-1-1,0 1 1,1-1-1,-1 0 1,0 0-1,1 0 1,-1 0 0,0 0-1,1 0-12,15 0 7,-1-1 0,1-1 0,-1 0 0,0-1 0,0-1 1,0 0-1,1-2-7,22-14-264,-32 4-2838,-9-4 481</inkml:trace>
  <inkml:trace contextRef="#ctx0" brushRef="#br0" timeOffset="-36823.12">10339 959 12715,'0'-4'3072,"6"-2"1017,3 1-3737,1 3-240,-4 1-784,-4-5-3433,-8-2 809</inkml:trace>
  <inkml:trace contextRef="#ctx0" brushRef="#br0" timeOffset="-12384.744">4817 2038 8394,'-4'-32'5362,"4"47"-2969,-3 133-2134,7 149-129,20-188-155,-17-97-615,-4-20-3185,-9-10 779</inkml:trace>
  <inkml:trace contextRef="#ctx0" brushRef="#br0" timeOffset="-11973.663">4637 2129 8034,'-5'-8'1103,"3"7"-859,1-1 1,-1 0 0,1 1-1,0-1 1,0 0 0,0 0 0,0 0-1,0 0 1,0 0 0,0 0 0,1 0-1,-1 0 1,1 0 0,-1-1-1,1 1 1,0 0 0,0 0 0,0 0-1,0-1 1,0 1 0,1 0-1,-1 0 1,1 0 0,0-2-245,5-5 70,1-1 0,1 1 1,0 0-1,0 1 0,1 0 0,-1 0 1,2 1-1,-1 0 0,1 1 1,0 0-1,1 0 0,0 1-70,-6 2 12,15-9-17,0 0-1,1 1 1,1 2 0,0 0 0,0 1 0,0 1 0,1 2-1,5-1 6,-25 5-6,0 1-1,0 0 1,0-1-1,0 1 0,0 0 1,0 1-1,0-1 1,0 1-1,0-1 1,0 1-1,-1 0 0,1 0 1,0 0-1,0 0 1,-1 1-1,1-1 1,-1 1-1,1-1 0,-1 1 1,0 0-1,1 0 1,-1 0-1,0 0 1,0 1-1,-1-1 0,1 0 1,0 1-1,-1-1 1,1 1-1,-1 0 0,0-1 1,0 1-1,0 0 1,0 0-1,-1 0 1,1 0-1,-1 0 0,1 0 1,-1 0-1,0 0 1,0 0-1,-1-1 1,1 1-1,-1 2 7,-1 11 8,-1 0 0,-1-1-1,0 1 1,-1-1 0,-1 0 0,-1 0 0,-6 10-8,2-1 53,-117 222 1447,104-211-949,18-44-24,6 9-526,0 1-1,0-1 1,0 0 0,1 1-1,-1-1 1,0 0 0,0 1-1,0-1 1,0 0 0,0 1-1,0-1 1,1 0 0,-1 1 0,0-1-1,0 0 1,0 0 0,1 1-1,-1-1 1,0 0 0,0 0-1,1 0 1,-1 1 0,0-1-1,1 0 1,-1 0 0,0 0 0,0 0-1,1 1 1,-1-1 0,0 0-1,1 0 1,-1 0 0,1 0-1,-1 0 1,0 0 0,1 0-1,-1 0 1,0 0 0,1 0 0,-1 0-1,0 0 1,1 0 0,-1 0-1,0-1 1,1 1 0,-1 0-1,0 0 1,0 0 0,1 0-1,-1-1 1,0 1 0,1 0 0,-1 0-1,0-1 1,0 1 0,0 0-1,1 0 1,-1-1-1,13 16-794,15-15-1506,-10-7 281</inkml:trace>
  <inkml:trace contextRef="#ctx0" brushRef="#br0" timeOffset="-11704.861">4908 2243 3761,'0'0'57,"-22"16"9324,21-15-9326,0 0 0,1 0 0,-1 0 0,0 0 0,1 1 0,-1-1 1,1 0-1,-1 0 0,1 1 0,0-1 0,-1 1 0,1-1 0,0 0 0,0 1 0,0-1 1,0 0-1,0 1 0,0-1 0,1 0 0,-1 1 0,0-1 0,1 0 0,-1 1 0,1-1 0,-1 0 1,1 0-1,0 1 0,-1-1-55,7 12 57,1 0 0,0 0 0,1-1 0,0 0 0,1-1 0,0 0 0,1 0 0,0-1 0,11 7-57,114 68 219,-115-72-1037,-22-14-1691,-2-1 12</inkml:trace>
  <inkml:trace contextRef="#ctx0" brushRef="#br0" timeOffset="-11118.777">5068 2296 6961,'4'5'6224,"11"8"-5967,-8-7 52,-5-3-290,1-1-1,0 1 1,0-1 0,0 0 0,0 0 0,0 0-1,1-1 1,-1 1 0,0-1 0,1 0-1,-1 1 1,1-1 0,-1-1 0,1 1-1,0-1 1,-1 1 0,1-1 0,0 0-1,-1 0 1,1-1 0,0 1 0,-1-1-1,1 0 1,-1 0 0,1 0 0,-1 0 0,1 0-1,-1-1 1,4-2-19,3-3 46,0-1-1,-1 0 1,0-1-1,0 0 1,-1 0-1,0-1 1,0 0-1,-1-1 1,-1 0-1,0 0 1,0 0-1,-1-1 1,-1 1 0,3-9-46,-9-37 352,2 55-336,0 1 0,-1 0 0,0 0 1,1 0-1,-1 0 0,0 0 0,1 0 0,-1 0 1,0 0-1,0 0 0,0 0 0,0 0 0,0 1 1,0-1-1,0 0 0,0 0 0,0 1 1,0-1-1,0 1 0,0-1 0,-1 1 0,1 0 1,0-1-1,0 1 0,0 0 0,-1 0 0,1 0 1,0 0-1,0 0 0,-1 0 0,1 0 1,0 0-1,0 0 0,-1 1 0,1-1 0,0 1 1,0-1-1,0 0 0,0 1 0,0 0 0,-1-1 1,1 1-1,0 0 0,0 0-16,-8 7 14,1-1-1,0 2 1,0-1 0,1 1-1,0 0 1,1 1 0,0-1-1,0 1 1,1 0 0,1 1-1,-1-1 1,2 1 0,-1 0-1,2 0 1,-1 0 0,2 1-1,-1-1 1,1 0 0,1 1-1,1 8-13,-2-9 5,0-1 0,1 1 0,0 0 0,0-1 0,2 1 0,-1 0 0,1-1 0,1 1 0,0-1 0,4 10-5,-6-19 2,0 1 1,0 0 0,0-1-1,1 0 1,-1 1 0,1-1 0,-1 0-1,1 1 1,-1-1 0,1 0-1,-1 0 1,1 0 0,0-1-1,0 1 1,0 0 0,-1-1-1,1 1 1,0-1 0,0 1-1,0-1 1,0 0 0,0 0-1,0 0 1,0 0 0,0 0-1,0 0 1,-1-1 0,1 1-1,0-1 1,0 1 0,0-1-1,1 0-2,55-32 95,-31 7-44,-1 0 0,-1-1 1,-2-2-1,0-1 0,-2 0 0,-2-1 1,8-17-52,2-17 97,-40 100-138,-1 118 13,11-133 59,1 1 1,1-1 0,1 0 0,1 1-1,4 16-31,-7-36 6,0 0-1,1 0 0,-1 1 1,0-1-1,1 0 0,-1 0 0,0 0 1,1 0-1,-1 1 0,1-1 1,0 0-1,-1 0 0,1 0 1,0 0-1,0 0 0,0-1 1,0 1-1,0 0 0,0 0 1,0 0-1,0-1 0,0 1 0,0-1 1,0 1-1,0-1 0,0 1 1,0-1-1,1 1 0,-1-1 1,0 0-1,0 0 0,0 0 1,1 0-1,-1 0 0,0 0 0,0 0 1,1 0-1,-1 0 0,0 0 1,0-1-1,0 1 0,0-1 1,1 1-1,-1-1 0,0 1 1,0-1-1,0 1 0,0-1 1,0 0-1,0 0 0,0 1 0,0-1 1,0 0-1,-1 0 0,2-1-5,53-74 8,-4-39-2327,-31 56 119</inkml:trace>
  <inkml:trace contextRef="#ctx0" brushRef="#br0" timeOffset="-10834.761">5585 1989 7882,'-12'11'2600,"3"0"369,6 1-1913,-3-5-824,4 2-8,7-9-152,5-3-104,2-7 520,20 1-3496,3 0 1231</inkml:trace>
  <inkml:trace contextRef="#ctx0" brushRef="#br0" timeOffset="-10468.319">5762 2053 7850,'-74'124'5068,"65"-106"-4871,1 1 1,0 0-1,1 0 1,1 0-1,1 1 1,0 0-1,2 0 1,0 0-1,1 10-197,1-29 10,1 1-1,-1 0 0,1 0 1,0-1-1,-1 1 0,1 0 1,0 0-1,0-1 1,0 1-1,0 0 0,1 0 1,-1-1-1,0 1 1,1 0-1,-1-1 0,1 1 1,0 0-1,-1-1 1,1 1-1,0-1 0,0 1 1,0-1-1,0 1 1,0-1-1,0 0 0,1 1 1,-1-1-1,0 0 0,1 0 1,-1 0-1,1 0 1,-1 0-1,1 0 0,-1-1 1,1 1-1,0 0 1,-1-1-1,1 1 0,0-1 1,-1 0-1,1 0 1,0 1-1,0-1 0,-1 0 1,1 0-1,0-1 0,0 1 1,0 0-10,11-10 38,0-1-1,0 0 1,-1 0 0,0-1-1,-1-1 1,-1 0 0,0-1-1,7-12-37,20-32 78,-3-2 0,-2-1 0,8-29-78,-36 80 8,1 1 26,0-1 1,-1 0-1,0 0 0,-1-1 1,0 1-1,-1-1 0,0 1 0,0-1 1,-1 0-1,0 0 0,-1 0 1,-1-9-35,0 19 15,1 0-1,0 0 1,0 0 0,-1-1 0,1 1 0,-1 0-1,1 0 1,-1 0 0,1 0 0,-1 0 0,0 0-1,1 0 1,-1 0 0,0 0 0,0 1-1,0-1 1,0 0 0,0 0 0,0 1 0,0-1-1,0 0 1,0 1 0,0-1 0,0 1 0,0 0-1,0-1 1,0 1 0,-1 0 0,1-1 0,0 1-1,0 0 1,0 0 0,-1 0 0,1 0 0,0 0-1,0 1 1,0-1 0,0 0 0,-1 0 0,1 1-1,0-1 1,0 1 0,0-1 0,0 1 0,0-1-1,-1 1-14,-43 34 156,24-9-156,2 0-1,1 2 1,1 0 0,2 1-1,0 1 1,2 0 0,2 1-1,-4 14 1,3 19-2,12-63 2,0 0 0,0 0 1,0 0-1,0 0 1,0 0-1,1 0 0,-1 0 1,0 0-1,1 0 1,-1-1-1,1 1 1,-1 0-1,1 0 0,-1 0 1,1-1-1,-1 1 1,1 0-1,0 0 0,0-1 1,-1 1-1,1-1 1,0 1-1,0-1 0,0 1 1,0-1-1,-1 1 1,1-1-1,0 0 1,0 1-1,0-1 0,0 0 1,0 0-1,0 0 1,0 0-1,0 0 0,0 0 1,0 0-1,0 0 1,0 0-1,0 0 0,0-1 0,43-11 30,-39 10-26,17-7 0,0 1 0,1 2-1,-1 0 1,1 1-1,18-1-3,-36 6-11,0-1 0,0 1 0,0 0-1,0 0 1,1 1 0,-1-1 0,0 1-1,0 0 1,-1 1 0,1-1 0,0 1-1,0 0 1,-1 0 0,1 0 0,-1 1-1,1 0 1,-1 0 0,0 0 0,0 0-1,-1 0 1,1 1 0,-1 0 0,1 0-1,-1 0 1,0 0 0,0 0 0,-1 1-1,0-1 1,2 5 11,-1-1-80,-3-7 51,-1 0 0,1 0 0,0 0 0,0-1 0,-1 1 0,1 0 0,0 0 0,0 0 0,0-1 0,0 1-1,0 0 1,0 0 0,0 0 0,0-1 0,0 1 0,1 0 0,-1 0 0,0 0 0,0-1 0,1 1 0,-1 0 0,1-1 0,-1 1 0,0 0 0,1-1 0,-1 1 0,1 0 0,0-1-1,-1 1 1,1-1 0,-1 1 0,1-1 0,0 1 0,0-1 0,-1 1 0,1-1 0,0 0 0,-1 1 0,1-1 0,0 0 0,0 0 0,0 0 0,-1 0 0,1 1 0,0-1 0,0 0 0,0 0-1,0 0 1,-1-1 0,1 1 0,0 0 0,0 0 29,10-21-2759,6-11-67</inkml:trace>
  <inkml:trace contextRef="#ctx0" brushRef="#br0" timeOffset="-10124.377">6259 2038 8090,'-56'53'5315,"-53"88"-2246,150-141-2747,-30-1-310,0 1 1,-1-1 0,1 2-1,0 0 1,0 0 0,-1 0-1,1 2 1,-1-1 0,1 1-1,1 2-12,-10-4-2,0 0 1,-1 0-1,1 0 0,0 1 0,-1-1 0,1 1 0,-1-1 1,0 1-1,1-1 0,-1 1 0,0 0 0,0 0 0,0-1 1,0 1-1,0 0 0,0 0 0,-1 0 0,1 0 1,-1 0-1,1 0 0,-1 0 0,0 1 0,0-1 0,0 0 1,0 0-1,0 0 0,0 0 0,-1 0 0,0 2 2,-21 57 7,12-47 145,1 0 1,-2 0 0,0-1 0,0 0-1,-1-1 1,-1 0 0,0-1 0,0 0 0,-15 8-153,27-19-15,1-1 0,-1 1 0,1 0 0,-1-1 1,1 1-1,0-1 0,-1 1 0,1-1 0,-1 1 0,1-1 1,0 1-1,-1-1 0,1 1 0,0-1 0,0 1 1,-1-1-1,1 1 0,0-1 0,0 0 0,0 1 1,0-1-1,0 1 0,0-1 0,0 0 0,0 1 1,0-1-1,0 1 0,0-1 0,0 1 0,0-1 1,0 0-1,1 1 0,-1-1 0,0 1 0,0-1 0,1 1 1,-1-1-1,0 1 0,1-1 0,-1 1 0,0-1 1,1 1-1,-1-1 0,1 1 0,-1 0 0,1-1 1,-1 1-1,1 0 0,-1-1 15,2-2-87,34-80-4170,-8 27 918</inkml:trace>
  <inkml:trace contextRef="#ctx0" brushRef="#br0" timeOffset="-9669.53">6450 2026 5649,'4'10'5867,"-12"25"-3937,4-21-1664,-51 285 1035,28-26-873,40-296-106,142-490-1709,-104 414 1091,-51 99 294,0-1-1,0 0 0,0 0 0,1 0 0,-1 0 1,0 0-1,1 0 0,-1 1 0,1-1 1,-1 0-1,1 0 0,-1 1 0,1-1 0,-1 0 1,1 0-1,0 1 0,-1-1 0,1 1 1,0-1-1,0 1 0,-1-1 0,1 1 0,0-1 1,0 1-1,0 0 0,0-1 0,-1 1 1,1 0-1,0 0 0,0 0 0,0 0 0,0-1 1,0 1-1,0 0 0,0 1 0,0-1 1,-1 0-1,1 0 0,0 0 0,0 0 0,0 1 1,0-1-1,0 1 0,-1-1 0,1 0 1,0 1-1,0-1 0,0 1 0,-1-1 0,1 1 1,0 0-1,-1-1 0,1 1 0,-1 0 1,1 0-1,-1-1 0,1 1 0,-1 0 0,1 0 1,-1 0 2,2 12 12,-1-1 0,0 1 0,-1 0 0,-1 0 0,0 0 0,0-1 0,-2 1 0,1 0 1,-2-1-1,0 0 0,0 0 0,-1 0 0,0 0 0,-1 0-12,-10 27 407,-1-1-1,-2 0 1,-1-1-1,-2-1 1,-2-1-1,-8 8-406,-4-13 480,35-31-483,1 1-1,-1 0 0,1-1 0,-1 1 1,1-1-1,-1 1 0,1 0 0,0-1 1,-1 1-1,1-1 0,0 1 0,-1-1 1,1 0-1,0 1 0,-1-1 1,1 1-1,0-1 0,0 0 0,0 1 1,0-1-1,-1 1 0,1-1 0,0 0 1,0 1-1,0-1 0,0 0 0,1 1 1,-1-1-1,0 1 0,0-1 1,0 0-1,0 1 0,1-1 0,-1 1 1,0-1-1,0 1 0,1-1 0,-1 1 1,0-1-1,1 0 4,62-146-4470,-28 90 1513</inkml:trace>
  <inkml:trace contextRef="#ctx0" brushRef="#br0" timeOffset="-9307.913">6799 1956 7746,'2'18'3816,"-10"13"-2266,4-18-1224,-9 31 234,2-12-205,2 1 0,1 1-1,1-1 1,2 1 0,1 0 0,1 33-355,3-67 4,0 0 0,0 1 0,-1-1 0,1 0 0,0 0 0,0 1 0,0-1 0,-1 1 0,1-1 0,0 0 0,0 1 0,0-1 0,0 0 0,0 1 0,0-1 0,-1 1 0,1-1 0,0 0 0,0 1 0,0-1 0,0 1 0,1-1 0,-1 0 0,0 1 0,0-1 0,0 1 0,0-1 0,0 0 0,0 1 0,1-1 0,-1 0 0,0 1 0,0-1 0,0 0 0,1 1 0,-1-1 0,0 0 0,1 0 0,-1 1 0,0-1 0,1 0 0,-1 0 0,0 1 0,1-1 0,-1 0 0,0 0 0,1 0 0,-1 0 0,0 0 0,1 1 0,-1-1 0,1 0 0,-1 0 0,0 0 0,1 0 0,-1 0 0,1 0 0,-1 0 0,0 0-1,1-1 1,-1 1 0,1 0 0,-1 0 0,0 0 0,1 0-4,13-25 168,64-203-423,-66 165 177,-12 63 77,-1 0 1,1 0 0,0 1-1,-1-1 1,1 0 0,0 0 0,-1 0-1,1 0 1,0 0 0,-1 0-1,1 0 1,0 0 0,-1 0-1,1 0 1,0 0 0,-1 0-1,1 0 1,0 0 0,0 0-1,-1-1 1,1 1 0,0 0-1,-1 0 1,1 0 0,0 0-1,0-1 1,-1 1 0,1 0-1,0 0 1,0 0 0,-1-1-1,1 1 1,0 0 0,0 0-1,0-1 1,-1 1 0,1 0-1,0-1 1,0 1 0,0 0-1,0-1 1,0 1 0,0 0-1,0 0 1,0-1 0,-1 2 0,0 1 0,0-1 0,1 0 0,-1 1 0,1-1 0,-1 1-1,1-1 1,-1 1 0,1-1 0,0 1 0,0 0 0,0-1 0,0 1 0,0-1 0,0 1-1,0-1 1,1 1 0,-1-1 0,0 1 0,1-1 0,-1 1 0,1-1 0,0 1 0,0-1 0,-1 0-1,1 1 1,0-1 0,0 0 0,0 0 0,0 0 0,0 1 0,0-1 0,1 0 0,-1 0-1,0-1 1,0 1 0,1 0 0,-1 0 0,1-1 0,-1 1 0,1-1 0,-1 1 0,1-1 0,-1 1-1,1-1 1,-1 0 0,1 0 0,-1 0 0,1 0 0,-1 0 0,2 0 0,51-16-1141,-2 1-3805,-27 11 1833</inkml:trace>
  <inkml:trace contextRef="#ctx0" brushRef="#br0" timeOffset="-8554.577">7063 2030 3609,'-3'-5'9221,"-14"7"-7725,10 2-1460,0 1 0,1 0 1,0 1-1,0 0 1,0 0-1,0 0 0,1 1 1,0 0-1,1 0 1,-1 0-1,2 0 0,-1 1 1,1-1-1,0 1 0,0 0 1,1 0-1,0 0 1,-1 6-37,-4 41 126,6-53-115,1-1 0,0 1 0,0-1 0,0 1 0,0-1 0,0 1 0,0 0 0,0-1 0,0 1 0,1-1 0,-1 1 0,0-1 0,1 1 0,0-1 0,-1 1 0,1-1 0,0 0 0,0 1 0,0-1 0,0 0 0,0 0 0,0 1 0,0-1 0,0 0 0,0 0 1,0 0-1,1 0 0,-1-1 0,0 1 0,1 0 0,0 0-11,0-1 19,1 0 1,0-1-1,0 1 1,-1 0-1,1-1 1,0 0-1,-1 0 1,1 0-1,-1 0 1,1 0-1,-1 0 1,0 0-1,1-1 1,-1 0-1,0 1 1,0-1-1,0 0 1,2-2-20,-3 4 5,26-27 86,0 0 0,-2-1 0,0-2 0,-3-1 0,0 0 0,9-20-91,-27 44 4,1 0-1,-1-1 0,0 1 0,-1-1 1,0 0-1,0 0 0,0 0 0,-1 0 0,-1-1 1,1-3-4,-2 11-4,0 0 1,0 1 0,-1-1 0,1 1 0,0-1 0,-1 0 0,1 1-1,0-1 1,-1 1 0,1-1 0,-1 1 0,1-1 0,-1 1 0,1 0 0,-1-1-1,1 1 1,-1-1 0,1 1 0,-1 0 0,1 0 0,-1-1 0,0 1-1,1 0 1,-1 0 0,1 0 0,-1 0 0,0-1 0,1 1 0,-1 0 0,0 0-1,1 0 1,-1 1 0,0-1 0,1 0 0,-1 0 0,0 0 0,1 0 0,-1 0-1,1 1 1,-1-1 0,0 0 0,1 1 0,-1-1 0,1 0 0,-1 1-1,1-1 1,-1 1 0,1-1 0,-1 1 0,1-1 0,0 1 0,-1-1 0,1 1-1,0-1 1,-1 1 0,1-1 0,0 1 0,0 0 0,-1-1 0,1 1 0,0 0-1,0-1 1,0 1 0,0 0 0,0-1 0,0 1 0,0-1 0,0 1-1,0 0 4,-17 47-60,18-48 61,-1 1-1,0-1 1,1 1-1,-1-1 0,1 1 1,-1-1-1,1 0 1,-1 1-1,0-1 0,1 0 1,-1 0-1,1 1 1,-1-1-1,1 0 0,0 0 1,-1 0-1,1 1 1,-1-1-1,1 0 0,-1 0 1,1 0-1,-1 0 1,1 0-1,0 0 0,-1 0 1,1 0-1,-1 0 1,1-1-1,-1 1 0,1 0 1,-1 0-1,1 0 1,-1-1-1,1 1 0,-1 0 1,1 0-1,-1-1 1,1 1-1,-1-1 0,1 1 1,-1 0-1,0-1 0,1 1 1,-1-1-1,0 1 1,1-1-1,-1 1 0,0-1 1,0 1-1,1-1 1,-1 1-1,0-1 0,0 1 1,0-1-1,0 1 1,0-1-1,0 0 0,0 1 0,4-4 8,19-16 18,-1-1 1,-1-1-1,-1-1 1,-2 0-1,0-2 0,-1 0 1,-1-1-1,-2-1 0,1-4-25,-2-8-43,-18 61-123,-91 313 267,93-326-38,0 1 0,1 0-1,0 0 1,0 0 0,1 0-1,1 0 1,0 0-1,0 0 1,1 0 0,2 9-64,-3-19 7,0 1 1,-1 0-1,1 0 1,0-1-1,0 1 1,0 0-1,1-1 1,-1 1 0,0 0-1,0-1 1,0 1-1,0 0 1,1-1-1,-1 1 1,0 0-1,1-1 1,-1 1-1,0 0 1,1-1-1,-1 1 1,1-1 0,-1 1-1,1-1 1,-1 1-1,1-1 1,-1 0-1,1 1 1,0-1-1,-1 1 1,1-1-1,-1 0 1,1 0 0,0 1-1,-1-1 1,1 0-1,0 0 1,0 0-1,-1 0 1,1 0-1,0 0 1,-1 0-1,1 0 1,0 0-1,0 0 1,-1 0 0,1 0-1,0 0 1,-1-1-1,1 1 1,0 0-1,-1-1 1,1 1-1,-1 0 1,1-1-1,0 1 1,-1 0 0,1-1-8,27-34 211,-12 3-151,-2 1-1,-1-2 1,-1 0-1,-2-1 0,0-4-59,-10 38-2,0 0 0,0 0-1,1 1 1,-1-1 0,0 0-1,0 0 1,0 0 0,1 1-1,-1-1 1,0 0 0,1 0-1,-1 0 1,0 0 0,0 0-1,1 0 1,-1 0 0,0 0-1,1 1 1,-1-1 0,0 0-1,1 0 1,-1 0 0,0-1-1,0 1 1,1 0 0,-1 0-1,0 0 1,1 0 0,-1 0-1,0 0 1,0 0 0,1 0-1,-1 0 1,0-1 0,0 1-1,1 0 1,-1 0 0,0 0-1,0-1 1,1 1 0,-1 0-1,0 0 1,0-1 0,0 1-1,0 0 1,1 0 0,-1-1-1,0 1 1,0 0 0,0 0-1,0-1 1,0 1 0,0 0-1,0-1 1,0 1 0,0 0-1,0-1 1,0 1 0,0 0-1,0-1 1,0 1 0,0 0 2,11 28-140,-9-21 124,-2-6 19,1 1-1,-1-1 0,0 0 1,1 1-1,-1-1 0,1 0 1,0 1-1,0-1 0,-1 0 0,1 0 1,0 0-1,0 0 0,0 0 1,0 0-1,0 0 0,0 0 1,0 0-1,0 0 0,1 0 1,-1-1-1,0 1 0,0 0 0,1-1 1,-1 1-1,1-1 0,-1 0 1,0 1-1,1-1 0,-1 0 1,1 0-1,-1 0 0,0 0 1,1 0-1,-1 0 0,1 0 0,-1 0 1,0-1-1,1 1 0,-1-1 1,1 1-1,-1-1 0,0 1 1,0-1-1,1 0 0,-1 1 1,0-1-1,0 0 0,1 0-2,11-7 51,-1-1 1,1 0-1,-2 0 0,1-1 1,-1-1-1,9-11-51,-11 11 32,-14 13-40,-14 15-20,9-6 19,1 0 0,0 0 0,0 1 0,2 0 0,-1 0 0,1 1 0,1-1-1,0 2 1,1-1 0,1 1 0,-1 4 9,4-18 0,0 1 0,1 0 0,-1 0 0,1 0-1,-1 0 1,1 0 0,-1 0 0,1 0 0,-1 0 0,1 0 0,0 0-1,0 0 1,-1 0 0,1 0 0,0 0 0,0 0 0,0 0-1,0 0 1,0 0 0,0 0 0,0 0 0,1 0 0,-1 0 0,0 0-1,1 0 1,-1 0 0,0 0 0,1 0 0,-1 0 0,1 0 0,0 0-1,-1-1 1,1 1 0,0 0 0,-1 0 0,1-1 0,0 1 0,0 0-1,0-1 1,-1 1 0,1-1 0,0 1 0,0-1 0,0 1-1,0-1 1,0 0 0,0 1 0,0-1 0,0 0 0,0 0 0,0 0-1,0 0 1,0 0 0,0 0 0,0 0 0,1 0 0,-1 0 0,0 0-1,0 0 1,0-1 0,0 1 0,0 0 0,0-1 0,84-80-624,-69 62 297,18-21-2039,-3-2-1,-1-2 1,3-9 2366,8-14-3737</inkml:trace>
  <inkml:trace contextRef="#ctx0" brushRef="#br0" timeOffset="-7486.174">7900 1572 7642,'-6'31'4264,"-12"13"-2226,8-23-1611,-34 79 584,21-52-489,2 1 1,2 1-1,-1 13-522,19-59 32,0-1-1,0 1 1,0 0-1,0-1 1,0 1-1,1 0 1,-1 0 0,1 0-1,0 0 1,1 0-1,-1-1 1,0 1 0,1 0-1,0 0 1,0 0-1,0-1 1,1 1-1,-1-1 1,2 2-32,-1-4 11,0 0 1,0-1-1,0 0 0,1 1 0,-1-1 1,0 0-1,1 0 0,-1 0 0,0 0 0,1-1 1,-1 1-1,0 0 0,0-1 0,0 0 1,1 0-1,-1 1 0,0-1 0,0-1 1,0 1-1,0 0 0,0 0 0,0-1 1,-1 1-1,1-1 0,0 1 0,-1-1 1,1-1-13,5-1 35,201-169 121,-196 164-231,-21 35-417,-2-4 358,0-2 105,1 0 0,1 1 0,1 0 0,0 1-1,-1 12 31,11-2 0,-1-32 0,-1 1-1,1-1 1,-1 1-1,0-1 1,1 0 0,-1 1-1,1-1 1,-1 0-1,1 1 1,-1-1-1,1 0 1,-1 1-1,1-1 1,0 0 0,-1 0-1,1 0 1,-1 0-1,1 1 1,0-1-1,-1 0 1,1 0-1,-1 0 1,1 0 0,0 0-1,-1-1 1,1 1-1,-1 0 1,1 0-1,0 0 1,-1 0 0,1-1-1,-1 1 1,1 0-1,-1-1 1,1 1-1,-1 0 1,1-1-1,-1 1 1,1 0 0,-1-1-1,0 1 1,1-1-1,-1 1 1,1-1-1,-1 0 1,73-93-1365,-22 17-1491,-4-3 0,20-48 2856,-42 63-95,-52 121 2433,-92 231 633,116-278-2867,1-4-45,-1 0 0,1 0 1,0 0-1,1 1 1,-1-1-1,1 1 0,0-1 1,0 1-1,1-1 0,0 1 1,0-1-1,0 1 1,0 0-1,1-1 0,0 1 1,0-1-1,1 1 0,-1-1 1,1 0-1,2 5-59,-2-10 3,-1 1 0,0-1 0,1 0 0,-1 0 0,0 0 0,1 1 1,-1-1-1,0-1 0,1 1 0,-1 0 0,0 0 0,0 0 0,1-1 0,-1 1 0,0-1 0,0 1 0,1-1 0,-1 1 0,0-1 0,0 0 0,0 0 0,0 1 0,0-1 0,0 0 0,0 0 0,0 0 0,0 0 0,0 0 1,-1 0-1,1 0 0,0 0 0,-1-1 0,1 1 0,-1 0 0,1-1-3,2-2-3,53-87-103,-54 90 101,0-1 0,-1 1 0,1 0 1,0 0-1,0 0 0,0 0 1,0 0-1,0 0 0,0 1 0,0-1 1,0 0-1,0 1 0,0 0 1,0 0-1,0-1 0,1 1 1,-1 0-1,0 1 0,0-1 0,0 0 1,2 1 4,18-1-37,87-28 14,-106 27 19,0 0-1,0 0 1,0 0 0,0 0 0,0 0 0,0 1-1,0-1 1,0 1 0,0 0 0,0 0-1,0 0 1,0 1 0,0-1 0,0 0 0,0 1-1,0 0 1,0 0 0,0 0 0,0 0-1,0 0 1,0 1 0,-1-1 0,1 1 0,-1 0-1,1 0 1,-1 0 0,0 0 0,1 0 0,-1 0-1,0 1 1,-1-1 0,1 1 0,0-1-1,-1 1 1,1 0 0,-1-1 0,0 1 0,0 0-1,0 0 1,0 0 0,0 0 0,-1 0-1,1 3 5,-15 39 153,9-62 333,-5-75-212,15 96-281,0-1 0,0 1 0,1-1 0,-1-1 0,1 1 0,0-1 0,0 0 0,-1 0 0,1 0 1,1-1-1,-1 0 0,0 0 0,0-1 0,0 0 0,0 0 0,0 0 0,1-1 0,-1 0 0,0 0 0,0 0 1,0-1-1,3-1 7,4 0-127,1 0 0,-1-1 1,0 0-1,0-1 0,-1-1 0,0 0 1,0 0-1,0-1 0,0-1 1,-1 0-1,-1-1 0,1 0 1,-1 0-1,8-11 127,-5 4-148,-1-1 0,0-1 0,-1 0 0,0-1 0,-2 0 1,0-1-1,-2 1 0,0-2 0,-1 1 0,0-4 148,-8 21 177,-4 17-94,-6 21 188,1 0 1,2 1-1,1 0 1,2 0-1,1 1 1,2 0-1,2 0 1,1 0-1,3 8-271,-3-44-5,-1 0-1,1 0 1,0 1-1,0-1 0,0 0 1,0 0-1,0 0 1,0 1-1,0-1 1,1 0-1,-1 0 0,0 0 1,1 0-1,-1 0 1,1 1-1,-1-1 1,1 0-1,-1 0 1,1 0-1,0 0 0,-1 0 1,1-1-1,0 1 1,0 0-1,0 0 1,0 0-1,0-1 0,0 1 1,0 0-1,0-1 1,0 1-1,0-1 1,0 1-1,0-1 1,0 0-1,1 1 0,-1-1 1,0 0-1,0 0 1,0 0-1,0 0 1,1 0-1,-1 0 1,0 0-1,0 0 0,0 0 1,1-1-1,-1 1 1,0 0-1,0-1 1,0 1-1,0-1 0,0 1 6,2-3-293,0 0 0,0 0 0,0 0 0,-1 0 0,1 0 0,-1 0 0,0-1 0,0 1 0,0-1 0,-1 0 0,1 1 0,-1-1 0,0 0 0,0 0 0,0-2 293,-1-15-2730</inkml:trace>
  <inkml:trace contextRef="#ctx0" brushRef="#br0" timeOffset="-7117.926">8692 1904 6809,'-13'-6'3017,"7"3"232,1-1-1313,7 2-808,2-5-127,5 2-369,11-1-184,10-2-272,11 1-64,8 5-256,8 2-3545,-10-1 1145</inkml:trace>
  <inkml:trace contextRef="#ctx0" brushRef="#br0" timeOffset="-6855.48">9402 1639 9530,'2'14'2193,"-11"25"783,0 8-2768,-2 14-176,-1-1-48,1 3 32,4-19 16,7 0 32,0-20-40,4-7-120,-2-11-2920,5-6 903</inkml:trace>
  <inkml:trace contextRef="#ctx0" brushRef="#br0" timeOffset="-6401.714">9161 1806 8258,'58'-84'6374,"-44"70"-6119,1 1 0,0 1 0,1 0 0,1 0 0,-1 2 0,13-6-255,-26 14 18,0 0 0,0 0 0,1 0-1,-1 0 1,0 1 0,0-1 0,1 1 0,-1 0-1,1 0 1,-1 0 0,1 0 0,0 1 0,-1-1 0,1 1-1,0 0 1,-1 0 0,1 1 0,0-1 0,-1 1-1,1-1 1,-1 1 0,1 0 0,-1 1 0,1-1 0,-1 0-1,0 1 1,0 0 0,0 0 0,0 0 0,0 0-1,0 0 1,0 1 0,0-1 0,-1 1 0,0 0-1,1 0 1,-1 0 0,0 0 0,0 1-18,1 9 16,-1 0 0,0 0 1,-1 1-1,0-1 0,-1 1 0,-1-1 1,0 0-1,-1 1 0,0-1 0,-1 0 0,0 0 1,-1 0-1,-1-1 0,0 1 0,-1-1 1,0 0-1,-1-1 0,-2 4-16,-36 65 653,97-73-376,-31-1-356,0 1 1,-1 1 0,0 1 0,0 0-1,0 2 1,0 1 78,-18-12-3,0 1-1,-1 0 0,1 0 1,0 0-1,-1 0 1,1 0-1,0 0 0,-1 0 1,1 0-1,-1 1 1,1-1-1,-1 1 1,0-1-1,0 1 0,0-1 1,0 1-1,0 0 1,0 0-1,0-1 1,0 1-1,-1 0 0,1 0 1,-1 0-1,1 0 1,-1 0-1,0 0 1,0 0-1,1 0 0,-2-1 1,1 1-1,0 0 1,0 0-1,-1 0 1,1 0-1,0 0 0,-1 0 1,0 0-1,0 0 1,1-1-1,-1 1 0,0 0 1,0-1-1,-1 1 1,1 0 3,-12 11 152,0 0 1,-1 0-1,-1-1 0,0-1 1,0-1-1,-1 0 1,0-1-1,-1 0 0,0-2 1,0 0-1,-7 1-152,17-5 33,1-1 0,0 0 0,-1 0 0,1-1 1,-1 1-1,1-2 0,-1 1 0,1-1 0,-1 0 0,0 0 0,1-1 0,-1 1 0,0-2 0,1 1 0,0-1 0,-1 0 1,1 0-1,0 0 0,0-1 0,0 0 0,0-1 0,0 1 0,1-1 0,0 0 0,0 0 0,-4-4-33,8 6-65,-1 0 0,1 0 0,-1 0 0,1 0 0,0 0 0,0 0 0,0 0 0,0 0-1,0 0 1,1-1 0,-1 1 0,1 0 0,-1-1 0,1 1 0,0 0 0,0-1 0,0 1 0,0-1-1,1 1 1,-1 0 0,0-1 0,1 1 0,0 0 0,-1 0 0,1-1 0,1 0 65,21-17-3182,8 8 575</inkml:trace>
  <inkml:trace contextRef="#ctx0" brushRef="#br0" timeOffset="-6065.094">9724 1939 9058,'-48'22'5488,"38"-13"-5336,0-1 0,0 2-1,1-1 1,1 1 0,0 0 0,0 1 0,0 0 0,0 4-152,3-9 88,0 2 0,1-1 0,0 0 0,1 1 1,-1 0-1,1 0 0,1 0 0,0 0 0,0 0 0,0 0 1,1 1-1,0-1 0,1 0 0,0 1 0,0-1 1,1 1-1,0 1-88,0-9 15,-1 0 1,1 0 0,-1 1 0,1-1-1,-1 0 1,1 0 0,0 0 0,0 0-1,0 0 1,0 0 0,-1 0 0,1 0-1,0 0 1,1-1 0,-1 1 0,0 0-1,0-1 1,0 1 0,0 0 0,0-1-1,1 0 1,-1 1 0,0-1 0,1 0-1,-1 1 1,0-1 0,0 0 0,1 0-1,-1 0 1,0 0 0,1 0 0,-1-1-1,0 1 1,1 0 0,-1 0 0,0-1-1,0 1 1,0-1 0,1 1 0,-1-1-1,0 0-15,45-29 260,-28 13-207,-1-1 0,-2 0-1,0-1 1,0-1 0,-2 0-1,-1-1 1,0 0 0,-1-1-1,-2 0 1,5-17-53,-6-21 113,-8 59-108,0 0 0,0-1 0,0 1 0,-1-1-1,1 1 1,0-1 0,-1 1 0,1 0 0,-1-1-1,0 1 1,1 0 0,-1-1 0,0 1 0,0 0-1,0 0 1,0 0 0,0 0 0,0 0 0,0 0 0,0 0-1,0 0 1,0 0 0,0 0 0,-1 1 0,1-1-1,0 0 1,-1 1 0,1-1 0,-1 1 0,1 0-1,0-1 1,-1 1 0,1 0 0,-1 0 0,1 0-1,-1 0 1,1 0 0,-1 0-5,0 0-3,-1 1 0,1-1 0,0 1 0,-1 0 0,1 0 0,0 0 0,0 0 0,0 0 0,0 0 0,0 0 0,0 1 0,0-1 0,0 1 0,1-1 0,-1 1 0,0 0 1,1 0-1,-1-1 0,1 1 0,0 0 0,0 0 0,0 1 0,0-1 0,0 0 0,0 0 0,0 0 0,1 1 0,-1-1 0,1 0 0,0 1 0,-1-1 0,1 0 0,0 1 0,1-1 0,-1 1 0,0-1 0,1 0 0,-1 1 0,1-1 0,-1 0 0,1 0 0,0 0 0,0 1 0,0-1 0,1 0 0,-1 0 0,0 0 0,2 1 3,2-2-66,-1 1 0,1-1 0,-1-1 0,1 1 0,0-1 0,-1 1 0,1-1 0,0-1 0,-1 1 0,1-1 0,-1 0 0,1 0-1,-1 0 1,1 0 0,-1-1 0,1 0 0,-1 0 0,0 0 0,0 0 0,0-1 0,0 1 0,-1-1 0,1 0 0,1-2 66,36-29-2874,-4-7 130</inkml:trace>
  <inkml:trace contextRef="#ctx0" brushRef="#br0" timeOffset="-5278.426">10017 1557 8586,'-17'27'4049,"1"19"-2099,12-30-1674,-23 71 625,-32 134 1041,56-160-1394,3-60-536,0 1 0,0 0 0,1-1 0,-1 1 0,0-1 0,1 1 0,-1 0 0,1-1 0,0 1 0,-1-1 0,1 1 0,0-1 0,0 0 0,0 1 0,0-1 0,0 0 0,0 0 0,0 1 0,0-1 0,1 0 0,-1 0 0,0 0 0,1-1 0,-1 1 0,1 0 0,-1 0 0,1-1 0,-1 1 0,1-1 0,-1 1 0,2-1-12,42-19 192,-38 14-165,131-104 119,-137 108-152,0-1 0,0 1 0,0 0 0,0 0 0,0 0 0,0 0 0,0 0 0,0 0-1,0 0 1,0 0 0,0 1 0,0-1 0,1 0 0,-1 1 0,0-1 0,1 1 0,-1-1 0,0 1 0,1 0-1,-1-1 1,1 1 0,-1 0 0,0 0 0,1 0 0,-1 0 0,1 0 0,-1 0 0,0 1 0,1-1-1,-1 0 1,1 1 0,-1-1 0,0 1 0,1-1 0,-1 1 0,0 0 0,0 0 0,0-1 0,0 1-1,1 0 1,-1 0 0,0 0 0,0 0 0,-1 0 0,1 1 0,0-1 0,0 0 0,0 0 0,-1 0-1,1 1 1,-1-1 0,1 0 0,-1 1 0,1 0 6,-4 114 101,3-114-85,1-1 0,-1 1 0,1 0 0,0 0 0,0-1 0,-1 1-1,1-1 1,0 1 0,1 0 0,-1-1 0,0 0 0,0 1 0,0-1 0,1 0-1,-1 0 1,1 1 0,-1-1 0,1 0 0,0 0 0,-1-1 0,1 1 0,0 0-1,-1-1 1,1 1 0,0-1 0,0 1 0,0-1 0,-1 0 0,1 0 0,0 1-1,0-1 1,0-1 0,0 1 0,0 0 0,-1 0 0,1-1 0,0 1 0,0-1-1,0 0 1,-1 1 0,1-1 0,0 0 0,-1 0 0,1 0 0,-1 0-1,1 0 1,-1 0 0,0-1 0,1 1 0,-1 0 0,0-1-16,112-79 341,-34 20-271,-78 60-69,-1 0-5,1 0 0,0 0 0,-1 0 0,1 0 0,0 0 0,0 0 0,0 0 0,0 0 0,0 0 0,0 0 0,0 0 0,0 1 0,0-1 0,0 0 0,0 1 0,0-1 0,0 1 0,1-1 0,-1 1 1,0 0-1,0-1 0,1 1 0,-1 0 0,0 0 0,0 0 0,1 0 0,-1 0 0,0 0 0,1 0 0,-1 0 0,0 1 0,0-1 0,1 0 0,-1 1 0,0-1 0,0 1 0,0 0 0,0-1 0,0 1 0,0 0 0,1-1 0,-2 1 0,1 0 0,0 0 0,0 0 0,0 0 0,0 0 0,0 0 0,-1 0 0,1 0 0,-1 0 0,1 1 0,0 0 4,-18 116-32,17-117 36,0-1 1,0 1-1,0-1 0,0 1 0,0 0 0,1-1 0,-1 1 1,0 0-1,0-1 0,0 1 0,0-1 0,1 1 0,-1 0 1,0-1-1,1 1 0,-1-1 0,0 1 0,1-1 0,-1 1 1,1-1-1,-1 0 0,1 1 0,-1-1 0,1 1 0,-1-1 1,1 0-1,-1 1 0,1-1 0,-1 0 0,1 0 0,0 1 1,-1-1-1,1 0 0,-1 0 0,1 0 0,0 0 1,-1 0-1,1 0 0,0 0 0,-1 0 0,1 0 0,0 0 1,-1 0-1,1 0 0,-1 0 0,1-1 0,0 1 0,-1 0 1,1 0-1,0-1-4,28-15 155,86-96 68,-115 111-229,1 0 0,0 0 0,0 1 0,-1-1 0,1 0 0,0 0 0,0 1 0,0-1-1,0 0 1,0 1 0,0-1 0,0 1 0,0-1 0,0 1 0,0-1 0,0 1 0,1 0 0,-1 0 0,0 0 0,0 0 0,0-1 0,0 1 0,0 1 0,1-1 0,-1 0-1,0 0 1,0 0 0,0 1 0,0-1 0,0 0 0,0 1 0,0-1 0,0 1 0,0-1 0,0 1 0,0 0 0,0-1 0,0 1 0,0 0 0,0 0 0,0 0 0,-1-1 0,1 1-1,0 0 1,-1 0 0,1 1 6,6 19-80,-7-20 81,0 1 0,0 0 0,0 0 0,1 0 0,-1 0 0,0-1 0,1 1 0,-1 0 0,1 0 0,0-1 0,-1 1 0,1 0 0,0-1 0,0 1 0,0 0 0,0-1 0,0 0 0,1 1 0,-1-1 0,0 0 0,1 1 0,-1-1 0,1 0 0,-1 0 0,1 0 0,-1 0 0,1-1 0,0 1 0,-1 0 0,1-1 0,0 1 0,0-1 0,0 1 0,-1-1 0,1 0 0,0 0 0,0 0 0,1 0-1,9-6 12,0 0 1,0-1-1,0 0 1,-1-1-1,0 0 1,-1-1-1,0 0 1,0-1-1,-1 0 1,0-1 0,-1 0-1,0 0 1,-1 0-1,0-1 1,4-10-13,-26 85-364,13-56 360,1-4 10,0-1-1,0 1 0,0 0 1,1-1-1,-1 1 1,1 0-1,-1 0 0,1-1 1,0 1-1,0 0 0,0 0 1,0 0-1,1-1 0,-1 1 1,1 0-1,0-1 0,-1 1 1,1 0-1,0-1 1,1 1-1,-1-1 0,0 1 1,1-1-1,1 2-5,35-8 152,140-69 44,-177 72-204,1 1-1,-1 0 1,0-1-1,1 1 1,-1 0-1,0 0 1,1 0 0,-1 0-1,0 0 1,1 1-1,-1-1 1,0 0-1,1 0 1,-1 1 0,0-1-1,1 1 1,-1 0-1,0-1 1,0 1-1,0 0 1,0-1 0,0 1-1,0 0 1,0 0-1,0 0 1,0 0-1,0 0 1,0 0-1,0 0 1,-1 1 0,1-1-1,0 0 1,-1 0-1,1 0 1,-1 1-1,1-1 1,-1 0 0,0 1-1,0-1 1,1 0-1,-1 1 1,0-1-1,0 0 1,0 1 0,-1-1-1,1 0 1,0 1-1,0-1 1,-1 0-1,1 2 9,1 10-222,14-2-5394,-13-11 1943</inkml:trace>
  <inkml:trace contextRef="#ctx0" brushRef="#br0" timeOffset="-4890.3">11269 1885 5265,'3'-5'3481,"1"7"-609,5 1-463,5-5-2201,6-1-40,-1-1-112,7-1-104,-1-1 3161,3 3-6002,-2 0 2961</inkml:trace>
  <inkml:trace contextRef="#ctx0" brushRef="#br0" timeOffset="-4229.183">11455 1584 8410,'4'-17'2855,"-4"14"674,-8 31-2801,-21 94-538,-19 114 554,46-184-322,2-52-412,1 0-1,-1 0 1,0-1-1,0 1 0,0 0 1,0 0-1,0 0 1,1-1-1,-1 1 0,0 0 1,0 0-1,0 0 1,1 0-1,-1-1 1,0 1-1,0 0 0,0 0 1,1 0-1,-1 0 1,0 0-1,0 0 1,1 0-1,-1 0 0,0 0 1,0 0-1,1 0 1,-1 0-1,0 0 1,0 0-1,1 0 0,-1 0 1,0 0-1,0 0 1,1 0-1,-1 0 0,0 0 1,0 0-1,1 0 1,-1 1-1,0-1 1,0 0-1,0 0 0,1 0 1,-1 0-1,0 1 1,0-1-1,0 0 1,0 0-1,0 0 0,1 1 1,-1-1-1,0 0 1,0 0-1,0 0 0,0 1 1,0-1-1,0 0 1,0 0-1,0 1 1,0-1-1,0 0 0,0 0 1,0 1-1,0-1 1,0 0-1,0 0 1,0 1-1,0-1 0,0 0 1,0 1-10,12-21 518,-12 20-507,10-23 79,-1 0 1,-1-1-1,-2 0 1,0 0 0,-2-1-1,0 1 1,-2-1-1,0 0 1,-2 0-1,-1 1 1,-1-1 0,-1 0-1,-1 1 1,-1-1-1,-2-1-90,-23-54 38,30 81-41,0 0 0,0 0 1,0-1-1,0 1 0,0 0 1,-1 0-1,1 0 0,0 0 0,0-1 1,-1 1-1,1 0 0,0 0 1,-1-1-1,1 1 0,-1 0 1,1-1-1,-1 1 0,1 0 0,-1-1 1,0 1-1,1-1 0,-1 1 1,0-1-1,1 1 0,-1-1 0,0 1 1,0-1-1,1 0 0,-1 1 1,0-1-1,0 0 0,0 0 0,0 1 1,1-1-1,-1 0 0,0 0 1,0 0-1,0 0 0,0 0 1,1 0-1,-1-1 0,0 1 0,0 0 1,0 0-1,0 0 0,1-1 1,-1 1-1,0-1 0,0 1 0,1 0 1,-1-1-1,0 1 0,1-1 1,-1 1-1,0-1 0,1 0 1,-1 1-1,1-1 0,-1 0 0,1 1 1,-1-1-1,1 0 0,0 0 1,-1 1-1,1-1 0,0 0 3,-2 9-11,1 0 0,1 0-1,-1 1 1,1-1 0,1 0 0,0 1-1,0-1 1,0 0 0,1 0 0,0 0-1,3 7 12,-4-13 3,0 1 0,0-1 0,1 0 0,-1 1 0,0-1 0,1 0 0,0 0 0,-1 0 0,1 0 0,0 0 0,0 0 0,0-1 0,0 1 0,0-1 0,0 1 0,1-1 1,-1 0-1,0 0 0,1 0 0,-1 0 0,1 0 0,-1 0 0,1-1 0,0 1 0,-1-1 0,1 0 0,-1 0 0,1 0 0,0 0 0,-1 0 0,1-1 0,-1 1 0,1-1 0,0 1 0,-1-1 0,1 0 0,-1 0 0,2-1-3,15-9 32,-1 0 0,0-1 1,-1 0-1,-1-2 0,0 0 1,-1-1-1,0 0 0,-1-1 1,-1-1-1,-1 0 0,0-1 1,-1 0-1,1-5-32,-9 10-22,-21 37-23,0 13 30,2 0-1,2 2 1,1 0-1,1 0 1,3 1 0,1 0-1,1 12 16,6 26-18,1-77-12,1 0 1,-1 0 0,0 0 0,1 0-1,-1 0 1,1 0 0,-1 0 0,1 0-1,0 0 1,-1 0 0,1 0 0,0 0-1,0 0 1,0 0 0,-1 0 0,1-1-1,0 1 1,0 0 0,0-1 0,0 1-1,0-1 1,0 1 0,1-1 0,-1 1-1,0-1 1,0 0 0,0 0 0,0 0-1,0 1 1,1-1 0,-1 0 0,0 0-1,0 0 1,0-1 0,1 1 0,-1 0 0,0 0-1,0-1 1,1 1 29,43-25-4151,-11-8 719</inkml:trace>
  <inkml:trace contextRef="#ctx0" brushRef="#br0" timeOffset="-3380.884">11771 1662 8674,'-45'68'5250,"-11"40"-3407,45-69-1255,11-38-576,0 0-1,0-1 1,0 1-1,0 0 1,0-1-1,0 1 1,0 0-1,0-1 1,0 1-1,0 0 1,0-1-1,1 1 1,-1 0-1,0-1 1,1 1-1,-1 0 1,0-1-1,1 1 1,-1-1-1,1 1 1,-1-1-1,1 1 1,-1-1-1,1 1 1,-1-1-1,1 0 1,-1 1-1,1-1 1,0 1-1,-1-1 1,1 0-1,-1 0 1,1 0-1,0 1 1,-1-1-1,1 0 1,0 0-1,0 0 1,-1 0-1,1 0 1,0 0-1,-1 0 1,1 0-1,0 0 1,-1 0-1,1-1 1,0 1-1,-1 0 1,1 0-1,0-1 1,-1 1-1,1 0 1,-1-1-1,1 1 1,0-1-12,12-6 39,-1 0 1,0-1-1,0 0 1,0-1-1,-1 0 0,-1-1 1,0 0-1,0-1 1,-1 0-1,0-1 1,-1 0-1,0 0 1,-1-1-1,0 1 1,4-15-40,25-80-32,-48 149-424,-9 68 368,26-73 162,2-41 45,16-24 37,-2-1 0,-1-2-1,-1 0 1,3-10-156,3-3 71,-17 30-56,0 0 0,-1 0 0,-1-1 0,0 0 1,-1 0-1,-1 0 0,2-13-15,-10-11-36,4 39 32,-1-1 1,1 0-1,0 1 0,0-1 1,-1 0-1,1 1 1,-1-1-1,1 0 0,0 1 1,-1-1-1,1 1 1,-1-1-1,0 1 0,1-1 1,-1 1-1,1-1 1,-1 1-1,0 0 0,1-1 1,-1 1-1,0 0 1,1 0-1,-1-1 0,0 1 1,1 0-1,-1 0 1,0 0-1,0 0 0,1 0 1,-1 0-1,0 0 1,0 0-1,1 0 0,-1 0 1,0 0-1,1 0 1,-1 1-1,0-1 0,0 0 1,1 0-1,-1 1 1,1-1-1,-1 1 0,0-1 1,1 0-1,-1 1 1,1-1-1,-1 1 0,1-1 1,-1 1-1,1 0 4,-6 5-21,1 0-1,0 0 1,1 1-1,-1-1 0,1 1 1,1 1-1,-1-1 1,1 0-1,1 1 1,-1 2 21,-2 2-17,-1 2 33,0 0-1,1 0 1,1 1-1,0 0 1,1 0-1,1 0 1,0 0 0,1 0-1,1 4-15,0-18 6,0 0 0,0 0 0,1 0 0,-1 0 0,1 0 0,-1 1 0,1-1 0,-1 0 0,1 0 0,0 0 0,-1-1 0,1 1 0,0 0 0,0 0 0,0 0 0,-1 0 0,1-1 0,0 1 0,0 0 0,0-1 0,0 1 0,1-1 0,-1 1 0,0-1 0,0 0 0,0 1 0,0-1 0,0 0 1,0 0-1,1 0 0,-1 0 0,0 0 0,0 0 0,0 0 0,0 0 0,1 0 0,-1-1-6,44-11 139,-41 11-126,72-21 70,-74 22-91,1 0-1,-1 0 1,1 1-1,-1-1 1,0 0-1,1 1 1,-1-1-1,0 1 0,1 0 1,-1 0-1,0 0 1,0 0-1,0 0 1,0 1-1,0-1 1,0 0-1,0 1 1,0 0-1,-1-1 0,1 1 1,-1 0-1,1 0 1,-1 0-1,1 0 1,-1 0-1,0 0 1,0 0-1,0 0 1,0 1-1,-1-1 0,1 1 9,11 101-204,-12-104 207,0 1-1,0-1 0,0 1 0,0-1 0,0 1 0,0-1 0,0 0 0,0 1 0,0-1 0,0 1 0,0-1 1,0 1-1,0-1 0,0 0 0,0 1 0,0-1 0,1 1 0,-1-1 0,0 0 0,0 1 0,1-1 1,-1 0-1,0 1 0,0-1 0,1 0 0,-1 1 0,0-1 0,1 0 0,-1 0 0,0 1 0,1-1 0,-1 0 1,0 0-1,1 0 0,-1 0 0,1 1 0,-1-1 0,1 0 0,-1 0 0,0 0 0,1 0 0,-1 0 0,1 0 1,-1 0-1,1 0 0,-1 0 0,0 0 0,1 0 0,-1 0 0,1 0 0,-1-1 0,0 1 0,1 0 1,-1 0-1,1 0 0,-1-1 0,0 1 0,1 0 0,-1 0 0,0-1-2,24-20 136,-23 19-132,75-110 263,-33 43-233,-42 113-267,-2-33 214,0-6 29,0 0-1,0 1 0,0-1 0,1 0 1,0 0-1,0 0 0,0 0 0,1 1 1,0-1-1,0 0 0,0 0 0,1 0 1,-1 0-1,1-1 0,0 1 0,3 4-9,-2-8 16,-1 0 0,1 0 0,-1-1 0,1 1 0,-1-1 0,1 0 0,0 1 0,-1-1 0,1 0 0,-1 0 0,1-1 0,0 1 0,-1-1 0,1 1 0,-1-1 0,1 0 0,-1 0 0,1 0 0,-1 0 0,0 0 0,1 0 0,-1-1 0,0 1 0,0-1 0,0 0 0,0 0 0,0 1 0,0-2-16,0 2 12,121-118 391,-121 117-400,-2 1-5,0 0 0,0 0 1,1 1-1,-1-1 0,0 0 0,1 0 0,-1 0 1,1 0-1,-1 0 0,1 0 0,-1 1 0,1-1 0,-1 0 1,1 0-1,0 1 0,-1-1 0,1 0 0,0 1 1,0-1-1,-1 1 0,1-1 0,0 1 0,0-1 0,0 1 1,0 0-1,0-1 0,0 1 0,-1 0 0,1 0 1,0-1-1,0 1 0,0 0 0,0 0 0,0 0 1,0 0-1,0 1 0,0-1 0,0 0 0,0 0 0,0 0 1,0 1-1,0-1 0,0 1 0,-1-1 0,1 0 1,0 1-1,0-1 0,0 1 0,-1 0 0,1-1 0,0 1 1,0 0-1,-1-1 0,1 1 0,-1 0 0,1 0 2,4 66-39,-5-59 77,-1 1 0,2 0 0,-1-1 0,1 1 0,0-1 0,1 1 1,0-1-1,0 0 0,1 1 0,1 1-38,-3-9 15,-1 0 0,0 0 0,1 0 0,0 0 0,-1 0 0,1 0 0,0-1 0,-1 1 0,1 0 0,0 0 0,0-1 0,0 1 0,0 0 0,-1-1 0,1 1 0,0-1 0,0 1 0,0-1 0,0 1 0,1-1 0,-1 0 0,0 1 0,0-1 0,0 0 0,0 0 0,0 0 0,0 0 0,0 0 0,0 0 0,0 0 0,0 0 0,1-1 0,-1 1 0,0 0 0,0-1 0,0 1 0,0-1 0,0 1 0,0-1 0,0 1 0,-1-1 0,1 1 0,0-1 0,0 0-15,36-36 424,-5-19-755,-28 14-4238,-10 22 961</inkml:trace>
  <inkml:trace contextRef="#ctx0" brushRef="#br0" timeOffset="-3084.896">11622 1338 9330,'11'-10'2977,"9"7"415,8-3-2383,19 0-809,2 4-112,9-5 120,-5 2-464,6 10-3137,-12-12 1040</inkml:trace>
  <inkml:trace contextRef="#ctx0" brushRef="#br0" timeOffset="-1865.697">13156 986 9378,'-2'-18'5525,"-20"28"-3831,-1 7-1588,1 2-1,2 1 1,0 0 0,1 1 0,1 1 0,-5 9-106,12-15 13,0 1 1,1 0-1,0 1 1,2 0 0,0 1-1,1-1 1,1 2-1,1-1 1,0 0-1,2 1 1,0 0-1,1 0 1,1 0 0,1 0-1,1 0 1,1 0-1,0 0 1,2 0-1,0-1 1,1 0 0,1 1-1,1-2 1,1 2-14,-5-13 84,1-1 0,-1 1 0,2-1 1,-1 0-1,1 0 0,0 0 0,0-1 1,0 1-1,1-1 0,0 0 0,0-1 1,0 0-1,1 0 0,0 0 0,-1-1 1,1 0-1,0 0 0,0 0 0,1-1 1,-1 0-1,1-1 0,-1 0 0,1 0-84,60-6-1903,10-18 953</inkml:trace>
  <inkml:trace contextRef="#ctx0" brushRef="#br0" timeOffset="29934.81">1065 4273 12347,'0'2'73,"1"-1"-1,-1 1 1,1 0 0,0-1 0,-1 1 0,1 0 0,0-1 0,0 1 0,0-1 0,0 1-1,0-1 1,0 0 0,1 1 0,-1-1 0,0 0 0,1 0 0,-1 0 0,1 0 0,-1 0 0,1 0-1,-1 0 1,1-1 0,0 1 0,-1-1 0,1 1 0,0-1 0,-1 1 0,1-1 0,0 0-1,0 0 1,0 0 0,-1 0 0,1 0 0,0 0 0,0 0 0,-1-1 0,1 1 0,0-1 0,0 1-1,-1-1 1,1 0 0,-1 1 0,1-1 0,0 0 0,-1 0 0,0 0 0,1 0 0,-1-1 0,0 1-1,2-1-72,1-1 13,4-3-14,2 0 0,-1 1 0,1 0 0,-1 0 0,1 1 0,1 0 0,-1 1 0,0 0 0,1 1 0,0 0 0,8 0 1,200 24-51,-37-2 68,0-7 1,0-8-1,1-8 0,66-14-17,72-19 425,-20 6 257,28 25-274,-2-3-293,-218-4-80,-1-5-1,67-21-34,-91 9 59,-61 8 207,-29 23 990,0-1-1138,9 3 160,10-13-357,36-5 26,-37 4 41,0 0 0,0 0 1,-1-1-1,-1-1 0,0 0 0,-1 0 0,0-1 1,0 0-1,-1-1 0,-1 1 0,-1-1 0,1-2 12,11-28-72,-1-1-1,-2 0 0,-2-1 0,-3-1 0,-1 0 0,-2 0 0,-3-1 0,-1 0 0,-3-8 73,-4-51-32,-5-1-1,-4 2 1,-16-57 32,25 146 10,-33-112 225,15 67 157,17 38-290,5 24-108,0-11 60,-69-8 82,-150-43 212,46 31 369,-97-2-717,8 16 248,-27 14-79,-5 6-13,-12-3-83,12 0-61,-1 36 41,-53 24 90,137-31-160,187-23-684,14 14 585,-10 314-40,-70 357 179,84-655-28,2 1 0,1-1-1,2 1 1,2-1 0,1 1 0,2-1 0,1 1-1,2-1 1,2-1 0,1 1 0,4 6 5,7-2 276,2-13-3466</inkml:trace>
  <inkml:trace contextRef="#ctx0" brushRef="#br0" timeOffset="120432.264">3881 5305 9250,'-4'-65'4526,"11"55"-3835,5 27-724,-11-16 47,39 74 45,-2 2-1,11 42-58,-21-53 47,94 259 93,-3 51 483,-63-204-276,9-3 0,39 66-347,-116-243-3649,-10-34 208,-10-26-753</inkml:trace>
  <inkml:trace contextRef="#ctx0" brushRef="#br0" timeOffset="120899.605">3743 5787 9282,'-15'-6'779,"9"5"-470,-1-1 0,1 0-1,0-1 1,0 1 0,0-1 0,1 0 0,-1-1 0,1 1 0,-1-1 0,1 0 0,0-1 0,1 1 0,-1-1 0,1 0-1,0 0 1,0 0 0,0 0 0,1-1 0,0 0 0,0 0 0,1 1 0,-3-8-309,1-5 14,0 0 1,1 0 0,1 0-1,1-1 1,0 1-1,2-1 1,0 1-1,1 0 1,0-1-1,6-14-14,1-6 1,2 1-1,2 0 0,1 1 1,10-18-1,-5 21-7,0 1 1,2 2-1,1 0 1,2 1 0,9-8 6,-22 24-7,1 0 1,0 2 0,0-1-1,1 1 1,1 1-1,0 0 1,1 1 0,0 1-1,0 0 1,1 1 0,0 1-1,0 0 1,17-4 6,-18 7-11,0 1 1,0 0-1,0 1 0,0 0 1,1 2-1,-1 0 0,6 0 11,-8 1-11,0 0 1,0 1-1,0 0 0,0 1 0,-1 0 0,1 1 0,-1 0 0,0 1 1,0 1-1,-1 0 0,1 0 0,-1 1 0,-1 1 0,1 0 1,2 3 10,-2 3 5,0 1 0,0 0 0,-2 1 0,0 0 0,-1 1 0,0 0 0,-1 0 0,-1 0 0,-1 1 0,-1 0-1,1 4-3,3 28 129,-2 0 0,-2 0 0,-3 25-130,-12 179 500,4-156-265,4 0 0,9 85-235,20-70 93,-24-109-85,0 1 0,0-1 0,0 0-1,1 1 1,0-1 0,0 0 0,0-1-1,0 1 1,0-1 0,1 1 0,0-1-1,-1 0 1,1 0 0,0-1-1,1 1 1,-1-1 0,0 0 0,1 0-1,-1 0 1,1-1 0,0 1 0,0-1-8,73 9 113,-61-9-99,0 0 1,-1 1 0,1 1-1,-1 1 1,0 0-1,0 1 1,0 1-1,0 0 1,-1 1-1,0 1-14,79 77-232,-92-82 139,-1-1-1,1 1 0,0-1 0,0 0 0,0 1 1,0-1-1,0 0 0,0 0 0,1-1 1,-1 1-1,1 0 0,-1-1 0,1 1 1,0-1-1,-1 0 0,1 0 0,0 0 1,0 0-1,0-1 0,0 1 0,0-1 1,0 0-1,0 1 0,0-1 0,0-1 1,0 1-1,0 0 0,-1-1 0,1 1 1,1-1 93,24-28-3181,-3-26-53</inkml:trace>
  <inkml:trace contextRef="#ctx0" brushRef="#br0" timeOffset="121312.04">5168 5544 7058,'-38'59'4212,"30"-48"-3850,0 0-1,1 0 0,0 0 0,1 1 0,0 0 0,1 0 1,0 1-1,1 0 0,1-1 0,0 1 0,-2 14-361,7-5 37,0 1-1,2-1 0,0 1 1,2-1-1,0-1 1,1 1-1,1-1 0,11 19-36,-18-38 1,7 18-4,0 0-1,2 0 0,1 0 1,0-1-1,1-1 1,1 0-1,1-1 4,-12-14-2,-1-1 1,1-1-1,0 1 0,0 0 1,-1 0-1,1-1 0,0 1 1,0-1-1,0 1 0,1-1 0,-1 0 1,0 0-1,0 0 0,1 0 1,-1 0-1,1-1 0,-1 1 1,1-1-1,-1 1 0,1-1 1,-1 0-1,1 0 0,-1 0 1,1 0-1,-1-1 0,1 1 1,-1-1-1,0 1 0,1-1 1,-1 0-1,1 0 0,-1 0 0,0 0 1,0-1-1,0 1 0,0 0 1,0-1-1,0 1 0,0-1 1,0 0-1,0 0 0,0-1 2,6-10 11,0-1 0,0 0 0,-2 0 0,0 0 0,0-1 0,-2 0 0,0 0 0,0 0 0,-2-1 0,1 0 0,-2 1 0,0-9-11,2-28 333,-1 0 0,-3 0 0,-2 0 0,-3 0 0,-1 0 0,-5-8-333,30 71 890,118 170-756,-21-22-222,-66-106-2223,-49-52 2200,0-1 0,0 0 0,1 0 0,-1 0 0,0 1 0,1-1 0,-1 0 0,1 0 0,-1 0 0,0 0 0,1 0 0,-1 0 0,0 1 0,1-1 0,-1 0 0,1 0 0,-1 0 0,0 0 0,1 0 0,-1-1 0,1 1 0,-1 0 0,0 0 0,1 0 0,-1 0 0,0 0 0,1 0 0,-1-1 0,0 1 0,1 0 0,-1 0 0,0-1 0,1 1 1,-1 0-1,0 0 0,0-1 0,1 1 0,-1 0 0,0-1 0,0 1 0,0 0 0,1-1 0,-1 1 0,0 0 0,0-1 0,0 1 0,0-1 0,0 1 0,0 0 0,0-1 0,0 1 0,0 0 0,0-1 0,0 1 0,0-1 0,0 1 0,0 0 0,0-1 111,7-25-4076</inkml:trace>
  <inkml:trace contextRef="#ctx0" brushRef="#br0" timeOffset="121743.664">5825 5283 7682,'15'-22'4141,"-19"37"-2859,-60 120 856,-30 102-187,94-237-1951,0 0 0,-1 1 0,1-1 0,0 0 0,-1 0-1,1 1 1,0-1 0,0 0 0,-1 1 0,1-1 0,0 1-1,0-1 1,0 0 0,0 1 0,-1-1 0,1 1 0,0-1-1,0 0 1,0 1 0,0-1 0,0 1 0,0-1 0,0 1-1,0-1 1,0 0 0,0 1 0,1-1 0,-1 1 0,0-1-1,0 0 1,0 1 0,0-1 0,1 1 0,-1-1 0,0 0-1,0 1 1,0-1 0,1 0 0,-1 1 0,0-1 0,1 0-1,-1 0 1,0 1 0,1-1 0,-1 0 0,0 0 0,1 1-1,-1-1 1,1 0 0,-1 0 0,0 0 0,1 0 0,-1 0-1,1 0 1,-1 0 0,1 0 0,-1 0 0,0 0 0,1 0-1,-1 0 1,1 0 0,-1 0 0,1 0 0,-1 0 0,0 0-1,1 0 1,29-15-37,-25 12 36,18-11-23,0 2 1,2 0-1,-1 2 0,1 1 1,1 1-1,0 0 0,0 3 1,2 0 23,-24 4-7,11-2-25,0 0 0,0 1 1,0 1-1,1 0 0,-1 1 0,0 0 0,0 2 1,0 0-1,0 0 0,0 2 0,0-1 1,5 4 31,-18-6 8,1 1 0,-1-1-1,0 1 1,0-1 0,0 1 0,0 0 0,0 0 0,0 0 0,0 0 0,0 1 0,-1-1 0,1 0 0,-1 1 0,0-1 0,1 1 0,-1-1 0,0 1 0,-1-1 0,1 1 0,0 0 0,-1 0 0,0-1 0,1 1 0,-1 0 0,0 0 0,0-1 0,-1 1 0,1 0 0,0 0 0,-1-1 0,0 2-8,-34 79 842,19-64-654,0 0 0,-1-1 0,0-1-1,-2-1 1,0 0 0,-1-1 0,0-2 0,-1 0 0,-1-1-1,0-1 1,-1-1 0,1 0 0,-10 0-188,-39 8-229,70-19 73,1 0 1,-1 1-1,0-1 1,1 0-1,-1 0 1,1 0 0,-1 0-1,1 0 1,-1 0-1,1 0 1,0 0-1,-1 0 1,1 0 0,0 0-1,0 0 1,0 0-1,0 0 1,0 0-1,0 0 1,0 0 0,0 0-1,0 0 1,0 0-1,1 0 1,-1 0-1,0 0 1,1 0 0,-1 0-1,1 1 1,-1-1-1,1 0 1,-1 0 0,1 0-1,0 0 156,0-1-623,8-25-3265</inkml:trace>
  <inkml:trace contextRef="#ctx0" brushRef="#br0" timeOffset="122242.459">6242 5226 11851,'-112'114'6810,"44"-32"-5833,21-27-972,46-55-37,1 1 0,-1-1 0,0 0 0,1 1 0,-1-1 0,0 1 0,1-1 0,-1 1 0,1 0 0,-1-1 0,1 1 1,0 0-1,-1-1 0,1 1 0,0 0 0,-1-1 0,1 1 0,0 0 0,0 0 0,-1-1 0,1 1 0,0 0 0,0 0 0,0-1 0,0 1 0,0 0 0,0 0 0,0-1 0,1 1 0,-1 0 1,0 0-1,0-1 0,1 1 0,-1 0 0,0 0 0,1-1 0,-1 1 0,0 0 0,1-1 0,-1 1 0,1-1 0,-1 1 0,1 0 0,-1-1 0,1 1 0,0-1 0,-1 0 0,1 1 0,0-1 1,-1 1-1,1-1 0,0 0 0,0 0 32,39 10-1540,49-6 1249,113-15 277,8-16 22,-208 26 15,1 0 1,0 1 0,0-1-1,0 0 1,0 1 0,0 0-1,0-1 1,0 1 0,0 0-1,0 1 1,0-1-1,0 0 1,0 1 0,0 0-1,0 0 1,0 0 0,0 0-1,-1 0 1,1 0 0,0 1-1,-1-1 1,1 1 0,-1 0-1,0 0 1,1 0-1,-1 0 1,0 0 0,0 0-1,0 1 1,0-1 0,-1 1-1,1-1 1,0 3-24,-1 7 209,0 0 1,-2 1-1,1-1 1,-1 0-1,-1 0 1,0 1-1,-1-1 1,0 0-1,-1-1 1,0 1-1,-1-1 1,0 1-1,-7 8-209,3-1 160,-1 0-1,0-1 1,-2 0-1,0-1 1,-1-1 0,-1 0-1,0 0 1,-16 12-160,23-22 37,0-1 0,0 0 0,0 0 0,-1 0 0,0-1 0,1 0 0,-1-1 0,-1 1 1,1-2-1,0 1 0,-1-1 0,1 0 0,-1-1 0,0 0 0,0-1 0,1 1 0,-1-2 0,0 1 0,0-1 0,1 0 1,-1-1-1,-4-2-37,2 0-95,-1 0 1,1-1 0,0-1 0,0 0-1,1-1 1,0 0 0,0 0 0,0-1-1,0-1 95,9 8-134,1 1 0,-1-1-1,1 1 1,-1-1-1,1 1 1,-1-1 0,1 1-1,-1-1 1,1 0-1,0 1 1,-1-1 0,1 0-1,0 1 1,-1-1-1,1 0 1,0 1 0,0-1-1,0 0 1,0 0-1,0 1 1,0-1-1,0 0 1,0 0 0,0 1-1,0-1 1,0 0-1,0 0 1,0 1 0,1-1-1,-1 0 1,0 1-1,1-1 1,-1 0 0,0 1-1,1-1 1,-1 0-1,1 1 1,-1-1 0,1 1-1,-1-1 1,1 1-1,-1-1 1,1 1 0,-1-1-1,1 1 1,0 0-1,-1-1 1,1 1-1,0 0 1,-1-1 0,2 1 134,21-15-3940</inkml:trace>
  <inkml:trace contextRef="#ctx0" brushRef="#br0" timeOffset="122594.118">6404 4144 11859,'-40'13'6466,"39"-12"-6442,0 0 0,1 0 0,-1 0 0,0 0 0,1 0 0,-1 0 0,1 0-1,0 0 1,-1 0 0,1 0 0,0 1 0,0-1 0,-1 0 0,1 0 0,0 0 0,0 0 0,0 1 0,0-1 0,1 0 0,-1 0 0,0 0 0,0 0 0,1 0-1,-1 1 1,1-1 0,-1 0 0,1 0 0,-1 0 0,1 0 0,-1 0 0,1 0 0,0-1 0,0 1 0,0 0 0,-1 0 0,2 0-24,36 51-12,-2 1 0,-2 2 1,-3 2-1,-2 0 0,6 26 12,115 284 64,-94-205 131,15 87-195,-59-196 257,3 0 0,3-2 0,14 32-257,-25-62 208,-7-22-206,-1-8-179,2-75-5923,8 33 2075</inkml:trace>
  <inkml:trace contextRef="#ctx0" brushRef="#br0" timeOffset="123822.82">7257 4767 8354,'1'0'118,"-1"0"1,1-1-1,-1 1 1,1 0-1,-1-1 0,1 1 1,-1-1-1,0 1 1,1-1-1,-1 1 1,1-1-1,-1 1 1,0-1-1,0 0 0,1 1 1,-1-1-1,0 1 1,0-1-1,0 0 1,1 1-1,-1-1 1,0 0-1,0 1 0,0-1 1,0 1-1,0-1 1,0 0-1,-1 1 1,1-1-1,0 0 0,0 1 1,0-1-1,-1 1 1,1-1-1,0 0 1,0 1-1,-1-1 1,1 1-1,-1-1 0,1 1 1,0-1-1,-1 1 1,1-1-1,-1 1 1,1 0-1,-1-1 1,1 1-1,-1 0 0,0-1 1,1 1-1,-1 0 1,1-1-1,-1 1 1,0 0-1,1 0 1,-1 0-1,0 0 0,1 0 1,-1 0-1,1 0 1,-1 0-119,-43 12 1651,35-5-1610,1-1-1,0 1 0,0 0 0,1 1 1,0 0-1,0 0 0,1 1 0,0 0 1,0 0-1,1 0 0,0 0 0,1 1 1,0 0-1,0 0 0,1 0 1,-1 8-41,-21 170 328,22-131-261,3 0 0,2 0 0,2 0 0,6 19-67,11-9 34,-21-66-33,0-1 0,0 1 0,0-1 0,0 0 0,0 1 0,0-1 0,1 0 0,-1 1 0,0-1 0,0 0-1,1 1 1,-1-1 0,0 0 0,0 1 0,1-1 0,-1 0 0,0 0 0,1 1 0,-1-1 0,0 0 0,1 0 0,-1 0-1,0 1 1,1-1 0,-1 0 0,1 0 0,-1 0 0,0 0 0,1 0 0,-1 0 0,1 0 0,-1 0 0,0 0 0,1 0 0,-1 0-1,1 0 1,-1 0 0,0 0 0,1 0 0,-1 0 0,1-1 0,-1 1 0,0 0 0,1 0 0,-1 0 0,0-1 0,1 1 0,-1 0-1,0 0 1,0-1 0,1 1 0,-1 0 0,0-1 0,1 1 0,-1 0 0,0-1 0,0 1 0,0 0 0,0-1 0,1 1 0,-1 0-1,0-1 1,0 1 0,0-1 0,0 1 0,0 0 0,0-1 0,0 1-1,15-79 72,-14 60-59,2-115 60,-6 0-1,-9-28-72,9 113 15,3-25 140,0 74-151,1-1-1,0 1 1,-1 0-1,1 0 1,0-1-1,-1 1 1,1 0-1,0 0 1,-1 0 0,1-1-1,0 1 1,-1 0-1,1 0 1,0 0-1,-1 0 1,1 0-1,0 0 1,-1 1-1,1-1 1,0 0 0,-1 0-1,1 0 1,0 1-1,-1-1 1,1 0-1,0 1 1,-1-1-1,1 1 1,-1-1-1,1 0 1,-1 1 0,1-1-1,-1 1 1,1-1-1,-1 1 1,1 0-4,0 0 3,16 14-8,-1 2 1,0 0-1,-1 1 1,-1 1-1,0 0 1,-2 1-1,9 17 5,-19-33 1,139 292 171,-141-296-171,0 0-1,0 1 1,0-1-1,0 0 0,-1 1 1,1-1-1,0 0 1,0 1-1,0-1 1,0 0-1,0 1 1,0-1-1,0 0 1,0 1-1,0-1 1,1 0-1,-1 1 1,0-1-1,0 0 1,0 1-1,0-1 1,0 0-1,1 1 1,-1-1-1,0 0 1,0 0-1,0 1 0,1-1 1,-1 0-1,0 0 1,0 1-1,1-1 1,-1 0-1,0 0 1,0 0-1,1 0 1,-1 1-1,0-1 1,1 0-1,-1 0 1,0 0-1,1 0 1,-1 0-1,0 0 1,1 0-1,-1 0 1,0 0-1,1 0 0,-1 0 1,0 0-1,1 0 1,-1 0-1,0 0 1,1 0-1,-1 0 1,0-1-1,1 1 1,-1 0-1,0 0 1,1 0-1,-1 0 1,0-1-1,0 1 1,1 0-1,-1 0 1,0-1-1,0 1 1,1 0-2,2-32 40,-3-23 93,-3 0 0,-3 1 1,-1 0-1,-3 0 0,-12-32-132,21 81 503,6 12-273,9 22-124,-11-23-71,19 41-3,2-2 0,2-1 0,13 15-32,-37-56 0,-1 0 1,1 0 0,0 0-1,0 0 1,0 0 0,0-1-1,0 1 1,1-1 0,-1 1-1,1-1 1,-1 0 0,1 0-1,0 0 1,0 0 0,0 0-1,0-1 1,0 1-1,1-1 1,-1 0 0,0 0-1,1 0 1,-1-1 0,1 1-1,-1-1 1,0 1 0,1-1-1,-1 0 1,1-1 0,-1 1-1,1-1 1,-1 1-1,0-1 1,2 0-1,0-5-1,-1 0-1,0 1 1,0-1-1,0-1 1,-1 1-1,0-1 1,0 1-1,-1-1 1,1 0-1,-2 0 1,1 0 0,0-3 1,-1 4-2,6-28 28,-2-1 0,-2 1-1,-1 0 1,-1-1-1,-2 0 1,-2 1-1,-5-28-25,28 97 206,-1-9-191,1-1 0,2 0 1,0-2-1,1 0 1,2-2-1,0 0 1,11 5-16,12 2-35,-47-28 5,0 0-1,0 1 1,1-1 0,-1 0 0,0 0 0,0 0-1,0 0 1,0 0 0,0-1 0,0 1 0,1 0-1,-1 0 1,0-1 0,0 1 0,0-1 0,0 1-1,0-1 1,0 1 0,0-1 0,0 1-1,0-1 1,-1 0 0,1 0 0,0 0 0,0 1-1,-1-1 1,1 0 0,0 0 0,-1 0 0,1 0-1,-1 0 1,1 0 0,-1 0 0,1 0 0,-1 0-1,0 0 1,0-1 0,1 1 0,-1 0 0,0 0-1,0 0 1,0 0 0,0 0 0,0 0 0,-1-1-1,1 0 31,0-17-930,-1 0 0,-1-1-1,-1 1 1,-1 0-1,0 0 1,-2-2 930,6 21-15,-38-107-3778,38 107 3812,0 0 0,1 0 1,-1 0-1,0 0 0,1 0 0,-1 0 0,0 0 0,1 0 0,-1 0 0,0 0 0,1 0 1,-1 0-1,0 0 0,1 0 0,-1 0 0,0 0 0,0 0 0,1 0 0,-1-1 0,0 1 0,1 0 1,-1 0-1,0 0 0,0-1 0,1 1 0,-1 0 0,0 0 0,0-1 0,0 1 0,0 0 1,1 0-1,-1-1 0,0 1 0,0 0 0,0 0 0,0-1 0,0 1 0,0 0 0,1-1 0,-1 1 1,0 0-1,0-1 0,0 1 0,0 0 0,0-1 0,0 1 0,0 0 0,-1 0 0,1-1 1,0 1-1,0 0 0,0-1 0,0 1 0,0 0 0,0-1 0,0 1 0,-1 0 0,1 0 0,0-1 1,0 1-1,0 0 0,-1 0-19,18 3 442,-13-3-441,1 0 0,-1-1 0,0 1 0,0-1 0,0 1 0,1-1-1,-1-1 1,0 1 0,0 0 0,0-1 0,-1 0 0,1 0 0,0 0-1,-1 0 1,1-1 0,-1 1 0,0-1 0,1 0 0,-1 0 0,-1 0 0,1-1-1,0 1 1,-1-1 0,0 1 0,0-1 0,2-3-1,5-15-70,-2-1-1,0 0 1,-2 0 0,0 0-1,-1 0 1,-2-1 0,0 1-1,-2-1 1,-1-8 70,1 25 6,1-3 45,-1 7 11,1 0 0,-1 0 0,0 1 0,0-1 0,0 0 1,0 0-1,0 0 0,-1 0 0,1 0 0,-1 1 0,0-1 0,0 0 1,0 0-1,0 1 0,0-1 0,-1 1 0,1-1-62,-1 3 79,1 0 0,-1 1 0,1-1 0,0 1-1,-1-1 1,1 1 0,0-1 0,0 1 0,-1 0 0,1-1 0,0 1 0,0 0 0,0 0-1,0 0 1,0 0 0,0 0 0,0 0 0,0 0 0,1 0 0,-1 1 0,0-1 0,1 0-1,-1 0 1,1 1 0,-1-1 0,1 0 0,-1 1 0,1-1-79,-1 1 118,-8 17 274,0-1 1,1 2-1,2-1 0,0 1 0,0 0 1,2 0-1,1 0 0,0 0 0,1 21-392,1-13 77,1 1 1,2-1-1,0 0 0,2 0 0,2 0 0,0-1 1,2 0-1,5 13-77,34 51-2,-46-91 1,0 0 0,0 1 0,0-1 0,0 0 0,0 0 0,0 0-1,1 0 1,-1 0 0,0 0 0,0 0 0,0 0 0,0 0-1,0 0 1,0 0 0,0-1 0,0 1 0,0 0 0,0-1-1,0 1 1,0-1 0,-1 1 0,1-1 0,0 0 0,0 1 0,0-1-1,0 0 1,-1 1 0,1-1 0,0 0 0,-1 0 0,1 0-1,-1 0 1,1 0 0,-1 1 0,1-1 0,-1 0 0,0 0 0,1 0-1,-1 0 1,0 0 0,0 0 0,0-1 0,1 1 0,-1 0-1,-1 0 2,13-99 83,-18-39 108,-6 0 0,-5 1 0,-7 1 0,-11-22-191,-24-42 844,57 183-679,11 29-63,110 234-170,6 77 131,-117-301-57,0 4 3,1 0 0,1-1 1,1-1-1,1 0 1,1 0-1,1-1 1,1-1-1,1 0 0,1-1 1,16 15-10,-23-28-73,-6-3-75,0 0 1,1 0 0,-1-1-1,1 0 1,0 0-1,0 0 1,0 0 0,0-1-1,0 0 1,1 0 0,-1 0-1,5 0 148,-1-7-3765</inkml:trace>
  <inkml:trace contextRef="#ctx0" brushRef="#br0" timeOffset="55221.886">7457 13333 6241,'-63'52'5090,"-4"5"-4365,44-37-491,2-3-15,0 1 1,2 1 0,0 1 0,1 0-1,1 1 1,-5 10-220,20-28 6,1-1 0,-1 1-1,1 0 1,0 0 0,0 0 0,0 0-1,0 0 1,0 0 0,0 0 0,1 0-1,-1 0 1,1 0 0,0 0 0,0 0-1,0 0 1,1 0 0,-1 0-1,1 0 1,0 0 0,-1 0 0,1 0-1,0 0 1,1 0 0,-1 0 0,1 0-1,-1-1 1,1 1 0,0-1 0,0 1-1,0-1 1,0 0 0,0 1-1,0-1 1,1 0 0,-1-1 0,1 1-1,-1 0 1,1-1 0,0 1 0,2 0-6,115 33-11,-93-29 12,98 35 15,-113-36-15,-1 0-1,0 0 1,-1 1-1,0 0 1,0 1-1,0 0 1,0 1-1,-1 0 1,-1 1-1,1-1 1,-1 1-1,-1 1 1,0 0-1,0 0 1,-1 0-1,0 1 1,-1 0-1,0 0 1,-1 0-1,0 1 1,-1-1-1,0 1 1,0 0-1,-2 1 0,-2 6 189,-1-1 0,-2 1 0,0-1 0,0 0 0,-2 0 0,0-1 0,-2 1 0,1-1 0,-2-1 0,0 1 0,-1-2 0,-1 1 0,0-1 0,-1-1 0,-1 0 0,0-1 0,-1 0 0,0-1 0,-1-1 0,0 0 0,-1-1 0,0-1 0,-1 0 0,0-1 0,0-1 0,0 0 0,-18 3-189,33-9-27,1 0 1,-1 0 0,0 0-1,1 0 1,-1-1 0,0 1-1,0 0 1,0-1-1,0 0 1,0 1 0,0-1-1,1 0 1,-1 0 0,0 0-1,0 0 1,0 0 0,0 0-1,0-1 1,0 1-1,0-1 1,0 1 0,1-1-1,-1 0 1,0 0 0,0 0-1,1 0 1,-1 0 0,0 0-1,1 0 1,-1 0-1,1-1 1,0 1 0,-1-1-1,1 1 1,0-1 0,0 1-1,0-1 1,0 0 0,0 1-1,0-1 1,1 0-1,-1 0 1,0-1 26,24-60-4941,-2 24 1235</inkml:trace>
  <inkml:trace contextRef="#ctx0" brushRef="#br0" timeOffset="55760.628">7966 13844 9722,'-75'-2'4527,"69"4"-4472,1 0 0,0 0 0,-1 0 0,1 1 1,0 0-1,0 0 0,0 0 0,0 0 0,1 1 0,0 0 0,-4 3-55,-2 5 37,0 0 0,1 1 0,0 0 0,1 1 1,1 0-1,0 0 0,1 1 0,0-1 0,1 1 0,1 1 0,0-1 0,1 1 0,1-1 0,0 1 0,1 15-37,14 46 313,-13-75-306,1 0-1,0 0 1,0 0 0,0 0 0,0 0 0,0 0 0,1 0 0,-1 0 0,1 0 0,-1-1 0,1 1 0,-1 0 0,1-1 0,0 1 0,0-1 0,0 0 0,0 0 0,0 0 0,0 0-1,0 0 1,0 0 0,0 0 0,0-1 0,0 1 0,1-1 0,-1 1 0,0-1 0,1 0 0,-1 0 0,0 0 0,0 0 0,1-1 0,-1 1-7,8-4 18,0-1 1,0 0 0,-1 0-1,0-1 1,0 0 0,0 0-1,-1-1 1,0-1 0,0 1-1,-1-1 1,0 0 0,0-1-1,-1 0 1,0 0 0,5-10-19,6-10 27,0-1 1,-2-1 0,-1-1-1,-2 0 1,-1-1 0,-1 0-1,0-13-27,-1 3 15,-1 0-1,-3-1 0,-2 1 1,-1-1-1,-3 0 0,-1 0 1,-3 1-1,-1 0 1,-4-8-15,9 46 5,0 1 1,0-1-1,0 1 1,-1 0-1,1 0 1,-1 0-1,0 0 1,-1 0-1,1 0 1,-1 1-1,0-1 1,1 1-1,-2-1 1,1 1-1,0 0 1,-2-1-6,1 4 6,1-1 0,0 1 1,0 0-1,-1 0 0,1 1 1,0-1-1,0 1 0,-1-1 1,1 1-1,0 0 0,0 0 1,0 0-1,0 1 0,0-1 1,0 1-1,1 0 0,-1 0 1,0 0-1,1 0 0,-1 0 1,1 0-1,0 1 0,0-1 1,0 1-1,0-1 0,0 1 1,1 0-1,-2 2-6,-9 13 9,0 1 0,2 0 0,0 0 0,1 1 0,1 0 0,1 0 0,-2 10-9,6-20 2,-1 1 0,1-1 1,1 1-1,0 0 0,1 0 1,0 0-1,0 1 0,1-1 1,1 0-1,0 0 0,0 0 1,1 0-1,1 0 0,0-1 1,0 1-1,4 7-2,-3-13 2,0-1 0,1 1-1,-1-1 1,1 0 0,0 0 0,0 0 0,0 0 0,1-1-1,-1 0 1,1 0 0,0-1 0,0 0 0,5 2-2,8 3 7,30 13 29,-36-17-33,-1 1 0,1 0 0,-1 1 0,0 0 0,-1 0 0,1 2 0,-1-1-1,0 2 1,-1-1 0,0 1 0,0 1 0,0 0 0,-1 0 0,-1 1 0,0 0 0,0 0 0,-1 1 0,0 0 0,0 1-3,-2 9-3,-1-1 0,0 1 0,-2 0 0,0 0 0,-1 0 0,-2 0 0,0 0 1,-1 0-1,-1 0 0,-4 16 3,5-27 5,-11 55 29,15-52-459,8-30-971,3-19-1610,5-15-251</inkml:trace>
  <inkml:trace contextRef="#ctx0" brushRef="#br0" timeOffset="56524.452">8366 13826 8074,'-1'-2'181,"0"1"-31,1 0-1,-1 0 1,1 0-1,-1 0 1,1 0-1,-1 0 0,0 0 1,1 0-1,-1 0 1,0 0-1,0 0 1,1 0-1,-1 1 0,0-1 1,0 0-1,0 1 1,0-1-1,0 1 1,0-1-1,0 1 0,0-1 1,-1 1-1,1 0 1,0-1-1,0 1 1,0 0-1,0 0 0,0 0 1,0 0-1,-1 0 1,1 0-1,0 0 1,0 0-1,0 1 0,0-1 1,0 0-1,-1 1-149,-15 48 632,11-22-508,2 1 0,0 0 0,2 0 0,1 0 0,2 1 0,1-1 0,0 0-1,3 0 1,2 11-124,-6-34 12,-1-1-1,0 0 1,1 1 0,0-1-1,0 0 1,0 0-1,1 0 1,0 0-1,-1 0 1,1 0 0,0 0-1,1 0 1,-1 0-1,1-1 1,0 0-1,0 1 1,0-1 0,0 0-1,0 0 1,1-1-1,-1 1 1,1-1-1,0 1 1,-1-1 0,1 0-1,0-1 1,1 1-1,-1-1 1,0 0-1,0 0 1,0 0 0,1 0-1,-1-1 1,4 1-12,3-6 18,-1-1 0,0 0 0,0 0 0,-1-1 0,0 0 0,0-1 0,0 1 0,-1-2 0,0 1 1,-1-1-1,0-1 0,-1 1 0,1-1 0,-2 0 0,1 0 0,-2-1 0,1 0 0,-1-2-18,3-3 18,0 0 0,-1-1 0,-1 0 0,-1 0 1,-1-1-1,0 1 0,-1-1 0,-1 0 0,0 1 0,-2-1 0,0 0 0,-1 1 0,0-1 0,-2 1 0,0-1 1,-2-3-19,-13-2 93,19 23-91,-1 0 0,0 0 0,1 0 0,-1 0 0,0 1 0,1-1 0,-1 0 0,0 0 0,1 0 0,-1 1 0,1-1 0,-1 0 0,0 1 0,1-1-1,-1 0 1,1 1 0,-1-1 0,1 1 0,-1-1 0,1 1 0,-1-1 0,1 1 0,0-1 0,-1 1 0,1 0 0,0-1 0,-1 1 0,1-1 0,0 1 0,0 0 0,0-1 0,0 1 0,-1 0 0,1-1 0,0 1 0,0 0 0,0-1 0,0 1 0,0 0 0,1 0-2,-4 25 18,1 1 0,1 0 0,2-1 1,1 1-1,1-1 0,1 1 1,3 9-19,-6-23 9,1 0 0,0-1 1,1 1-1,1-1 1,-1 1-1,2-1 0,0 0 1,0-1-1,1 1 1,1-1-1,0 0 1,0-1-1,1 0 0,0 0 1,1 0-1,0-1 1,1-1-1,5 5-9,-13-12 5,0 0 0,0 0 0,1 0 1,-1 0-1,0 0 0,0-1 0,1 1 0,-1-1 1,1 0-1,-1 1 0,0-1 0,1 0 0,-1-1 0,0 1 1,1 0-1,-1-1 0,0 1 0,1-1 0,-1 1 0,0-1 1,0 0-1,1 0 0,-1 0 0,0-1 0,0 1 0,0 0 1,0-1-1,-1 1 0,1-1 0,0 0 0,-1 1 1,1-1-1,-1 0 0,1 0 0,-1 0 0,0 0 0,0 0 1,1-1-6,24-89 230,-24 80-171,0-1 0,-1 0 1,0 1-1,-1-1 0,-1 0 1,0 1-1,-1-1 0,0 1 1,-1-1-1,0 1 1,-1 0-1,0 0 0,-1 0 1,-1 1-1,0 0 0,0 0 1,-1 0-1,-1-1-59,-4 3 309,13 0 32,0 7-340,2 0-89,0 1 1,-1 0-1,1 0 1,0-1-1,0 2 1,0-1-1,0 0 1,0 0 0,0 1-1,0 0 1,0 0-1,0-1 1,0 2-1,0-1 1,0 0-1,0 1 1,2 0 87,133 29-6131,-97-25 3508</inkml:trace>
  <inkml:trace contextRef="#ctx0" brushRef="#br0" timeOffset="56938.224">9100 13779 5809,'0'-1'176,"0"0"0,0 1 0,-1-1 0,1 0 1,0 0-1,-1 1 0,1-1 0,0 0 0,-1 1 0,1-1 0,-1 0 0,0 1 0,1-1 0,-1 1 0,1-1 0,-1 1 0,0-1 0,1 1 0,-1-1 0,0 1 1,0 0-1,1-1 0,-1 1 0,0 0 0,0 0 0,0 0 0,1 0 0,-1-1 0,0 1 0,0 0 0,0 0 0,1 0 0,-1 1 0,0-1 0,0 0 0,0 0 1,1 0-1,-1 1 0,0-1 0,0 0 0,1 1 0,-1-1 0,0 0 0,0 1-176,-36 23 1643,23-12-1452,1 0 0,0 2 0,1-1 0,1 2-1,0 0 1,1 0 0,1 1 0,0 0 0,1 0 0,1 1-1,0 1-190,6-17 8,1 0 0,-1 0 0,0 1 0,1-1 0,0 0 0,-1 0-1,1 1 1,0-1 0,-1 0 0,1 1 0,0-1 0,0 0 0,0 0 0,0 1-1,1-1 1,-1 0 0,0 1 0,0-1 0,1 0 0,-1 0 0,1 1 0,-1-1-1,1 0 1,0 0 0,-1 0 0,1 0 0,0 0 0,0 0 0,-1 0 0,1 0-1,0 0 1,0 0 0,0 0 0,0 0 0,1-1 0,-1 1 0,0 0 0,0-1-1,0 1 1,0-1 0,1 1 0,-1-1 0,0 0 0,1 1 0,-1-1 0,0 0-1,1 0 1,-1 0 0,0 0 0,0 0 0,1 0 0,-1-1 0,0 1 0,1 0-1,-1-1 1,0 1 0,0 0 0,1-1 0,-1 0 0,0 1 0,0-1 0,0 0-1,0 0-7,84-29 135,-68 22-123,0 1 0,0 1-1,1 1 1,0 0 0,0 1-1,0 1 1,0 1 0,2 0-12,-18 2-3,1-1 1,-1 1-1,0 0 1,1 0-1,-1 1 1,0-1-1,1 0 1,-1 1-1,0-1 1,0 1-1,1 0 1,-1 0-1,0 0 1,0 0-1,0 0 1,0 0-1,0 1 1,0-1-1,0 1 1,0-1-1,-1 1 1,1 0-1,-1-1 1,1 1-1,-1 0 1,0 0-1,1 0 1,-1 0-1,0 0 1,0 1-1,-1-1 1,1 0-1,0 0 1,-1 1-1,1-1 1,-1 0 0,0 1 2,3 42 246,-3-45-235,1 0 0,-1 1-1,0-1 1,0 0 0,1 0-1,-1 0 1,0 0 0,1 1 0,-1-1-1,0 0 1,1 0 0,-1 0-1,0 0 1,1 0 0,-1 0 0,0 0-1,1 0 1,-1 0 0,0 0-1,1 0 1,-1 0 0,0 0 0,1 0-1,-1 0 1,0 0 0,1 0-1,-1 0 1,0 0 0,1-1 0,-1 1-1,0 0 1,1 0 0,-1 0-1,0-1 1,0 1 0,1 0 0,-1 0-1,0-1 1,0 1 0,1 0-1,-1-1 1,0 1 0,0 0-1,0 0 1,0-1 0,1 1 0,-1 0-1,0-1 1,0 1 0,0 0-1,0-1 1,0 1 0,0-1 0,0 1-1,0 0 1,0-1 0,0 1-1,0 0 1,0-1 0,0 1 0,0 0-1,-1-1 1,1 1 0,0-1-11,6-20 103,-1-1 1,-1 0-1,-1 0 1,-1 0-1,0 0 1,-2 0-1,-1-1 1,-1 1-1,0 0 1,-2 0-1,-1 0 1,0 0-1,-2 1 1,0 0 0,-2 0-1,-7-13-103,36 45-47,-13-8 3,1 0-1,-1 0 1,1-1-1,0 0 1,0-1-1,0 1 1,0-2-1,0 1 1,0-1-1,0 0 1,0-1-1,0 0 1,0 0-1,-1-1 1,1 0-1,0 0 1,1-1 44,76-39-5174,-50 14 1258</inkml:trace>
  <inkml:trace contextRef="#ctx0" brushRef="#br0" timeOffset="53004.569">4232 16299 8322,'-44'-59'2116,"43"57"-2058,1-1 1,-1 0-1,1 1 0,0-1 0,0 1 0,0-1 0,0 0 1,0 1-1,0-1 0,1 0 0,-1 1 0,1-1 0,0 1 0,0-1 1,0 1-1,0-1 0,0 1 0,1 0 0,-1-1 0,1 1 1,-1 0-1,1 0 0,1-1-58,3-6 27,70-68 94,-36 41-105,3 2-1,0 2 1,2 2 0,6-1-16,-16 16 29,1 1 0,0 2 1,1 2-1,0 1 0,0 2 1,1 2-1,0 1 0,18 1-29,50-29 80,-46 9 144,-55 22-163,1 0 0,0 1 0,0 0 0,0 0 0,0 1 0,-1-1 0,1 1 0,0 1 0,0-1 0,-1 1 0,1 0 0,-1 0 0,0 0 0,2 2-61,30 9 147,-22-9-125,-1-2-1,0 0 1,1-1 0,-1 0 0,1-1 0,-1 0 0,1-2 0,-1 1 0,1-2 0,-1 0 0,0-1 0,0 0 0,9-5-22,9-5 65,-1-1 0,-1-2 0,0-1 0,-1-2 0,3-4-65,-12 8 11,2 1 0,0 0-1,0 2 1,1 0 0,1 2-1,0 0 1,1 2 0,14-4-11,94 11 156,93 3-72,-137-2-66,6-6 4,-9-7-11,1 3-1,0 5 1,52 4-11,-131 1 0,129-10-12,4-7 21,269-32-40,-61 13 50,-220 27-31,42 2 23,135 12-11,63 0-4,-213-8-19,1 8 0,141 21 23,-26 9 16,13-4 4,-14 4-22,-5-13-13,-109-22 84,75-14-69,-223 14-2548,-27-6 566</inkml:trace>
  <inkml:trace contextRef="#ctx0" brushRef="#br0" timeOffset="54079.701">4177 16208 8802,'-1'-2'104,"0"1"1,0 0-1,0 0 1,-1 0-1,1 0 1,0 0-1,-1 0 1,1 0-1,0 1 1,-1-1-1,1 0 1,-1 1-1,1-1 1,-1 1-1,1 0 1,-1-1-1,1 1 1,-1 0-1,0 0 1,1 0-1,-1 0 1,1 0-1,-1 0 1,0 1-1,1-1 1,-1 0-1,1 1 1,-1-1-1,1 1 1,-1 0-1,1-1 1,0 1-1,-1 0 1,1 0-1,0 0 1,-1 0-1,1 0 1,0 0-1,0 0 1,0 0-1,0 1 1,0-1-1,0 0 1,0 1-1,1-1 1,-1 0-1,0 1 1,1-1-1,-1 1 1,1-1-1,0 1 1,-1 0-1,1 0-104,-6 29 29,2 1 0,1-1 0,1 1 0,3 30-29,0-21 12,39 677 87,-39-688-101,2 0 0,0 0-1,2 0 1,2 0 0,0 0-1,2-1 1,6 11 2,35 70-36,53 141 83,-19 66-7,-4-130-68,-73-168 28,1-1 0,1 0 0,0-1 0,2 0-1,0-1 1,1 0 0,0 0 0,1-1 0,1-1 0,0 0 0,1-1 0,1-1 0,0 0 0,0-1 0,1-1 0,1 0 0,0-1 0,0-1 0,0-1 0,1-1-1,4 1 1,27 0-3,-40-6 6,-1 0 0,0 0 0,1 1 0,-1 0 0,0 1 0,0 0 0,0 0 0,-1 1 0,1 0 0,7 5-3,83 86 27,-44-37-13,43 39 1307,-85-82-1415</inkml:trace>
  <inkml:trace contextRef="#ctx0" brushRef="#br0" timeOffset="58125.485">9644 13615 7682,'3'-8'262,"1"-1"1,0 1-1,0 0 1,1 0-1,0 1 1,1 0-1,-1 0 1,1 0 0,1 0-1,-1 1 1,1 0-1,1 0 1,-1 1-1,1 0 1,7-3-263,-14 8 6,1 0 1,-1 0-1,1 0 1,-1 0-1,1 0 1,-1 1-1,1-1 1,-1 0-1,1 1 1,-1 0-1,1-1 1,-1 1-1,0 0 1,1 0-1,-1-1 1,0 1-1,0 0 1,0 0-1,0 1 1,0-1-1,0 0 1,0 0-1,0 0 1,0 1-1,0-1 1,0 0-1,-1 1 1,1-1-1,-1 1 1,1-1-1,-1 1 1,0-1-1,1 1 1,-1-1-1,0 1 1,0-1-1,0 1 1,0-1-1,0 1 1,0 0-1,-1-1 1,1 1-1,0-1 1,-1 1-1,1-1 1,-1 0-1,0 1 1,0 0-7,-23 145 658,17-122-425,1 0 0,1 1 0,2-1 0,0 1 0,2 23-233,1-44 37,0 1-1,1 0 1,0-1-1,0 1 1,0-1 0,0 1-1,1-1 1,0 0-1,0 1 1,1-1 0,-1 0-1,1 0 1,0-1-1,1 1 1,-1-1 0,1 1-1,0-1 1,0 0-1,0 0 1,0-1 0,1 1-1,-1-1 1,1 0-1,0-1 1,0 1 0,0-1-1,0 0 1,1 0-1,-1 0 1,1-1 0,-1 1-1,1-1 1,-1-1-1,1 1 1,0-1 0,4 0-37,0-1 14,0-1 0,0 0 0,0 0 1,0-1-1,0 0 0,-1-1 1,1 0-1,-1 0 0,0-1 1,-1 0-1,1 0 0,-1-1 1,0-1-1,0 1 0,0-1 0,-1-1 1,-1 1-1,1-1 0,-1 0 1,0-1-1,-1 1 0,4-9-14,1-8-2192,-15 5 327</inkml:trace>
  <inkml:trace contextRef="#ctx0" brushRef="#br0" timeOffset="58398.639">9565 13966 8874,'-12'4'2296,"9"-4"593,15-7-2409,10-10-464,19-13 8,6-10-24,13-8 80,-1 5-48,2-7-72,-14 11-320,7-4-2569,-22 8 625</inkml:trace>
  <inkml:trace contextRef="#ctx0" brushRef="#br0" timeOffset="58999.478">9418 15000 8202,'4'-2'3831,"8"-1"-2758,-1 0-932,45-29 1195,-46 18-1280,-1 0 1,0 0-1,-1 0 0,0-1 1,-2-1-1,1 1 0,-2-1 1,0 0-1,-1-1 0,-1 1 1,0-1-1,-1 1 0,-1-1 1,-1 0-1,0 1 0,-1-1 1,-1-2-57,-25-66 138,26 83-131,0 0 0,0-1 0,0 1 0,-1 0 0,1 1-1,-1-1 1,1 0 0,-1 0 0,0 1 0,0-1 0,0 0 0,0 1 0,0 0 0,0 0 0,0-1-1,0 1 1,0 0 0,-1 1 0,1-1 0,0 0 0,-1 1 0,1-1 0,0 1 0,-1 0 0,1 0 0,-1 0-1,1 0 1,0 0 0,-1 0 0,1 1 0,-1-1 0,1 1 0,0 0 0,-1-1 0,1 2-7,-7 3 13,1 1 0,0 1 0,1 0 0,-1 0 0,1 0 0,1 1 0,-1 0 0,1 0 0,1 1 0,0 0 0,0 0 0,0 0 0,1 0 0,1 1 0,-1 0 0,2 0 0,-1 1-13,-33 171 199,29-57-126,8-110-72,0 0-1,2 0 1,-1 0 0,2-1-1,0 1 1,0-1 0,1 0-1,1 0 1,1-1-1,0 1 1,0-2 0,1 1-1,1-1 1,0 0 0,1 0-1,0-1 1,4 3-1,35 21 95,-58-68-292,-8-15-3650,9 20 845</inkml:trace>
  <inkml:trace contextRef="#ctx0" brushRef="#br0" timeOffset="59757.159">9308 14474 9578,'-13'13'4699,"7"22"-3493,6-30-1100,-4 63 36,3 0 1,3 0 0,7 43-143,2-37 100,2-1 0,4-1 1,2 0-1,5 0-100,-6-22 100,2 0-1,2-2 1,12 15-100,-22-38 328,-11-20 259,-6-16 70,-18-62 541,-11-86-482,-8-115-716,12 66 35,-13-42-22,43 245-152,4 19 38,-4-4 88,1-1 0,0 0 0,1 1 1,-1-1-1,2 0 0,0 0 0,0-1 0,0 1 0,1 0 1,1-1-1,-1 0 0,1 0 0,0 0 0,1-1 1,0 0-1,0 0 0,1 0 0,0-1 0,0 0 0,0 0 1,8 4 12,-12-9 1,0 0 1,1 0 0,-1-1-1,0 1 1,0-1 0,1 0-1,-1 0 1,0 0-1,1 0 1,-1 0 0,0-1-1,1 1 1,-1-1 0,0 0-1,0 0 1,0 0 0,0-1-1,0 1 1,0-1 0,0 0-1,0 0 1,-1 1 0,1-2-1,0 1 1,-1 0 0,0-1-1,2-1-1,47-79 125,-13-70 51,-29 207-408,43 328 43,-39-313 211,2-1 0,3-1 1,4-1-1,2-1 1,3 0-1,3-1-22,26 8 32,-55-71-33,-1 0 0,1-1 0,0 1 0,-1 0 0,1-1 1,0 1-1,0 0 0,-1-1 0,1 1 0,0-1 0,0 1 0,0-1 0,0 0 0,0 1 0,-1-1 0,1 0 0,0 1 0,0-1 0,0 0 0,0 0 0,0 0 0,0 0 0,0 0 0,0 0 0,0 0 1,0 0-1,0-1 0,0 1 0,0 0 0,0 0 0,0-1 0,-1 1 0,1-1 0,0 1 0,0-1 0,0 1 0,-1-1 0,1 1 0,0-1 0,0 0 0,-1 1 0,1-1 0,0 0 0,-1 0 0,1 1 0,-1-1 1,1 0-1,-1 0 0,0 0 0,1 0 0,-1 0 0,0 0 0,0 0 0,1 0 0,-1 0 0,0 1 0,0-1 1,0-59-993,-49-85-4230,11 52 1183</inkml:trace>
  <inkml:trace contextRef="#ctx0" brushRef="#br0" timeOffset="60165.187">9870 14943 3241,'57'-28'6245,"-17"8"-3913,-33 17-2175,-1 1 1,1-1-1,-1-1 0,1 1 1,-1-1-1,0 0 0,0-1 1,-1 1-1,1-1 0,-1 0 0,0-1 1,-1 1-1,1-1 0,-1 0 1,3-5-158,-5 7 70,0-1-1,0 1 1,0 0 0,-1-1 0,1 0 0,-1 1 0,-1-1 0,1 1 0,0-1 0,-1 0-1,0 0 1,0 1 0,-1-1 0,1 0 0,-1 1 0,0-1 0,0 0 0,-1 1 0,1-1-1,-1 1 1,0 0 0,0 0 0,-1-1 0,1 1 0,-1 1 0,0-1 0,0 0 0,0 1-1,0-1 1,-1 1 0,1 0 0,-1 0 0,0 0 0,0 1 0,0-1 0,0 1 0,-1 0-70,0 2 23,0 1 1,0-1 0,0 1 0,1 1-1,-1-1 1,0 1 0,1-1-1,-1 1 1,1 1 0,0-1 0,0 0-1,0 1 1,0 0 0,0 0 0,0 0-1,1 1 1,-1-1 0,1 1 0,0 0-1,0 0 1,1 0 0,-1 0 0,1 0-1,0 1 1,0-1 0,0 1-1,0-1 1,1 1 0,0 0 0,0 0-24,-14 33 0,2 1 0,1 0 0,2 1 0,-1 18 0,8-41 12,1-1 0,0 1-1,1 0 1,1 0 0,1 0 0,1 0 0,0-1 0,1 1 0,0 0 0,2-1 0,0 0 0,1 0-1,6 13-11,-10-25 3,0 0 0,1 0-1,-1 0 1,1 0-1,-1-1 1,1 1 0,0-1-1,1 0 1,-1 0 0,0 0-1,1 0 1,0-1-1,0 1 1,-1-1 0,1 0-1,1 0 1,-1 0-1,0-1 1,0 1 0,1-1-1,-1 0 1,1-1-1,-1 1 1,2 0-3,8-4-15,0 0 0,0-1 1,-1-1-1,1 0 0,-1 0 0,0-2 0,0 1 0,-1-2 1,0 0-1,0 0 0,-1-1 0,0 0 0,0-1 0,-1 0 1,-1-1-1,4-4 15,45-70-4207,-40 37 976</inkml:trace>
  <inkml:trace contextRef="#ctx0" brushRef="#br0" timeOffset="60922.407">10340 14934 9114,'9'10'5071,"8"-13"-4147,17-20-1182,-23 9 307,0-1 0,-1-1 1,-1 1-1,0-2 0,-1 1 0,-1-1 0,-1 0 0,0-1 0,-1 1 0,-1-1 1,-1 0-1,1-6-49,-3 17 9,-1 0-1,1 0 1,-1 0 0,0 0 0,-1 0 0,1 0 0,-1 0 0,-1 0-1,1 0 1,-1 0 0,-1 1 0,1-1 0,-1 1 0,0-1 0,0 1 0,-1 0-1,0 0 1,0 1 0,0-1 0,-1 1 0,0 0 0,0 0 0,-3-2-9,5 6 7,-1-1 0,1 1 0,-1 0 0,1 1 0,-1-1 0,0 1 0,1-1 0,-1 1 0,1 0 0,-1 1 0,0-1 0,1 1 1,-1-1-1,1 1 0,-1 0 0,1 0 0,0 0 0,-1 1 0,1-1 0,0 1 0,0 0 0,0 0 0,0 0 0,0 0 0,0 1 0,1-1 0,-1 1 0,1 0 1,-1-1-1,1 1 0,0 0 0,0 0 0,1 0 0,-1 1 0,0-1 0,1 0 0,-1 3-7,-7 15 54,2-1 1,0 1-1,1 0 1,1 0-1,0 0 0,2 1 1,1 0-1,1 0 1,1 19-55,-1-37 13,1 1 1,-1-1 0,1 0 0,0 1 0,1-1-1,-1 0 1,1 0 0,0 1 0,0-1 0,0 0-1,0 0 1,1 0 0,-1 0 0,1 0 0,0 0 0,1-1-1,-1 1 1,1-1 0,-1 1 0,1-1 0,0 0-1,0 0 1,1 0 0,-1-1 0,2 2-14,4-3 12,0 0-1,0 0 1,0-1-1,0 0 1,0-1 0,1 0-1,-1 0 1,0-1-1,-1 0 1,1-1 0,0 0-1,-1 0 1,2-2-12,-9 5 1,62-25 47,-52 19-45,-1 0 0,2 1 0,-1 0 1,0 0-1,1 1 0,0 1 0,0 0 0,0 1 0,0 0 0,0 1 0,0 0 1,1 1-1,-1 0 0,0 1 0,0 1 0,0 0 0,0 0 0,0 1 0,0 1 1,3 1-4,-4 2-1,0 0 0,0 1 0,-1 0 0,0 1 0,-1 0 0,0 0 0,0 1 0,-1 1 0,0-1 0,-1 1 0,0 1 1,4-4 497,-17-37 222,3 19-604,-20-82 239,-4 2 0,-4 1 0,-4 1 0,-12-14-354,-21-35 26,67 136-29,0 0 1,1 0 0,-1 0-1,1 0 1,-1 0 0,1 0 0,-1 0-1,1 0 1,0 0 0,-1-1 0,1 1-1,0 0 1,0 0 0,0 0 0,0 0-1,0-1 1,0 1 0,1 0-1,-1 0 1,0 0 0,0 0 0,1 0-1,-1-1 1,1 1 0,-1 0 0,1 0-1,-1 0 1,1 0 0,0 0 0,0 1-1,-1-1 1,1 0 0,0 0-1,0 0 1,0 1 0,0-1 0,0 0-1,0 1 1,0-1 0,0 1 0,0-1-1,0 1 1,0-1 0,0 1 0,0 0-1,0-1 1,1 1 0,-1 0-1,0 0 1,1 0 2,10-4-41,46-13-1164,-2-4 0,52-25 1205,-20-2-3394,14-10-211</inkml:trace>
  <inkml:trace contextRef="#ctx0" brushRef="#br0" timeOffset="48555.345">6280 11354 9178,'-28'-5'5952,"50"-14"-5531,71-52-407,-79 60-16,1 2 0,0 0-1,0 1 1,1 0 0,0 1 0,0 1 0,1 0 0,-1 1 0,1 1 0,0 1 0,6 0 2,86-9 41,227-31 87,-210 29-66,27 17 87,-9-9 95,94-3 246,-31-5-460,-82 5-19,48-18 68,259-35-35,-52 0-6,261 50 222,-528 13-73,1 6 0,63 13-187,234 27 105,-141 0-1,-75-15 15,-40-8-97,19 11-44,85 10 86,-223-35-52,-10-5-5,-1 2 0,0 1-1,-1 1 1,1 1 0,-2 1 0,1 1 0,-2 0-1,1 2 1,7 8-7,156 141 468,-53-59-154,-105-75 28,-50-30-5395,4 3 1507</inkml:trace>
  <inkml:trace contextRef="#ctx0" brushRef="#br0" timeOffset="54934.682">14418 10619 7842,'-17'-4'5713,"-8"-3"-4693,4 0-813,-1 1 0,1 0 0,-1 2 0,0 0 0,0 2 0,-1 0 0,1 2 0,0 0-1,-1 2 1,1 0 0,0 1 0,-18 6-207,24-7 63,-138 21 66,-118 12-47,-71 27-49,17 8-20,301-64-15,-197 62 11,38 12-37,-65 23-21,191-77 48,14-9-13,0 3 0,2 1 0,1 2 0,0 2 0,-19 17 14,-55 89-35,9 20 31,101-143 3,0 1-1,1-1 1,-1 1-1,2 0 1,-1 0-1,1 0 1,1 0-1,0 0 1,0 1-1,1-1 1,0 1-1,0-1 1,1 1-1,1-1 0,-1 1 1,1-1-1,1 1 1,0-1-1,0 0 1,1 1-1,2 3 2,4 1-1,0-1-1,1 0 1,1 0-1,0-1 1,0-1-1,1 0 1,1 0-1,0-1 1,0-1-1,1 0 1,0-1-1,1 0 1,-1-1-1,2-1 1,-1-1-1,1 0 1,-1 0-1,1-2 1,0 0-1,1-1 1,-1 0-1,0-2 1,7 0 1,65 1 42,-1-3 1,0-4-1,0-4 0,0-4 1,-2-4-1,4-4-42,75-23 73,2 8-1,2 6 0,0 8 1,18 7-73,-126 12 6,17 0 5,1-4 0,-2-2-1,15-8-10,309-50 58,-332 53-28,-1-2 1,0-3 0,-1-4-1,-2-2 1,0-3 0,-2-2 0,55-39-31,90-55 1136,-195 117-1071,0 0-1,0 0 1,-1-1 0,0-1 0,0 0 0,-1 0-1,-1-1 1,1 0 0,-2-1 0,7-10-65,-14 17 47,0 1 0,0-1 0,0 1 0,-1 0 0,0-1 0,0 1 1,0-1-1,0 1 0,-1-1 0,1 1 0,-1-1 0,0 1 0,-1 0 0,1-1 0,-1 1 0,0 0 0,0 0 0,0 0 1,0 0-1,-1 1 0,0-1 0,1 1 0,-1-1 0,-1 1 0,0-1-47,-15-21 36,-51-74 147,61 92-169,0 0 0,-1 0-1,0 1 1,0 0 0,0 0-1,-1 1 1,1 1 0,-1 0-1,-1 0 1,1 1 0,0 1-1,-1 0 1,0 0 0,1 1-1,-1 1 1,0 0 0,1 0 0,-1 1-1,-8 2-13,-227 13 71,177-7-18,0-4-1,1-2 1,-1-4 0,-24-5-53,-12-24-352,70 1-1275,11-25-2212</inkml:trace>
  <inkml:trace contextRef="#ctx0" brushRef="#br0" timeOffset="67480.863">11991 11465 2753,'-1'-1'156,"0"1"0,1 0 1,-1-1-1,0 1 1,0 0-1,1 0 1,-1 0-1,0 0 1,0 0-1,1 0 0,-1 0 1,0 0-1,0 0 1,0 0-1,1 0 1,-1 0-1,0 0 0,0 1 1,1-1-1,-1 0 1,0 1-1,1-1 1,-1 0-1,0 1 0,1-1 1,-1 1-1,1-1 1,-1 1-1,0-1 1,1 1-1,-1 0 1,1-1-1,0 1 0,-1 0 1,1-1-1,-1 1 1,1 0-1,0-1 1,0 1-1,-1 0 0,1 0 1,0-1-1,0 1 1,0 1-157,-9 35 1045,17 25-897,-17-76 101,-1 0 1,0 0-1,-1 1 0,-1 0 0,0 1 1,0 1-1,-3-2-249,9 8 113,-103-68 413,107 70-523,0 0 0,1 1 0,-1-1 0,1 0 0,0 0 0,0 0-1,0 1 1,0-1 0,0 0 0,0-1 0,1 1 0,0 0 0,0 0-1,-1 0 1,2 0 0,-1 0 0,0 0 0,1 0 0,-1 0 0,1 0-1,0 0 1,0 0 0,0 0 0,0 0 0,1 0 0,-1 1-1,1-1 1,0 0 0,-1 1-3,0 1-1,1 1-1,-1-1 1,0 1-1,0 0 1,0-1-1,0 1 1,0 0-1,0 0 1,0 0-1,0 0 1,1 0-1,-1 0 1,0 0-1,0 0 1,0 0-1,0 0 1,0 1-1,0-1 1,1 0-1,-1 1 1,0-1-1,0 1 1,0-1-1,0 1 1,-1 0-1,1-1 1,0 1-1,0 0 1,0 0-1,0 0 1,-1-1-1,1 1 1,0 0 0,-1 0-1,1 0 1,-1 0-1,1 0 1,-1 0-1,1 0 2,1 2-6,41 53-20,-34-42 40,1 0 0,0-1 1,1-1-1,1 1 0,0-2 0,0 0 0,1 0 0,1-1-14,-9-7 8,-1 0-1,1 0 1,-1 1 0,1 0-1,-1-1 1,0 1 0,-1 1-1,1-1 1,-1 0 0,0 1 0,0 0-1,0 0 1,-1 0 0,1 0-1,-1 0 1,0 0 0,-1 1-1,1-1 1,-1 1 0,0-1 0,-1 1-1,1 0-7,-2-6 23,1 1 0,0-1-1,-1 1 1,1-1 0,-1 0-1,1 1 1,-1-1 0,1 0-1,-1 1 1,0-1 0,1 0-1,-1 0 1,1 0 0,-1 0-1,1 1 1,-1-1 0,0 0-1,1 0 1,-1 0 0,1 0-1,-1 0 1,0-1-1,1 1 1,-1 0 0,1 0-1,-1 0 1,1 0 0,-1-1-1,0 1 1,1 0 0,-1 0-1,1-1 1,-1 1 0,1 0-1,0-1 1,-1 1 0,1-1-1,-1 1 1,1-1 0,0 1-1,-1-1-22,-1 0 79,-7-5 1,1 0-1,0 0 0,0-1 0,1 0 0,0-1 1,0 1-1,1-1 0,0-1 0,-1-1-79,-9-11 53,23 51-148,67 60-1657,-54-69-881,-3-5-147</inkml:trace>
  <inkml:trace contextRef="#ctx0" brushRef="#br0" timeOffset="68706.619">11035 15390 6585,'4'-5'207,"-1"1"0,1 0 0,1 0 0,-1 0-1,1 0 1,-1 1 0,1 0 0,0 0-1,0 0 1,0 0 0,1 1 0,-1 0 0,1 0-1,-1 0 1,1 1 0,0 0 0,-1 0 0,6 0-207,0 0 11,-1 0 1,1 0 0,0-1 0,-1-1 0,0 1 0,1-2 0,-1 0 0,-1 0 0,1 0 0,0-2 0,-1 1-1,0-1 1,0 0 0,-1-1-12,12-16 38,-1-1 0,-2-1 0,0 0 0,-1-1 0,-2-1 0,-1 0 0,-1-1-1,6-23-37,-13 41 47,91-206 705,-71 156-581,-4-1 0,-2 0 0,-3-1 1,-2-1-1,-4-1 0,-2 1 0,-2-13-171,-1 36 206,56-343 213,-24 150-382,-23 130 55,4 0 0,26-80-92,-8 54 14,-6-2-1,-6-1 0,0-55-13,2-62 50,-25 199 210,-2 0 0,-3 0 0,-7-39-260,-3-27 293,9-60-147,8 142-152,-3 1 1,0-1 0,-2 0-1,-4-11 6,3-33-3563,7 34 1021</inkml:trace>
  <inkml:trace contextRef="#ctx0" brushRef="#br0" timeOffset="109869.637">13161 11175 5313,'-12'-20'7850,"-8"12"-5035,-102 37-912,122-29-1902,-11 2 23,1 1 0,-1 0 0,0 0 0,1 1 0,0 1 0,0 0-1,0 0 1,1 1 0,-1 0 0,1 0 0,1 1 0,-1 0 0,1 1-1,1 0 1,-1 0 0,1 1 0,-5 8-24,8-7-9,-1-1 1,2 1-1,0 0 0,0 0 1,1 0-1,0 0 0,0 1 1,1-1-1,1 0 1,0 1-1,1 9 9,-1-16-3,1 0 0,0 0-1,0 0 1,0 0 0,0 0 0,1 0 0,-1-1 0,1 1-1,0 0 1,0-1 0,0 0 0,1 1 0,-1-1 0,1 0-1,0 0 1,-1-1 0,1 1 0,1 0 0,-1-1-1,0 0 1,1 0 0,-1 0 0,1 0 0,0 0 0,-1-1-1,1 1 1,0-1 0,0 0 0,0-1 0,0 1 0,3 0 3,6-1 20,-1-1 0,0 0 0,0 0 0,0-2 0,0 1 1,0-1-1,-1-1 0,1 0 0,-1-1 0,0 0 0,0-1 0,-1 0 1,1 0-1,-1-1 0,-1-1 0,1 1 0,3-6-20,-8 9 25,-1-1-1,0 0 0,1 0 1,-1 0-1,-1 0 1,1-1-1,-1 1 0,0-1 1,0 0-1,-1 0 0,0 0 1,0 0-1,0-1 1,-1 1-1,0 0 0,0-1 1,0 1-1,-1-2-24,0 7 8,-1 0 0,1 0 0,0 0-1,0 0 1,-1 1 0,1-1 0,0 0 0,-1 0 0,1 0-1,-1 1 1,1-1 0,-1 0 0,0 0 0,1 1 0,-1-1 0,0 0-1,1 1 1,-1-1 0,0 1 0,0-1 0,0 1 0,1 0-1,-1-1 1,0 1 0,0 0 0,0-1 0,0 1 0,0 0 0,0 0-1,1 0 1,-1 0 0,0 0 0,0 0 0,0 0 0,0 0-1,0 0 1,0 0 0,0 0 0,0 1 0,1-1 0,-1 0 0,0 1-1,0-1 1,0 1 0,0-1 0,1 1 0,-1-1 0,0 1-1,1-1 1,-1 1 0,0 0 0,1-1 0,-1 1 0,1 0 0,-1 0-1,1-1 1,-1 1 0,1 0 0,-1 0 0,1 0 0,0 0-1,0 0 1,-1-1 0,1 1 0,0 0 0,0 0 0,0 0 0,0 1-9,-2 1 2,0 0-1,1 1 1,-1-1-1,1 1 0,0 0 1,0-1-1,0 1 1,0 0-1,1 0 0,0 0 1,-1-1-1,1 1 1,1 0-1,-1 0 0,1 0 1,-1-1-1,1 1 1,0 0-1,0 0 0,1-1 1,-1 1-1,1-1 1,0 1-1,-1-1 0,2 0 1,-1 0-1,1 1 0,-1-3-1,1 0 0,-1 0 0,1 0 0,-1 0 0,1 0 0,-1-1 0,1 0 1,0 1-1,-1-1 0,1 0 0,0 0 0,-1 0 0,1-1 0,-1 1 0,1-1 0,0 1 0,-1-1 0,1 0 0,-1 0 0,0 0 0,1 0 0,-1 0 0,0-1 0,1 1 0,-1-1 0,0 1 0,0-1 0,1-2 1,91-66 137,-93 69-136,-1 1-2,0-1 1,0 0-1,1 1 1,-1-1-1,0 1 1,1-1-1,-1 1 1,0-1-1,1 1 1,-1-1-1,1 1 1,-1 0-1,1-1 1,-1 1-1,1 0 1,-1-1-1,1 1 1,-1 0-1,1-1 1,-1 1-1,1 0 1,-1 0-1,1 0 1,0 0-1,-1 0 1,1-1-1,-1 1 1,1 0-1,0 0 1,-1 0-1,1 1 1,-1-1-1,1 0 1,-1 0-1,1 0 1,0 0-1,-1 0 1,1 1-1,-1-1 1,1 0-1,-1 1 1,1-1-1,-1 0 1,1 1-1,-1-1 1,1 0-1,-1 1 1,1-1-1,-1 1 1,0-1-1,1 1 1,-1-1-1,0 1 1,0-1-1,1 1 1,-1-1-1,0 1 1,0 0-1,-5 35-40,3-31 46,1-1 0,0 1 0,0 0 0,1-1 0,-1 1 0,1 0 0,0-1 0,0 1 0,1 0 0,-1-1 0,1 1 0,0-1 1,1 2-6,-1-4-31,0 0 1,0-1 0,0 1-1,0-1 1,1 0 0,-1 1-1,0-1 1,1 0 0,-1 0-1,1 0 1,0 0 0,-1 0-1,1 0 1,0-1 0,-1 1-1,1 0 1,0-1 0,0 1-1,0-1 1,-1 0 0,1 0-1,0 0 1,0 0 0,0 0-1,0 0 1,0 0 0,0 0-1,0-1 31,36-6-4526,-34 6 3471,13-4-1846</inkml:trace>
  <inkml:trace contextRef="#ctx0" brushRef="#br0" timeOffset="110301.611">13581 11185 7154,'-24'12'6283,"18"32"-5226,8-42-1035,0 1 0,0-1 1,1 1-1,-1-1 0,0 1 1,1-1-1,-1 0 0,1 0 1,0 0-1,0-1 0,0 1 1,0-1-1,0 1 0,0-1 1,0 0-1,0 0 1,1-1-1,-1 1 0,0-1 1,0 1-1,1-1 0,-1 0 1,0 0-1,3-1-22,0 1 39,0 0 0,1-1 0,-1 0 0,0-1 1,0 1-1,0-1 0,0 0 0,0-1 0,-1 1 0,1-1 0,-1 0 1,1-1-1,-1 1 0,0-1 0,0 0 0,-1 0 0,1-1 0,-1 1 1,0-1-1,0 0 0,0 0 0,-1-1 0,3-4-39,-6 10 16,1-1 1,0 1-1,-1-1 0,1 0 1,-1 1-1,1-1 0,-1 0 1,1 1-1,-1-1 0,1 0 1,-1 0-1,0 0 0,1 1 0,-1-1 1,0 0-1,0 0 0,0 0 1,0 0-1,1 1 0,-1-1 1,0 0-1,0 0 0,-1 0 1,1 0-1,0 0 0,0 0 1,0 1-1,-1-1 0,1 0 1,0 0-1,-1 0 0,1 1 0,-1-1 1,1 0-1,-1 0 0,1 1 1,-1-1-1,1 0 0,-1 1 1,0-1-1,1 1 0,-1-1 1,0 1-1,1-1 0,-1 1 1,0-1-1,0 1-16,-8 1 50,0 0 1,0 1-1,0 0 1,1 0-1,-1 1 0,1 0 1,0 0-1,-1 1 1,1 0-1,1 1 1,-1 0-1,1 0 0,0 0 1,0 1-1,0 0 1,1 1-51,0-1 14,-1 0 1,1 1 0,1 0-1,-1 0 1,1 0 0,1 0-1,-1 1 1,1 0 0,1 0-1,-1 0 1,1 0 0,1 1-1,0-1 1,0 1 0,0 0-1,1 0 1,0-1 0,1 1-1,0 3-14,1-9 3,0 0-1,0 0 0,0 0 0,0 0 0,1-1 0,-1 1 0,1 0 0,0-1 0,0 1 1,0-1-1,0 0 0,0 0 0,0 1 0,0-1 0,1-1 0,-1 1 0,1 0 0,0-1 1,-1 1-1,1-1 0,0 0 0,0 0 0,0 0 0,0 0 0,1 0-2,78 6-1167,-74-9 470,0 0 0,0 0 0,0-1 1,0 0-1,-1-1 0,1 1 0,-1-1 1,0-1-1,5-4 697,12-9-3211</inkml:trace>
  <inkml:trace contextRef="#ctx0" brushRef="#br0" timeOffset="112494.597">13915 11188 2409,'14'-8'8908,"-15"8"-6178,-5 5-2375,-2 0-241,0 0 0,0 0 0,1 1 0,0 0-1,0 1 1,0 0 0,1 0 0,0 0 0,0 0 0,1 1 0,0 0 0,0 0 0,1 1 0,0-1 0,1 1 0,0 0 0,0 0 0,0 2-114,3-9 6,-1-1 1,1 1-1,0-1 1,-1 1-1,1-1 1,0 1-1,0-1 1,0 1-1,0-1 1,0 0-1,0 1 1,1-1-1,-1 1 1,0-1-1,1 1 1,-1-1-1,1 0 1,-1 1-1,1-1 1,0 0-1,0 1 1,0-1-1,-1 0 1,1 0-1,0 0 1,0 0-1,1 0 1,-1 0-1,0 0 1,0 0-1,0 0 1,1-1-1,-1 1 1,0 0-1,1-1 1,-1 1-1,0-1 1,1 1-1,-1-1 1,1 0-1,-1 0 1,1 1-1,-1-1 1,1 0-1,-1 0 1,1-1-1,-1 1 1,1 0-7,10-4 29,-2-1 0,1 0 1,0-1-1,-1 0 0,0-1 0,0 0 1,-1 0-1,0-1 0,0 0 0,-1-1 1,0 0-1,0 0 0,1-4-29,38-37 120,-18 29-60,-2 31-220,25-27 273,8-9 42,-59 25-158,0 0 0,0 0 1,1 0-1,-1 0 0,0 0 0,0 1 0,0-1 1,1 0-1,-1 1 0,0-1 0,1 1 0,-1-1 1,0 1-1,1 0 0,-1 0 0,1 0 1,-1 0-1,0-1 0,1 2 0,-1-1 0,1 0 1,-1 0-1,0 0 0,1 1 0,-1-1 0,0 1 1,1-1-1,-1 1 0,0-1 0,1 1 0,-1 0 1,0 0-1,0 0 0,0-1 0,0 1 0,0 0 1,0 0-1,0 0 0,0 1 0,0-1 0,0 1 3,4 7-32,-5-7 34,1-1 0,-1 1 1,1-1-1,-1 1 0,1-1 0,0 0 1,0 1-1,0-1 0,0 0 1,0 0-1,0 1 0,0-1 1,0 0-1,0 0 0,1 0 0,-1 0 1,0-1-1,1 1 0,-1 0 1,0 0-1,1-1 0,-1 1 0,1-1-2,6 3 45,9-7 86,2-25 199,-21 18-345,-7 45-130,12-6 124,-3 72-42,-18-37 495,19-97 1142,24-107-1209,-25 140-365,0 0 0,1 0-1,-1 0 1,1 0 0,0 0 0,-1 0 0,1 0-1,0 0 1,-1 0 0,1 0 0,0 0 0,0 0-1,0 0 1,0 1 0,0-1 0,0 0 0,0 1-1,0-1 1,0 1 0,0-1 0,0 1 0,0-1-1,0 1 1,1 0 0,-1-1 0,0 1 0,0 0-1,0 0 1,0 0 0,1 0 0,-1 0 0,0 0-1,0 1 1,0-1 0,1 0 0,15 0-12,15-2-7,-26 2 12,-1 0 0,1 0 1,0 0-1,-1-1 1,1 0-1,0 0 0,-1-1 1,1 1-1,-1-1 1,0 0-1,1-1 0,-1 1 1,0-1 6,43-56 52,-69 97-213,17-29 152,1-5 10,1 0 0,0 1 1,0-1-1,0 1 0,1-1 0,-1 1 1,1 0-1,0 0 0,0 0 0,1-1 0,-1 1 1,1 0-1,0 0 0,1 0 0,-1 0 1,1 0-1,0-1 0,0 1 0,2 4-1,32 46-2,13 33 2,-45-75 0,0 0 1,-1 1 0,-1-1-1,0 1 1,-1 0 0,-1-1-1,0 1 1,0-1 0,-2 1-1,0-1 1,0 0 0,-1 1-1,-1-2 1,-5 12-1,10-23 2,0-1 0,0 1 0,0 0 1,-1-1-1,1 1 0,0 0 0,0-1 0,-1 1 0,1 0 0,-1-1 1,1 1-1,-1 0 0,1-1 0,-1 1 0,1-1 0,-1 1 1,1-1-1,-1 1 0,0-1 0,1 0 0,-1 1 0,0-1 1,1 0-1,-1 1 0,0-1 0,1 0 0,-1 0 0,0 0 1,0 0-1,1 1 0,-1-1 0,0 0 0,0 0 0,1 0 0,-1-1 1,0 1-1,0 0 0,1 0 0,-1 0 0,0 0 0,1-1 1,-1 1-1,0 0 0,1-1 0,-1 1 0,0-1 0,1 1 1,-1-1-1,1 1 0,-1-1 0,1 1 0,-1-1 0,1 1 1,-1-1-1,0 0-2,-22-41 86,18 27-91,1-1-1,1-1 1,1 1 0,0 0-1,1-1 1,1 1 0,0 0-1,1-1 1,1 1-1,1 0 1,0-1 0,1 2-1,0-1 1,2 0-1,0 1 1,0 0 0,2 0-1,0 1 1,0 0-1,1 0 1,1 1 0,4-4 5,101-80 42,-115 97-46,0 1 0,-1-1 0,1 1 1,0-1-1,0 0 0,0 1 0,1-1 0,-1 1 0,0-1 0,0 0 0,0 1 0,0-1 0,0 1 0,0-1 0,0 0 0,1 1 0,-1-1 1,0 0-1,0 1 0,1-1 0,-1 0 0,0 1 0,0-1 0,1 0 0,-1 0 0,0 1 0,1-1 0,-1 0 0,0 0 0,1 1 0,-1-1 1,1 0-1,-1 0 0,0 0 0,1 0 0,-1 0 0,1 0 0,-1 0 0,0 0 0,1 1 0,-1-2 0,1 1 0,-1 0 0,0 0 1,1 0-1,-1 0 0,1 0 0,-1 0 0,0 0 0,1 0 0,-1-1 0,0 1 0,1 0 0,-1 0 0,1 0 0,-1-1 0,0 1 0,0 0 1,1 0-1,-1-1 0,0 1 0,1 0 0,-1-1 0,0 1 0,0 0 0,0-1 0,1 1 0,-1-1 4,-4 35-118,1-23 117,2-8 6,0 0-1,0-1 0,0 1 0,0 0 1,0 1-1,1-1 0,-1 0 0,1 0 1,0 0-1,0 0 0,0 0 0,1 0 1,-1 0-1,1 0 0,0 0 0,-1 0 1,1 0-1,1 0-4,34 2 54,-28-6-43,16-3-7,-2-4-54,34-39 83,-39 35-5,-10 8-21,1-1-1,-1 0 0,0 0 1,0-1-1,-1 0 0,1 0 1,-1-1-1,-1 0 1,1 0-1,-1 0 0,0 0 1,-1-1-1,0 0 0,1-2-6,-5 9 1,1 1 0,-1-1-1,0 1 1,0 0 0,1-1-1,-1 1 1,0-1 0,0 1 0,0-1-1,1 0 1,-1 1 0,0-1-1,0 1 1,0-1 0,0 1 0,0-1-1,0 1 1,0-1 0,0 1-1,0-1 1,-1 1 0,1-1 0,0 1-1,0-1 1,0 1 0,-1-1-1,1 1 1,0-1 0,0 1-1,-1-1 1,1 1 0,0-1 0,-1 1-1,1 0 1,-1-1 0,1 1-1,0 0 1,-1-1 0,1 1 0,-1 0-1,1-1 1,-1 1 0,1 0-1,-1 0 1,1 0 0,-1 0 0,1 0-1,-1-1 1,1 1 0,-1 0-1,0 0 1,1 0 0,-1 0 0,1 0-1,-1 0 1,1 1 0,-1-1-1,1 0 0,-31 13-7,22-7 1,0 0 0,1 1 0,-1 0 0,1 0 0,1 1 0,-1 0 0,1 0 1,1 1-1,0 0 0,0 0 0,0 0 0,1 1 0,1 0 0,0 0 1,-3 9 5,8-17-2,-1-1 0,1 1 1,-1 0-1,1-1 1,0 1-1,0-1 1,-1 1-1,1-1 1,1 1-1,-1-1 1,0 1-1,0-1 0,0 0 1,1 0-1,-1 0 1,0 0-1,1 0 1,-1 0-1,1 0 1,0 0-1,-1 0 0,1-1 1,-1 1-1,1 0 1,0-1-1,0 0 1,-1 1-1,1-1 1,0 0-1,0 0 1,0 0 1,8 1 0,0-1 1,0 0 0,0-1 0,-1 1-1,1-2 1,0 0 0,-1 0 0,1 0 0,-1-1-1,1-1 1,-1 0 0,-1 0 0,7-4-1,65-22 83,-80 30-85,1 0-1,-1 0 1,1 0 0,-1 0-1,1-1 1,0 1-1,-1 0 1,1 0 0,-1 0-1,1 0 1,0 0 0,-1 0-1,1 1 1,-1-1 0,1 0-1,-1 0 1,1 0 0,0 0-1,-1 1 1,1-1 0,-1 0-1,1 1 1,-1-1 0,1 0-1,-1 1 1,0-1 0,1 0-1,-1 1 1,1-1 0,-1 1-1,0-1 1,1 1 0,-1-1-1,0 1 1,0-1 0,1 1-1,-1-1 1,0 1 0,0-1-1,0 1 1,0 0 0,1-1-1,-1 1 1,0-1 0,0 1 1,0 0 2,0 0 0,0-1 0,0 1 0,0 0 0,0 0 0,1-1 0,-1 1 0,0 0 0,1 0 1,-1-1-1,0 1 0,1 0 0,-1-1 0,1 1 0,-1-1 0,1 1 0,-1-1 0,1 1 0,0-1 0,-1 1 0,1-1 0,0 1 0,-1-1 0,1 1 0,0-1 0,-1 0 0,1 0 0,0 1 0,0-1 0,-1 0 0,1 0 0,0 0 0,0 0 0,0 0 0,-1 0 0,2 0-1,65-26 48,-18 3-26,-32 14-19,-1 1 1,1 1 0,0 1-1,1 0 1,0 1 0,7-1-4,-23 6-4,0 0 0,-1 0 1,1 1-1,-1-1 0,1 0 1,-1 1-1,1-1 0,-1 1 1,1-1-1,-1 1 0,1 0 1,-1 0-1,0 0 0,1 0 1,-1 0-1,0 0 0,0 0 1,0 0-1,1 0 0,-1 0 1,-1 1-1,1-1 0,0 0 1,0 1-1,0-1 0,-1 0 1,1 1-1,0-1 0,-1 1 1,0 0-1,1-1 0,-1 1 1,0-1-1,0 1 0,0-1 1,0 1-1,0 0 0,0-1 1,0 1-1,0-1 0,-1 1 1,1-1-1,-1 1 0,1-1 1,-1 1-1,0-1 0,0 2 4,0 12 30,1-15-87,0-1 1,0 1-1,0 0 0,0-1 1,0 1-1,0 0 0,0-1 1,0 1-1,0-1 0,1 1 1,-1 0-1,0-1 1,0 1-1,0 0 0,0 0 1,1-1-1,-1 1 0,0 0 1,0-1-1,1 1 0,-1 0 1,0 0-1,1 0 0,-1-1 1,0 1-1,0 0 1,1 0-1,-1 0 0,0 0 1,1-1-1,-1 1 0,1 0 1,-1 0-1,0 0 0,1 0 1,-1 0-1,0 0 1,1 0-1,-1 0 0,0 0 1,1 0-1,-1 0 0,0 0 1,1 0-1,-1 1 0,0-1 1,1 0-1,-1 0 0,0 0 1,1 0-1,-1 1 1,0-1-1,1 0 57,-5-16-3516,-4-9-487</inkml:trace>
  <inkml:trace contextRef="#ctx0" brushRef="#br0" timeOffset="112758.177">14733 10795 9594,'-16'2'2681,"6"4"775,4-3-2679,4 2-305,4-1-64,2 2-224,8 0-1160,2 0-2529</inkml:trace>
  <inkml:trace contextRef="#ctx0" brushRef="#br0" timeOffset="134311.123">11967 11393 6409,'-3'-1'295,"1"-1"0,0 0 0,0 1-1,-1 0 1,1 0 0,-1-1-1,1 1 1,-1 1 0,1-1 0,-1 0-1,0 1 1,0-1 0,1 1 0,-1 0-1,0 0 1,1 0 0,-1 0-1,0 0 1,0 1 0,0-1-295,4 1 30,-1 0 0,1 0-1,0 0 1,-1 0 0,1-1 0,0 1 0,0 0 0,0 0-1,0-1 1,-1 1 0,1-1 0,0 1 0,0-1 0,0 1-1,0-1 1,0 0 0,0 1 0,0-1 0,0 0 0,1 0-1,-1 0 1,0 0 0,0 1 0,0-2 0,0 1 0,0 0-1,0 0 1,1 0-30,-2 0 16,102-15 491,36-9-30,-26-6-174,57-17-37,-130 37-246,-1 1 0,1 3 0,0 1 0,3 1-20,120-8 175,58-34 204,44 7 150,-48 8-349,-54 19-116,-154 11-47,0 0 0,0 0 0,-1-1 0,1 0 0,0-1 0,-1 1 0,1-1 0,-1-1 0,0 1 0,3-3-17,35-15 81,4 6-43,0 3 0,1 2-1,1 2 1,14 1-38,233-6 183,-278 10-136,1-1 0,-1-1 0,0-1 1,0 0-1,-1-1 0,0-2 0,2 0-47,157-87 336,-164 91-241,0 1 0,0 1 0,1 0 0,-1 1 0,1 0 1,0 1-1,-1 1 0,9 1-95,45-13 466,-134 43-5425,23-6 1455</inkml:trace>
  <inkml:trace contextRef="#ctx0" brushRef="#br0" timeOffset="135052.365">12793 10850 3001,'-6'-4'7484,"-10"15"-5388,-99 143-335,-75 81-242,119-166-986,71-69-530,0 0 0,0 0-1,0-1 1,0 1 0,0 0-1,0 0 1,0 0-1,0-1 1,-1 1 0,1 0-1,0 0 1,0 0 0,0 0-1,0 0 1,-1 0 0,1-1-1,0 1 1,0 0 0,0 0-1,0 0 1,-1 0 0,1 0-1,0 0 1,0 0 0,0 0-1,-1 0 1,1 0 0,0 0-1,0 0 1,0 0 0,-1 0-1,1 0 1,0 0 0,0 0-1,0 0 1,-1 0 0,1 0-1,0 0 1,0 0 0,0 0-1,-1 0 1,1 1-3,10-21-203,-3 9-588,2 1 0,-1 0 0,1 1-1,1 0 1,-1 0 0,2 1 0,-1 0-1,4-1 792,-12 8-152,36-29-3276</inkml:trace>
  <inkml:trace contextRef="#ctx0" brushRef="#br0" timeOffset="135366.428">12924 10820 5121,'2'-9'3780,"-5"14"-696,-5 15-2701,-2 0 0,0 0-1,-1-1 1,-1 0 0,-6 5-383,0 2 312,-12 15 105,-3-1 0,-1-2-1,-2-1 1,-12 8-417,20-11 144,51-38-349,90-46-4886,-73 18 2295</inkml:trace>
  <inkml:trace contextRef="#ctx0" brushRef="#br0" timeOffset="135631.719">13191 10774 7586,'-34'33'4976,"-1"29"-4331,8-12-116,-69 83 201,9-38-482,87-95-251,1 0-1,-1 0 1,0 0 0,1 0-1,-1 0 1,0 0 0,1 0 0,-1 0-1,0 0 1,1 1 0,-1-1 0,0 0-1,1 0 1,-1 0 0,0 1-1,1-1 1,-1 0 0,0 0 0,0 1-1,1-1 1,-1 0 0,0 0 0,0 1-1,1-1 1,-1 0 0,0 1-1,0-1 1,0 0 0,0 1 0,0-1-1,0 1 1,1-1 0,-1 0 0,0 1-1,0-1 1,0 0 0,0 1-1,0-1 1,0 1 0,-1-1 0,1 0-1,0 1 1,0-1 0,0 1 3,99-74-4472,-61 40 1832</inkml:trace>
  <inkml:trace contextRef="#ctx0" brushRef="#br0" timeOffset="135925.725">13353 10768 7858,'-72'74'5216,"-21"55"-4621,36-47 22,-33 33-180,89-115-452,1 1 0,-1-1 0,1 0 0,-1 1 0,1-1 1,-1 0-1,1 1 0,0-1 0,-1 1 0,1-1 0,0 1 0,-1-1 0,1 1 0,0-1 0,-1 1 0,1-1 0,0 1 0,0-1 0,0 1 0,0 0 0,-1-1 1,1 1-1,0-1 0,0 1 0,0 0 0,0-1 0,0 1 0,0-1 0,1 1 0,-1 0 0,0-1 0,0 1 0,0-1 0,1 1 0,-1-1 0,0 1 1,0-1-1,1 1 0,-1-1 0,0 1 0,1-1 0,-1 1 0,1-1 0,-1 1 0,1-1 0,-1 0 0,1 1 0,-1-1 0,1 0 0,-1 1 0,1-1 0,-1 0 1,1 0-1,-1 0 0,1 1 0,0-1 0,-1 0 0,1 0 0,-1 0 0,1 0 0,-1 0 0,1 0 0,0 0 0,-1 0 0,1-1 15,39-12-4014,-15-3 1326</inkml:trace>
  <inkml:trace contextRef="#ctx0" brushRef="#br0" timeOffset="136211.493">13605 10691 8818,'-13'9'2112,"-10"8"713,-11 8-2489,1 9-280,-9 14 0,4-1 48,-9 9 8,13-7 16,-4-2-40,11-12-24,6-3-48,9-14 8,7-3-224,8-7-168,11-5-2577,1-6 585</inkml:trace>
  <inkml:trace contextRef="#ctx0" brushRef="#br0" timeOffset="136574.313">13702 10732 2513,'0'7'8504,"-130"170"-5387,17-47-2475,99-101-541,15-30-149,-1 1 0,0 0 1,0-1-1,1 1 0,-1 0 1,0 0-1,1-1 0,-1 1 1,0 0-1,1 0 0,-1-1 1,0 1-1,1 0 0,-1 0 1,0 0-1,1 0 1,-1 0-1,0 0 0,1 0 1,-1-1-1,1 1 0,-1 0 1,0 0-1,1 0 0,-1 1 1,1-1-1,-1 0 0,0 0 1,1 0-1,-1 0 0,0 0 1,1 0-1,-1 0 0,0 1 1,1-1-1,-1 0 1,0 0-1,1 0 0,-1 1 1,0-1-1,1 0 0,-1 1 1,0-1-1,0 0 0,0 1 1,1-1-1,-1 0 0,0 1 1,0-1-1,0 0 0,0 1 1,1-1-1,-1 0 0,0 1 1,0-1-1,0 1 1,0-1-1,0 0 0,0 1 1,0-1-1,0 0 0,0 1 1,0-1-1,0 1 0,-1-1 1,1 0-1,0 1 0,0-1 1,0 0-1,0 1 48,17-10-2395</inkml:trace>
  <inkml:trace contextRef="#ctx0" brushRef="#br0" timeOffset="136844.42">14045 10595 6241,'-21'21'2313,"-6"5"111,-1 3-1415,-3 6-857,2 4-16,-9 14 80,3 1 32,-2 2 24,3-8 0,-1 1-56,10-16-96,7-4-40,3-12-24,13 1-120,6-14-152,11-11 232,4-11-2769,16-11 841</inkml:trace>
  <inkml:trace contextRef="#ctx0" brushRef="#br0" timeOffset="137102.4">14194 10630 8234,'-26'23'1776,"-12"12"777,0 4-2401,-10 22-56,1-5-8,-3 6 40,13-10-24,1-5-16,10-17-16,12-6-48,10-10 688,13-11-3377,12-12 1337</inkml:trace>
  <inkml:trace contextRef="#ctx0" brushRef="#br0" timeOffset="137514.817">14282 10817 5937,'-38'38'5220,"-12"24"-3557,28-33-1224,-19 31-2,41-60-435,0 1 0,0 0 0,1-1 0,-1 1 0,0 0 0,0-1 0,0 1 0,0 0 0,1-1 0,-1 1 0,0-1 0,0 1 0,1 0 0,-1-1 0,0 1 0,1-1 0,-1 1 0,1-1 0,-1 1-1,1-1 1,-1 1 0,1-1 0,-1 0 0,1 1 0,0-1 0,-1 0 0,1 1 0,-1-1 0,1 0 0,0 0 0,-1 1 0,1-1 0,0 0 0,-1 0 0,1 0 0,0 0 0,-1 0 0,1 0 0,0 0 0,-1 0 0,1 0 0,0-1 0,-1 1 0,1 0-1,0 0 1,-1 0 0,1-1 0,-1 1 0,1 0 0,-1-1 0,1 1-2,11-6-7,-1 1-1,0-2 1,-1 0 0,0 0-1,0-1 1,0 0-1,6-7 8,-4 4-36,186-174-801,-187 176 901,-20 20 201,-1 2-183,-17 22 169,14-19-114,0 0 0,1 1 0,1 1 0,1 0 0,-8 18-137,16-32 35,4 11 115,1-16-144,0 0 1,0 0-1,0-1 0,-1 1 1,1-1-1,0 0 0,-1 1 1,1-1-1,-1 0 0,0-1 0,0 1 1,1 0-1,-1-1 0,-1 1 1,1-1-1,0 0 0,0 0-6,13-16 5,95-87-368,-49 67 11,-60 38 350,-1 1 0,0 0 0,0-1 0,0 1 0,0-1 1,0 1-1,1 0 0,-1-1 0,0 1 0,0-1 0,1 1 0,-1 0 0,0-1 0,1 1 0,-1 0 0,0-1 0,1 1 0,-1 0 0,0 0 0,1-1 0,-1 1 0,0 0 0,1 0 0,-1 0 0,1 0 0,-1-1 0,1 1 0,-1 0 0,0 0 0,1 0 0,-1 0 1,1 0-1,-1 0 0,1 0 0,-1 0 0,1 0 0,-1 0 0,0 1 0,1-1 0,-1 0 0,1 0 0,-1 0 0,1 0 0,-1 1 0,0-1 0,1 0 0,-1 0 0,0 1 0,1-1 0,-1 0 0,0 1 0,1-1 0,-1 0 0,0 1 0,0-1 0,1 0 0,-1 1 0,0-1 1,0 1-1,0-1 0,1 1 0,-1-1 0,0 0 0,0 1 0,0-1 0,0 1 2,-17 31 145,-108 156 1380,125-188-1522,0 0 0,-1 0 1,1 0-1,0 0 0,-1 1 1,1-1-1,0 0 1,0 0-1,-1 0 0,1 0 1,0 1-1,-1-1 0,1 0 1,0 0-1,0 1 1,-1-1-1,1 0 0,0 0 1,0 1-1,0-1 0,0 0 1,-1 1-1,1-1 0,0 0 1,0 1-1,0-1 1,0 0-1,0 1 0,0-1 1,0 0-1,0 1 0,0-1 1,0 0-1,0 1 0,0-1 1,0 0-1,0 1 1,0-1-1,0 0 0,0 1 1,0-1-1,1 0 0,-1 0 1,0 1-1,0-1 1,0 0-1,0 1 0,1-1 1,-1 0-1,0 0 0,0 1 1,1-1-1,-1 0 0,0 0 1,1 0-1,-1 1 1,0-1-1,0 0 0,1 0 1,-1 0-1,0 0 0,1 0 1,-1 0-1,0 0 1,1 0-1,-1 0 0,0 0 1,1 0-1,-1 0 0,1 0-3,22-12-184,-21 11 143,48-37-3295,-23 15 803</inkml:trace>
  <inkml:trace contextRef="#ctx0" brushRef="#br0" timeOffset="152733.218">12979 10735 6633,'-16'-13'6555,"24"-28"-5210,-7 40-1303,82-205 617,88-145-431,39-37-49,-160 297-148,189-325 46,-174 304-44,-65 112-29,0 0 0,0 0 0,-1 0 0,1 0 1,0 0-1,0 0 0,0 0 0,-1-1 0,1 1 0,0 0 0,0 0 0,0 0 0,-1 0 0,1 0 1,0-1-1,0 1 0,0 0 0,0 0 0,0 0 0,-1-1 0,1 1 0,0 0 0,0 0 0,0 0 1,0-1-1,0 1 0,0 0 0,0 0 0,0-1 0,0 1 0,0 0 0,0 0 0,0-1 0,0 1 1,0 0-1,0 0 0,0-1 0,0 1 0,0 0 0,0 0 0,0 0 0,0-1 0,0 1 1,1 0-1,-1 0 0,0-1-4,-20 14-457,2 2-2004,-13 4 186</inkml:trace>
  <inkml:trace contextRef="#ctx0" brushRef="#br0" timeOffset="153136.962">13045 10016 5449,'-12'0'2832,"5"2"2595,4 10-4988,-11 68 77,-175 624 447,187-657-646,3-47-301,0 0-1,0 0 0,1 0 0,-1 0 0,0 0 1,0 0-1,0-1 0,0 1 0,0 0 0,0-1 1,0 1-1,0-1 0,0 1 0,0-1 0,0 0 1,0 1-1,0-1 0,0 0 0,-1 0 0,1 1 1,0-1-1,0 0 0,-1 0 0,1 0 0,-1 0 1,1 0-1,-1 0 0,1 0-15,0 0 13,34-43 247,-20 23-192,0 2 1,2 0-1,0 1 1,20-16-69,54-28 48,-60 43-697,-1-1 0,-1-2 0,-1-1 0,7-9 649,30-40-3214,-5-4-538</inkml:trace>
  <inkml:trace contextRef="#ctx0" brushRef="#br0" timeOffset="153889.36">14095 7932 8706,'-1'-2'200,"0"-1"0,-1 1 0,0 0 0,1-1 0,-1 1 0,0 0 0,0 0 0,0 0 0,0 0 0,0 1 0,-1-1 0,1 1 0,-1-1 0,1 1 0,-1 0 0,1-1 0,-1 2 0,0-1 0,1 0 0,-1 0 0,0 1 0,0-1 0,1 1 0,-1 0 0,0 0 0,0 0 0,0 0 0,0 1 0,1-1 0,-1 1 0,0-1 0,0 1-200,-8 5 79,0 1-1,1 0 1,0 1 0,0 0 0,0 0 0,1 1-1,0 0 1,1 0 0,-1 3-79,0-3 36,-136 175 332,42-24-71,102-159-294,0 0 0,0 1 0,0-1 0,0 0 0,0 1 0,0 0 0,0-1 0,1 1 0,-1-1 0,0 1 0,1 0 0,-1 0 0,1-1 0,0 1 0,0 0 0,0 0 0,0-1 0,0 1 0,0 0 0,0 0 0,0-1 0,1 1 0,-1 0 0,1 0 0,-1-1 0,1 1 0,0 0 0,0-1 0,-1 1 0,1-1 0,0 1 0,0-1 0,1 0 0,-1 1 0,0-1 0,0 0 0,1 0 0,-1 0 0,1 0 0,-1 0 0,1 0 0,-1 0 0,1 0 0,-1 0 0,1-1 0,0 1 0,-1-1 0,1 1 0,0-1 0,0 0 0,-1 0 0,1 0 0,0 0 0,1 0-3,242-4 150,-242 4-152,1 0 0,-1 0 1,0 0-1,0 0 0,1 0 1,-1 1-1,0-1 0,0 1 1,0 0-1,0 0 0,1 0 1,-1 1-1,-1-1 0,1 1 1,0 0-1,0-1 0,-1 1 1,1 0-1,-1 1 0,1-1 1,-1 0-1,0 1 0,0-1 1,0 1-1,0 0 0,0-1 1,-1 1-1,1 0 0,-1 0 1,0 0-1,0 0 0,0 1 2,-3 7 6,0 0 0,-1 1 0,0-1 0,0-1 0,-2 1 0,1 0 0,-1-1-1,-1 0 1,0 0 0,0-1 0,-1 1 0,0-2 0,-1 1 0,-4 3-6,-7 12 161,-2-1-1,0-1 1,-2-1 0,0-1-1,-2-1 1,-11 6-161,32-22 36,-39 11 186,43-15-236,0 1 1,-1-1-1,1 1 1,-1-1-1,1 1 1,0-1-1,-1 0 0,1 1 1,0-1-1,0 1 1,0-1-1,-1 0 1,1 1-1,0-1 1,0 0-1,0 1 1,0-1-1,0 1 1,0-1-1,0 0 1,0 1-1,1-1 1,-1 0-1,0 1 1,0-1-1,0 1 1,1-1-1,-1 0 1,0 1-1,0-1 1,1 1-1,-1-1 1,1 1-1,-1-1 1,1 1-1,-1-1 1,0 1-1,1 0 1,-1-1-1,1 1 1,0 0-1,-1-1 1,1 1-1,-1 0 1,1-1 13,2-2-101,184-200-8248,-123 129 4689</inkml:trace>
  <inkml:trace contextRef="#ctx0" brushRef="#br0" timeOffset="154150.269">14230 8180 6785,'0'7'2797,"-28"57"1268,13-33-3719,2 0-1,1 1 1,2 1-1,1 0 1,2 0 0,-3 26-346,9-56 12,1-1 0,-1 1 0,0 0 1,1-1-1,0 1 0,0 0 0,0 0 0,0-1 1,0 1-1,0 0 0,1 0 0,-1-1 0,1 1 1,0 0-1,0-1 0,0 1 0,0-1 0,0 1 1,0-1-1,1 1 0,-1-1 0,1 0 0,0 0 1,0 0-1,0 0 0,0 0 0,0 0 1,0 0-1,0-1 0,0 1 0,1-1 0,-1 1 1,1-1-1,-1 0 0,1 0 0,0 0 0,-1 0 1,1-1-1,2 1-12,1-2 14,0-1 0,0 0 0,0 0-1,0-1 1,-1 0 0,1 0 0,-1 0 0,1-1 0,-1 1 0,-1-1 0,1 0 0,0-1 0,-1 1 0,4-6-14,-7 10 2,20-24 46,-2 0 1,0 0-1,-1-2 0,-2 0 1,0-2-1,-2 1 0,-1-2 0,-2 1 1,0-2-1,4-23-48,-14 40 0,-8 30-11,-3 14 10,1 0 0,2 0 0,1 1 0,0 12 1,6-41-15,-1-1-1,1 1 0,0 0 1,0 0-1,0 0 0,0-1 1,0 1-1,0 0 1,1 0-1,0-1 0,-1 1 1,1 0-1,0-1 0,0 1 1,1-1-1,-1 1 1,0-1-1,2 3 16,-1-5-47,-1 0 1,1 1-1,0-1 1,-1 0-1,1 0 1,-1 0-1,1 0 1,0-1-1,-1 1 1,1 0-1,-1-1 1,1 1-1,-1-1 0,1 1 1,-1-1-1,1 0 1,-1 1-1,1-1 1,-1 0-1,0 0 1,0 0-1,1 0 1,-1 0-1,0 0 1,1-2 46,2 0-287,35-30-2488,3-8-35</inkml:trace>
  <inkml:trace contextRef="#ctx0" brushRef="#br0" timeOffset="154533.212">14678 7992 8618,'-69'111'4402,"-17"63"-3263,82-164-1095,-15 65 311,19-74-348,1 0 0,-1 1-1,1-1 1,0 0 0,0 1 0,-1-1 0,1 0 0,0 0 0,0 0-1,0 1 1,0-1 0,0 0 0,1 0 0,-1-1 0,0 1 0,0 0 0,1 0-1,-1-1 1,0 1 0,1 0 0,-1-1 0,1 1 0,-1-1 0,0 0 0,1 0-1,-1 1 1,1-1 0,-1 0 0,1 0 0,-1 0 0,1 0 0,-1-1-1,1 1 1,-1 0 0,1-1 0,-1 1 0,0-1 0,1 1 0,-1-1 0,1 0-1,-1 1 1,0-1 0,0 0 0,0 0 0,1 0 0,-1 0 0,0 0 0,0 0-1,0 0 1,0-1 0,-1 1 0,1 0 0,0-1-7,25-22 48,-2-1 0,-1-1 0,-1 0 1,-1-2-1,-1-1 0,-2 0 0,9-20-48,100-212 120,-66 90 123,-61 160-18,-8 22-29,-22 58 98,2 1 0,-7 34-294,33-97 10,-11 30 54,1 1 0,3 1 0,0 0 0,0 28-64,7-63 17,1 0 1,0 1-1,1-1 1,-1 0-1,1 1 0,0-1 1,0 1-1,0-1 1,0 0-1,1 1 0,0-1 1,0 0-1,0 1 1,1-1-1,-1 0 1,1 0-1,0 0 0,0 0 1,0 0-1,1-1 1,-1 1-1,1-1 0,0 1 1,0-1-1,0 0 1,0 0-1,1 0 0,-1-1 1,1 1-1,0-1 1,-1 0-1,1 0 0,0 0 1,1 0-1,-1-1 1,0 0-1,4 1-17,53-16-393,-37-3-544</inkml:trace>
  <inkml:trace contextRef="#ctx0" brushRef="#br0" timeOffset="155061.7">15361 7928 8106,'-34'-38'6408,"31"36"-6289,1 1-1,-1 0 0,0 0 1,0 0-1,0 0 0,1 0 0,-1 0 1,0 1-1,0-1 0,0 1 0,0 0 1,0 0-1,0 0 0,0 1 1,0-1-1,0 1 0,0-1 0,0 1 1,0 0-1,0 0 0,0 0 1,1 1-1,-1-1 0,0 1-118,-13 8 71,1 0-1,1 2 1,0-1-1,0 2 1,1 0-1,1 0 1,0 1 0,1 1-1,0 0 1,2 1-1,-1-1 1,-4 15-71,-1 21 23,15-50-22,0 0 0,0 0 0,0 0 0,-1 0 0,1 0 1,0 1-1,0-1 0,1 0 0,-1 0 0,0 0 0,0 0 0,0 0 1,1 0-1,-1 0 0,1 0 0,-1 0 0,1 0 0,-1 0 0,1 0 0,-1 0 1,1 0-1,0 0 0,-1-1 0,1 1 0,0 0 0,0 0 0,0-1 1,0 1-1,0-1 0,-1 1 0,1-1 0,0 1 0,0-1 0,0 1 1,1-1-1,-1 0 0,0 1 0,0-1 0,0 0 0,0 0 0,0 0 1,1 0-2,4-1 10,0-1 1,-1 0 0,1 0-1,0 0 1,-1-1 0,1 1-1,-1-1 1,0-1 0,0 1-1,0-1 1,0 0 0,-1 0-1,1 0 1,-1-1 0,0 1-1,1-3-10,5-4 32,0-1 0,-1 1-1,0-2 1,-1 1 0,0-1-1,-1 0 1,-1-1-1,0 0 1,-1 0 0,0 0-1,-1 0 1,-1-1 0,0 0-1,-1 1 1,0-4-32,-3 8-45,-2 18-43,-2 21-46,4-21 97,-1-3 23,1 1 0,0 0 1,1 0-1,-1-1 0,1 1 1,0 0-1,0 0 0,1-1 1,0 1-1,0 0 0,0-1 1,1 1-1,-1 0 0,1-1 1,2 3 13,-3-7-125,1-1 1,0 1 0,-1-1-1,1 0 1,-1 1 0,1-1-1,0 0 1,-1 0 0,1 0-1,0 0 1,-1 0 0,1 0-1,0 0 1,-1-1 0,1 1-1,-1-1 1,1 1 0,0-1-1,-1 0 1,1 1 0,-1-1-1,0 0 1,1 0 0,-1 0-1,0 0 1,1 0 0,-1 0-1,0-1 1,0 1 0,0 0-1,0-1 1,0 1 0,0 0-1,0-1 1,-1 1 0,1-1 124,2-1-540,24-28-2913</inkml:trace>
  <inkml:trace contextRef="#ctx0" brushRef="#br0" timeOffset="155402.315">15511 7662 6425,'-39'68'5788,"23"-42"-5228,0 2-1,2 0 0,0 0 0,2 1 0,2 1 1,-3 13-560,12-42 5,1 0 1,0-1 0,0 1 0,0 0 0,0 0 0,0 0-1,0 0 1,0 0 0,0 0 0,0-1 0,0 1-1,0 0 1,1 0 0,-1 0 0,0 0 0,1-1 0,-1 1-1,0 0 1,1 0 0,-1 0 0,1-1 0,-1 1 0,1 0-1,0-1 1,-1 1 0,1-1 0,0 1 0,-1 0-1,1-1 1,0 0 0,0 1 0,-1-1 0,1 1 0,0-1-1,0 0 1,0 0 0,0 1 0,-1-1 0,1 0-1,0 0 1,0 0 0,0 0 0,0 0 0,0 0 0,0 0-1,0 0 1,-1 0 0,1-1 0,0 1 0,0 0-1,0 0 1,0-1 0,-1 1 0,1-1 0,0 1 0,0 0-1,-1-1 1,1 0 0,0 1 0,-1-1 0,1 1-1,0-1 1,-1 0 0,1 1 0,-1-1 0,1-1-6,9-2 29,31-12 16,-31 11-30,1 0 1,0 1 0,0 1 0,0-1 0,0 2-1,0-1 1,1 2 0,-1 0 0,12 0-16,-21 0 0,0 1-1,0-1 1,0 1 0,0 0-1,0 0 1,0 0 0,0 0 0,0 0-1,0 0 1,0 1 0,0-1 0,0 1-1,0-1 1,0 1 0,0 0-1,0-1 1,-1 1 0,1 0 0,0 0-1,0 1 1,-1-1 0,1 0 0,-1 0-1,1 1 1,-1-1 0,0 1-1,0 0 1,1-1 0,-1 1 0,0 0-1,0-1 1,0 1 0,-1 0 0,1 0-1,0 0 1,-1 0 0,1 0-1,-1 0 1,0 0 0,0 0 0,0 0-1,0 0 1,0 0 0,0 0 0,-5 9 104,0-1 1,-1 0-1,-1 0 1,1-1-1,-2 0 0,1 0 1,-1 0-1,0-1 1,-1 0-1,0-1 1,0 0-1,-1 0 1,0-1-1,0-1 0,-1 1 1,1-2-1,-1 1 1,0-1-1,0-1 1,0 0-1,-1-1 1,-7 1-105,-3-8-941,33-22-1735,13-5-721,3-3-258</inkml:trace>
  <inkml:trace contextRef="#ctx0" brushRef="#br0" timeOffset="155756.098">15837 7606 4097,'1'0'155,"-1"-1"0,0 0 1,1 1-1,-1-1 0,1 0 0,-1 1 0,0-1 1,0 0-1,1 1 0,-1-1 0,0 0 1,0 0-1,0 1 0,0-1 0,0 0 1,0 0-1,0 1 0,0-1 0,0 0 0,0 0 1,0 1-1,-1-1 0,1 0 0,0 0 1,-1 1-1,1-1 0,0 0 0,-1 1 1,1-1-1,-1 0 0,1 1 0,0-1 0,-1 1 1,0-1-1,1 1 0,-1-1 0,1 1 1,-1-1-1,0 1 0,1 0 0,-1-1 0,0 1 1,1 0-1,-1-1 0,0 1 0,0 0 1,1 0-1,-1 0 0,0 0 0,0 0 1,1 0-1,-1 0 0,0 0 0,0 0 0,1 0 1,-1 0-1,0 0 0,0 1 0,1-1 1,-1 0-1,0 0 0,1 1 0,-2-1-155,-10 10 223,1 1-1,0-1 0,1 2 1,0-1-1,0 2 0,1-1 1,1 1-1,0 0 0,1 1 1,0 0-1,1 0-222,1-3 11,-5 8-3,0 0 0,2 1 0,0 0 0,1 1 0,1-1 0,-1 15-8,6-34-1,1 1 0,0-1 1,0 0-1,0 0 0,0 1 1,0-1-1,0 0 0,0 1 1,0-1-1,1 0 0,-1 0 1,0 1-1,1-1 0,-1 0 0,1 0 1,-1 0-1,1 0 0,0 1 1,0-1-1,-1 0 0,1 0 1,0 0-1,0-1 0,0 1 1,0 0-1,0 0 0,0 0 0,0-1 1,0 1-1,0 0 0,1-1 1,-1 1-1,0-1 0,0 1 1,0-1-1,1 0 0,-1 0 1,0 1-1,1-1 0,-1 0 0,0 0 1,0 0-1,1 0 0,-1-1 1,0 1-1,1 0 0,-1 0 1,0-1-1,0 1 0,0-1 1,1 1-1,-1-1 0,0 0 0,0 1 1,65-32 5,-58 27-5,0 0 0,0 0 1,0 1-1,1 0 0,-1 1 1,1 0-1,0 0 0,0 1 1,0 0-1,1 1 0,7-1 0,-15 3 0,0 0 0,-1-1 0,1 1 0,-1 0 0,0 0-1,1 0 1,-1 0 0,0 0 0,1 0 0,-1 0-1,0 1 1,0-1 0,0 0 0,0 1 0,0-1-1,0 1 1,0-1 0,-1 1 0,1-1 0,-1 1-1,1-1 1,-1 1 0,1 0 0,-1-1 0,0 1 0,0 0-1,0 0 1,0-1 0,0 1 0,0 0 0,0-1-1,-1 1 1,1 0 0,0-1 0,-1 1 0,1-1-1,-1 1 1,0-1 0,0 1 0,0-1 0,1 1-1,-1-1 1,-1 1 0,1-1 0,0 0 0,0 0 0,0 0-1,-1 0 1,1 1 0,-10 14 147,0 0 1,-1-1-1,-1 0 0,0-1 0,-1 0 0,0-1 0,-1-1 1,-1 0-1,1-1 0,-2-1 0,-3 2-147,20-12-17,-1 1 0,1 0 0,-1-1 0,0 1 0,1 0 0,-1-1 0,0 1 0,1-1 0,-1 1 0,0-1 0,0 1 0,1-1 0,-1 1 0,0-1 0,0 0 0,0 1 0,0-1 0,0 0 0,1 0 0,-1 0 0,0 0 0,0 0 0,0 0 0,0 0 0,0 0 0,0 0 0,0 0 0,1 0 0,-1-1 0,0 1 0,0 0 0,0 0-1,0-1 1,1 1 0,-1-1 0,0 1 0,0-1 0,1 1 0,-1-1 0,0 0 0,1 1 0,-1-1 0,1 0 0,-1 1 0,1-1 0,-1 0 0,1 0 0,-1 1 0,1-1 0,-1 0 0,1 0 0,0 0 0,0 0 0,0 1 0,-1-1 0,1 0 0,0 0 0,0 0 0,0-1 17,4-21-2790,5-9 49</inkml:trace>
  <inkml:trace contextRef="#ctx0" brushRef="#br0" timeOffset="156103.313">15998 7641 8074,'5'2'4161,"7"10"-2271,1 0-1708,-10-11-170,1 1-1,0-1 1,1 0-1,-1 0 1,0 0-1,0-1 1,0 1 0,1-1-1,-1 0 1,0 0-1,0-1 1,0 1-1,1-1 1,-1 0-1,0 0 1,0 0 0,0-1-1,0 1 1,0-1-1,-1 0 1,1 0-1,0 0 1,-1-1-1,1 1 1,-1-1 0,0 0-1,0 0 1,0 0-1,0 0 1,-1-1-1,1 1 1,-1-1-1,0 1 1,0-1 0,0 0-1,-1 0 1,1 0-1,-1 0 1,1-3-12,-2 6 6,0 0 0,1-1 0,-1 1 0,0 0 0,0-1 0,0 1 0,-1 0 0,1-1 0,0 1 0,0 0 0,-1-1 0,1 1 0,-1 0 0,1-1 0,-1 1 0,1 0 0,-1 0 0,0 0 0,0-1 0,1 1 0,-1 0 0,0 0 0,0 0 0,0 0 0,0 1 0,0-1-1,0 0 1,-1 0 0,1 1 0,0-1 0,0 0 0,0 1 0,-1-1 0,1 1 0,0 0 0,-1-1 0,1 1 0,0 0 0,-1 0 0,1 0 0,0 0 0,-1 0 0,1 0 0,-1 0 0,1 1 0,0-1 0,-1 0 0,1 1 0,0-1 0,0 1 0,-2 0-6,-4 3 11,-1 1 1,1 0-1,0 0 0,1 0 0,-1 1 0,1 0 0,0 1 1,1-1-1,-1 1 0,1 0 0,1 0 0,-1 1 0,1-1 1,0 1-1,1 0 0,-1 3-11,-1-1 0,1-1 0,0 1 0,0 0 0,1 1 0,0-1 0,1 0 1,0 1-1,1-1 0,0 1 0,1 0 0,0-1 0,1 1 0,0 0 0,2 8 0,-3-17 0,1-1 1,-1 1-1,1-1 0,-1 0 0,1 1 0,0-1 1,0 0-1,0 0 0,0 0 0,0 1 0,0-1 1,0 0-1,0 0 0,0 0 0,0-1 1,1 1-1,-1 0 0,0 0 0,0-1 0,1 1 1,-1 0-1,1-1 0,-1 0 0,1 1 0,-1-1 1,0 0-1,1 0 0,-1 0 0,1 1 0,-1-2 1,1 1-1,-1 0 0,1 0 0,-1 0 0,1-1 1,-1 1-1,1-1 0,-1 1 0,0-1 0,1 1 1,-1-1-1,0 0 0,1 0 0,53-40-106,42-80-626,8-52-3440,-60 79 1308</inkml:trace>
  <inkml:trace contextRef="#ctx0" brushRef="#br0" timeOffset="156650.244">16480 7024 5041,'-47'94'5024,"-8"53"-2839,45-120-1930,-71 240 1750,78-255-1891,1-1 1,1 1 0,-1 0 0,2-1-1,0 1 1,0 0 0,1-1-1,1 2-114,-2-11-1,0 0-1,0 0 1,1 0 0,-1 0-1,1 0 1,-1 0-1,1 0 1,0 0-1,0 0 1,0 0-1,0 0 1,0 0 0,0-1-1,1 1 1,-1 0-1,0-1 1,1 1-1,-1-1 1,1 0 0,0 1-1,-1-1 1,1 0-1,0 0 1,0 0-1,0 0 1,0-1-1,0 1 1,0 0 0,0-1-1,0 1 1,0-1-1,0 0 1,0 1-1,0-1 1,0 0 0,0-1-1,1 1 1,-1 0-1,0 0 1,0-1-1,0 1 1,0-1-1,0 0 1,0 0 0,0 0-1,-1 0 1,1 0-1,0 0 1,0 0-1,-1 0 1,2-2 1,8-7-274,0-1-1,-2 0 1,1-1-1,-1 1 1,-1-2-1,0 1 1,6-15 274,-9 17-218,53-120-1336,-67 214 3657,14-29-1327,-5-54-762,1 0 1,-1 0-1,0 0 0,1 0 0,-1 0 0,1 0 0,-1 0 1,1 0-1,-1-1 0,1 1 0,0 0 0,-1 0 0,1 0 1,0-1-1,0 1 0,0 0 0,-1-1 0,1 1 0,0-1 0,0 1 1,0-1-1,0 1 0,0-1 0,0 0 0,0 1 0,0-1 1,0 0-1,0 0 0,0 0 0,0 0 0,0 0 0,1 0 0,-1 0 1,0 0-1,0 0 0,0 0 0,0 0 0,0-1 0,0 1 1,0-1-1,0 1 0,0 0 0,0-1 0,-1 0 0,1 1 0,0-1 1,0 1-1,0-1 0,0-1-14,211-176 559,-164 155-583,-47 24 22,1 1 0,-1-1 0,0 1 0,0-1 0,0 1 0,0-1 0,0 1 0,0 0 0,0-1 0,0 1 0,-1 0 0,1 0 0,-1 0 0,1 0 0,-1 0 0,0-1 1,0 1-1,0 0 0,0 0 0,0 0 0,0 0 0,0 0 0,-1 0 0,1 0 0,-1 0 0,1-1 0,-1 1 0,0 0 2,0 4 0,1 1 2,-2 73 136,2-78-132,0 0 0,0 0 0,1 0 0,-1 0 1,1 0-1,-1 0 0,1 0 0,0-1 1,0 1-1,-1 0 0,1 0 0,1-1 0,-1 1 1,0-1-1,0 1 0,1-1 0,-1 1 0,0-1 1,1 0-1,0 0 0,-1 1 0,1-1 1,0 0-1,-1-1 0,1 1 0,0 0 0,0 0 1,0-1-1,0 1 0,0-1 0,0 0 0,0 1 1,-1-1-1,1 0 0,0 0 0,0 0 0,2-1-6,7-2 32,1 0-1,-1-1 0,0 0 0,-1-1 0,1 0 0,-1-1 0,0 0 0,0 0 1,7-7-32,-7 6 20,-2 1-12,-1 1 0,1 0 0,1 0 0,-1 0 0,1 1 0,0 1 0,0-1 0,0 1 0,0 1 0,0 0 0,1 0 0,-1 1 0,7 0-8,-11 2-1,-1 1 1,1 0 0,0 0-1,0 0 1,-1 1 0,0 0 0,1 0-1,-1 0 1,0 0 0,0 0-1,-1 1 1,1 0 0,-1 0 0,0 0-1,0 0 1,0 0 0,0 1-1,-1-1 1,1 1 0,18 25 47,-18-28-27,0 1-1,0 0 1,1-1 0,-1 1-1,1-1 1,-1 0 0,1 0 0,0-1-1,-1 1 1,1-1 0,0 0 0,0 0-1,0 0 1,0 0 0,0 0-1,0-1 1,1 0 0,-1 0 0,0 0-1,0-1 1,0 1 0,0-1-1,0 0 1,0 0 0,0 0 0,0-1-1,0 1 1,-1-1 0,1 0 0,3-2-20,-1 0-64,0 1 1,0-1 0,0 0 0,-1-1 0,0 1-1,0-1 1,0 0 0,0 0 0,-1-1 0,1 0 0,-1 1-1,-1-1 1,1 0 0,-1-1 0,0 1 0,-1-1 0,1 1-1,-1-4 64,1-43-1308</inkml:trace>
  <inkml:trace contextRef="#ctx0" brushRef="#br0" timeOffset="157021.865">17104 6945 10274,'-24'-12'3257,"15"12"544,1-2-2665,10 4-880,1 4-672,9 4-3361,-5 7 848</inkml:trace>
  <inkml:trace contextRef="#ctx0" brushRef="#br0" timeOffset="157471.955">14910 8881 4921,'13'-21'1806,"11"-19"4644,-128 245-3502,51-70-2691,-25 108-257,107-321-289,136-403-1473,-143 425 1834,-22 77 140,-9 38 85,4-1-1,1 1 1,4 0 0,1-1-1,8 43-296,-3-79 87,0 0-1,1 0 0,0-1 1,2 0-1,1 0 1,7 10-87,-17-31-36,0 1-1,0 0 1,-1 0-1,1-1 1,0 1 0,0 0-1,-1 0 1,1-1 0,0 1-1,-1 0 1,1-1 0,-1 1-1,1 0 1,-1-1 0,1 1-1,-1-1 1,1 1 0,-1-1-1,1 1 1,-1-1 0,0 1-1,1-1 1,-1 0 0,0 1-1,0-1 1,1 0-1,-1 0 1,0 1 0,1-1-1,-1 0 1,0 0 0,0 0-1,0 0 1,1 0 0,-1 0-1,0 0 1,0 0 0,1 0-1,-1-1 1,0 1 0,0 0-1,1 0 1,-1-1 36,-25 1-2845,-3 3-226</inkml:trace>
  <inkml:trace contextRef="#ctx0" brushRef="#br0" timeOffset="157779.187">14714 9272 7994,'0'-23'2568,"8"-5"569,10 6-2209,11-8-56,4 0-312,11-5-111,2 9-185,5 3-104,-5 8-40,6 4 2112,-1 14-5633,-5-7 2665</inkml:trace>
  <inkml:trace contextRef="#ctx0" brushRef="#br0" timeOffset="158110.398">15232 8655 8290,'0'0'118,"-1"0"1,1 0-1,0 0 1,0 0-1,-1 0 0,1 0 1,0 0-1,0 0 1,-1 0-1,1 0 1,0 0-1,0 0 0,-1 0 1,1 0-1,0 0 1,0 0-1,-1 0 1,1 0-1,0 0 1,0-1-1,-1 1 0,1 0 1,0 0-1,0 0 1,0 0-1,-1 0 1,1-1-1,0 1 0,0 0 1,0 0-1,0 0 1,-1-1-1,1 1 1,0 0-1,0 0 1,0 0-1,0-1 0,0 1 1,0 0-1,0 0 1,0-1-1,0 1 1,0 0-1,0 0 0,0-1 1,0 1-1,0 0 1,0 0-1,0-1 1,0 1-1,0 0-118,-5 26 1535,4-16-1409,-2 8 58,-13 76 228,4 0 1,3 7-413,8-92 13,1 1 1,-1-1-1,1 1 1,1-1-1,0 0 1,0 1-1,1-1 1,0 0-1,1 0 1,0 0 0,0 0-1,1 0 1,3 5-14,-5-12 5,1-1 0,-1 0 0,0 1 0,1-1 0,-1 0 0,1 0 0,0-1 0,-1 1 0,1 0 0,-1-1 0,1 0 0,0 1 0,0-1 0,-1 0 0,1 0 0,0-1 0,-1 1 0,1-1 0,0 1 0,-1-1 0,1 0 0,-1 0 0,1 0 1,-1 0-1,1 0 0,-1-1 0,0 1 0,1-1 0,-1 1 0,0-1 0,0 0 0,0 0 0,-1 0 0,1 0 0,0 0 0,-1 0 0,1-1 0,-1 1 0,0 0 0,1-2-5,20-21-65,-15 15 17,0 1 1,1 0-1,1 0 0,0 1 1,0 0-1,0 1 0,1 0 0,3-1 48,-12 7-5,0 0 0,1 0 0,-1 0 0,0 1-1,1-1 1,-1 0 0,1 1 0,-1-1 0,1 1-1,0 0 1,-1-1 0,1 1 0,-1 0 0,1 0-1,0 0 1,-1 0 0,1 0 0,-1 1 0,1-1-1,-1 0 1,1 1 0,0-1 0,-1 1 0,1 0-1,-1-1 1,0 1 0,1 0 0,-1 0 0,0 0-1,1 0 1,-1 0 0,0 0 0,0 0 0,0 0-1,0 0 1,0 1 0,0-1 0,0 0 0,0 1-1,-1-1 1,1 1 0,0-1 0,-1 1 0,1-1 0,-1 1-1,0-1 1,0 1 0,1 0 0,-1-1 0,0 1-1,0-1 1,0 1 0,-1 0 0,1-1 0,0 1-1,0-1 1,-1 1 5,-2 10 215,0-1 0,-1 1 0,-1-1 0,0 0 0,0-1 0,-1 1 0,0-1 0,-1 0 0,0 0-1,-1-1 1,0 0 0,0 0 0,-1-1 0,0 0 0,0-1 0,-1 0 0,0 0 0,0-1 0,-8 3-215,15-7-6,0 0 0,0-1 0,0 1 0,0-1 0,0 0 0,0 0 0,0 0 0,0-1 0,0 1 0,0-1 0,0 1 0,-1-1 0,1 0 0,0 0 0,0 0 0,0-1 0,-1 1 0,1-1 0,0 0 0,0 0 0,0 0 0,0 0 0,0 0 0,0-1 0,1 0 0,-1 1 0,0-1 0,1 0 0,-1 0 0,1 0 0,-1 0 0,1-1 0,0 1 0,0-1 0,0 1 0,1-1 0,-1 0 0,-1-2 6,3 2-298,0 1 0,0-1 0,0 0 1,0 1-1,0-1 0,0 0 0,1 1 1,-1-1-1,1 1 0,-1-1 1,1 1-1,0-1 0,0 1 0,1-1 1,-1 1-1,0 0 0,1 0 0,-1-1 1,1 1-1,0 0 0,0 0 0,-1 1 1,2-1 297,19-14-3968</inkml:trace>
  <inkml:trace contextRef="#ctx0" brushRef="#br0" timeOffset="158768.305">15726 8843 6689,'1'-6'814,"-1"1"-1,0-1 1,0 0-1,-1 1 1,1-1-1,-1 1 1,0-1-1,-1 1 1,1 0 0,-1-1-1,0 1 1,-1 0-1,1 0 1,-3-2-814,4 6 79,-1 1 1,0-1 0,1 1 0,-1-1-1,0 1 1,0 0 0,1 0 0,-1 0 0,0 0-1,0 0 1,1 0 0,-1 1 0,0-1-1,0 0 1,1 1 0,-1-1 0,1 1 0,-1 0-1,0 0 1,1-1 0,-1 1 0,1 0 0,-1 0-1,1 0 1,0 1 0,-1-1 0,1 0-1,0 0 1,0 1 0,0-1 0,0 1 0,0-1-1,0 1 1,0-1 0,1 1 0,-1 0-1,1-1 1,-1 1 0,1 0 0,-1 0-80,-8 16 7,1 1 0,0-1 0,1 1 0,1 1 0,1-1 1,1 1-1,0 0 0,2 0 0,0 2-7,14 71-9,-12-91 8,1 0 0,-1 0 0,1 0 0,-1-1 0,1 1 0,0 0 0,-1 0 0,1-1 0,0 1 0,0-1 1,0 1-1,1-1 0,-1 1 0,0-1 0,0 1 0,1-1 0,-1 0 0,1 0 0,-1 0 0,1 0 0,0 0 1,-1 0-1,1 0 0,0-1 0,-1 1 0,1 0 0,0-1 0,0 0 0,0 1 0,0-1 0,0 0 0,-1 0 1,1 0-1,0 0 0,0 0 0,0 0 0,0-1 0,0 1 0,-1-1 0,1 1 0,0-1 0,0 0 0,-1 0 1,2 0 0,3-2 0,1-2 1,-1 1 0,0 0-1,0-1 1,0 0 0,0-1 0,-1 1-1,0-1 1,0 0 0,-1-1 0,4-5-1,19-25 18,-2 0 1,-1-1 0,-2-2 0,-2 0 0,-2-1-1,-1-1 1,-3-1 0,-1 0 0,-2-1-1,-2 0 1,1-24-19,-10 65 1,1-2-4,0 0 0,-1 0 0,1 0 0,-1 0 0,-1 1 0,1-1 1,-1 0-1,0 0 0,0 0 0,0 0 0,0 1 0,-1-1 0,0 0 3,1 5-5,0 0 0,-1 0 0,1-1 1,0 1-1,0 0 0,0 0 0,-1 0 0,1 0 1,0 1-1,0-1 0,0 0 0,0 0 0,-1 1 1,1-1-1,0 1 0,0-1 0,0 1 0,0-1 1,0 1-1,0 0 0,0-1 0,0 1 0,0 0 0,1 0 1,-1 0-1,0 0 0,0 0 0,1 0 0,-1 0 1,0 0-1,1 0 0,-1 0 0,1 0 0,-1 0 1,1 0-1,0 1 5,-1-2-2,-25 43-48,2 2-1,2 1 0,2 1 1,-5 20 50,-7 50 10,32-115-11,-1 1-1,0-1 1,1 1-1,0 0 1,-1-1 0,1 1-1,0-1 1,0 1-1,1-1 1,-1 1 0,0 0-1,1-1 1,0 1-1,-1-1 1,1 0-1,0 1 1,0-1 0,1 0-1,-1 1 1,0-1-1,1 0 1,-1 0 0,1 0-1,0 0 1,0 0-1,0-1 1,0 1-1,0 0 1,0-1 0,0 0-1,0 1 1,0-1-1,1 0 1,-1 0-1,1 0 1,-1 0 0,1-1-1,-1 1 1,1-1-1,-1 1 1,1-1 0,-1 0-1,1 0 1,0 0-1,-1 0 1,1-1 1,5-2 7,0 0-1,-1-1 1,1 0 0,-1 0 0,1-1-1,-2 0 1,1 0 0,0 0 0,-1-1-1,0 0 1,0-1 0,-1 1 0,0-1-1,1-2-6,54-50 35,-59 58-37,0 1-1,-1-1 0,1 0 1,0 1-1,0-1 1,0 1-1,0 0 0,-1-1 1,1 1-1,0 0 1,0-1-1,0 1 1,0 0-1,0 0 0,0 0 1,0 0-1,0 0 1,0 0-1,0 0 0,0 0 1,0 0-1,0 0 1,0 1-1,0-1 0,0 0 1,-1 1-1,1-1 1,0 0-1,0 1 1,0-1-1,0 1 0,-1 0 1,1-1-1,0 1 1,0 0-1,-1-1 0,1 1 1,-1 0-1,1 0 1,-1-1-1,1 1 0,-1 0 1,1 0-1,-1 0 3,10 43-95,-11 70 84,1-115-11,1 1-1,-1 0 0,0 0 1,0 0-1,1-1 1,-1 1-1,0 0 0,1 0 1,-1 0-1,0 0 1,1 0-1,-1-1 0,0 1 1,1 0-1,-1 0 1,0 0-1,1 0 1,-1 0-1,0 0 0,1 0 1,-1 0-1,0 0 1,1 0-1,-1 1 0,0-1 1,1 0-1,-1 0 1,0 0-1,1 0 0,-1 0 1,0 1-1,1-1 1,-1 0-1,0 0 1,0 0-1,1 1 0,-1-1 1,0 0-1,0 0 1,1 1-1,-1-1 0,0 0 1,0 1-1,0-1 1,0 0-1,0 1 0,1-1 1,-1 0-1,0 1 1,0-1-1,0 0 1,0 1-1,0-1 0,0 0 1,0 1-1,0-1 1,0 0-1,0 1 0,0-1 1,0 0-1,-1 1 1,1-1-1,0 0 0,0 1 1,0-1 22,13-24-4305,-13 24 4208,8-21-3938</inkml:trace>
  <inkml:trace contextRef="#ctx0" brushRef="#br0" timeOffset="159207.232">16309 8589 8306,'-32'28'6545,"14"-16"-5827,-38 39 227,47-39-886,1 1 0,0 0 0,1 1 0,0-1 0,1 1 0,1 0 0,0 1-1,1-1 1,1 1 0,0 0 0,1 0 0,0 12-59,2-26 10,-1 0 0,1 0-1,0 0 1,0 0 0,0 0 0,0 0-1,0 0 1,0 0 0,1 0 0,-1 0-1,0 0 1,0 0 0,1 0 0,-1 0-1,1 0 1,-1 0 0,1 0 0,-1 0-1,1 0 1,-1-1 0,1 1 0,0 0-1,0 0 1,-1-1 0,1 1 0,0 0-1,0-1 1,0 1 0,0-1 0,0 1-1,-1-1 1,1 1 0,0-1 0,0 0-1,0 1 1,1-1 0,-1 0 0,0 0-1,0 0 1,0 0 0,0 0 0,0 0-1,0 0 1,0 0 0,0 0 0,0 0-1,0-1 1,0 1 0,0 0 0,0-1-1,0 1 1,0-1 0,0 1 0,0-1-1,-1 1 1,1-1 0,0 0 0,0 1-1,0-1 1,-1 0 0,1 0 0,0 0-1,-1 1 1,1-2-10,15-14 57,-1 0 0,0-1 0,-1-1 0,-1-1 0,-1 0 0,-1 0 0,0-1 1,-2-1-1,6-14-57,9-70 282,-45 196-12,16-75-229,1 0 0,1 0 0,0 0 0,1 1 1,1-1-1,0 1 0,1 0 0,1-1 0,2 11-41,-3-25 8,0 0-1,0-1 0,1 1 0,-1-1 0,0 1 1,1-1-1,-1 1 0,1-1 0,0 1 0,-1-1 0,1 1 1,0-1-1,0 0 0,0 1 0,0-1 0,0 0 1,0 0-1,0 0 0,0 0 0,1 0 0,-1 0 0,0 0 1,1 0-1,-1 0 0,0-1 0,1 1 0,-1 0 1,1-1-1,-1 1 0,1-1 0,-1 0 0,1 1 1,0-1-1,-1 0 0,1 0 0,-1 0 0,1 0 0,0 0 1,-1-1-1,1 1 0,-1 0 0,1-1 0,-1 1 1,1-1-8,12-8-2616,10 0 501</inkml:trace>
  <inkml:trace contextRef="#ctx0" brushRef="#br0" timeOffset="159602.563">16581 8471 9930,'-30'21'6523,"-1"28"-5477,26-40-761,-86 185 56,91-194-341,-1 1 1,1 0-1,-1-1 0,1 1 1,0 0-1,-1-1 0,1 1 0,0 0 1,0 0-1,0 0 0,-1-1 1,1 1-1,0 0 0,0 0 0,0-1 1,0 1-1,0 0 0,1 0 0,-1 0 1,0-1-1,0 1 0,0 0 1,1 0-1,-1-1 0,0 1 0,1 0 1,-1-1-1,1 1 0,-1 0 0,1-1 1,-1 1-1,1-1 0,-1 1 1,1 0-1,-1-1 0,1 1 0,0-1 1,-1 0-1,1 1 0,0-1 1,-1 0-1,1 1 0,0-1 0,0 0 1,-1 0-1,1 1 0,0-1 0,0 0 1,0 0-1,-1 0 0,1 0 1,0 0-1,0 0 0,0 0 0,-1-1 1,1 1-1,0 0 0,0 0 0,-1-1 1,1 1-1,0 0 0,-1-1 1,2 1-1,64-24 88,-60 21-93,-1 1 0,1 0 1,0 0-1,0 0 0,0 1 1,0-1-1,0 1 0,0 1 1,0-1-1,0 1 0,0 0 1,0 1-1,0-1 0,0 1 1,0 0-1,2 1 5,-7 0-5,0-1 0,1 1 0,-1-1 0,0 1 0,0 0 0,0 0 0,0 0 0,0-1 0,-1 1 0,1 0 0,-1 0 0,1 0 0,-1 0 0,1 0 0,-1 0 0,0 0 0,0 0 0,0 1 0,0-1 0,-1 0 0,1 0 0,0 0 0,-1 0 0,1 0 0,-1 0 0,0-1 0,0 1 0,0 0 0,0 0 0,0 0 0,0-1 0,0 1 0,0 0 0,-1-1 1,1 1-1,-1-1 0,1 0 5,0 0 3,-6 12 180,-1-1 1,-1 0 0,0 0-1,-1-1 1,0 0 0,-1 0-1,0-2 1,0 1 0,-1-1-1,0-1 1,-4 2-184,16-10-16,0-1 0,0 1 0,0 0 0,0 0 0,1-1-1,-1 1 1,0 0 0,0-1 0,0 1 0,0 0 0,0-1 0,0 1 0,0 0 0,0-1 0,0 1 0,0 0 0,0-1 0,0 1 0,0 0-1,-1-1 1,1 1 0,0 0 0,0-1 0,0 1 0,0 0 0,0-1 0,-1 1 0,1 0 0,0 0 0,0-1 0,-1 1 0,1 0-1,0 0 1,0 0 0,-1-1 0,1 1 0,0 0 0,-1 0 0,1 0 0,0 0 0,-1 0 0,1-1 0,0 1 0,-1 0 0,1 0-1,0 0 1,-1 0 0,1 0 0,0 0 0,-1 0 0,1 0 0,0 0 0,-1 0 0,1 1 0,0-1 0,0 0 0,-1 0 0,1 0 16,18-31-1640,-16 28 1441,17-24-3033,6-5 226</inkml:trace>
  <inkml:trace contextRef="#ctx0" brushRef="#br0" timeOffset="160005.734">16819 8445 7722,'16'-22'3296,"-11"11"281,-2 12-1857,-9 15-751,-3 17-233,-3 12-472,-3 16-128,-1-2-56,7 8-8,3-17 0,6-7-24,6-18-16,2-5-824,1-17 3616,3-10-6576,-3-12 2583</inkml:trace>
  <inkml:trace contextRef="#ctx0" brushRef="#br0" timeOffset="160340.313">16893 8462 7426,'-3'4'545,"1"0"1,0 0 0,0 1 0,0-1 0,0 1-1,0-1 1,1 1 0,0 0 0,0 0 0,0-1-1,1 1 1,-1 0 0,1 3-546,0-4 45,0 1-1,0-1 1,1 1 0,0-1-1,-1 0 1,1 1 0,1-1-1,-1 0 1,1 1 0,-1-1-1,1 0 1,0 0 0,1 0-1,-1-1 1,1 1 0,-1 0-1,1-1 1,0 0 0,1 0 0,-1 0-1,0 0 1,1 0 0,0-1-1,0 1 1,-1-1 0,1 0-1,1 0 1,-1 0 0,0-1-1,0 0 1,1 1 0,-1-2-1,0 1 1,1 0 0,3-1-45,1-1 20,1-1 0,-1-1 1,0 0-1,0 0 0,0 0 0,0-1 1,0-1-1,-1 1 0,0-1 0,0-1 0,5-4-20,0 1 30,-1-1-1,0 0 1,-1 0-1,0-1 0,-1 0 1,0-1-1,0-1 0,-2 1 1,1-1-1,-2-1 0,5-10-29,-12 25 3,-1-1-1,1 0 1,0 0-1,-1 1 0,1-1 1,-1 0-1,1 0 1,0 0-1,-1 0 1,1 0-1,-1 0 0,1 0 1,-1 0-1,1 0 1,0 0-1,-1 0 1,1 0-1,-1 0 0,1 0 1,-1 0-1,1 0 1,0 0-1,-1 0 1,1-1-1,-1 1 0,1 0 1,0 0-1,-1-1 1,1 1-1,0 0 1,-1 0-1,1-1 0,0 1 1,0 0-1,-1-1 1,1 1-1,0 0 1,0-1-1,-1 1 0,1 0 1,0-1-1,0 1 1,0-1-1,0 1 1,0-1-3,-13 18 43,0 0 1,2 0 0,0 1 0,1 1-1,1-1 1,1 2 0,1-1 0,0 1-1,1 0 1,-1 11-44,7-29 11,-1-1 1,0 1-1,1 0 1,-1 0-1,1 0 0,-1-1 1,1 1-1,0 0 1,0 0-1,-1 0 0,1 0 1,1 0-1,-1 0 1,0-1-1,0 1 0,1 0 1,-1 0-1,1 0 1,0-1-1,-1 1 0,1 0 1,0-1-1,0 1 1,0 0-1,0-1 0,0 1 1,1-1-1,-1 0 1,0 1-1,1-1 0,-1 0 1,1 0-1,-1 0 1,1 0-1,-1 0 0,1 0 1,0 0-1,0-1 1,-1 1-1,2 0-11,7-3 22,1-1 1,-1 0-1,0 0 0,0-1 1,0 0-1,0-1 0,-1 0 1,0 0-1,0-1 0,0 0 1,-1-1-1,0 0 0,2-2-22,6-4 36,45-39 41,-41 34-74,0 0 0,1 2 0,1 0 1,1 1-1,13-6-3,-35 21-4,0-1-1,1 1 1,-1-1 0,0 1 0,1 0-1,-1-1 1,0 1 0,0 0 0,1 0 0,-1 0-1,0 0 1,1 0 0,-1 1 0,0-1-1,1 0 1,-1 1 0,0-1 0,0 1 0,1-1-1,-1 1 1,0-1 0,0 1 0,0 0-1,0 0 1,0-1 0,0 1 0,0 0 0,0 0-1,0 0 1,0 0 0,0 0 0,-1 0-1,1 0 1,0 1 0,-1-1 0,1 0-1,-1 0 1,1 0 0,-1 1 0,0-1 0,1 0-1,-1 1 1,0-1 0,0 0 0,0 1-1,0-1 1,0 0 0,0 1 4,12 25-25,-11-25 25,0-1 1,0 0-1,0 0 1,0 0 0,0 0-1,1 0 1,-1 0-1,0 0 1,1-1-1,-1 1 1,1 0-1,-1-1 1,1 1-1,-1-1 1,1 1 0,-1-1-1,1 0 1,-1 0-1,1 0 1,0 0-1,-1 0 1,1 0-1,-1 0 1,1 0 0,-1-1-1,1 1 1,-1 0-1,1-1 1,-1 1-1,1-1 1,-1 0-1,1 0 1,-1 1-1,0-1 1,1-1-1,46-44 102,-36 32-60,-9 9-41,1 1 1,0 0-1,0 0 1,1 0 0,-1 1-1,1 0 1,-1-1 0,1 2-1,0-1 1,0 0 0,0 1-1,1 0 1,2-1-2,-7 4-3,0-1 1,0 1-1,0-1 1,0 1 0,-1-1-1,1 1 1,0 0-1,0 0 1,0-1-1,-1 1 1,1 0-1,0 0 1,-1 0-1,1 0 1,-1-1-1,1 1 1,-1 0 0,0 0-1,1 0 1,-1 0-1,0 0 1,1 0-1,-1 0 1,0 1-1,0-1 1,0 0-1,0 0 1,0 0-1,0 0 1,0 0 0,-1 0-1,1 0 1,0 0-1,0 0 1,-1 0-1,1 0 1,-1 0-1,1 0 1,-1 1 2,-21 35-496,7-26-3252,4-11 706</inkml:trace>
  <inkml:trace contextRef="#ctx0" brushRef="#br0" timeOffset="160584.257">17101 8134 11250,'-18'-1'2657,"7"1"960,11-3-3265,17 3-2809,4 3-1111</inkml:trace>
  <inkml:trace contextRef="#ctx0" brushRef="#br0" timeOffset="169418.73">14572 4218 7706,'-14'-2'1218,"10"2"-918,0 0 0,1 0 0,-1 0 0,0-1-1,1 1 1,-1-1 0,0 0 0,1 0 0,-1-1 0,1 1-1,-1-1 1,1 1 0,0-1 0,0 0 0,0 0-1,0-1 1,0 1 0,0-1 0,0 1 0,1-1 0,-1-1-300,18-34 1359,-4 24-1189,0 0 0,1 0 0,0 1 0,1 1 0,1 0 0,0 0 0,14-7-170,-24 16 12,0 1 0,0-1 0,1 1 0,-1 0-1,0 1 1,1-1 0,-1 1 0,1 0 0,-1 0-1,1 0 1,0 1 0,-1 0 0,1-1 0,0 2-1,-1-1 1,1 0 0,0 1 0,-1 0 0,1 0-1,-1 1 1,1-1 0,-1 1 0,0 0 0,1 0-1,-1 0 1,0 1-12,-3-1 3,0 0 0,-1 0 0,1 0 0,0 1 0,-1-1 0,1 0 0,-1 1 0,0-1 0,0 0 0,0 1 0,0-1 0,0 0 0,-1 1 0,1-1 0,-1 0 0,1 1 0,-1-1 0,0 0 0,0 0 0,0 0 0,0 0 0,0 0 0,0 0 0,-1 0 0,1 0 1,-1 0-1,1 0 0,-1-1 0,0 1 0,0-1 0,0 1-3,-155 147 200,133-120-173,1 1 1,1 1-1,2 1 1,1 1-1,2 0 1,-2 7-28,-38 121 71,37-53-39,19-106-33,1 0 0,0 0 0,0 0 1,0 0-1,0 0 0,0 0 0,1 0 0,-1 0 1,0 0-1,1 0 0,0 0 0,-1 0 1,1 0-1,0 0 0,0 0 0,0 0 1,0-1-1,0 1 0,0 0 0,1-1 0,-1 1 1,1-1-1,-1 0 0,1 1 0,-1-1 1,1 0-1,0 0 0,-1 0 0,1 0 0,0 0 1,0 0-1,0-1 0,0 1 0,0 0 1,0-1-1,1 0 1,70-2-67,-69 1 68,168-34 5,-62 11-5006,-74 16 1419</inkml:trace>
  <inkml:trace contextRef="#ctx0" brushRef="#br0" timeOffset="169821.255">15300 4121 8098,'-34'-21'6696,"-10"23"-4545,-36 36-1651,74-33-504,-1 0 0,1 0 0,0 1 0,0 0 0,1 0 0,0 1 0,0 0-1,0 0 1,1 0 0,0 0 0,0 0 0,1 1 0,0 0 0,0 0 0,1 0 0,0 0 0,0 2 4,-2 5 4,1 0 0,0 1 0,1-1 0,1 0 0,1 1 0,0-1 1,1 1-1,0-1 0,2 1 0,-1-1 0,3 2-4,-5-15 1,0 0 0,1 0-1,-1 0 1,1-1 0,0 1 0,0 0-1,-1 0 1,1-1 0,0 1 0,1-1 0,-1 1-1,0-1 1,0 1 0,1-1 0,-1 0-1,0 1 1,1-1 0,0 0 0,-1 0 0,1 0-1,-1 0 1,1 0 0,0-1 0,0 1-1,0 0 1,-1-1 0,1 0 0,0 1-1,0-1 1,0 0 0,0 0 0,0 0 0,0 0-1,0 0 1,0 0 0,-1-1 0,1 1-1,0 0 1,0-1 0,0 0 0,-1 1 0,1-1-1,0 0 0,63-52 75,51-102 356,-63 77 117,-51 76-507,-1 0 1,1 0-1,-1 0 1,0-1-1,1 1 1,-1 0-1,0-1 1,0 1-1,-1-1 1,1 1-1,0-1 1,-1 0-1,0 1 1,1-1-1,-1 1 1,0-1-1,0 0 1,-1 1-1,1-1 1,0 1-1,-1-1 1,0 0-1,1 1 1,-1-1-1,0 1 1,0 0-1,-1-1 1,1 1-1,0 0 1,-1 0-1,0 0 1,1 0-1,-1 0 1,0 0-1,0 0 1,0 0-1,0 1 1,0-1-1,0 1 1,-1 0-1,1-1 1,-1 1-42,0-1-21,-1 1 0,0-1 0,0 1-1,-1 0 1,1 0 0,0 0 0,0 1 0,0-1 0,-1 1-1,1 0 1,0 0 0,0 0 0,-1 1 0,1 0 0,0 0-1,0 0 1,0 0 0,0 0 0,0 1 0,0 0 0,0 0-1,0 0 1,-1 1 21,6-3-87,-1 0 0,0 0 0,1 0-1,-1 0 1,0 0 0,1 0 0,-1 0 0,0 0-1,1 0 1,-1 0 0,0 1 0,1-1 0,-1 0-1,0 0 1,1 0 0,-1 0 0,0 1 0,0-1-1,1 0 1,-1 0 0,0 0 0,0 1 0,1-1-1,-1 0 1,0 0 0,0 1 0,0-1 0,1 0-1,-1 1 1,0-1 0,0 0 0,0 1 0,0-1-1,0 0 1,0 1 0,0-1 0,0 0 0,1 1-1,-1-1 1,0 0 0,-1 1 0,1-1 0,0 0-1,0 1 1,0-1 0,0 0 0,0 1 0,0-1-1,0 0 1,0 1 0,-1-1 0,1 0 0,0 0-1,0 1 1,0-1 0,-1 0 0,1 1 0,0-1-1,0 0 1,-1 0 0,1 0 0,0 1 0,0-1-1,-1 0 1,1 0 0,0 0 0,-1 0 0,1 0-1,0 1 1,-1-1 87,14-2-3746</inkml:trace>
  <inkml:trace contextRef="#ctx0" brushRef="#br0" timeOffset="170139.754">15643 3927 5497,'5'-2'753,"32"-1"7629,-25 17-7855,-9 0-353,0 0 0,-1 0-1,0 0 1,-1 0 0,-1 0 0,0 0-1,-1 1 1,0-1 0,-1 0 0,-1 0-1,-1 4-173,-43 96 460,5-18 31,22 17 61,23-96-1342,7-20-3221,-1-12 569</inkml:trace>
  <inkml:trace contextRef="#ctx0" brushRef="#br0" timeOffset="170502.107">16062 3824 8282,'17'-18'5274,"-15"37"-2893,-9 10-2121,-2 1 1,0-1 0,-2-1-1,-1 0 1,-1 0 0,-1-1-1,-2-1 1,-1 0 0,-16 19-261,-44 58 1109,76-103-1104,1 1 0,-1-1-1,1 1 1,-1-1 0,1 1 0,0-1-1,-1 1 1,1-1 0,-1 1 0,1-1-1,0 1 1,0 0 0,-1-1-1,1 1 1,0 0 0,0-1 0,0 1-1,0 0 1,0-1 0,0 1 0,0 0-1,0-1 1,0 1 0,0 0 0,0-1-1,0 1 1,0 0 0,0-1 0,1 1-1,-1-1 1,0 1 0,0 0 0,1-1-1,-1 1 1,0-1 0,1 1-1,-1-1 1,1 1 0,-1-1 0,1 1-1,-1-1 1,1 1 0,-1-1 0,1 0-1,0 1 1,-1-1-5,33 0-6,-23-1 8,31-5-97,0-2 1,-1-2 0,34-12 94,23-25-4465,-50 14 1049</inkml:trace>
  <inkml:trace contextRef="#ctx0" brushRef="#br0" timeOffset="170882.967">16312 4013 9186,'-23'37'2705,"-9"5"1007,5-8-2559,-2 4-73,11-3-216,0 18-232,15 0-408,0 9-112,4-6-56,1-3-120,4-26-512,-6-13-3369,-5-18 857</inkml:trace>
  <inkml:trace contextRef="#ctx0" brushRef="#br0" timeOffset="192806.537">4471 14590 7738,'-8'-45'3789,"11"-29"-3190,-1 8-909,-2 59 365,0 0 0,-1 0 0,0 0 1,0 0-1,0 0 0,-1 0 0,0 0 0,0 1 1,-1-1-1,0 1 0,0-1 0,-1 1 0,1 0 1,-1 0-1,-1 1 0,1-1 0,-1 1 0,0 0 1,0 0-1,0 0 0,-1 1 0,0 0 0,-5-4-55,-10 2 224,1 0-1,-1 2 0,0 0 0,0 1 1,0 1-1,-1 1 0,1 1 0,-1 1 1,1 1-1,0 0 0,0 2 0,-18 6-223,3-4 113,-317 52 534,313-56-605,0 2 1,1 1 0,-1 2 0,1 2 0,1 1 0,0 2 0,0 2 0,1 1 0,1 2 0,-11 9-43,18-5-11,2 2 1,1 1-1,1 1 1,1 2-1,1 0 0,1 1 1,2 1-1,1 1 1,1 1-1,2 0 1,1 2-1,1 0 0,2 0 1,1 1-1,-5 34 11,1-14-17,3 1 1,2 1-1,3-1 0,2 1 0,2 0 0,3 1 0,3-1 1,4 24 16,2-29-12,2-1 0,2 0 1,2 0-1,9 14 12,-13-32-4,1-1 1,2-1-1,1 0 1,1-1-1,2-1 1,1 0-1,1-2 0,1 0 1,12 11 3,-8-18-3,0-1 1,1 0 0,1-3-1,0 0 1,2-1 0,-1-2-1,1-1 1,1-1-1,0-1 1,0-2 0,1-1-1,0-2 1,0-1 0,25-1 2,-16-1-3,0-1 1,0-3-1,0-1 1,-1-2-1,0-2 1,0-1 0,0-2-1,-1-2 1,-1-2-1,6-3 3,20-14 2,-2-2 0,-1-3-1,-1-2 1,-3-3 0,21-21-2,13-19 15,-3-3 0,40-54-15,-12-2 50,45-78-50,-113 155 22,-2-1 1,-3-2 0,-3-2-1,-3-2 1,-3-1 0,-3-2-1,-4 0 1,10-52-23,-32 96 49,-2 0 1,-1 0-1,-1 0 1,-2 0-1,-1 1 0,-1-1 1,-2 1-1,0 0 1,-3 0-1,0 0 1,-1 1-1,-2 1 0,-1 0 1,-1 0-1,-2 2 1,0 0-1,-15-18-49,16 25 56,0 0 1,-2 1-1,1 1 0,-2 0 0,0 1 1,-1 1-1,-1 1 0,0 1 0,0 0 1,-1 2-1,-1 0 0,1 1 0,-2 2 1,1 0-1,-1 1 0,0 1 0,0 2 1,-1 0-1,1 1 0,0 2 0,-1 0 1,-19 3-57,-5 4 15,-1 3-1,1 1 1,0 2 0,2 3 0,-1 2 0,-38 20-15,22-5-384,1 2-1,2 3 1,1 2-1,-5 9 385,-29 27-2912,10-5 141</inkml:trace>
  <inkml:trace contextRef="#ctx0" brushRef="#br0" timeOffset="195782.888">17917 2024 6321,'0'-1'173,"0"-1"0,-1 1 0,1 0-1,-1-1 1,1 1 0,-1 0 0,0-1-1,1 1 1,-1 0 0,0 0-1,0 0 1,0-1 0,0 1 0,0 0-1,0 0 1,0 0 0,-1 1 0,1-1-1,0 0 1,0 0 0,-1 1 0,1-1-1,0 0 1,-1 1 0,1 0 0,-1-1-1,1 1 1,-1 0 0,1 0-1,0-1 1,-1 1 0,1 0 0,-1 1-1,1-1 1,-1 0 0,1 0 0,-1 1-1,1-1 1,0 1 0,-1-1 0,1 1-173,-57 26 827,38-12-799,1 1-1,0 1 1,2 1 0,0 1 0,1 0-1,1 1 1,0 0 0,2 1-1,0 1 1,2 0 0,0 1-1,2 0 1,-3 12-28,-2 61 43,14-90-42,-2 10 1,1-1 1,1 1-1,1-1 0,0 1 1,1-1-1,1 1 1,0-1-1,1 0 0,4 10-2,-8-23 3,1-1-1,0 1 0,0 0 0,0-1 0,0 1 0,0-1 0,0 1 1,0-1-1,0 1 0,0-1 0,1 0 0,-1 0 0,1 1 0,-1-1 0,1 0 1,-1 0-1,1-1 0,-1 1 0,1 0 0,0 0 0,0-1 0,-1 1 1,1-1-1,0 0 0,0 1 0,0-1 0,-1 0 0,1 0 0,0 0 0,0 0 1,0 0-1,0-1 0,-1 1 0,1 0 0,0-1 0,0 0 0,-1 1 1,1-1-1,0 0 0,-1 0 0,1 0 0,-1 0 0,1 0 0,-1 0 0,2-1-2,2-1 11,4-1 12,0 0 0,-1-1 0,1 0 0,-1 0 0,0-1 0,0 0 0,-1 0 0,0-1 0,0 0 0,0-1 0,-1 1 0,0-1 0,-1 0 1,0-1-1,2-2-23,-7 9 19,1 1 1,-1 0 0,0 0-1,1-1 1,-1 1 0,0 0-1,0-1 1,0 1 0,0 0 0,0 0-1,-1-1 1,1 1 0,0 0-1,-1 0 1,1-1 0,0 1-1,-1 0 1,0 0 0,1 0 0,-1 0-1,0-1 1,1 1 0,-1 0-1,0 0 1,0 1 0,0-1-1,0 0 1,0 0 0,0 0 0,0 0-1,0 1 1,0-1 0,0 1-1,0-1 1,-1 1 0,1-1-1,0 1 1,0-1 0,-1 1 0,1 0-1,0 0 1,0 0 0,-1 0-1,1 0 1,0 0 0,-1 0-1,1 0 1,0 0 0,0 1-1,-1-1 1,1 1 0,0-1 0,0 1-1,0-1 1,-1 1 0,1-1-1,0 1 1,0 0 0,0 0-1,0-1 1,0 2-20,-4 1 23,-1 0 0,1 1-1,0 0 1,0 1 0,1-1 0,-1 1 0,1-1-1,0 2 1,0-1 0,0 0 0,1 1-1,0-1 1,0 1 0,-2 6-23,6-11-1,-1 0 0,1 1 0,-1-1 0,1 0 0,-1 0-1,1 1 1,0-1 0,0 0 0,-1 0 0,1 0 0,0 0 0,0 0 0,0 0 0,0 0 0,0-1 0,1 1 0,-1 0 0,0-1 0,0 1 0,0 0-1,1-1 1,-1 1 0,0-1 0,1 0 0,-1 0 0,0 1 0,1-1 0,-1 0 0,0 0 0,1 0 0,-1 0 0,0 0 0,1-1 0,-1 1 0,0 0 0,1-1-1,-1 1 1,0-1 0,1 1 0,0-1 1,80-22 56,-17-12 46,-83 69-425,18-25-215,14-11-4793,3-14 1676</inkml:trace>
  <inkml:trace contextRef="#ctx0" brushRef="#br0" timeOffset="196681.77">18098 2372 7466,'-42'28'5896,"-15"27"-5266,25-23-124,31-32-501,0 1 0,0 0 0,0 0 0,0-1 0,0 1 0,0 0 1,0 0-1,0 0 0,0 0 0,1 0 0,-1 0 0,0 0 0,1 0 0,-1 0 1,1 1-1,-1-1 0,1 0 0,-1 0 0,1 0 0,0 1 0,0-1 0,0 0 1,-1 0-1,1 1 0,0-1 0,1 0 0,-1 1 0,0-1 0,0 0 0,0 0 0,1 0 1,-1 1-1,1-1 0,-1 0 0,1 0 0,-1 0 0,1 0 0,0 0 0,0 0 1,-1 0-1,1 0 0,0 0 0,0 0 0,0 0 0,0 0 0,0-1 0,0 1 0,0 0 1,0-1-1,0 1 0,1-1 0,-1 1 0,0-1 0,0 1 0,0-1 0,1 0 1,-1 0-1,0 1 0,0-1 0,1 0 0,-1 0 0,1-1-5,7 0 11,0 0 1,1-1-1,-1 0 0,0-1 0,0 0 1,-1 0-1,1-1 0,0 0 1,-1-1-1,0 1 0,0-2 0,4-3-11,7-3 19,69-42 79,-69 110-116,-16-54 19,1 0 0,-1-1 1,1 0-1,-1 1 0,1-1 1,0-1-1,0 1 1,-1 0-1,1-1 0,0 0 1,0 0-1,-1 0 1,1 0-1,0 0 0,0-1 1,0 0-1,-1 0 1,1 0-1,-1 0 0,1 0 1,-1-1-1,1 0 0,-1 0 1,0 0-1,2-1-1,23-13 16,-2-1-1,0-1 1,-1-1 0,-1-2-1,-1 0 1,0-1 0,12-19-16,2 9-54,-34 45-2,-42 86-76,29-78 116,-50 88 116,59-108-97,1 0-1,-1 0 1,0 0-1,0 0 1,1 0-1,-1 0 1,0 0-1,1 0 1,-1 0-1,1 0 1,-1 0-1,1 0 1,0 0-1,0 1 1,-1-1-1,1 0 1,0 0-1,0 0 1,0 1-1,0-1 1,0 0-1,1 0 1,-1 0-1,0 1 1,0-1-1,1 0 1,-1 0-1,1 0 1,-1 0-1,1 0 0,-1 0 1,1 0-1,0 0 1,-1 0-1,1 0 1,0 0-1,0 0 1,0 0-1,0-1 1,0 1-1,0 0 1,0-1-1,0 1 1,0 0-1,0-1 1,0 1-3,0 1-22,-1 0-1,1 0 1,-1 0-1,0 0 1,0 0 0,0 0-1,0 0 1,-1 0 0,1 0-1,0 0 1,-1 0 0,1 0-1,-1 0 1,0 0 0,0 0-1,0 0 1,0-1 0,0 1-1,0 0 1,0-1-1,-2 2 23,-43 42-210,33-30 212,2 23 38,5-27-28,6-10-21,5 0 1,8-12 5,-6-4-5,-5 11 8,0-1-1,0 0 0,1 1 0,-1 0 0,1-1 0,0 1 1,0 1-1,1-1 0,-1 0 0,1 1 0,0-1 1,-1 1-1,4-1 1,188-162 72,-178 152-58,0-2 0,-2 0 0,0-1 1,0-1-1,-2 0 0,1-1-14,-23 53 3,7-29 4,1-1 1,-1 1-1,1 0 1,0 0-1,0 0 0,0 0 1,1 0-1,0 0 1,0 0-1,0 0 1,0 0-1,1 0 0,0 0 1,1 4-8,0-8 0,-1 0 0,1 0 0,0 0 0,-1 0 0,1 0 1,0 0-1,0 0 0,0-1 0,0 1 0,-1-1 0,1 1 0,0-1 1,0 0-1,0 0 0,0 1 0,0-2 0,0 1 0,0 0 0,0 0 0,0-1 1,1 1-1,2-1 7,154-22 100,-157 23-106,5 0 2,0-1 0,-1 1 0,1 0 0,0 1 0,0 0 1,0 0-1,0 0 0,-1 1 0,1 0 0,0 0 0,5 3-3,30 17 15,-3-6 63,-29-18-80,1 0 1,-1 0-1,0-1 0,0-1 0,0 0 1,0 0-1,-1-1 0,0 0 0,0-1 1,0 0-1,0 0 0,-1-1 0,0 0 1,0 0 1,-5 4-2,11-7-407,1-2 0,-2 1 0,0-2 0,0 0 0,-1 0 0,-1-1 0,0-1 0,5-10 409,-4-14-2407</inkml:trace>
  <inkml:trace contextRef="#ctx0" brushRef="#br0" timeOffset="196889.747">19076 1985 5145,'-19'-9'4193,"5"10"-1032,5 7-33,9-1-2968,5 4-3280,1 1 1087</inkml:trace>
  <inkml:trace contextRef="#ctx0" brushRef="#br0" timeOffset="197442.347">17450 3502 7330,'3'-16'1077,"-1"-60"4955,-2 75-6006,0 1 1,-1 0-1,1 0 0,0-1 0,-1 1 0,1 0 1,0 0-1,-1 0 0,1 0 0,0 0 0,-1-1 1,1 1-1,-1 0 0,1 0 0,0 0 0,-1 0 1,1 0-1,-1 0 0,1 0 0,0 0 1,-1 0-1,1 1 0,0-1 0,-1 0 0,1 0 1,-1 0-1,1 0 0,0 0 0,-1 1 0,1-1 1,0 0-1,-1 0 0,1 1 0,0-1 1,0 0-1,-1 0 0,1 1 0,0-1 0,0 0 1,-1 1-1,1-1 0,0 0 0,0 1 0,0-1 1,0 1-1,0-1 0,0 0 0,-1 1 1,1-1-1,0 0 0,0 1 0,0-1 0,0 1 1,0-1-1,0 0 0,0 1 0,1-1 0,-1 1 1,0-1-1,0 0 0,0 1-26,-53 163 614,0-11-563,17-54 50,5 2 0,2 6-101,22-27 79,7-79-75,0 0 1,0 0 0,0-1 0,0 1-1,0 0 1,0 0 0,1 0-1,-1 0 1,0 0 0,0 0 0,1 0-1,-1 0 1,0 0 0,1-1 0,-1 1-1,1 0 1,-1 0 0,1 0 0,0-1-1,-1 1 1,1 0 0,0-1-1,-1 1 1,1 0 0,0-1 0,0 1-1,0-1 1,0 0 0,-1 1 0,1-1-1,0 0 1,0 1 0,0-1-1,0 0 1,0 0 0,0 0 0,0 1-1,0-1 1,0 0 0,0-1 0,0 1-1,0 0 1,-1 0 0,1 0-1,1-1-4,39-18 312,-39 18-300,23-18 132,-1-1-1,-1-2 1,0 0 0,-2-1 0,-1-2 0,0 0 0,-2-1 0,10-19-144,72-146 214,-63 85-1813,-39 92-749,-11 29 217,7-6 1072,-26 27-2815</inkml:trace>
  <inkml:trace contextRef="#ctx0" brushRef="#br0" timeOffset="198310.775">17414 4027 6081,'-2'3'274,"2"-2"-149,-1-1 0,1 1 0,-1-1 0,1 1-1,-1-1 1,1 1 0,-1 0 0,1-1 0,0 1 0,-1 0 0,1-1 0,0 1 0,0 0 0,0-1 0,-1 1 0,1 0 0,0 0 0,0-1 0,0 1 0,0 0 0,0 0 0,0-1-1,0 1 1,0 0 0,1-1 0,-1 1 0,0 0 0,0 0 0,1-1 0,-1 1 0,0 0 0,1-1 0,-1 1 0,0-1 0,1 1 0,-1 0 0,1-1 0,-1 1 0,1-1 0,0 1-1,-1-1 1,1 1 0,-1-1 0,1 0 0,0 1-125,8-2 145,-1-1-1,1 0 0,-1-1 1,0 0-1,0 0 1,0-1-1,0 1 0,0-2 1,-1 1-1,0-1 0,0 0 1,0-1-1,-1 0 1,6-6-145,22-15 305,-29 21-254,1 1 0,0 0 0,0 1 0,0-1-1,1 1 1,-1 1 0,1-1 0,0 1 0,0 0 0,1 1-1,-1 0 1,0 0 0,1 0 0,0 1 0,-1 0-1,1 1 1,-1-1 0,1 1 0,2 1-51,-7 0 15,0 1 0,0-1 1,0 1-1,0 0 0,0 0 0,-1 0 0,1 0 1,0 0-1,-1 0 0,0 1 0,0-1 0,0 1 1,0 0-1,0-1 0,0 1 0,-1 0 0,1 0 1,-1 0-1,0 1 0,0-1 0,0 0 0,0 0 1,0 3-16,4 79 195,-14-15 156,16-102 987,10-13-1208,-3-1 0,-2 0 0,-1 0 0,-3-1 1,0-16-131,-6 39 20,-9 90-8,6-58-12,1 0 0,0-1 0,1 1 1,0 0-1,0 0 0,0-1 1,1 1-1,0-1 0,0 0 1,1 1-1,0-1 0,0 0 0,1 0 1,0-1-1,0 1 0,1-1 1,0 0-1,0 0 0,0 0 1,1-1-1,-1 0 0,5 3 0,-5-7-3,1 1 0,-1-1-1,0 0 1,1-1-1,-1 1 1,1-1 0,-1 0-1,1-1 1,-1 1 0,1-1-1,-1 0 1,0 0 0,1-1-1,-1 0 1,0 0-1,0 0 1,0 0 0,0-1-1,-1 0 1,1 0 0,-1 0-1,1-1 1,-1 1 0,0-1-1,0-1 4,95-104 107,-60 48-42,-59 139-99,7 1 92,12-78-59,1 1 0,0-1 0,-1 1 0,1-1-1,0 1 1,0-1 0,0 1 0,0-1 0,0 1-1,0-1 1,0 1 0,1-1 0,-1 0 0,0 1 0,1-1-1,-1 1 1,1-1 0,0 0 0,-1 1 0,1-1-1,0 0 1,0 0 0,0 0 0,0 1 0,0-1 0,0 0-1,0 0 1,0 0 0,0-1 0,0 1 0,1 0-1,-1 0 1,0-1 0,1 1 0,-1 0 0,0-1 0,1 0-1,-1 1 1,1-1 0,-1 0 0,1 0 0,-1 1-1,1-1 1,-1 0 1,10-4-5,-1 0-1,1 0 1,-1-1-1,0 0 1,-1 0-1,0-1 1,1-1-1,5-5 6,6-3 2,162-117 110,-135 112-99,-47 20-14,0 0 0,0 0 0,0 0 0,0 0 0,0 0 0,1 0 0,-1 0 0,0 1 0,0-1 0,0 0 0,0 1 0,0-1 0,0 0 0,0 1 0,0 0 0,0-1 0,0 1 0,0-1 0,0 1 0,0 0 0,0 0 0,0 0-1,-1-1 1,1 1 0,0 0 0,0 0 0,-1 0 0,1 0 0,-1 0 0,1 0 0,-1 0 0,0 0 0,1 1 0,-1-1 0,0 0 0,0 0 0,1 0 0,-1 0 0,0 0 1,2 30-4,-3-27 8,1 1 0,0 0 0,0-1 1,1 1-1,-1 0 0,1-1 0,0 1 0,0-1 0,1 1 0,-1-1 0,1 1 0,0-1 0,0 0 0,1 1-4,-2-4-1,1 0 0,-1 0 0,1-1 0,-1 1 0,1 0 0,-1-1 0,1 1 0,-1-1 0,1 1 0,0-1 0,-1 0 0,1 1 0,0-1 0,-1 0 0,1 0 0,0 0 0,-1-1 0,1 1 0,-1 0 0,1-1 0,0 1 0,-1-1 0,1 1 0,-1-1 0,2 0 1,-1 0-1,18-6-2,0-2 0,0 0 0,-1-1 0,-1-1 1,14-11 2,46-25 56,-66 40-52,-10 6-5,0-1 0,0 0-1,0 0 1,0 1 0,0-1-1,0 1 1,0 0 0,0-1 0,1 1-1,-1 0 1,0 0 0,1 1-1,-1-1 1,1 0 0,-1 1 0,1 0-1,-1-1 1,1 1 0,-1 0-1,1 0 1,0 1 0,-1-1-1,1 0 1,-1 1 0,1-1 0,-1 1-1,0 0 1,1 0 0,-1 0-1,0 0 1,0 0 0,1 1-1,-1-1 1,0 1 0,0-1 0,0 1-1,-1 0 1,2 1 1,8 25-6,-11-26 8,1 1 0,-1-1 0,0 0 0,0 1 0,1-1 0,0 0 0,-1 0 0,1 0 0,0 1 0,0-1 0,0 0 0,0 0 0,1 0-1,-1 0 1,0-1 0,1 1 0,-1 0 0,1 0 0,0-1 0,0 1 0,-1-1 0,1 0 0,0 1 0,0-1 0,0 0 0,0 0 0,1 0 0,-1-1-1,0 1 1,0 0 0,1-1 0,-1 1 0,0-1 0,0 0 0,1 0 0,-1 0 0,0 0 0,2 0-2,54-40-4093,-42 25 1144</inkml:trace>
  <inkml:trace contextRef="#ctx0" brushRef="#br0" timeOffset="198561.014">18398 3349 9818,'-21'-5'3081,"12"2"704,3 3-2617,6-1-616,6 5-88,2-1-176,1 3-856,6-1-3241</inkml:trace>
  <inkml:trace contextRef="#ctx0" brushRef="#br0" timeOffset="203919.811">780 15485 5145,'-24'37'5800,"22"-61"-4336,22-260-632,-15 226-812,5-65 37,-4-107-57,-7 205 9,-18-167 62,-18 135 389,15 30-339,1-7-108,-1 2 1,-2 0-1,-1 2 0,-2 1 1,-29-26-14,-80-43 993,118 88-959,1-2 0,1 0-1,0-1 1,0-1 0,2 0 0,-1-1-1,-9-14-33,-10-17 5,1-1 0,3-2-1,1-1 1,-4-17-5,12 25-7,-37-91 3,48 90 6,2 0 1,2 0-1,2 0 0,2-1 0,2 0 1,2-16-3,-2 54-5,1-1 0,-1 0 0,1 0 0,1 1 0,-1-1 0,1 0 0,0 1 0,1 0 0,-1-1 0,1 1 1,1 0-1,-1 0 0,1 1 0,0-1 0,0 1 0,4-4 5,49-38-67,-48 43 53,1 1-1,0 0 1,0 0 0,0 1-1,0 1 1,0 0-1,1 0 1,-1 1 0,0 0-1,0 1 1,1 0-1,-1 1 1,0 0 0,0 0-1,7 4 15,119 42 52,-126-46-48,1 0-1,-1-1 1,1 0 0,0-1-1,-1 0 1,1 0 0,-1-1-1,4-1-3,-5 0 3,-1 1-1,0 0 0,0 1 0,1-1 1,-1 2-1,0-1 0,1 1 1,-1 1-1,0-1 0,0 1 0,0 1 1,0-1-1,4 3-2,22 18 18,29 11 37,110 36-24,-158-66-39,0 1 1,0 1 0,0 0-1,-1 1 1,0 1-1,0 0 1,-1 1-1,0 0 1,-1 1-1,0 0 1,0 1-1,-1 1 1,-1 0 0,0 0-1,0 1 1,-1 0-1,1 4 8,104 287 151,-19-201-60,34 92-80,-82-117-26,-2-25 32,6 15-36,-45-60 20,-1 1 0,1 0 0,-2 1-1,0-1 1,0 1 0,0 0 0,-1 0 0,-1 0-1,0 0 1,0 0 0,-1 0 0,0 1 0,-1-1-1,0 1 1,-1 5-1,1-13 12,-1 1-1,0-1 1,1 0 0,-1 1-1,-1-1 1,1 0-1,0 0 1,-1 1-1,0-1 1,1-1 0,-1 1-1,-1 0 1,1 0-1,0-1 1,0 1 0,-1-1-1,0 0 1,1 1-1,-1-1 1,0-1-1,0 1 1,-2 1-12,-115 83 371,111-84-365,1 0 1,-1-1-1,0 0 1,0-1-1,0 1 1,0-2-1,0 0 1,0 0-1,0 0 1,0-1 0,1 0-1,-5-2-6,-31-6 76,-19 3-16,58 38-164,-11 178 139,15-143-55,2-53 26,-1 1 1,0-1-1,-1 0 1,0 1-1,-1-1 1,-1 0-1,-1 4-6,-28 54 66,-14 31-102,22-38 54,19-52-11,0-1 0,-1 0-1,0-1 1,-1 1 0,0-1-1,-1-1 1,0 1 0,0-1-1,-1-1 1,0 1 0,-1-2-1,1 1 1,-2-1 0,1-1-7,-41 18 29,43-22-25,-1 2 1,1-1 0,0 2 0,0-1 0,0 1-1,0 0 1,1 0 0,0 1 0,-2 2-5,-5 25-104,7-38-992,-4-10-1569,-2-9-5</inkml:trace>
  <inkml:trace contextRef="#ctx0" brushRef="#br0" timeOffset="206583.351">19468 1756 7314,'6'-9'839,"0"1"0,-1-1 1,0 0-1,0-1 0,-1 1 1,-1-1-1,1 0 0,0-7-839,-4 17 36,0 0-1,0 0 1,1-1-1,-1 1 1,0 0-1,0-1 1,0 1-1,0 0 1,0-1-1,0 1 1,0 0-1,0-1 1,0 1-1,0 0 1,-1 0-1,1-1 1,0 1-1,0 0 0,0-1 1,0 1-1,0 0 1,-1 0-1,1-1 1,0 1-1,0 0 1,0 0-1,-1-1 1,1 1-1,0 0 1,0 0-1,-1 0 1,1-1-1,0 1 1,0 0-1,-1 0 1,1 0-1,0 0 1,-1 0-1,1 0 1,0-1-1,0 1 1,-1 0-1,1 0 1,0 0-1,-1 0 0,1 0 1,0 0-1,-1 0 1,1 1-1,0-1 1,-1 0-1,1 0 1,0 0-1,0 0 1,-1 0-1,1 0 1,0 0-1,-1 1 1,1-1-1,0 0 1,0 0-1,-1 0 1,1 1-1,0-1 1,0 0-1,0 0 1,-1 1-1,1-1 1,0 0-36,-24 15 541,-91 113-309,107-118-224,-3 3-12,1 1 0,0 0 0,1 0-1,0 1 1,2 0 0,-1 0 0,2 1-1,0 0 1,1 1 0,1-1 0,-3 15 4,7-30 1,-1 1 0,1-1 1,-1 0-1,1 1 0,0-1 1,0 0-1,-1 1 1,1-1-1,0 1 0,0-1 1,1 1-1,-1-1 0,0 0 1,0 1-1,1-1 0,-1 0 1,0 1-1,1-1 0,0 0 1,-1 1-1,1-1 1,0 0-1,-1 0 0,1 0 1,0 1-1,0-1 0,0 0 1,0 0-1,0 0 0,0-1 1,0 1-1,1 0 0,-1 0 1,0-1-1,0 1 0,1 0 1,-1-1-1,0 1 1,1-1-1,-1 0 0,1 1 1,-1-1-1,0 0 0,1 0 1,-1 0-1,1 0 0,-1 0 1,0 0-1,1-1 0,-1 1 1,1 0-1,-1-1 1,0 1-1,1-1 0,-1 1 1,0-1-1,1 0 0,-1 1 1,0-1-1,0 0 0,0 0 1,1 0-2,18-12 34,-1 1 0,0-2 0,-1-1 1,0 0-1,-2-1 0,1-1 0,-2-1 1,0 0-1,7-14-34,-17 25 12,-1 0 0,0 0 1,-1-1-1,0 1 0,0-1 0,0 0 1,-1 0-1,0 0 0,-1 0 1,1 0-1,-2 0 0,1-1 1,-1 1-1,-1-3-12,1 11 2,0-1 0,0 1 1,0-1-1,-1 1 0,1-1 1,0 1-1,0-1 0,-1 1 0,1-1 1,0 1-1,-1 0 0,1-1 1,-1 1-1,1 0 0,0-1 0,-1 1 1,1 0-1,-1-1 0,1 1 1,-1 0-1,1 0 0,-1 0 0,1-1 1,-1 1-1,1 0 0,-1 0 1,1 0-1,-1 0 0,1 0 0,-1 0 1,1 0-1,-1 0 0,1 0 1,-1 0-1,0 0 0,1 0 0,-1 0 1,1 1-1,-1-1 0,1 0 1,-1 0-1,1 1 0,0-1 0,-1 0 1,1 1-1,-1-1 0,1 0 1,-1 1-1,1-1 0,0 0 0,-1 1 1,1-1-1,0 1 0,0-1 1,-1 1-1,1-1 0,0 1 0,0-1 1,0 1-1,-1-1 0,1 1 1,0-1-1,0 1 0,0-1 0,0 1 1,0 0-3,-2 1 8,-75 100-363,76-101 238,0 0 1,1 0-1,-1 0 1,0 0-1,1 0 0,-1 1 1,1-1-1,-1 0 1,1 0-1,-1 1 1,1-1-1,0 0 1,0 0-1,0 1 0,0-1 1,0 0-1,0 1 1,0-1-1,0 0 1,0 1-1,0-1 1,1 0-1,-1 0 1,0 1-1,1-1 0,-1 0 1,1 0-1,0 0 1,-1 0-1,1 0 1,0 0-1,0 0 1,0 1 116,9 5-2636</inkml:trace>
  <inkml:trace contextRef="#ctx0" brushRef="#br0" timeOffset="206954.373">19523 1915 4209,'-5'-6'9831,"-1"57"-9059,5-48-762,0-2-6,0 0 0,1 0-1,-1 0 1,0 1 0,1-1 0,-1 0 0,0 1-1,1-1 1,0 0 0,-1 1 0,1-1-1,0 1 1,0-1 0,-1 0 0,1 1-1,0-1 1,1 1 0,-1-1 0,0 1 0,0-1-1,1 0 1,-1 1 0,0-1 0,1 1-1,-1-1 1,1 0 0,0 0 0,0 1 0,-1-1-1,1 0 1,0 0 0,0 0 0,0 0-1,0 0 1,0 0 0,0 0 0,0 0-1,1 0 1,-1 0 0,0-1 0,0 1 0,1 0-4,4-1 14,0-1 0,0 1 0,0-1 0,-1 0 0,1 0 1,0-1-1,-1 1 0,1-1 0,-1-1 0,0 1 0,1-1 1,-1 0-1,0 0 0,-1 0 0,1-1 0,3-2-14,-43 58 171,-35 24 1080,36-45-548,34-32-710,-1 1 0,0-1 1,1 0-1,0 1 1,-1-1-1,1 0 0,-1 1 1,1-1-1,0 0 0,-1 1 1,1-1-1,0 0 0,0 1 1,0-1-1,-1 0 1,1 0-1,0 0 0,0 1 1,0-1-1,0 0 0,0 0 1,0 1-1,1-1 0,-1 0 1,0 0-1,0 1 1,0-1-1,1 0 0,-1 1 1,0-1-1,1 0 0,-1 1 1,1-1-1,-1 0 0,1 1 1,-1-1-1,1 1 1,-1-1-1,1 1 0,0-1 1,-1 1-1,1-1 0,0 1 7,61-67-5139,-34 40 1986</inkml:trace>
  <inkml:trace contextRef="#ctx0" brushRef="#br0" timeOffset="207295.333">19708 1921 5737,'-5'-21'7883,"-11"24"-6172,12-1-1679,0 0-1,1 0 0,-1 1 1,1 0-1,0-1 0,-1 1 1,2 1-1,-1-1 1,0 0-1,0 1 0,1-1 1,0 1-1,0 0 0,0 0 1,0-1-1,1 1 1,-1 1-1,1-1 0,0 0 1,0 0-1,0 0 0,1 1 1,0-1-1,0 0 0,0 2-31,1-4 1,1 0-1,0-1 0,-1 1 1,1-1-1,0 0 0,0 1 1,0-1-1,0 0 0,0 0 1,0 0-1,0 0 0,0-1 1,1 1-1,-1-1 0,0 1 1,0-1-1,1 0 0,-1 0 1,0 1-1,1-2 0,-1 1 1,0 0-1,0 0 0,1-1 1,-1 1-1,0-1 0,0 0 1,0 0-1,1 0 0,6 0 14,66-9 45,-75 10-61,1 0 1,-1 0-1,0 0 0,1 1 0,-1-1 0,1 0 1,-1 1-1,0-1 0,1 0 0,-1 1 0,0-1 1,0 1-1,1-1 0,-1 0 0,0 1 0,0-1 1,0 1-1,1-1 0,-1 1 0,0-1 0,0 1 1,0-1-1,0 1 0,0-1 0,0 1 0,0-1 1,0 1-1,0-1 0,0 1 0,0-1 0,0 0 1,0 1-1,-1-1 0,1 1 0,0-1 1,0 1-1,0-1 0,-1 1 0,1-1 0,0 0 1,-1 1-1,1-1 0,0 0 0,-1 1 0,1-1 1,0 0-1,-1 1 0,1-1 0,-1 0 0,1 0 1,0 1-1,-1-1 0,0 0 2,-1 4-10,-14 20 52,-2-1 1,0 0 0,-1-2-1,-1 0 1,-20 16-43,39-36 10,0 0 1,0 0-1,0 0 0,0 0 1,0 0-1,1 0 0,-2 0 1,1 0-1,0 0 0,0 0 0,0 0 1,0-1-1,0 1 0,-1-1 1,1 1-1,0-1 0,-1 1 0,1-1 1,0 0-1,-1 1 0,1-1 1,0 0-1,-1 0 0,1 0 0,0 0 1,-1 0-1,1 0 0,-1-1 1,1 1-1,0 0 0,-1-1 1,0 0-11,22-43-347,37-31-3545,-22 33 865</inkml:trace>
  <inkml:trace contextRef="#ctx0" brushRef="#br0" timeOffset="207896.38">19844 1911 7874,'-7'10'1855,"-20"32"1955,20-32-3624,1 0 0,1 1 0,-1-1-1,2 1 1,0 0 0,0 0 0,1 1 0,-1 6-186,3-18 11,1 1 1,0 0-1,0 0 1,-1 0-1,1-1 0,0 1 1,0 0-1,0 0 1,0 0-1,0 0 1,0 0-1,0-1 0,0 1 1,0 0-1,0 0 1,0 0-1,1 0 1,-1-1-1,0 1 0,1 0 1,-1 0-1,1 0 1,-1-1-1,0 1 1,1 0-1,0-1 0,-1 1 1,1 0-1,-1-1 1,1 1-1,0-1 1,-1 1-1,1-1 0,0 1 1,0-1-1,-1 0 1,1 1-1,0-1 1,1 1-12,31-14 199,129-136 168,-146 134-350,-1-1 0,0 0 0,-1-1-1,-1 0 1,0-1 0,-1-1 0,-1 0 0,2-8-17,-4-21 104,-14 45-26,-2 7-53,0 1-1,0 0 1,1 1-1,0 0 0,0 0 1,0 0-1,1 1 0,0-1 1,-2 5-25,-3 2 25,-1 1-5,0 0 26,0 0-1,1 0 0,0 1 0,1 0 1,1 1-1,0 0 0,-3 10-45,11-25 5,-1 1-1,1-1 1,-1 0 0,1 0-1,-1 1 1,1-1 0,0 0 0,-1 0-1,1 1 1,0-1 0,0 0-1,0 1 1,0-1 0,0 0 0,0 0-1,1 1 1,-1-1 0,0 0-1,1 0 1,-1 1 0,1-1-1,-1 0 1,1 0 0,0 0 0,-1 0-1,1 1 1,0-1 0,0 0-1,0 0 1,-1-1 0,1 1 0,0 0-1,0 0 1,1 0 0,-1-1-1,0 1 1,0 0 0,0-1-1,0 1 1,1-1 0,-1 0 0,0 1-1,0-1 1,1 0 0,-1 0-1,0 1 1,1-1 0,-1 0-1,0 0 1,0-1 0,1 1 0,-1 0-1,0 0 1,1-1 0,-1 1-5,134-52 262,-134 52-265,0 0 0,0-1 0,0 1 0,0 0 1,0 0-1,0 0 0,0 0 0,0 0 0,0 0 0,0 0 0,1 0 0,-1 0 0,0 1 0,0-1 0,0 0 0,-1 1 0,1-1 0,0 0 0,0 1 0,0-1 0,0 1 0,0 0 0,0-1 0,-1 1 0,1 0 0,0-1 0,0 1 0,-1 0 0,1 0 0,-1 0 0,1 0 0,0-1 0,-1 1 0,0 0 0,1 0 0,-1 0 0,0 0 0,1 0 0,-1 0 0,0 0 0,0 0 0,0 0 0,0 0 1,0 0-1,0 0 0,0 1 0,0-1 0,0 0 0,-1 0 0,1 0 0,0 0 0,-1 0 3,3 60-11,-1-61 12,-1 1 0,0 0 1,0 0-1,1-1 0,-1 1 0,0 0 0,1-1 0,-1 1 1,1 0-1,-1-1 0,1 1 0,-1-1 0,1 1 1,0 0-1,-1-1 0,1 0 0,0 1 0,-1-1 0,1 1 1,0-1-1,-1 0 0,1 1 0,0-1 0,0 0 1,-1 0-1,1 0 0,0 0 0,0 1 0,0-1 0,-1 0 1,1 0-1,0 0 0,0-1 0,0 1 0,-1 0 1,1 0-1,0 0 0,0-1 0,-1 1 0,1 0 0,0-1 1,0 1-1,-1 0-1,37-20 52,-32 17-42,44-30 69,-31 20-59,0 1 0,1 0 1,1 2-1,-1 0 0,12-3-20,-31 13-2,0-1 0,1 1 0,-1 0 0,1-1 0,-1 1 0,1 0-1,-1-1 1,1 1 0,-1 0 0,1 0 0,0 0 0,-1-1-1,1 1 1,-1 0 0,1 0 0,0 0 0,-1 0 0,1 0 0,-1 0-1,1 0 1,-1 0 0,1 0 0,0 0 0,-1 0 0,1 1-1,-1-1 1,1 0 0,-1 0 0,1 1 0,-1-1 0,1 0 0,-1 1-1,1-1 1,-1 0 0,1 1 0,-1-1 0,1 1 0,-1-1-1,0 0 1,1 1 0,-1-1 0,0 1 0,1-1 0,-1 1 0,0 0-1,0-1 1,0 1 0,1-1 0,-1 1 0,0-1 0,0 1 0,0 0-1,0-1 1,0 1 0,0-1 0,0 1 0,0-1 0,0 1-1,0 0 1,0-1 0,-1 1 0,1-1 0,0 1 0,0-1 2,-18 44-57,13-35 69,-14 50 132,21-58-137,-1 0-1,0 0 1,1-1 0,-1 1 0,1 0 0,-1-1 0,1 1 0,-1-1-1,1 1 1,-1-1 0,1 0 0,0 0 0,-1 0 0,1 0 0,-1 0-1,1 0 1,0 0 0,-1 0 0,1 0 0,-1-1 0,1 1 0,-1-1-1,1 1 1,-1-1 0,1 0 0,-1 1 0,1-1 0,-1 0-1,0 0 1,1 0 0,-1 0 0,0 0 0,0-1 0,0 1 0,0 0-1,1-1-6,124-85 209,-126 87-305,1 0 1,0 0 0,-1 0 0,1 0-1,0-1 1,-1 1 0,1 0 0,0 0-1,-1-1 1,1 1 0,0-1 0,-1 1-1,1 0 1,-1-1 0,1 1 0,-1-1-1,1 1 1,-1-1 0,0 0 0,1 1-1,-1-1 1,1 1 0,-1-1 0,0 0-1,0 1 1,1-1 0,-1 0 0,0 1-1,0-1 1,0 0 0,0 1 0,0-1 0,0 0-1,0 0 1,0 1 0,0-1 0,0 0-1,0 1 1,0-1 0,0 0 0,-1 1-1,1-1 1,0 0 0,-1 1 0,1-1-1,0 1 1,-1-1 0,1 0 95,-11-11-3189</inkml:trace>
  <inkml:trace contextRef="#ctx0" brushRef="#br0" timeOffset="208227.841">20419 1686 8026,'-13'12'3168,"0"-9"337,3 0-1849,7-1-999,3 1-97,0-3-328,4-5-3729,2-4 1145</inkml:trace>
  <inkml:trace contextRef="#ctx0" brushRef="#br0" timeOffset="208723.002">19371 2458 6313,'8'17'8659,"-14"-7"-8066,-44 63 238,38-55-794,1 0 0,0 1 0,1 0 0,2 1 1,0 0-1,0 0 0,-2 16-37,-2 3 24,-9 33 33,2 2 0,-4 50-57,18-81 28,14-57 39,41-160-231,43-61-896,-84 216 849,1 0 1,1 1 0,0 0-1,1 1 1,1 0 0,1 1-1,12-12 211,-12 14-88,-1 0-1,-1-1 1,0 0-1,-1-1 1,0-1-1,-2 0 1,0 0-1,5-13 89,-15 27 188,-7 19-85,-4 14 59,-1 0 1,-2 0-1,-1-1 1,-1-1-1,-1-1 1,-7 7-163,19-26 41,0 1 0,1 0 0,0 0 0,1 1 0,0-1 0,0 1 0,1 0 0,0 0 0,1 0 0,0 0 0,1 1 0,0-1-41,0 0 27,-8 80 247,5 1 1,5 57-275,-1-104 12,-3 14-656,3-58 570,-1 0 0,1 0 0,-1 1-1,0-1 1,1 0 0,-1 0 0,1 0 0,-1 0 0,1 0 0,-1 0 0,1 0-1,-1 0 1,1 0 0,-1 0 0,1 0 0,-1 0 0,0 0 0,1-1 0,-1 1 0,1 0-1,-1 0 1,1-1 0,0 1 0,-1 0 0,1-1 0,-1 1 0,1 0 0,-1-1-1,1 1 1,0 0 0,-1-1 0,1 1 0,0-1 0,-1 1 0,1-1 0,0 1 0,0-1-1,0 1 1,-1-1 0,1 1 0,0-1 0,0 1 0,0-1 0,0 1 0,0-1-1,0 1 1,0-1 0,0 1 0,0-1 0,0 0 0,0 1 0,0-1 74,-13-39-2802</inkml:trace>
  <inkml:trace contextRef="#ctx0" brushRef="#br0" timeOffset="208980.007">19260 2637 7354,'2'-9'2440,"2"0"513,2 1-2097,9 4-200,2 1-320,9-2-104,6 1-192,3-4 0,6 2 8,3-8-64,-2-2-248,-2-4-2721,2-3 753</inkml:trace>
  <inkml:trace contextRef="#ctx0" brushRef="#br0" timeOffset="209205.238">19670 2325 8370,'-50'86'6128,"19"-31"-5303,12-25-422,11-19-225,1 1 1,0 0-1,0 0 0,1 1 1,0 0-1,2 0 0,-2 3-178,6-15 9,-1 1 0,1-1 0,0 0 0,-1 0-1,1 0 1,0 0 0,0 0 0,0 1 0,0-1-1,0 0 1,0 0 0,0 0 0,0 0 0,0 1 0,1-1-1,-1 0 1,0 0 0,1 0 0,-1 0 0,1 0 0,-1 0-1,1 0 1,-1 0 0,1 0 0,0 0 0,0 0-1,-1 0 1,1 0 0,0-1 0,0 1 0,0 0 0,0-1-1,0 1 1,0 0 0,0-1 0,0 1 0,0-1-1,0 0 1,0 1 0,1-1 0,-1 0 0,0 1 0,0-1-1,0 0 1,0 0 0,1 0 0,-1 0 0,0 0-9,57-14 43,25-21-458,-83 34 410,43-9-382,-42 15 306,-36 46 45,-7 100 583,-3 29 409,28-101-489,17-78-451,0 0-1,-1 0 1,1 0 0,0 0 0,0 1 0,0-1 0,-1 0 0,1 0 0,-1 0 0,1 0-1,-1 0 1,1 0 0,-1 0 0,0 0 0,1 0 0,-1 0 0,0 0 0,0-1 0,1 1 0,-1 0-1,0 0 1,0-1 0,0 1 0,0 0 0,0-1 0,0 1 0,0-1 0,0 0 0,-1 1 0,1-1-16,-14-34-124,17-138-4253,7 83 1004</inkml:trace>
  <inkml:trace contextRef="#ctx0" brushRef="#br0" timeOffset="210527.118">19917 2508 9026,'-54'37'5006,"6"4"-3676,23-5-833,16-9-353,2 1-1,0 0 0,2 1 1,2-1-1,0 1 0,2 0 0,1 0 1,1 0-1,4 16-143,-5-41 15,10 37 83,-9-40-96,-1-1 0,0 1 0,0-1 0,1 1 0,-1-1 0,1 1 0,-1-1 0,0 0 0,1 1 0,-1-1 0,1 1 0,-1-1 0,1 0 1,-1 1-1,1-1 0,-1 0 0,1 0 0,0 0 0,-1 1 0,1-1 0,-1 0 0,1 0 0,-1 0 0,1 0 0,0 0 0,-1 0 0,1 0 0,-1 0 0,1 0 0,0 0 0,-1 0 0,1 0 0,-1-1 0,1 1 0,-1 0 0,1 0 0,0-1 0,-1 1 0,1 0 0,-1-1 0,0 1 0,1 0 0,-1-1 0,1 1 0,-1-1 0,1 1 0,-1-1 0,0 1 0,1-1 0,-1 1 0,0-1 0,0 1 0,1-1 0,-1 1 0,0-1 0,0 0 0,0 1 0,0-1 0,0 1 0,0-1 0,0 0-2,106-215 325,-91 183-284,1-2 8,1 1 0,2 0 0,1 2 0,2-1-49,-16 27 6,0-1 0,-1 0 0,0-1 1,0 1-1,-1-1 0,0 0 0,-1 0 1,0 0-1,0-1 0,0 1 0,-1-1 1,0 0-1,-1 1 0,0-1 0,0 0 1,-1-2-7,-1 10-3,0 0 1,1 0 0,-1 0 0,0 0-1,0 1 1,0-1 0,0 0 0,0 0 0,0 1-1,0-1 1,0 1 0,0-1 0,0 1 0,0-1-1,0 1 1,0 0 0,0-1 0,0 1 0,-1 0-1,1 0 1,0 0 0,0 0 0,0 0 0,0 0-1,-1 0 1,1 0 0,0 1 0,0-1 0,0 0-1,0 1 1,0-1 0,0 1 0,0-1 0,0 1-1,0-1 1,0 1 0,0 0 0,0 0 0,0-1-1,0 1 1,0 0 0,1 0 0,-1 0 0,0 0-1,1 0 1,-1 0 0,0 0 0,1 0-1,0 0 1,-1 1 2,0-1-3,-14 11 5,1 2-1,0 0 1,1 0-1,1 1 0,0 1 1,2 0-1,-1 1 1,2 0-1,0 0 1,0 3-2,8-18 4,0-1-1,0 1 1,0-1 0,1 1-1,-1-1 1,0 1 0,1-1-1,-1 1 1,1-1 0,0 1-1,-1 0 1,1-1 0,0 1-1,0 0 1,0-1 0,0 1-1,0-1 1,1 1 0,-1 0-1,0-1 1,1 1 0,-1 0-1,1-1 1,0 1 0,-1-1-1,1 1 1,0-1 0,0 0-1,0 1 1,0-1 0,0 0-1,0 0 1,0 1 0,1-1-1,-1 0 1,0 0 0,1 0-1,-1-1 1,0 1 0,1 0-1,-1 0 1,1-1 0,0 1-1,-1-1-3,8 0 10,-1-1-1,1-1 1,-1 1-1,0-1 1,0-1 0,0 0-1,0 0 1,0 0-1,-1-1 1,7-4-10,0 0-50,86-42-607,-69 37 228,-34 30 245,-17 45 119,38-59 124,-17-4-57,167-61 243,-169 63-246,1-1 0,0 0 0,0 0 0,0 1 1,0-1-1,0 0 0,0 0 0,0 0 0,0 1 0,0-1 0,0 0 0,0 0 0,0 1 0,0-1 0,0 0 0,0 0 0,0 0 0,1 1 0,-1-1 0,0 0 0,0 0 0,0 0 0,0 1 0,0-1 0,0 0 0,1 0 0,-1 0 0,0 0 0,0 1 0,0-1 0,0 0 1,1 0-1,-1 0 0,0 0 0,0 0 0,0 0 0,1 0 1,-21 19 45,-8 6 279,28-24-318,0-1 0,0 0 0,1 1 0,-1-1 0,0 0 0,0 1 1,0-1-1,0 0 0,0 1 0,1-1 0,-1 0 0,0 0 0,0 1 0,1-1 0,-1 0 1,0 0-1,0 1 0,1-1 0,-1 0 0,0 0 0,0 0 0,1 1 0,-1-1 0,0 0 1,1 0-1,-1 0 0,0 0 0,1 0 0,-1 0 0,0 0 0,1 0 0,-1 0 0,1 0 1,-1 0-1,0 0 0,1 0 0,-1 0 0,0 0 0,1 0 0,-1 0 0,0 0 0,1 0 1,-1-1-1,0 1 0,0 0 0,1 0 0,-1 0 0,0-1 0,1 1 0,-1 0 1,0 0-1,0-1 0,1 1 0,-1 0 0,0 0 0,0-1 0,0 1 0,0 0 0,1-1 1,-1 1-8,65-38 298,0-1-213,-55 37-150,-17 16 34,-15 15 4,-9 19 20,31-48 7,1 0 0,-1 0 0,0 0-1,0-1 1,0 1 0,1 0 0,-1 0 0,0 0 0,0 0-1,1 0 1,-1 0 0,0-1 0,1 1 0,-1 0 0,0 0-1,0 0 1,1 0 0,-1 0 0,0 0 0,1 0-1,-1 0 1,0 0 0,0 0 0,1 0 0,-1 0 0,0 1-1,1-1 1,-1 0 0,0 0 0,0 0 0,1 0 0,-1 0-1,0 1 1,0-1 0,1 0 0,-1 0 0,0 0-1,0 0 1,0 1 0,0-1 0,1 0 0,-1 0 0,0 1-1,0-1 1,0 0 0,0 0 0,0 1 0,1-1-1,-1 0 1,0 1 0,0-1 0,0 0 0,0 0 0,0 1-1,0-1 1,0 0 0,0 1 0,0-1 0,0 0 0,0 0-1,-1 1 1,1-1 0,0 0 0,0 1 0,0-1-1,0 0 1,0 0 0,0 1 0,-1-1 1,24-15-176,-21 14 132,66-67-1389,-31 19 451,-51 44 1003,5 6 112,1 1 1,0 0-1,-1 0 0,1 1 1,1 0-1,-1 1 0,0-1 1,1 1-1,-1 1 0,1-1 1,0 2-134,2-3 135,-46 25 1269,50-28-1396,1 0-1,-1 0 1,1 0 0,0 0 0,-1 0-1,1 1 1,-1-1 0,1 0-1,0 0 1,-1 0 0,1 0 0,0 1-1,-1-1 1,1 0 0,0 0 0,-1 1-1,1-1 1,0 0 0,0 1-1,-1-1 1,1 0 0,0 1 0,0-1-1,-1 0 1,1 1 0,0-1-1,0 1 1,0-1 0,0 0 0,0 1-1,0-1 1,0 1 0,0-1 0,0 0-1,0 1 1,0-1 0,0 1-1,0-1 1,0 0 0,0 1 0,0-1-1,0 1 1,0-1 0,0 0 0,1 1-1,-1-1 1,0 0 0,0 1-1,1-1 1,-1 0 0,0 1 0,0-1-1,1 0 1,-1 1 0,0-1-1,1 0 1,-1 0 0,0 1 0,1-1-1,-1 0 1,0 0 0,1 0 0,-1 0-1,1 0 1,-1 1 0,0-1-1,1 0 1,-1 0 0,1 0 0,-1 0-8,31 13-36,-31-13 38,62 12-1008,-78 7-41,-3-1 882,1 20 153,2 1 1,1 1-1,2 0 0,-3 20 12,-19 102 191,28-126-76,11-29 12,7-34-96,88-225-948,-93 240 835,7-16-203,1 0 0,2 1 0,1 0 0,10-11 285,38-6-647,-38 29 497,66-43 166,-81 53 272,-21 13 231,-11 10-53,19-16-445,-1-1 0,1 1 0,-1-1-1,1 1 1,-1-1 0,1 1 0,0 0-1,0 0 1,0-1 0,0 1 0,0 0 0,0 0-1,0 0 1,1 0 0,-1 0 0,1 0-1,0 0 1,-1 1 0,1-1 0,0 0 0,0 0-1,0 0 1,0 0 0,1 0 0,-1 0-1,1 0 1,-1 0 0,1 0 0,0 0 0,0 0-1,-1 0 1,1 0 0,1 0 0,-1 0-1,0-1 1,0 1 0,1 0 0,-1-1-1,1 1 1,-1-1 0,1 0 0,-1 1 0,1-1-1,0 0 1,0 0 0,0 0 0,0 0-1,0 0 1,0-1 0,0 1 0,0-1 0,1 1-21,19-2 74,0-2 0,-1 0 0,1-1 0,-1-1 1,0-1-1,19-9-74,-36 13 9,-3 2-6,0-1 0,0 1 0,1-1 1,-1 0-1,0 1 0,0 0 1,0-1-1,0 1 0,0 0 0,0-1 1,1 1-1,-1 0 0,0 0 0,0 0 1,0 0-1,1 0 0,-1 0 0,0 1 1,0-1-1,0 0 0,0 1 1,1-1-1,-1 0 0,0 1 0,0 0 1,0-1-1,0 1 0,0-1 0,0 1 1,0 0-4,1 1 1,0-1 0,0-1-1,0 1 1,0 0 0,1 0 0,-1-1 0,0 1 0,0-1 0,0 0 0,1 0 0,-1 1 0,0-1 0,0-1 0,1 1 0,-1 0 0,0-1 0,0 1 0,0-1-1,0 1 1,0-1 0,1 0 0,-1 0 0,0 0 0,-1 0 0,1 0 0,0-1 0,0 1 0,1-2-1,-2 3-8,44-34-3683,-25 4 898</inkml:trace>
  <inkml:trace contextRef="#ctx0" brushRef="#br0" timeOffset="210711.691">20788 2199 10458,'-8'0'3017,"11"0"616,-1 4-2961,7 1-272,-1 1-464,14-6-3585,-6-9 1153</inkml:trace>
  <inkml:trace contextRef="#ctx0" brushRef="#br0" timeOffset="-199434.294">766 13378 7858,'-8'8'5324,"15"15"-5548,-5-18 580,126 376 1269,96 269-777,-107-360 263,-100-260-164,-16-30-979,-1 0-1,0-1 0,0 1 1,0 0-1,0-1 0,0 1 1,0 0-1,1 0 1,-1-1-1,0 1 0,0 0 1,1 0-1,-1-1 0,0 1 1,0 0-1,1 0 1,-1-1-1,0 1 0,0 0 1,1 0-1,-1 0 0,0 0 1,1 0-1,-1-1 1,0 1-1,1 0 0,-1 0 1,0 0-1,1 0 0,-1 0 1,0 0-1,1 0 0,-1 0 1,0 0-1,1 0 1,-1 0-1,0 1 0,1-1 1,-1 0-1,0 0 0,1 0 1,-1 0-1,0 0 1,1 1-1,-1-1 0,0 0 1,0 0-1,1 0 0,-1 1 1,0-1-1,0 0 1,0 1-1,1-1 0,-1 0 1,0 0-1,0 1 0,0-1 1,0 0-1,1 1 1,-1-1-1,0 0 0,0 1 1,0-1-1,0 0 0,0 1 1,0-1-1,0 0 1,0 1-1,0-1 33,7-21-3158,-1-8-452</inkml:trace>
  <inkml:trace contextRef="#ctx0" brushRef="#br0" timeOffset="-199182.762">1050 13629 4753,'-15'8'4442,"-7"4"-788,-2 18-2608,21-15-1012,1 0 0,0 0 0,1-1 0,0 1 1,1 0-1,1 0 0,1 0 0,0 3-34,1 15 15,18 123 172,-10-127-43,-11-29-140,0 1-1,1-1 1,-1 0-1,1 0 0,-1 0 1,1 1-1,-1-1 1,1 0-1,-1 0 1,1 0-1,-1 0 1,1 0-1,-1 0 1,1 0-1,-1 0 1,1 0-1,-1 0 1,1 0-1,-1 0 1,0-1-1,1 1 0,-1 0 1,1 0-1,-1 0 1,1-1-1,-1 1 1,1 0-1,-1 0 1,0-1-1,1 1 1,-1 0-1,0-1 1,1 1-1,-1-1 1,0 1-1,1 0 1,-1-1-1,0 1 0,0-1 1,0 1-1,1-1 1,-1 1-1,0-1 1,0 1-1,0-1 1,0 1-1,0 0 1,0-1-1,0 1 1,0-1-1,0 1 1,0-1-1,0 1 1,0-1-1,0 1 0,-1-1-3,18-50 101,-3-1-1,-2 0 0,0-13-100,-6 33 28,29-159 222,-35 189-242,0 0 0,0 0 0,1 0 1,-1 0-1,0 1 0,1-1 0,0 0 0,-1 0 0,1 0 0,0 1 0,0-1 0,0 0 0,0 1 0,0-1 0,0 1 0,0-1 0,1 1 0,-1-1 1,0 1-1,1 0 0,0 0-8,5 14 64,1 34-40,-2 1 1,-2 0 0,-2 0 0,-2 0-1,-3 16-24,2-23 30,-8 98 505,-23 116-535,19-190 308,18-149-265,5 0 1,2 0 0,12-31-44,17-1-18,-41 115 16,0 0 1,0 0-1,0 1 0,1-1 1,-1 1-1,0-1 0,1 0 0,-1 1 1,0-1-1,1 0 0,-1 1 0,1-1 1,-1 1-1,1-1 0,-1 1 0,1-1 1,-1 1-1,1 0 0,-1-1 0,1 1 1,0 0-1,-1-1 0,1 1 1,0 0-1,-1 0 0,1-1 0,0 1 1,-1 0-1,1 0 0,0 0 0,0 0 1,-1 0-1,1 0 0,0 0 0,-1 0 1,1 0-1,0 1 0,-1-1 0,1 0 1,0 0-1,-1 0 0,1 1 0,0-1 1,-1 0-1,1 1 0,-1-1 1,1 1-1,-1-1 0,1 1 0,-1-1 1,1 1-1,-1-1 0,1 1 0,-1-1 1,1 1-1,-1 0 0,0-1 0,1 1 1,-1 0-1,0-1 0,0 1 0,0 0 1,1-1-1,-1 1 0,0 0 0,0 0 3,7 17-21,-1 0 0,-1 0 0,-1 1 0,0 0 0,-2 0 0,1 17 20,-1-19-1,4 55 179,-3 0-1,-3 0 0,-3 0 0,-8 45-177,37-292 154,-27 174-156,1 0 0,0 0 0,-1 0 0,1 0 0,0 0 0,0 0 0,0 0 0,0 0 0,0 0 0,0 0 0,0 0 0,0 0 0,0 0 0,1 0 0,-1 0 0,0 0 0,1 0 0,-1 1 0,0-1 0,1 0 0,-1 0 0,1 0 0,0 0 0,-1 1-1,1-1 1,0 0 0,-1 0 0,1 1 0,0-1 0,0 0 0,-1 1 0,1-1 0,0 1 0,0 0 0,0-1 0,0 1 0,0-1 0,0 1 0,0 0 0,0 0 0,0 0 0,0-1 0,0 1 0,0 0 0,0 0 0,0 0 0,0 1 0,0-1 0,0 0 0,-1 0 0,1 0 0,0 1-1,0-1 1,0 0 0,0 1 0,0-1 0,0 1 2,8 15-21,0 0 0,-2 1 0,0-1-1,-1 1 1,-1 1 0,0-1 0,-1 1-1,-1 0 1,0 13 21,-1-20 3,16 151 100,-14-148-90,-2-21 8,2-24 0,-5-268 144,0 275-179,-1 42-64,-9 314 66,4-192-2824,7-130 2470,-1-7-2051</inkml:trace>
  <inkml:trace contextRef="#ctx0" brushRef="#br0" timeOffset="-197946.292">17256 4474 9018,'-1'-1'107,"1"1"-1,-1-1 1,0 1 0,1-1 0,-1 1 0,0-1-1,0 1 1,1 0 0,-1-1 0,0 1-1,0 0 1,1 0 0,-1-1 0,0 1-1,0 0 1,0 0 0,0 0 0,1 0 0,-1 0-1,0 0 1,0 0 0,0 0 0,1 1-1,-1-1 1,0 0 0,0 0 0,0 1-1,1-1 1,-1 0 0,0 1 0,1-1 0,-1 1-1,0-1 1,1 1 0,-1-1 0,0 1-1,1 0 1,-1-1 0,1 1 0,-1 0-1,1-1 1,0 1 0,-1 0 0,1 0-1,0-1 1,-1 1 0,1 0 0,0 0 0,0-1-1,0 1 1,-1 1-107,-12 51 182,1 0 0,3 1 0,1 15-182,-5 27 26,8-37 3,2-1 0,2 1 0,5 15-29,-2-35 45,-7-40-2923,-2-5 631</inkml:trace>
  <inkml:trace contextRef="#ctx0" brushRef="#br0" timeOffset="-197690.925">16876 4710 8586,'-1'5'2336,"-4"-5"721,11 0-2297,7 2-304,9-48 0,10-1-160,18-12-72,2-6-120,15-10-8,-2 42-63,5-4 15,-16 6-8,1 6-24,-19 4-337,-4 7-2967,-18 16 831</inkml:trace>
  <inkml:trace contextRef="#ctx0" brushRef="#br0" timeOffset="-197139.758">17392 4718 8866,'-8'5'4299,"1"10"-3209,6-12-1007,-4 8-31,2 0 0,-1 0 1,2 0-1,-1 1 0,2-1 1,-1 1-1,2-1 0,-1 1 1,2 0-1,-1-1 0,2 1 1,-1-1-1,2 1 0,-1-1 1,2 0-1,-1 0 0,2 0 1,-1 0-1,1-1 0,1 1 1,3 3-53,-9-13 3,1-1-1,-1 1 1,0 0 0,0-1 0,1 1 0,-1 0 0,0-1 0,1 1 0,-1-1 0,1 1-1,-1-1 1,1 1 0,-1-1 0,1 1 0,-1-1 0,1 1 0,0-1 0,-1 0 0,1 1 0,-1-1-1,1 0 1,0 1 0,-1-1 0,1 0 0,0 0 0,0 0 0,-1 0 0,1 0 0,0 0-1,-1 0 1,1 0 0,0 0 0,-1 0 0,1 0 0,0 0 0,-1 0 0,1-1 0,0 1 0,-1 0-1,1 0 1,0-1 0,-1 1 0,1 0 0,0-1 0,-1 1 0,1-1 0,-1 1 0,1-1-1,-1 1 1,1-1 0,-1 1 0,0-1 0,1 0 0,-1 0-3,16-39 174,-15 35-158,4-13 90,-1 0-1,0 0 1,-1 0-1,-2 0 1,0-1-1,0 1 1,-2-1-1,0 1 1,-4-17-106,5 35 7,0 0 1,0 0-1,1 0 1,-1 0-1,0 0 1,0 0 0,0 0-1,1 0 1,-1-1-1,0 1 1,0 0-1,0 0 1,0 0-1,1 0 1,-1 0-1,0 0 1,0 0-1,0 0 1,0 0-1,1-1 1,-1 1-1,0 0 1,0 0-1,0 0 1,0 0-1,0-1 1,0 1-1,0 0 1,0 0-1,1 0 1,-1 0-1,0-1 1,0 1-1,0 0 1,0 0-1,0 0 1,0-1-1,0 1 1,0 0-1,0 0 1,0 0-1,0 0 1,0-1 0,0 1-1,0 0 1,-1 0-9,12 6-8,-3-4-180,0 0 1,0-1 0,1 0-1,-1 0 1,0-1-1,1 0 1,-1 0-1,0-1 1,1 0-1,-1-1 1,0 0-1,0 0 1,7-3 188,-13 4-60,3 0-30,-1-1 1,0 0-1,0 0 0,0 0 0,0 0 0,0-1 1,0 0-1,-1 0 0,0 0 0,1 0 1,-1 0-1,0-1 0,0 1 0,-1-1 1,1 0-1,-1 0 0,0 0 0,2-3 90,-2 3-56,46-84-664,-48 88 718,0 0 1,1 1-1,-1-1 1,0 0-1,0 0 1,0 1-1,0-1 1,1 0-1,-1 0 1,0 0-1,0 1 1,0-1-1,1 0 1,-1 0-1,0 0 1,0 0-1,1 0 1,-1 1-1,0-1 1,0 0-1,1 0 1,-1 0-1,0 0 1,1 0-1,-1 0 1,0 0-1,0 0 1,1 0-1,-1 0 1,0 0-1,0 0 1,1 0-1,-1 0 1,0 0-1,1 0 1,-1-1-1,0 1 1,0 0-1,1 0 1,-1 0 0,0 0-1,0 0 1,0-1-1,1 1 1,-1 0-1,0 0 1,0 0-1,0-1 1,1 1-1,-1 0 1,0 0 1,-2 20 138,-1 1 0,0 0 0,-2-1 0,0 1 1,-1-1-1,-1-1 0,-1 1 0,-7 10-138,-15 34 670,30-63-659,-1 0-1,0-1 1,1 1 0,-1 0 0,1 0 0,-1 0 0,1 0 0,0 1 0,-1-1 0,1 0 0,0 0 0,0 0 0,0 0 0,0 0-1,0 0 1,0 0 0,0 0 0,0 1 0,0-1 0,0 0 0,1 0 0,-1 0 0,0 0 0,1 0 0,-1 0 0,1 0-1,-1 0 1,1 0 0,-1 0 0,1 0 0,0 0 0,-1-1 0,1 1 0,0 0 0,0 0 0,0-1 0,0 1 0,0 0 0,0-1-1,0 1 1,0-1 0,0 1 0,0-1 0,0 0 0,0 1 0,0-1 0,0 0 0,0 0 0,0 0 0,0 0-11,55-15 232,102-98 150,-107 79-318,-50 34-64,0 0 0,0 0 0,-1 0 0,1 0 0,0 0 0,0 0 0,0 1 0,0-1 0,-1 0 0,1 1 0,0-1 0,0 0 0,-1 1 0,1-1 0,0 1 0,-1-1 0,1 1 0,-1-1 0,1 1 0,0 0 0,-1-1 0,1 1 0,-1 0 0,0-1 0,1 1 0,-1 0 0,1 0 1,-1-1-1,0 1 0,0 0 0,1 0 0,-1 0 0,0 0 0,0-1 0,0 1 0,0 0 0,0 0 0,0 0 0,0 0 0,0-1 0,-1 1 0,1 0 0,0 0 0,0 0 0,-1-1 0,1 1 0,0 0 0,-1 0 0,1-1 0,-1 1 0,1 0 0,-1-1 0,1 1 0,-1 0 0,1-1 0,-1 1 0,0-1 0,0 1 0,1 1 3,-3 6 0,1-6 0,0 0-1,1 1 1,-1-1-1,1 1 1,0-1-1,-1 1 1,1 0-1,0 0 1,1-1-1,-1 1 0,0 0 1,1 0-1,0 0 1,0 0-1,-1 0 1,2-1-1,-1 1 1,0 0-1,1 0 1,-1 0-1,1 0 1,0-1-1,0 1 1,0 0-1,0 0 1,0-1-1,1 1 1,-1-1-1,1 1 0,0-1 1,-1 0-1,1 0 1,0 0-1,0 0 1,1 0-1,-1 0 1,0 0-1,3 1-2,-1-3-184,1 0-1,-1 0 1,1 0 0,-1-1-1,1 1 1,-1-1-1,1 0 1,-1-1 0,1 1-1,-1-1 1,0 1-1,0-1 1,0-1 0,0 1-1,0 0 1,0-1-1,-1 0 1,1-1 184,25-21-2422</inkml:trace>
  <inkml:trace contextRef="#ctx0" brushRef="#br0" timeOffset="-196813.892">18224 4501 7522,'-111'193'6529,"103"-177"-6340,-41 45 664,48-61-843,1 1 0,-1-1 0,0 0 0,1 0 0,-1 1 0,1-1 0,-1 0 0,0 1 1,1-1-1,-1 1 0,1-1 0,-1 1 0,1-1 0,-1 1 0,1-1 0,-1 1 0,1 0 0,0-1 1,-1 1-1,1-1 0,0 1 0,0 0 0,-1-1 0,1 1 0,0 0 0,0 0 0,0-1 1,0 1-1,0 0 0,0-1 0,0 1 0,0 0 0,0 0 0,0-1 0,0 1 0,0 0 1,1-1-1,-1 1 0,0 0 0,0-1 0,1 1 0,-1 0 0,1-1 0,-1 1 0,0-1 0,1 1 1,-1-1-11,34 10 59,150-33 129,-183 23-188,0-1-1,0 1 0,1 0 0,-1 0 0,0 0 1,1-1-1,-1 1 0,0 0 0,1 1 0,-1-1 1,0 0-1,1 0 0,-1 0 0,0 1 0,1-1 0,-1 1 1,0-1-1,0 1 0,0 0 0,1-1 0,-1 1 1,0 0-1,0 0 0,0-1 0,0 1 0,0 0 1,0 0-1,0 0 0,-1 1 0,1-1 0,0 0 1,-1 0-1,1 0 0,0 0 0,-1 1 0,0-1 1,1 0-1,-1 1 0,0-1 0,1 0 0,-1 1 1,0-1-1,0 0 0,0 1 0,0-1 0,0 0 1,-1 1-1,1-1 0,0 0 0,0 0 0,-1 1 0,1-1 1,-1 1 0,-1 6 114,0 0 0,0 1 0,-1-2 0,0 1 0,0 0 0,-1 0 0,0-1 0,0 0 0,-1 0 0,0 0 0,0 0 0,-1-1 0,1 0 0,-1 0 0,-1-1 0,1 1 0,-1-1 0,-6 3-114,-37 4 108,40-12-4163,12-3 907</inkml:trace>
  <inkml:trace contextRef="#ctx0" brushRef="#br0" timeOffset="-196454.243">18506 4459 5073,'-32'142'9027,"-5"-9"-6928,33-118-1936,1-11-139,1 0 1,1 0-1,-1 0 0,0 0 0,1 0 0,0 1 1,0-1-1,0 0 0,1 1 0,-1-1 0,1 1 1,0-1-1,1 1 0,-1-1 0,1 0 0,0 1 1,0-1-1,0 0 0,0 1 0,1-1 0,-1 0 1,1 0-1,0 0 0,1 0 0,-1-1 0,1 1 1,2 2-25,-4-5-58,0 0 1,1 0-1,-1 0 1,1 0-1,-1 0 1,1 0-1,-1-1 1,1 1-1,-1-1 1,1 1-1,0-1 1,-1 0-1,1 1 1,0-1-1,-1 0 1,1 0-1,0 0 1,-1 0-1,1-1 1,0 1-1,-1 0 1,1-1-1,0 1 1,-1-1-1,1 1 1,-1-1-1,1 0 1,-1 0-1,1 0 1,-1 0-1,0 0 1,1 0-1,-1 0 1,0 0-1,1-1 58,13-7-1656</inkml:trace>
  <inkml:trace contextRef="#ctx0" brushRef="#br0" timeOffset="-196226.134">18511 4254 8954,'-3'-3'2360,"-1"7"697,6 2-2393,0 3-416,4 1-24,0-4-72,6 3-16,3-3-336,3 3 728,0-2-3680,5 24 1199</inkml:trace>
  <inkml:trace contextRef="#ctx0" brushRef="#br0" timeOffset="-196006.177">18823 4427 6361,'-16'-4'4965,"-11"14"-2500,20-7-1916,1 0-438,0 1 0,1-1 0,-1 1 0,1 0 0,0 0 0,-1 1 0,2 0 0,-1 0 0,1 0 0,0 0 0,0 0 0,-2 5-111,-2 1 113,-112 164 560,82-109-593,38-65-80,0 1 1,0-1-1,1 0 0,-1 1 0,0-1 1,1 0-1,-1 0 0,1 1 0,-1-1 0,1 0 1,0 0-1,-1 0 0,1 1 0,0-1 0,0 0 1,0 0-1,0 0 0,0 0 0,0-1 1,0 1-1,0 0 0,0 0 0,0-1 0,0 1 1,0 0-1,1-1 0,-1 1 0,0-1 0,1 0 1,-1 1-1,0-1 0,0 0 0,1 0 1,-1 0-1,1 0 0,-1 0 0,0 0 0,1 0 1,-1 0-1,0 0 0,1-1 0,-1 1 1,0-1-1,190-12-562,-143 22 418,-47-9 143,0 0-1,0 1 1,-1-1-1,1 1 0,0-1 1,0 0-1,-1 1 1,1 0-1,0-1 1,-1 1-1,1-1 1,0 1-1,-1 0 0,1 0 1,-1-1-1,1 1 1,-1 0-1,0 0 1,1 0-1,-1-1 1,0 1-1,1 0 1,-1 0-1,0 0 0,0 0 1,0 0-1,0 0 1,0-1-1,0 1 1,0 0-1,0 0 1,0 0-1,0 0 0,-1 0 1,1 0-1,0-1 1,0 1-1,-1 0 1,1 0-1,-1 0 1,1-1-1,-1 1 1,1 0-1,-1 0 0,1-1 1,-1 1-1,0 0 1,1-1-1,-1 1 1,0 0 1,-12 11 178,0-1 1,0 0-1,-1-1 1,0 0 0,-1-1-1,0 0 1,-1-2-1,0 0 1,0 0 0,0-2-1,-1 0 1,-9 2-179,-4-7-129,21-7-3990,10 8 909</inkml:trace>
  <inkml:trace contextRef="#ctx0" brushRef="#br0" timeOffset="-195240.835">19036 4145 9586,'-46'30'4975,"-4"36"-4037,41-45-884,1 1 0,1 0 0,0 1 0,2-1 0,1 1 0,-1 12-54,-3 23 115,2 0 0,2 0-1,5 51-114,6-52 51,-6-55-49,-1-1 0,0 0 0,1 0 0,-1 0 0,1 1-1,-1-1 1,1 0 0,0 0 0,0 0 0,-1 0 0,1 0 0,0 0 0,0 0-1,0-1 1,0 1 0,0 0 0,0 0 0,0-1 0,0 1 0,0 0 0,0-1-1,1 1 1,-1-1 0,0 0 0,0 1 0,0-1 0,1 0 0,-1 0 0,0 0-1,0 0 1,1 0 0,-1 0 0,0 0 0,1 0 0,-1 0 0,0-1 0,0 1-1,0 0 1,1-1 0,-1 1-2,3-1-3,4 0-35,0 0 0,0-1 1,0 0-1,0-1 0,-1 1 0,1-1 0,-1-1 1,0 1-1,0-1 0,0-1 0,1-1 38,55-84-528,-27 83 113,-32 17 309,-4-10 105,-1 11 1,1-1-1,-1 0 0,0 0 1,-1 0-1,0 0 0,-1 0 0,0 0 1,-1 0-1,0-1 0,0 1 1,-5 5 0,4-7 54,-19 41 578,25-48-614,0-1-1,0 1 0,-1-1 1,1 1-1,0-1 1,0 0-1,0 1 0,0-1 1,0 0-1,0 0 0,0 0 1,0 1-1,0-1 0,0 0 1,0 0-1,0 0 1,0-1-1,0 1 0,0 0 1,0 0-1,0 0 0,0-1 1,0 1-1,0-1 0,0 1 1,0-1-1,-1 1 1,1-1-1,0 1 0,0-1 1,0 1-1,-1-1 0,1 0 1,0 0-1,-1 1 0,1-2-17,5-1 54,-4 2-43,7-4 27,1 1-1,-1-2 0,-1 1 1,1-1-1,-1-1 0,0 0 0,0 0 1,-1 0-1,6-7-37,0-8 24,0-1-1,-1-1 1,-1 0 0,-2 0 0,0-1 0,-1-3-24,5-14 13,-13 42-14,0 1 1,0-1 0,0 0-1,0 0 1,1 0-1,-1 0 1,0 0-1,0 1 1,0-1 0,0 0-1,0 0 1,0 0-1,1 0 1,-1 0 0,0 0-1,0 0 1,0 0-1,0 0 1,1 1-1,-1-1 1,0 0 0,0 0-1,0 0 1,0 0-1,1 0 1,-1 0-1,0 0 1,0 0 0,0 0-1,1 0 1,-1 0-1,0 0 1,0 0-1,0-1 1,0 1 0,1 0-1,-1 0 1,0 0-1,0 0 1,0 0-1,0 0 1,0 0 0,1 0-1,-1 0 1,0-1-1,0 1 1,0 0 0,1 27-15,-2 0 1,0 0 0,-2 0-1,-1-1 1,-6 23 14,8-41 14,1-7-11,0 1 1,0-1 0,1 0 0,-1 0 0,1 0 0,-1 1-1,1-1 1,-1 0 0,1 1 0,0-1 0,0 0-1,0 1 1,0-1 0,0 0 0,0 1 0,0-1 0,0 0-1,0 1 1,0-1 0,1 0 0,-1 0 0,1 1-1,-1-1 1,1 0 0,-1 0 0,1 1 0,0-1 0,0 0-1,-1 0 1,1 0 0,0 0 0,0 0 0,0 0 0,0 0-1,0-1 1,0 1 0,0 0 0,1 0 0,-1-1-4,5 2 9,0 0 0,0-1 0,0 0 1,0 0-1,0 0 0,0-1 1,0 0-1,0 0 0,0 0 1,1-1-1,-1 0 0,4-2-9,2 2 11,218-48 199,-231 49-213,1 0 1,0 1 0,-1-1 0,1 0 0,0 1-1,-1-1 1,1 1 0,0-1 0,0 0 0,-1 1-1,1-1 1,0 1 0,0-1 0,0 1 0,0-1-1,0 0 1,-1 1 0,1-1 0,0 1 0,0-1-1,0 1 1,0-1 0,0 1 0,0-1 0,1 1-1,-1-1 1,0 1 0,0-1 0,0 0 0,0 1-1,0-1 1,1 1 0,-1-1 0,0 1 0,0-1-1,1 0 1,-1 1 0,0-1 0,1 0 0,-1 1-1,0-1 1,1 0 0,-1 1 0,1-1 0,-1 0-1,0 0 1,1 0 0,-1 1 0,1-1 0,-1 0-1,1 0 1,-1 0 0,0 0 0,1 0-1,-1 0 1,1 0 0,-1 0 0,1 0 0,-1 0-1,1 0 1,-1 0 0,1 0 0,-1 0 0,1 0 2,-3 3 3,1-1 1,0-1-1,0 1 1,0 0-1,0 0 1,0-1-1,0 1 1,1 0-1,-1 0 0,1 0 1,-1 0-1,1 0 1,0 0-1,0 0 1,-1 0-1,1 0 1,1 0-1,-1 0 1,0 0-1,0 0 1,1 0-1,-1 0 1,1 0-1,0 0 0,-1-1 1,1 1-1,0 0 1,0 0-1,0-1 1,1 1-1,0 1-3,5-3 15,1 0 0,-1 0 0,1 0-1,-1-1 1,1 0 0,-1 0 0,1-1 0,-1 0-1,0 0 1,1-1 0,-1 0 0,-1 0 0,5-3-15,14-5 41,-1 3-1,44-25 65,10-65-37,-35 90-117,-39 9 31,6 8-43,-7 83-32,-2-88 97,-1-1 0,1 0 0,-1 1 1,1-1-1,0 0 0,0 0 0,0 1 1,1-1-1,-1 0 0,1 0 0,-1 0 1,1-1-1,0 1 0,0 0 0,1-1 1,-1 1-1,0-1 0,1 0 0,0 0 1,-1 0-1,1 0 0,0 0 0,0 0 1,0-1-1,0 0 0,0 1 0,0-1 1,1 0-1,-1-1 0,0 1 0,1 0 1,-1-1-1,2 0-4,1 0 27,0 0 0,0 0 0,0-1 0,-1 0 1,1 0-1,0 0 0,0-1 0,-1 0 0,1 0 0,-1 0 1,0-1-1,1 0 0,-1 0 0,4-3-27,-4 2-408,0 1 0,1 0 0,-1 0 0,1 0 0,0 1 0,-1 0 0,1 0 0,0 0 0,0 1 0,0 0 0,0 0 0,2 0 408,4 0-3110</inkml:trace>
  <inkml:trace contextRef="#ctx0" brushRef="#br0" timeOffset="-195000.483">19688 4028 11434,'-11'1'3329,"1"-2"800,8 2-3265,4-4-336,2 2-280,7-4-224,7 2-992</inkml:trace>
  <inkml:trace contextRef="#ctx0" brushRef="#br0" timeOffset="-192629.196">930 13740 2184,'-5'8'194,"0"0"0,0 1 0,1 0 0,1 0 0,-1 0 0,1 0 0,1 1 0,0-1-1,0 1 1,1 0 0,0-1 0,1 1 0,0 0 0,0 0 0,1-1 0,0 1 0,1 0-1,0-1 1,1 1 0,0-1 0,0 0 0,1 0 0,0 0 0,1 0 0,-1-1 0,5 5-194,-8-11 42,0-1 1,1 0 0,-1 0-1,0 0 1,0 0 0,1 0-1,-1 0 1,0-1 0,1 1 0,-1 0-1,1-1 1,-1 1 0,1-1-1,-1 1 1,1-1 0,0 0 0,-1 1-1,1-1 1,-1 0 0,1 0-1,0 0 1,-1-1 0,1 1-1,-1 0 1,1-1 0,0 1 0,-1 0-1,1-1 1,-1 0 0,0 1-1,1-1 1,-1 0 0,1 0-1,-1 0 1,0 0 0,0 0 0,1 0-1,-1 0 1,0 0 0,0-1-1,0 1 1,0 0 0,-1-1 0,1 1-1,0 0 1,0-1 0,-1 1-1,1-2-42,11-22 493,-2 0 0,0-1 0,-2-1 0,0 1 0,-1-7-493,-5 16 398,-10 15 389,1 13-703,1 0 0,0 1-1,1-1 1,0 1 0,0 0 0,1 0-1,1 1 1,0 1-84,-1-5 5,2 1 0,-1-1 0,1 0 0,1 1 0,0-1 0,0 0 0,1 1 0,0 0 0,1-1 0,-1 1 0,2-1 0,0 0 0,0 1-5,-2-9 0,1 0-1,-1 0 0,0 0 0,1 0 1,-1 0-1,1 0 0,-1 0 1,1 0-1,-1-1 0,1 1 0,0 0 1,-1 0-1,1-1 0,0 1 1,0 0-1,0-1 0,0 1 0,-1-1 1,1 1-1,0-1 0,0 1 1,0-1-1,0 1 0,0-1 0,0 0 1,0 0-1,0 0 0,0 0 1,0 1-1,0-1 0,0 0 1,0-1-1,0 1 0,0 0 0,0 0 1,0 0-1,0-1 0,0 1 1,0 0-1,0-1 0,0 1 0,0-1 1,0 1-1,0-1 0,0 1 1,0-1-1,0 0 1,33-39-4,-32 36 8,50-79 108,-52 83-112,0 0 1,0 0-1,0 1 1,0-1-1,1 0 1,-1 0 0,0 0-1,0 1 1,0-1-1,1 0 1,-1 0-1,0 0 1,0 0-1,1 0 1,-1 1-1,0-1 1,0 0-1,1 0 1,-1 0-1,0 0 1,0 0-1,1 0 1,-1 0-1,0 0 1,0 0-1,1 0 1,-1 0-1,0 0 1,1 0-1,-1 0 1,0 0-1,0 0 1,1 0-1,-1 0 1,0-1-1,0 1 1,1 0-1,-1 0 1,0 0-1,0 0 1,0-1-1,1 1 1,-1 0-1,0 0 1,0 0-1,0-1 1,1 1-1,-1 0 1,0 0 0,0 0-1,0-1 1,0 1-1,0 0 1,0 0-1,0-1 1,0 1-1,0 0 1,1-1-1,-1 1 1,0 0-1,0 0 1,0-1-1,0 1 1,-1 0-1,-2 25 7,-39 197 150,40-209-144,1 1-1,1 0 1,0 0-1,1-1 1,0 1-1,1 0 0,0-1 1,1 1-1,4 7-12,-7-19 1,1 0 0,0-1-1,0 1 1,0 0 0,0 0-1,0-1 1,0 1 0,0 0 0,1-1-1,-1 1 1,0-1 0,1 1-1,-1-1 1,1 0 0,0 0-1,-1 0 1,1 0 0,0 0-1,0 0 1,0 0 0,0-1-1,-1 1 1,1 0 0,0-1-1,0 0 1,0 1 0,0-1 0,0 0-1,0 0 1,1 0 0,-1-1-1,1 1 0,61-23 44,27-35 82,-90 57-126,0 1 0,0-1 0,0 0 0,0 0 0,0 1 0,0-1 0,0 1 0,0-1 0,0 1 0,0-1 0,0 1 0,0 0 0,0 0 0,1-1 0,-1 1 0,0 0 0,0 0 0,0 0-1,1 0 1,-1 0 0,0 1 0,0-1 0,0 0 0,0 0 0,0 1 0,1-1 0,-1 1 0,0-1 0,0 1 0,0-1 0,0 1 0,0 0 0,0-1 0,0 1 0,-1 0 0,1 0 0,0 0 0,0 0 0,-1 0-1,1 0 1,0 0 0,-1 0 0,1 0 0,-1 0 0,1 0 0,-1 0 0,0 0 0,1 0 0,-1 0 0,0 1 0,0-1 0,0 0 0,0 0 0,0 0 0,0 0 0,0 1 0,3 161 37,-1-49 34,-2-111-70,-1-1 0,1 0-1,0 1 1,0-1 0,0 0 0,0 0 0,1 1 0,-1-1 0,1 0 0,-1 0 0,1 1 0,0-1-1,0 0 1,0 0 0,0 0 0,0 0 0,0 0 0,0 0 0,1 0 0,-1-1 0,1 1 0,0 0-1,-1-1 1,1 1 0,0-1 0,0 0 0,0 1 0,0-1 0,0 0 0,0 0 0,0 0 0,0-1-1,0 1 1,1 0 0,-1-1 0,0 1 0,1-1-1,3-3 13,1 1 0,0-1 1,-1-1-1,0 1 0,1-1 0,-2 0 0,1 0 0,0-1 0,-1 0 1,0 0-1,0 0 0,0-1 0,-1 1 0,0-1 0,0 0 1,0-1-1,1-2-13,-3 6 9,36-62 217,-52 106 239,-8 20-217,28-73-222,-1-1 0,-1 0 0,1 1 0,-2-1 0,0-1 0,-1 1 0,0 0 0,-1-1 0,0 1 0,-1-1 0,0 1 0,-2-1 0,1 1 0,-2 0 0,0 0 0,0 0 0,-3-6-26,1 13 17,0 0 1,0 0-1,0 0 0,-1 1 1,0 0-1,0 0 1,-1 0-1,1 1 1,-1 0-1,0 0 1,0 0-1,0 1 0,0 1 1,-1-1-1,0 1 1,1 0-1,-2 1-17,-59-26 100,59 22-96,1-1 0,0 0-1,1-1 1,-1 1 0,1-1 0,1 0 0,-1-1 0,1 0-1,0 0 1,1 0 0,0-1 0,1 0 0,-1 0 0,1 0-1,1-2-3,-37-151-21,28 95 30,5 34 1,-1 0-1,-2 1 0,-1 0 1,-6-10-10,-21-53 22,38 95-25,0 0 0,-1 1-1,1-1 1,0 0 0,0 1-1,-1-1 1,1 0 0,0 0-1,0 1 1,-1-1 0,1 0-1,0 0 1,-1 0 0,1 0-1,-1 1 1,1-1 0,0 0-1,-1 0 1,1 0 0,0 0-1,-1 0 1,1 0 0,-1 0-1,1 0 1,0 0 0,-1 0-1,1 0 1,0 0 0,-1 0-1,1 0 1,-1-1 0,1 1-1,0 0 1,-1 0 0,1 0-1,0 0 1,-1-1 0,1 1-1,0 0 1,0 0 0,-1-1-1,1 1 1,0 0 0,0-1-1,-1 1 1,1 0-1,0-1 1,0 1 0,0 0-1,0-1 1,-1 1 0,1 0-1,0-1 1,0 1 0,0 0-1,0-1 1,0 1 0,0-1-1,0 1 1,0 0 0,0-1-1,0 1 1,0 0 0,0-1-1,0 1 1,0-1 3,-19 135-259,10-29 299,9-105-41,1 0-1,-1 0 1,0 0-1,0 0 1,0 0-1,1 0 0,-1 0 1,0 0-1,0 0 1,0 0-1,1 0 1,-1 0-1,0 0 0,0 0 1,0 0-1,1 0 1,-1 1-1,0-1 1,0 0-1,0 0 0,1 0 1,-1 0-1,0 0 1,0 0-1,0 0 1,0 1-1,0-1 0,1 0 1,-1 0-1,0 0 1,0 0-1,0 1 1,0-1-1,0 0 0,0 0 1,0 0-1,0 1 1,1-1-1,-1 0 1,0 0-1,0 0 0,0 1 2,9-20-38,-7 14 34,1-2 13,0 1 0,-1-1-1,1 0 1,-1 0 0,-1 0 0,1 0 0,-1 0-1,-1 0 1,1 0 0,-1-1 0,0 1-1,-1 0 1,0 0 0,0 0 0,0 0-1,-1-1-8,-28-5 46,18 66-245,2 7 128,-1 2 54,2 1 0,3 0-1,2 60 18,3-121-3,1 0-1,-1 0 1,1 0-1,0 0 1,0 1-1,0-1 1,0 0-1,0 0 1,0 0-1,0 0 1,1 0-1,-1 0 1,1 0-1,0 0 1,0 0-1,-1 0 1,1 0-1,0 0 1,1 0-1,-1 0 1,0-1-1,0 1 1,1-1-1,-1 1 1,1-1-1,-1 1 1,1-1-1,0 0 1,0 0 0,0 1-1,-1-1 1,1-1-1,0 1 1,0 0-1,0 0 1,0-1-1,2 1 4,32-39-135,-27 25 143,-1-2 1,0 1-1,-1-1 0,-1 0 0,0 0 0,-1-1 0,-1 0 1,0 0-1,0-9-8,-3 20 5,0-1 0,-1 1 0,0-1 1,0 0-1,-1 1 0,1-1 0,-1 1 0,0-1 1,-1 1-1,1 0 0,-1-1 0,0 1 0,-1 0 1,1 0-1,-1 0 0,0 1 0,0-1 0,0 1 1,-1-1-1,0 1 0,-3-3-5,6 6-3,1 0 1,-1 1-1,0-1 1,1 0-1,-1 0 1,0 1-1,0-1 1,0 1-1,1-1 1,-1 1-1,0-1 1,0 1-1,0-1 0,0 1 1,0 0-1,0 0 1,0-1-1,0 1 1,0 0-1,0 0 1,0 0-1,0 0 1,0 0-1,0 0 0,0 0 1,0 0-1,0 1 1,0-1-1,0 0 1,0 1-1,0-1 1,1 0-1,-1 1 1,0-1-1,0 1 0,0-1 1,0 1-1,1 0 1,-1-1-1,0 1 1,1 0-1,-1 0 1,0 0 2,-15 45-150,-18 200-4233,11-130 1489</inkml:trace>
  <inkml:trace contextRef="#ctx0" brushRef="#br0" timeOffset="-185321.743">5306 11181 1664,'-5'-5'597,"4"4"-492,1 0 1,-1 0 0,1 0-1,-1 0 1,0 0-1,1 0 1,-1 0 0,0 0-1,0 0 1,0 1 0,0-1-1,1 0 1,-1 0 0,0 1-1,0-1 1,-1 1-1,1-1 1,0 1 0,0-1-1,0 1 1,0-1 0,0 1-1,0 0 1,-1 0 0,1 0-1,0 0 1,0 0-1,0 0 1,-1 0 0,1 0-1,0 0 1,0 0 0,0 1-1,-1-1 1,1 0 0,0 1-1,0-1 1,0 1-1,0-1 1,0 1 0,0 0-1,0-1 1,0 1 0,0 0-1,0 0 1,1 0 0,-2 0-106,-84 103 2672,-7 80-1251,64-119-1199,-62 139 78,15-56-210,-13 7-24,17-40-5,4 4-1,6 2 1,-19 62-61,34-54-4,6 2 0,-3 36 4,-45 165 30,-12 138 16,69-334 62,28-112-80,1 0 1,1-1 0,1 1 0,1 0 0,1 0-1,1 0 1,1-1 0,1 1 0,1-1 0,7 18-29,-11-35 18,0-1 0,0 0 1,1 0-1,0 0 1,0 0-1,0 0 0,1 0 1,-1-1-1,1 1 1,1-1-1,-1 0 0,0 0 1,1 0-1,0 0 1,0 0-1,0-1 0,0 0 1,1 0-1,1 1-18,-6-31-88,0-14-1932,-5-18 178</inkml:trace>
  <inkml:trace contextRef="#ctx0" brushRef="#br0" timeOffset="-175450.213">4145 14134 6937,'27'-63'3497,"62"-70"-3122,-68 108-253,1 2 0,0 0 0,2 2 0,0 0-1,2 2 1,0 0 0,1 2 0,1 1 0,0 1 0,13-3-122,-37 15 21,1 1-1,-1 0 1,1 0 0,-1 0 0,1 1 0,0-1-1,0 1 1,0 0 0,0 1 0,-1-1 0,1 1-1,0 0 1,0 0 0,0 1 0,0-1-1,0 1 1,0 0 0,0 0 0,-1 1 0,1-1-1,0 1 1,-1 0 0,0 1 0,4 1-21,17 18 167,-22-18-148,1 0 0,0-1 0,0 1 1,0-1-1,1 0 0,-1 0 0,1-1 0,0 1 1,0-1-1,0 0 0,0 0 0,0 0-19,0-1 9,-1 1-1,1-1 0,0 0 1,0-1-1,-1 1 1,1-1-1,0 0 1,0 0-1,-1 0 1,1 0-1,0-1 0,0 0 1,-1 0-1,1-1 1,0 1-1,-1-1 1,0 0-1,3-1-8,95-75 169,-96 72-163,9-12 18,2 1-1,0 1 0,1 1 1,0 0-1,12-6-23,-25 19 2,0 0 0,1 0 0,-1 0 0,1 1 0,-1 0 0,1 0 1,0 0-1,-1 1 0,1 0 0,0 0 0,3 1-2,40-5 28,-34-2-10,0-1 1,-1-1-1,0-1 1,-1 0-1,1 0 1,-2-2-1,0 1 1,0-1 0,-1-1-1,1-2-18,-5 7 11,25-26 28,-1-1 0,-2-2 1,-2 0-1,-1-2 0,14-29-39,-37 62 4,3-8 19,0 1 0,1 0 0,1 0 0,0 0 0,0 1 0,1 1 0,0-1 0,1 1 0,2-1-23,13-10 27,-1-1 0,0-2 1,-2 0-1,-1-1 0,-1-2 1,-1 0-1,-1-2-27,56-73 45,-73 101-45,1-4-6,1 1 1,-1 0-1,1-1 1,1 1-1,-1 1 1,0-1-1,1 0 1,0 1-1,0 0 1,0 0-1,0 0 1,1 0-1,-1 0 1,1 1-1,-1 0 1,1 0-1,0 1 1,0-1-1,0 1 1,0 0-1,0 0 1,0 0-1,0 1 1,1 0 5,14 5-14,-15-3 19,1 0 0,0-1-1,0 1 1,0-1 0,0 0 0,0-1 0,0 0 0,0 0 0,0 0 0,0 0 0,0-1 0,0 0-1,0 0 1,0-1 0,-1 0 0,1 0 0,4-2-5,7-6 27,0-1 1,-1 0-1,0-1 0,-1-1 1,0-1-1,9-11-27,78-62 43,-99 85-46,-1 1 0,1-1 0,0 1 0,0 0 0,-1 0 0,1 0 0,0 0 0,0 0 0,0 1 0,0-1 0,0 1 0,1 0 0,-1 0 0,0 0 0,0 0 0,0 1 0,0-1 0,0 1 3,3-1 10,0 0-1,1-1 0,-1 0 0,0 0 1,0 0-1,0-1 0,0 0 0,0 0 0,0-1 1,0 0-1,-1 0 0,1 0 0,-1 0 1,0-1-1,0 0 0,0 0 0,0 0 0,-1-1 1,0 1-1,0-1 0,0 0 0,-1-1 0,1 1 1,-1-1-1,0 1 0,-1-1 0,1 0 1,-1 0-1,0 0 0,-1 0 0,0 0 0,0 0 1,0-1-1,0 1 0,-1-2-9,-22-157 227,24 126-225,2-1 0,1 1 0,3 0 0,1 0 0,13-36-2,12-49-7,-33 122 8,-1-1 1,1 1 0,0-1-1,-1 1 1,1-1 0,-1 1-1,0 0 1,0-1 0,0 1-1,0-1 1,0 1 0,-1-1-1,1 1 1,-1-1 0,0 1-1,1 0 1,-1-1 0,0 1-1,0 0 1,-1 0 0,1-1-1,0 1 1,-1 0 0,1 0 0,-1 1-1,0-1 1,0 0-2,-3-2 28,-1 0 0,1 0-1,0 0 1,0-1 0,1 0 0,-1 0 0,1 0 0,0 0 0,1-1 0,-1 1-1,1-1 1,0 0 0,1 0 0,-1 0 0,1-1 0,0 1 0,1 0-1,-1-1 1,1 0-28,-4-31 34,3 21-23,-1-1 1,0 0 0,-1 1-1,-1-1 1,-1 1-1,0 0 1,-7-11-12,-113-185 39,124 208-38,1 0-1,-1-1 0,0 1 0,0 0 0,-1-1 0,0 1 0,0 0 0,0 1 0,0-1-1,-1 0 1,1 1 0,-1 0 0,0 0 0,-1 0 0,1 0 0,-1 1 0,0 0 0,0 0 0,0 0 0,-9-4 24,8 4 2,0 0-1,-1 0 0,1 1 1,0 0-1,-1 0 1,1 1-1,-1-1 1,0 1-1,1 1 0,-1-1 1,-5 2-26,-18 0 144,0-1 1,0-1-1,0-2 1,0-1 0,-6-2-145,-15-5 21,0 1 0,0 4 1,0 1-1,-46 2-21,80 5-6,1 0 0,0 1 1,0 0-1,0 1 0,0 1 1,1 1-1,-12 6 6,-16 11 5,43-24-3,-1 0-1,0 0 1,1-1-1,-1 1 1,0-1-1,1 1 1,0-1-1,-1 1 1,1 0-1,0-1 0,0 1 1,0-1-1,0 1 1,0-1-1,0 1 1,0-1-1,1 1 1,-1-1-1,0 1 1,1-1-1,-1 1 1,1-1-1,0 1 1,-1 0-1,1 0 1,0-1-1,0 1 1,0-1-2,10-12-8,-13 15-37,-3 3 26,-104 40-73,43-31-894,37-27-1849</inkml:trace>
  <inkml:trace contextRef="#ctx0" brushRef="#br0" timeOffset="-162161.865">5750 11942 6873,'3'5'5237,"14"-11"-4643,150-167 510,-144 146-1041,93-117 155,42-77-218,-124 171 11,195-288 48,26-62 13,-163 239-2934,-73 123 719</inkml:trace>
  <inkml:trace contextRef="#ctx0" brushRef="#br0" timeOffset="-161569.323">7641 9503 8394,'-18'-14'6280,"-25"14"-5167,33 2-1062,0 0-1,0 0 0,0 1 1,1 1-1,-1-1 0,1 2 1,0-1-1,0 1 0,0 0 1,1 1-1,0 0 0,0 1 1,0-1-1,1 2 0,0-1 1,0 1-1,1 0 0,0 0 1,-1 2-51,-8 14-9,1 1 0,1 0 0,2 1 0,0 0 0,2 1 0,-2 8 9,1 1-14,1 1-1,2 1 0,1-1 1,2 1-1,2 0 0,1 4 15,1-21-7,1-1-1,1 0 0,1 1 0,0-1 1,2 0-1,0-1 0,1 1 1,1-1-1,6 11 8,-12-26 2,1 0 0,-1-1 0,1 1 0,0-1 0,0 1 1,0-1-1,1 0 0,-1 0 0,1 0 0,-1 0 0,1 0 0,0 0 0,0-1 1,1 1-1,-1-1 0,0 0 0,1 0 0,0 0 0,-1-1 0,1 1 0,0-1 0,0 0 1,-1 0-1,1 0 0,0-1 0,0 1 0,0-1 0,0 0 0,0 0 0,0 0 0,0-1 1,0 1-1,0-1 0,0 0-2,11-7 20,-1 0 0,0-1 0,-1 0 0,0-1 1,0-1-1,-1 0 0,0 0 0,-1-1 0,-1-1 0,0 0 0,0-1-20,1 2 25,0-2-1,-1 0 0,-1 0 1,0-1-1,0 0 0,-2 0 1,0-1-1,-1 0 1,0 0-1,-1-1 0,-1-1-24,-2-1 18,-1 0-1,0 0 1,-2 0 0,0 0-1,-1 0 1,-1 0-1,-1 1 1,0-1 0,-2 1-1,0 0 1,-1 0-1,0 1 1,-2 0 0,0 0-1,-1 1 1,-7-9-18,12 19 4,-1 0 1,0 0-1,1 0 1,-2 1-1,1 0 1,-1 0-1,1 0 1,-1 1-1,-1 0 1,1 1-1,-4-2-4,11 4-28,0 1 0,1 0 0,-1 0 0,1-1 0,-1 1 0,0 0 0,1-1-1,-1 1 1,0 0 0,0-1 0,1 1 0,-1 0 0,0-1 0,0 1 0,1-1 0,-1 1 0,0-1 0,0 1 0,0-1 0,0 1 0,0 0-1,0-1 1,0 1 0,1-1 0,-1 1 0,-1-1 0,1 1 0,0-1 0,0 1 0,0-1 0,0 1 0,0-1 0,0 1 0,0 0-1,-1-1 1,1 1 0,0-1 0,0 1 0,-1 0 0,1-1 0,0 1 0,-1-1 0,1 1 0,0 0 0,-1 0 0,1-1 0,0 1 0,-1 0-1,1-1 1,-1 1 0,1 0 0,0 0 0,-1 0 0,1 0 0,-1-1 0,1 1 0,-1 0 0,1 0 0,-1 0 28,18-4-2973,4-3-229</inkml:trace>
  <inkml:trace contextRef="#ctx0" brushRef="#br0" timeOffset="-157553.275">8016 9688 4321,'0'-8'3474,"-5"-32"2778,2 37-5831,3 2-340,0 0 0,-1 0 0,1 0 0,-1 0 0,1 0 0,-1 0 0,1 0 0,-1 1 0,0-1 0,1 0 1,-1 0-1,0 1 0,1-1 0,-1 0 0,0 1 0,0-1 0,0 1 0,0-1 0,0 1 0,0-1 0,0 1 0,0 0 0,1-1 0,-1 1 0,0 0 0,0 0 0,-1 0 0,1 0 0,0 0 0,0 0 0,0 0 0,0 0 0,0 0 0,0 0 0,0 0 0,0 1 0,0-1 0,1 0 0,-1 1 0,0-1 0,0 1 0,0-1 0,0 1 0,0 0-81,-10 6 39,-1 1 0,1 1-1,1 0 1,0 0 0,0 1-1,1 1 1,0-1 0,1 1-1,-2 3-38,-12 20 10,1 0 1,1 2-1,2 0 0,2 1 0,-1 6-10,7-10-19,36-45 10,23-27 26,-43 32-21,0 0 1,1 0-1,-1 1 1,2 0-1,-1 0 1,0 1-1,1 0 1,0 0-1,0 1 1,1 0-1,-1 0 1,1 1-1,0 0 1,0 1-1,0 0 1,0 0-1,0 1 1,0 0-1,0 1 0,1 0 1,-1 0-1,0 1 1,2 0 3,-8 2-5,0-1 0,0 0 0,0 1 1,0 0-1,-1 0 0,1 0 0,-1 0 0,1 0 0,-1 0 0,0 1 1,-1-1-1,1 1 0,0-1 0,-1 1 0,0 0 0,0-1 1,0 1-1,0 0 0,-1 0 0,1 0 0,-1 0 0,0 0 0,0 0 1,-1-1-1,1 1 0,-1 0 0,0 0 0,0 0 0,0-1 1,-1 4 4,-1 0 2,0 0 1,-1 0 0,0 0 0,0 0 0,-1-1 0,1 0 0,-2 0-1,1 0 1,0 0 0,-1-1 0,0 0 0,0 0 0,-1-1 0,-4 3-3,-104 87 237,103-86-207,8-4-12,-1 0-1,0 0 1,0 0 0,0-1-1,0 0 1,0 0-1,-1 0 1,0 0-1,1-1 1,-1 0-1,0-1 1,0 1-1,0-1 1,0 0-1,0 0 1,-3-1-18,-22-25-479,47 28-3003,-3 2 1119</inkml:trace>
  <inkml:trace contextRef="#ctx0" brushRef="#br0" timeOffset="-153026.579">8026 9079 8138,'-4'16'3778,"5"11"-2536,-1-15-977,10 136 1755,22 101-2020,-13-126 363,-6-31 225,5-1 0,18 54-588,-36-144 6,1-1-1,-1 0 0,0 1 0,1-1 0,-1 0 1,1 1-1,-1-1 0,0 1 0,1-1 1,-1 1-1,0-1 0,0 1 0,1-1 1,-1 1-1,0-1 0,0 1 0,0-1 1,0 1-1,0 0 0,0-1 0,1 1 0,-1-1 1,-1 1-1,1-1 0,0 1 0,0 0 1,0-1-1,0 1 0,0-1 0,0 1 1,-1-1-1,1 1 0,0-1 0,0 1 1,-1-1-1,1 1 0,0-1 0,-1 1 0,1-1 1,0 0-1,-1 1 0,1-1 0,-1 1 1,1-1-1,-1 0 0,1 0 0,-1 1 1,1-1-1,-1 0 0,1 0 0,-1 1 0,1-1 1,-1 0-1,1 0 0,-1 0 0,0 0 1,1 0-1,-1 0 0,1 0 0,-1 0 1,1 0-1,-1 0 0,0 0 0,1 0 1,-1-1-1,1 1-5,-12-5 26,1-1 1,1-1 0,-1 0-1,1 0 1,0-1 0,0 0-1,1-1 1,1 0-1,-1 0 1,1-1 0,1 0-1,0 0 1,0-1 0,1 0-1,0 0 1,1-1 0,1 0-1,-1 1 1,2-2-27,-12-19 68,14 32-67,1-1 0,-1 1 0,1-1 0,-1 1-1,1-1 1,-1 0 0,1 1 0,0-1 0,-1 0-1,1 1 1,0-1 0,-1 0 0,1 0 0,0 1 0,0-1-1,0 0 1,0 0 0,0 0 0,0 1 0,0-1-1,0 0 1,0 0 0,0 0 0,0 1 0,0-1-1,0 0 1,1 0 0,-1 1 0,0-1 0,1 0-1,-1 1 1,0-1 0,1 0 0,-1 1 0,1-1-1,-1 0 1,1 1 0,-1-1 0,1 1 0,0-1-1,-1 1 1,1-1 0,0 1 0,-1-1 0,1 1-1,0 0 1,-1-1 0,1 1 0,0 0 0,0 0-1,-1 0 1,1 0 0,0-1 0,0 1 0,0 0-1,20-9-18,0-2 0,-1-1 0,-1 0 0,0-1 0,17-16 18,41-27 1,-70 51-246,78-40-574,-22 34-5426,-49 13 2994</inkml:trace>
  <inkml:trace contextRef="#ctx0" brushRef="#br0" timeOffset="-152337.867">8412 9517 6233,'-5'-33'5554,"5"30"-5316,-1 0 0,0 1-1,0-1 1,0 1-1,0-1 1,0 1-1,0-1 1,0 1 0,-1 0-1,1 0 1,-1 0-1,0-1 1,0 2-1,0-1 1,0 0-1,0 0 1,-2-1-238,2 3 56,1 1 1,-1-1-1,0 1 1,0-1-1,1 1 0,-1-1 1,1 1-1,-1 0 0,0 0 1,1 0-1,0 0 1,-1 0-1,1 0 0,0 0 1,-1 1-1,1-1 0,0 0 1,0 1-1,0-1 1,0 1-1,0-1 0,0 1 1,1 0-1,-1-1 0,0 1 1,1 0-1,-1-1 1,1 1-1,0 1-56,-2 1 47,-9 22 31,1-6-18,1 2 0,1-1 0,1 1 0,1 0 0,0 0 0,1 11-60,4-32 4,1 0-1,-1-1 1,1 1-1,-1 0 1,1 0-1,-1-1 1,1 1-1,0 0 1,0 0-1,-1 0 1,1 0-1,0-1 1,0 1-1,0 0 0,0 0 1,0 0-1,0 0 1,0 0-1,0 0 1,0 0-1,0-1 1,1 1-1,-1 0 1,0 0-1,1 0 1,-1 0-1,0-1 1,1 1-1,-1 0 0,1 0 1,-1-1-1,1 1 1,0 0-1,-1-1 1,1 1-1,0-1 1,-1 1-1,1-1 1,0 1-1,0-1 1,-1 1-1,1-1 1,0 0-1,0 1 0,0-1 1,0 0-1,-1 0 1,1 0-1,0 0 1,0 1-1,0-1 1,0 0-1,0-1 1,0 1-1,-1 0 1,1 0-1,0 0 1,0 0-1,0-1 0,0 1-2,40-46 125,-33 37-108,4-8-7,1 1 0,1 1 0,0 0 0,1 1 0,0 1 0,2 0 0,-1 1 0,1 1 0,1 1 0,6-3-11,-21 11-5,0 1-1,-1 0 1,1 0 0,0 0-1,-1 0 1,1 0-1,0 0 1,0 1-1,0-1 1,-1 1-1,1 0 1,0 0 0,0 0-1,0 0 1,0 1-1,0-1 1,0 1-1,-1 0 1,1 0-1,0 0 1,-1 0 0,1 0-1,0 0 1,-1 1-1,1-1 1,-1 1-1,0 0 1,0-1-1,1 1 1,-1 0 0,0 1-1,-1-1 1,1 0-1,0 0 1,-1 1-1,1-1 1,0 2 5,0 4 38,0 0-1,0 1 1,-1-1 0,0 1 0,0-1-1,-1 1 1,0-1 0,-1 1-1,0 0 1,0-1 0,-1 1-38,2-9 2,-5-33 1047,3 8-927,-1 0 1,-1 1 0,-1-1 0,-2 1 0,0 0 0,-1 0 0,-10-17-123,2 19 18,19 39-103,-3-15 81,1 0 2,-1 0 1,0 0-1,1 0 0,-1 0 0,1 0 1,0-1-1,-1 1 0,1 0 0,0 0 1,0-1-1,0 1 0,0-1 0,1 1 1,-1-1-1,0 1 0,1-1 0,-1 0 1,1 1-1,-1-1 0,1 0 0,-1 0 1,1 0-1,0 0 0,0-1 0,-1 1 1,1 0-1,0-1 0,0 1 0,0-1 1,0 0-1,0 1 0,0-1 0,-1 0 1,1 0-1,0 0 0,0-1 0,0 1 1,0 0-1,1-1 2,2-2 3,-1-1 0,-1 0 0,1 1 0,0-1 0,-1 0 0,0-1 0,0 1 0,0-1 0,0 1 1,-1-1-1,0 0 0,0 0 0,0-2-3,7-11 36,3-31 84,-33 90-83,13-34 53,-6-38-4427,8 4 2111</inkml:trace>
  <inkml:trace contextRef="#ctx0" brushRef="#br0" timeOffset="-150378.253">8528 8804 7874,'-9'4'4270,"5"19"-2875,4-20-1300,-2 70 346,3-1 0,4 1 0,5 19-441,-9-81 49,23 183 2642,38 139-2691,-51-303 501,-11-29-486,0-1 0,0 0-1,1 1 1,-1-1-1,0 1 1,0-1-1,0 1 1,1-1-1,-1 0 1,0 1 0,1-1-1,-1 0 1,0 1-1,1-1 1,-1 0-1,0 1 1,1-1-1,-1 0 1,1 0 0,-1 0-1,0 1 1,1-1-1,-1 0 1,1 0-1,-1 0 1,1 0-1,-1 0 1,1 0 0,-1 0-1,1 0 1,-1 0-1,1 0 1,-1 0-1,0 0 1,1 0-1,-1 0 1,1 0 0,-1 0-1,1 0 1,-1-1-1,1 1 1,-1 0-1,0 0 1,1 0-1,-1-1 1,0 1 0,1 0-1,-1-1 1,0 1-1,1 0 1,-1-1-1,0 1 1,1-1-1,-1 1 1,0 0 0,0-1-1,1 1-14,6-13 134,-1 1 0,0-1 0,-1 0 0,0-1 0,-1 1 0,0-1 0,1-11-134,-1 9 69,8-53 170,-2-1 0,0-47-239,-7 67 54,-1-105 98,-6 159-176,6 9-688,-1 0 1,0-1-1,-1 1 1,-1 0-1,0 0 0,-1-1 1,0 1-1,-1-1 712,-4 37-5155,-4 31-3027,0-4 9386,11 0 7105,1-75-8228,0-1 1,0 1-1,0-1 0,0 0 0,0 1 0,0-1 0,1 0 0,-1 1 0,0-1 0,0 0 0,0 0 0,1 0 0,-1 0 0,0 0 0,0 0 1,0 0-1,0-1 0,1 1 0,-1 0 0,0-1 0,0 1 0,0-1 0,0 1 0,0-1 0,0 1 0,0-1 0,0 0 0,0 0 0,0 1 1,0-1-1,0 0 0,-1 0 0,1 0 0,0 0 0,-1 0 0,1 0 0,0 0 0,-1 0 0,1 0 0,-1-1-81,2 0 177,43-40 380,76-60 107,-119 100-648,0 1 0,-1-1-1,1 1 1,0 0 0,0 0 0,0 0-1,-1 0 1,1 0 0,0 0-1,0 0 1,1 1 0,-1-1 0,0 1-1,0-1 1,0 1 0,0 0-1,0 0 1,1 0 0,-1 0-1,0 0 1,0 0 0,0 1 0,0-1-1,0 1 1,0 0 0,0-1-1,0 1 1,0 0 0,0 0-1,0 0 1,0 1 0,0-1 0,-1 0-1,1 1 1,-1-1 0,1 1-1,-1-1 1,1 1 0,-1 0 0,0-1-16,3 9 114,-2 0 1,1 0 0,-2 0 0,1 1 0,-1-1-1,-1 0 1,1 1 0,-2-1 0,0 0 0,0 0-1,-2 6-114,3-16 57,0-1 0,0 1 0,0 0-1,-1 0 1,1 0 0,0 0 0,0 0-1,0 0 1,-1 0 0,1 0 0,0 0-1,0 0 1,-1 0 0,1 0 0,0 0-1,0 0 1,0 0 0,-1 0 0,1 0-1,0 1 1,0-1 0,-1 0 0,1 0-1,0 0 1,0 0 0,0 0 0,0 0-1,-1 1 1,1-1 0,0 0 0,0 0-1,0 0 1,0 0 0,0 1 0,0-1-1,-1 0-56,-6-36 671,4 21-405,-4-9-168,-1 0 0,-1 0 0,-1 1 0,-1 0 0,-1 1 0,-1 0 1,-1 1-99,7 11 27,-2-4 0,17 22-61,-6-6-53,0 0 0,0 0 0,0 0 0,0 0 0,0 0 0,0-1 1,1 1-1,-1-1 0,0 0 0,1 1 0,-1-1 0,1 0 1,0 0-1,-1-1 0,1 1 0,0-1 0,0 1 0,-1-1 0,1 0 1,0 0-1,0 0 0,0 0 0,-1 0 0,1-1 0,0 0 1,-1 1-1,1-1 0,0 0 0,-1 0 0,1 0 0,-1 0 0,1-1 1,1-1 86,16-10-663,0-1 0,-1-2 0,0 1 0,-2-2 1,0-1-1,-1 0 0,0-1 0,-2-1 0,0 0 1,1-5 662,-13 22-44,12-25 679,-14 27-591,0 1 0,0-1 0,0 1-1,1-1 1,-1 1 0,0-1 0,0 1 0,0-1-1,0 1 1,0 0 0,0-1 0,-1 1 0,1-1 0,0 1-1,0-1 1,0 1 0,0-1 0,0 1 0,-1-1-1,1 1 1,0 0 0,0-1 0,-1 1 0,1 0-1,0-1 1,-1 1 0,1 0 0,0-1 0,-1 1 0,1 0-1,-1-1 1,1 1 0,0 0 0,-1 0 0,1 0-1,-1-1 1,1 1 0,-1 0 0,1 0 0,-1 0-1,1 0 1,-1 0 0,1 0 0,-1 0 0,1 0-1,0 0 1,-1 0 0,1 0 0,-1 0 0,1 0 0,-1 1-1,1-1 1,-1 0 0,1 0 0,-1 0 0,1 1-1,0-1 1,-1 0-44,-4 3 105,0 0 0,0-1 0,0 2 0,0-1 0,0 1 0,1-1 0,0 1 0,0 1 0,0-1 0,0 1 0,1-1 0,-1 1 0,1 0 0,0 0 0,1 0 0,-1 1 0,1-1 0,0 0 0,0 1-105,-6 15 36,0 0 0,0 1-1,2 0 1,1 0 0,1 0-1,1 0 1,1 1 0,0 8-36,2-30 6,-1 1 0,1-1 0,-1 0 1,1 1-1,0-1 0,-1 1 0,1-1 1,0 1-1,0-1 0,0 1 0,0-1 0,0 1 1,1-1-1,-1 1 0,0-1 0,1 1 1,-1-1-1,1 1 0,-1-1 0,1 0 1,0 1-1,0-1 0,-1 0 0,1 0 1,0 1-1,0-1 0,0 0 0,0 0 0,1 0 1,-1 0-1,0 0 0,0-1 0,1 1 1,-1 0-1,0 0 0,1-1 0,-1 1 1,0-1-1,1 1 0,-1-1 0,1 0 0,-1 0 1,1 1-1,-1-1 0,1 0 0,-1 0 1,1 0-1,-1-1 0,1 1 0,-1 0 1,1-1-1,-1 1 0,1 0 0,-1-1 0,1 0-6,57-61 199,-38 35-148,-2-1 1,-1-1-1,-2-1 1,-1 0-1,-1-1 0,-1-1 1,-2 0-1,4-21-51,-5-6 141,-29 155-101,15-60-22,-2 2 107,3 1 0,0 0 0,3 0 0,3 25-125,-3-64 4,-1 1 1,1-1-1,0 1 0,0-1 1,0 0-1,0 1 1,0-1-1,0 1 0,-1-1 1,1 0-1,0 1 1,0-1-1,0 1 1,0-1-1,1 0 0,-1 1 1,0-1-1,0 1 1,0-1-1,0 0 0,0 1 1,0-1-1,1 0 1,-1 1-1,0-1 1,0 0-1,0 1 0,1-1 1,-1 0-1,0 1 1,1-1-1,-1 0 0,0 0 1,1 1-1,-1-1 1,0 0-1,1 0 1,-1 0-1,0 0 0,1 1 1,-1-1-1,1 0 1,-1 0-1,0 0 0,1 0 1,-1 0-1,1 0 1,-1 0-1,0 0 1,1 0-1,-1 0 0,1 0 1,-1 0-1,0 0 1,1 0-1,-1-1 0,0 1 1,1 0-1,-1 0 1,1 0-1,-1 0 1,0-1-1,1 1 0,-1 0 1,0-1-1,0 1-4,19-24 173,49-125 211,-13 1-205,-38 106-146,-21 90-178,0-29 145,0 0 1,1 0 0,2 0 0,0 0 0,1 1 0,1 3-1,-2-22 0,1 0 0,0 0 0,0-1 0,0 1 0,0 0 0,0 0 0,0 0 0,0 0 0,0 0 0,0 0 0,0 0 0,0-1 0,1 1 0,-1 0 0,0 0 0,1 0 0,-1 0 0,0-1 0,1 1 0,-1 0 0,1 0 0,0-1 0,-1 1 0,1 0 0,-1-1 0,1 1 0,0-1 0,0 1 0,-1-1 0,1 1 0,0-1 0,0 1 0,0-1 0,-1 0 0,1 1 0,0-1 0,0 0 0,0 0 0,0 0 0,0 0 0,-1 0 0,1 0 0,0 0 0,0 0 0,0 0 0,0 0 0,0 0 0,0 0 0,0-1 0,-1 1 0,1 0 0,0-1 0,0 1 0,0 0 0,-1-1 0,2 0 0,57-74 45,-48 58-34,95-150 118,-105 166-130,-1 0-1,0 1 1,0-1-1,0 0 1,1 0-1,-1 0 1,0 1-1,1-1 1,-1 0-1,1 0 1,-1 1-1,1-1 1,-1 1-1,1-1 1,-1 0 0,1 1-1,0-1 1,-1 1-1,1-1 1,0 1-1,-1-1 1,1 1-1,0 0 1,0-1-1,-1 1 1,1 0-1,0 0 1,0-1-1,0 1 1,-1 0-1,1 0 1,0 0-1,0 0 1,0 0-1,0 0 1,-1 0-1,1 0 1,0 1-1,0-1 1,0 0-1,-1 0 1,1 1-1,0-1 1,0 0-1,-1 1 1,1-1-1,0 1 1,0-1-1,-1 1 1,1-1-1,-1 1 1,1 0 0,-1-1-1,1 1 1,-1 0-1,1-1 1,-1 1-1,1 0 1,-1 0-1,0-1 1,1 2 1,18 122-64,-20-123 65,1 0 0,0 0 0,0 0 1,0 0-1,0 0 0,0 0 0,0 0 1,0 1-1,0-1 0,0 0 0,1 0 1,-1 0-1,0 0 0,1 0 0,-1 0 1,1 0-1,-1 0 0,1 0 0,-1 0 1,1-1-1,0 1 0,-1 0 0,1 0 1,0 0-1,0-1 0,0 1 0,-1 0 1,1-1-1,0 1 0,0-1 0,0 1 1,0-1-1,0 1 0,0-1 0,0 0 1,0 0-1,0 1 0,0-1 0,0 0 1,1 0-1,-1 0 0,0 0 1,0 0-1,0 0 0,0 0 0,0-1 1,0 1-1,0 0 0,0-1 0,0 1-1,64-63 101,-54 48-87,91-120 70,-100 134-88,-1 0 0,0 0 0,1 0 0,-1 0 0,1 1-1,-1-1 1,1 0 0,0 1 0,-1-1 0,1 1 0,0 0 0,-1-1 0,1 1 0,0 0 0,-1 0 0,1 0-1,0 0 1,0 0 0,-1 1 0,1-1 0,0 0 0,-1 1 0,1-1 0,-1 1 0,1 0 0,0 0 0,-1-1-1,1 1 1,-1 0 0,0 0 0,1 0 0,-1 0 0,0 1 0,0-1 0,1 0 0,-1 1 0,0-1 0,0 0-1,-1 1 1,1-1 0,0 1 0,0-1 0,-1 1 0,1 0 0,-1 0 4,32 84 19,-32-86-18,0 1 0,0-1 0,0 0 0,0 1 1,0-1-1,0 0 0,0 1 0,0-1 0,0 0 1,1 1-1,-1-1 0,0 0 0,0 1 0,0-1 1,1 0-1,-1 1 0,0-1 0,1 0 1,-1 0-1,0 1 0,0-1 0,1 0 0,-1 0 1,0 0-1,1 1 0,-1-1 0,1 0 0,-1 0 1,0 0-1,1 0 0,-1 0 0,0 0 0,1 0 1,-1 0-1,1 0 0,-1 0 0,0 0 0,1 0 1,-1 0-1,0 0 0,1 0 0,-1 0 0,0 0 1,1 0-1,-1-1 0,1 1 0,-1 0 0,0 0 1,0 0-1,1-1 0,-1 1 0,0 0 0,1 0 1,-1-1-1,0 1 0,0 0 0,1-1-1,13-24-100,-11 19-30,25-89-7014,-30 60 2510</inkml:trace>
  <inkml:trace contextRef="#ctx0" brushRef="#br0" timeOffset="-150160.841">9530 8448 9586,'-17'6'2897,"7"-3"655,3 0-2535,4 0-649,3 0-48,3 0-224,4 1-448,0-2 3336,10-2-6552,-2-5 2919</inkml:trace>
  <inkml:trace contextRef="#ctx0" brushRef="#br0" timeOffset="-143810.555">6064 11186 4217,'-87'51'2796,"26"5"-2287,2 2-1,-43 56-508,83-93 44,-299 344 1104,249-291-784,11-12 209,3 1 0,3 3 0,-2 8-573,50-69 18,0 0 0,0 1 0,1 0 0,-1-1 0,1 1 0,1 1 0,-1-1 0,1 0 0,0 1 0,0-1 0,1 1 0,0-1 0,0 1 0,0 0 0,1-1 0,0 1-1,1 1-17,-1-7 1,1 0 0,-1-1 0,1 1 0,0 0 0,-1 0 0,1-1 0,0 1 0,0 0 0,0-1 0,0 1 0,0 0 0,-1-1 0,1 0 0,0 1 0,0-1 0,0 1 0,0-1 0,0 0 0,0 0 0,0 0 0,0 1 0,1-1 0,-1 0 0,0 0 0,0 0 0,0-1 0,0 1 0,0 0 0,0 0 0,0-1 0,0 1 0,0 0 0,0-1 0,0 1 0,0-1 0,-1 1 0,1-1 0,0 0 0,0 1 0,0-1-1,0 0 0,76-61 108,-59 45-78,84-86 82,-4-5-1,-6-3 1,-4-5 0,-6-3 0,0-12-112,-24 36 8,-97 171-31,-257 419 428,29-63 273,234-372-580,2 1 0,3 1 0,4 2-1,1 0 1,-5 34-98,-7 105 51,35-170-40,0-33-11,1 0 0,-1 1 0,0-1 0,0 1 1,0-1-1,1 0 0,-1 1 0,0-1 0,1 0 0,-1 1 1,0-1-1,1 0 0,-1 1 0,0-1 0,1 0 0,-1 1 1,0-1-1,1 0 0,-1 0 0,1 0 0,-1 0 0,0 1 1,1-1-1,-1 0 0,1 0 0,-1 0 0,1 0 0,-1 0 1,1 0-1,-1 0 0,1 0 0,-1 0 0,0 0 0,1 0 1,-1 0-1,1-1 0,-1 1 0,1 0 0,-1 0 1,0 0-1,1-1 0,-1 1 0,1 0 0,-1 0 0,0-1 1,1 1-1,-1 0 0,0-1 0,1 1 0,-1 0 0,0-1 1,0 1-1,1 0 0,-1-1 0,0 1 0,0-1 0,0 1 1,0-1-1,1 1 0,-1 0 0,0-1 0,0 1 0,70-100 19,635-969-811,-599 938 698,-86 121 50,-22 33 11,-67 121-11,-38 48 211,-33 35-167,-242 312 220,81-130-72,283-384-136,-38 70 59,56-96-71,1 1 1,-1 0 0,0 0 0,1 0-1,-1 0 1,1 0 0,-1 0 0,1 0 0,-1 0-1,1 0 1,-1 0 0,0 0 0,1 0-1,-1 0 1,1 0 0,-1 0 0,0 1-1,1-1 1,-1 0 0,1 0 0,-1 0 0,0 1-1,1-1 1,-1 0 0,0 0 0,1 1-1,-1-1 1,0 0 0,1 1 0,-1-1 0,0 0-1,0 1 1,1-1 0,-1 0 0,0 1-1,0-1 1,0 1 0,1-1-1,69-73 33,-4-3 1,10-20-34,-31 39 28,255-302 74,-36 70-72,-30 46-50,-211 226-92,-19 25-4,-60 88-106,-189 238 162,-117 136 187,299-398 18,73-79-81,96-93 19,202-237 42,58-54-43,-288 328-108,-66 65-4,-19 15 22,6-16 8,-15 28 2,-1 0 1,-2-1 0,0-1 0,-14 13-3,3-3 18,-284 358 145,259-326-122,74-75-50,36-25-14,-1-1 1,-1-4 0,-2-1-1,20-22 23,-14 10 26,-2-3 0,-2-2 0,7-14-26,-36 39 9,-2 0 1,0-2-1,-2-1 1,-1-1-1,-2 0 1,-2-1-1,6-19-9,-20 50 2,0 1-1,1 0-1,-1 0 1,0-1 0,-1 1-1,1-1 1,0 1-1,-1-1 1,1 1 0,-1-1-1,0 1 1,0-1-1,0 1 1,0-1 0,0 1-1,-1-1 1,1 1 0,-1-1-1,0 1 1,1-1-1,-1 1 1,-1-1-1,0 2-1,0 1 1,1 0-1,-1 0 0,0 0 1,0 0-1,0 0 0,0 0 0,1 0 1,-1 0-1,0 1 0,0-1 1,0 1-1,1-1 0,-1 1 1,0 0-1,1 0 0,-1 0 1,1 0-1,-1 0 0,1 0 0,-1 0 1,1 0-1,-1 1 0,1-1 1,-1 2 0,-36 30-11,2 2-1,1 2 1,-5 9 11,19-22 2,-253 301 20,63-60 33,186-225-38,21-24-38,23-30-16,101-124 6,244-329 46,24-56 25,-166 211-24,-196 272-27,-23 31-21,-8 12 21,-16 17 6,21-20 5,-359 353 36,32-62 36,194-199 1,132-91-70,-1 1-1,0 0 1,0-1-1,0 1 0,0-1 1,0 0-1,0 0 1,0 0-1,0 0 1,0 0-1,-1 0 0,1 0 1,0-1-1,-1 1 1,1-1-1,-1 1 0,1-1 1,0 0-1,-1 0 1,1 0-1,-1-1 1,1 1-1,0 0 0,-1-1 1,1 0-1,0 1 1,-1-1-1,1 0 0,0 0 1,0 0-1,0-1 1,0 1-1,0 0 1,0-1-1,0 1 0,0-1 1,0 0-3,1-6 0,-1 1 0,1-1 1,1 0-1,-1 0 0,1 0 0,0 1 1,1-1-1,0 0 0,1 0 0,1-5 0,23-78 12,3 2-1,5 0 0,3 3 0,25-38-11,-60 121 1,40-82 25,-13 31-8,-2-3 0,18-58-18,-45 115 0,1-1 0,0 0-1,-1 1 1,1-1-1,-1 1 1,0-1 0,1 0-1,-1 0 1,1 1-1,-1-1 1,0 0 0,0 0-1,0 1 1,1-1-1,-1 0 1,0 0-1,0 0 1,0 0 0,0 1-1,0-1 1,0 0-1,0 0 1,0 0 0,-1 1-1,1-1 1,0 0-1,0 0 1,-1 1 0,1-1-1,-1 0 1,1 0-1,0 1 1,-1-1 0,1 0-1,-1 1 1,0-1-1,1 1 1,-1-1-1,1 1 1,-1-1 0,0 1-1,1-1 1,-1 1-1,0-1 1,0 1 0,1 0-1,-1 0 1,0-1-1,0 1 1,0 0 0,1 0-1,-1 0 1,0 0-1,0 0 1,0 0-1,1 0 1,-1 0 0,0 0-1,0 0 1,0 0-1,1 1 1,-1-1 0,0 0-1,0 0 1,0 1 0,-19 7-2,0 1 0,1 0 1,1 2-1,0 0 1,0 1-1,-5 5 2,20-15 2,-59 45 4,2 3 1,3 3 0,2 1-1,2 3 1,3 3 0,-39 60-7,58-70-26,30-49 26,1-1-1,-1 1 0,0-1 0,1 1 0,-1-1 0,1 1 0,-1-1 0,1 1 0,-1-1 0,1 1 0,-1 0 1,1-1-1,-1 1 0,1 0 0,0-1 0,-1 1 0,1 0 0,0 0 0,0-1 0,-1 1 0,1 0 0,0 0 1,0-1-1,0 1 0,0 0 0,0 0 0,0 0 0,0-1 0,1 1 0,-1 0 0,0 0 0,0-1 0,0 1 1,1 0-1,-1 0 0,0-1 0,1 1 0,-1 0 0,1-1 0,-1 1 0,1 0 0,-1-1 0,1 1 0,-1-1 1,1 1-1,0-1 0,-1 1 0,1-1 0,0 0 0,-1 1 0,1-1 0,0 0 0,0 1 0,-1-1 0,1 0 1,0 0-1,0 0 0,-1 0 0,1 1 0,0-1 0,0 0 0,0 0 0,-1-1 0,1 1 0,0 0 0,0 0 1,-1 0-1,1 0 0,0-1 1,45-26-28,29-36 5,-3-4 0,-3-3-1,23-32 24,86-108-472,21-49 472,-37 24-336,-121 169 235,-28 38 60,-15 22 23,-9 13-10,-40 44-5,3 1-1,-27 40 34,54-65 2,-2 2-23,-89 107-153,7 6-1,-48 90 175,101-141-2057,27-46 159</inkml:trace>
  <inkml:trace contextRef="#ctx0" brushRef="#br0" timeOffset="-136530.991">13423 5929 8578,'-3'-1'249,"2"2"-128,1-1 0,-1 0-1,0 0 1,0 0 0,0 0 0,0 0-1,1 0 1,-1 0 0,0 0-1,0 0 1,0 0 0,0 0 0,1-1-1,-1 1 1,0 0 0,0-1 0,0 1-1,1 0 1,-1-1 0,0 1 0,1-1-1,-1 1 1,0-1 0,1 1 0,-1-1-1,1 0 1,-1 1 0,1-1-1,-1 0 1,1 0 0,-1 1 0,1-1-1,-1 0 1,1 0 0,0 1 0,0-1-1,-1 0 1,1 0 0,0 0 0,0 0-1,0 1 1,0-1 0,0 0 0,0 0-1,0 0 1,0 0 0,1 0-121,6-6 138,0 0 0,1 0 0,0 0-1,0 1 1,1 1 0,0-1 0,0 1 0,0 1 0,2-1-138,-4 2 48,20-11 36,1 2 0,1 1 0,0 2 0,0 0-1,1 2 1,29-3-84,-56 9 3,1 0-1,-1 0 1,0 1 0,0-1-1,1 1 1,-1 0 0,0-1-1,1 1 1,-1 1-1,0-1 1,1 0 0,-1 1-1,0 0 1,0 0 0,0 0-1,0 0 1,1 0 0,-1 1-1,-1-1 1,1 1-1,0 0 1,0 0 0,-1 0-1,1 0 1,-1 0 0,1 1-1,-1-1 1,0 1-1,0-1 1,0 1 0,0 0-1,-1 0 1,1 0 0,-1 0-1,0 0 1,1 0 0,-2 0-1,2 3-2,-3 8 31,0 0-1,-1 0 1,-1 0-1,0 0 0,-1 0 1,0-1-1,-1 0 1,-1 0-1,0 0 1,0-1-1,-1 0 1,-1 0-1,0 0 1,-1-1-1,0 0 0,-1-1 1,0 0-1,0-1 1,-3 1-31,8-4 17,-175 152 663,90-59-295,83-93-371,1 2 0,0-1 1,0 1-1,1 0 0,0 0 1,0 0-1,1 1 0,0 0 1,0 0-1,1 0 1,0 0-1,1 0 0,0 1-14,2-9 0,-1 1 1,1 0-1,0-1 0,0 1 1,0-1-1,0 1 0,0-1 0,0 1 1,0 0-1,0-1 0,1 1 0,-1-1 1,1 1-1,-1-1 0,1 1 0,-1-1 1,1 1-1,0-1 0,0 0 1,0 1-1,0-1 0,0 0 0,0 0 1,0 1-1,0-1 0,0 0 0,0 0 1,1 0-1,-1-1 0,0 1 0,1 0 1,-1 0-1,1-1 0,-1 1 0,1-1 1,-1 1-1,1-1 0,-1 0 1,1 1-1,0-1 0,-1 0 0,1 0 1,1 0-1,70-13 31,111-62-726,-68 14-2612,-32 11-486,-3-7-775</inkml:trace>
  <inkml:trace contextRef="#ctx0" brushRef="#br0" timeOffset="-136061.781">14330 5676 7802,'31'-28'5844,"-30"31"-5773,0 0 0,0 0 0,0 0 0,-1 0 0,1 0 0,-1 1 1,0-1-1,0 0 0,0 0 0,0 0 0,-1 1 0,1-1 0,-1 0 1,0 0-1,0 0 0,0 2-71,-1 3 106,-7 21 71,-1 0-1,-1-1 1,-1-1 0,-9 15-177,-7 17 149,24-52-132,-6 13 28,0 1 0,2 0 0,0 1 0,1 0 0,1 0 0,2 0 0,0 1 0,0 9-45,4-31 7,-1 1 0,1 1-1,0-1 1,0 0-1,0 0 1,0 0-1,0 0 1,1 0 0,-1 0-1,1 0 1,-1-1-1,1 1 1,0 0-1,0 0 1,-1 0 0,1 0-1,1-1 1,-1 1-1,0 0 1,0-1 0,1 1-1,-1-1 1,0 1-1,1-1 1,0 0-1,-1 0 1,1 0 0,0 0-1,-1 0 1,1 0-1,0 0 1,0 0-1,0-1 1,0 1 0,0-1-1,0 1 1,0-1-1,0 0 1,0 0-1,0 0 1,0 0 0,0 0-1,2 0-6,7-3-151,0-1 0,-1 0-1,1 0 1,0-1 0,-1 0-1,0-1 1,-1 0 0,1-1-1,-1 0 1,0-1 0,-1 1-1,0-1 1,0-1 0,-1 0-1,0 0 1,0 0 0,-1-1 151,25-35-3108,-5 2-424</inkml:trace>
  <inkml:trace contextRef="#ctx0" brushRef="#br0" timeOffset="-135847.281">14503 5909 3889,'-21'32'3489,"3"20"-657,-3 10-47,-5 0-1857,11-3-304,0 3-88,6-16-232,12-10-336,15-7 3489,11-8-6546,10-13 3161</inkml:trace>
  <inkml:trace contextRef="#ctx0" brushRef="#br0" timeOffset="-135615.659">14635 6214 9058,'-30'24'2128,"3"-1"825,9-6-2697,13-2-56,11-6-328,12-6-2785,7 0 785</inkml:trace>
  <inkml:trace contextRef="#ctx0" brushRef="#br0" timeOffset="-135342.22">14825 5767 8938,'61'-46'4664,"-46"41"-4511,-1 0 0,1 1-1,0 1 1,0 0 0,0 2-1,0-1 1,0 2 0,0 0 0,1 0-1,-1 2 1,2 0-153,-17-2 4,3 0 15,0 0 0,0 0 0,0 0 0,0 0 0,0 1 0,-1-1-1,1 1 1,0 0 0,0 0 0,0 0 0,-1 0 0,1 0 0,-1 0-1,1 1 1,-1-1 0,1 1 0,-1 0 0,0 0 0,0 0-1,1 0 1,-2 0 0,1 0 0,0 1 0,0-1 0,-1 1 0,1-1-1,-1 1-18,-2 5 34,0 0 0,0 1 0,-1-1 0,0 0 0,0-1 0,-1 1-1,0 0 1,-1-1 0,1 1 0,-5 5-34,0 1 48,-106 169 516,13-19-22,99-162-535,0 0 1,1-1-1,-1 1 1,1 0-1,-1 0 0,1 0 1,0 1-1,-1-1 1,1 0-1,1 0 1,-1 1-1,0-1 1,0 1-1,1-1 1,-1 0-1,1 1 1,0-1-1,0 1 0,0-1 1,0 1-1,0-1 1,1 1-1,-1-1 1,1 0-1,-1 1 1,1-1-1,0 1 1,0-1-1,0 0 1,0 0-1,1 0 0,-1 0 1,0 0-1,1 0 1,-1 0-1,1 0 1,0 0-8,81 2-634,-29-15-2609,-10-2 342</inkml:trace>
  <inkml:trace contextRef="#ctx0" brushRef="#br0" timeOffset="-135052.454">15324 6226 5633,'-4'25'3289,"-2"0"-224,-3-6-833,4-1-1528,2-5-256,3 0-16,3-7-520,8 4-3056,1-8 935</inkml:trace>
  <inkml:trace contextRef="#ctx0" brushRef="#br0" timeOffset="-134864.439">15499 5765 8330,'15'-76'4606,"-13"70"-4476,1 0 0,0-1-1,0 1 1,1 0 0,0 0-1,0 1 1,0-1 0,1 1 0,-1 0-1,1 0 1,0 1 0,1-1-1,-1 1 1,1 0 0,4-2-130,2 0 143,-1 0 1,2 0-1,-1 1 1,0 1-1,1 0 1,0 1-1,0 0 1,0 1-1,0 0 1,0 1-1,1 1 1,10 1-144,-22-1 7,0 0 1,0 1 0,-1-1 0,1 1-1,0-1 1,0 1 0,0 0 0,-1-1-1,1 1 1,0 0 0,-1 0 0,1 1 0,-1-1-1,1 0 1,-1 0 0,1 1 0,-1-1-1,0 1 1,0-1 0,0 1 0,0-1-1,0 1 1,0 0 0,0 0 0,0-1 0,-1 1-1,1 0 1,-1 0 0,1 0 0,-1 0-1,0 0 1,0 0 0,1-1 0,-2 1-1,1 0 1,0 0 0,0 0 0,0 0 0,-1 0-1,1 0 1,-1 0 0,0-1 0,1 1-1,-1 0 1,0 0 0,-1 0-8,-8 26 51,-1-2-1,-1 1 1,-2-1-1,-15 22-50,-1 4 58,-70 135 110,95-178-154,0 0 0,1 1 0,0-1-1,1 1 1,0 0 0,1 0 0,0 0 0,0 1-1,1-1 1,0 0 0,1 4-14,1-11 5,1-1 0,-1 1 0,1-1 0,-1 1-1,1-1 1,0 0 0,0 0 0,0 0 0,0 0 0,0 0 0,1 0-1,-1 0 1,0-1 0,1 1 0,-1-1 0,1 0 0,0 0 0,-1 0 0,1 0-1,0 0 1,0-1 0,0 1 0,0-1 0,-1 1 0,1-1 0,0 0-1,0 0 1,0-1 0,2 1-5,0 0-1,7 2-377,1-1 0,0-1 1,-1 0-1,1 0 0,0-1 0,-1-1 0,1 0 0,-1-1 0,1 0 1,-1-1-1,0 0 0,-1-1 0,1 0 0,-1-1 0,1-1 378,40-33-2787</inkml:trace>
  <inkml:trace contextRef="#ctx0" brushRef="#br0" timeOffset="-134599.69">16250 5710 8034,'0'-1'147,"0"-1"0,1 1 0,-1-1 0,0 0 0,0 1 0,0-1 0,-1 0-1,1 1 1,0-1 0,-1 1 0,1-1 0,-1 0 0,1 1 0,-1-1 0,0 1 0,1 0 0,-1-1 0,0 1 0,0-1 0,0 1 0,0 0 0,0 0 0,-1 0 0,1 0 0,0 0 0,0 0 0,-1 0 0,1 0 0,-1 0 0,1 0 0,-1 1 0,1-1 0,-1 1 0,1-1 0,-1 1 0,1-1 0,-1 1 0,0 0 0,1 0 0,-1 0-1,0 0 1,1 0 0,-1 0 0,1 0 0,-1 1 0,0-1 0,1 1 0,-1-1 0,0 1-147,-15 6 131,1 1 0,-1 1 0,1 0 0,1 1 0,0 1 0,0 1 0,1 0 0,1 0 0,0 2 0,0-1 0,1 2 0,1-1 0,1 2 0,-3 4-131,-1 2 65,0 0 0,1 0-1,2 2 1,0-1 0,-2 11-65,10-26 15,0 0-1,1 0 1,0 0-1,0 0 1,1 1 0,0-1-1,1 1 1,0-1-1,0 1 1,1-1 0,0 0-1,0 1 1,1-1-1,0 0 1,0 0 0,1 0-1,0 0 1,3 4-15,-4-9 7,0 1 0,1-1 1,-1 0-1,1 0 0,0 0 1,0 0-1,0-1 1,0 1-1,1-1 0,-1 0 1,1 0-1,0 0 0,-1 0 1,1 0-1,0-1 0,0 0 1,0 0-1,0 0 0,0 0 1,0 0-1,0-1 0,0 0 1,0 0-1,0 0 0,1 0 1,-1-1-1,0 0 0,0 0 1,0 0-1,0 0 0,-1 0 1,1-1-1,0 0 0,0 0-7,13-5 38,-2-1 0,1 0 0,-1-1 0,0-1 0,-1 0 0,0-1 0,3-4-38,-4 2 33,0 0 1,0-1 0,-1 0 0,-1-1-1,0 0 1,-1-1 0,-1 0 0,4-10-34,-10 19 12,0 0 1,-1-1-1,1 1 0,-1-1 1,-1 0-1,0 1 0,0-1 1,0 0-1,-1 0 0,0 1 1,0-1-1,-1 0 0,0 0 1,-1 1-1,0-1 0,0 0 1,0 1-1,-1 0 0,0 0 1,-1 0-1,0-2-12,0 3-26,-1-1 1,1 2-1,-1-1 0,0 0 0,-1 1 1,1 0-1,-1 0 0,0 1 0,0-1 1,0 1-1,-1 1 0,0-1 0,1 1 1,-1 0-1,0 0 0,-1 1 1,-2 0 25,9 1-80,0 1 1,1 0 0,-1 0-1,0 0 1,1 0 0,-1 0-1,0 0 1,1 0 0,-1 0 0,0 1-1,1-1 1,-1 0 0,0 0-1,1 0 1,-1 1 0,1-1 0,-1 0-1,0 1 1,1-1 0,-1 1-1,1-1 1,-1 0 0,1 1-1,-1-1 1,1 1 0,0 0 0,-1-1-1,1 1 1,0-1 0,-1 1-1,1-1 1,0 1 0,-1 0-1,1-1 1,0 1 0,0 0 0,0-1-1,0 1 1,0 0 0,0-1-1,0 1 1,0 0 0,0-1 0,0 1-1,0 0 1,0-1 0,0 1-1,0 0 1,1-1 0,-1 1-1,0 0 1,1-1 0,-1 1 0,0-1-1,1 1 1,-1-1 0,1 1-1,-1-1 1,0 1 0,1-1-1,-1 1 1,1-1 0,0 1 79,6 11-2625</inkml:trace>
  <inkml:trace contextRef="#ctx0" brushRef="#br0" timeOffset="-134280.933">16436 5642 8738,'76'-16'5735,"-71"15"-5596,-1 1-1,1-1 0,0 1 1,-1 0-1,1 1 0,0-1 1,-1 1-1,1 0 0,0 0 0,-1 0 1,1 1-1,-1 0 0,0-1 1,0 2-1,1-1 0,-1 0 1,0 1-1,-1 0 0,1 0 1,-1 0-1,1 0 0,-1 0 0,1 2-138,-2 0 48,0 0 0,-1 0 0,1 1-1,-1-1 1,0 1 0,0-1 0,-1 0-1,0 1 1,0-1 0,0 1 0,-1-1-1,1 1 1,-1-1 0,-1 1 0,1-1-1,-1 0 1,0 0 0,0 0 0,0 0-1,-1 0 1,1 0 0,-1 0 0,-1-1-1,1 0 1,-2 2-48,-65 90 665,53-77-559,1 2-1,1-1 1,1 2 0,1 0-1,1 1 1,1 0-1,-4 13-105,13-33 4,1-1-1,0 1 0,0 0 0,0 0 0,1 0 1,-1-1-1,1 1 0,0 0 0,-1 0 0,1 0 1,0 0-1,1 0 0,-1 0 0,1 0 0,-1 0 1,1 0-1,0 0 0,0-1 0,0 1 0,0 0 1,0-1-1,1 1 0,-1 0 0,1-1 0,0 0 1,0 1-1,0-1 0,0 0 0,0 0 0,0 0 1,1 0-1,-1-1 0,0 1 0,1 0 0,0-1 1,-1 0-1,1 0 0,0 0 0,0 0 0,1 0-3,8-1-160,0-1-1,-1-1 0,1 0 0,-1-1 1,1 0-1,-1-1 0,0 0 0,0-1 1,0 0-1,-1 0 0,1-1 0,-2-1 1,1 0-1,-1 0 0,0-1 0,0 0 1,2-3 160,34-33-3544,0-8-182</inkml:trace>
  <inkml:trace contextRef="#ctx0" brushRef="#br0" timeOffset="-133958.802">16927 5622 7970,'-8'-52'9660,"38"45"-8337,-28 7-1319,1 0 0,-1 0-1,0 0 1,1 0-1,-1 0 1,0 1 0,1-1-1,-1 1 1,0 0-1,0 0 1,1-1 0,-1 1-1,0 1 1,0-1 0,0 0-1,0 0 1,-1 1-1,1-1 1,0 1 0,0 0-1,-1-1 1,1 1-1,-1 0 1,0 0 0,1 0-1,-1 0 1,0 0-1,0 0 1,0 0 0,0 1-1,-1-1 1,1 0-1,-1 1 1,1 1-4,-2 8 3,-1 0 0,-1 0 0,0 0 0,0 0 1,-1-1-1,0 1 0,-1-1 0,-1 0 0,0 0 0,0-1 0,-1 1 0,0-2 0,-1 1 0,0 0-3,6-7 4,-128 164 421,121-156-369,0 0 0,1 1 0,1 0 0,0 0 0,0 1 0,1-1 0,1 1 0,-2 9-56,6-20 4,1 0-1,0-1 0,-1 1 0,1 0 1,0 0-1,0 0 0,1 0 0,-1-1 1,0 1-1,1 0 0,-1 0 1,1 0-1,-1-1 0,1 1 0,0 0 1,0-1-1,-1 1 0,1 0 0,1-1 1,-1 1-1,0-1 0,0 0 1,0 1-1,1-1 0,-1 0 0,1 0 1,-1 0-1,1 0 0,-1 0 0,1 0 1,0 0-1,-1 0 0,1-1 1,0 1-1,0-1 0,-1 1 0,1-1 1,1 0-4,73 3 78,-46-8-34,1-3 0,-2 0 0,1-2 0,18-9-44,21-6-180,0-3-1570,-49 14-324</inkml:trace>
  <inkml:trace contextRef="#ctx0" brushRef="#br0" timeOffset="-132757.477">7479 8792 5753,'1'-10'218,"-1"0"1,1-1-1,-1 1 0,-1 0 0,0 0 1,-1 0-1,1 0 0,-5-10-218,0 10 112,-2 1 0,1-1 0,-1 1 0,-1 1 0,1 0 0,-2 0-1,1 0 1,-1 1 0,0 1 0,0-1 0,-1 2 0,0 0 0,0 0 0,0 1 0,-12-3-112,-7-4 66,0 2 0,-1 1 0,0 1 0,0 2 1,-1 1-1,1 1 0,-17 2-66,-182 33 185,188-24-152,-103 21 207,-141 48-240,216-52-72,0 4 0,-53 31 72,-144 85-126,2 14 126,7 9-67,7 12 0,-142 138 67,-454 496-158,599-557 240,36-10 45,103-110-12,6 5-1,7 4 1,2 12-115,18-22 106,6 3 0,-15 57-106,74-169 35,2 1 0,1 0-1,1 0 1,1 0 0,1 11-35,10 17 140,-5-54-127,1-1-1,-1 0 1,1 1-1,-1-1 1,1 0-1,0 0 1,-1 0 0,1 0-1,0 0 1,0 0-1,0 0 1,0 0-1,0 0 1,0 0 0,0 0-1,0 0 1,0-1-1,1 1 1,-1 0-1,0-1 1,0 1-1,1-1 1,-1 1 0,0-1-1,1 0 1,-1 0-1,0 0 1,1 1-1,-1-1 1,1 0 0,-1-1-1,0 1 1,1 0-1,-1 0 1,0 0-1,1-1 1,-1 0-13,5-1-114,0 0 0,0 0 0,0-1 1,-1 0-1,1-1 0,-1 1 0,0-1 0,0 0 0,0 0 0,0 0 0,-1-1 1,0 0-1,3-4 114,28-47-1295</inkml:trace>
  <inkml:trace contextRef="#ctx0" brushRef="#br0" timeOffset="-132345.322">2731 10980 8298,'-2'0'116,"-1"1"0,1-1 1,0 1-1,0 0 0,0-1 1,0 1-1,0 0 0,0 1 1,0-1-1,0 0 0,0 0 1,0 1-1,1-1 0,-1 1 0,0 0 1,1-1-1,-1 1 0,1 0 1,0 0-1,0 0 0,0 0 1,0 0-1,0 0 0,0 0 1,0 1-1,1-1 0,-1 0 1,1 0-1,-1 1 0,1-1 1,0 0-1,0 0 0,0 1 0,0-1 1,1 0-1,-1 1-116,0-2-16,-66 406-88,-78 104 147,-36 27 60,39-129-17,141-408-85,-3 6-1,0 0 0,0 0 1,1 0-1,0 0 1,1 1-1,-1-1 1,2 1-1,-1-1 0,1 0 1,0 1-1,0-1 1,1 1-1,0-1 1,0 1-1,1 1 0,-1-9 0,-1 1 1,1 0-1,0 0 1,-1 0-1,1 0 1,0-1-1,0 1 0,0 0 1,-1 0-1,1-1 1,0 1-1,0-1 0,0 1 1,0-1-1,0 1 1,0-1-1,0 0 0,0 1 1,0-1-1,0 0 1,0 0-1,0 0 1,0 0-1,1 0 0,-1 0 1,0 0-1,0 0 1,0 0-1,1-1 0,11-3 9,0-1 0,0 0 1,0-1-1,-1 0 0,0-1 0,0 0 0,-1-1 1,0-1-1,0 0 0,0 0-9,-2 2 7,120-100 87,36-42 0,565-517 80,-150 150-102,-286 267-464,13-24-1631,-25 19 147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51:2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96 5409,'-11'-2'655,"0"1"0,0 1 0,0 0 0,0 1 0,0 0 0,1 0 0,-1 1 0,0 1 0,0 0 0,1 0 0,0 1 1,-3 2-656,-2 0 713,16-6-293,10 1-411,54 10 2,231 1-3,76 14 28,-192-26-16,52 6 13,-63-9-6,53-15-7,-58-18 48,-85 15-37,-52 15-28,-1 1 0,1 2-1,0 0 1,0 2 0,1 1 0,20 3-3,315 2 16,-255-5 0,1-2-21,-55 4 238,6 5 101,-60-7-315,0 0 0,0 0 0,-1 0 0,1 0 0,0 0 1,0 0-1,0 0 0,-1 0 0,1 0 0,0 1 1,0-1-1,0 0 0,0 0 0,-1 0 0,1 0 0,0 0 1,0 1-1,0-1 0,0 0 0,0 0 0,0 0 0,0 1 1,-1-1-1,1 0 0,0 0 0,0 0 0,0 1 0,0-1 1,0 0-1,0 0 0,0 0 0,0 1 0,0-1 0,0 0 1,0 0-1,0 0 0,0 1 0,0-1 0,1 0 1,-1 0-1,0 0 0,0 1 0,0-1 0,0 0 0,0 0 1,0 0-1,0 0 0,0 1 0,1-1 0,-1 0 0,0 0 1,0 0-1,0 0 0,0 0 0,1 1 0,-1-1 0,0 0 1,0 0-1,0 0 0,1 0 0,-1 0-19,-52-3 1302,-259-24-601,206 10-679,35 3-8,0 3 0,0 3 0,-1 4 0,0 2 0,0 3 0,0 4 0,-13 4-14,-91 34 73,118-27-42,-1-2 0,0-2 0,-1-3-1,0-2 1,-5-3-31,-91-10 49,-111-20-49,14 21-7,136 8-22,47-5 22,1-3 0,-46-10 7,72 13-95,56 26-218,8-8 294,1 0 1,0-1 0,1-2-1,1-1 1,0 0 0,0-2-1,3 0 19,1 1-18,40 12 0,1-4 1,0-2-1,1-4 0,42 2 18,107 20-20,-150-19 25,0-4 0,2-3 0,70 0-5,-50-9-8,27-2 7,0 6 1,62 12 0,-173-15 1,80 13 15,1-5 0,45-2-16,-31-6-2,1-5 0,-2-4 1,94-21 1,130-26-20,-322 55 13,1-1 1,-1 0-1,0 0 1,0 0-1,0 0 1,0-1-1,0 1 1,-1-1-1,1 0 1,0 0-1,-1-1 1,1 1-1,-1-1 1,0 0-1,0 0 1,0 0-1,0 0 1,0 0-1,-1 0 1,0-1-1,1 1 1,-1-1-1,0 0 1,-1 0-1,1 0 1,-1 0-1,0 0 1,0 0-1,0 0 1,0-1 6,-2 1-4,0 1 0,0-1 0,-1 1-1,0-1 1,1 1 0,-1 0 0,0 0 0,0 0 0,-1 0 0,1 0 0,-1 0 0,1 1 0,-1-1 0,0 1-1,-1-1 5,4 3 0,-19-13 6,-1 1 0,-1 1 0,1 1 0,-1 1 0,-1 1 0,0 1 0,0 0 0,-1 2 0,1 1 0,-1 0 0,0 2 0,0 1 0,-13 1-6,15-2-3,-81-7 6,-19-2 17,-1 6 0,-1 4-20,-140 10 11,-28-19-3,-22 4-6,19 13 8,21-9 2,159 2-67,-1 6 0,-85 15 55,186-19-28,-1 0 0,0 1 0,1 1 0,0 0 0,0 1 0,0 0 0,-8 5 28,22-10-2,0 0 0,-1 0 0,1 0-1,0 1 1,0-1 0,-1 0 0,1 0-1,0 0 1,0 0 0,-1 0 0,1 1 0,0-1-1,0 0 1,-1 0 0,1 0 0,0 1 0,0-1-1,0 0 1,-1 0 0,1 1 0,0-1 0,0 0-1,0 0 1,0 1 0,0-1 0,-1 0-1,1 0 1,0 1 0,0-1 0,0 0 0,0 1-1,0-1 1,0 0 0,0 1 0,0-1 0,0 0-1,0 0 1,0 1 0,1-1 0,-1 0 0,0 1-1,0-1 1,0 0 0,0 0 0,0 1 0,0-1-1,1 0 1,-1 0 0,0 1 0,0-1-1,0 0 1,1 0 0,-1 0 0,0 1 0,0-1-1,1 0 1,-1 0 0,0 0 0,0 0 0,1 1-1,-1-1 1,0 0 0,1 0 0,-1 0 0,0 0-1,0 0 1,1 0 0,-1 0 0,0 0 2,29 7-78,-23-6 63,171 30-143,2-9 1,0-7 0,89-7 157,-137-10-578,116-18 578,42-32-767,-202 32-509,-2-3-1,0-4 0,3-5 1277,85-40-2803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51:3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1988 247 6121,'-62'-47'6623,"-43"-3"-4586,46 25-1212,8 1-557,0 2 0,-1 3 0,-1 2 0,-1 2 0,0 2 0,-2 3-268,14 7 24,0 1-1,0 2 1,-1 2-1,1 2 1,1 2 0,-1 2-1,1 1 1,0 2-1,1 2 1,0 2-1,1 1 1,1 2-1,1 2 1,-26 18-24,5-3-26,1 3-1,1 3 1,-28 28 26,34-21-31,2 3 0,3 2 0,-22 33 31,26-25-38,2 2 0,2 1 0,-23 62 38,36-68-23,4 2-1,1 0 0,4 1 0,2 1 1,-1 28 23,8-36-13,2-1 1,3 1-1,2 0 1,3 0-1,2 0 1,6 20 12,-3-35-5,2-1 0,1 0 1,2-1-1,2-1 0,1 0 0,2-1 1,18 25 4,7 1-11,1-2 0,3-2 1,40 34 10,-48-50-10,3-2 1,1-2-1,1-1 1,2-3-1,8 2 10,-36-23-7,1-2 0,1 0 1,-1-1-1,2-1 0,-1-1 0,1-1 0,0-1 1,0-1-1,0 0 0,1-2 0,-1-1 1,1-1-1,0 0 0,13-4 7,-12-3 0,0-1-1,0-1 1,-1-1 0,0-2-1,-1 0 1,0-1 0,-1-1-1,-1-1 1,0-1 0,-1-1-1,-1-1 1,0 0 0,-1-1-1,-1-1 1,-1 0 0,5-11 0,140-224 90,-117 175-65,-3-1 0,-4-2 0,18-66-25,-21 38 31,-5-1 1,6-70-32,-21 96 16,-5 0 1,-3-1-1,-5-60-16,-5 61 33,-4 1 0,-4 1 0,-16-53-33,17 92 67,-3 0 1,-1 2-1,-16-28-67,27 58 56,-2 0 0,0 1-1,0 0 1,-1 0-1,-1 0 1,0 1 0,0 1-1,-1-1 1,0 2-1,-1-1 1,0 1 0,-1 1-1,0 0 1,0 1-1,-1 0 1,-10-4-56,6 6 52,0 0 0,-1 1 0,1 1 0,-1 1 0,0 1 0,1 0 0,-1 1 0,0 1 0,0 1 1,1 0-1,-1 1 0,1 1 0,0 1 0,0 1-52,-25 8 20,1 2-1,1 2 1,0 2 0,2 2 0,-1 2-20,-48 34-544,4 4-1,2 3 0,-18 23 545,-16 13-3240,1-13-160</inkml:trace>
  <inkml:trace contextRef="#ctx0" brushRef="#br0" timeOffset="7422.942">405 3239 8250,'-13'61'1944,"8"7"729,2 31-2369,0-2-160,1 21-32,4-13-40,-4 10 0,1-24-8,1 0-32,3-21 8,-2-5 8,2-19-32,-7-7-112,4-18 128,-5-12-2785,-10-15 857</inkml:trace>
  <inkml:trace contextRef="#ctx0" brushRef="#br0" timeOffset="7738.705">2 3658 5497,'2'-25'1133,"1"1"-1,1-1 1,1 1-1,2 0 1,3-8-1133,92-187 1857,-73 163-1707,50-108 61,30-97-211,-97 228 8,52-107 236,-63 138-233,-1 0-1,1 0 1,-1 1 0,1-1 0,0 0 0,0 1 0,0-1 0,0 0 0,0 1 0,0-1 0,0 1 0,0 0 0,1-1 0,-1 1 0,0 0 0,1 0 0,-1 0 0,1 0 0,0 0 0,-1 0 0,1 0 0,0 0-1,-1 1 1,1-1 0,0 1 0,0-1 0,0 1 0,0 0 0,-1 0 0,1 0 0,0 0 0,0 0 0,0 0 0,0 0 0,0 0 0,-1 1 0,1-1 0,0 1 0,0-1 0,-1 1 0,1 0 0,0 0 0,-1 0-1,1 0 1,-1 0 0,1 0 0,0 1-11,45 80 420,95 282 529,-98-287-3773,-31-60 641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51:4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1809 8074,'-11'107'4730,"19"-138"-4199,42-376 108,-6-163-449,-36 508-95,0 66-35,23 67 40,109 374 636,-134-428-706,7 21 35,2-1 1,1 0-1,2-1 1,1-1 0,3 0-66,-22-36-44,0 1 0,0-1 0,0 1 0,0-1 0,0 1 0,0-1 0,1 1 0,-1-1 0,0 1 0,0-1 0,1 1 0,-1-1 0,0 1 0,1 0 0,-1-1 0,0 1 0,1 0 0,-1-1 0,1 1 0,-1 0 0,0-1 0,1 1 0,-1 0 0,1 0 0,-1 0 0,1-1 0,-1 1 0,1 0 1,-1 0-1,1 0 0,-1 0 0,1 0 0,-1 0 0,1 0 0,-1 0 0,1 0 0,-1 0 0,1 0 0,-1 0 0,1 0 0,-1 1 0,1-1 0,-1 0 0,1 0 0,-1 0 0,1 1 0,-1-1 0,1 0 0,-1 1 0,0-1 0,1 0 0,-1 1 0,1-1 0,-1 1 0,0-1 0,0 0 0,1 1 0,-1-1 0,0 1 0,0-1 0,1 1 0,-1-1 1,0 1-1,0-1 0,0 1 0,0-1 0,0 1 0,0-1 0,0 1 44,1-27-2301</inkml:trace>
  <inkml:trace contextRef="#ctx0" brushRef="#br0" timeOffset="289.792">517 1551 5497,'8'26'1480,"-3"-9"401,1-7-1369,-2-10-592,4-16-1752,-5-7 591</inkml:trace>
  <inkml:trace contextRef="#ctx0" brushRef="#br0" timeOffset="746.896">557 640 7498,'-5'13'2170,"1"34"1165,94 117-3253,71 182-3,-151-326-61,-5-9 14,0 1-1,1-1 0,1 0 0,0 0 0,0-1 0,1 0 0,5 5-31,-12-15 7,-1 1-1,1-1 1,-1 0 0,1 1-1,-1-1 1,1 0 0,-1 1-1,1-1 1,-1 0-1,1 0 1,-1 0 0,1 0-1,0 1 1,-1-1 0,1 0-1,-1 0 1,1 0-1,0 0 1,-1 0 0,1 0-1,-1-1 1,1 1-1,0 0 1,-1 0 0,1 0-1,-1-1 1,1 1 0,-1 0-1,1 0 1,-1-1-1,1 1 1,-1 0 0,1-1-1,-1 1 1,1-1 0,-1 1-1,0-1 1,1 1-1,-1-1 1,0 1 0,1-1-1,-1 1 1,0-1 0,0 1-1,1-1 1,-1 1-1,0-1 1,0 0 0,0 1-1,0-1 1,0 1-1,0-1 1,0 0 0,0 1-1,0-1 1,0 0-7,15-107 425,-14-56-165,-6 1 0,-14-58-260,14 171 23,2 4-27,4 29-20,8 26-8,76 203 105,-82-206-66,9 26 45,2 0-1,1-1 0,1-1 0,2 0 0,1-1 1,2-1-1,15 16-51,-35-42 4,0-1 1,0 1-1,0-1 1,0 1-1,0-1 1,0 0-1,0 0 1,0 1-1,1-1 0,-1 0 1,0 0-1,1 0 1,-1 0-1,1-1 1,-1 1-1,1 0 1,0-1-1,-1 1 1,1-1-1,0 1 0,-1-1 1,1 0-1,0 0 1,-1 1-1,1-1 1,0 0-1,-1-1 1,1 1-1,0 0 1,-1 0-1,1-1 0,0 1 1,-1-1-1,1 0 1,0 1-1,-1-1 1,1 0-1,-1 0 1,0 0-1,1 0 1,-1 0-1,0 0 1,1 0-1,-1-1-4,4-9 49,-1 0 1,0-1-1,-1 1 1,-1-1-1,1 0 1,-2 0-1,0 1 1,0-1-1,-1 0 1,-1 0-1,0 0 0,0 0 1,-1 0-1,-2-3-49,4 13 12,-8-37 251,-1 0 0,-2 0 1,-2 1-1,-2 1 0,-1 0 0,-20-33-263,-39-47 476,70 74-6477,7 26 2563</inkml:trace>
  <inkml:trace contextRef="#ctx0" brushRef="#br0" timeOffset="1172.608">1261 64 7122,'-1'-9'4213,"0"20"-1988,27 99-1177,1 12-545,7-1 0,42 102-503,-13-81 207,-63-142-200,0 1 0,0 0 1,0-1-1,0 1 1,0 0-1,0-1 0,0 1 1,1 0-1,-1-1 1,0 1-1,0 0 0,1-1 1,-1 1-1,0-1 1,1 1-1,-1 0 0,0-1 1,1 1-1,-1-1 1,1 1-1,-1-1 0,1 0 1,-1 1-1,1-1 0,0 1 1,-1-1-1,1 0 1,-1 1-1,1-1 0,0 0 1,-1 0-1,1 0 1,0 1-1,-1-1 0,1 0 1,0 0-1,-1 0 1,1 0-1,0 0 0,-1 0 1,1 0-1,0-1 0,-1 1 1,1 0-1,0 0 1,-1 0-1,1-1 0,0 1 1,-1 0-1,1-1 1,-1 1-1,1 0 0,-1-1 1,1 1-1,-1-1 1,1 1-1,-1-1 0,1 1 1,-1-1-1,1 1 0,-1-2-7,14-123 1033,27-253-365,-40 367-684,6-41-79,-2 0 0,-2 0-1,-4-35 96,-10 53-4190,2 38 952</inkml:trace>
  <inkml:trace contextRef="#ctx0" brushRef="#br0" timeOffset="1474.273">1514 388 6089,'18'35'2265,"5"6"247,8-7-1655,6 0-217,1-7-360,11-4-48,-4-9-120,16-16-2665,-11-9 857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51:0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13733 5367 2713,'1'132'5362,"2"1"-3516,1 124-953,-4 83-290,0-85-153,18 99-450,-11-305 34,-5-52-15,0-124 109,12-375 243,21-29-279,-11 302 62,-20 217-87,-3 27-39,-11 371 224,-9 72-179,10-303-47,-9 322 128,24-389-148,-6-88-9,0 0 0,0 0 0,0 0 0,0 0 1,0-1-1,1 1 0,-1 0 0,0 0 0,0 0 0,0 0 1,1 0-1,-1 0 0,0-1 0,0 1 0,0 0 0,1 0 1,-1 0-1,0 0 0,0 0 0,1 0 0,-1 0 0,0 0 1,0 0-1,0 0 0,1 0 0,-1 0 0,0 0 0,0 0 1,1 0-1,-1 0 0,0 1 0,0-1 0,0 0 0,1 0 1,-1 0-1,0 0 0,0 0 0,0 0 0,0 1 0,1-1 1,-1 0-1,0 0 0,0 0 0,0 0 0,0 1 0,0-1 1,0 0-1,1 0 0,-1 0 0,0 1 0,0-1 0,0 0 1,0 0-1,0 1 0,0-1 0,0 0 0,0 0 0,0 0 1,0 1-1,0-1 0,0 0 3,8-23-215,9-145-2965,-7 39 919</inkml:trace>
  <inkml:trace contextRef="#ctx0" brushRef="#br0" timeOffset="41328.519">1449 11268 5881,'-26'171'5667,"23"1"-4287,22 198-477,14 22-342,10 15-389,-36-309-137,-9-72-81,-14-38-720,-3-27-1572,-2-17 35</inkml:trace>
  <inkml:trace contextRef="#ctx0" brushRef="#br0" timeOffset="41624.475">1081 11864 6953,'-2'-5'367,"1"0"-1,-1 0 0,1 0 0,1 0 0,-1 0 0,1 0 0,0 0 0,0 0 1,0-1-1,1 1 0,0 0 0,0 0 0,0 0 0,0 0 0,1 1 0,0-1 0,1-2-366,153-259 862,-117 185-755,-3-2 0,-4-2 0,-3-1 0,-4-1 0,-4-1-1,0-28-106,-15 89 275,-2 25-1,12 77 152,-8-24-387,2 0-1,2-1 0,3 0 0,1 0 0,3-2 1,2 0-1,2-2 0,2 0 0,5 3-38,-26-43-257,0 0-1,1-1 1,0 1-1,0-1 1,0 0-1,1 0 1,-1-1-1,1 0 1,0 0 0,1 0-1,-1 0 1,0-1-1,6 1 258,16-4-2482</inkml:trace>
  <inkml:trace contextRef="#ctx0" brushRef="#br0" timeOffset="44485.168">20 13783 8306,'-19'52'4059,"33"32"-3421,11-7-458,4-1 1,2-2-1,4-1 0,35 53-180,-7-39 444,-63-86-420,1 0-1,0 0 1,0 0 0,0 0-1,0 0 1,0 0-1,0 0 1,0 0-1,0 0 1,1-1-1,-1 1 1,0 0-1,0-1 1,1 1 0,-1-1-1,0 1 1,1-1-1,-1 0 1,1 0-1,-1 0 1,0 1-1,1-1 1,-1 0-1,1-1 1,-1 1 0,0 0-1,1 0 1,-1-1-1,0 1 1,1 0-1,-1-1 1,0 1-1,1-1 1,-1 0-1,0 0 1,0 1 0,0-1-1,0 0 1,0 0-1,0 0 1,0 0-1,0 0 1,0 0-1,0 0 1,0 0-1,0-1 1,-1 1 0,1 0-1,-1 0 1,1-1-1,-1 1 1,1 0-1,-1-1 1,0 1-1,1-1 1,-1 1-1,0 0 1,0-2-24,12-39 304,-2-1 1,-2 0-1,-2-1 1,-1-14-305,1-5 70,-3 0 1,-3-1 0,-2 1 0,-4-1 0,-2 2 0,-8-27-71,14 72-29,10 35-7,-4-7 22,11 38 2,3-2 1,2 0-1,2-1 0,2-1 1,9 10 11,19 1 1,-50-55 5,-1 1-1,1-1 0,0-1 1,-1 1-1,1 0 1,0 0-1,0-1 1,0 1-1,-1-1 1,1 1-1,0-1 1,0 0-1,0 0 1,0 0-1,0 0 1,0 0-1,0 0 1,0 0-1,0-1 1,-1 1-1,1-1 0,0 1 1,0-1-1,0 0 1,-1 0-1,1 0 1,0 0-1,-1 0 1,1 0-1,-1 0 1,1 0-1,-1-1 1,1 1-1,-1-1 1,0 1-1,0-1 1,0 1-1,1-2-5,7-11 113,-1 0 1,-1-1-1,0 0 0,0-1 1,-2 1-1,0-1 1,0-1-1,-2 1 0,0 0 1,-1-5-114,1 6 33,-2 0 0,0 0 0,-1 0 0,0 0 1,-1 0-1,-1 0 0,0 0 0,-1 0 1,-1 0-1,0 1 0,-1-1 0,-1 1 0,0 1 1,-1-1-1,0 1 0,-1 0 0,-1 0 1,0 1-1,0 1 0,-1-1 0,-1 1 0,-11-9-33,11 11-4689,10 8 1075</inkml:trace>
  <inkml:trace contextRef="#ctx0" brushRef="#br0" timeOffset="45429">847 13859 6601,'6'26'5324,"-6"-26"-5281,0 1 0,0-1 1,0 1-1,0-1 0,1 0 1,-1 1-1,0-1 0,0 0 1,0 1-1,1-1 0,-1 0 1,0 1-1,0-1 0,1 0 1,-1 0-1,0 1 0,1-1 1,-1 0-1,0 0 0,1 1 0,-1-1 1,0 0-1,1 0 0,-1 0 1,0 0-1,1 0 0,-1 0 1,1 1-1,-1-1 0,0 0 1,1 0-1,-1 0 0,1 0 1,-1 0-1,0-1 0,1 1 1,-1 0-1,1 0 0,-1 0 0,0 0 1,1 0-1,-1 0 0,0-1 1,1 1-1,-1 0 0,0 0 1,1-1-1,-1 1 0,0 0 1,1 0-1,-1-1 0,0 1 1,0 0-1,1-1 0,-1 1 1,0 0-1,0-1 0,0 1 1,1 0-1,-1-1 0,0 1 0,0-1 1,0 1-44,23-73 1371,-20 51-1146,-1 13-142,5-26 208,-1 0 0,-2 0 0,-1 0 0,-2-5-291,0 39 26,-1 0 0,1-1 0,-1 1 0,1 0 0,-1 0 0,0 0-1,0-1 1,0 1 0,0 0 0,1 0 0,-2-1 0,1 1 0,0 0 0,0 0 0,0-1 0,0 1-1,-1 0 1,1 0 0,-1 0 0,1-1 0,-1 1 0,1 0 0,-1 0 0,0 0 0,1 0 0,-1 0 0,0 0-1,0 0 1,0 0 0,0 0 0,0 1 0,0-1 0,0 0 0,0 1 0,0-1 0,0 0 0,0 1 0,-1-1-1,1 1 1,0 0 0,0-1 0,0 1 0,-1 0 0,1 0 0,0 0 0,0 0 0,-1 0 0,1 0 0,0 0-1,0 0 1,-1 0 0,1 1 0,0-1 0,-1 1-26,-4 6 12,1 0 1,0 1-1,0 0 1,1 0-1,0 0 0,0 1 1,1-1-1,0 1 0,1 0 1,-1 0-1,2 0 0,-1 0 1,1 0-1,1 0 1,0 0-1,0 0 0,1 0 1,0 0-1,0 0 0,1 0 1,0 0-1,2 5-12,-3-4-6,1 1 0,0-1 0,0 1 0,1-1 0,1 0-1,-1 0 1,1 0 0,1-1 0,0 0 0,0 1 0,1-2 0,0 1 0,1-1-1,0 0 1,0 0 0,1 0 0,1 0 6,-7-7 1,1 0 0,-1 1 1,1-2-1,-1 1 0,1 0 0,-1 0 0,1-1 0,0 1 0,-1-1 1,1 0-1,0 0 0,-1 0 0,1 0 0,0 0 0,-1-1 0,1 1 0,0-1 1,-1 1-1,1-1 0,-1 0 0,1 0 0,-1-1 0,0 1 0,1 0 1,-1-1-1,0 1 0,0-1 0,0 0 0,1 0-1,46-63 67,-36 34-50,-1 1-1,-2-2 1,0 1 0,-3-2-1,0 1 1,-2-1 0,-2 0-1,-1 1 1,-1-1 0,-2-1-1,-1 2 1,-6-29-17,-20-47 35,17 101-56,5 31-20,1 31 20,1-1-1,3 2 0,2-1 0,3 0 1,2-1-1,5 10 22,-10-52 1,1 1 0,1-1 0,1 0 0,-1 0 0,2 0-1,-1-1 1,2 0 0,0 0 0,0 0 0,1 0 0,0-1 0,1 0 0,0-1 0,6 6-1,-12-13 0,0 0 0,1-1 0,-1 1 0,1-1 0,-1 0 0,1 0 0,-1 0 0,1 0 0,0 0 0,0 0 0,-1-1 0,1 1 0,0-1 0,0 0 1,0 0-1,0 0 0,-1 0 0,1-1 0,0 1 0,0-1 0,-1 1 0,1-1 0,0 0 0,-1 0 0,1 0 0,0-1 0,-1 1 0,0 0 0,1-1 0,-1 0 0,0 0 0,0 1 0,0-1 0,0 0 0,0-1 0,0 1 0,0 0 0,-1-1 0,7-8 6,0 0 0,-1-1 1,-1 1-1,0-1 0,-1-1 0,0 1 0,1-7-6,11-39 17,-4-1 0,-2 0 0,0-19-17,-4 9 27,-3 0 0,-3-1 0,-3 1 0,-3-1-1,-6-19-26,8 77-15,2 24-4,5 87-10,3-1 0,5 0 0,15 52 29,-22-130 6,1 0 1,0-1-1,2 0 0,0 0 0,1-1 0,1 0 1,1 0-1,0-1 0,3 2-6,-11-15 3,0 0-1,0-1 0,1 1 1,-1-1-1,1 0 0,-1 1 1,1-2-1,0 1 0,0 0 1,0-1-1,1 0 0,-1 0 1,4 1-3,-7-3 2,-1 0 1,1 0-1,-1-1 0,0 1 1,1 0-1,-1-1 1,1 1-1,-1 0 1,0-1-1,1 1 0,-1 0 1,0-1-1,1 1 1,-1-1-1,0 1 0,0-1 1,1 1-1,-1-1 1,0 1-1,0-1 1,0 1-1,0-1 0,0 1 1,1-1-1,-1 1 1,0-1-1,0 1 0,0-1 1,-1 1-1,1-1 1,0 1-1,0-1 1,0 1-1,0-1 0,0 1 1,-1-1-1,1 1 1,0-1-1,0 1 0,-1-1 1,1 1-1,0 0 1,-1-1-1,1 1 1,0-1-1,-1 1 0,1 0 1,-1-1-1,1 1 1,0 0-1,-1 0 0,1-1 1,-1 1-3,-94-114 167,-22-12-153,109 117-19,14 10-66,9 3 18,-6-4-126,-1 1 0,1-2 0,0 1 0,-1-1 0,1 0 0,-1-1 0,1 0 0,-1-1 0,0 1 0,0-2 0,0 1 0,0-1 0,2-2 179,9-2-1755,23-7-915</inkml:trace>
  <inkml:trace contextRef="#ctx0" brushRef="#br0" timeOffset="46670.102">1666 13377 7602,'-3'-14'5703,"11"32"-4154,24 100-1225,24 65-172,-22-127 29,-33-55-166,0 0 0,0 0 0,0 0 0,0 0 1,0 0-1,1 0 0,-1 0 0,0-1 0,1 1 0,-1 0 1,0-1-1,1 1 0,-1-1 0,1 1 0,-1-1 0,1 0 1,-1 0-1,1 0 0,-1 0 0,1 0 0,-1 0 1,1 0-1,-1 0 0,1 0 0,-1-1 0,1 1 0,-1-1 1,0 1-1,1-1 0,-1 1 0,1-1 0,-1 0 0,0 0 1,0 0-1,1 1 0,-1-1 0,0 0 0,0-1 0,0 1 1,0 0-1,0 0-15,10-15 108,0 0 0,-1-1 1,-1 0-1,-1 0 0,0-1 0,-1 0 1,-1 0-1,-1-1 0,-1 0 0,0 0 1,0-7-109,0 2 45,-1-1 1,-1 0 0,-1 1-1,-2-1 1,-2-18-46,-12 2 85,7 61-50,31 98-11,-18-96-21,-3-8 1,1 0 0,1 0 0,0 0 0,1 0 0,0-1 1,1 0-1,0 0 0,4 4-4,-8-16 4,-1 0 1,0 0 0,1 0-1,-1 0 1,1-1 0,-1 1-1,1-1 1,0 1 0,-1-1-1,1 1 1,-1-1-1,1 0 1,0 0 0,-1 0-1,1 0 1,0 0 0,-1 0-1,1 0 1,0-1 0,-1 1-1,1 0 1,0-1 0,-1 0-1,1 1 1,-1-1-1,1 0 1,-1 0 0,1 1-1,-1-1 1,0 0 0,0-1-1,1 1 1,-1 0 0,0 0-1,0 0 1,0-1-1,0 1 1,0-1 0,0 1-1,-1-1 1,1 1 0,0-1-1,-1 1 1,1-1 0,-1 1-1,1-1 1,-1 0 0,0 1-1,0-1 1,0-1-5,8-14 49,-1-1 0,0 1 0,-2-2 0,0 1 0,-1 0 0,0-1 0,-2 0 0,0 0 0,-2-15-49,-6 57-33,6-12 29,0-1 0,0 1 0,1-1 0,0 1 0,1-1 0,0 0 0,1 0 0,0 0 0,1 0 0,0 0 4,-4-9 1,0 0 0,0 0 0,1 0 0,-1 0 0,0 0 0,1 0 0,-1 0 0,1 0-1,-1-1 1,1 1 0,0 0 0,-1 0 0,1 0 0,0-1 0,-1 1 0,1 0 0,0-1 0,0 1 0,0-1 0,-1 1 0,1-1 0,0 1 0,0-1 0,0 0 0,0 1 0,0-1 0,0 0 0,0 0 0,0 0 0,0 0-1,0 1 1,0-1 0,0-1 0,0 1 0,0 0 0,0 0 0,0 0 0,0 0 0,0-1 0,0 1 0,-1 0 0,1-1 0,0 1 0,0-1 0,0 1 0,0-1 0,0 0 0,-1 1 0,1-1-1,30-42 114,24-70 76,-55 112-193,1 1 1,-1-1 0,0 0-1,1 0 1,-1 0-1,1 1 1,-1-1 0,0 0-1,1 0 1,0 1 0,-1-1-1,1 1 1,-1-1-1,1 0 1,0 1 0,-1-1-1,1 1 1,0-1 0,0 1-1,-1 0 1,1-1-1,0 1 1,0 0 0,0 0-1,0-1 1,-1 1 0,1 0-1,0 0 1,0 0-1,0 0 1,0 0 0,0 0-1,-1 0 1,1 0 0,0 0-1,0 1 1,0-1-1,0 0 1,-1 1 0,1-1-1,0 0 1,0 1 0,0-1-1,-1 1 1,1-1-1,0 1 1,-1-1 0,1 1-1,-1 0 1,1-1 0,0 1-1,-1 0 1,1-1-1,-1 1 1,0 0 0,1 0-1,-1-1 1,0 1 0,1 0-1,-1 0 1,0 0-1,0 0 1,0 0 0,0 0 2,1 1-2,-1-2 2,0 0 1,0 1 0,0-1 0,0 1 0,0-1-1,1 1 1,-1-1 0,0 1 0,0-1 0,0 1 0,0-1-1,1 0 1,-1 1 0,0-1 0,0 1 0,1-1-1,-1 0 1,0 1 0,1-1 0,-1 0 0,0 1 0,1-1-1,-1 0 1,1 1 0,-1-1 0,0 0 0,1 0-1,-1 0 1,1 1 0,-1-1 0,1 0 0,-1 0-1,1 0 1,-1 0 0,0 0 0,1 0 0,-1 0 0,1 0-1,-1 0 1,1 0 0,-1 0 0,1 0 0,-1 0-1,1-1 1,-1 1 0,1 0 0,-1 0 0,0 0-1,1-1 1,-1 1 0,1 0 0,-1 0 0,0-1 0,1 1-1,-1 0 1,0-1 0,1 1 0,-1 0 0,0-1-1,1 1 1,-1-1 0,0 1 0,0 0 0,0-1 0,1 1-1,-1-1 1,0 1 0,0-1-1,9-14-34,0 0 0,-1-1 0,-1 0 0,-1 0 0,0 0 1,-1-1-1,0 0 0,-2 0 0,1-4 34,-2 12-46,5-29-206,0 0 0,-3-1 0,-1 1-1,-2-1 1,-2 0 0,-1 1 0,-2-1-1,-5-18 253,9 58-6,0-1-1,0 0 1,-1 0-1,1 0 0,0 0 1,0 0-1,0 0 1,-1 0-1,1 0 0,0 0 1,0 0-1,-1 0 0,1 0 1,0 0-1,0 0 1,0 0-1,-1 0 0,1 0 1,0 0-1,0 0 1,-1 0-1,1-1 0,0 1 1,0 0-1,0 0 0,0 0 1,-1 0-1,1 0 1,0-1-1,0 1 0,0 0 1,0 0-1,-1 0 7,-1 26-26,-1 50 562,3 0-1,3 0 0,8 40-535,-10-107 33,1-1 1,0 1-1,0-1 0,1 1 1,0-1-1,1 0 0,-1 0 1,2 0-1,-1 0 0,1-1 1,0 0-1,1 0 1,-1 0-1,1 0 0,1-1 1,-1 0-1,1-1 0,0 1 1,6 2-34,42 29 100,-182-131-262,114 84 213,8 7 34,-1 0 1,1-1-1,0 0 0,0 0 1,0-1-1,1 1 0,-1-1 1,1 0-1,0 0 0,1-1 1,-2-1-86,6 6 10,-1 0 1,1 0 0,0 0 0,0 1-1,-1-1 1,1 0 0,0 0 0,0 1-1,0-1 1,0 0 0,0 1-1,0-1 1,0 1 0,0-1 0,0 1-1,0-1 1,0 1 0,0 0 0,0 0-1,1-1 1,-1 1 0,0 0 0,0 0-1,0 0 1,0 0 0,0 1-1,1-1 1,-1 0 0,0 0 0,0 1-1,0-1 1,0 0 0,0 1 0,0-1-1,0 1 1,0-1 0,0 1-11,6 0-1,86-10-1592,-33-12-2321,-14-4 376</inkml:trace>
  <inkml:trace contextRef="#ctx0" brushRef="#br0" timeOffset="47113.187">2748 13076 8666,'-26'-20'9609,"5"33"-8156,10 0-1347,1 0 0,1 1 0,0 0 0,1 1 0,1 0-1,0 0 1,1 0 0,-2 11-106,3-12 15,-7 57 13,14-70-34,-1 0 0,1 0 0,0 0 1,-1 0-1,1 0 0,0 0 0,0 0 1,-1 0-1,1-1 0,0 1 0,0-1 0,0 1 1,0-1-1,0 0 0,0 0 0,0 0 0,0 0 1,-1 0-1,1 0 0,0 0 0,0-1 1,0 1-1,0-1 0,0 1 0,0-1 0,-1 0 1,1 0-1,0 0 0,-1 0 0,1 0 1,0 0-1,-1 0 0,2-2 6,78-27-288,-55 24 205,-21 4 69,1 0-1,0 0 1,0 1 0,0 0-1,0 0 1,0 1-1,0-1 1,0 1-1,0 1 1,0-1-1,0 1 1,0 0-1,4 1 15,-8 0-3,-1-1 0,1 1 0,-1 0 0,0 0 0,1 0 0,-1 0 0,0-1 0,0 2 0,0-1 0,0 0-1,-1 0 1,1 0 0,0 0 0,-1 0 0,0 1 0,1-1 0,-1 0 0,0 0 0,0 1 0,0-1 0,0 0 0,-1 1 0,0 1 3,-1 9 4,-1 1 1,-1-1 0,0 0-1,0 0 1,-2 0 0,1 0-1,-2-1 1,0 0 0,0 0-1,-1-1 1,0 0 0,-3 1-5,11-10-22,-1 0 1,0-1 0,0 1 0,-1-1 0,1 1 0,0-1 0,0 1 0,-1-1 0,1 0-1,-1 1 1,1-1 0,-1 0 0,0 0 0,1 0 0,-1 0 0,0 0 0,0-1 0,1 1-1,-1-1 1,0 1 0,0-1 0,0 1 0,0-1 0,0 0 0,0 0 0,0 0-1,0 0 1,0 0 0,1-1 0,-1 1 0,0 0 0,0-1 0,0 0 0,0 1 0,0-1-1,1 0 1,-1 0 0,0 0 0,1 0 0,-1 0 0,1 0 0,-2-2 21,2 0-324,0 0 1,0 0 0,1 0-1,-1 0 1,1 0-1,0 0 1,-1-1 0,2 1-1,-1 0 1,0 0-1,1 0 1,-1 0-1,1-1 1,0 1 0,0 0-1,0 0 324,12-30-4006</inkml:trace>
  <inkml:trace contextRef="#ctx0" brushRef="#br0" timeOffset="47592.404">2904 13175 5729,'26'34'5946,"0"31"-3971,-12-26-1159,-14-36-756,0-1 1,1 1 0,0 0-1,0 0 1,0-1-1,0 1 1,0 0 0,0-1-1,1 1 1,-1-1 0,1 1-1,0-1 1,-1 0-1,1 0 1,0 0 0,0 0-1,1 0 1,-1 0 0,0 0-1,1-1 1,-1 1-1,1-1 1,-1 0 0,1 0-1,0 0 1,-1 0 0,1 0-1,0 0 1,0-1-1,0 1 1,0-1 0,0 0-1,-1 0 1,1 0 0,1 0-61,6-7 84,-1 0 1,0 0 0,0-1 0,-1 0 0,0 0 0,0-1 0,-1 0-1,0 0 1,-1-1 0,0 0 0,0 0 0,-1 0 0,0-1-1,-1 0 1,0 0 0,0-2-85,7-18 40,-1-1 0,-2 0 0,-1-1 0,-1 1 0,-2-1 0,-1-14-40,-1 26 13,-1-1-1,-1 1 1,-1 0-1,-1 0 0,-1 0 1,0 0-1,-2 1 1,0-1-1,-4-4-12,9 22 2,-1 0-1,1 0 1,-1 0-1,0 1 1,0-1-1,0 0 1,0 1-1,-1-1 1,1 1-1,-1-1 1,1 1-1,-1 0 1,0 0-1,0-1 1,0 1-1,0 1 1,0-1-1,-1 0 1,1 0 0,0 1-1,-1-1 1,0 1-1,1 0 1,-1 0-1,0 0 1,1 0-1,-1 0 1,0 1-1,0-1 1,0 1-1,1 0 1,-1 0-1,0 0 1,0 0-1,0 0 1,0 0-1,-2 1-1,-3 8-3,-1 0 0,1 0 0,0 0 0,1 1-1,0 0 1,1 1 0,0-1 0,1 1 0,0 1-1,0-1 1,1 0 0,1 1 0,-1 3 3,-7 18 36,1 0 1,2 1-1,1 0 1,1 0-1,3 1 1,0 0-1,2-1 1,3 20-37,9-13 95,-11-40-94,1-1 1,-1 1-1,1-1 1,-1 1-1,1 0 1,0-1-1,-1 1 1,1-1-1,0 1 1,-1-1-1,1 1 0,0-1 1,0 0-1,-1 1 1,1-1-1,0 0 1,0 0-1,0 0 1,-1 0-1,1 1 1,0-1-1,0 0 1,0 0-1,0 0 1,-1-1-1,1 1 0,0 0 1,0 0-1,0 0 1,-1-1-1,1 1 1,0 0-1,0-1 1,0 1-1,-1 0 1,1-1-1,0 1 1,-1-1-1,1 1 1,-1-1-1,1 0 1,0 1-1,-1-1 0,1 0 1,-1 1-1,1-1 1,-1 0-1,0 0-1,47-54-227,-40 45 62,0 0 0,1 0 0,0 1 1,1 0-1,0 0 0,1 1 0,-1 0 0,1 1 0,5-3 165,-13 9-29,-1 1 1,1-1-1,0 0 0,0 0 0,0 1 0,-1-1 0,1 1 0,0-1 0,0 1 1,0 0-1,0 0 0,0 0 0,0 0 0,0 0 0,0 0 0,0 0 0,0 1 1,0-1-1,-1 1 0,1-1 0,0 1 0,0 0 0,0 0 0,-1 0 0,1 0 1,0 0-1,-1 0 0,1 0 0,-1 1 0,0-1 0,1 0 0,-1 1 0,0-1 1,0 1-1,0 0 0,0-1 0,0 1 0,0 0 29,23 72-139,-2 23 159,-22-97-23,0-1 0,0 1 1,0 0-1,1 0 0,-1-1 0,0 1 1,0 0-1,0 0 0,0-1 0,0 1 1,1 0-1,-1 0 0,0 0 0,0 0 0,0-1 1,1 1-1,-1 0 0,0 0 0,0 0 1,1 0-1,-1 0 0,0 0 0,0-1 0,0 1 1,1 0-1,-1 0 0,0 0 0,1 0 1,-1 0-1,0 0 0,0 0 0,1 0 0,-1 0 1,0 0-1,0 0 0,1 0 0,-1 0 1,0 1-1,0-1 0,1 0 0,-1 0 0,0 0 1,0 0-1,0 0 0,1 0 0,-1 1 1,0-1-1,0 0 0,0 0 0,1 0 0,-1 1 1,0-1-1,0 0 0,0 0 0,0 0 1,0 1-1,1-1 0,-1 0 0,0 0 0,0 1 1,0-1-1,0 0 0,0 0 0,0 1 1,0-1-1,0 0 0,0 1 3,8-24-306,10-61-3031,-4 31 822</inkml:trace>
  <inkml:trace contextRef="#ctx0" brushRef="#br0" timeOffset="48437.136">3361 12944 5185,'-3'37'6330,"-3"-1"-3704,-2 17-1136,5-19-859,0-14-229,1 0-1,1 0 0,1 1 0,0-1 0,4 18-401,-4-38 7,0 1 1,-1 0 0,1-1-1,0 1 1,0-1-1,0 1 1,0 0 0,0-1-1,0 1 1,0 0-1,0-1 1,0 1 0,0-1-1,1 1 1,-1 0-1,0-1 1,0 1 0,0-1-1,1 1 1,-1-1-1,0 1 1,1-1 0,-1 1-1,0-1 1,1 1-1,-1-1 1,1 1 0,-1-1-1,1 1 1,-1-1-1,1 0 1,-1 1 0,1-1-1,-1 0 1,1 0-1,0 1 1,-1-1 0,1 0-1,-1 0 1,1 0-1,0 0 1,-1 0 0,1 0-1,-1 0 1,1 0-1,0 0 1,-1 0 0,1 0-1,0 0 1,-1 0-1,1 0 1,-1 0 0,1-1-1,-1 1 1,1 0-1,0-1 1,-1 1 0,1 0-1,-1-1 1,1 1-1,-1 0 1,0-1 0,1 1-1,-1-1 1,1 1-1,-1-1-7,9-14 36,-2 1-1,0-1 0,0-1 1,-2 1-1,0-1 0,3-15-35,0 1-26,27-83-445,-35 113 465,0 0 0,0 0 0,0 0 0,1 0-1,-1 0 1,0 0 0,0 0 0,1 0 0,-1 1 0,0-1 0,0 0 0,1 0 0,-1 0 0,0 0-1,0 0 1,1 0 0,-1 0 0,0 0 0,0-1 0,0 1 0,1 0 0,-1 0 0,0 0 0,0 0-1,1 0 1,-1 0 0,0 0 0,0 0 0,0-1 0,1 1 0,-1 0 0,0 0 0,0 0 0,0 0-1,0-1 1,1 1 0,-1 0 0,0 0 0,0 0 0,0-1 0,0 1 0,0 0 0,0 0-1,0-1 1,0 1 0,1 0 0,-1 0 0,0-1 0,0 1 0,0 0 0,0 0 0,0-1 0,0 1 6,3 23-99,-3-23 100,4 39-59,-2-12 97,0 1 0,3-1 0,0-1 0,7 21-39,-12-46 8,0 0 0,0 0-1,0 1 1,0-1-1,0 0 1,1 0 0,-1 0-1,1 1 1,-1-1 0,0 0-1,1 0 1,0 0 0,-1 0-1,1 0 1,0 0-1,-1 0 1,1 0 0,0 0-1,0 0 1,0 0 0,0 0-1,0-1 1,0 1 0,0 0-1,0-1 1,0 1 0,0-1-1,1 1 1,-1-1-1,0 0 1,0 1 0,0-1-1,1 0 1,-1 0 0,0 0-1,0 0 1,1 0 0,-1 0-1,0 0 1,0 0-1,1 0 1,-1-1 0,0 1-1,0 0 1,0-1 0,0 1-1,1-1 1,0 0-8,44-68 248,-15-3-267,-3-2 1,-3 0-1,-4-2 0,1-19 19,-5 24-269,-11 53 1,-9 38 74,0-3 201,-30 348 621,32-341-549,-1-11-31,1 1 0,0 0 1,1 0-1,1 0 0,0 0 0,1-1 0,0 1 1,1 0-1,0-1 0,1 0 0,1 0 1,0 0-1,3 3-48,-7-14 4,-1 0 0,1 0 0,0-1 1,1 1-1,-1 0 0,0-1 0,0 0 0,1 1 0,-1-1 1,1 0-1,-1 1 0,1-1 0,-1 0 0,1 0 1,0 0-1,0 0 0,-1-1 0,1 1 0,0 0 0,0-1 1,0 1-1,0-1 0,0 0 0,0 0 0,0 0 1,0 0-1,-1 0 0,1 0 0,0 0 0,0 0 1,0-1-1,0 1 0,0-1 0,0 1 0,0-1 0,-1 0 1,1 0-1,0 0 0,-1 0 0,1 0 0,0 0 1,-1 0-1,1-1 0,-1 1 0,0-1 0,1 1 1,-1-1-1,0 1 0,0-1 0,0 0 0,0 1 0,0-1 1,-1 0-1,1 0 0,0 0 0,-1 1 0,1-1 1,-1-1-5,10-30 37,-1 0 0,-2-1 0,-1 0 1,-2 0-1,-1-1 0,-2-31-37,-1 50 5,3-114 6,-1 15-8,5 0 0,6-5-3,-6 80-8,-6 40 7,-1 0-1,0 0 1,1 1-1,-1-1 1,0 0 0,0 0-1,1 0 1,-1 0 0,0 0-1,1 1 1,-1-1-1,0 0 1,1 0 0,-1 0-1,0 0 1,1 0 0,-1 0-1,0 0 1,1 0-1,-1 0 1,0 0 0,1 0-1,-1-1 1,0 1 0,1 0-1,-1 0 1,0 0-1,1 0 1,-1 0 0,0-1-1,0 1 1,1 0 1,-6 247 1,4 22 186,2-215-115,3-1 1,3 1-1,9 34-72,0-39 152,-28-83-136,0 1 0,-2 1 0,-2 0 0,0 2 0,-3-1 0,-2-1-16,-1 1 43,57 31 0,-21-5-419,0 0 0,0-1 0,0-1-1,-1-1 1,0 0 0,-1 0 0,0-1 0,0-1 0,0 0 0,-2 0 0,1-1 0,8-12 376,-3 6-1461,19-21-1513</inkml:trace>
  <inkml:trace contextRef="#ctx0" brushRef="#br0" timeOffset="48771.65">4123 12771 5753,'-5'34'6327,"-10"17"-3113,6-25-2313,-21 89 1267,31-115-2165,-1 0 1,0 1-1,1-1 1,-1 0 0,1 1-1,-1-1 1,0 0 0,1 0-1,-1 0 1,1 1-1,-1-1 1,1 0 0,-1 0-1,1 0 1,-1 0 0,1 0-1,-1 0 1,1 0 0,-1 0-1,1 0 1,-1 0-1,1 0 1,-1 0 0,0 0-1,1 0 1,-1 0 0,1 0-1,-1 0 1,1-1-1,-1 1 1,1 0 0,-1 0-1,0-1 1,1 1 0,-1 0-1,1-1 1,-1 1-1,0 0 1,1-1 0,-1 1-1,0-1 1,0 1 0,1 0-1,-1-1 1,0 1-1,0-1-3,1 1 3,5-5-33,-1 0 0,1 1 0,0 0 1,1 0-1,-1 0 0,1 1 0,-1 0 0,1 1 0,0-1 1,0 1-1,0 1 0,1-1 0,-1 1 0,0 0 0,1 1 0,-1 0 1,0 0-1,1 0 0,-1 1 0,0 0 0,0 1 0,0 0 1,0 0-1,0 0 0,0 1 0,0 0 0,-1 0 0,1 1 0,-1 0 30,-2-1 29,-1 1 0,0 1-1,0-1 1,0 0-1,0 1 1,-1-1-1,0 1 1,0 0-1,0 0 1,0 0 0,-1 0-1,0 0 1,0 0-1,0 0 1,-1 0-1,1 0 1,-1 1-1,-1-1 1,1 0 0,-1 1-29,-28 99 1676,27-99-1644,-1 0 0,0 0-1,0-1 1,-1 0 0,0 1 0,0-1 0,0 0 0,0-1 0,-1 1 0,0-1 0,0 0 0,0 0 0,0 0 0,-1-1 0,1 0 0,-1 0 0,0 0 0,0-1 0,0 0 0,0 0 0,0 0 0,0-1 0,-1 0 0,1 0 0,-1-1 0,1 1 0,0-1 0,-1-1 0,1 1 0,-1-1-1,-1-1-31,7 2-156,-1 0 0,1-1 0,-1 1 0,1 0-1,0-1 1,-1 1 0,1-1 0,0 1 0,-1-1-1,1 0 1,0 0 0,0 1 0,-1-1 0,1 0-1,0 0 1,0 0 0,0 0 0,0 0 0,1 0-1,-1-1 1,0 1 0,0 0 0,1 0-1,-1-1 1,0 1 0,1 0 0,-1-1 0,1 1-1,0-1 1,0 1 0,-1 0 0,1-1 0,0 1-1,0-1 1,0 1 0,0-1 0,1 1 0,-1-1 156,5-24-3423</inkml:trace>
  <inkml:trace contextRef="#ctx0" brushRef="#br0" timeOffset="49717.189">4349 12620 9914,'0'4'8081,"-1"42"-6943,-5 151-32,7-189-1065,-2 21 84,2-1 0,2 0 0,0 0 0,2 0 0,0 0 0,2 0 1,2-1-1,3 8-125,23 7 72,-34-42-69,0 1 0,0-1 0,0 1 0,0-1 0,0 1 0,0-1 0,0 0 0,0 0 0,0 1 0,0-1 0,0 0 0,0 0 0,0 0 0,0 0 0,1 0 0,-1-1 0,0 1 0,0 0 0,0 0 0,0-1 0,0 1 0,0 0 0,0-1 0,-1 1 0,1-1 0,0 0 0,0 1 0,0-1 0,0 0 0,0 1 0,-1-1 0,1 0 0,0 0 0,-1 1 0,1-1 0,-1 0 0,1 0 0,-1 0 0,1 0 0,-1 0 0,1-1-3,17-45 116,-17 43-107,46-297 148,-40 319-893,-5 248-1498,3-236 2291,-4-29-55,-1-1 1,0 1-1,0-1 0,1 0 1,-1 1-1,0-1 0,1 1 1,-1-1-1,0 0 0,1 1 1,-1-1-1,0 0 1,1 1-1,-1-1 0,1 0 1,-1 0-1,1 1 0,-1-1 1,0 0-1,1 0 0,-1 0 1,1 0-1,-1 0 0,1 0 1,-1 1-1,1-1 0,-1 0 1,1 0-1,-1-1 1,1 1-1,-1 0 0,1 0 1,-1 0-1,1 0 0,-1 0 1,1 0-1,-1-1 0,1 1 1,-1 0-1,1 0 0,-1-1 1,0 1-1,1 0 0,-1-1 1,1 1-1,-1 0 1,0-1-1,0 1 0,1-1 1,-1 1-1,0-1 0,1 1 1,-1 0-1,0-1-2,98-120 365,-98 120-363,1 1-1,-1-1 0,0 0 1,1 1-1,-1-1 0,0 0 0,1 1 1,-1-1-1,1 0 0,-1 1 0,1-1 1,-1 1-1,1-1 0,0 1 0,-1-1 1,1 1-1,0-1 0,-1 1 1,1 0-1,0 0 0,-1-1 0,1 1 1,0 0-1,0 0 0,-1-1 0,1 1 1,0 0-1,0 0 0,-1 0 0,1 0 1,0 0-1,0 0 0,0 1 1,-1-1-1,1 0 0,0 0 0,0 0 1,-1 1-1,1-1 0,0 0 0,-1 1 1,1-1-1,0 1 0,-1-1 1,1 1-1,-1-1 0,1 1 0,-1-1 1,1 1-1,-1-1 0,1 1 0,-1 0 1,1-1-1,-1 1 0,0 0 0,1 0 1,-1-1-1,0 1 0,0 0 1,1 0-3,2 21 51,-4-19-41,1 0-1,0 0 1,0 0-1,0 0 1,0 0-1,0 0 1,1 0-1,0 0 1,-1 0-1,1 0 0,0 0 1,1 0-1,-1 0 1,0-1-1,1 1 1,0 0-1,-1-1 1,1 1-1,0-1 1,0 0-1,0 0 0,1 0 1,-1 0-1,1 0 1,2 2-9,-2-5 14,1 0 1,0 0-1,0-1 0,-1 1 1,1-1-1,-1 0 0,1 0 1,-1 0-1,0 0 1,0-1-1,1 1 0,-2-1 1,1 0-1,0 0 0,-1 0 1,1 0-1,-1 0 0,0-1 1,0 1-1,0 0 1,-1-1-1,2-3-14,5-9 32,0 0 0,-2-1 1,0 0-1,-1 0 0,0-1 0,-2 1 0,1-7-32,-4 192 156,1-158-112,-2-5-10,2 0-1,-1 1 1,0-1-1,1 0 1,0 0 0,1 0-1,-1 0 1,1 0-1,0 0 1,0 0 0,0 0-1,3 3-33,-4-7 5,0 0 0,0-1-1,-1 1 1,1 0 0,0-1 0,0 1-1,0-1 1,0 1 0,0-1-1,0 0 1,0 1 0,0-1 0,0 0-1,0 0 1,0 1 0,1-1 0,-1 0-1,0 0 1,0 0 0,0-1-1,0 1 1,0 0 0,0 0 0,0 0-1,0-1 1,0 1 0,0-1 0,0 1-1,0-1 1,0 1 0,0-1-1,0 1 1,0-1 0,-1 0 0,1 1-1,0-1 1,0 0 0,-1 0 0,1 0-5,33-37 68,-33 36-62,112-159 135,-113 160-143,1 0 0,0 0 0,-1 1 0,1-1-1,0 0 1,0 1 0,0-1 0,-1 0 0,1 1 0,0-1 0,0 1-1,0-1 1,0 1 0,0 0 0,0-1 0,0 1 0,0 0 0,0 0-1,0 0 1,0 0 0,0-1 0,0 2 0,0-1 0,0 0-1,1 0 1,-1 0 0,0 0 0,0 1 0,0-1 0,0 0 0,0 1-1,-1-1 1,1 1 0,0-1 0,0 1 0,0-1 0,0 1 0,0 0-1,-1-1 1,1 1 0,0 0 0,0 0 2,23 38-75,-23-37 75,29 55 24,-28-56-19,0 0-1,0-1 1,1 1 0,-1 0-1,1-1 1,-1 1 0,1-1 0,-1 0-1,1 0 1,-1 0 0,1 0 0,-1 0-1,0-1 1,1 1 0,-1-1 0,1 0-1,-1 1 1,0-1 0,1 0-1,-1 0 1,0-1 0,0 1 0,0 0-1,0-1 1,0 1 0,0-1 0,0 0-1,-1 1 1,1-1 0,0 0 0,-1-1-5,13-9 24,-9 7-26,0 0 1,0 0-1,0 0 0,0 1 1,1 0-1,0 0 1,0 0-1,0 0 1,0 1-1,1 0 0,-1 1 1,1 0-1,-1 0 1,1 0-1,0 0 0,0 1 1,6 0 1,5 10-851,-18-9-455,-7-7-162,-18-18-5156,8 8 2540</inkml:trace>
  <inkml:trace contextRef="#ctx0" brushRef="#br0" timeOffset="49954.424">5030 12668 10178,'0'2'3905,"5"2"224,1-1-2777,4 3-504,-1-4-600,7 5-144,-1-2-56,-2-1-184,0-8-856,-1-13-3169,-9-9 601</inkml:trace>
  <inkml:trace contextRef="#ctx0" brushRef="#br0" timeOffset="57172.058">8772 767 8410,'-7'-1'302,"1"0"0,-1 0-1,1 1 1,-1 0 0,1 0 0,-1 0 0,1 1 0,-1 0 0,1 0 0,-1 1 0,1 0 0,0 0-1,0 0 1,0 1 0,0 0 0,0 0 0,-2 2-302,1-1-7,-48 26 139,2 2 1,-46 36-133,70-48 24,-35 25 144,3 2-1,1 3 1,-42 47-168,49-17 225,52-80-223,1 1 0,0-1-1,-1 1 1,1-1 0,-1 1-1,1-1 1,0 1 0,-1-1-1,1 1 1,0 0 0,0-1-1,0 1 1,-1 0 0,1-1-1,0 1 1,0-1 0,0 1-1,0 0 1,0-1 0,0 1-1,0 0 1,0-1-1,0 1 1,1 0 0,-1-1-1,0 1 1,0-1 0,1 1-1,-1 0 1,0-1 0,0 1-1,1-1 1,-1 1 0,1-1-1,-1 1 1,1-1 0,-1 1-1,0-1 1,1 1 0,0-1-1,-1 0 1,1 1 0,-1-1-1,1 0 1,-1 0-1,1 1 1,0-1 0,0 0-2,29-8 28,127-76 15,-123 67-43,-19 8-2,-1 0-1,1 1 1,1 1-1,0 1 0,0 0 1,0 0-1,1 2 1,0 0-1,-1 1 0,1 1 1,0 0-1,1 1 1,-1 1-1,15 2 3,-29-1-2,0 0 0,-1 1 0,1-1 0,-1 0 0,1 1 0,-1-1 0,0 1 1,0 0-1,0 0 0,0 0 0,0 0 0,0 0 0,0 0 0,0 0 0,-1 1 0,1-1 0,-1 1 0,0-1 0,0 1 0,0 0 0,0-1 0,0 1 0,-1 0 0,1-1 0,-1 1 0,1 0 0,-1 0 0,0 0 1,0 0-1,-1 1 2,-14 85-37,8-67 92,-2-1 1,-1 0-1,0-1 0,-1 0 0,-2-1 0,0 0 0,0-1 0,-2 0 0,0-1 0,-2-1 0,-7 6-55,-9 6 576,-2-1-1,-2-2 1,-26 13-576,55-32 53,-1 0 0,0 0 0,0-1-1,-1 0 1,1-1 0,-1 0 0,0-1 0,0 0 0,0 0-1,-1-1 1,1 0 0,-1-1 0,1 0 0,-1-1 0,1 0 0,-1-1-1,1 0 1,-1-1 0,-8-2-53,17 4-98,1 0 1,0-1-1,0 1 0,0-1 0,-1 0 0,1 1 1,0-1-1,0 0 0,0 0 0,0 1 0,0-1 1,0 0-1,0 0 0,1 0 0,-1 0 0,0 0 1,0-1-1,1 1 0,-1 0 0,1 0 1,-1 0-1,1-1 0,-1 1 0,1 0 0,0 0 1,-1-1-1,1 1 0,0 0 0,0-1 0,0 1 1,0 0-1,0-1 0,1 1 0,-1 0 0,0 0 1,1-1-1,-1 1 0,0 0 0,1 0 1,-1 0-1,1-1 0,0 1 0,-1 0 0,1 0 1,0 0-1,0 0 0,0 0 0,0 0 0,0 0 1,0 0-1,0 1 0,0-1 0,0 0 0,0 1 1,0-1-1,1 0 0,-1 1 0,1-1 98,24-10-3059</inkml:trace>
  <inkml:trace contextRef="#ctx0" brushRef="#br0" timeOffset="57955.252">8917 1199 7146,'5'-6'884,"8"3"3702,-2 5-4461,-1-1 0,1 0 0,0-1 0,-1 0 0,1-1 0,0 0 0,-1-1 0,1 0-1,-1 0 1,0-1 0,0-1 0,0 0 0,0 0 0,0-1 0,-1 0 0,0 0 0,0-1 0,0-1 0,5-5-125,26-18 228,-2-3 1,-1-1 0,-2-1-1,11-17-228,-25 29 67,53-70 140,-56 54-120,-18 38-84,0 0-1,0 1 1,0-1 0,0 0-1,0 0 1,0 0 0,0 0-1,0 1 1,0-1 0,0 0-1,0 0 1,0 0 0,-1 0-1,1 1 1,0-1 0,-1 0-1,1 0 1,0 1 0,-1-1-1,1 0 1,-1 1 0,0-1-1,1 0 1,-1 1 0,1-1-1,-1 1 1,0-1 0,1 1-1,-1-1 1,0 1 0,0-1-1,1 1 1,-1 0 0,0-1-1,0 1 1,0 0 0,1 0-1,-1 0 1,0 0 0,0-1-1,0 1 1,0 0 0,1 1-1,-2-1-2,-9 1 14,1 0-1,-1 2 0,0-1 1,1 1-1,-1 1 1,1 0-1,0 0 1,0 1-1,1 0 1,-1 1-1,1 0 0,0 0 1,-2 3-14,-10 8-1,0 1-1,0 1 1,2 0 0,0 2 0,2 0-1,0 1 1,2 1 0,0 0 0,1 1-1,2 1 1,0 0 0,2 1 0,0 0 0,-2 17 1,9-36 2,0 1 0,1 0 0,0 0 0,0 0 0,1 0 1,0 0-1,0 1 0,1-1 0,0 0 0,0 0 0,1 0 1,1 1-1,-1-1 0,1 0 0,0-1 0,1 1 1,0 0-1,0 0 0,3 3-2,-4-10 3,0 1 1,0-1 0,0 0-1,0 0 1,0 0-1,1 0 1,-1 0 0,0-1-1,1 1 1,-1-1-1,1 1 1,-1-1 0,1 0-1,-1 0 1,1 0-1,-1 0 1,0-1 0,1 1-1,-1-1 1,1 1-1,-1-1 1,0 0 0,1 0-1,-1 0 1,0 0-1,0 0 1,0 0-1,0-1 1,0 1 0,0-1-1,0 0 1,0 1-1,0-2-3,1 1 5,24-18 33,-2 0 0,0-2 1,-1 0-1,18-24-38,22-26 49,-3-2 1,-3-3-1,-2-6-49,-37 54 13,-2-1 1,0-1-1,-2 0 0,-1-1 1,-2-1-1,-1 0 0,-1-5-13,-8 34-1,-1 0-1,0 0 0,-1 0 1,1 0-1,-1 0 0,1 0 1,-1 0-1,-1-1 0,1 1 1,0 0-1,-1 0 1,0 0-1,0 0 0,0 0 1,-1 1-1,1-1 0,-2-3 2,-19 14-74,-60 90-88,-72 136 57,153-230 105,-9 11 1,2 0 0,-1 1 0,2 0-1,0 0 1,1 0 0,1 1 0,0 0 0,1 1 0,-1 10-1,4-25 1,1-1 0,0 1 1,-1-1-1,1 1 0,0-1 0,0 1 1,0 0-1,0-1 0,0 1 0,1-1 1,-1 1-1,0-1 0,1 1 0,-1-1 1,1 1-1,-1-1 0,1 0 1,0 1-1,0-1 0,-1 0 0,1 1 1,0-1-1,0 0 0,0 0 0,0 0 1,1 0-1,-1 0 0,0 0 0,0 0 1,1 0-1,-1 0 0,0-1 0,1 1 1,-1 0-1,1-1 0,-1 0 0,1 1 1,-1-1-1,1 0 0,-1 1 0,1-1 1,0 0-1,-1 0 0,1 0 0,-1-1 1,1 1-1,-1 0 0,1-1 0,-1 1 1,1 0-1,-1-1 0,1 0-1,146-38 139,-136 36-144,0 1 0,0 0-1,0 0 1,0 2 0,0-1 0,0 1 0,0 1 0,0 0-1,0 1 1,0 0 0,-1 1 0,1 0 0,-1 1 0,1 0-1,-1 1 1,0 0 0,-1 1 0,1 0 0,-1 1 0,0 0-1,-1 1 1,0-1 0,0 2 0,5 6 5,36 80-61,-50-94 63,0-1 0,0 1 0,0-1 1,0 1-1,0-1 0,0 1 1,0-1-1,0 1 0,0-1 0,0 1 1,0-1-1,0 1 0,0-1 0,0 1 1,0-1-1,0 1 0,1-1 1,-1 0-1,0 1 0,0-1 0,1 1 1,-1-1-1,0 1 0,1-1 1,-1 0-1,0 1 0,1-1 0,-1 0 1,1 1-1,-1-1 0,0 0 1,1 0-1,-1 1 0,1-1 0,-1 0 1,1 0-1,-1 0 0,1 0 0,-1 0 1,1 1-1,-1-1 0,1 0 1,-1 0-1,1 0 0,-1 0 0,1-1 1,-1 1-1,1 0 0,-1 0 1,1 0-1,-1 0 0,1-1-2,11-28 135,-4-6-61,-2 0 0,-2-1 0,-1 1 0,-1-1 0,-2 0 0,-2 0 0,-1 1 0,-3-8-74,4 30 35,1 9-23,-1-1-1,2 1 1,-1-1-1,0 1 0,1-1 1,0 0-1,0 1 1,0-1-1,1 0 1,-1 1-1,1-1 0,0 1 1,1-1-1,-1 1 1,1-1-1,0 1 0,1-2-11,0 4-6,1 0 0,-1 1 0,1-1 0,-1 1 0,1 0 0,0 0 0,-1 0 0,1 0 0,0 1 0,0 0 0,-1-1 0,1 1 0,0 1 0,2-1 6,1 0-9,111 13-766,-45 9-2849,-33-5 552</inkml:trace>
  <inkml:trace contextRef="#ctx0" brushRef="#br0" timeOffset="58536.797">10425 339 6089,'13'-52'4980,"-13"52"-4952,0 0 0,0 0-1,0-1 1,1 1 0,-1 0 0,0 0 0,0-1-1,0 1 1,1 0 0,-1 0 0,0 0 0,1-1-1,-1 1 1,0 0 0,0 0 0,1 0 0,-1 0-1,0 0 1,1 0 0,-1 0 0,0 0-1,1-1 1,-1 1 0,0 0 0,1 0 0,-1 1-1,0-1 1,1 0 0,-1 0 0,0 0 0,1 0-1,-1 0 1,0 0 0,1 0 0,-1 0 0,0 1-1,0-1 1,1 0 0,-1 0 0,0 0 0,1 1-1,-1-1 1,0 0 0,0 0 0,0 1 0,1-1-1,-1 0 1,0 0 0,0 1 0,0-1-1,0 0 1,0 1 0,1-1 0,-1 0 0,0 1-1,0-1 1,0 0 0,0 1 0,0-1 0,0 0-1,0 1 1,0-1 0,0 0 0,0 1 0,0-1-1,0 0 1,0 1 0,-1-1 0,1 0-28,21 121 656,-20-97-588,-1 574 1246,0-597-1313,0 11 64,1 1-1,0-1 1,0 0-1,1 1 1,1-1-1,0 0 1,1 0-1,2 4-64,-6-14 11,1 0 0,0 0 1,0-1-1,0 1 0,0 0 0,0-1 0,1 1 0,-1-1 1,0 1-1,1-1 0,-1 0 0,1 1 0,-1-1 0,1 0 1,-1 0-1,1 0 0,0 0 0,0 0 0,0-1 0,-1 1 1,1-1-1,0 1 0,0-1 0,0 1 0,0-1 1,0 0-1,0 0 0,0 0 0,0 0 0,0 0 0,0-1 1,0 1-1,0-1 0,0 1 0,-1-1 0,1 1 0,0-1 1,0 0-1,0 0 0,1-1-11,68-55 212,130-189 100,-194 238-311,-5 5-5,0 0 0,0 0 0,1 0 0,0 0 0,-1 0 0,1 0 1,0 1-1,1-1 0,-1 1 0,0 0 0,1 0 0,-1 0 0,1 0 1,1 0 3,-4 2-6,0 1 1,0-1 0,0 1-1,0 0 1,0-1-1,0 1 1,0 0 0,0-1-1,-1 1 1,1 0 0,0 0-1,0 0 1,-1 0 0,1 0-1,0 0 1,-1 0 0,1 0-1,-1 0 1,1 0 0,-1 0-1,0 0 1,0 0 0,1 0-1,-1 1 1,0-1 0,0 0-1,0 0 1,0 0 0,0 0-1,0 0 1,0 1 0,-1-1-1,1 1 6,0-1-5,1 251-111,17-182 168,-17-69-53,0 0 0,-1 0 0,1 0 0,0 0 0,0-1 0,0 1 0,1 0 0,-1 0 0,0 0 0,0-1 0,0 1 0,1-1 0,-1 1 0,0-1 0,0 1 0,1-1 0,-1 0 0,0 0 0,1 0 0,-1 0 0,0 0-1,1 0 1,-1 0 0,0 0 0,1 0 0,-1 0 0,0-1 0,1 1 0,-1-1 0,0 1 0,0-1 0,1 1 0,-1-1 0,0 0 0,0 0 1,10-4-239,-1-1 1,0 0-1,-1-1 0,1 0 1,-1 0-1,-1-1 0,7-7 239,30-34-2861,3-8-223</inkml:trace>
  <inkml:trace contextRef="#ctx0" brushRef="#br0" timeOffset="59329.666">11227 791 6849,'-69'131'5062,"60"-110"-4745,1 0-1,1 0 1,1 1-1,1 0 1,1 0-1,1 0 1,1 1-1,0 15-316,2-35 27,-1 0 0,1 1-1,0-1 1,0 0 0,0 0 0,1 0-1,-1 0 1,1 0 0,-1 0 0,1 0-1,0 0 1,0 0 0,1 0 0,-1 0 0,1-1-1,-1 1 1,1 0 0,0-1 0,0 1-1,0-1 1,0 0 0,0 0 0,0 0-1,1 0 1,-1 0 0,1 0 0,0 0-1,-1-1 1,2 1-27,3-2 15,-1-1 1,1 0-1,-1 0 0,1 0 0,-1-1 1,1 0-1,-1 0 0,0-1 0,0 0 1,0 0-1,-1 0 0,1 0 0,-1-1 0,1 0 1,-1 0-1,0-1 0,-1 0 0,2-2-15,-1 3 9,13-11 21,-1-1 1,-1 0-1,-1-2 1,0 0-1,-1 0 0,-1-1 1,-1-1-1,0 0 1,-2-1-1,0-2-30,-8 21 8,0-1-1,-1 1 1,1-1-1,-1 0 1,0 0 0,0 0-1,0 0 1,0 1 0,-1-1-1,1 0 1,-1 0-1,1 0 1,-1-1 0,0 1-1,-1 0 1,1 0-1,0 0 1,-1 0 0,1 0-1,-1 0 1,0 1-1,0-1 1,0 0 0,-1 0-1,1 0 1,-1 1 0,1-1-1,-1 1 1,0-1-1,0 1 1,0 0 0,0 0-1,0 0 1,-1 0-1,1 0 1,-1 0 0,1 0-1,-1 1 1,1 0-1,-1-1 1,-1 1-8,1 1 0,1 1 0,-1-1-1,0 1 1,1 0 0,-1 0 0,1 0-1,-1 0 1,1 0 0,-1 1 0,1-1-1,0 1 1,0 0 0,0-1 0,0 1-1,0 0 1,0 0 0,0 1 0,0-1-1,1 0 1,-1 0 0,1 1 0,0-1-1,0 1 1,0-1 0,0 1 0,0-1-1,0 1 1,1 0 0,-1 0-1,1-1 1,0 1 0,0 0 0,0 0-1,0-1 1,0 1 0,1 0 0,-1-1-1,1 1 1,-1 0 0,1-1 0,0 1-1,0-1 1,1 1 0,-1-1 0,0 1-1,1-1 1,-1 0 0,1 0 0,0 1-1,0-1 1,0-1 0,0 1 0,0 0-1,0 0 1,0-1 0,1 1 0,-1-1-1,1 0 1,-1 0 0,1 0 0,-1 0-1,1 0 1,1 0 0,8-2 6,0-1 0,0-1-1,-1 0 1,1-1 0,-1 0 0,0 0-1,0-1 1,0-1 0,-1 0 0,0 0-1,0-1 1,0 0 0,-1-1 0,0 0-1,0-1 1,0-1-6,15-14 14,-1 0 1,-2-2-1,-1 0 0,-1-1 0,-1-1 1,-1-1-1,-1 0 0,-2-1 0,-1-1 1,-2 0-1,-1-1 0,-1 0 0,3-28-13,-12-36 62,0 93-60,-1-1 1,0 1-1,1 0 0,-1-1 0,-1 1 0,1 0 1,0 0-1,-1 0 0,1 0 0,-1 0 0,0 0 0,0 0 1,0 1-1,-1-1 0,1 1 0,0-1 0,-1 1 1,0 0-1,0 0 0,1 0 0,-1 0 0,0 1 1,0-1-1,-1 1 0,1 0 0,-2-1-3,3 2 0,0-1-1,0 1 1,-1 0-1,1 0 1,0 0-1,0 0 1,0 1-1,-1-1 1,1 1-1,0-1 1,0 1-1,0 0 1,0 0-1,0-1 1,0 1-1,0 1 1,0-1-1,1 0 1,-1 0-1,0 1 1,1-1-1,-1 1 1,1 0 0,-1-1-1,1 1 1,0 0-1,0 0 1,0 0-1,0 0 1,0 0-1,0 0 1,0 1 0,-19 69-15,-88 455 28,102-498 50,1 1-1,1-1 1,1 1 0,2-1-1,1 1 1,1 0 0,2 3-63,10 4 137,-13-36-133,1-1 1,-1 1-1,1-1 1,-1 1 0,1-1-1,-1 1 1,1-1 0,0 1-1,-1-1 1,1 1 0,0-1-1,-1 0 1,1 1 0,0-1-1,0 0 1,-1 0 0,1 0-1,0 0 1,0 1 0,-1-1-1,1 0 1,0 0-1,0 0 1,0 0 0,-1-1-1,1 1 1,0 0 0,0 0-1,-1 0 1,1-1 0,0 1-1,0 0 1,-1-1 0,1 1-1,0-1 1,-1 1 0,1 0-1,-1-1 1,1 0 0,-1 1-1,1-1 1,-1 1-1,1-1 1,-1 0 0,1 1-1,-1-1 1,1 0 0,-1 0-5,20-25 80,-1 0 0,-2-1 0,-1-1 0,-1-1 0,4-12-80,9-15 33,51-77 28,-79 132-63,0 0 0,0 0 0,1 0 0,-1 0 0,0 0 0,1 0 0,-1 0 0,1 0 0,-1 0 0,1 0 0,-1 1 0,1-1-1,0 0 1,-1 0 0,1 1 0,0-1 0,0 0 0,-1 1 0,1-1 0,0 1 0,0-1 0,0 1 0,0-1 0,0 1 0,0 0-1,0-1 1,0 1 0,0 0 0,0 0 0,0-1 0,0 1 0,0 0 0,0 0 0,0 0 0,0 1 0,0-1 0,0 0 0,0 0 0,0 0-1,0 1 1,0-1 0,0 1 0,0-1 0,-1 0 0,1 1 0,0 0 0,0-1 0,0 1 0,0-1 0,-1 1 0,1 0 0,0 0-1,-1-1 1,1 1 0,0 0 0,-1 0 0,1 0 0,-1 0 0,0 0 0,1 0 0,-1 0 2,5 15-16,-1 0 0,-1 0 0,-1 0 0,0 0 1,-1 1-1,0-1 0,-2 1 0,-1 13 16,1-13 4,0 134 60,1-150-67,0-1 0,0 1 0,0-1 0,0 1 1,0 0-1,0-1 0,0 1 0,0-1 0,0 1 0,0-1 0,1 1 0,-1-1 0,0 1 0,0-1 0,1 1 1,-1-1-1,0 1 0,0-1 0,1 1 0,-1-1 0,0 1 0,1-1 0,-1 0 0,1 1 0,-1-1 0,1 1 0,-1-1 1,0 0-1,1 0 0,-1 1 0,1-1 0,-1 0 0,1 0 0,0 0 0,-1 1 0,1-1 0,-1 0 0,1 0 1,-1 0-1,1 0 0,-1 0 0,1 0 0,0 0 0,-1 0 0,1 0 0,-1-1 0,1 1 0,-1 0 0,1 0 0,-1 0 1,1-1-1,-1 1 0,1 0 0,-1 0 0,1-1 0,-1 1 0,1 0 0,-1-1 0,1 0 3,22-25-1904,-9-2-1316,-2-6-387</inkml:trace>
  <inkml:trace contextRef="#ctx0" brushRef="#br0" timeOffset="59984.84">12056 881 7898,'13'56'6441,"-11"-55"-6421,-1-1 0,0 1-1,1-1 1,-1 0 0,1 0 0,-1 1-1,0-1 1,1 0 0,-1 0 0,1 0-1,-1 0 1,0-1 0,1 1 0,-1 0-1,1-1 1,-1 1 0,0-1 0,0 1-1,1-1 1,-1 1 0,0-1-1,0 0 1,1 0 0,-1 0 0,0 1-1,0-1 1,0 0 0,0 0 0,0-1-1,0 1 1,-1 0 0,1 0 0,0 0-1,-1-1-19,4-1 55,17-17 48,-1-2 0,-1 0 0,-2-1 0,0-1 0,-1-1 1,-1 0-1,-1-1 0,-1-1-103,6-47 57,-19 74-57,0-1 0,0 1 0,0-1 0,0 0 0,0 1 0,0-1-1,0 1 1,0-1 0,0 1 0,0-1 0,-1 0 0,1 1-1,0-1 1,0 1 0,-1-1 0,1 1 0,0-1 0,-1 1 0,1-1-1,-1 1 1,1 0 0,0-1 0,-1 1 0,1 0 0,-1-1 0,1 1-1,-1 0 1,1-1 0,-1 1 0,1 0 0,-1 0 0,0 0-1,1-1 1,-1 1 0,1 0 0,-1 0 0,1 0 0,-1 0 0,0 0-1,1 0 1,-1 0 0,1 0 0,-1 0 0,0 1 0,1-1 0,-1 0-1,1 0 1,-1 0 0,1 1 0,-1-1 0,1 0 0,-1 1-1,1-1 1,-1 0 0,1 1 0,-1-1 0,1 1 0,-1-1 0,-28 27-21,12 2 52,0 2 1,2 0-1,1 0 0,2 1 1,1 1-1,2 0 0,1 1 1,-2 23-32,6-10 208,4-46-202,0 0-1,0 0 1,0 0-1,1 0 1,-1 0-1,0-1 0,1 1 1,-1 0-1,0 0 1,1 0-1,-1 0 1,1 0-1,0 0 1,-1-1-1,1 1 1,0 0-1,-1 0 0,1-1 1,0 1-1,0-1 1,-1 1-1,1 0 1,0-1-1,0 0 1,0 1-1,0-1 0,0 1 1,0-1-1,0 0 1,0 0-1,0 0 1,0 1-1,0-1 1,0 0-1,0 0 0,0 0 1,0-1-1,0 1 1,0 0-1,0 0 1,0 0-1,0-1 1,0 1-6,18-7 30,-1-1 1,-1 0 0,1-1 0,-1-1 0,-1 0 0,0-2-1,0 1 1,7-10-31,14-7 24,34-12-38,-70 40 12,0-1 0,0 1 0,0 0 0,1-1 0,-1 1 0,0 0 0,1 0 0,-1 0 0,0 0 0,1 0 0,-1 0 0,0 0 0,0 0 0,1 1 0,-1-1 0,0 0 0,0 1 0,1-1 0,-1 1 0,0-1 0,0 1 0,0 0 0,0 0 0,0-1 1,0 1-1,0 0 0,0 0 0,0 0 0,0 0 0,0 0 0,-1 0 0,1 0 0,0 0 0,-1 0 0,1 1 0,-1-1 0,1 0 0,-1 0 0,0 1 0,1-1 2,6 59-81,-7-45 75,0-13 6,0 0 2,-1 0-1,1 1 1,0-1-1,0 1 1,-1-1-1,2 1 1,-1-1 0,0 0-1,0 1 1,1-1-1,0 1 1,-1-1-1,1 0 1,0 1-1,0-1 1,0 0-1,0 0 1,1 0-1,-1 0 1,1 0-1,-1 0 1,1 0-1,-1 0 1,1-1 0,0 1-1,0-1 1,0 1-1,0-1 1,0 0-1,0 0 1,0 1-1,1-2 1,-1 1-1,1 0-1,9-4 16,0 0 0,0-1-1,0 0 1,-1-1 0,0-1 0,0 0-1,0 0 1,-1-1 0,1 0 0,4-6-16,1 1 13,16-13 20,-25 18-33,1 1 1,-1-1-1,1 2 0,0-1 0,0 1 0,1 0 0,0 1 0,0 0 0,0 0 1,9-2-1,-16 7-7,0 1 1,1-1 0,-1 0 0,-1 1-1,1 0 1,0-1 0,0 1 0,-1 0-1,1 0 1,0 0 0,-1 0 0,0 0-1,0 0 1,1 0 0,-1 0 0,-1 1-1,1-1 1,0 0 0,0 1 0,-1-1-1,0 1 1,1-1 0,-1 1 0,0-1-1,0 0 1,0 1 0,0-1 0,-1 1-1,1-1 1,-1 1 0,1-1 0,-2 2 6,3 69 5,0-73-4,0 1 1,-1 0-1,1 0 1,0-1-1,0 1 1,-1 0-1,1-1 1,0 1-1,0-1 1,0 1-1,0-1 1,0 1-1,0-1 1,0 0-1,0 1 1,0-1-1,0 0 1,0 0-1,0 0 1,0 0-1,0 0 1,0 0-1,0 0 1,0 0-1,0 0 1,0 0-1,0-1 1,0 1-1,0 0 1,0-1-1,0 1 1,0-1-2,11-4 17,0 0 1,-1 0-1,1-1 1,-1-1-1,-1 0 1,1 0-1,-1-1 1,-1-1-1,1 0-17,49-37 67,-58 46-70,0-1 1,0 0-1,0 0 0,0 0 0,0 1 1,0-1-1,1 0 0,-1 1 0,0-1 1,0 1-1,1 0 0,-1-1 0,0 1 1,1 0-1,-1 0 0,0 0 0,1 0 1,-1 0-1,0 0 0,1 0 1,-1 0-1,0 0 0,1 1 0,-1-1 1,0 1-1,0-1 0,1 1 0,-1-1 1,0 1-1,0 0 0,0-1 0,0 1 1,0 0-1,0 0 0,0 0 0,0 0 1,0 0-1,0 0 0,0 0 1,-1 0-1,1 0 0,0 0 0,-1 1 1,1-1-1,-1 0 0,1 0 0,-1 1 1,0-1-1,1 0 0,-1 1 0,0-1 1,0 0-1,0 1 0,0-1 0,0 0 1,0 1-1,0-1 0,-1 0 3,4 9-294,14 35 785,3-21-3974,-14-24 1005</inkml:trace>
  <inkml:trace contextRef="#ctx0" brushRef="#br0" timeOffset="60896.162">13642 463 7642,'-2'-8'916,"2"5"-619,-1 0 0,1 0 0,-1 0-1,0 0 1,1 1 0,-1-1 0,0 0-1,-1 0 1,1 1 0,0-1-1,-1 1 1,0-1 0,1 1 0,-1 0-1,0-1 1,0 1 0,0 0 0,0 0-1,-1 0 1,1 1 0,-3-3-297,-20 25 676,17-6-665,0 0 0,0 0 0,2 1 1,0 1-1,0-1 0,2 1 0,-3 15-11,6-27 2,-8 32-2,2 1 1,2 0-1,1 0 0,2 0 0,1 0 1,2 0-1,2 0 0,2 0 1,5 21-1,-10-54 4,1-1 0,-1 0 0,1 0 0,0 0 0,0 0 0,0 0 0,0 0 0,1-1 0,-1 1 0,1 0 0,0-1 0,1 1 0,-1-1 0,0 0 0,1 1 0,0-1 0,0 0 0,0-1 0,0 1 0,0 0 0,0-1 0,1 0 0,-1 0 0,1 0 0,0 0 0,-1 0 0,1-1 0,0 0 0,0 0 0,0 0 0,0 0 0,0 0 0,0-1-4,8-3 20,0 0 0,-1-1 0,1 0 0,-1-1 0,0-1 0,-1 1 0,1-2 0,-1 1 0,6-7-20,25-19 57,-1-2 0,-1-1 0,-3-3 0,0 0 0,3-10-57,-16 19 21,-1 0 0,-1-2 0,-2 0 0,-1-1 0,-2-1 0,0-1 0,-3 0 0,-1-1 0,2-14-21,-12 45-4,-1-1 0,0 0 0,0 1 0,0-1 0,0 0 0,-1 0 0,0 0 0,0 0 0,0 1 0,-1-1 0,1 0 0,-1 0 0,-2-4 4,2 9-4,0 0-1,-1 0 1,1 0-1,0 0 1,0 0-1,-1 1 0,1-1 1,0 0-1,0 1 1,-1-1-1,1 1 1,0-1-1,0 1 0,0-1 1,0 1-1,0 0 1,0 0-1,0-1 1,0 1-1,0 0 0,0 0 1,0 0-1,0 0 1,1 0-1,-1 0 1,0 1-1,1-1 0,-1 0 1,1 0-1,-1 0 1,1 1-1,-1-1 1,1 0-1,0 0 0,0 1 5,-37 120-185,28-75 167,1 1 0,2 0 0,3 0 0,2 26 18,1-56-2,0-1-1,2 1 1,0 0 0,1 0 0,1-1-1,6 16 3,-9-29 2,0 0 0,1 0-1,0 0 1,0 0 0,0 0 0,0 0-1,1 0 1,-1-1 0,1 1-1,0-1 1,0 0 0,1 0-1,-1 0 1,0 0 0,1-1-1,0 1 1,-1-1 0,1 0-1,0 0 1,0 0 0,0-1 0,1 1-1,-1-1 1,0 0 0,1 0-1,-1 0 1,0-1 0,1 0-1,-1 0 1,1 0 0,0 0-2,8-3 15,0 0 1,0-1 0,-1-1 0,1 0-1,-1-1 1,0 0 0,0-1-1,-1 0 1,0 0 0,0-2-1,-1 1 1,0-1 0,4-5-16,7-5 73,-1-1 0,-2-1 0,0-1 0,-1 0 0,-1-2 0,-1 1 0,-1-2 0,-1 0 0,-1 0 0,-1-2 0,-2 1 0,0-1 0,-2 0 0,-1-1 0,-2 1 0,0-1 0,-2 0 0,-1-1 0,-1 1-1,-1 0 1,-2 0 0,-5-22-73,7 43-6,-1-1-1,0 1 0,0 0 0,-1 0 1,0 0-1,0 0 0,0 0 0,-1 1 0,0-1 1,-1 1-1,1 0 0,-4-3 7,7 8-14,1 1 1,0-1-1,-1 1 0,1-1 1,-1 1-1,1-1 0,-1 1 1,1-1-1,-1 1 0,1-1 0,-1 1 1,1 0-1,-1-1 0,1 1 1,-1 0-1,0-1 0,1 1 1,-1 0-1,0 0 0,1 0 0,-1 0 1,0-1-1,1 1 0,-1 0 1,0 0-1,1 0 0,-1 0 1,0 1-1,1-1 0,-1 0 0,0 0 1,1 0-1,-1 0 0,0 1 1,1-1-1,-1 0 0,1 1 1,-1-1-1,0 0 0,1 1 0,-1-1 1,1 1-1,-1 0 14,-8 32-2342,9 3 627</inkml:trace>
  <inkml:trace contextRef="#ctx0" brushRef="#br0" timeOffset="61316.073">15006 647 6081,'-2'-2'375,"-1"1"1,0-1-1,1 1 0,-1 0 0,0-1 0,0 1 1,0 0-1,0 1 0,0-1 0,0 1 0,0-1 1,0 1-1,0 0 0,0 0 0,0 0 0,0 0 1,0 1-1,-2 0-375,-84 35 321,84-34-135,-8 4-152,1 1 1,0 1 0,0 0 0,0 0 0,1 1 0,1 0 0,-1 1 0,2 1 0,-1-1 0,1 1 0,1 1 0,0 0 0,1 0 0,0 0 0,1 1 0,0 0 0,1 0 0,0 2-35,5-15 4,-1 2 9,0 0 0,0 0 0,1 0 0,-1 0 0,0 0 0,1 0 0,0 1 0,-1-1 0,1 0 0,0 0 0,0 0 0,0 0 0,0 1 0,1-1 0,-1 0 0,0 0 0,1 0 0,0 0 0,-1 0 0,1 0 0,0 0 0,0 0 0,0 0 0,0 0 0,1 0 0,-1-1 0,0 1 0,1 0 0,-1-1 0,1 1 0,-1-1 0,1 1-13,70-23 205,-40 3-149,0-1 0,-1-1-1,-1-2 1,-1-1 0,-1-1-1,-1-2 1,19-23-56,-23 23 68,-1-1 0,-1 0 0,-1-2 0,-2 0 0,-1-1 0,9-23-68,-26 44 157,-10 19-82,-6 12-61,0 1 0,2 0 0,1 0-1,1 2 1,2-1 0,0 2 0,1-1 0,-4 23-14,11-41 2,0 0 0,0 1 0,1-1 0,0 0 0,0 1 0,1-1 0,0 1 0,0-1 0,1 0 0,0 1 0,0-1 0,1 0 0,-1 0 0,2 1 0,0 0-2,-1-6-37,0 0-1,1-1 0,-1 1 0,1-1 1,-1 1-1,1-1 0,-1 0 1,1 0-1,0 0 0,0 0 0,0-1 1,-1 1-1,1-1 0,0 0 0,0 0 1,0 0-1,0 0 0,0 0 1,-1 0-1,1-1 0,0 1 0,0-1 1,0 0-1,-1 0 0,1 0 0,0 0 1,-1-1-1,1 1 0,-1-1 1,0 1-1,3-3 38,42-28-2622,1-15-112</inkml:trace>
  <inkml:trace contextRef="#ctx0" brushRef="#br0" timeOffset="61753.534">15449 553 5505,'-1'4'196,"-6"18"691,1 0 0,1 0 0,1 1 0,1-1 0,1 1-1,1 0 1,1 0 0,1 1-887,-2-23 34,2 1-1,-1 0 1,0 0-1,0 0 1,1 0 0,-1 0-1,1-1 1,-1 1-1,1 0 1,0 0-1,-1-1 1,1 1 0,0-1-1,0 1 1,1-1-1,-1 1 1,0-1-1,0 1 1,1-1 0,-1 0-1,1 0 1,-1 0-1,1 0 1,-1 0-1,1 0 1,0 0 0,-1 0-1,1 0 1,0-1-1,0 1 1,-1-1 0,1 0-1,0 1 1,0-1-1,0 0 1,0 0-1,0 0 1,-1 0 0,1 0-1,0-1 1,0 1-1,0-1 1,0 1-1,-1-1 1,1 1-34,11-4 95,-1-1 0,1 0 0,-1 0 0,-1-2 0,1 1 0,-1-1-1,0-1 1,0 0 0,-1 0 0,0-1 0,-1 0 0,2-4-95,36-34 188,-2-2 1,-3-1-1,18-31-188,-41 55 25,-2 0-1,-1-2 0,0 0 0,-3-1 0,0 0 0,-2-1 0,-1-1 1,-1 0-1,-2 0 0,2-19-24,-8 42 13,-1 1 0,0-1 0,0 0 0,-1 1 0,0-1 1,0 1-1,0-1 0,-1 1 0,0 0 0,-1-1 0,0 1 0,0 0 1,-3-4-14,4 8 7,0 0 0,0 1 0,0 0 0,0-1 0,-1 1 0,1 0 0,-1 0 0,0 0 0,1 1 0,-1-1 0,0 0 0,0 1 0,0 0 0,0 0 0,0 0 0,0 0 0,0 0 0,0 1 0,-1-1 0,1 1 0,0 0 0,0 0 0,0 0 0,-1 0 0,1 1 0,0-1 1,0 1-1,0 0 0,-2 1-7,-84 42 30,63-22-29,1 0 0,1 2-1,1 1 1,1 0 0,1 2-1,1 1 1,2 0 0,-5 11-1,-17 61 113,39-97-109,0-1 1,1 1-1,-1-1 1,1 0 0,-1 1-1,1-1 1,0 1-1,0-1 1,0 1-1,1-1 1,-1 1-1,0-1 1,1 1-1,0-1 1,-1 0-1,1 1 1,0-1-1,0 0 1,1 0-1,-1 0 1,0 0-1,1 1 1,-1-2-1,1 1 1,0 0-1,-1 0 1,1-1 0,0 1-1,0 0 1,0-1-1,0 0 1,1 0-1,-1 1 1,0-1-1,0-1 1,1 1-1,-1 0 1,0 0-1,1-1 1,-1 0-1,1 1-4,29 3 18,-20-4-11,0 1-1,0 1 1,-1 0 0,1 0-1,-1 2 1,0-1-1,1 1 1,-2 1 0,1 0-1,0 0 1,-1 1 0,3 3-7,2 4 4,-1 1 0,-1 0 0,0 1 0,-1 1 0,-1 0 0,4 8-4,37 48-19,-50-70-64,0 1-1,0-1 1,0 1-1,0-1 1,1 0-1,-1 0 1,0 0-1,1 0 1,0 0 0,-1-1-1,1 1 1,0-1-1,0 1 1,0-1-1,0 0 1,0 0-1,0-1 1,0 1-1,1-1 1,-1 1 0,0-1-1,0 0 1,0 0-1,1-1 1,-1 1-1,0 0 1,0-1-1,1 0 84,29-21-2871,7-9-8</inkml:trace>
  <inkml:trace contextRef="#ctx0" brushRef="#br0" timeOffset="62083.619">16375 382 8042,'-18'2'4460,"-9"7"-2815,14-4-1200,-21 8-68,0 2-1,1 1 0,0 1 1,2 2-1,-5 5-376,36-24 1,-3 1 3,0 0-1,1 1 0,-1 0 1,1-1-1,-1 1 1,1 0-1,0 0 0,0 0 1,0 1-1,0-1 1,0 0-1,0 1 1,1-1-1,-1 1 0,1 0 1,0 0-1,0-1 1,0 1-1,0 0 0,0 0 1,0 0-1,0 3-3,4-5-16,-1 1 0,0-1 0,0 1 0,1-1 0,-1 0 0,1 0 0,-1 0 0,1 0 0,-1-1 0,1 1 0,0-1 0,-1 1 0,1-1-1,0 0 1,-1 0 0,1 0 0,1-1 16,-2 1-12,98-3-624,-76 0 557,0 1 0,0 2-1,0 1 1,0 0 0,-1 2 0,22 5 79,-43-8 0,1 0 1,-1 0-1,0 1 0,0-1 1,0 1-1,0 0 1,0-1-1,0 1 0,0 0 1,0 0-1,-1 0 1,1 1-1,0-1 0,0 0 1,-1 1-1,1-1 1,-1 1-1,1-1 0,-1 1 1,0 0-1,0-1 1,0 1-1,0 0 0,0 0 1,0 0-1,0 0 1,0 0-1,-1 0 0,1 0 1,-1 0-1,0 0 0,1 0 1,-1 1-1,0-1 0,-4 8 118,0 0 0,0 0 0,-1-1 0,-1 0 0,0 0 0,0 0 0,0-1 0,-1 0 0,0 0 0,-1 0 1,0-1-1,0 0 0,0-1 0,-3 1-118,-15 13 274,0-2 0,-2-1 0,0-1 0,-1-2 0,0 0 0,-30 8-274,9-18-532,49-4 420,0 0 1,0-1-1,0 1 1,1-1 0,-1 1-1,0-1 1,0 1-1,1-1 1,-1 1-1,0-1 1,1 0-1,-1 1 1,1-1-1,-1 0 1,1 0 0,-1 1-1,1-1 1,-1 0-1,1 0 1,0 0-1,0 1 1,-1-1-1,1 0 1,0 0-1,0 0 1,0 0-1,0 0 1,0 0 0,0 0-1,0 1 1,0-1-1,0 0 1,0 0-1,1 0 1,-1 0-1,0 0 1,1 1-1,-1-1 1,0 0 0,1 0 111,10-31-3472</inkml:trace>
  <inkml:trace contextRef="#ctx0" brushRef="#br0" timeOffset="62897.638">16623 8 9450,'-57'141'5568,"-11"28"-5423,59-148-93,2 1 0,1 0 0,1 1-1,1-1 1,0 1 0,2 0 0,1 0 0,1 0-1,0 0 1,2 0 0,1 0 0,5 22-52,-7-44 3,-2 0 0,1 0 0,0 0 1,0 0-1,0 0 0,0 0 0,0 0 1,0 0-1,0 0 0,1 0 0,-1 0 0,0-1 1,0 1-1,1 0 0,-1 0 0,0 0 1,1 0-1,-1 0 0,1-1 0,-1 1 1,1 0-1,0 0 0,-1-1 0,1 1 0,0 0 1,-1-1-1,1 1 0,0-1 0,0 1 1,0-1-1,-1 1 0,1-1 0,0 0 1,0 1-1,0-1 0,0 0 0,0 0 0,0 1 1,0-1-1,0 0 0,-1 0 0,1 0 1,0 0-1,0 0 0,0-1-3,4-4-3,-1 0 0,0-1 0,0 0 0,0 0 0,-1 0 0,0-1 0,0 1 0,-1-1 0,1 0 0,-1-2 3,3-5-78,1-2-57,-1 1-1,0-1 1,-1 0-1,-1 0 1,-1 0-1,0-1 1,-1 1 0,0-1-1,-2 1 136,2 15-5,-1 1-1,0-1 1,0 1-1,0-1 1,1 1-1,-1-1 1,0 1-1,0-1 1,0 1-1,0-1 1,0 1-1,0-1 1,0 0-1,0 1 1,0-1-1,0 1 1,0-1-1,-1 1 1,1-1-1,0 1 1,0-1-1,0 1 1,-1-1-1,1 1 1,0-1-1,-1 1 1,1-1-1,0 1 1,-1 0-1,1-1 1,-1 1-1,1 0 1,0-1-1,-1 1 1,1 0-1,-1-1 1,1 1-1,-1 0 1,1 0-1,-1-1 1,1 1-1,-1 0 1,0 0-1,1 0 1,-1 0-1,1 0 1,-1 0-1,1 0 1,-1 0-1,1 0 1,-1 0 5,-17 25-63,14-16 75,0-1-1,0 1 0,1 0 0,0-1 1,0 1-1,1 1 0,0-1 1,1 0-1,0 0 0,0 1 0,1-1 1,0 1-1,1-1 0,0 0 1,1 1-1,0-1 0,0 0 0,0 0 1,2 0-1,-1-1 0,1 1 1,0-1-1,1 1 0,1 1-11,-1-7 9,-1-1 1,1 0-1,0 0 0,0 0 1,1 0-1,-1-1 0,0 0 1,0 0-1,1 0 0,-1-1 1,0 0-1,1 0 0,-1 0 1,0-1-1,1 1 0,-1-1 1,0-1-1,0 1 0,0-1 1,0 0-1,0 0 0,0 0 1,0 0-1,-1-1 0,1 0 1,-1 0-1,0-1 1,2-1-11,38-25 104,-1-3-1,-1-1 0,23-26-102,-31 27 40,-10 13-60,-24 20 20,1 0 0,-1 0 0,1-1 0,-1 1 1,1 0-1,0 0 0,-1 0 0,1 0 0,-1 0 0,1 0 0,-1 0 0,1 0 0,0 0 0,-1 1 0,1-1 0,-1 0 0,1 0 0,-1 0 0,1 1 0,-1-1 0,1 0 0,-1 0 0,1 1 1,-1-1-1,1 1 0,-1-1 0,1 0 0,-1 1 0,0-1 0,1 1 0,-1-1 0,0 1 0,1-1 0,-1 1 0,0-1 0,0 1 0,1-1 0,-1 1 0,0-1 0,0 1 0,0 0 1,0-1-1,0 1 0,0-1 0,0 1 0,0 0 0,0-1 0,0 1 0,0-1 0,0 1 0,0-1 0,0 1 0,-1 0 0,1-1 0,0 1 0,0-1 0,-1 1 0,1-1 0,0 1 1,-1-1-1,1 0 0,-1 1 0,1-1 0,0 1 0,-1-1 0,1 0 0,-1 1 0,0-1 0,1 4 18,-3 12 36,0-3 70,1 0 0,0 0 1,0 0-1,2 0 0,-1 0 0,2 0 0,0 1 0,0-1 1,1 0-1,1 0 0,2 5-124,-4-16 22,0 0-1,1 1 1,-1-1 0,1 0 0,-1 0 0,1 0-1,0 0 1,0 0 0,0 0 0,0 0 0,0-1-1,0 1 1,1-1 0,-1 0 0,0 1-1,1-1 1,-1 0 0,1 0 0,0-1 0,-1 1-1,1 0 1,-1-1 0,1 0 0,0 1 0,0-1-1,-1 0 1,1-1 0,0 1 0,-1 0 0,3-1-22,77-30 206,62-64 27,-140 94-238,0 0-1,1 0 0,-1 0 0,0 1 0,0 0 0,0 0 0,1 0 0,-1 0 0,0 0 0,0 1 0,0 0 0,0 0 1,1 0-1,-1 0 0,-1 1 0,1-1 0,0 1 0,0 0 0,0 0 0,-1 1 0,0-1 0,1 1 0,-1-1 1,0 1-1,0 0 0,0 1 0,-1-1 0,3 2 6,54 36-11,-50-40 26,0 0 0,0-1-1,0 0 1,0 0 0,0-1-1,0-1 1,0 0-1,0 0 1,0 0 0,0-1-1,-1 0 1,1-1 0,-1 0-1,0-1 1,0 1-1,-1-1 1,2-1-15,6-3 21,19-11 18,-22 12-40,1-1-1,-1 2 1,1 0 0,0 0 0,1 1 0,0 1 0,0 0-1,0 1 1,0 1 0,1 0 0,-1 1 0,1 0 0,0 2-1,14 0 2,-25 0-7,0 2 0,-1-1 0,1 0 0,0 1 0,-1-1 0,1 1 0,-1 0 0,0 0 0,1 1 0,-1-1 0,0 1 0,0-1 0,-1 1 0,1 0 0,0 0 0,-1 0 0,2 3 7,6 6-3,-5-8 10,1-1 1,1-1-1,-1 1 1,0-1-1,0 0 1,1 0-1,-1-1 1,1 0-1,0 0 1,-1 0-1,1-1 1,0 0-1,-1 0 1,1-1-1,0 0 1,-1 0-1,1-1 1,-1 1-1,1-2 1,-1 1-1,2-1-7,10-3-150,20-5-9,-16 14-3905,-14 2 922</inkml:trace>
  <inkml:trace contextRef="#ctx0" brushRef="#br0" timeOffset="65239.524">16009 2233 8578,'-5'-3'273,"1"1"0,0-1 0,0 0-1,0 0 1,0 0 0,0 0 0,0-1 0,1 1 0,0-1 0,0 0 0,0 0 0,0 0 0,0 0 0,1-1-1,0 1 1,0-1 0,0 0 0,0 1 0,1-1 0,0 0 0,0 0 0,0-2-273,0-29 75,2 0 1,1 0-1,2 1 1,1-1-1,2 1 1,2 0-1,1 1 1,1 0-1,2 0 1,14-24-76,-22 44-2,1 1 1,1 0-1,0 0 1,0 0-1,2 1 1,-1 0-1,2 0 1,-1 1 0,1 0-1,1 1 1,4-3 1,-13 12-6,0-1 1,1 1-1,-1-1 1,1 1-1,-1 0 1,1 0-1,-1 0 1,1 0-1,-1 0 1,1 1 0,0-1-1,0 1 1,-1 0-1,1 0 1,0 0-1,0 0 1,-1 0-1,1 0 1,0 1-1,-1 0 1,1-1-1,0 1 1,-1 0 0,1 0-1,-1 0 1,1 1-1,-1-1 1,0 1-1,1-1 1,-1 1-1,0 0 1,0-1 5,3 9-19,1 0 0,-2 0 1,1 0-1,-1 0 0,-1 1 0,0-1 0,0 1 1,-1 0-1,-1 0 0,0 0 0,0 0 1,-1 0 18,-2 321-86,7-190 154,-4-139-63,-1 0-1,1 0 0,0 0 0,0 0 1,0-1-1,0 1 0,1 0 1,-1-1-1,1 1 0,-1-1 1,1 0-1,0 1 0,0-1 1,0 0-1,0 0 0,0 0 1,1 0-1,-1-1 0,0 1 1,1-1-1,0 1 0,-1-1 1,1 0-1,0 0 0,-1 0 1,1 0-1,0 0 0,0-1 1,0 0-1,0 1 0,0-1 1,1 0-5,89-22 173,88-72 117,-177 92-276,-1 1-1,0-1 1,1 1 0,-1-1 0,0 0 0,0 0 0,0-1 0,0 1 0,0-1 0,0 1 0,-1-1-1,1 0 1,-1 0 0,0 0 0,0 0 0,0-1 0,0 1 0,0 0 0,-1-1 0,0 1 0,0-1-1,0 0 1,0 1 0,0-1 0,-1 0 0,1-2-14,2-51 535,12 11-2660,10-29 516</inkml:trace>
  <inkml:trace contextRef="#ctx0" brushRef="#br0" timeOffset="65724.276">17242 2058 9042,'-110'180'6672,"97"-161"-6133,19-20 78,31-30 54,-33 27-691,16-16 126,0-1 0,-1 0 0,-1-2 0,12-21-106,187-330 276,-89 145-145,-118 217-191,-23 35-4,-1 4 44,1 1-1,2 0 1,0 1-1,2 0 1,-2 14 20,-1 0 1,-21 76 27,5 1 0,-6 73-28,35-115 74,-1-76-134,1 0 1,-1 1-1,1-1 1,-1 0-1,1 0 1,0 0 0,0 0-1,0 0 1,0 0-1,0 0 1,0 0 0,1 0-1,-1-1 1,1 1-1,-1 0 1,1-1 0,-1 1-1,1-1 1,0 0-1,0 1 1,0-1 0,0 0-1,0 0 1,0 0-1,0-1 1,0 1 0,0 0-1,0-1 1,0 1-1,1-1 1,-1 0 0,1 0 59,35-6-3152,4-16-362</inkml:trace>
  <inkml:trace contextRef="#ctx0" brushRef="#br0" timeOffset="65996.803">18215 1513 8906,'-10'-3'4555,"-16"20"-2941,19-12-1411,0 1-151,0 0 0,0 0 0,1 0 0,0 1 0,1-1 0,0 2 0,0-1 0,0 0-1,1 1 1,0 0 0,0 0 0,1 0 0,0 1 0,0 0-52,-1 1 36,-14 33 150,1 2 0,3 0 0,1 0 1,3 1-1,1 1 0,3 0 0,1 0 0,3 43-186,1-86 15,1-1-1,0 0 0,0 1 0,0-1 0,1 1 0,-1-1 1,1 0-1,0 1 0,0-1 0,0 0 0,0 0 1,0 1-1,1-1 0,0 0 0,-1 0 0,1-1 0,0 1 1,0 0-1,1-1 0,-1 1 0,1-1 0,-1 0 0,1 1 1,0-1-1,0 0 0,-1-1 0,3 2-14,5-1 22,0 1-1,0-1 1,1 0 0,-1-1-1,1-1 1,-1 1 0,1-2-1,-1 1 1,1-2 0,-1 1-1,1-1 1,-1-1 0,0 0-1,0 0 1,0-1 0,-1 0-1,1-1 1,-1 0 0,0-1-1,0 0 1,-1 0-1,1 0 1,-1-1 0,-1-1-1,0 1 1,0-1 0,0-1-1,-1 1 1,0-1 0,3-6-22,11-26 122,-1-1 0,-2-1 0,-1-1 1,-3 0-1,-2-1 0,2-18-122,-11 50 59,0-1-1,-1 1 0,0 0 1,-1 0-1,0-1 1,-1 1-1,0 0 1,-2 0-1,1-1 0,-2 2 1,0-3-59,-26-11 245,14 18-250,-1 1 0,1 0 0,-1 2 0,0 0 0,-1 0 0,1 2 1,-1 0-1,0 1 0,1 1 0,-1 1 0,-10 1 5,-2 10-1362,30 9-2931,12-2 692</inkml:trace>
  <inkml:trace contextRef="#ctx0" brushRef="#br0" timeOffset="66289.81">19433 1421 9682,'5'3'2601,"-14"14"791,-12 2-2704,-20 13-143,-11 6-161,-9 61 160,1 11-96,-3 18-32,15-10-64,8 1-64,10-65-136,4-13-40,14-20-112,3-8-528,6-12-328,11-9-3073,4-17 376</inkml:trace>
  <inkml:trace contextRef="#ctx0" brushRef="#br0" timeOffset="66566.001">19106 1269 8650,'-35'18'3027,"-80"40"1867,-45 47-3784,107-53-915,53-50-192,0-1 0,0 0 0,0 1-1,0-1 1,0 1 0,0-1 0,1 0 0,-1 1 0,0-1 0,1 0 0,0 1 0,-1-1 0,1 0 0,0 0-1,-1 1 1,1-1 0,0 0 0,0 0 0,0 0 0,0 0 0,0 0 0,0 0 0,0 0 0,0-1 0,0 1-1,1 0 1,-1 0 0,0-1 0,1 1 0,-1-1 0,0 0 0,1 1 0,-1-1 0,0 0 0,1 1 0,-1-1-1,1 0 1,-1 0 0,0 0 0,1-1 0,-1 1 0,0 0 0,1 0 0,1-1-3,18 0 25,1-1 0,0 0 0,-1-2 1,1-1-1,-1 0 0,-1-1 0,1-2 0,-1 0 1,3-2-26,-11 4 17,0-1 1,-1 0 0,0 0 0,0-1-1,0 0 1,-1-1 0,0 0 0,-1-1-1,0 0 1,-1 0 0,0-1 0,0 0-1,-1 0 1,-1-1 0,0 0 0,3-9-18,-8 20 3,-1 0 0,1 0 0,0-1 0,-1 1 0,1 0 0,-1-1 0,0 1 0,1-1 1,-1 1-1,0 0 0,0-1 0,0 1 0,0-1 0,0 1 0,0-1 0,0 1 0,-1 0 1,1-1-1,0 1 0,-1 0 0,1-1 0,-1 1 0,1 0 0,-1-1 0,0 1 0,0 0 0,1 0 1,-1 0-1,0 0 0,0-1 0,0 1 0,0 1 0,-1-1 0,1 0 0,0 0 0,0 0 1,0 1-1,-1-1 0,1 0 0,0 1 0,-1-1 0,1 1 0,0 0 0,-1-1 0,1 1 0,-1 0 1,1 0-1,-1 0 0,1 0 0,0 0 0,-1 0 0,1 0 0,-1 1 0,1-1 0,0 0 1,-1 1-1,1-1 0,0 1 0,-1-1 0,1 1 0,-1 0-3,-25 11 4,0 1 1,2 2-1,-1 0 0,2 2 1,0 0-1,1 2 0,1 0 1,-3 6-5,-16 31 753,35-26-2997,8-1 543</inkml:trace>
  <inkml:trace contextRef="#ctx0" brushRef="#br0" timeOffset="67008.656">19655 2038 8386,'-1'6'376,"0"0"0,-1 0 0,0 0 0,0 0 0,0 0 0,-1-1 0,1 1 0,-2-1 1,1 0-1,0 0 0,-1 0 0,0 0 0,0 0 0,0-1 0,-1 0 0,0 0 0,1 0 0,-4 1-376,-181 95 4657,188-100-4644,0 1-1,0-1 0,0 1 1,0-1-1,0 1 1,1 0-1,-1 0 1,0-1-1,0 1 0,1 0 1,-1 0-1,0 0 1,1-1-1,-1 1 1,1 0-1,-1 0 0,1 0 1,-1 0-1,1 0 1,0 0-1,-1 0 0,1 1 1,0-1-1,0 0 1,0 0-1,0 0 1,0 0-1,0 0 0,0 0 1,0 0-1,0 0 1,1 0-1,-1 0 1,0 0-1,1 0 0,-1 0 1,1 0-1,-1 0 1,1 0-1,-1 0 0,1 0 1,0 0-1,-1 0 1,1-1-1,0 1 1,0 0-1,0 0 0,0-1 1,-1 1-1,1-1 1,0 1-1,0-1 0,0 1 1,0-1-1,0 0 1,0 1-1,0-1 1,0 0-1,1 0 0,-1 1 1,0-1-1,0 0 1,0 0-1,1-1-12,15 2 16,0-1 0,0 0 0,0-2 0,0 0 0,0-1 0,0 0 0,-1-2 0,1 0 0,-1-1 0,0 0 0,-1-1 0,0-1 0,14-9-16,-23 14 9,1 1 0,-1-2 0,0 1 0,0-1 0,-1 1 0,1-2 0,-1 1 0,0-1 0,0 1 0,0-1 0,-1-1 0,0 1 0,0-1 0,0 1 0,0-1 0,-1 0 0,0-1 0,0 1 0,-1 0 0,0-1 0,0 1 0,0-1 0,-1 0-9,-1-1 10,-1-1 0,1 1 1,-1 0-1,-1 0 0,0 0 1,0 0-1,0 0 0,-1 0 1,0 1-1,-1-1 0,0 1 1,0 0-1,0 0 0,-1 0 1,0 1-1,-1-1-10,3 3 3,0 1 0,0-1 0,-1 1 0,1 0 0,-1 0 0,0 1 0,0-1 0,0 1 0,0 0 0,0 0 0,0 0 0,0 0 0,-1 1 0,1 0 0,-1 0 0,1 0 0,-1 0 0,1 1 0,-1 0 0,0 0 0,1 0 0,-1 0 0,1 1 0,-1 0 0,0 0 0,1 0 0,0 0 0,-1 1 0,-2 1-3,-4 4-20,1 1 0,-1 0 1,2 1-1,-1 0 0,1 0 1,1 1-1,0 0 0,0 1 1,1-1-1,0 2 0,1-1 0,0 1 1,1 0-1,0 0 0,1 0 1,1 1-1,0-1 0,-1 8 20,3-17-164,1 0-1,0-1 0,0 1 1,0-1-1,0 1 0,0 0 1,0-1-1,1 1 0,-1-1 1,1 1-1,0-1 1,0 1-1,0-1 0,0 1 1,0-1-1,0 0 0,1 1 1,-1-1-1,1 0 0,0 0 165,15 17-3927</inkml:trace>
  <inkml:trace contextRef="#ctx0" brushRef="#br0" timeOffset="68736.618">16702 2877 3937,'1'-1'226,"0"-1"-1,0 0 1,-1 0 0,1 1-1,1-1 1,-1 0 0,0 1-1,0-1 1,0 1 0,1-1-1,-1 1 1,1 0 0,-1 0-1,1 0 1,-1 0 0,1 0 0,0 0-1,0 0 1,-1 0 0,1 0-1,1 1-225,68-11 1438,164 25-447,-123-12-654,1-4 0,37-9-337,343-49 385,53 16-217,-54 24-85,74 2 93,-412 10 1200,-187 7 1298,-234 20-371,-108 22-1930,-101 5-72,-68 12-192,26 7-82,136-5-39,353-55 5,10 0-1,0-2-1,0 0 1,0-1 0,0-1 0,-1 0 0,1-2 0,-18-2 8,41-1-70,87-2-127,311-41 37,210-13 116,4 1-719,-381 38 266,35 8 497,-136 14-7,112 15 7,68 22-24,-246-40 43,-68 2-18,0 0 0,1 0 1,-1 0-1,0 1 0,1-1 1,-1 0-1,0 0 1,1 0-1,-1-1 0,1 1 1,-1 0-1,0 0 1,1 0-1,-1 0 0,0 0 1,1 0-1,-1 0 1,0-1-1,1 1 0,-1 0 1,0 0-1,0 0 0,1-1 1,-1 1-1,0 0 1,1 0-1,-1-1 0,0 1 1,0 0-1,0-1 1,1 1-1,-1 0 0,0-1 1,0 1-1,0 0 1,0-1-1,0 1 0,0 0 1,0-1-1,0 1 1,0 0-1,0-1 0,0 1 1,0-1-1,0 1 0,0 0 1,0-1-1,0 1 1,0 0-1,0-1 0,0 1 1,0 0-1,-1-1 1,1 1-1,0 0 0,0-1 1,0 1-1,-1 0 1,1-1-1,0 1 0,0 0 1,-1 0-1,1-1-1,-23-16 82,-7 1 3,-1 2 0,0 1 0,-1 2 1,0 1-1,-1 1 0,0 2 0,0 1 1,-1 2-1,-27 0-85,-174-10 373,-107 11-373,-322 26 133,644-22-134,-220 10-70,-61-13 71,254-1-857,1-3 0,0-2 1,1-1-1,0-3 0,-20-9 857,-71-27-3210</inkml:trace>
  <inkml:trace contextRef="#ctx0" brushRef="#br0" timeOffset="117515.54">20993 3868 8234,'10'-3'4456,"39"-25"-4003,-38 18-375,-1 0-1,0 0 1,-1-1 0,0-1 0,-1 0-1,-1 0 1,1 0 0,-2-1 0,0 0 0,0-2-78,-2 6 31,242-532 1155,-169 416-981,-44 83-118,-60 163 64,-23 286 698,29-144-65,20-252-734,-1 0 0,2 1-1,-1-1 1,2 1-1,-1 0 1,2-1 0,-1 0-1,2 1 1,-1-1 0,2 0-1,-1 0 1,2 0 0,-1-1-1,6 9-49,-10-18-14,1-1 0,-1 1 1,0 0-1,1-1 0,-1 1 0,1 0 0,-1-1 0,1 1 0,0-1 1,-1 1-1,1-1 0,-1 1 0,1-1 0,0 1 0,-1-1 0,1 1 0,0-1 1,0 0-1,-1 0 0,1 1 0,0-1 0,0 0 0,0 0 0,-1 0 1,1 0-1,0 0 0,0 0 0,0 0 0,-1 0 0,1 0 0,0 0 1,0 0-1,-1-1 0,1 1 0,0 0 0,0 0 0,-1-1 0,1 1 1,0-1-1,-1 1 0,1-1 0,0 1 0,-1-1 0,1 1 0,-1-1 0,1 1 1,0-1-1,-1 0 0,0 1 0,1-1 0,-1 0 0,1 1 0,-1-1 1,0 0-1,0 0 0,1 1 0,-1-1 14,18-49-3655,-11-1 545</inkml:trace>
  <inkml:trace contextRef="#ctx0" brushRef="#br0" timeOffset="118113.031">22051 2780 7618,'-40'14'5873,"-10"33"-5269,47-45-467,-20 27 73,1 1 0,1 1-1,2 0 1,1 2 0,2 1-210,10-25 125,1 0-1,1 1 1,-1 0 0,2 0 0,-1 0 0,2 0 0,-1 1 0,1-1 0,1 1 0,0-1 0,0 1 0,2 9-125,-1-17 11,1-1 1,0-1 0,1 1 0,-1 0 0,0 0 0,0 0-1,1 0 1,-1-1 0,1 1 0,-1-1 0,1 1 0,0-1-1,0 0 1,0 0 0,-1 1 0,1-1 0,0 0-1,0-1 1,0 1 0,1 0 0,-1-1 0,0 1 0,0-1-1,0 1 1,0-1 0,1 0 0,-1 0 0,0 0 0,0 0-1,0-1 1,1 1 0,-1-1 0,0 1 0,0-1 0,0 1-1,0-1 1,0 0 0,1-1-12,85-52 168,-77 45-149,18-15 19,-2 0-1,-1-2 1,-1-1 0,-2-1 0,0-1 0,-2-1 0,-1-1 0,-2-1 0,-1 0-1,9-26-37,-22 50 10,0-1-46,-6 14-41,-3 11 28,-77 208-73,74-205 166,1 0 1,1 1-1,0 0 1,2 0-1,0 0 1,1 0-1,1 1 1,1 5-45,23 150 217,-13-120-182,3-1 0,2 0-1,22 50-34,-31-90 7,-4-10-4,1 0 1,0-1-1,0 1 0,0 0 1,0-1-1,0 0 1,1 0-1,0 1 0,0-2 1,0 1-1,1 0 0,-1-1 1,1 1-1,0-1 1,2 2-4,3 0 10,-2 1 0,1 0 1,-1 0-1,0 0 0,0 1 1,-1 0-1,1 0 0,-2 1 1,1 0-1,-1 0 0,0 0 1,1 3-11,-6-9 15,1 0 1,-1-1 0,0 1 0,1-1 0,-1 1-1,0 0 1,0-1 0,0 1 0,0 0 0,0-1 0,-1 1-1,1 0 1,0-1 0,-1 1 0,1-1 0,-1 1-1,0-1 1,1 1 0,-1-1 0,0 1 0,0-1-1,0 0 1,0 1 0,0-1 0,0 0 0,0 0 0,-1 0-1,1 0 1,0 0 0,-1 0 0,1 0 0,0 0-1,-1 0 1,1-1 0,-2 1-16,-56 16 1040,-84-19 505,108-3-1331,-98-24 120,132 29-371,-1-1 1,1 1-1,0 0 1,0 0 0,-1 0-1,1-1 1,0 1-1,0-1 1,0 1 0,-1-1-1,1 1 1,0-1-1,0 0 1,0 1-1,0-1 1,0 0 0,0 0-1,0 0 1,1 0-1,-1 0 1,0 0 0,0 0-1,1 0 1,-1 0-1,0 0 1,1 0 0,-1 0-1,1 0 1,0-1-1,-1 1 1,1 0-1,0 0 1,0-1 0,-1 1-1,1 0 1,0 0-1,1-1 1,-1 1 0,0 0-1,0-1 1,0 1-1,1 0 1,-1 0-1,0 0 1,1-1 0,0 1-1,-1 0 1,1 0-1,0-1 37,36-29-5894,-13 9 1614</inkml:trace>
  <inkml:trace contextRef="#ctx0" brushRef="#br0" timeOffset="118617.981">22445 2815 8578,'2'-6'334,"0"0"-1,0 0 1,0 0 0,1 0 0,0 1 0,0-1-1,0 1 1,1 0 0,0 0 0,0 0 0,0 0-1,1 0 1,0 1 0,-1 0 0,1 0 0,1 1 0,-1-1-1,0 1 1,1 0 0,2-1-334,4 0 90,0 1 0,0 0-1,1 1 1,-1 0 0,1 0 0,-1 2 0,1-1-1,-1 2 1,1 0 0,-1 0 0,1 1-1,-1 1 1,0 0 0,0 0 0,1 2-90,-10-4 16,0 0 0,0 0-1,0 1 1,0 0 0,0-1 0,0 1 0,0 0-1,-1 1 1,1-1 0,-1 0 0,0 1 0,1-1 0,-1 1-1,0 0 1,-1 0 0,1 0 0,0 0 0,-1 0 0,1 0-1,-1 0 1,0 0 0,0 0 0,-1 1 0,1-1 0,-1 0-1,1 1 1,-1-1 0,0 1 0,0-1 0,-1 2-16,-1 7 107,-2 0 1,0-1 0,0 1-1,-1-1 1,0 0 0,-1-1-1,0 1 1,-4 4-108,-6 9 224,-1-1 1,-1 0-1,-2-2 0,0 0 0,-1-1 0,0-1 1,-2-1-1,0-1 0,-6 2-224,123-43 209,-85 22-214,1 1 0,-1-1 1,1 2-1,-1-1 0,1 1 0,0 1 0,-1-1 0,1 2 0,-1-1 0,0 2 0,1-1 0,-1 1 0,0 0 1,0 1-1,0 0 0,-1 1 0,0-1 0,0 2 0,4 2 5,-7-1-6,0-1 1,0 1-1,-1 0 0,0 0 0,0 1 1,-1-1-1,0 1 0,-1 0 1,1 0-1,-1 0 0,-1 0 1,0 0-1,0 0 0,0 0 0,-1 1 1,0-1-1,-1 0 0,0 0 1,0 0-1,-3 8 6,4-14-1,-3 40 84,-3 0-1,-1-1 1,-2 0-1,-1-1 1,-3 0-1,-1 0 1,-1-2-1,-7 9-82,17-37 75,-1 0-1,1-1 1,-2 0-1,1 0 0,-1 0 1,-1-1-1,0 0 1,0 0-1,0-1 1,-9 6-75,-95 57 589,110-68-615,0-1 1,0 0-1,-1 1 0,1-1 0,0 0 1,0 0-1,-1 0 0,1-1 0,0 1 1,-1 0-1,1-1 0,-1 0 0,1 1 1,-1-1-1,1 0 0,0 0 0,-1-1 1,1 1-1,-1 0 0,1-1 0,-1 1 1,1-1-1,0 0 0,-1 0 0,1 0 1,0 0-1,0 0 0,0-1 0,0 1 1,0 0-1,0-1 0,0 0 0,0 1 1,1-1-1,-1 0 0,0 0 0,1 0 1,0 0-1,-2-2 26,2-1-233,0 0 1,0 1-1,0-1 0,1 0 1,-1 0-1,1 0 0,0 0 1,0 0-1,1 1 1,0-1-1,0 0 0,0 0 1,0 1-1,2-4 233,17-75-3837,9-27-165</inkml:trace>
  <inkml:trace contextRef="#ctx0" brushRef="#br0" timeOffset="118950.457">23157 2707 9178,'-73'66'4950,"-4"59"-3467,64-101-1208,0 1 0,2 0 0,1 1 0,1 0 0,1 1 0,2 0 0,-2 15-275,3 16 214,2 1-1,3-1 1,2 1 0,3-1 0,2 0 0,9 27-214,-15-80 2,0 6 4,1 1 1,0-1-1,1 0 1,0 0 0,1 0-1,0 0 1,1-1 0,0 1-1,1-1 1,0 0-1,5 5-6,-10-14 2,0 0-1,0 0 0,0 0 0,0-1 0,0 1 0,0 0 1,0-1-1,1 1 0,-1-1 0,0 0 0,1 1 0,-1-1 1,0 0-1,0 0 0,1 1 0,-1-1 0,0 0 0,1-1 1,-1 1-1,0 0 0,1 0 0,-1 0 0,0-1 0,1 1 1,-1-1-1,0 1 0,0-1 0,0 1 0,1-1 0,-1 0 1,0 0-1,0 1 0,0-1 0,0 0 0,0-1-1,33-42 55,-34 44-55,34-61 88,-4-2 0,-2-2 0,-3 0 0,2-17-88,33-83 357,-54 152-311,0 0 0,-1 0 0,0 0 0,-1 0 0,-1-1 0,0 0 0,-1 0 0,0 0 0,-1 0 0,-1 0 0,0 0 0,-1 0 0,-1 0 0,0 0 1,-1 1-1,0-1 0,-1 0 0,0 1 0,-2 0 0,1 0 0,-1 1 0,-1-1 0,0 1 0,-8-9-46,13 19 4,-1-1-1,1 1 1,-1 0 0,0 0-1,1 0 1,-1 0 0,0 0-1,0 1 1,0-1 0,-1 1-1,1 0 1,0 0 0,0 0-1,-1 1 1,1-1-1,0 1 1,-1-1 0,1 1-1,-1 0 1,1 1 0,0-1-1,-1 0 1,1 1 0,0 0-1,-1 0 1,1 0 0,0 0-1,0 0 1,0 1 0,0-1-1,0 1 1,0 0 0,0 0-1,1 0 1,-1 0-1,1 1 1,-3 1-4,1 0-221,0 0 0,0 0 0,0 1 0,1-1 1,0 1-1,0 0 0,0 0 0,0 0 0,1 0 0,-1 0 0,1 1 0,1-1 0,-1 0 0,1 1 0,0 0 1,0-1-1,1 1 0,-1 0 0,1 0 0,1-1 0,-1 1 0,2 4 221,8 18-2835</inkml:trace>
  <inkml:trace contextRef="#ctx0" brushRef="#br0" timeOffset="119562.107">23334 3349 6961,'-15'49'5883,"15"-49"-5810,0 0 0,1 0-1,-1 0 1,0 0 0,1 0 0,-1 0 0,0 0-1,0 1 1,1-1 0,-1 0 0,0 0 0,0 0-1,1 0 1,-1 0 0,0 1 0,0-1 0,1 0-1,-1 0 1,0 1 0,0-1 0,0 0 0,0 0-1,1 0 1,-1 1 0,0-1 0,0 0 0,0 1-1,0-1 1,0 0 0,0 0 0,0 1-1,0-1 1,0 0 0,0 1 0,0-1 0,0 0-73,72-145 1733,18-16-775,-90 161-953,2-3 15,1-1 0,-1 1 0,0 0 0,0 0-1,-1-1 1,1 1 0,-1-1 0,0 0 0,0 1-1,0-1 1,0 0 0,-1 1 0,1-1 0,-1 0-1,0 0 1,0 0 0,0 0 0,-1 1 0,1-1-1,-1-1-19,0 5 10,0-1 0,0 0 0,0 0-1,0 1 1,0-1 0,0 1 0,0-1-1,0 1 1,0 0 0,0-1 0,0 1-1,0 0 1,0-1 0,0 1 0,0 0-1,-1 0 1,1 0 0,0 0 0,0 0-1,0 0 1,0 1 0,0-1 0,0 0-1,0 1 1,0-1 0,-1 0 0,1 1-1,0-1 1,0 1 0,0 0-10,1-1 1,-91 61 331,73-48-315,8-8-9,1 1-1,0 1 1,1 0-1,-1 0 1,1 1-1,1 0 1,-1 0-1,-5 9-7,12-16-2,1 0 1,-1 1-1,1-1 0,-1 0 0,0 0 1,1 0-1,0 1 0,-1-1 0,1 0 0,0 1 1,0-1-1,0 0 0,0 0 0,0 1 1,0-1-1,0 0 0,0 1 0,0-1 1,1 0-1,-1 1 0,0-1 0,1 0 1,-1 0-1,1 1 0,-1-1 0,1 0 0,0 0 1,0 0-1,-1 0 0,1 0 0,0 0 1,0 0-1,0 0 0,0 0 0,0-1 1,0 1-1,0 0 0,1 0 0,-1-1 1,0 1-1,0-1 0,0 1 0,1-1 1,-1 0-1,0 1 0,1-1 0,-1 0 0,0 0 1,1 0-1,-1 0 0,0 0 0,1 0 1,-1 0-1,0-1 0,0 1 0,1 0 1,-1-1-1,0 1 0,1-1 2,100-20-9,-68 13 10,0 1 0,1 2 0,0 1 0,8 1-1,-39 3-1,0-1 0,0 1 0,0 1 0,0-1 0,-1 0 0,1 1 0,0 0 0,0 0 0,0 0 0,-1 0-1,1 0 1,-1 1 0,1 0 0,-1-1 0,0 1 0,1 1 0,-1-1 0,0 0 0,0 1 0,-1 0 0,1-1 0,0 1 0,-1 0 0,0 0 0,0 1 0,1 0 1,1 6 1,-1-1-1,0 0 0,-1 1 1,0-1-1,0 1 1,-1 0-1,0 0 1,-1 0-1,0 0 1,-1 5-1,1 20 36,-4 148 698,-1-211 87,3-151-206,3 141-518,0 9-46,-1 0-1,-1 0 1,-2 0-1,0 0 1,-2 1-1,-9-27-50,-12-46 80,41 107-205,36 1 29,-31-4-135,1-2 0,-1 0 0,1-1 0,-1-1 0,1-1 0,-1-1 0,0-1 0,18-5 231,6-11-3743</inkml:trace>
  <inkml:trace contextRef="#ctx0" brushRef="#br0" timeOffset="111211.176">20599 1864 6809,'-7'-235'6906,"23"208"-4658,-16 27-2231,1 0-1,-1 0 0,1 0 1,0 0-1,-1 0 0,1 0 1,-1 0-1,1 0 0,0 0 0,-1 0 1,1 0-1,-1 0 0,1 0 1,0 0-1,-1 1 0,1-1 1,-1 0-1,1 0 0,-1 1 1,1-1-1,-1 0 0,1 1 1,-1-1-1,1 1 0,-1-1 1,0 1-1,1-1 0,-1 1 1,1-1-1,-1 1 0,0-1 1,0 1-1,1-1 0,-1 1 0,0-1 1,0 1-1,0 0 0,0-1 1,1 1-1,-1-1 0,0 1 1,0 0-1,0-1 0,0 1 1,-1-1-1,1 1 0,0 0 1,0-1-1,0 1 0,0-1 1,-1 1-17,1 232 145,-21 114 136,21-346-275,0 0 0,-1 0-1,1 0 1,0 0-1,0 0 1,0 0-1,0 0 1,-1 0 0,1 0-1,0 0 1,1 0-1,-1 0 1,0 0-1,0-1 1,0 1 0,1 0-1,-1 0 1,0 0-1,1 0 1,-1 0-1,1 0 1,-1 0 0,1-1-1,-1 1 1,1 0-1,-1 0 1,1-1-1,0 1 1,0 0 0,-1-1-1,1 1 1,0-1-1,0 1 1,0-1 0,-1 1-1,1-1 1,0 0-1,0 1 1,0-1-1,0 0 1,0 0 0,0 1-1,0-1 1,0 0-1,0 0 1,0 0-1,0 0 1,0 0 0,0-1-1,0 1 1,0 0-1,0 0 1,0-1-1,-1 1 1,2 0-6,7-5 26,0 1 1,0-1-1,-1 0 0,1-1 0,-1 0 1,0 0-1,-1-1 0,0 0 0,0 0 1,0-1-1,-1 0 0,0 0 0,0 0 1,-1-1-1,0 0 0,-1 0 0,0 0 1,0-1-1,1-7-26,10-25 32,-1-1 0,-3-1 1,-2 1-1,4-44-32,-10 70 6,15-119 48,-14 108-47,-4 46-27,0 6 11,-12 406-29,12-384 57,0-45-18,0 0-1,0-1 1,0 1 0,0 0-1,0 0 1,0 0 0,0 0-1,0 0 1,0 0 0,0 0-1,1 0 1,-1 0-1,0-1 1,1 1 0,-1 0-1,1 0 1,-1 0 0,1-1-1,-1 1 1,1 0 0,-1 0-1,1-1 1,0 1 0,0-1-1,-1 1 1,1-1 0,0 1-1,0-1 1,-1 1 0,1-1-1,0 1 1,0-1 0,0 0-1,0 0 1,0 1 0,0-1-1,0 0 1,-1 0 0,1 0-1,0 0 1,0 0 0,0 0-1,0 0 1,0 0 0,0-1-1,0 1 1,0 0 0,0-1-1,1 1 0,3-1 7,0 0 0,0 0 0,0-1 0,-1 0 0,1 0 0,-1 0 0,1 0 0,-1-1 0,0 0 0,0 0 0,0 0 0,0 0 0,0-1 0,-1 1 0,0-1 0,1 0 0,-1 0 0,-1 0 0,1-1 0,1-1-7,4-9 17,0 1 0,-1-2 0,-1 1 0,0-1 0,-1 0 0,-1 0 0,0 0 0,0-8-17,-1 8 11,46-275 114,-44 235-112,0 40-44,-3 36-79,-5 375 98,4-384 15,11 52 2,-12-62-4,1-1-1,0 1 1,0-1 0,0 0 0,0 0-1,0 1 1,0-1 0,-1 0-1,1 0 1,0 0 0,0 0 0,0 0-1,0 0 1,0 0 0,0 0 0,0 0-1,0 0 1,0-1 0,-1 1-1,1 0 1,0-1 0,0 1 0,0 0-1,0-1 1,-1 1 0,1-1 0,0 0-1,-1 1 1,1-1 0,0 1-1,-1-1 1,1 0 0,0 0 0,-1 1-1,1-1 1,-1 0 0,0 0 0,1 0-1,-1 1 1,0-1 0,1 0-1,-1 0 1,0 0 0,0 0-1,50-95 87,31-157 65,-49 136-104,-22 101-89,-8 26-68,-8 75 29,-1 308 103,20-315-12,-12-77-18,0 1 1,0-1 0,0 0 0,0 0-1,0-1 1,0 1 0,0 0-1,1 0 1,-1 0 0,0-1 0,0 1-1,1-1 1,-1 1 0,0-1 0,1 1-1,-1-1 1,1 0 0,-1 0-1,0 0 1,1 1 0,-1-1 0,1-1-1,-1 1 1,0 0 0,1 0 0,-1 0-1,1-1 1,-1 1 0,0-1-1,1 1 1,-1-1 0,0 1 0,0-1-1,0 0 1,1 0 0,-1 0 0,0 0-1,0 1 1,0-1 0,0-1-1,0 1 1,0 0 0,-1 0 0,1 0 6,13-52-4528,-9 6 1123</inkml:trace>
  <inkml:trace contextRef="#ctx0" brushRef="#br0" timeOffset="112221.434">21609 1076 7370,'1'-4'4690,"-2"11"-3376,-3 18-1098,-7 131 633,-18 197 578,25 159-1068,3-494-176,-4-30 546,-2-78 83,-1-50-519,6-1 0,8-46-293,-5 183-3,0 1 0,-1-1 0,1 1 0,1-1 0,-1 1 0,0-1 0,1 1 0,0 0 0,-1 0 1,1 0-1,1 0 0,-1 0 0,0 0 0,1 1 0,-1-1 0,1 1 0,0-1 0,0 1 0,0 0 0,0 0 1,0 1-1,0-1 0,0 1 0,1-1 0,-1 1 0,1 0 0,0 0 3,23-12-32,6-10 23,-1-3 1,-1 0-1,-2-2 0,0-1 1,-2-2-1,-2 0 0,0-2 1,-2 0-1,-2-2 0,10-23 9,-14 31-2,-1-1-1,-2 0 0,-1-1 1,-1 0-1,-2-1 0,6-26 3,-18 45-122,-7 23 18,-13 39-3,2 0 0,2 1 1,-9 47 106,24-90 1,3-6-1,-51 236 186,50-228-164,5 62 165,1-60-143,1 0 1,0 0-1,1 0 1,1-1-1,0 0 1,0 0 0,9 8-45,-12-19 132,-11-16-30,6 15-102,-39-77 62,42 83-83,0-1 0,1 0 0,0 0 1,0 0-1,0-1 0,0 0 1,1 1-1,0-1 0,0-1 0,0 1 1,0-1-1,0 0 0,1 0 0,-1 0 1,1-1-1,0 0 0,0 0 0,0 0 1,0-1-1,3 1 21,9-2 1,0-1 1,-1-1-1,1 0 0,0-1 1,-1-1-1,1-1 0,-1-1 1,-1 0-1,1-1 0,-1 0 1,0-2-1,-1 0 0,0 0 1,0-2-1,-1 0 0,0 0 1,4-7-2,-14 15 9,-1 0 1,1 0-1,-1 0 1,0-1-1,0 0 1,0 1-1,0-1 1,-1 0-1,0-1 1,0 1-1,0 0 1,0 0-1,-1-1 1,1 1-1,-1-1 1,0 0-1,-1 1 1,1-1-1,-1 0 1,0 1-1,0-1 1,0 0-1,-1 0 1,0-1-10,1 4 2,0 1 1,0 0-1,0 0 1,0 0 0,0-1-1,0 1 1,-1 0-1,1 0 1,0 0 0,-1 0-1,1-1 1,-1 1-1,1 0 1,-1 0-1,0 0 1,1 0 0,-1 0-1,0 0 1,0 0-1,1 1 1,-1-1 0,0 0-1,0 0 1,0 1-1,0-1 1,0 0 0,0 1-1,-1-1 1,1 1-1,0 0 1,0-1-1,0 1 1,0 0 0,-1-1-1,1 1 1,0 0-1,0 0 1,0 0 0,-1 0-1,1 0 1,0 1-1,0-1 1,0 0 0,-1 0-1,1 1 1,0-1-1,0 1 1,0-1-1,0 1 1,0-1 0,0 1-1,0 0 1,0 0-1,0-1 1,0 1-3,-55 50 11,41-34-10,-1-2 11,2 0 0,0 2 0,1-1 0,1 2-1,1 0 1,0 0 0,1 1 0,-1 6-12,9 6 20,5-1-22,2 1-1,2-2 1,0 1-1,2-1 1,5 10 2,42 92-35,-54-129 36,-1 0 0,1-1 0,0 1-1,-1-1 1,1 1 0,0-1 0,0 0-1,0 1 1,0-1 0,0 0 0,0 0-1,1 0 1,-1-1 0,0 1-1,0-1 1,1 1 0,-1-1 0,0 0-1,1 1 1,-1-1 0,0-1 0,1 1-1,-1 0 1,0 0 0,1-1 0,-1 1-1,2-2 0,5-11-160,-1-2 0,-1 1-1,-1 0 1,0-1-1,0-1 1,-2 1-1,0-2 161,5-10-1528,-2 0 0,-1-1 0,-2 0 0,2-22 1528,-9-42-4556</inkml:trace>
  <inkml:trace contextRef="#ctx0" brushRef="#br0" timeOffset="112606.942">21521 591 9594,'-17'-2'2265,"5"4"847,2-8-2840,16 6-104,4 0-368,4 1-2880,-5-2 831</inkml:trace>
  <inkml:trace contextRef="#ctx0" brushRef="#br0" timeOffset="113101.731">22900 693 5945,'0'3'5844,"-1"5"-4109,-3 14-1495,-38 313 508,-14 211-279,26-46-260,15-407 0,13-101-1620,-1-20-1277,-1-31-162</inkml:trace>
  <inkml:trace contextRef="#ctx0" brushRef="#br0" timeOffset="114513.182">20737 1189 7138,'0'-2'169,"0"1"37,0-1 0,0 1 1,1-1-1,-1 1 0,0-1 0,0 1 0,-1-1 0,1 1 0,0 0 0,0-1 0,-1 1 0,1-1 0,-1 1 0,1-1 0,-1 1 1,0 0-1,1-1 0,-1 1 0,0 0 0,0 0 0,0 0 0,0-1 0,0 1 0,0 0 0,0 0 0,-1 1 0,1-1 0,-1-1-206,-12 35 602,-14 201-387,21-34-17,9-1 0,9 6-198,4 8 86,-3-8 560,-12-205-622,0 0 1,0 0-1,0-1 1,1 1-1,-1 0 1,0 0-1,0 0 1,0 0-1,0 0 0,1 0 1,-1 0-1,0 0 1,0 0-1,0 0 1,0 0-1,1 0 1,-1 0-1,0 0 0,0 0 1,0 0-1,1 0 1,-1 0-1,0 0 1,0 0-1,0 0 1,0 0-1,1 0 1,-1 0-1,0 0 0,0 0 1,0 0-1,0 0 1,0 0-1,1 1 1,-1-1-25,6-24 444,18-82 570,11-153-429,0-238-339,-33 283-173,-5 123-74,16 281-374,-13-187 376,1 1 0,0-1 0,0 1 0,0-1 0,0 1 1,0-1-1,1 0 0,-1 1 0,1-1 0,0 0 0,0 0 0,0 0 0,1-1 1,-1 1-1,1 0 0,-1-1 0,1 1 0,0-1 0,0 0 0,0 0 1,0 0-1,0-1 0,0 1 0,1-1 0,-1 0 0,3 1-1,1-1 12,-1 0-1,0 0 1,1-1-1,-1 0 1,0-1-1,1 1 1,-1-1-1,0 0 0,1-1 1,-1 0-1,0 0 1,0 0-1,0 0 1,-1-1-1,1 0 1,-1 0-1,1-1 1,-1 0-1,0 0 1,0 0-1,-1 0 1,1-1-1,3-4-11,8-11 35,0 0-1,-2-1 0,-1-1 1,0 0-1,-2-1 0,0 0 1,-2-1-1,0 0 1,2-16-35,-6 29 55,-4 30-49,-23 258-143,10-25 242,15 123-105,-3-359 17,1 0 0,0 0 1,1-1-1,1 1 0,0-1 0,1 1 0,1-1 0,0 0 1,2 3-18,-5-14-20,1 0 0,-1 0 1,1-1-1,-1 1 1,1-1-1,0 1 1,0-1-1,0 0 0,1 0 1,-1-1-1,1 1 1,0-1-1,0 1 0,0-1 1,0 0-1,0-1 1,0 1-1,0-1 1,1 1 19,15-6-1001,-3-2-2186</inkml:trace>
  <inkml:trace contextRef="#ctx0" brushRef="#br0" timeOffset="115089.927">23353 985 8666,'-14'-23'5247,"14"23"-5200,-1-1 0,1 1 0,-1 0 1,1 0-1,-1 0 0,1 0 0,-1 0 1,1 0-1,-1 0 0,1 0 0,-1 0 1,1 0-1,-1 0 0,1 1 0,-1-1 1,1 0-1,0 0 0,-1 0 0,1 1 1,-1-1-1,1 0 0,-1 0 0,1 1 1,0-1-1,-1 0 0,1 1 0,0-1 1,-1 1-1,1-1 0,0 0 0,0 1 1,-1-1-1,1 1 0,0-1 0,0 1 1,0-1-1,-1 1 0,1-1 0,0 1 1,0-1-1,0 1 0,0-1 0,0 1 1,0-1-1,0 1 0,0-1 0,0 0 1,0 1-1,0-1 0,1 1 0,-1-1 1,0 1-1,0 0-47,-26 225 525,23-188-503,-5 64 101,-4 0 0,-12 35-123,18-113 60,3-16 53,3-13 166,-7-99-4331,0 61 1715,-3-43-1446</inkml:trace>
  <inkml:trace contextRef="#ctx0" brushRef="#br0" timeOffset="115364.87">23219 988 7618,'9'0'5376,"12"12"-4253,-10-5-526,7-1-416,1 0 1,0-1-1,0-1 1,0-1-1,1 0 1,-1-2-1,1 0 1,-1-1-1,1-1 1,11-2-182,-7 0 51,0-1 0,-1 0-1,1-2 1,-1-1 0,0 0 0,0-2 0,-1-1-1,0 0 1,11-9-51,16-10-464,-86 43-6184,6 6 2895</inkml:trace>
  <inkml:trace contextRef="#ctx0" brushRef="#br0" timeOffset="115700.116">23372 1158 6937,'-7'14'2337,"4"3"448,4-5-1833,11-3-112,5-5-216,12-4 112,4-6-112,10-7-31,-2-4-185,-2 0-48,-4 2-184,0 5-48,-5 4-56,-4 9-104,-2 1-392,-10 10-569,-8 4-2535,-14 2 263</inkml:trace>
  <inkml:trace contextRef="#ctx0" brushRef="#br0" timeOffset="115701.116">23265 1563 6921,'-11'14'2649,"8"-8"224,10-4-1409,9-2-920,15-3 184,4-6-104,17-7-39,3 3-161,2-2-80,1-4-120,-3 0-216,-5 8-616,-8-1-2873,-1-17 680</inkml:trace>
  <inkml:trace contextRef="#ctx0" brushRef="#br0" timeOffset="116048.292">23817 1304 6305,'-43'77'6807,"31"-58"-6089,0 1 0,1 0 0,2 1-1,0 0 1,-4 15-718,12-34 15,0-1 1,1 1-1,-1 0 1,0-1-1,0 1 1,1 0-1,-1-1 1,1 1-1,0 0 1,-1 0-1,1 0 1,0 0-1,0-1 1,0 1-1,0 0 1,1 0-1,-1 0 1,0-1-1,1 1 1,-1 0-1,1 0 0,0-1 1,-1 1-1,1 0 1,0-1-1,0 1 1,0-1-1,0 1 1,0-1-1,1 1 1,-1-1-1,0 0 1,1 0-1,-1 0 1,1 0-1,-1 0 1,1 0-1,-1 0 1,1 0-1,0 0 1,-1-1-1,1 1 1,0-1-1,0 1 1,-1-1-1,1 0 0,0 1 1,0-1-1,0 0 1,0 0-1,0-1-15,4-1 16,1 0-1,0-1 1,-1 0-1,0 0 1,1 0-1,-1-1 1,-1 0-1,1 0 1,0-1-1,-1 0 1,0 0-16,10-7 36,56-51 83,-3-4 1,4-11-120,-57 63-7,-7 16-13,-21 81 3,-16 37 629,28-118-605,1 0 0,-1-1-1,1 1 1,-1 0 0,1 0 0,0 0 0,-1-1-1,1 1 1,0 0 0,0 0 0,-1 0 0,1 0-1,0 0 1,0-1 0,0 1 0,0 0 0,0 0-1,0 0 1,1 0 0,-1 0 0,0 0-1,0-1 1,1 1 0,-1 0 0,0 0 0,1 0-1,-1-1 1,1 1 0,-1 0 0,1 0 0,-1-1-1,1 1 1,-1-1 0,1 1 0,0 0 0,-1-1-1,1 1 1,0-1 0,0 1 0,-1-1 0,1 0-1,0 1 1,0-1 0,0 0 0,0 1 0,-1-1-1,1 0 1,0 0 0,0 0 0,0 0 0,0 0-1,0 0 1,0 0 0,-1 0 0,1 0 0,0 0-1,0-1 1,0 1 0,0 0 0,0-1 0,-1 1-1,1-1-6,21-16-1301,0-22-6122,-14 9 2383</inkml:trace>
  <inkml:trace contextRef="#ctx0" brushRef="#br0" timeOffset="116463.045">24368 1184 4625,'0'-1'239,"0"0"-1,0 1 1,0-1 0,0 0-1,0 0 1,0 0-1,0 0 1,-1 0 0,1 0-1,0 1 1,0-1 0,-1 0-1,1 0 1,0 0 0,-1 1-1,1-1 1,-1 0 0,1 0-1,-1 1 1,1-1-1,-1 0 1,0 1 0,1-1-1,-1 1 1,0-1 0,1 1-1,-1-1 1,0 1 0,0-1-1,1 1 1,-1 0 0,0-1-1,0 1 1,0 0-1,0 0 1,0 0 0,1-1-1,-1 1 1,-1 0-239,-16 7 710,-21 48-107,-59 150 333,77-139-61,21-65-861,0 0 1,0 0 0,0 0 0,0 0-1,0 0 1,0 1 0,1-1 0,-1 0-1,0 0 1,0 0 0,1 0 0,-1 0-1,1 0 1,-1 0 0,1 0-1,-1 0 1,1 0 0,0-1 0,-1 1-1,1 0 1,0 0 0,0 0 0,-1-1-1,1 1 1,0 0 0,0-1 0,0 1-1,0-1 1,0 1 0,0-1 0,0 1-1,0-1 1,0 0 0,0 0-1,0 1 1,0-1 0,1 0 0,-1 0-1,0 0 1,0 0 0,1 0-15,49-15 149,-27 1-113,0-1-1,-2 0 1,1-2 0,-2-1-1,0-1 1,-2 0-1,0-2 1,-1 0 0,0-1-1,-2-1 1,-1 0-1,-1-1 1,0-3-36,58-152 117,-41 51-69,-29 97-61,-2 31 11,-1-1 0,0 1 0,1 0 0,-1-1 0,1 1 0,-1 0 0,1 0 0,-1-1 0,0 1 0,1 0 0,-1 0 0,1 0 0,-1 0 0,0 0 0,1 0 0,-1 0 0,1 0 0,-1 0 0,0 0 1,1 0-1,-1 0 0,0 0 0,1 1 0,-1-1 0,1 0 0,-1 0 0,1 1 0,-1-1 0,1 0 0,-1 1 0,1-1 0,-1 0 0,1 1 0,-1-1 0,1 1 0,-1-1 0,1 1 0,0-1 0,-1 1 0,1-1 0,0 1 0,0 0 0,-1-1 0,1 1 0,0-1 0,0 1 0,0 0 0,0-1 0,0 1 0,0-1 0,0 1 0,0 0 2,-1-1-1,-24 40 85,3 0 1,0 2 0,3 0-1,1 1 1,-6 30-85,8-29 278,3 0 1,1 1 0,3 0 0,1 4-279,7-46-37,0 0 0,0 0 0,0 0 0,1 0 0,-1 0 0,1 0 0,0 0 0,-1 0 0,2 1 0,-1-1 0,0 0 0,1 0 0,-1 0 0,1 0 0,0 0 0,0 0 0,0 0 0,0 0 0,1-1 0,-1 1 1,1 0-1,-1-1 0,1 1 0,0-1 0,0 1 0,0-1 0,1 0 0,-1 0 0,0 0 0,1 0 0,0 0 0,-1-1 0,1 1 0,0-1 0,0 0 0,-1 0 0,1 0 0,0 0 0,0 0 0,0 0 0,1-1 0,-1 0 0,0 1 1,0-1-1,0 0 37,16-8-3531,-1-11-235</inkml:trace>
  <inkml:trace contextRef="#ctx0" brushRef="#br0" timeOffset="116814.825">24673 1371 9906,'-1'0'81,"0"1"-1,1 0 0,-1-1 1,1 1-1,-1 0 0,1 0 1,-1-1-1,1 1 1,0 0-1,-1 0 0,1 0 1,0 0-1,0-1 1,-1 1-1,1 0 0,0 0 1,0 0-1,0 0 1,0 0-1,0 0 0,0-1 1,0 1-1,1 0 0,-1 0 1,0 0-1,0 0 1,1 0-1,-1-1 0,1 1 1,-1 0-1,0 0 1,1-1-1,-1 1 0,1 0 1,0 0-1,-1-1 1,1 1-1,0-1 0,-1 1 1,1-1-1,0 1 1,0-1-1,-1 1 0,1-1 1,0 0-1,0 1 0,0-1 1,-1 0-1,1 1 1,0-1-1,0 0 0,0 0 1,0 0-1,0 0 1,0 0-1,-1 0 0,1 0 1,0 0-1,0-1 1,0 1-1,0 0 0,0 0 1,-1-1-1,1 1 0,0 0 1,0-1-1,0 1 1,-1-1-81,20-10 60,-1-2 0,0 0 0,-1-1 0,0-1 1,-1 0-1,-1-1 0,8-12-60,-2 3 44,-2-1 1,0-1-1,-2-1 0,-1 0 0,-2-1 0,6-15-44,-10-14 519,-18 54-75,1 6-361,1 1 0,0 0 0,0 0 0,0 0 0,0 0 0,1 1 0,-1 0-1,1 0 1,0 0 0,0 0 0,1 1 0,-1 0 0,1-1 0,0 1 0,-2 4-83,-3 4 97,-131 226 976,123-208-891,-17 55 471,34-84-646,0 1 0,0 0 0,1-1 0,0 1 0,-1 0 0,1-1 0,0 0 0,0 1 0,0-1 1,0 0-1,0 0 0,1 0 0,-1-1 0,1 1 0,-1 0 0,1-1 0,0 0 0,-1 1 0,1-1 0,0 0 0,0 0 0,0-1 0,0 1 0,0-1 0,0 1 0,0-1 0,0 0 0,0 0 1,0 0-1,0-1 0,2 0-7,-3 2 8,88-12-1511,-37-12-1954,0-25-62</inkml:trace>
  <inkml:trace contextRef="#ctx0" brushRef="#br0" timeOffset="54767.934">2736 5032 1440,'375'-354'8658,"-340"320"-7202,-68 51-573,-190 158-555,201-156-312,-296 237 148,20-46 290,136-97 5,145-107-234,32-28-94,71-70-8,3 5 0,40-27-123,-57 51 19,289-259 20,37-31-6,-258 207 55,-116 108 207,-31 38-63,-58 46 207,-398 353-131,125-95-195,233-208-58,97-90-71,18-13-4,60-50-48,286-236 33,145-128 130,-308 238-31,-170 158-44,-23 20 40,-17 18-26,-104 88 98,-119 113-43,-229 206-12,146-110 16,223-206-25,77-76-54,16-16-47,17-19-24,150-130-136,185-180 221,18-25 39,-362 340-67,112-107 54,82-104-54,-181 193 2,-18 18-2,-59 52 4,-290 285-18,-6 24 45,322-321-28,-71 73 51,-44 64-54,129-142-220,18-20-490,12-26-2055,7-31 28</inkml:trace>
  <inkml:trace contextRef="#ctx0" brushRef="#br0" timeOffset="55561.498">2646 4178 8202,'-8'-4'392,"6"3"-200,-1 0 0,0 0 0,0 0 0,0-1 0,1 1 0,-1-1 0,1 0 0,-1 1 0,1-1 0,-1 0-1,1 0 1,0-1 0,0 1 0,0 0 0,0-1 0,1 1 0,-1-1 0,1 0 0,-1 1 0,1-1 0,-1-3-192,2-4 8,1 0-1,0 1 0,1-1 0,-1 0 0,2 0 1,0 1-1,0-1 0,0 1 0,1 0 0,1 0 1,-1 0-1,4-3-7,-4 5 0,108-177-12,-23 58 36,6 3 0,70-68-24,9 7 75,8 8 1,30-10-76,26-2 82,215-125-82,275-133 15,-586 367-10,3 6 1,3 7-1,86-23-5,377-80 7,-113 42 7,-483 123-10,236-44 47,-225 45-24,0 1 1,0 1-1,0 2 0,-1 0 0,1 2 0,0 1 0,-1 1 1,21 6-28,-38-9 22,-1 1 1,0 0-1,1 0 1,-1 0 0,0 1-1,0 0 1,-1 1-1,1-1 1,-1 1 0,0 0-1,-1 1 1,1-1-1,-1 1 1,0 1 0,0-1-1,-1 0 1,0 1-1,0 0 1,3 7-23,-7-11-57,0-1 0,0 1 0,0-1-1,0 1 1,0-1 0,-1 0 0,1 1 0,-1-1 0,0 1 0,1-1 0,-1 0-1,0 1 1,0-1 0,-1 0 0,1 0 0,0 0 0,-1 0 0,1 0 0,-1 0-1,0 0 1,1-1 0,-1 1 0,0-1 0,0 1 0,0-1 0,0 0 0,-1 1-1,1-1 1,0 0 0,0 0 0,-1-1 0,1 1 0,-1 0 0,1-1 0,0 0-1,-1 1 1,1-1 0,-1 0 0,1 0 0,-1 0 0,1-1 0,-1 1 57,-42-5-2006</inkml:trace>
  <inkml:trace contextRef="#ctx0" brushRef="#br0" timeOffset="56082.29">2856 3128 4409,'-26'4'4094,"-2"22"-2125,26-24-1904,-17 23 142,1 1 1,1 0-1,1 1 1,1 1-1,-5 16-207,4-12 82,-51 114 577,-35 116-659,63-143 400,4 2 0,-15 111-400,21 17 359,29-240-344,-1-1 1,0 0 1,1-1-1,0 1 0,0-1 1,1 1-1,0 0 0,0-1 1,1 1-1,0-1 0,0 0 1,1 1-1,0-1 0,0 0 1,2 2-17,-3-8 7,0 1 1,0-1 0,0 0-1,1 0 1,-1 0 0,0 0-1,1 0 1,-1 0 0,1-1-1,-1 1 1,1-1-1,0 0 1,-1 1 0,1-1-1,-1-1 1,1 1 0,-1 0-1,1 0 1,-1-1 0,1 0-1,-1 1 1,1-1 0,-1 0-1,1 0 1,-1 0 0,0-1-1,0 1 1,0-1 0,0 1-1,0-1 1,1 0-8,33-25 71,0-1 1,-2-2-1,-1-1 1,-2-2-1,2-4-71,-16 18 22,50-56 49,-14 16-9,1 2 1,63-49-63,-67 69 58,1 3 0,2 1 0,2 3 0,1 3 1,32-11-59,48-12 200,27-10-2466</inkml:trace>
  <inkml:trace contextRef="#ctx0" brushRef="#br0" timeOffset="176826.248">3661 3002 9642,'-40'-25'1224,"-1"3"1,-2 1-1,0 2 0,-1 2 0,-35-8-1224,49 17 32,-1 1-1,-1 2 1,1 1-1,-1 2 1,1 1-1,-1 1 1,1 2-1,-1 1 0,1 2 1,0 0-1,0 3 1,0 0-1,1 2 1,1 1-1,0 1 1,0 2-1,-19 12-31,-5 9-19,2 2 1,1 3-1,2 1 0,1 3 1,3 2-1,2 1 0,-30 44 19,4 4-2,4 4-1,5 2 0,4 3 0,4 2 0,-9 40 3,2 4-6,7 2 0,-12 74 6,18-22-5,10 3 0,8 1 0,6 60 5,17-154 1,5 1 1,5 0-1,5-1 0,7 13-1,-7-80-2,2 0-1,2-1 1,2-1-1,4 4 3,5 14-16,39 71-19,109 178 8,-153-273 25,9 20-2,3-1 0,2-1 0,2-2 0,31 32 4,-57-76 0,0 0 0,1-1 0,0 0 1,1-1-1,0 0 0,1-1 0,0-1 0,0 0 1,0-1-1,1 0 0,0-1 0,0-1 0,0-1 1,1 0-1,-1 0 0,1-2 0,0 0 1,3-1-1,10-2 2,-1-1 1,0-1 0,0-1 0,-1-2 0,1-1 0,-1-1 0,-1-1-1,24-12-2,1-6 18,0-1 0,-3-3 0,43-36-18,140-130 49,-85 52-90,-6-7 1,53-82 40,-36 23-399,-10-6-1,-9-7 1,33-90 399,-101 163-265,-8-3-1,-6-2 1,6-49 265,-28 72 77,-6 0 0,-5-2 0,1-87-77,-20 146 351,-4 1 1,-2-1-1,-5 0 1,-2 1-1,-13-43-351,15 87 278,-1-1 0,-2 1 0,-2 0 0,0 1 0,-2 1 0,-2 0 0,0 1 0,-2 0 0,-1 2 0,-6-5-278,8 14 183,-1 0 0,0 1 1,-2 1-1,0 1 0,-1 1 1,0 1-1,-1 0 0,0 2 1,-1 1-1,-1 0 0,-21-5-183,12 7 52,-1 1-1,0 2 1,0 1-1,0 1 1,-1 2 0,1 2-1,0 1 1,0 2-1,-29 6-51,-158 40-52,86 2-357,2 5 0,2 7 0,3 4 0,4 7-1,-36 32 410,-141 118-1925,-29 58-1808,4 5-228</inkml:trace>
  <inkml:trace contextRef="#ctx0" brushRef="#br0" timeOffset="120291.123">21498 4757 7090,'-32'-18'6454,"31"17"-6369,0-1-1,0 1 0,0-1 0,1 1 1,-1-1-1,0 0 0,1 1 1,-1-1-1,1 0 0,-1 0 1,1 1-1,0-1 0,0 0 1,0 0-1,0 0 0,0 1 1,0-1-1,1 0 0,-1 0 1,1 1-1,-1-1 0,1 0 0,-1 1 1,1-1-1,0 0 0,0 1 1,0-1-1,0 1 0,0-1 1,0 1-1,0 0 0,0 0 1,1-1-1,-1 1 0,0 0 1,2-1-85,21-24 69,1 0 1,1 2 0,2 1 0,11-7-70,-16 12 25,191-146 91,-192 159-96,-26 32-17,2-17-8,-15 79 0,4 0 0,5 0-1,2 17 6,13 150 1354,29 174-1354,-35-421 25,3 11 136,-1 0 0,-2 0 0,0 0 0,-1 1 0,0-1 0,-2 0-1,-1 0 1,0 0 0,-2 0 0,0 0 0,-2 2-161,6-20 42,0 0 1,-1 0-1,1 0 1,0-1-1,-1 1 1,0 0-1,1-1 1,-1 1-1,0-1 1,0 1-1,0-1 0,0 0 1,0 0-1,0 0 1,0 0-1,0 0 1,-1-1-1,1 1 1,0 0-1,-1-1 1,1 0-1,0 0 0,-1 1 1,1-1-1,0-1 1,-1 1-1,1 0 1,0 0-1,0-1 1,-1 0-1,1 1 1,0-1-1,0 0 1,0 0-1,0 0 0,0 0 1,0 0-1,0-1 1,0 1-1,0-1 1,0 1-1,1-1 1,-1 0-1,1 1 1,-1-1-1,1 0 0,0 0 1,-1 0-1,0-2-42,-27-34 93,1-1-1,1-1 0,3-1 1,1-1-1,-7-23-92,7 20-2,17 32-9,-25-49-159,2-2-1,-12-42 171,39 101-58,1 4 35,0-1 0,0 1 1,1 0-1,-1 0 0,0 0 1,1 0-1,-1-1 0,1 1 1,0 0-1,-1 0 0,1-1 1,0 1-1,0 0 0,-1-1 1,1 1-1,0 0 0,0-1 1,1 1-1,-1 0 0,0-1 1,0 1-1,1 0 0,-1-1 1,1 1-1,-1 0 0,1 0 1,-1 0-1,1-1 0,0 1 1,-1 0-1,1 0 0,0 0 1,0 0-1,0 0 0,0 0 1,0 1-1,0-1 0,1 0 23,51 9-1297,-41-4 1041,21 7-813,1-1 0,1-2 1,0-1-1,33 2 1069,-52-8-773,-1-1 1,1-1-1,-1 0 1,1-1-1,-1-1 0,0 0 1,0-1-1,4-2 773,40-20-3329</inkml:trace>
  <inkml:trace contextRef="#ctx0" brushRef="#br0" timeOffset="120675.185">22127 4914 5337,'41'-84'8483,"-65"115"-6069,8-6-2116,2-1 0,0 2 0,1 0 0,2 1 0,1 0 0,1 0-1,1 1 1,-1 13-298,8-40 11,1 0 0,0 0 0,-1 0 0,1 0 0,0 1-1,-1-1 1,1 0 0,0 0 0,0 0 0,0 0 0,0 0-1,0 0 1,0 0 0,0 0 0,1 0 0,-1 1 0,0-1 0,1 0-1,-1 0 1,1 0 0,-1 0 0,1 0 0,-1 0 0,1-1-1,-1 1 1,1 0 0,0 0 0,0 0 0,-1 0 0,1-1 0,0 1-1,0 0 1,0-1 0,0 1 0,0-1 0,0 1 0,0-1 0,0 1-12,37-18 115,-17-4-84,-1-2 0,-1 0 0,-1 0 0,-1-2 0,-1 0 0,-2-1 0,0-1 0,9-27-30,-1 5 57,-2-2 0,-3 0 1,6-29-58,-21 74-55,-3 25-21,-1-6 59,-23 262-77,25-274 95,-1 2 5,1 0-1,0 0 1,0 1 0,0-1 0,0 0-1,0 0 1,1 0 0,0 1 0,-1-1-1,1 0 1,0 0 0,0 0 0,1 0-1,-1 0 1,2 2-6,11-9 56,34-79-275,-21 21-1122,-4-1-1,-2-1 1,-3-1-1,4-34 1342,-6 4-2621</inkml:trace>
  <inkml:trace contextRef="#ctx0" brushRef="#br0" timeOffset="121282.63">22465 4349 6841,'-5'16'856,"-34"123"4085,29-100-4208,2 2 1,2-1-1,1 1 0,2 11-733,15 17 480,-11-67-474,-1-1 0,1 1 0,0-1 0,1 1 0,-1 0 0,0-1 0,0 0 0,1 1 0,-1-1 0,1 0 0,-1 0 0,1 0 0,-1 0 0,1 0 0,0 0 0,-1 0 0,1 0 0,0-1 1,0 1-1,0-1 0,-1 1 0,1-1 0,0 0 0,0 0 0,0 0 0,0 0 0,0 0 0,0 0 0,0 0 0,-1-1 0,1 1 0,0-1 0,0 1 0,0-1 0,0 0-6,8-3 9,-1-1-1,0 1 1,0-2-1,-1 1 1,1-1 0,-1-1-1,0 1 1,-1-1-1,0-1 1,2-2-9,32-28 35,-40 36-34,0 1 0,0 0 0,1 0 0,-1 0 0,0 0 0,1 0 0,-1 0 0,1 0 0,0 0-1,-1 0 1,1 1 0,0-1 0,-1 1 0,1-1 0,0 1 0,-1 0 0,1 0 0,0-1 0,0 1 0,0 0-1,-1 1 1,1-1 0,0 0 0,-1 0 0,1 1 0,0-1 0,0 1 0,-1 0 0,1-1 0,-1 1-1,1 0 1,-1 0 0,1 0 0,-1 0 0,1 0 0,-1 0 0,0 1 0,0-1 0,1 0 0,-1 1-1,0-1 1,0 0 0,0 2-1,4 5 76,-1 1 0,0 0-1,0 0 1,-1 0 0,0 1-1,-1-1 1,0 1 0,0-1 0,-1 1-1,-1 0 1,1-1 0,-2 1-1,0 7-75,18-48 679,-7 8-651,-2 0 0,-1-1 0,-1 0 0,-1 0-1,0-1 1,-2 1 0,-2-1 0,0-18-28,-9 10 89,8 55-21,2-15-64,-1-1 0,1 0 0,0 1 0,1-1 0,0 0 0,0 0-1,0 0 1,0 0 0,1-1 0,0 0 0,0 1 0,1-1 0,-1-1-1,1 1 1,0-1 0,0 0 0,1 0 0,-1 0 0,1-1 0,0 1 0,0-1-1,0-1 1,0 1 0,1-1 0,-1 0 0,0-1 0,1 0 0,0 0 0,-1 0-1,1-1 1,0 1-4,9-5 13,0 0 0,-1-1 0,1-1-1,-1 0 1,0-1 0,0-1 0,-1 0 0,0-1-1,-1 0 1,0-1 0,0-1 0,9-9-13,-12 12 15,0 0 0,0-1 0,0 0 0,-1-1 0,-1 0 0,0 0 0,0-1-1,-1 0 1,0 0 0,-1 0 0,0-1 0,-1 0 0,2-5-15,-7 16 14,1-1 0,-1 1 0,0-1 0,1 1 0,-1 0 0,0-1 0,0 1 0,0-1 0,0 1 0,0-1 0,0 1 0,0 0 0,0-1 0,0 1 0,-1-1 0,1 1 0,-1 0 0,1-1 0,-1 1 0,0 0 0,1-1 0,-1 1 0,0 0 0,0 0 0,0 0 0,0 0 0,0 0 0,0 0 0,0 0 0,0 0 0,0 0 0,0 0 0,-1 0 0,1 1 1,0-1-1,-1 1 0,1-1 0,0 1 0,-1-1 0,1 1 0,0 0 0,-1 0 0,1-1 0,-1 1 0,1 0 0,-1 0 0,1 1 0,-1-1 0,1 0 0,0 0 0,-1 1 0,1-1 0,-1 1 0,1-1 0,0 1 0,0-1 0,-1 1 0,1 0 0,0 0 0,-1 0-14,-12 9 74,0 1 0,0 0 1,2 0-1,-1 2 0,1-1 1,1 2-1,1-1 0,0 2 1,0-1-1,1 1 0,1 1 1,-5 14-75,9-24 23,1 0 1,0 0 0,0 0-1,1 0 1,0 1 0,0-1-1,0 1 1,1-1 0,0 1-1,0 0 1,1-1-1,0 1 1,0 0 0,0 0-1,1-1 1,0 1 0,0-1-1,1 1 1,0-1 0,0 1-1,0-1 1,1 1-24,2-4-5,1 0 0,-1 0 1,0 0-1,1-1 0,0 0 0,-1 0 0,1 0 1,0-1-1,0 1 0,0-1 0,0-1 1,0 1-1,0-1 0,0 0 0,0-1 0,0 1 1,0-1-1,0-1 0,0 1 0,0-1 1,0 0-1,-1 0 0,1 0 0,1-2 5,100-35-4457,-59 16 1102</inkml:trace>
  <inkml:trace contextRef="#ctx0" brushRef="#br0" timeOffset="137079.58">15901 6420 14779,'2'1'11,"4"5"-44,-1 0-1,0 0 1,0 1 0,-1-1 0,0 1-1,0 0 1,0 0 0,-1 1-1,0-1 1,0 1 0,-1-1 0,1 5 33,0-2 31,9 34 42,-9-33-37,-1 0-1,1-1 1,1 1 0,0 0 0,0-1 0,1 0 0,1 0 0,-1-1 0,2 1-36,-4-8 21,0 0 0,-1-1-1,1 0 1,0 1 0,0-1 0,0 0 0,1 0 0,-1-1-1,0 1 1,0-1 0,0 1 0,1-1 0,-1 0 0,0 0-1,0-1 1,0 1 0,1-1 0,-1 1 0,0-1 0,0 0-1,0 0 1,0-1 0,0 1 0,0 0 0,0-1 0,-1 0-1,1 0 1,-1 0 0,3-2-21,-4 4 3,98-67 306,-80 52-315,1 1 1,0 0-1,0 2 0,2 0 0,-1 2 1,1 0-1,11-2 6,-31 12-85,1 0 0,-1-1 1,0 1-1,0 0 0,1-1 0,-1 1 0,0-1 1,0 0-1,0 0 0,0 0 0,0 0 0,0 0 0,0 0 1,0 0-1,-1-1 0,1 1 0,0-1 0,-1 1 1,1-1-1,-1 0 0,1 0 0,-1 1 0,0-1 1,0 0-1,0 0 0,0 0 0,0 0 0,0-1 0,-1 1 1,1 0-1,-1 0 0,1 0 0,-1-1 0,0 1 1,0 0-1,0 0 0,0-1 0,0 1 0,0 0 1,-1 0-1,1 0 0,-1-1 85,-6-6 74,0 0 0,0 0 1,-1 0-1,0 1 0,0 1 1,-1-1-1,0 1 0,-1 1 0,-1-1-74,11 7 4,-67-43 1774,66 43-1751,1-1-1,-1 1 1,0-1 0,0 0-1,0 0 1,1 1 0,-1-1 0,0 0-1,1 0 1,-1 0 0,1 0 0,-1 0-1,1 1 1,-1-1 0,1 0-1,0 0 1,0 0 0,-1 0 0,1 0-1,0 0 1,0-1 0,0 1-1,0 0 1,0 0 0,0 0 0,0 0-1,0 0 1,1 0 0,-1 0 0,0 0-1,1 0 1,-1 0 0,0 0-1,1 0 1,-1 1 0,1-1 0,0 0-1,-1 0 1,1 0 0,0 0 0,-1 1-1,1-1 1,1 0-27,36-29 86,-26 23-96,0 1 1,1 0-1,-1 0 1,1 2-1,0-1 1,0 2-1,1 0 1,-1 0-1,1 1 1,-1 1-1,1 0 1,0 1-1,0 1 1,-1 0-1,1 0 1,-1 2 0,1 0-1,10 3 10,-16 0-5,0 1 0,0-1 0,0 2 0,-1-1 0,0 1-1,0 0 1,-1 0 0,0 1 0,-1 0 0,0 0 0,0 0 0,-1 0 0,0 1 0,-1 0 0,0 0-1,0 0 1,-1 1 5,1 11 176,-1 0-1,-1 0 0,-1 0 0,-1-1 1,-1 1-1,-1 0 0,0-1 0,-2 1 0,-1-1 1,0 0-1,-2-1 0,0 0 0,-3 3-175,6-10 142,-36 86 463,13-62-562,32-50-2084,20-10-1229,10-5-412</inkml:trace>
  <inkml:trace contextRef="#ctx0" brushRef="#br0" timeOffset="137418.224">17179 5945 7418,'0'0'70,"0"-1"-1,-1 1 1,1-1 0,0 1 0,0-1 0,0 1 0,0-1 0,0 1 0,0 0 0,1-1 0,-1 1 0,0-1 0,0 1-1,0-1 1,0 1 0,0-1 0,1 1 0,-1 0 0,0-1 0,0 1 0,1-1 0,-1 1 0,0 0 0,1-1 0,-1 1-1,0 0 1,1-1 0,-1 1 0,1 0 0,-1 0 0,0-1 0,1 1 0,-1 0 0,1 0 0,-1 0 0,1 0 0,-1-1 0,1 1-1,-1 0 1,1 0 0,-1 0 0,1 0 0,-1 0 0,0 0 0,1 0 0,-1 0 0,1 1 0,-1-1 0,1 0 0,-1 0-1,1 0 1,-1 0 0,1 1 0,-1-1 0,0 0 0,1 0 0,-1 1 0,0-1 0,1 0 0,-1 1 0,0-1 0,1 0 0,-1 1-1,0-1 1,1 1 0,-1-1 0,0 0 0,0 1-70,1 38 547,-16 21-161,-3-1 0,-3-1 0,-2-1 1,-24 42-387,33-68 130,-191 377 983,200-399-1098,6-15-120,7-18-234,35-78-3202,-8 24 822</inkml:trace>
  <inkml:trace contextRef="#ctx0" brushRef="#br0" timeOffset="138143.697">17247 5941 7370,'10'-36'4843,"-8"42"-3772,-17 48-211,-59 214 19,23-20-687,5-7-33,44-182 48,4-76 47,-1-24-188,0 1-1,-3 0 0,-1 0 1,-6-24-66,8 56-14,0 0 1,0 0-1,-1 1 1,0-1-1,-1 1 1,1-1-1,-1 1 1,-1 0-1,1 0 1,-1 0-1,0 1 1,-1-1-1,0 1 1,0 0-1,0 0 1,-1 0 13,5 6-2,0 0 1,0 0-1,0 0 1,0 1-1,0-1 1,0 0-1,0 0 0,0 1 1,0-1-1,0 1 1,0-1-1,0 1 1,1-1-1,-1 1 1,0-1-1,0 1 1,0 0-1,1-1 1,-1 1-1,0 0 0,1 0 1,-1 0-1,1-1 1,-1 1-1,1 0 1,-1 0-1,1 0 1,-1 0-1,1 0 1,0 0-1,0 0 1,0 0-1,-1 0 0,1 0 1,0 0-1,0 0 1,0 0-1,0 0 1,1 0-1,-1 0 1,0 0-1,0 0 1,1 0-1,-1 0 1,0 0-1,1 0 2,-1 13 2,0 0 0,1 0 0,1 0 0,0 0 0,1-1 0,0 1 0,2 0 0,1 3-2,-5-12 6,1-1-1,0 0 1,0 0 0,0 0-1,1 0 1,-1 0-1,1 0 1,0-1-1,0 1 1,0-1 0,0 0-1,1 0 1,0 0-1,-1 0 1,1 0-1,0-1 1,0 0 0,0 0-1,0 0 1,1 0-1,-1-1 1,0 0-1,1 0 1,-1 0 0,1 0-1,0-1 1,0 1-6,8-4 21,-2 1 0,1-2 0,0 0 0,0 0-1,-1-1 1,0 0 0,0-1 0,-1 0 0,1-1 0,-1 0 0,-1-1 0,1 0 0,-1 0 0,-1-1 0,0 0 0,0-1 0,0 0 0,-1 0 0,-1 0 0,3-7-21,-1 5 35,-1 0 0,-1 0 1,0-1-1,0 1 1,-2-1-1,1-1 1,1-12-36,-6 27 4,0-1 1,-1 1 0,1-1 0,0 0-1,0 1 1,-1-1 0,1 0 0,-1 1-1,1-1 1,0 0 0,-1 1 0,1-1-1,-1 0 1,1 0 0,-1 0 0,1 1-1,-1-1 1,1 0 0,-1 0 0,1 0-1,-1 0 1,1 0 0,-1 0 0,1 0-1,-1 0 1,1 0 0,-1 0 0,1 0-1,-1 0 1,1 0 0,0 0 0,-1-1-1,1 1 1,-1 0 0,1 0 0,-1 0-1,1-1 1,-1 1 0,1 0 0,0-1-1,-1 1 1,1 0 0,0-1 0,-1 1-1,1 0 1,0-1 0,-1 1 0,1-1-1,0 1 1,0-1 0,-1 1 0,1-1 0,0 1-1,0-1 1,0 1 0,0-1 0,0 1-1,0-1 1,0 1 0,0-1 0,0 1-1,0-1-4,-8 13 25,1 0 0,0 1 0,1-1 1,0 1-1,1 0 0,1 1 0,0-1 0,0 1 0,2 0 0,0 0 0,0 0 0,1 0 0,1 0 0,0 1-25,0-13 5,0-1 1,-1 1-1,1-1 0,0 1 1,0-1-1,0 1 0,0-1 0,0 1 1,0-1-1,1 1 0,-1-1 1,0 1-1,1-1 0,-1 1 1,1-1-1,0 0 0,-1 1 0,1-1 1,0 0-1,0 1 0,0-1 1,0 0-1,0 0 0,0 0 1,0 0-1,0 0 0,0 0 0,0 0 1,1 0-1,-1-1 0,0 1 1,1 0-1,-1-1 0,0 1 1,1-1-1,-1 1 0,1-1 0,-1 0 1,1 0-6,49-37 152,-34 20-101,-1-1 1,0-1-1,-2 0 1,0-1 0,-2-1-1,0 0 1,-1-1-1,-1 0 1,4-14-52,-12 31-84,-8 25 9,-3 18 84,2 2 0,2-1 0,1 0 0,2 1 1,3 24-10,-2-61 4,1 1 1,0-1-1,0 0 1,0 1 0,0-1-1,1 0 1,-1 0-1,1 1 1,0-1 0,0 0-1,0 0 1,0 0-1,1 0 1,-1 0 0,1 0-1,0 0 1,0-1 0,0 1-1,0 0 1,0-1-1,0 0 1,1 1 0,-1-1-1,1 0 1,0 0-1,0-1 1,-1 1 0,1 0-1,0-1 1,0 0 0,1 0-1,-1 0 1,0 0-1,0 0 1,0-1 0,1 1-1,1-1-4,4-3 19,0-1 0,0 0 1,-1-1-1,1 0 0,-1 0 0,0 0 0,-1-1 0,1-1 0,-1 1 0,0-1 0,-1 0 1,0-1-1,0 0 0,0 0 0,2-5-19,25-61-977,-39 27-4118,-6 36 1385</inkml:trace>
  <inkml:trace contextRef="#ctx0" brushRef="#br0" timeOffset="138575.786">17772 6202 3617,'12'-228'12020,"-11"255"-11252,-65 405-689,56-369 5,3 1 0,3 0 0,3 21-84,-1-83 6,-1-1 0,1 0 0,0 1 0,-1-1 1,1 1-1,0-1 0,0 1 0,0-1 0,0 1 1,0-1-1,1 1 0,-1-1 0,0 1 1,1-1-1,-1 0 0,1 1 0,-1-1 0,1 0 1,-1 1-1,1-1 0,0 0 0,0 1 0,0-1 1,0 0-1,0 0 0,0 0 0,0 0 1,0 0-1,0 0 0,1 0 0,-1-1 0,0 1 1,0 0-1,1-1 0,-1 1 0,1-1 0,-1 1 1,1-1-7,1-3 32,0 0 0,-1-1 0,0 1 1,0-1-1,0 1 0,0-1 1,0 0-1,-1 0 0,1 0 0,-1 0 1,0 0-1,-1 0 0,1-1 0,-1 1 1,0 0-1,0 0 0,0 0 0,0-1-32,0 4 4,-1-18 48,-1 1 0,0-1 0,-2 0 0,0 1 0,-1 0 0,0 0 1,-2 0-1,0 1 0,-1 0 0,-1 0 0,-1 1 0,0 0 0,-5-6-52,-9-2 283,29 34 112,5-4-408,0-1 1,0 0-1,0-1 1,1 0-1,0-1 1,0 0 0,0-1-1,0 0 1,7 0 12,-2 0-140,1-1 0,-1-1-1,1-1 1,-1-1 0,1 0 0,-1-1 0,3-1 140,67-30-4857,-48 12 1522</inkml:trace>
  <inkml:trace contextRef="#ctx0" brushRef="#br0" timeOffset="139040.353">18107 6293 5425,'-20'-17'8727,"-20"38"-7650,25 2-1015,1 0 1,0 1-1,2 0 1,1 1-1,1 0 1,0 1-1,3 0 1,-4 18-63,8-32 42,0-3-3,0 1 0,1-1-1,0 0 1,1 0 0,0 1 0,0-1 0,1 1 0,1-1-1,-1 1 1,1-1 0,1 3-39,-1-11 6,0 0 0,0 0 0,0 0 0,0 1 1,0-1-1,0 0 0,0 0 0,0-1 0,0 1 0,0 0 0,0 0 0,1 0 0,-1-1 0,0 1 0,1-1 1,-1 1-1,0-1 0,1 1 0,-1-1 0,1 0 0,-1 0 0,0 1 0,1-1 0,-1 0 0,1-1 0,-1 1 1,1 0-1,-1 0 0,1 0 0,-1-1 0,0 1 0,1-1 0,-1 1 0,0-1 0,1 0 0,-1 1 0,0-1 0,0 0 1,0 0-1,1 0 0,-1 0 0,0 0 0,0 0 0,-1 0 0,1 0 0,0-1-6,211-180 432,-155 153-529,-56 29 93,1 0-1,-1 0 0,1-1 0,-1 1 0,0 0 0,1 0 0,-1 0 0,1 0 0,-1 0 0,0 1 0,1-1 0,-1 0 0,1 1 0,-1-1 0,0 1 0,0-1 0,1 1 0,-1 0 0,0-1 0,0 1 0,0 0 0,1 0 0,-1 0 0,0 0 0,0 0 0,-1 0 0,1 0 0,0 0 0,0 1 0,0-1 0,-1 0 0,1 0 0,-1 1 0,1-1 0,-1 0 0,1 1 0,-1-1 0,0 0 0,1 1 0,-1-1 0,0 1 5,-5 118 453,7-109-105,2-19 29,1-21 105,-4 12-389,0-1 0,-2 1 0,0 0 0,-1 0-1,0 0 1,-2 0 0,0 0 0,-1 1 0,0 0-1,-4-5-92,-1 6-3,20 23-119,-2-4 23,0 0 0,0-1 0,1 0 0,-1-1 0,1 0 0,-1 0 0,1-1 0,0 0 0,-1 0 0,1-1 0,0 0 0,5-2 99,38-12-3105,2-13 65</inkml:trace>
  <inkml:trace contextRef="#ctx0" brushRef="#br0" timeOffset="139442.902">18691 5875 6081,'-2'0'394,"0"-1"0,0 0 0,0 1-1,0 0 1,0-1 0,0 1-1,0 0 1,0 0 0,-1 0 0,1 0-1,0 0 1,0 1 0,0-1 0,0 1-1,0-1 1,0 1 0,0 0 0,0 0-1,0 0 1,0 0 0,0 0 0,0 1-394,-2 23 1099,14 44-1013,-4 1 0,-3 0-1,-3 0 1,-3 0-1,-7 30-85,5-67 53,1-7 27,1 1 0,0-1 0,2 1 0,2 0 0,1 14-80,-2-39 8,0-1 0,0 0 1,0 0-1,0 1 0,0-1 1,0 0-1,0 0 0,0 1 1,0-1-1,1 0 0,-1 0 1,0 0-1,1 0 0,-1 0 1,1 1-1,0-1 1,-1 0-1,1 0 0,0 0 1,0 0-1,-1-1 0,1 1 1,0 0-1,0 0 0,0 0 1,0-1-1,0 1 0,0 0 1,0-1-1,0 1 0,1-1 1,-1 1-1,0-1 0,0 0 1,0 1-1,0-1 0,1 0 1,-1 0-1,0 0 1,0 0-1,1 0 0,-1 0 1,0 0-1,0 0 0,0-1 1,1 1-1,-1 0 0,0-1 1,0 1-1,1-1-8,6-5 67,0 0-1,0 0 1,0-1-1,-1 0 1,0 0-1,-1 0 1,1-1 0,-1 0-1,-1-1 1,2-2-67,7-9 113,37-58 62,-3-3 0,-3-1 0,8-32-175,-50 108 7,4-9 11,0-1 0,-1 0 0,0 0 0,-2 0 0,0-1 0,0-6-18,-3 23-30,-1-1 0,0 1 0,1-1 0,-1 0 0,0 1 0,1-1 0,-1 1 0,0-1 0,0 0 1,0 0-1,0 1 0,0-1 0,0 0 0,0 1 0,0-1 0,0 0 0,0 1 0,0-1 0,0 0 0,0 1 0,-1-1 0,1 0 0,0 1 0,0-1 0,-1 0 0,1 1 0,0-1 1,-1 1-1,1-1 0,-1 1 0,1-1 0,-1 1 0,1-1 0,-1 1 0,1-1 0,-1 1 0,1-1 0,-1 1 0,0 0 0,1-1 0,-1 1 0,0 0 0,1 0 0,-1 0 0,0-1 1,1 1-1,-1 0 0,0 0 0,1 0 0,-1 0 0,0 0 0,1 0 0,-1 0 0,0 0 0,1 1 0,-1-1 0,0 0 0,1 0 0,-1 0 0,0 1 0,1-1 0,-1 0 0,0 1 1,1-1 29,-15 10-3214,-3 2-270</inkml:trace>
  <inkml:trace contextRef="#ctx0" brushRef="#br0" timeOffset="139715.776">18845 6247 6713,'-5'41'2497,"1"8"392,1-5-1769,3 1-144,0-10-352,4-3-136,5-9-224,8-2-104,1-6-128,6-12 2905,2-12-6082,-6-21 2993</inkml:trace>
  <inkml:trace contextRef="#ctx0" brushRef="#br0" timeOffset="140006.631">19115 6287 8530,'-6'28'2248,"-5"0"897,0-2-2337,-1 4-192,6 0-72,3 4-120,3-6-223,6 10-145,3-6-24,2-4-56,0-9-273,2-2-375,-4-14 488,11-11-3144,-8-5 871</inkml:trace>
  <inkml:trace contextRef="#ctx0" brushRef="#br0" timeOffset="140244.241">19175 6344 7362,'22'40'5116,"21"-24"-3854,-31-19-1187,0 1 0,0-2 0,-1 1 0,1-2 0,-1 1 0,0-2-1,0 1 1,-1-1 0,0-1 0,0 0 0,0-1 0,-1 0 0,0 0 0,-1-1 0,1 0-1,-2 0 1,1-1 0,-1 0 0,-1 0 0,4-9-75,23-55 453,-32 72-434,-1 1-1,1 0 0,-1 0 1,1 0-1,-1-1 1,0 1-1,0 0 0,0 0 1,0-1-1,0 1 0,0 0 1,0-1-1,0 1 0,0 0 1,0 0-1,-1-1 1,1 1-1,0 0 0,-1 0 1,1 0-1,-1 0 0,0-1 1,1 1-1,-1 0 0,0 0 1,0 0-1,0 0 1,1 0-1,-1 1 0,0-1 1,0 0-1,0 0 0,-1 1 1,1-1-1,0 0 0,0 1 1,0-1-1,-1 1-18,-48 8 467,34 2-427,0 1 1,1 0 0,0 1 0,0 1 0,1 0 0,1 1 0,0 1 0,1 0-1,1 0 1,0 1 0,1 0 0,1 1 0,1 1 0,-6 13-41,-15 75 386,28-103-370,0 1 1,1-1 0,0 1 0,0-1 0,-1 1-1,2 0 1,-1-1 0,0 1 0,1-1 0,0 0 0,0 1-1,0-1 1,0 1 0,0-1 0,1 0 0,-1 0-1,1 0 1,0 0 0,0 0 0,0 0 0,0 0 0,1-1-1,-1 1 1,1-1 0,0 1 0,-1-1 0,1 0-1,0 0 1,2 0-17,3 0 3,0-2-1,0 1 0,0-1 1,0 0-1,0-1 0,0 1 1,0-2-1,0 1 0,0-1 1,0 0-1,-1-1 0,1 0 1,-1 0-1,1-1 0,-1 0 1,0 0-1,-1 0 1,1-1-1,-1 0 0,0 0 1,5-6-3,-2 3-395,0 0 0,-1-1 1,0 0-1,-1 0 1,1 0-1,-2-1 0,1 0 1,-2-1-1,1 0 0,1-5 395,17-57-3010</inkml:trace>
  <inkml:trace contextRef="#ctx0" brushRef="#br0" timeOffset="140462.335">19207 5771 9586,'-35'9'3233,"16"-2"424,13-2-2569,1-7-608,11 2-312,6 4-424,10-9 3152,11-24-6568,2-6 2960</inkml:trace>
  <inkml:trace contextRef="#ctx0" brushRef="#br0" timeOffset="140985.487">19767 5737 7194,'-7'-48'5699,"7"49"-5659,0-1 0,0 0 0,0 0 0,0 0 0,0 1 0,0-1 0,0 0-1,0 0 1,0 1 0,0-1 0,0 0 0,0 0 0,-1 1 0,1-1 0,0 0-1,0 0 1,0 0 0,0 1 0,0-1 0,0 0 0,-1 0 0,1 0-1,0 0 1,0 1 0,0-1 0,0 0 0,-1 0 0,1 0 0,0 0 0,0 0-1,0 0 1,-1 1 0,1-1 0,0 0 0,0 0 0,0 0 0,-1 0 0,1 0-1,0 0 1,0 0 0,-1 0 0,1 0 0,0 0 0,0 0 0,-1 0 0,1 0-1,0 0 1,0 0 0,0 0 0,-1-1 0,1 1 0,0 0 0,0 0 0,0 0-1,-1 0 1,1 0 0,0 0 0,0-1 0,0 1 0,-1 0 0,1 0 0,0 0-1,0 0-39,-9 28 415,8-24-288,-44 267 356,23-22-172,22-240-290,0 0 1,1-1-1,0 1 1,0 0-1,1 0 1,1 0-1,-1-1 1,1 1-1,0-1 0,1 0 1,1 2-22,-4-8 6,0 0 1,1 0 0,-1-1-1,0 1 1,1 0-1,-1 0 1,1-1-1,0 1 1,0-1-1,-1 0 1,1 1-1,0-1 1,0 0-1,0 0 1,0 0-1,0-1 1,1 1-1,-1 0 1,0-1 0,0 1-1,0-1 1,1 0-1,-1 0 1,0 0-1,1 0 1,-1 0-1,0 0 1,0 0-1,1-1 1,-1 1-1,0-1 1,0 0-1,0 0 1,0 0-1,0 0-6,63-48 167,68-133 37,-133 182-211,0 1 0,0 0 1,0 0-1,0-1 0,0 1 0,0 0 1,1 0-1,-1-1 0,0 1 0,0 0 1,1-1-1,-1 1 0,0 0 0,1-1 1,-1 1-1,0-1 0,1 1 1,-1 0-1,1-1 0,-1 1 0,1-1 1,-1 1-1,1-1 0,0 1 0,-1-1 1,1 0-1,-1 1 0,1-1 0,0 0 1,-1 0-1,1 1 0,0-1 1,0 0-1,-1 0 0,1 0 0,0 0 1,-1 0-1,1 0 0,0 0 0,0 0 1,-1 0-1,1 0 0,0 0 0,0 0 1,-1 0-1,1-1 0,0 1 1,-1 0-1,1-1 0,0 1 0,-1 0 1,1-1-1,-1 1 0,1-1 0,-1 1 1,1-1-1,-1 1 0,1-1 0,-1 1 1,1-1 6,1 25 1,-1 1 0,-1 0 1,-1 0-1,-2 0 0,0 0 1,-1 0-1,-2-1 0,-1 0 1,0 0-1,-4 3-1,8-18 113,-1-1 0,0 0 0,0 0-1,-1 0 1,0-1 0,-1 1 0,1-1 0,-2-1 0,1 1 0,-1-1-1,1 0 1,-2-1 0,1 1 0,-1-1 0,1-1 0,-1 1-1,-1-2 1,1 1 0,0-1 0,-1 0 0,0-1 0,0 0 0,0 0-1,0-1 1,0 0 0,0 0 0,0-1 0,0 0 0,-5-2-113,2-1-42,1 0 0,0-1 0,1-1 1,-1 0-1,1 0 0,-1-1 1,2 0-1,-1-1 0,1 0 0,-3-3 42,11 10-41,1 0-1,-1-1 1,1 1 0,-1 0-1,1 0 1,-1-1-1,1 1 1,-1 0-1,1-1 1,-1 1 0,1 0-1,-1-1 1,1 1-1,0-1 1,-1 1-1,1-1 1,0 1 0,0-1-1,-1 1 1,1-1-1,0 1 1,0-1-1,-1 1 1,1-1 0,0 1-1,0-1 1,0 0-1,0 1 1,0-1-1,0 1 1,0-1 0,0 1-1,0-1 1,0 0-1,0 1 1,1-1-1,-1 1 1,0-1 0,0 1-1,0-1 1,1 1-1,-1-1 1,0 1-1,1-1 1,-1 1 0,0-1-1,1 1 1,-1 0-1,1-1 1,-1 1-1,1-1 1,-1 1 0,1 0-1,-1 0 1,1-1-1,-1 1 1,1 0-1,-1 0 1,1 0 0,-1-1-1,1 1 1,-1 0-1,1 0 1,0 0-1,0 0 42,45-3 27,-41 3 347,43 0-2304,3-1 1427</inkml:trace>
  <inkml:trace contextRef="#ctx0" brushRef="#br0" timeOffset="141330.147">20142 6288 6161,'40'6'7688,"17"-31"-6134,-52 22-1371,10-4-95,0-2-1,0 0 1,-1-1 0,0 0-1,-1-1 1,0 0 0,-1-1-1,0-1 1,-1 0 0,0 0-1,5-11-87,-6-30 598,-10 52-568,0 1 0,-1 0 0,1 0 0,0-1 1,-1 1-1,1 0 0,-1 0 0,1 0 0,-1 0 0,0 0 1,1 0-1,-1 0 0,0 0 0,0 0 0,0 0 0,0 0 1,0 0-1,0 0 0,0 1 0,0-1 0,0 0 1,0 1-1,0-1 0,-1 1 0,1-1 0,0 1 0,0 0 1,0-1-1,-1 1 0,1 0 0,0 0 0,-1 0 0,1 0 1,0 0-1,0 0 0,-1 0 0,1 1 0,0-1 1,0 0-1,-1 1 0,1-1 0,0 1 0,0-1-30,-9 4 47,1 0-1,0 1 1,0 0-1,1 1 1,-1 0-1,1 0 1,0 0-1,1 1 1,0 0-1,0 1 1,0 0-1,1 0 1,-3 5-47,8-12 2,-17 20 40,1 1 1,1 1-1,1 0 1,1 2-1,2-1 1,0 1-1,1 1 0,2 0 1,0 0-1,0 8-42,9-31 6,-1-1 1,1 0-1,0 1 0,0-1 1,0 0-1,0 1 0,0-1 1,0 0-1,1 1 0,-1-1 1,1 0-1,-1 1 0,1-1 0,0 0 1,0 0-1,0 0 0,0 0 1,1 0-1,-1 0 0,0 0 1,1 0-1,-1 0 0,1-1 1,0 1-1,0-1 0,-1 1 0,1-1 1,0 0-1,0 1 0,0-1 1,1 0-1,-1 0 0,0-1 1,2 2-7,76 0-546,-63-7 30,0-1 0,-1 0-1,0-1 1,0 0-1,-1-1 1,1-1-1,-2-1 1,0 0-1,0-1 1,0 0 0,-2-1-1,5-6 517,34-38-2794</inkml:trace>
  <inkml:trace contextRef="#ctx0" brushRef="#br0" timeOffset="141714.46">20658 6038 8474,'-16'-9'6053,"-13"20"-3156,26-9-2761,-13 8 42,1 0 0,1 0 0,0 2-1,0 0 1,1 0 0,1 2 0,0-1 0,1 1 0,0 1 0,1 0 0,1 1 0,-3 6-178,-2 34 89,14-54-89,0-1 1,0 1-1,0 0 1,0-1-1,0 1 0,0 0 1,0-1-1,1 1 0,-1-1 1,1 1-1,-1 0 0,1-1 1,0 1-1,-1-1 1,1 1-1,0-1 0,0 1 1,0-1-1,0 0 0,0 0 1,0 1-1,1-1 1,-1 0-1,0 0 0,0 0 1,1 0-1,-1 0 0,1-1 1,-1 1-1,1 0 1,-1-1-1,1 1 0,1 0 0,151 4-52,-128-4 45,48 11-26,-72-9 29,-1-1-1,1 0 1,-1 1-1,0-1 0,0 1 1,0 0-1,-1-1 1,1 1-1,0-1 1,-1 1-1,0 0 0,1 0 1,-1-1-1,0 1 1,-1 0-1,1 0 1,0-1-1,-1 1 1,0 0-1,1-1 0,-1 1 1,0-1-1,0 1 1,-1-1-1,1 1 1,0-1-1,-1 0 1,1 0-1,-1 1 0,0-1 1,-1 1 4,-11 16 57,-1-1 0,0-1 0,-2 0 0,0-1 0,0-1 0,-3 1-57,0 0 114,-2 4 42,14-12-70,-1-1-1,1 1 1,-2-1-1,1-1 1,-1 1-1,1-2 1,-2 1-1,-2 0-85,13-7-11,-1 1 0,0 0-1,0-1 1,1 1 0,-1-1-1,0 1 1,1-1 0,-1 1 0,0-1-1,1 0 1,-1 1 0,1-1-1,-1 0 1,1 1 0,-1-1-1,1 0 1,-1 0 0,1 1 0,0-1-1,-1 0 1,1 0 0,0 0-1,0 1 1,0-1 0,0 0 0,0 0-1,0 0 1,0 0 0,0 0-1,0 1 1,0-1 0,0 0 0,0 0-1,1 0 1,-1 0 0,0 1-1,1-1 1,-1 0 0,0 0 0,1 1-1,-1-1 1,1 0 0,-1 0-1,1 1 1,0-1 11,34-82-2853,-6 13-849,9-11-300</inkml:trace>
  <inkml:trace contextRef="#ctx0" brushRef="#br0" timeOffset="142299.2">20876 5701 8530,'-3'13'4164,"-11"7"-2155,4-8-1494,-15 27-185,1 0-1,3 2 1,1 1 0,1 0-1,-4 21-329,18-50 35,1 1 0,0-1 0,1 1 0,0 0 0,1 0 0,1 0 0,0 0 0,1 1 0,0-1 0,1 0 0,1 0 0,2 8-35,-2-18 7,1 0 0,-1 0 0,1 0 0,0-1 0,0 0 0,1 1 0,-1-1 0,1 0 0,-1 0 0,1-1 0,0 1 0,0-1 0,0 0 0,1 0 0,-1 0 0,0-1 0,1 0 0,-1 1 0,1-2 0,-1 1 0,1 0 0,-1-1 0,1 0 0,0 0 0,-1 0 0,1 0 0,-1-1 0,1 0 0,1 0-8,20 1 25,-14 0-19,1 2 1,-1-1 0,0 2-1,0-1 1,0 2-1,0-1 1,-1 2 0,2 0-6,-9-3-1,0 0 0,-1 0 0,1 0 0,0 0-1,-1 0 1,0 1 0,1 0 0,-1 0 0,0 0 0,0 0 0,-1 0 0,1 0 0,0 1 0,-1-1 0,0 1 0,0 0 0,0 0 0,-1 0 0,1 0 0,-1 0 0,0 0 0,0 0 0,0 0 0,0 3 1,-1-5 43,0 0 0,0 0 0,0 0 0,0 0 0,0 1 0,0-1 0,-1 0 0,1 0 0,-1 0 0,1 0 0,-1 0 0,0 0 0,0 0 0,0 0 0,0 0 0,0-1 0,0 1 0,0 0 0,-1-1 0,1 1 0,0-1 0,-1 1 0,0-1 0,1 1 0,-1-1 0,0 0 0,0 0 0,1 0 0,-1 0 0,0 0 0,-2 0-43,-1-7 484,3-5-373,0-1-1,1 1 0,0-1 1,1 1-1,0 0 0,0-1 1,2 1-1,0-3-110,1-16 67,11-67-24,-13 96-48,-1 0 1,0 1 0,1-1 0,-1 1 0,1-1-1,-1 1 1,1-1 0,-1 1 0,1-1-1,-1 1 1,1-1 0,-1 1 0,1 0-1,-1-1 1,1 1 0,0 0 0,-1-1-1,1 1 1,0 0 0,-1 0 0,1 0 0,0 0-1,-1 0 1,1 0 0,0 0 0,-1 0-1,1 0 1,0 0 0,-1 0 0,1 0-1,0 0 1,-1 0 0,1 0 0,0 1 0,-1-1-1,1 0 1,-1 1 0,1-1 0,0 0-1,-1 1 1,1-1 0,-1 1 0,1-1-1,-1 1 1,1-1 0,-1 1 0,0-1 0,1 1-1,-1-1 1,0 1 0,1 0 0,-1-1-1,0 1 1,1-1 0,-1 1 0,0 0-1,0-1 1,0 1 4,6 5-29,1-1 26,0 0-1,0-1 1,0 0 0,0-1 0,1 0 0,-1 0-1,1 0 1,0-1 0,0 0 0,0 0-1,0-1 1,0 0 0,0-1 0,0 0-1,1 0 1,-1 0 0,0-1 0,0-1-1,0 1 1,5-3 3,3 0 8,-1-2 1,1 0-1,-1-1 0,-1 0 0,1-1 1,-1-1-1,-1 0 0,1-1 0,7-8-8,-14 13 12,0-1 0,-1 0 0,0 0 0,0 0 0,0-1 0,-1 1 0,0-1 0,0-1 0,-1 1-1,0-1 1,0 0 0,-1 0 0,0 0 0,-1 0 0,1-2-12,-3 9 1,0 0 1,0 0-1,1 0 1,-1 1-1,0-1 0,-1 0 1,1 0-1,0 0 0,0 0 1,0 1-1,0-1 1,-1 0-1,1 0 0,0 0 1,-1 1-1,1-1 1,-1 0-1,1 0 0,0 1 1,-1-1-1,0 0 1,1 1-1,-1-1 0,1 1 1,-1-1-1,0 1 0,1-1 1,-1 1-1,0-1 1,0 1-1,1 0 0,-1-1 1,0 1-1,0 0 1,0 0-1,0-1 0,1 1 1,-1 0-1,0 0 0,0 0 1,0 0-1,0 0 1,1 0-1,-1 0 0,0 1 1,0-1-1,0 0 1,0 0-2,-40 15 0,27-4-2,1 1 1,0 0-1,0 0 1,1 1 0,1 1-1,0 0 1,1 1-1,0 0 1,2 0-1,0 1 1,0 0-1,1 0 1,-2 11 1,6-19 11,0 1 0,1 0 0,0 0 0,1 0 0,0 0-1,0 0 1,0 0 0,2 0 0,-1 1-11,0-7 2,1 0-1,-1 0 0,1 0 1,0 0-1,0-1 0,0 1 1,0 0-1,0-1 0,1 1 1,-1-1-1,1 1 0,-1-1 1,1 0-1,0 1 0,0-1 1,0 0-1,0 0 0,1 0 1,-1-1-1,0 1 1,1 0-1,-1-1 0,1 0 1,0 0-1,-1 1 0,1-2 1,0 1-1,0 0 0,0 0 1,1-1-2,4 1 35,0 0 0,0-1 0,0 0 0,0-1 0,0 0 1,0 0-1,0 0 0,0-1 0,0-1 0,-1 1 0,1-1 0,-1 0 1,0-1-1,6-3-35,33-24-2331,0-11 556</inkml:trace>
  <inkml:trace contextRef="#ctx0" brushRef="#br0" timeOffset="142777.437">21577 5719 8170,'24'-42'6613,"-19"47"-5815,-5 3-658,1 0-1,-1 0 1,0 0 0,-1-1 0,0 1 0,0 0 0,0 0-1,-1-1 1,-2 6-140,-2 11 129,-31 105 371,22-84-237,2 1 0,3 1 0,-6 43-263,16-83 23,-1 0 0,1 0-1,0 0 1,1 0-1,0 0 1,0 0 0,0 0-1,1-1 1,0 1 0,2 5-23,-3-10-9,0 0 0,1 0 0,-1 0-1,1 0 1,-1 0 0,1 0 0,-1 0 0,1-1 0,0 1 0,0 0 0,0-1 0,0 1 0,0-1 0,0 0 0,1 0 0,-1 0 0,0 0 0,1 0 0,-1 0 0,0-1 0,1 1 0,-1-1 0,1 0-1,-1 0 1,1 1 0,-1-2 0,1 1 0,-1 0 0,1 0 9,7-3-178,1 1-1,-2-1 1,1-1 0,0 0-1,-1 0 1,1-1 0,-1 0-1,0-1 1,-1 0-1,0 0 1,6-5 178,6-5-400,112-82-1824,-103 90 1873,-27 33 238,-16 15 890,-2-2-1,-2 0 1,-2 0 0,-1-2-1,-18 23-776,29-46 387,0 0-1,0 0 0,-1-1 1,-1 0-1,0-1 0,-12 9-386,21-17-4,-1-1-1,1 1 1,-1-1 0,1 0-1,-1 0 1,0 0-1,0-1 1,0 1-1,0-1 1,0 0 0,0 0-1,0 0 1,-1-1-1,1 0 1,0 1 0,0-1-1,-1-1 1,1 1-1,0-1 1,0 1-1,0-1 1,0 0 0,0-1-1,0 1 1,0-1-1,0 0 1,0 0-1,1 0 1,-2-1 4,3 1-280,0 1 1,-1-1-1,1 0 0,1 0 0,-1 0 1,0 0-1,0 0 0,1-1 0,-1 1 1,1 0-1,0-1 0,0 1 0,0-1 1,0 1-1,0-1 0,0 0 0,1 1 0,-1-1 1,1 0-1,0 0 0,0 1 0,0-3 280,2-21-3623</inkml:trace>
  <inkml:trace contextRef="#ctx0" brushRef="#br0" timeOffset="143445.618">21999 6095 8154,'7'6'6141,"23"-8"-4805,-18-2-1198,0-1-1,0 0 0,0-1 1,-1 0-1,0-1 1,0-1-1,0 1 0,-1-2 1,-1 1-1,1-1 0,-1-1 1,-1 0-1,5-7-137,-10 14 11,-1-1-1,0 0 1,0 1 0,0-1-1,-1 0 1,0 0 0,1 0-1,-1 0 1,0 0-1,-1-1 1,1 1 0,-1 0-1,0 0 1,0-2-11,0 4 2,0 0-1,-1 1 1,1-1 0,0 1-1,-1-1 1,1 1 0,-1-1-1,0 1 1,1-1 0,-1 1-1,0 0 1,0-1-1,0 1 1,0 0 0,0 0-1,0 0 1,0 0 0,0 0-1,0 0 1,-1 0 0,1 0-1,0 0 1,-1 0 0,1 1-1,-1-1 1,1 0 0,-1 1-1,1-1 1,-1 1 0,1 0-1,-1 0 1,1-1 0,-1 1-1,0 0 1,1 0-1,-1 1 1,1-1 0,-1 0-1,-1 1-1,-7 2-6,0 0-1,0 1 0,1 0 0,-1 1 0,1 0 0,0 1 0,0 0 0,1 0 1,0 0-1,0 1 0,0 1 0,1-1 0,-4 7 7,-15 15 75,1 1-1,2 1 1,1 2 0,2 0-1,-7 15-74,20-36 49,0 1 0,1-1 0,1 1 0,0 0-1,0 0 1,1 1 0,1-1 0,0 1 0,1 0-1,1-1 1,0 1 0,1 5-49,0-15 1,1-1 0,0 0 0,0 0 0,0 1 0,0-1 0,0 0 0,1 0 0,-1 0 0,1 0 0,0 0 0,0-1 0,0 1 0,0 0 0,0-1 0,1 1 0,-1-1 0,1 0 0,0 0 0,-1 0 0,1 0 0,0-1 0,0 1 0,0-1 0,0 1 0,1-1 1,-1 0-1,0 0 0,1-1 0,0 1-1,6 0-38,0 0 1,1 0-1,-1-1 1,0-1 0,0 0-1,0 0 1,0-1 0,0 0-1,2-1 38,15-8-148,-1-2-1,-1 0 0,0-2 0,0-1 1,-1 0-1,-2-2 0,1-1 1,-2-1-1,-1 0 0,0-2 1,4-8 148,12-7-49,-36 36 48,0 1-1,0 0 1,0-1-1,0 1 1,0 0 0,0 0-1,0-1 1,0 1 0,0 0-1,1-1 1,-1 1 0,0 0-1,0 0 1,0-1 0,1 1-1,-1 0 1,0 0 0,0-1-1,0 1 1,1 0 0,-1 0-1,0 0 1,1-1 0,-1 1-1,0 0 1,0 0-1,1 0 1,-1 0 0,0 0-1,1 0 1,-1 0 0,0 0-1,1-1 1,-1 1 0,0 0-1,1 0 1,-1 1 0,0-1-1,1 0 1,-1 0 0,0 0-1,1 0 1,-1 0 0,0 0-1,1 0 1,-1 0 0,0 1-1,0-1 1,1 0-1,-1 0 1,0 0 0,0 1-1,1-1 1,-1 0 0,0 0-1,0 1 1,0-1 0,1 0-1,-1 0 1,0 1 0,0-1-1,0 0 1,0 1 0,0-1-1,0 0 1,1 1 0,-1-1-1,0 0 1,0 1 0,0-1 1,-1 25-14,-32 181 1365,32-205-1341,1 0 0,0 0 0,0 0 0,-1 0 0,1 0 0,0 0 0,0 0 0,0 0 0,0 0 0,0 0 0,1 1 0,-1-1 0,0 0 0,0 0 0,1 0 0,-1 0 0,1 0 0,-1 0 0,1 0 0,-1 0 0,1-1 0,-1 1 0,1 0 0,0 0 0,0 0 0,-1 0 0,1-1 0,0 1 0,0 0 0,0-1 0,0 1 0,0-1 0,0 1 0,0-1 0,0 1 0,0-1 0,0 0 0,0 0 0,0 1 0,0-1 0,0 0 0,0 0 0,0 0 0,0 0 0,0 0 0,0 0 0,1 0 0,-1-1 0,0 1-10,53-22 66,-20-1-92,-1-1 0,-1-1 0,-1-1 0,14-17 26,29-25-172,-73 67 163,0 0 6,-1 0 1,0 0-1,1 0 0,-1 0 1,1 0-1,-1 1 0,1-1 1,0 0-1,-1 0 0,1 1 1,0-1-1,-1 0 0,1 1 1,0-1-1,0 1 0,0-1 1,0 1-1,0-1 0,-1 1 1,1-1-1,0 1 0,0 0 0,0 0 1,0-1-1,0 1 0,0 0 1,0 0-1,0 0 0,0 0 1,0 0-1,0 0 0,0 0 1,0 1-1,0-1 0,0 0 1,0 1-1,0-1 0,0 0 1,0 1-1,-1-1 0,1 1 1,0-1-1,0 1 0,0 0 3,-18 112 883,3-33 388,28-99-5967,-11-12 1320</inkml:trace>
  <inkml:trace contextRef="#ctx0" brushRef="#br0" timeOffset="160472.945">16807 7725 8242,'-11'-4'2643,"-3"-1"2300,19-1-2070,63-14-2788,1 3 0,40-3-85,-79 15 28,291-50 76,-315 54-122,16-3-51,-1 1 0,1 2 0,0 0 0,0 1 0,12 2 69,-34-1-136,-1 1 1,1-1-1,-1 0 0,1 0 0,-1 0 1,1 1-1,-1-1 0,1 0 1,-1 0-1,0 0 0,0 0 0,0 0 1,1 0-1,-1 0 0,0 0 0,0 0 1,0-1-1,0 1 0,-1 0 1,1-1-1,0 1 0,0-1 0,0 1 1,0-1-1,-1 1 0,1-1 1,0 0-1,-1 0 0,1 1 0,-1-1 136,-40 20-3419,-12 2-8</inkml:trace>
  <inkml:trace contextRef="#ctx0" brushRef="#br0" timeOffset="160769.862">16969 7792 7754,'-17'9'1557,"12"-7"-1051,-1 1 1,1 0-1,0 0 1,0 0-1,0 1 1,0-1-1,1 1 1,-1 0-1,1 1 1,0-1-1,0 1 1,-1 2-507,5-6 28,-1-1 1,1 1 0,0-1 0,0 1 0,0 0-1,-1-1 1,1 1 0,0-1 0,0 1 0,0-1-1,0 1 1,0-1 0,0 1 0,0 0 0,0-1 0,0 1-1,0-1 1,1 1 0,-1-1 0,0 1 0,0 0-1,0-1 1,1 1 0,-1-1 0,0 1 0,1-1-1,-1 0 1,0 1 0,1-1 0,-1 1 0,1-1-1,-1 0 1,0 1 0,1-1 0,-1 0 0,1 1-1,-1-1 1,1 0 0,-1 1 0,1-1 0,0 0-1,-1 0 1,1 0 0,-1 0 0,1 0 0,-1 0-1,1 0 1,-1 0 0,2 0-29,30 2 247,-30-2-224,218-38 296,-159 25-530,-1-2 0,-1-4 0,3-3 211,-52 18-562,1 0 1,-1-1-1,-1 0 1,1 0-1,-1-1 1,0 0-1,0-1 1,6-6 561,16-26-3462</inkml:trace>
  <inkml:trace contextRef="#ctx0" brushRef="#br0" timeOffset="161032.579">17569 7350 6369,'16'-11'7396,"23"6"-6156,-22 4-1018,212-25 369,-225 25-582,1 0 0,-1 1 0,0 0 0,0 0 0,1 0 0,-1 0 0,0 0 1,1 1-1,-1 0 0,0 0 0,0 0 0,0 0 0,0 1 0,0 0 0,0-1 0,0 2 0,0-1 0,-1 0 0,1 1 0,-1-1 0,0 1 0,0 0 0,0 0 1,0 0-1,0 1 0,-1-1 0,1 1 0,-1 0 0,0-1 0,0 1 0,0 0 0,-1 0 0,1 0 0,-1 0 0,0 0 0,0 1 0,0-1 0,-1 0 0,1 2-9,-6 21 244,-1-1 0,-1 0 0,-1 0-1,-1-1 1,-2 0 0,0 0-1,-2-2 1,-5 9-244,-103 161 1263,115-188-2539,11-11-364</inkml:trace>
  <inkml:trace contextRef="#ctx0" brushRef="#br0" timeOffset="161894.382">18390 7117 5609,'11'-25'5442,"-9"18"-2110,-8 17-1621,0-1-1532,1 0 1,1 1-1,-1 0 0,1 0 0,1 0 1,0 0-1,1 1 0,0-1 0,0 1 0,0 9-179,1-12 819,4-16-35,34-43-441,-19 34-268,-21 71-212,-75 367 82,27-175 295,54-233-151,8-27-11,132-184 212,37-53-87,41-24-52,-172 227-177,-77 61-5176,-1 14 1515</inkml:trace>
  <inkml:trace contextRef="#ctx0" brushRef="#br0" timeOffset="162625.49">18471 7613 6937,'-5'55'7526,"7"-55"-7448,-1 1 1,1 0-1,0-1 0,0 1 0,0-1 1,0 1-1,-1-1 0,1 0 0,0 0 1,0 0-1,0 0 0,0 0 0,0 0 1,0-1-1,0 1 0,-1-1 0,1 1 1,0-1-1,0 1 0,0-1 0,-1 0 1,1 0-1,0 0 0,-1 0 0,2-1-78,2 0 129,5-3-40,160-55 686,-161 58-760,1 0 0,0 1 1,-1 0-1,1 1 1,0-1-1,0 2 0,0 0 1,-1 0-1,1 0 0,0 1 1,-1 1-1,0 0 1,1 0-1,-1 1 0,0 0 1,-1 0-1,3 2-15,-8-4 9,0 1-1,0-1 1,0 1 0,0 0-1,0-1 1,-1 1 0,1 1-1,-1-1 1,0 0 0,0 0-1,0 1 1,0 0 0,-1-1-1,0 1 1,1 0 0,-1-1-1,0 1 1,-1 0 0,1 0-1,-1 0 1,0 0-1,0 0 1,0 0 0,0 0-1,-1 3-8,-32 93 959,26-96-140,7-20-411,40-298 317,-38 284-714,14 90-236,-15-54 223,-1 0 0,1 1-1,0-1 1,1 0 0,-1 0 0,1 0 0,0 0 0,1-1 0,0 1 0,0-1 0,0 1 0,0-1 0,1 0 0,-1 0 0,2 0-1,-1-1 1,0 1 0,1-1 0,0 0 0,0-1 0,0 1 0,0-1 0,0 0 0,1 0 0,3 1 2,0-5-1,1-1 0,-1 0 1,0 0-1,0-1 0,0-1 1,0 1-1,0-1 0,0-1 1,-1 0-1,0 0 0,0 0 1,-1-1-1,1 0 0,-1-1 1,0 0-1,-1 0 0,0 0 1,0-1-1,0 1 0,-1-2 1,0 1-1,0-3 1,47-104 145,-47 98-138,-9 15 22,-2 10-24,0 0-1,1 0 0,0 1 1,1 0-1,0 0 0,0 0 0,1 0 1,0 1-1,0 0 0,0 8-4,-2 0 19,2-6-17,0-1 0,1 1 0,0 0 1,1 0-1,0-1 0,1 1 0,0 0 1,1 0-1,0 0-2,0-10 1,-1 0 0,1 0 0,-1 0 1,1 0-1,0 0 0,0 0 0,-1-1 1,1 1-1,0 0 0,1-1 0,-1 1 0,0-1 1,0 1-1,1-1 0,-1 1 0,1-1 1,-1 0-1,1 0 0,0 0 0,-1 0 0,1 0 1,0 0-1,0 0 0,0 0 0,0-1 1,0 1-1,-1-1 0,1 0 0,0 1 0,0-1 1,0 0-1,0 0 0,0 0 0,0 0 1,0-1-1,0 1 0,0 0 0,1-1-1,73-29 18,-48 9 13,-1-2 0,-1-1 1,-1-1-1,-1 0 0,-2-2 0,0-1 1,11-22-32,-9 6 6,-38 57-25,4 1 27,1 1 0,1 0-1,0 1 1,1 0 0,0 0-1,2 0 1,0 1 0,0 0-1,2 0 1,0 0 0,1 7-8,1-21 3,1 0 0,-1 0 0,1 0 0,0 0 0,0 0 1,0 0-1,0 0 0,0 0 0,1 0 0,0 0 1,-1 0-1,1 0 0,0 0 0,1 0 0,-1 0 1,0-1-1,1 1 0,-1 0 0,1-1 0,0 1 1,0-1-1,0 0 0,0 0 0,0 1 0,1-1 1,-1-1-1,1 1 0,-1 0 0,1-1 0,0 1 1,-1-1-1,1 0 0,1 1-3,1-2-25,0 0 0,-1-1-1,1 1 1,-1-1 0,1 0 0,-1 0 0,1-1 0,-1 1 0,0-1 0,1 0-1,-1 0 1,0-1 0,0 1 0,-1-1 0,1 0 0,0 0 0,-1 0-1,0 0 1,0 0 0,0-1 0,0 0 0,0 0 0,-1 1 0,1-1-1,0-3 26,19-73-5192,-25 27 1181</inkml:trace>
  <inkml:trace contextRef="#ctx0" brushRef="#br0" timeOffset="162888.838">19403 7147 8586,'-27'-11'3745,"2"11"263,7 5-2039,3-1-897,9-2-456,6 2-160,8-2-464,11 7-4065,7 3 1257</inkml:trace>
  <inkml:trace contextRef="#ctx0" brushRef="#br0" timeOffset="163517.023">19999 7312 7042,'2'-8'1122,"0"3"-531,-1 1-1,0-1 1,0 0 0,0 0-1,-1 0 1,0 0 0,0 0-1,0 1 1,0-1-1,-1 0 1,0 0 0,0 0-1,0 1 1,-2-4-591,2 6 98,-1 1 0,1 0 0,-1 0 1,0 0-1,0 0 0,1 1 0,-1-1 0,0 0 0,0 1 1,0 0-1,0-1 0,0 1 0,0 0 0,0 0 0,0 0 1,0 0-1,0 0 0,0 0 0,1 0 0,-1 1 0,0-1 1,0 1-1,0 0 0,0-1 0,0 1 0,1 0 0,-1 0 1,0 0-1,1 0 0,-1 0 0,-1 2-98,-11 7 47,0 0 1,0 1-1,1 0 0,0 2 0,1-1 1,1 1-1,0 1 0,0 0 0,2 1 1,0 0-1,0 0 0,2 1 0,0 0 1,-2 6-48,6-16 4,0-1 1,0 1-1,1-1 0,0 1 1,0 0-1,0 0 1,1 0-1,0 0 1,0 0-1,1 0 1,-1 0-1,1 0 1,0 1-1,1-1 1,0 0-1,0 0 1,0 0-1,1 0 0,-1 0 1,2 0-1,-1-1 1,0 1-1,2 1-4,0-6 2,-1 0 1,0 0-1,0-1 0,1 1 0,-1-1 0,0 0 0,1 0 0,-1 0 1,0-1-1,1 1 0,-1-1 0,0 1 0,1-1 0,-1 0 0,0-1 0,0 1 1,0 0-1,0-1 0,0 0 0,0 0 0,-1 0 0,1 0 0,-1 0 0,1 0 1,-1-1-1,2-1-2,-3 4 2,173-174-56,-157 169-463,-14 28 101,-3-23 416,-3 355-622,3-267 820,-4-1 0,-4 1 0,-7 21-198,12-92 100,0 0 1,-2 0-1,0-1 1,-1 1-1,0-1 1,-2-1-1,0 1 1,0-1-1,-2-1 1,1 0-1,-11 11-100,18-22 42,0-1-1,0 1 0,-1-1 0,1 0 1,-1 0-1,1 0 0,-1 0 1,0 0-1,0 0 0,0-1 0,0 1 1,0-1-1,0 0 0,0 0 1,0 0-1,0 0 0,-1-1 0,1 1 1,0-1-1,-1 0 0,1 0 1,0 0-1,-1 0 0,1-1 0,0 1 1,0-1-1,-1 0 0,1 0 1,0 0-1,0 0 0,0-1 0,0 1 1,0-1-1,0 1 0,1-1 1,-1 0-1,0-1 0,1 1 0,0 0 1,-1-1-1,1 1 0,0-1 1,0 1-1,0-1 0,1 0 0,-1 0-41,-8-14 17,1-1-1,1 1 0,1-1 0,0-1 0,1 1 0,1-1 0,1 0 0,1-1 0,0 1 0,2 0 0,0-1 1,1 0-1,1 1 0,0 0 0,3-7-16,-1 14-66,0-1 0,0 1 0,2 1-1,-1-1 1,1 0 0,1 1 0,0 0 0,1 1 0,0-1 0,1 1 0,0 0 0,0 1 0,1 0 0,0 0 0,0 1 0,1 1-1,1-1 1,-1 1 0,1 1 0,6-3 66,147-95-3458,-110 56 1464</inkml:trace>
  <inkml:trace contextRef="#ctx0" brushRef="#br0" timeOffset="163860.797">20453 7224 8746,'1'-3'493,"-1"2"-342,0 1-1,1-1 0,-1 1 1,0-1-1,1 1 1,-1-1-1,0 1 0,1-1 1,-1 1-1,0-1 0,0 1 1,0-1-1,1 1 1,-1-1-1,0 1 0,0-1 1,0 0-1,0 1 1,0-1-1,0 1 0,0-1 1,0 0-1,-1 1 0,1-1 1,0 1-1,0-1 1,0 1-1,-1-1 0,1 1 1,0-1-1,0 1 0,-1-1 1,1 1-1,0-1 1,-1 1-1,1-1 0,-1 1 1,1 0-1,-1-1 0,1 1 1,0 0-1,-1-1 1,1 1-1,-1 0 0,0 0 1,1-1-1,-1 1 0,1 0 1,-1 0-1,1 0 1,-1 0-1,1 0 0,-1 0 1,0 0-1,1 0 0,-1 0 1,1 0-1,-1 0-150,-73 64 2199,62-53-2141,-105 121 284,116-131-346,0 1 0,0 0 0,-1-1 1,2 1-1,-1 0 0,0-1 0,0 1 0,0 0 0,1 0 0,-1 0 0,1 0 0,0 0 0,-1 0 0,1 0 0,0 0 0,0 0 0,0 0 0,0 0 0,1-1 0,-1 1 0,0 0 0,1 0 0,0 0 0,-1 0 0,1 0 0,0 0 0,0-1 0,0 1 0,0 0 0,0-1 0,0 1 0,0-1 0,1 1 0,-1-1 0,1 0 0,-1 1 0,1-1 1,-1 0-1,1 0 0,0 0 0,-1 0 0,1 0 0,0-1 0,0 1 0,1 0 4,12 2-281,0-1 0,-1-1-1,1 0 1,0-1 0,-1-1 0,1 0 0,0-1 0,8-3 281,24-1-536,-26 4 388,-14 1 129,1-1 0,-1 1 0,1 1 0,0-1-1,-1 2 1,1-1 0,0 1 0,-1 0 0,1 0 0,-1 1 0,1 0 0,4 2 19,-11-2 15,0-1 0,0 1 0,-1-1 1,1 1-1,0 0 0,-1 0 0,1-1 1,0 1-1,-1 0 0,0 0 0,0 0 1,1-1-1,-1 1 0,0 0 0,0 0 1,-1 0-1,1 0 0,0-1 0,-1 1 1,1 0-1,-1 0 0,1-1 0,-1 1 1,0 0-1,0-1 0,0 1 0,0 0 1,0-1-1,0 1 0,0-1 0,-1 1-15,1-1 16,-6 12 185,-1 0 0,0-1 1,0 0-1,-2 0 0,1-1 1,-2-1-1,1 1 0,-1-2 0,-1 1 1,0-2-1,0 1 0,0-2 1,-1 1-1,-1-2 0,1 0 1,-1 0-1,-9 1-201,-6-11-701,15-25-3671,9-10 654</inkml:trace>
  <inkml:trace contextRef="#ctx0" brushRef="#br0" timeOffset="164529.057">20746 7437 7578,'-11'-24'4192,"-8"-17"277,18 37-4301,0 0-1,0-1 0,0 1 0,1 0 0,-1 0 0,1 0 0,0-1 1,0 1-1,1 0 0,-1 0 0,1 0 0,0-1 0,0 1 1,0 0-1,2-3-167,-2 2 22,2 0 0,-1-1 1,1 1-1,-1 0 1,1 0-1,1 1 1,-1-1-1,1 1 0,0-1 1,0 1-1,0 0 1,0 1-1,1-1 0,-1 1 1,1 0-1,0 0 1,0 0-1,0 0 0,1 1 1,-1 0-1,0 0 1,1 1-1,-1 0 0,1 0 1,3-1-23,-6 4-3,0-1 0,0 1 0,0 0-1,0-1 1,0 1 0,-1 1 0,1-1 0,-1 0 0,1 1 0,-1-1 0,0 1 0,0 0 0,0-1 0,0 1 0,-1 0 0,1 0 0,-1 0-1,0 0 1,0 1 0,0-1 0,0 0 0,0 1 0,-1-1 0,1 0 0,-1 1 0,0-1 0,0 0 0,0 1 0,-1-1 0,1 0-1,-1 1 1,0-1 0,0 0 0,0 0 0,0 1 0,-1 1 3,-64 212 145,63-146-54,3-70-91,0 0 0,1 1 1,-1-1-1,1 0 0,0 0 0,-1 0 0,1 1 0,0-1 0,0 0 0,-1 0 0,1 0 1,0 0-1,0 0 0,0 0 0,0-1 0,0 1 0,1 0 0,-1 0 0,0-1 1,0 1-1,0-1 0,1 1 0,-1-1 0,0 1 0,1-1 0,-1 0 0,0 1 0,1-1 1,-1 0-1,0 0 0,1 0 0,-1 0 0,0-1 0,1 1 0,-1 0 0,0 0 1,1-1-1,-1 1 0,49-22 20,-35 11 5,-1 0-1,0-1 0,-1-1 0,0 0 0,-1-1 0,0 0 0,-1-1 0,-1 0 0,-1 0 0,0-1 0,0-1 0,-2 1 0,0-2 0,2-10-24,-7 21 21,0 0 0,-1 0 0,0 0 1,0 0-1,-1 0 0,0 0 0,0 0 1,-1 0-1,0-1 0,-1-2-21,2 8 18,0-1 0,-1 1-1,0 0 1,0 0 0,1-1 0,-1 1-1,-1 0 1,1 0 0,0 0-1,0 0 1,-1 0 0,1 1 0,-1-1-1,1 0 1,-1 1 0,0-1 0,0 1-1,0-1 1,0 1 0,0 0 0,0 0-1,0 0 1,0 0 0,0 0 0,0 0-1,-1 1 1,1-1 0,0 1 0,-1-1-1,1 1 1,0 0 0,-1 0-18,2 0 3,1 0 0,-1-1 0,1 1 1,-1 0-1,0 0 0,1 0 0,-1 0 0,0 0 1,1 0-1,-1 0 0,1 0 0,-1 0 0,0 0 1,1 0-1,-1 0 0,0 0 0,1 0 0,-1 0 1,1 1-1,-1-1 0,0 0 0,1 1 0,-1-1 1,1 0-1,-1 1 0,1-1 0,-1 1 0,1-1 1,-1 1-1,1-1 0,0 1 0,-1-1 0,1 1 1,-1-1-1,1 1 0,0-1 0,0 1 0,-1 0 1,1-1-1,0 1 0,0-1 0,0 1 0,0 0 1,0-1-1,0 1 0,0 0 0,0-1 0,0 1 1,0 0-1,0-1 0,0 1 0,0-1 0,0 1 1,1 0-1,-1-1 0,0 1-3,27 29-26,-19-26-157,0 0 0,1-1 1,-1 0-1,1 0 0,0-1 0,0 0 0,0-1 0,0 0 0,0 0 0,0-1 1,0 0-1,0 0 0,0-1 0,0-1 0,0 1 0,-1-1 0,5-2 183,28-7-1959</inkml:trace>
  <inkml:trace contextRef="#ctx0" brushRef="#br0" timeOffset="164902.475">21328 7229 3705,'10'0'7508,"6"-10"-4162,6-1-1583,-30 21-456,-22 18-861,2 1 1,0 1-1,2 2 0,1 0 1,2 2-1,-4 8-446,12 3 302,15-45-298,0 1 0,0 0 0,0 0 0,0 0 0,0 0 0,0 0 0,0 0 1,0-1-1,0 1 0,0 0 0,1 0 0,-1 0 0,0 0 0,0-1 0,1 1 0,-1 0 0,1 0 1,-1-1-1,1 1 0,-1 0 0,1 0 0,-1-1 0,1 1 0,0-1 0,-1 1 0,1-1 0,0 1 1,0-1-1,-1 1 0,1-1 0,0 1 0,0-1 0,0 0 0,-1 0 0,1 1 0,0-1 1,0 0-1,0 0 0,0 0 0,0 0 0,-1 0 0,1 0 0,0 0 0,0 0 0,0 0 0,0-1 1,0 1-1,-1 0 0,1 0 0,0-1-4,16-4 10,0-1 0,-1-1-1,0 0 1,0-1 0,0-1 0,-2-1 0,1 0 0,-1 0 0,1-3-10,8-4 24,-2 1-1,-12 8-11,1 0 0,0 1 0,0 0 0,0 0-1,1 1 1,0 1 0,0 0 0,0 0 0,1 1 0,0 0 0,0 1 0,8-1-12,-18 4-6,0 0 1,0 0-1,0 0 1,0 0-1,0 1 1,-1-1-1,1 0 1,0 1 0,0-1-1,0 1 1,0 0-1,-1 0 1,1-1-1,0 1 1,-1 0-1,1 0 1,-1 1 0,1-1-1,-1 0 1,1 0-1,-1 1 1,0-1-1,0 1 1,0-1-1,0 1 1,0 0 0,0-1-1,0 1 1,0 0-1,-1 0 1,1-1-1,-1 1 1,1 0-1,-1 0 1,0 0 0,1 0-1,-1 1 6,-10 77-9,6-60 151,-6-140 981,-3-5-1116,14 123-35,0 0-1,-1 0 1,1 0 0,0 0-1,1 0 1,-1 1 0,0-1-1,0 0 1,1 0 0,-1 1-1,1-1 1,0 1 0,-1-1 0,1 1-1,0 0 1,0-1 0,0 1-1,0 0 1,0 0 0,0 1-1,0-1 1,0 0 0,0 1-1,0-1 1,1 1 0,-1 0-1,0-1 1,0 1 0,0 0-1,1 1 1,-1-1 0,0 0-1,0 0 1,0 1 0,1 0-1,-1-1 1,0 1 0,0 0-1,0 0 1,0 0 0,0 0 28,12 1-522,67 12-5249,-31-7 1753</inkml:trace>
  <inkml:trace contextRef="#ctx0" brushRef="#br0" timeOffset="165311.416">21870 6998 9466,'-28'-1'6759,"-3"32"-4292,22-19-2014,3-5-317,1 0-1,0 1 0,0 0 0,1 0 0,0 0 1,0 0-1,1 1 0,0-1 0,0 1 0,0 4-135,3-9 13,-1 0 0,0 0-1,1 0 1,0 0 0,0 0-1,0 0 1,0 0-1,1 0 1,-1-1 0,1 1-1,0 0 1,1 0 0,-1 0-1,0 0 1,1-1-1,0 1 1,0-1 0,0 1-1,0-1 1,1 0 0,-1 0-1,1 0 1,0 0-1,2 2-12,201 96 140,-203-99-144,-1 0 0,1 0 0,-1 0 0,0 0 0,0 0 0,0 0 0,0 1 0,-1-1 0,1 1 0,0-1 0,-1 1 0,0 0 0,0 0 0,1 0 0,-2-1-1,1 1 1,0 0 0,-1 0 0,1 0 0,-1 0 0,0 0 0,0 0 0,0 0 0,0 0 0,-1 0 0,1 0 0,-1 0 0,1 0 0,-1 0 0,0 0 0,-1 0-1,1 0 1,0-1 0,-1 1 0,1-1 0,-1 1 0,0-1 0,0 1 0,0-1 0,0 0 0,0 0 0,-1 0 0,1 0 4,-7 7 37,-1-1 1,0 0 0,0-1-1,-1 0 1,0-1-1,0 0 1,0 0 0,-1-1-1,0-1 1,-11 3-38,19-6-17,-1 1 0,0-1 1,0-1-1,1 1 0,-1-1 1,0 0-1,0 0 0,0 0 1,1-1-1,-1 1 0,0-1 1,1 0-1,-1-1 0,0 1 1,1-1-1,-1 0 0,1 0 0,0 0 1,0-1-1,0 1 0,0-1 1,0 0-1,1 0 0,-1-1 1,1 1-1,0-1 0,0 1 1,0-1-1,0 0 0,1 0 0,-1-1 1,1 1-1,0 0 0,0-1 1,1 1-1,-1-1 0,1-3 17,1 4-315,1 0-1,0 1 1,0-1 0,1 1-1,-1-1 1,1 1-1,0 0 1,0 0-1,0 0 1,0 0-1,0 0 1,1 0-1,-1 0 1,1 1-1,0-1 1,0 1-1,0 0 1,0 0 0,0 0-1,0 0 1,1 0-1,-1 1 1,1 0-1,-1 0 1,1 0-1,-1 0 1,1 0-1,0 0 1,-1 1-1,1 0 1,2 0 315,35-7-3888</inkml:trace>
  <inkml:trace contextRef="#ctx0" brushRef="#br0" timeOffset="166622.286">22219 7273 4985,'5'-2'803,"-2"2"-422,0 0 0,-1 0-1,1-1 1,0 1 0,-1-1 0,1 0-1,-1 0 1,1 0 0,-1 0 0,1 0 0,-1 0-1,0-1 1,1 1 0,-1-1 0,0 0-1,0 1 1,0-1 0,0 0 0,-1 0-1,1 0 1,0 0 0,-1-1 0,1 1-1,-1 0 1,0-1 0,0 1 0,0-1-1,0 1 1,0-1 0,-1 0 0,1 1-1,-1-1 1,1-2-381,-3 4 20,1 0-1,-1-1 1,0 1-1,1 0 0,-1 0 1,0 1-1,0-1 1,0 0-1,0 1 1,0-1-1,1 1 0,-1-1 1,0 1-1,0 0 1,0 0-1,0 0 1,0 0-1,0 0 0,0 0 1,0 1-1,0-1 1,0 0-1,0 1 1,0 0-1,0-1 0,1 1 1,-1 0-1,0 0 1,0 0-1,0 1-19,-12 5 42,0 0-1,1 1 1,0 0 0,1 1 0,0 0-1,0 1 1,1 0 0,0 1-1,1 1 1,0-1 0,-7 13-42,0 11 234,17-34-230,-1 0 0,1-1 0,-1 1 0,1 0 1,0 0-1,0 0 0,0-1 0,-1 1 0,1 0 1,0 0-1,0 0 0,0 0 0,0-1 0,0 1 1,0 0-1,0 0 0,1 0 0,-1-1 0,0 1 1,0 0-1,1 0 0,-1 0 0,0-1 0,1 1 1,-1 0-1,1-1 0,-1 1 0,1 0 0,-1-1 1,1 1-1,-1-1 0,1 1 0,0-1 1,-1 1-1,1-1 0,0 1 0,0-1 0,-1 1 1,1-1-1,0 0 0,0 0 0,-1 1 0,1-1 1,0 0-5,5 0 5,1-1 0,-1 0 0,0 0 0,0 0 0,0-1 0,0 0 0,0 0 0,0-1 0,-1 1 0,1-1 0,-1-1 0,0 1 0,3-3-5,-5 5 4,153-119 129,-153 117-132,-2 2-2,0-1-1,0 1 1,-1 0-1,1 0 1,0 0 0,0 0-1,0 0 1,1 0-1,-1 0 1,0 0-1,0 1 1,0-1-1,1 0 1,-1 1-1,0-1 1,1 1-1,-1-1 1,0 1-1,1 0 1,-1-1-1,1 1 1,-1 0 0,0 0-1,1 0 1,-1 0-1,1 0 1,-1 0-1,1 1 1,-1-1-1,0 0 1,1 1-1,-1-1 1,0 1-1,1-1 1,-1 1-1,0 0 1,1 0 1,-1 5-12,0-1 0,0 1 0,0 0 0,-1 0 0,0-1 0,0 1 1,0 0-1,-1 0 0,0 0 0,0-1 0,-1 1 0,1-1 0,-2 3 12,-6 32 6,8 30 175,2-69-179,0-1 0,0 1 0,0 0 0,0-1 1,1 1-1,-1-1 0,0 1 0,0-1 0,1 0 0,-1 1 0,0-1 0,1 0 0,-1 0 1,0 0-1,0 0 0,1 0 0,-1 0 0,0 0 0,1 0 0,-1-1 0,0 1 1,0 0-1,1-1 0,-1 1 0,0-1 0,0 0 0,0 1 0,1-1 0,-1 0 1,0 1-1,0-1 0,0 0 0,0 0 0,0-1-2,21-16-137,-1-2 1,0 0-1,-2-1 1,0-1-1,-2-1 0,0 0 1,1-6 136,-21 56-623,2-23 600,-1 2 36,1-1-1,-1 0 0,1 0 1,0 1-1,1-1 0,-1 0 0,1 1 1,0-1-1,0 1 0,1-1 1,0 1-1,0-1 0,0 0 0,0 0 1,1 1-1,0-1 0,0 0 1,1 1-13,0-5 10,-1 1 0,1-1 0,0 0-1,-1 0 1,1-1 0,0 1 0,-1-1 0,1 1 0,0-1 0,0 0 0,0 0 0,0 0 0,-1 0 0,1 0 0,0-1 0,0 0 0,0 1 0,-1-1 0,1 0 0,0 0 0,-1 0 0,1-1 0,-1 1 0,1 0 0,-1-1-1,0 0 1,1-1-10,-2 3 1,146-106-609,-68 38-800,-55 70 1701,-10-10-268,-1-1 0,0-1 0,-1 0 1,0-1-1,0 0 0,-1-1 0,1-3-25,3-1-36,-1-1 0,0-1 1,-2 0-1,0-1 0,-1 0 0,-1-1 1,0 0-1,-2 0 0,-1-1 0,0 0 0,-1-1 1,-1-6 35,-5 28-17,0 1-1,-1-1 1,1 0 0,0 0 0,-1 0 0,1 0 0,-1 1 0,1-1-1,-1 0 1,1 0 0,0 0 0,-1 0 0,1 0 0,-1 0 0,1 0 0,-1 0-1,1-1 1,0 1 0,-1 0 0,1 0 0,-1 0 0,1 0 0,-1-1 0,1 1-1,0 0 1,-1 0 0,1 0 0,0-1 0,-1 1 0,1 0 0,0-1 0,-1 1 17,-18 58 414,2 1 1,2 0 0,3 2 0,3-1-1,3 1 1,1 22-415,13 55 181,-8-138-182,0 0 0,0 0 0,-1 0-1,1 0 1,0 0 0,-1 0-1,1 0 1,0 0 0,-1 0 0,1 0-1,0 0 1,0 0 0,-1 0-1,1 1 1,0-1 0,0 0 0,-1 0-1,1 0 1,0 1 0,0-1 0,0 0-1,-1 0 1,1 0 0,0 1-1,0-1 1,0 0 0,0 0 0,-1 1-1,1-1 1,0 0 0,0 1-1,0-1 1,0 0 0,0 1 0,0-1 1,-18-32 52,-6-73-74,13 20 74,11 84-54,0 0 0,1 0 0,-1 0 0,0 0 0,1 0 1,-1 0-1,1 1 0,0-1 0,-1 0 0,1 0 0,0 0 0,0 0 0,-1 1 1,1-1-1,0 0 0,0 1 0,0-1 0,0 1 0,0-1 0,0 1 0,0-1 1,0 1-1,0 0 0,0-1 0,0 1 0,0 0 0,0 0 0,0 0 0,0 0 1,0 0-1,0 0 0,0 0 0,1 0 0,-1 0 0,0 1 0,0-1 0,0 0 1,0 1-1,0-1 0,0 0 0,0 1 0,0-1 0,-1 1 0,2 0 2,5 0-9,18 4-34,1-1 1,0-2-1,0 0 1,0-2 0,0-1-1,0-1 1,-1-1-1,1-2 1,0 0-1,-1-2 1,0 0 42,37-13-807,-62 21 785,1 0-1,0 0 1,0 0 0,-1 0-1,1 0 1,0 0 0,-1 0-1,1 1 1,-1-1-1,0 0 1,1 0 0,-1 1-1,0-1 1,0 0 0,0 0-1,0 1 1,0-1 0,0 0-1,0 1 1,0-1-1,0 0 1,-1 0 0,1 1-1,0-1 1,-1 0 0,1 0-1,-1 0 1,0 1 0,1-1-1,-1 0 1,0 0 22,0 3-50,-10 30 75,1 0 1,2 1-1,1 0 0,2 0 0,1 0 0,2 1 0,2 20-25,29 131 331,-29-178-312,1 0-1,-2 0 0,1 1 1,-1-1-1,-1 0 1,0 0-1,0-1 1,0 1-1,-1 0 0,-1-1 1,1 1-1,-1-1 1,-1 0-1,0 0 1,0-1-1,0 0 0,-1 1 1,0-2-1,0 1 1,-1-1-1,0 0 1,0 0-19,-111 88 1627,117-93-1615,0 0 1,0-1 0,0 1 0,0 0 0,0-1 0,0 1 0,0-1 0,0 1 0,-1-1 0,1 0 0,0 0 0,0 1 0,0-1 0,-1 0 0,1 0 0,0 0 0,0 0-1,0 0 1,-1 0 0,1 0 0,0-1 0,0 1 0,0 0 0,-1-1 0,1 1 0,0-1 0,0 1 0,0-1 0,0 0 0,0 1 0,0-1 0,0 0 0,0 0 0,0 1 0,0-1-1,1 0 1,-1 0 0,0 0 0,0 0 0,0-1-13,-6-50 244,9 38-240,1-1 0,0 1 1,1 0-1,0 0 0,2 1 0,-1-1 1,2 1-1,-1 0 0,2 0 0,0 1 0,0 0 1,1 1-1,6-7-4,141-127 45,-108 108-148,45-40-773,-40 20-3539,-30 25 652</inkml:trace>
  <inkml:trace contextRef="#ctx0" brushRef="#br0" timeOffset="167175.211">17840 8660 10138,'-6'-2'3345,"-1"2"568,10 0-2801,7 2-568,25-7-176,9-1-368,21 1 8,2-2 16,21-1 48,-12 4-32,6-5-328,-18 1-440,-7 6-3185,-38-8 584</inkml:trace>
  <inkml:trace contextRef="#ctx0" brushRef="#br0" timeOffset="167557.188">17839 8864 7962,'-24'26'2424,"11"-11"457,15-10-2097,13-4-488,21 4-56,7-4-88,19-1 0,3 5-8,19-3-8,-5-9-40,12 1 32,-17-3-416,5-16-2768,-30-6 839</inkml:trace>
  <inkml:trace contextRef="#ctx0" brushRef="#br0" timeOffset="167803.725">18420 8452 8554,'23'-4'3854,"15"6"-2227,-14 1-1484,-13-2-74,15-1 7,-1 1 0,1 1 1,-1 1-1,0 2 1,0 0-1,0 2 1,-1 0-1,0 2 1,-1 1-1,5 2-76,-24-8 37,0-1 0,1 1 0,-2-1 0,1 1 0,0 0 0,-1 1 0,0-1 1,0 1-1,0-1 0,0 1 0,-1 0 0,0 0 0,0 0 0,0 0 0,-1 0 0,1 1 0,-1-1 0,0 0 0,-1 1 0,1-1 0,-1 1 0,-1-1 0,1 0 0,-1 1 0,1-1 0,-1 0 0,-1 1 0,1-1 0,-1 1-37,-5 16 286,-1-1 0,0 0 0,-2-1 0,0 0 0,-1 0 0,-5 5-286,1-3 197,0 0 0,-2-2-1,0 1 1,-2-2 0,0 0-1,-1-2 1,0 0 0,-5 1-197,21-15-74,3-3-47,0 0 1,0 1 0,1-1-1,-1 0 1,0 1-1,0-1 1,0 0 0,0 1-1,1-1 1,-1 1-1,0 0 1,0-1 0,1 1-1,-1-1 1,0 1 0,1 0-1,-1 0 1,1-1-1,-1 1 1,1 0 0,-1 0-1,1 0 1,0 0-1,-1 0 1,1-1 0,0 1-1,0 0 1,0 0 0,-1 0-1,1 0 1,0 0-1,0 0 1,0 0 0,1 0-1,-1 0 121,12 5-3188</inkml:trace>
  <inkml:trace contextRef="#ctx0" brushRef="#br0" timeOffset="168529.268">19414 8365 8770,'-12'-24'5716,"11"24"-5628,1 0 1,-1 0 0,1 0-1,-1 0 1,0 0 0,1 0-1,-1 0 1,1 0-1,-1 0 1,0 0 0,1 0-1,-1 0 1,1 1 0,-1-1-1,1 0 1,-1 0-1,1 1 1,-1-1 0,1 0-1,-1 1 1,1-1 0,-1 1-1,1-1 1,-1 1-1,1-1 1,0 1 0,-1-1-1,1 1 1,0-1 0,-1 1-1,1-1 1,0 1-1,0-1 1,0 1 0,-1 0-1,1-1 1,0 1 0,0-1-1,0 1 1,0 0-1,0-1 1,0 1 0,0-1-1,0 1 1,0 0 0,1 0-89,-13 42 192,3 0 0,1 1 1,2 0-1,2 0 0,2 12-192,2-37 12,0-1 1,1 0-1,1 1 0,1-1 1,0 0-1,2 0 0,0 0 1,1-1-1,1 2-12,-6-15 3,0-1 0,0 0 1,0 0-1,0 0 0,1 0 1,-1 0-1,1 0 0,0 0 0,0-1 1,0 1-1,0 0 0,0-1 0,1 0 1,-1 1-1,1-1 0,-1 0 1,1 0-1,0-1 0,0 1 0,0-1 1,0 1-1,0-1 0,0 0 1,0 0-1,0 0 0,1 0 0,-1-1 1,0 1-1,1-1 0,-1 0 1,0 0-1,1 0 0,-1-1 0,0 1 1,0-1-1,1 1 0,-1-2-3,6-2 13,0-2-1,-1 0 1,0 0-1,0 0 1,0-1 0,-1 0-1,0 0 1,0-1-1,-1 0 1,3-5-13,-4 6 8,29-40 34,-1-2 1,-3-1 0,-3-1-1,-1-2 1,16-50-43,-18 26 4,-52 175-459,-25 122 503,45-87 167,8-129-208,0 0 0,0 1 1,0-1-1,1 0 0,0 0 0,0 0 0,0 0 1,1 1-1,-1-1 0,1-1 0,0 1 0,0 0 1,0 0-1,1-1 0,-1 1 0,1-1 1,0 0-1,0 0 0,0 0 0,0 0 0,0 0 1,1-1-1,-1 0 0,1 1 0,0-1 0,0 0 1,0 0-8,4-3 5,0 0 1,0 0 0,0 0 0,0-1 0,0 0-1,-1-1 1,1 0 0,-1 0 0,0 0-1,0-1 1,0 0 0,0-1 0,0 1 0,-1-1-1,3-3-5,112-102 176,-96 90-142,-25 20-35,1-1-1,0 1 1,-1 0 0,1 0 0,0 0 0,-1 0 0,1-1 0,0 1-1,-1 0 1,1 0 0,0 1 0,-1-1 0,1 0 0,0 0 0,-1 0 0,1 0-1,0 1 1,-1-1 0,1 0 0,-1 0 0,1 1 0,0-1 0,-1 1 0,1-1-1,-1 0 1,1 1 0,-1-1 0,1 1 0,-1-1 0,1 1 0,-1-1-1,0 1 1,1 0 0,-1-1 0,0 1 0,1-1 0,-1 1 0,0 0 0,0-1-1,0 1 1,0 0 0,0-1 0,1 1 0,-1 0 0,0 0 0,0-1-1,-1 1 1,1 0 0,0-1 0,0 1 0,0 0 0,0-1 0,-1 1 1,3 172 100,-2-170-91,0-1 0,0 0-1,0 1 1,1-1 0,-1 0 0,0 0 0,1 0 0,0 1 0,-1-1 0,1 0 0,0 0 0,0 0-1,0 0 1,0 0 0,1 0 0,-1 0 0,1-1 0,-1 1 0,1 0 0,-1-1 0,1 1 0,0-1-1,0 1 1,0-1 0,-1 0 0,1 0 0,1 0 0,-1 0 0,0 0 0,0 0 0,0-1 0,0 1-1,1-1 1,-1 0 0,0 1 0,0-1 0,1 0 0,-1 0 0,0 0 0,2-1-9,16-6 25,0 0 1,-1-2-1,0 0 1,0-1-1,-1-1 1,0-1-1,-1 0 1,0-1-1,-1-1 1,-1-1-1,0 0 1,-1-1-1,10-15-25,-10 15 24,6-3-16,-19 19-12,0 1 0,1-1 0,-1 0 0,0 0 0,0 1 0,0-1 0,0 1 0,1-1 0,-1 1 0,0-1 0,0 1 1,0-1-1,0 1 0,0 0 0,0 0 0,-1 0 0,1 0 0,0-1 0,0 1 0,0 0 0,-1 0 0,1 0 0,-1 0 0,1 1 1,-1-1-1,1 0 0,-1 0 0,1 0 0,-1 0 0,0 1 0,0-1 0,0 0 0,1 0 0,-1 0 0,0 1 0,-1-1 1,1 0-1,0 0 0,0 0 0,-1 1 4,2 4-6,1 2-3,-2-6 15,0 1-1,0-1 1,-1 0-1,2 0 1,-1 1-1,0-1 1,0 0-1,1 0 1,-1 0-1,1 0 1,0 1-1,0-1 1,0 0-1,0 0 1,0 0-1,0-1 1,0 1-1,0 0 1,1 0-1,-1 0 1,1-1-1,0 1 1,-1-1-1,1 0 1,0 1-1,0-1 1,0 0-1,0 0 1,0 0-1,0 0 1,0 0-1,0-1 1,0 1-1,0 0 1,0-1-1,1 0 1,1 1-6,84-62 128,-51 30-83,-25 19-22,1 2 0,0-1-1,0 2 1,1-1 0,1 2 0,10-5-23,-25 13-1,1-1-1,0 1 0,-1-1 0,1 1 0,0 0 1,-1-1-1,1 1 0,0 0 0,-1 0 1,1-1-1,0 1 0,0 0 0,-1 0 1,1 0-1,0 0 0,0 0 0,-1 0 1,1 0-1,0 0 0,0 0 0,-1 1 1,1-1-1,0 0 0,-1 0 0,1 1 1,0-1-1,-1 0 0,1 1 0,0-1 1,-1 1-1,1-1 0,-1 1 0,1-1 1,-1 1-1,1-1 0,-1 1 0,1-1 1,-1 1-1,1 0 0,-1-1 0,0 1 1,1 0-1,-1-1 0,0 1 0,0 0 0,1 0 1,-1-1-1,0 1 0,0 0 0,0 0 1,0 0 1,-6 44-112,4-37 101,-21 108-997,21-100-2383,6-23 170</inkml:trace>
  <inkml:trace contextRef="#ctx0" brushRef="#br0" timeOffset="169095.661">21034 8433 5433,'15'-70'10018,"-12"60"-7414,-3 23-1368,-7 32-750,-2 0-1,-3-1 1,-7 19-486,-15 54 697,32-107-622,0-6-51,1 0 0,-1-1 1,1 1-1,0 0 0,1 0 0,-1 0 0,0 0 0,1 0 1,0 0-1,0-1 0,0 1 0,1 0 0,-1 0 0,1 0 1,0 0-1,0 0 0,0 0 0,1-1 0,-1 1 0,2 2-24,-1-6 2,0 1 0,0-1-1,-1 1 1,1-1-1,0 0 1,0 1 0,-1-1-1,1 0 1,0 0 0,0-1-1,-1 1 1,1 0-1,0 0 1,0-1 0,-1 1-1,1-1 1,0 0 0,-1 1-1,1-1 1,0 0-1,-1 0 1,1 0 0,-1 0-1,0 0 1,1-1-1,-1 1 1,0 0 0,0 0-1,0-1 1,0 1 0,0-1-1,1-1-1,2-1 6,-1 1-6,62-50 74,-63 52-76,0-1 1,0 1-1,0 0 0,0 1 1,1-1-1,-1 0 1,0 1-1,0-1 0,1 1 1,-1-1-1,0 1 1,1 0-1,-1 0 0,0 0 1,1 0-1,-1 1 1,0-1-1,0 1 0,1-1 1,-1 1-1,0 0 0,0 0 1,0 0-1,0 0 1,0 0-1,0 0 0,0 1 1,0-1-1,0 1 1,0-1-1,-1 1 0,2 1 2,0 3-16,0 1 0,0-1 0,-1 1-1,1-1 1,-2 1 0,1 0 0,-1-1-1,0 1 1,0 0 0,-1 0 0,0 0 0,0 0-1,-1 0 1,1 0 0,-2-1 0,1 1-1,-1 0 1,0-1 0,0 1 0,-1-1-1,0 1 1,0-1 0,-2 3 16,0-2 53,0 0 0,0-1 0,-1 1 0,1-1 0,-2 0 0,1-1 0,-1 0 0,1 0 0,-1 0 0,-1 0 0,1-1 0,-1-1 0,0 1 0,1-1 0,-1 0 1,-1-1-1,1 0 0,0 0 0,-1-1 0,1 0 0,0 0 0,-1-1 0,1 0 0,-1-1 0,1 0 0,-1 0 0,1-1 0,0 0 0,0 0 0,-4-2-53,9 3-95,1 0 1,0 0-1,0 1 0,0-1 0,0-1 1,0 1-1,0 0 0,0 0 1,0-1-1,0 1 0,0-1 0,1 0 1,-1 1-1,1-1 0,-1 0 0,1 0 1,0 0-1,-1 0 0,1 0 1,0 0-1,0 0 0,1 0 0,-1-1 1,0 1-1,1 0 0,-1 0 1,1-1-1,0 1 0,0 0 0,0-1 1,0 1-1,0 0 0,1-1 1,-1 1-1,0 0 0,1-1 0,0 1 1,0 0-1,-1 0 0,1 0 1,1 0-1,-1 0 0,0 0 0,1-1 95,4-5-467,1 1-1,1 0 1,0 0-1,0 0 1,0 1-1,1 0 1,-1 1-1,2 0 1,-1 0-1,0 1 1,3-1 467,39-9-1788</inkml:trace>
  <inkml:trace contextRef="#ctx0" brushRef="#br0" timeOffset="169552.726">21459 8570 7026,'0'0'127,"-1"1"0,1-1 0,-1 0 0,1 0 0,-1 0 0,1 0 0,-1 0 0,1 1 0,-1-1 0,1 0 0,-1 0 0,1 0 0,-1 0 0,1 0 0,-1 0 0,1-1 0,-1 1 0,1 0 1,-1 0-1,1 0 0,0 0 0,-1 0 0,1-1 0,-1 1 0,1 0 0,-1 0 0,1-1 0,0 1 0,-1 0 0,1-1 0,0 1 0,-1-1 0,1 1 0,0 0 0,-1-1 0,1 1 0,0-1 1,0 1-1,0-1 0,-1 1 0,1 0 0,0-1 0,0 1 0,0-1 0,0 1 0,0-1 0,0 1 0,0-1 0,0 1 0,0-1 0,0 1 0,0-1 0,0 1 0,0-1 0,0 1 1,0-1-1,1 1 0,-1-1 0,0 1 0,0-1 0,1 1 0,-1 0 0,0-1 0,1 1 0,-1 0 0,0-1 0,1 1 0,-1-1-127,-39 24 2487,25-10-2338,2 1 0,0 0 0,1 2 0,0-1-1,1 1 1,1 0 0,0 1 0,1 0 0,1 1 0,1-1 0,1 1 0,0 1 0,1-1 0,1 1 0,1-1-149,1-11 40,0-1 0,1 0 0,0 1 0,0-1 0,1 1 0,0-1 0,0 0 0,0 1 0,1-1 0,0 0 0,0 0 0,1 2-40,1-5 7,-1-1 0,1 1 0,-1-1 0,1 0 0,0 0 0,0 0 0,0 0 0,0-1 0,0 1 0,0-1 0,0 0 0,0 0 1,1-1-1,-1 1 0,0-1 0,1 0 0,-1 0 0,0-1 0,0 1 0,1-1 0,-1 0 0,0 0 0,0 0 0,0-1 0,0 1 0,0-1 0,0 0 0,0 0 0,-1-1 0,1 1 0,1-2-6,12-9 25,-1 0 1,0-2-1,-1 1 1,0-2-1,-2 0 1,0-1 0,0 0-1,-2-1 1,0 0-1,-1-1 1,-1 0-1,-1 0 1,0-1 0,0-6-27,-3 9 20,-24 46-146,12-10 129,1 1-1,1 0 1,0 0-1,2 0 1,0 1-1,1-1 1,1 6-3,1-24 5,-1 0-1,1 0 1,0 1 0,0-1 0,0 0 0,1 0 0,-1 0 0,0 1 0,1-1 0,-1 0 0,1 0 0,0 0 0,0 0 0,0 0 0,0 0 0,0 0 0,0 0 0,0 0 0,1 0 0,-1-1 0,1 1 0,-1 0 0,1-1 0,0 0 0,-1 1-1,1-1 1,0 0 0,0 0 0,0 0 0,0 0 0,0 0 0,2 1-5,4-4 10,0-1-1,-1 1 1,1-1-1,-1 0 1,0-1-1,0 0 1,0 0 0,0 0-1,0-1 1,-1 0-1,0 0 1,0-1-1,-1 0 1,1 0-1,-1 0 1,-1 0-1,1-1 1,-1 0-1,0 0 1,1-3-10,1 0 28,1 0-1,-2 0 1,0-1 0,0 0-1,-1 0 1,0 0 0,0 0-1,0-11-27,-6 16-8,-3 21-45,2 7 47,0 1 0,2 0 0,1 0-1,1 1 1,2 11 6,-3-31-2,0 0 0,0 0 0,1 0 0,-1 0 0,1 0-1,0 0 1,0 0 0,1 0 0,-1 0 0,1 0 0,0 0-1,0-1 1,0 1 0,1-1 0,-1 0 0,1 1 0,0-1-1,-1 0 1,1-1 0,1 1 0,-1 0 0,0-1 0,1 0-1,-1 0 1,1 0 0,0 0 0,0 0 0,-1-1 0,4 1 2,-1 0-490,0-2 1,0 1 0,0 0-1,0-1 1,0 0 0,0-1-1,0 1 1,0-1 0,0 0-1,0-1 1,5-1 489,32-28-3975</inkml:trace>
  <inkml:trace contextRef="#ctx0" brushRef="#br0" timeOffset="170612.548">22592 8696 8786,'2'-7'592,"1"-1"-1,0 1 1,0 0 0,0 0-1,1 1 1,0-1 0,0 1-1,1-1 1,-1 1 0,2 0-592,2-2 207,0 0 0,0 1 0,0 0 0,1 1 0,0 0 0,1 0-1,-1 1 1,1 0 0,0 0 0,1 1 0,-1 1 0,1 0 0,-1 0 0,1 1 0,0 0 0,0 1 0,2 0-207,-10 1 14,-1 0-1,0 0 0,1 0 1,-1 0-1,0 0 0,0 0 1,1 1-1,-1-1 0,0 1 1,0 0-1,0 0 0,0 0 1,1 0-1,-1 0 0,-1 0 1,1 0-1,0 0 0,0 1 1,0-1-1,-1 1 0,1 0 1,0-1-1,-1 1 1,0 0-1,1 0 0,-1 0 1,0 0-1,0 0 0,0 0 1,0 0-1,-1 0 0,1 0 1,0 1-1,-1-1 0,1 0 1,-1 0-1,0 1 0,0-1 1,0 0-1,0 1 0,0-1 1,-1 1-14,-25 94 57,-65 103 275,91-199-330,-1 0 0,0 0 0,0 0 0,0 0 0,0 0 1,0 1-1,1-1 0,-1 0 0,0 0 0,1 0 0,-1 1 0,1-1 0,0 0 1,-1 1-1,1-1 0,0 1 0,0-1 0,0 0 0,0 1 0,0-1 1,0 0-1,0 1 0,0-1 0,1 1 0,-1-1 0,0 0 0,1 1 1,-1-1-1,1 0 0,0 0 0,-1 1 0,1-1 0,0 0 0,0 0 0,-1 0 1,1 0-1,0 0 0,0 0 0,0 0 0,1 0-2,8-2 7,-1-2 0,1 1 0,-1-1 0,0-1 1,0 0-1,0 0 0,-1 0 0,1-1 0,-1-1 0,0 1 0,-1-1 0,1-1 0,-1 1 0,-1-1 0,1-1 0,0-1-7,10-10 28,-1-1-1,0-1 0,-2 0 0,-1-1 0,-1-1 1,0 0-1,-2 0 0,3-10-27,-3-20 79,-10 52-80,-1 1 1,1 0-1,0-1 1,0 1-1,0 0 1,0 0-1,0-1 1,-1 1 0,1 0-1,0-1 1,0 1-1,0 0 1,-1 0-1,1-1 1,0 1-1,0 0 1,-1 0 0,1 0-1,0 0 1,0-1-1,-1 1 1,1 0-1,0 0 1,-1 0 0,1 0-1,0 0 1,-1 0-1,1 0 1,0 0-1,-1 0 1,1 0-1,0 0 1,-1 0 0,1 0-1,0 0 1,-1 0-1,1 0 1,0 0-1,-1 0 1,1 0-1,0 0 1,0 0 0,-1 1-1,1-1 1,0 0-1,-1 0 1,1 0-1,0 1 1,0-1-1,-1 0 1,1 0 0,0 1-1,0-1 1,0 0-1,0 0 1,-1 1-1,1-1 1,0 0-1,0 1 1,0-1 0,0 0-1,0 1 1,0-1-1,0 0 1,0 1 0,-12 20-41,7-5 51,1 0-1,0 0 1,2 1-1,-1-1 1,2 1-1,1-1 1,0 1-1,2 11-9,-3-25 8,1-1 1,0 1-1,0 0 0,0 0 0,0 0 0,0-1 0,1 1 1,-1 0-1,1 0 0,0-1 0,-1 1 0,1-1 0,1 1 1,-1 0-1,0-1 0,1 0 0,-1 1 0,1-1 0,0 0 1,-1 0-1,1 0 0,0 0 0,0 0 0,1 0 0,-1 0 1,0-1-1,1 1 0,-1-1 0,1 0 0,-1 0 0,1 0 1,-1 0-1,1 0 0,0 0 0,0-1 0,-1 1 0,1-1 1,0 0-1,0 0 0,0 0-8,5-4 14,0 0 1,0 0-1,0-1 0,-1 0 1,1 0-1,-1-1 0,-1 0 0,1 0 1,-1 0-1,0-1 0,0 0 1,-1 0-1,2-3-14,-4 5 9,26-32 94,-2-1 1,-1-2-1,12-29-103,-50 91-2,3 1 33,2 0 1,0 1-1,1 0 0,1 0 1,2 1-1,0-1 1,2 1-1,0 0 0,2 1-31,-1-24 9,-1 1 0,1-1 0,0 0 0,0 0 0,0 0 0,0 1 0,1-1 0,-1 0 0,1 0 0,-1 0 0,1 0 0,0 0 0,-1 0 0,1 0 0,0 0 0,1 0 0,-1 0 0,0 0 0,0 0 0,1-1 0,-1 1 0,1-1 0,-1 1 0,1-1 0,0 1 0,0-1 0,0 0 0,0 0 0,-1 0 0,1 0 0,0 0 0,1-1 0,-1 1 0,0 0 1,0-1-1,0 0 0,0 1 0,0-1 0,1 0 0,-1 0-9,13-5 10,-1-1 0,1 0 1,-1-1-1,-1 0 1,0-1-1,0-1 1,0 0-1,-1-1 1,0 0-11,-6 5 6,171-152 194,-171 151-192,-6 6-10,0 0 1,0 1 0,0-1 0,0 0 0,1 1-1,-1-1 1,0 0 0,0 0 0,1 0 0,-1 1 0,0-1-1,0 0 1,1 0 0,-1 0 0,0 1 0,1-1-1,-1 0 1,0 0 0,0 0 0,1 0 0,-1 0-1,0 0 1,1 0 0,-1 0 0,0 0 0,1 0-1,-1 0 1,0 0 0,1 0 0,-1 0 0,0 0 0,1 0-1,-1 0 1,0 0 0,1 0 0,-1 0 0,0-1-1,0 1 1,1 0 0,-1 0 0,0 0 0,0-1-1,1 1 1,-1 0 0,0 0 0,0-1 0,1 1-1,-1 0 1,0 0 0,0-1 0,0 1 0,0 0 0,0 0-1,1-1 1,-1 1 0,0 0 0,0-1 0,0 1-1,0 0 1,0-1 0,0 1 0,0 0 0,0-1-1,0 1 1,0 0 1,-16 187 256,16-187-247,0-1 0,0 1-1,0 0 1,0 0-1,0-1 1,0 1 0,0 0-1,0 0 1,0 0 0,1-1-1,-1 1 1,0 0-1,0 0 1,0 0 0,0-1-1,0 1 1,1 0 0,-1 0-1,0 0 1,0 0-1,0-1 1,0 1 0,1 0-1,-1 0 1,0 0 0,0 0-1,0 0 1,1 0 0,-1 0-1,0 0 1,0 0-1,1 0 1,-1 0 0,0-1-1,0 1 1,0 0 0,1 1-1,-1-1 1,0 0-1,0 0 1,1 0 0,-1 0-1,0 0 1,0 0 0,0 0-1,1 0 1,-1 0-1,0 0 1,0 0-9,27-145 533,-26 14-407,1 127-205,-1 1 0,2 0 0,-1 0 0,0 0 0,0 0 0,1 0 0,0 0 0,-1 0 0,1 1 0,0-1 0,1 1 0,-1 0 0,0 0 0,0 0 0,1 1 0,-1-1 0,1 1 0,0 0 0,-1 0 0,1 0 0,0 0 0,1 0 79,2-1-79,90-16-2999,-46 14 503</inkml:trace>
  <inkml:trace contextRef="#ctx0" brushRef="#br0" timeOffset="171865.383">19787 9286 8386,'2'-35'2211,"-1"2"2537,0 64-2609,-7 156-1187,2-95-709,3 1-1,11 90-242,13-93 111,-23-89-108,1 0 0,-1 1 0,1-1 0,0 0-1,-1 1 1,1-1 0,0 0 0,0 0 0,0 1 0,0-1 0,0 0-1,0 0 1,0 0 0,0 0 0,0-1 0,0 1 0,1 0 0,-1 0 0,0-1-1,1 1 1,-1 0 0,0-1 0,1 0 0,-1 1 0,1-1 0,-1 0-1,1 0 1,-1 1 0,1-1 0,-1 0 0,1-1-3,40-29 120,-4-20-20,-2-3 0,-2-1-1,-3-1 1,-3-2-1,10-28-99,-20 46 20,51-114 45,-63 141-220,-8 23-394,-77 198-4383,46-128 3678,4 0 0,-3 21 1254,25-40 320,8-61-304,0 0 1,0 0-1,0 0 1,1-1-1,-1 1 0,0 0 1,0-1-1,0 1 1,1 0-1,-1-1 0,0 1 1,0-1-1,1 0 1,-1 0-1,0 1 1,1-1-1,-1 0 0,1 0 1,-1 0-1,0 0 1,1 0-1,-1-1 0,0 1 1,1 0-1,-1-1 1,0 1-1,0 0 1,1-1-1,-1 0 0,0 1 1,0-1-1,0 0 1,1 0-1,-1 1 0,0-1 1,0 0-1,0 0 1,-1 0-1,1 0 1,0 0-1,0-1 0,0 1 1,-1 0-1,1 0 1,-1-1-17,17-10 156,-3 2-10,-1 1 1,1 0 0,0 0 0,1 2-1,0 0 1,0 0 0,1 1-1,0 1 1,0 1 0,0 0-1,0 1 1,1 1 0,-1 1 0,1 0-1,-1 1 1,1 0 0,13 3-147,-27-1 58,0-1 1,0 0-1,0 1 0,0 0 1,-1 0-1,1 0 1,-1 0-1,1 0 1,-1 0-1,0 0 1,0 1-1,0-1 1,0 1-1,0 0 1,-1-1-1,1 1 0,-1 0 1,0 0-1,0 0 1,0 0-1,0 0 1,0 0-1,-1 0 1,1 3-59,3 75 1413,-8-70-653,-2-26-99,-15-106 83,-2 8-551,23 113-206,0 1 0,-1-1 0,1 0 0,0 0-1,0 0 1,0 0 13,1 6-8,1 1 0,1-1 0,-1 0 0,1 0 0,0-1 0,0 1 0,1 0 0,0-1 0,0 0 0,0 0 0,1 0 0,-1 0 0,1-1 0,0 0 0,1 0-1,-1 0 1,1-1 0,-1 1 0,1-1 0,0-1 0,0 1 0,1-1 0,-1 0 0,2 0 8,4-3 6,1 0 0,-1-1 0,0 0 0,0-1 0,-1 0 0,1-1 0,-1-1 0,0 1 0,0-2 0,0 0 0,0 0 0,-1-1 0,0 0 0,-1 0 0,0-1 0,0-1 0,0 0 0,-1 0 0,-1 0 0,1-1 0,-2 0 0,1-1 0,-1 1 0,3-11-6,-7 13 56,-6 17-79,-2 7 27,2 1-1,0-1 1,2 1-1,-1 0 1,2 0-1,0 0 1,1 0-1,1 0 1,1 0 0,0 0-1,1 1-3,-3-17 3,0 1-1,0 0 1,0 0-1,1 0 1,-1 0-1,0 0 1,1 0 0,0-1-1,-1 1 1,1 0-1,0 0 1,0-1-1,0 1 1,0 0 0,0-1-1,0 1 1,0-1-1,1 0 1,-1 1-1,0-1 1,1 0 0,-1 0-1,1 0 1,0 0-1,-1 0 1,1 0-1,0 0 1,0 0-1,-1-1 1,1 1 0,0-1-1,0 1 1,0-1-1,0 0 1,0 0-1,0 0 1,-1 0 0,1 0-1,0 0 1,2-1-3,60-53 57,46-64 120,-52 44 15,-52 57-47,-9 25 5,0 7-141,1 0-1,0 0 1,1 0-1,1 1 1,0-1-1,1 0 1,1 0 0,0 0-1,1 0 1,3 7-9,-5-21-6,-2 1 5,1-1 0,1 0-1,-1 1 1,0-1 0,0 0-1,0 0 1,1 1 0,-1-1 0,0 0-1,1 0 1,-1 0 0,1 0 0,0 1-1,-1-1 1,1 0 0,0 0 0,0 0-1,-1 0 1,1 0 0,0-1 0,0 1-1,0 0 1,0 0 0,0-1 0,0 1-1,1 0 1,-1-1 0,0 1 0,0-1-1,0 1 1,1-1 0,-1 0 0,0 0-1,0 1 1,1-1 0,-1 0 0,0 0 1,3-3-390,-1 1 0,0 0 0,-1-1 1,1 0-1,0 0 0,-1 0 0,1 0 0,-1 0 1,0 0-1,0-1 0,0 1 0,-1-1 1,1 1-1,-1-1 0,1-2 390,-1 3-460,8-21-3876</inkml:trace>
  <inkml:trace contextRef="#ctx0" brushRef="#br0" timeOffset="172432.123">20940 9373 9626,'-24'16'7050,"38"12"-5841,2-18-1378,0-1 1,0-1-1,0 0 0,1-1 1,0-1-1,10 2 169,26 11-882,-22-6 61,1-1-1,0-1 1,1-2-1,27 3 822,-56-11 38,1-1-1,0 0 1,-1 0-1,1-1 0,-1 1 1,1-1-1,0 0 1,-1 0-1,0 0 0,1-1 1,-1 1-1,0-1 0,0 0 1,3-2-38,-5 2 257,-30 41 3341,14-20-3379,2 0 1,0 1 0,2 0-1,0 1 1,1 0 0,1 0-1,-3 16-219,7-27 66,1 1 0,1 0 0,0 1 0,1-1 0,0 0 0,0 0 0,1 1 0,1-1 0,0 0 0,0 0 0,1 1-1,1-1 1,0-1 0,0 1 0,1 0 0,4 6-66,1-3 12,-1-1 1,0 1-1,-1 0 0,0 1 0,-2-1 1,1 1-1,-2 1 0,0-1 0,-1 1 1,0-1-1,-1 2-12,-2-15 10,1 0 0,-1 0 0,0 0 0,0 0 0,1 0 0,-1 0 0,-1 0 0,1 0 0,0 0 0,0 0 0,-1 0 0,1 0 0,-1 0 0,1 0 0,-1-1 0,0 1 0,0 0 0,0 0 0,0-1 0,0 1 0,0 0 0,-1-1 0,1 1 0,0-1 0,-1 0 0,1 1 0,-1-1 0,0 0 0,1 0 0,-1 0 0,0 0 0,1 0 0,-1-1 0,0 1 0,0 0 0,0-1 0,0 1 0,0-1 0,0 0 1,0 0-1,0 1 0,0-1 0,0-1 0,0 1 0,0 0 0,0 0 0,0-1 0,1 1 0,-1-1 0,0 0 0,0 1 0,0-1 0,-1-1-10,-2-1 13,0 1 1,1-1-1,-1-1 1,1 1-1,0-1 1,0 1 0,0-1-1,0 0 1,1-1-1,-1 1 1,1-1-1,0 1 1,1-1-1,-1 0 1,1 0 0,0 0-1,0 0 1,1 0-1,-1-1 1,1 1-1,0-1 1,1 1-1,-1-4-13,0-6-12,1 1-1,0-1 0,1 0 0,1 0 0,1 1 1,0-1-1,0 1 0,2-3 13,5-9 2,0 0 1,2 0-1,1 1 1,1 1-1,1 0 0,0 1 1,2 0-1,1 2 0,16-16-2,33-17 22,-64 34-815,-13 18-3282,7 2 1120</inkml:trace>
  <inkml:trace contextRef="#ctx0" brushRef="#br0" timeOffset="172802.509">21699 9373 9530,'-36'6'6733,"-12"25"-5287,32-17-1211,1 1-1,0 1 1,1 0-1,0 1 1,1 0-1,2 1 1,-3 5-235,13-22 12,0 1-1,-1-1 1,1 1 0,0 0-1,0-1 1,1 1 0,-1 0-1,0 0 1,1 0 0,-1-1 0,1 1-1,-1 0 1,1 0 0,0 0-1,0 0 1,0 0 0,0 0 0,0 0-1,0 0 1,1 0 0,-1 0-1,0 0 1,1-1 0,0 1 0,-1 0-1,1 0 1,0 0 0,0-1-1,0 1 1,0 0 0,0-1-1,1 1 1,-1-1 0,0 0 0,1 1-1,-1-1 1,1 0 0,-1 0-1,1 0 1,0 0 0,-1 0 0,1 0-1,0 0 1,0 0 0,0-1-1,0 1 1,-1-1 0,1 0 0,0 1-1,1-1-11,13 2 19,0-1 0,0 0 0,1-1 0,-1-1 0,0-1 0,11-2-19,79-2 85,-104 6-87,0 0 1,0 0-1,0 0 0,0 0 0,0 1 1,0-1-1,0 1 0,0-1 0,0 1 1,0-1-1,-1 1 0,1 0 1,0 0-1,0 0 0,0 0 0,-1 0 1,1 1-1,-1-1 0,1 0 1,-1 1-1,1-1 0,-1 1 0,0-1 1,0 1-1,0 0 0,0 0 0,0-1 1,0 1-1,0 0 0,0 0 1,-1 0-1,1 0 0,-1 0 0,0 0 1,1 0-1,-1 0 0,0 0 1,0 0-1,0 0 0,0 0 0,-1 0 1,1 0-1,0 0 0,-1 0 0,0 0 1,1 0-1,-1 0 0,-1 1 2,-62 82 850,39-58-579,-61 54 290,85-81-597,0 1 1,1-1-1,-1 0 1,0 1-1,0-1 1,1 0-1,-1 0 1,0 0-1,0 1 1,1-1-1,-1 0 1,0 0-1,0 0 1,1 0-1,-1 0 1,0 0-1,0-1 1,0 1-1,1 0 0,-1 0 1,0-1-1,1 1 1,-1 0-1,0-1 1,0 1-1,1 0 1,-1-1-1,1 1 1,-1-1-1,0 1 1,1-1-1,-1 0 1,1 1-1,-1-1 1,1 1-1,0-1 1,-1 0-1,1 1 0,-1-1 1,1 0-1,0 0 1,0 1-1,-1-1 1,1 0-1,0 0 1,0 0 35,-3-23-4258,8 2 195</inkml:trace>
  <inkml:trace contextRef="#ctx0" brushRef="#br0" timeOffset="174321.563">21995 9662 8370,'35'-48'5316,"51"9"-4617,-66 33-119,69-9 936,-87 15-1498,-1 0 0,1 1 0,-1-1-1,1 1 1,-1-1 0,1 1 0,-1-1 0,0 1 0,1 0 0,-1-1 0,0 1-1,0 0 1,1 0 0,-1 0 0,0 0 0,0 0 0,0 1 0,0-1 0,0 0 0,-1 0-1,1 1 1,0-1 0,0 0 0,-1 1 0,1-1 0,-1 1 0,1-1 0,-1 1 0,0-1-1,1 1 1,-1-1 0,0 1 0,0-1 0,0 1-18,-7 57 204,6-54-171,-18 126 588,22-56-215,-3-75-401,0 1 0,0 0 0,0 0 0,0 0 0,0-1-1,0 1 1,1 0 0,-1 0 0,0-1 0,0 1 0,1 0 0,-1 0 0,1-1-1,-1 1 1,0 0 0,1-1 0,-1 1 0,1-1 0,0 1 0,-1 0-1,1-1 1,-1 1 0,1-1 0,0 0 0,-1 1 0,1-1 0,0 1-1,-1-1 1,1 0 0,0 0 0,0 1 0,0-1 0,-1 0 0,1 0 0,0 0-1,0 0 1,-1 0 0,1 0 0,0 0 0,0 0 0,0 0 0,-1 0-1,1-1 1,0 1 0,0 0 0,-1 0 0,1-1 0,0 1 0,-1 0 0,1-1-5,32-33 127,75-124 88,-90 129-198,-10 16-20,0 0 1,-1 0-1,0-1 0,-1 0 0,0 0 0,-1 0 0,-1-2 3,-6 11-259,-6 19 50,2 5 203,1 1 0,1 0 0,0 0 1,2 0-1,0 0 0,1 0 0,1 0 0,1 8 6,0-26 10,-2 0 11,1 1 0,0-1 0,0 1 0,0-1 0,0 1 0,0-1 0,1 1 0,-1-1 0,1 1 0,-1-1 0,1 0 0,0 1 0,0-1 0,0 0 0,0 1 0,1-1 0,-1 0 0,1 0-1,-1 0 1,1 0 0,-1-1 0,1 1 0,0 0 0,0-1 0,0 1 0,0-1 0,0 1 0,1-1 0,-1 0 0,0 0 0,0 0 0,1 0 0,1 0-21,1-2 21,0 0 0,0 0 0,0 0 0,0 0 0,0-1 0,0 0 0,0 0 0,-1-1 0,1 1 0,-1-1 0,1 0 0,-1 0 0,0 0 0,0-1 0,-1 1 0,1-1 0,-1 0 0,0 0 0,0 0 0,1-2-21,-1 3 11,9-12 51,-7 12-31,0-1 0,-1 0 0,1-1 0,-1 1 0,0-1 0,0 0 1,0 0-1,-1 0 0,0 0 0,0-1 0,0 1 0,0-1 0,-1 0 0,0 0 0,-1 0 0,1 0 0,-1 0 0,0 0 0,0 0 1,-1-1-1,0 1 0,0 0 0,-1 0 0,1 0 0,-1-1 0,-1 1 0,0-4-31,1 9 9,0 0-1,1 0 0,-1 0 1,0 1-1,0-1 1,0 0-1,1 0 1,-1 0-1,0 1 1,0-1-1,0 0 1,0 1-1,0-1 1,0 1-1,-1-1 1,1 1-1,0 0 0,0 0 1,0-1-1,0 1 1,0 0-1,-1 0 1,1 0-1,0 0 1,0 0-1,0 0 1,-1 0-1,1 1 1,0-1-1,0 0 1,0 1-1,0-1 0,0 1 1,0-1-1,0 1 1,0-1-1,0 1 1,0 0-1,0-1 1,0 1-1,0 0 1,0 0-1,1 0 1,-1 0-1,0 0 1,0 0-1,1 0 0,-1 0 1,1 0-1,-1 0 1,1 0-1,0 0 1,-1 0-1,1 0 1,0 0-1,0 1 1,-1-1-1,1 0 1,0 0-1,0 0 0,1 0 1,-1 1-1,0-1-8,-1 0 2,0 1 8,0 0-1,0 0 1,0 0-1,0 0 1,0 0-1,0 0 0,0 0 1,0 1-1,1-1 1,-1 0-1,1 0 1,0 1-1,0-1 1,0 0-1,0 0 1,0 1-1,0-1 1,0 0-1,1 0 1,-1 1-1,1-1 1,0 0-1,-1 0 1,1 0-1,0 0 1,0 0-1,1 0 1,-1 0-1,0 0 1,1 0-1,-1-1 1,1 1-1,-1-1 1,1 1-1,0-1 1,0 1-1,0-1 1,-1 0-1,1 0 1,0 0-1,1 0 1,0 0-10,3-1 3,1-1 0,0 0 1,0-1-1,-1 0 1,1 0-1,-1 0 1,0-1-1,1 1 0,-1-2 1,-1 1-1,1-1 1,0 0-1,-1 0 1,2-2-4,4-1 5,68-47-60,-79 54 50,0-1-1,1 1 0,-1-1 1,1 0-1,-1 1 1,0 0-1,1-1 1,-1 1-1,1-1 0,-1 1 1,1-1-1,0 1 1,-1 0-1,1-1 0,-1 1 1,1 0-1,0 0 1,-1 0-1,1-1 0,-1 1 1,1 0-1,0 0 1,-1 0-1,1 0 1,0 0-1,-1 0 0,1 0 1,0 0-1,-1 0 1,1 1-1,0-1 0,-1 0 1,1 0-1,-1 0 1,1 1-1,0-1 0,-1 0 1,1 1-1,-1-1 1,1 1-1,-1-1 1,1 0-1,-1 1 0,1-1 1,-1 1-1,0-1 1,1 1-1,-1-1 0,0 1 1,1 0-1,-1-1 1,0 1-1,0-1 1,1 1-1,-1 0 0,0-1 1,0 1-1,0 0 1,0-1-1,0 1 0,0 0 1,0-1-1,0 1 6,-2 49-138,5 29 208,-2-78-73,0-1 1,0 1-1,0 0 0,0 0 0,0 0 1,0 0-1,1-1 0,-1 1 0,0 0 1,0-1-1,1 0 0,-1 1 0,0-1 1,0 1-1,1-1 0,-1 0 0,1 0 1,-1 0-1,0 0 0,1 0 0,-1 0 1,0 0-1,1 0 0,-1-1 0,0 1 1,1-1-1,-1 1 0,0-1 0,0 1 1,1-1-1,-1 1 0,0-1 0,0 0 1,0 0-1,0 0 0,0 0 0,0 0 0,0 0 1,0 0-1,0 0 0,0 0 0,-1 0 1,1 0-1,0 0 0,-1-1 0,1 1 3,30-39-1619,-2-1-1,-1-2 0,-2-1 1,16-41 1619,-25 48-347,-2-1 0,-2-1 1,-1 0-1,6-40 347,-11 20 1835,-7 59-1802,-1 0-1,1 0 1,0-1 0,0 1-1,0 0 1,0 0 0,0 0-1,0-1 1,-1 1 0,1 0 0,0 0-1,0 0 1,0 0 0,0-1-1,-1 1 1,1 0 0,0 0-1,0 0 1,0 0 0,-1 0 0,1 0-1,0 0 1,0 0 0,-1 0-1,1 0 1,0-1 0,0 1 0,-1 0-1,1 0 1,0 0 0,0 1-1,0-1 1,-1 0 0,1 0-1,0 0 1,0 0 0,-1 0 0,1 0-1,0 0 1,0 0 0,0 0-1,-1 0 1,1 1 0,0-1-1,0 0 1,0 0 0,0 0 0,-1 0-1,1 1 1,0-1 0,0 0-1,0 0 1,0 0 0,0 1-1,0-1 1,-1 0 0,1 0 0,0 0-1,0 1 1,0-1 0,0 0-1,0 0 1,0 1 0,0-1 0,0 0-1,0 0 1,0 1 0,0-1-1,0 0-32,-26 84 1463,7-27-1229,2 0-1,3 2 0,2-1 1,3 2-1,2 0 1,3-1-1,3 26-233,8-49 107,-36-67-618,-41-102 61,59 101 803,12 31-332,-1-1 1,1 1 0,0-1-1,0 1 1,0-1 0,0 1 0,0 0-1,0 0 1,0 0 0,1-1 0,-1 1-1,0 0 1,1 0 0,-1 1-1,0-1 1,1 0 0,-1 0 0,1 1-1,-1-1 1,1 1 0,0-1 0,-1 1-1,1 0 1,-1 0 0,1-1-1,0 1 1,-1 0 0,1 1 0,0-1-1,-1 0 1,2 1-22,102 17 1,-87-15-361,0-2-1,0 0 0,1-1 1,-1-1-1,0-1 0,0-1 1,0 0-1,0-1 0,5-2 361,-13 3-258,0-1-1,0 1 1,0-2-1,0 1 1,-1-1-1,0-1 1,0 0-1,0 0 1,-1 0-1,0-1 1,0-1-1,0 1 1,-1-1-1,0 0 1,-1-1-1,0 0 1,0 0-1,1-4 259,-7 12 67,0 1 0,-1-1 0,1 0-1,0 1 1,0-1 0,0 0 0,-1 1-1,1-1 1,0 0 0,-1 1-1,1-1 1,0 1 0,-1-1 0,1 0-1,-1 1 1,1-1 0,-1 1 0,1-1-1,-1 1 1,1 0 0,-1-1 0,0 1-1,1 0 1,-1-1 0,0 1 0,1 0-1,-1-1 1,0 1 0,1 0 0,-1 0-1,0 0 1,1 0 0,-1 0 0,0 0-1,0 0 1,1 0 0,-1 0 0,0 0-1,1 0 1,-1 0 0,0 1 0,1-1-1,-1 0 1,0 0 0,1 1 0,-1-1-1,0 0 1,1 1 0,-1-1-1,1 1 1,-1-1 0,1 1 0,-1-1-1,1 1 1,-1-1 0,1 1 0,0-1-1,-1 1 1,1 0 0,0-1 0,-1 1-1,1 0 1,0-1 0,0 1-67,-13 7 226,1 0-1,0 1 1,1 0 0,0 1-1,1 0 1,0 1-1,0 0 1,1 1 0,1 0-1,-5 8-225,13-19 4,-1 0 0,1-1 0,-1 1 0,1-1 0,0 1 0,-1-1 0,1 1 0,0 0 0,0-1-1,-1 1 1,1-1 0,0 1 0,0 0 0,0-1 0,0 1 0,0 0 0,0-1 0,0 1 0,0 0-1,0-1 1,0 1 0,0 0 0,1-1 0,-1 1 0,0 0 0,0-1 0,1 1 0,-1-1 0,0 1 0,1 0-1,-1-1 1,0 1 0,1-1 0,-1 1 0,1-1 0,-1 1 0,1-1 0,-1 0 0,1 1 0,-1-1-1,1 0 1,0 1 0,-1-1 0,1 0 0,0 0 0,-1 1 0,1-1 0,-1 0 0,1 0 0,0 0 0,-1 0-1,1 0 1,0 0 0,-1 0 0,1 0-4,223-18-1827,-148 35 1771,-74-16 93,1 0 0,-1 0 0,1 0 0,-1 0 0,0 1 0,1-1 0,-1 1 0,0 0 0,0-1 0,0 1 0,0 0 0,-1 0 1,1 0-1,0 1 0,-1-1 0,0 0 0,1 1 0,-1-1 0,0 0 0,0 1 0,0 0 0,-1-1 0,1 1 0,-1-1 0,1 1 0,-1 0 0,0 1-37,-2 3 175,-1-1 0,0 0 0,0 0-1,-1 0 1,0 0 0,0-1 0,0 1 0,-1-1-1,0 0 1,0 0 0,0-1 0,0 0-1,-1 0 1,1 0 0,-1 0 0,-4 1-175,3 0 52,0 0 0,0-1 1,0 0-1,-1 0 0,1 0 1,-1-1-1,0 0 0,0-1 1,0 0-1,0 0 0,-1-1 0,1 0 1,0 0-1,-1-1-52,7 0-79,1 0-1,-1-1 1,1 1-1,0-1 1,-1 1 0,1-1-1,0 1 1,0-1-1,0 0 1,-1 1 0,1-1-1,0 0 1,0 0 0,0 0-1,0 0 1,0 0-1,0 0 1,1 0 0,-1 0-1,0-1 1,0 1-1,1 0 1,-1 0 0,1-1-1,-1 1 1,1 0-1,0-1 1,-1 1 0,1 0-1,0-1 1,0 1-1,0-1 1,0 1 0,0 0-1,0-1 1,0 1-1,1 0 1,-1-1 0,0 1-1,1-1 1,-1 1 0,1 0-1,-1 0 1,1-1-1,0 1 1,0 0 0,0 0 79,11-18-2340</inkml:trace>
  <inkml:trace contextRef="#ctx0" brushRef="#br0" timeOffset="174829.148">23779 9459 6377,'-46'45'4749,"37"-35"-4435,0 1 1,0 0-1,1 0 1,1 1-1,0 0 1,0 0-1,2 0 1,-1 1-1,-1 9-314,6-21 40,0 0 0,0 1 0,0-1 0,0 1 0,0-1 1,1 0-1,-1 1 0,1-1 0,-1 1 0,1 0 0,0-1 0,-1 1 0,1-1 0,0 1 0,0-1 0,0 1 0,0 0 0,1-1 0,-1 1 0,0-1 0,1 1 0,-1-1 0,1 1 0,-1-1 0,1 1 0,0-1 0,-1 1 0,1-1 0,0 0 0,0 1 0,0-1 0,0 0 0,0 0 0,0 0 1,1 0-1,-1 0 0,0 0 0,1 0 0,-1 0 0,0 0 0,1-1 0,-1 1 0,1 0 0,-1-1 0,1 0 0,-1 1 0,1-1 0,0 0 0,-1 0 0,1 1 0,-1-1 0,1 0-40,8-4 48,-1 1 0,0-2 0,0 1 1,0-1-1,0 0 0,-1-1 0,0 0 0,0 0 0,0-1 0,5-6-48,-2 3 37,28-30 27,-2-2 0,-2-1 0,-2-1 0,-1-2 1,-3-1-1,-2-2 0,5-15-64,-18 36 39,-2-1 1,0 0-1,-2-1 0,3-13-39,-12 40 5,0 0 0,1 0 0,-1 0 0,0 0 0,-1 0 0,1 0 0,-1 0 0,1 0 0,-1 0 0,0 0 0,0 0 0,0-1 0,0 1 0,-1 0 0,1 0 0,-1 0 0,0 0 0,0 0 0,0 0 0,0 0 0,-1 1 0,1-1 0,-1 0 0,1 1 0,-1-1 0,0 1 0,0-1 0,0 1 0,-1 0 0,1 0 0,0 0 0,-1 0 0,1 0 0,-1 0 0,-2 0-5,-4 1-11,-1 0-1,0 1 1,0 0-1,0 0 1,0 1 0,0 0-1,0 1 1,0 0-1,1 1 1,-1 0 0,1 1-1,0-1 1,0 2-1,0-1 1,0 1-1,1 1 1,0 0 0,-6 4 11,1-1 101,0 1 0,0 0 0,1 1-1,1 0 1,0 1 0,0 0 0,1 1 0,1 0 0,0 1 0,1-1 0,0 2 0,1-1 0,1 1 0,0 0 0,1 1 0,0-1 0,2 1 0,0 0 0,0 0 0,1 13-101,2-25 6,-1 0 0,1 0 1,0 0-1,1-1 0,-1 1 0,1 0 1,-1 0-1,1 0 0,1 0 0,-1-1 1,0 1-1,1-1 0,0 1 0,-1-1 1,1 1-1,1-1 0,-1 0 0,0 0 1,1 0-1,0 0 0,0-1 0,0 1 1,0-1-1,0 1 0,0-1 0,0 0 1,1 0-1,-1-1 0,3 2-6,3-2-141,-1-1 0,1 1 0,0-1 0,0-1 0,-1 0 0,1 0 1,0-1-1,-1 0 0,1 0 0,-1-1 0,0 0 0,0 0 0,5-4 141,33-9-656,-43 14 631,0 0 1,1 0-1,-1 1 1,0 0-1,1 0 1,-1 0 0,1 0-1,0 0 1,-1 1-1,1-1 1,0 1 0,-1 0-1,1 0 1,0 0-1,-1 1 1,1 0-1,-1-1 1,1 1 0,0 0-1,-1 1 1,0-1-1,1 0 1,-1 1-1,0 0 1,0 0 0,0 0-1,0 0 1,0 1-1,0-1 1,0 1 0,-1-1-1,2 3 25,-2 5 35,-1 0-1,0 0 1,0 0-1,-1 0 1,0 1-1,-1-1 1,0 0-1,0 0 1,-1 0 0,-1 0-1,0 0 1,0 0-1,-1-1 1,0 1-1,-1-1-34,-7 26 340,-1 15 214,17-49-780,67-48-6686,-34 9 2681</inkml:trace>
  <inkml:trace contextRef="#ctx0" brushRef="#br0" timeOffset="175162.058">24342 9329 4809,'-45'11'8598,"11"23"-5282,-9 51-1672,27-15-500,16-69-1134,-1 0-1,1 0 1,0 0 0,0 0-1,0 0 1,0 0 0,0 0 0,0 0-1,0 0 1,0 0 0,1 0 0,-1 0-1,0 0 1,1 0 0,-1 0-1,0-1 1,1 1 0,-1 0 0,1 0-1,-1 0 1,1 0 0,0-1-1,-1 1 1,1 0 0,0-1 0,-1 1-1,1 0 1,0-1 0,0 1 0,0-1-1,0 1 1,0-1 0,-1 1-1,1-1 1,0 0 0,0 0 0,0 1-1,0-1 1,0 0 0,0 0-1,0 0 1,0 0 0,0 0 0,1 0-10,41-15 0,-21 2-202,-1 0 0,-1-1 0,0-1 0,-1-1 0,-1-1 0,0 0 1,-2-1-1,0-1 0,-1-1 0,5-8 202,-3-9-278,-24 37 182,-5 11 98,1 0-1,0 1 0,1 0 1,0 1-1,1 0 0,0 0 1,1 1-1,-2 7-1,-43 99 1366,53-119-1350,-1 0 0,0 0 1,1 1-1,-1-1 0,1 0 1,-1 0-1,1 0 0,0 1 1,0-1-1,-1 0 1,1 1-1,0-1 0,0 0 1,0 0-1,0 1 0,1-1 1,-1 0-1,0 1 0,1-1 1,-1 0-1,0 0 0,1 1 1,-1-1-1,1 0 0,0 0 1,-1 0-1,1 0 0,0 0 1,0 0-1,0 0 0,0 0 1,-1 0-1,1 0 0,1 0 1,-1-1-1,0 1 0,0 0 1,0-1-1,0 1 1,0-1-1,1 1 0,-1-1 1,0 1-17,10-5-258,-1 1 0,0-1 1,0 0-1,-1-1 1,1-1-1,-1 1 1,0-1-1,-1-1 1,1 1-1,2-5 258,-10 10-85,108-106-7375,-57 31 2748</inkml:trace>
  <inkml:trace contextRef="#ctx0" brushRef="#br0" timeOffset="175681.348">24720 9151 8386,'-61'111'4708,"26"-39"-2485,3 1 1,-13 52-2224,43-120 95,-1 0 0,1 0 0,0 1 1,1-1-1,-1 0 0,1 1 0,0-1 0,1 1 0,-1 0 0,1-1 1,0 1-1,0-1 0,1 1 0,0 0 0,0-1 0,0 0 0,0 1 0,1-1 1,0 0-1,0 1 0,3 2-95,-2-6 0,0-1 0,0 0-1,1 0 1,-1 0 0,0 0 0,1-1 0,-1 1 0,1-1 0,-1 0-1,1 0 1,-1 0 0,1 0 0,-1-1 0,0 1 0,1-1 0,-1 0-1,1 0 1,-1 0 0,0 0 0,0-1 0,0 0 0,0 1 0,0-1-1,0 0 1,0 0 0,0-1 0,-1 1 0,2-2 0,27-22 4,-1-2 0,-2-1 0,-1-1-1,-1-1 1,-1-2 0,-2 0 0,-2-2 0,-1 0 0,-1-1 0,-2-1 0,-2-1 0,5-22-4,21-71 22,-40 131-23,-1-1 0,1 1 0,-1 0-1,0 0 1,1-1 0,-1 1 0,0 0 0,1-1-1,-1 1 1,0-1 0,1 1 0,-1 0 0,0-1-1,0 1 1,1-1 0,-1 1 0,0 0 0,0-1-1,0 1 1,0-1 0,0 1 0,0-1 0,0 1-1,0-1 1,0 1 0,0-1 0,0 1 0,0-1-1,0 1 1,0-1 0,0 1 0,0 0 0,0-1-1,0 1 1,-1-1 0,1 1 0,0-1 0,0 1-1,-1 0 1,1-1 0,0 1 0,-1 0 0,1-1 0,0 1-1,-1 0 1,1-1 0,0 1 0,-1 0 0,1 0-1,-1-1 1,1 1 0,0 0 0,-1 0 0,1 0-1,-1-1 1,1 1 0,-1 0 0,1 0 0,-1 0-1,1 0 1,-1 0 0,1 0 0,-1 0 0,1 0-1,0 0 1,-1 0 0,0 1 1,-22 25-67,5 15 74,1 0-1,2 1 0,3 0 1,-3 15-7,-42 220 335,50-197-158,3 0 0,3 0 1,5 25-178,-2-67 36,-2-39-34,-1 1 0,1 0 0,0 0 0,-1 0 1,1-1-1,-1 1 0,1 0 0,-1 0 0,1 0 0,0 0 0,-1 0 1,1 0-1,-1 0 0,1 0 0,-1 0 0,1 0 0,-1 0 1,1 0-1,-1 0 0,1 0 0,0 0 0,-1 0 0,1 1 1,-1-1-1,1 0 0,0 0 0,-1 0 0,1 1 0,-1-1 1,1 0-1,0 1 0,-1-1 0,1 0 0,0 1 0,0-1 1,-1 0-1,1 1 0,0-1 0,0 0 0,-1 1 0,1-1 1,0 1-1,0-1 0,0 1 0,0-1 0,0 1 0,0-1 1,0 0-1,0 1 0,0-1 0,0 1 0,0-1 0,0 1-2,-65-129-10,-60-72-381,110 178 260,0-1 0,2 1 0,1-2-1,0 0 1,2 0 0,1-1 0,1-1 0,1 1 0,1-2 131,5 26 0,1 0 1,-1 0-1,1 0 1,0 0 0,-1 0-1,1-1 1,0 1-1,-1 0 1,1 0-1,0 0 1,0 0 0,0-1-1,0 1 1,0 0-1,0 0 1,1 0-1,-1-1 1,0 1 0,0 0-1,1 0 1,-1 0-1,1 0 1,-1 0-1,1 0 1,0 0 0,-1 0-1,1 0 1,0 0-1,-1 0 1,1 0-1,0 0 1,0 1 0,0-1-1,0 0 1,0 1-1,0-1 1,0 0-1,0 1 1,0 0 0,0-1-1,0 1 1,1-1-1,-1 1 1,0 0-1,0 0 1,0 0 0,0 0-1,1 0 1,-1 0-1,0 0 1,0 0-1,0 0 1,1 0 0,-1 1-1,0-1 1,1 1-1,48 18 58,62 14 977,-56-35-3907</inkml:trace>
  <inkml:trace contextRef="#ctx0" brushRef="#br0" timeOffset="-200405.035">4009 7997 6897,'-138'165'1961,"-33"82"1117,-56 119-3078,112-158 199,56-58-116,6 2 0,7 2 0,-23 144-83,8 18 5,-13 151 31,-5 301-36,65-411 68,16 56-68,4-273 119,7-1 1,5 0-1,35 126-119,-8-104 248,7-3 0,73 151-248,-51-151 65,7-4-1,69 94-64,-85-150 6,4-3 1,3-4-1,66 62-6,-113-126-5,1-2 0,1-1 0,2-1 1,0-1-1,1-2 0,1-1 0,1-1 0,1-1 1,0-3-1,26 9 5,-21-15-11,0 0 0,1-3 0,0-1 1,0-2-1,0-1 0,1-2 0,-1-2 0,36-8 11,-16 0-14,-1-3 1,-1-2-1,0-3 0,-2-2 0,0-3 1,6-5 13,2-6-8,-1-2 1,-2-3 0,-1-3 0,-3-2 0,-1-2 0,11-17 7,68-91 21,-78 77 2,-4-2 0,-4-3-1,-3-1 1,7-27-23,37-115 53,-10-5 1,-11-2-1,-1-39-53,12-100 19,55-409 3,-85 383-22,25-658-45,-69 731 33,-8 110 31,-23-137-19,9 224 34,-6 1 1,-5 0 0,-5 2-1,-46-108-34,-2 31 280,-10 3-1,-45-63-279,91 181 215,-3 3-1,-3 2 1,-3 1 0,-4 4 0,-48-46-215,73 84 155,0 2 0,-2 1 0,-2 2 0,0 1 0,-2 3 0,-3-1-155,7 8 101,0 3 0,0 0-1,-2 2 1,1 2-1,-2 2 1,1 1-1,-1 1 1,0 3-1,0 1 1,-28 2-101,29 3 19,0 2-1,1 1 1,0 1 0,0 3-1,1 1 1,0 1 0,1 2-1,-5 4-18,-139 83-42,-15 55-104,131-96-17,3 2 0,-18 30 163,-143 213-639,115-138-617,-10 41 1256,-116 272-2930,7 53-111</inkml:trace>
  <inkml:trace contextRef="#ctx0" brushRef="#br0" timeOffset="-188840.275">5045 1918 2032,'-12'0'447,"1"0"0,-1 0 0,0 1-1,0 0 1,1 1 0,-1 0 0,0 1 0,1 0-1,0 1 1,0 0 0,0 1 0,-4 3-447,-91 30 2431,-45 26-963,49 22-1129,-1 23-155,82-83-169,2 1 0,1 1 1,1 1-1,1 0 0,2 1 1,1 1-1,2 0 0,0 0 0,2 1 1,2 1-1,0 8-15,-8 41-13,4 2 0,3-1 0,4 84 13,11-74 34,3-2-1,5 1 0,3-2 1,7 9-34,-21-84 4,3 22 8,2 0 0,1 0 1,3-1-1,0 0 0,3-1 1,0-1-1,3 0 0,9 11-12,72 80 58,-81-104-39,1-1 1,1 0 0,1-1-1,1-2 1,0 0 0,1-1 0,1-2-1,11 5-19,-20-12 11,0 0-1,0-1 1,1-1-1,0 0 1,0-1-1,0-1 1,1-1-1,-1-1 0,1 0 1,-1-1-1,1-1 1,-1 0-1,1-1 1,9-4-11,0-4 31,-2-1 0,0-1 0,0-2 1,-1 0-1,-1-1 0,0-2 0,-1 0 0,-1-2 1,-1 0-1,0-1 0,-2-1 0,0-1 0,-1 0 1,-2-1-1,8-15-31,18-25 63,-2-2 1,-3-2-1,6-20-63,24-64 53,-7-2-1,-6-3 1,-8-3-1,11-82-52,-24 36 81,0-124-81,-30 265 69,-1-1-1,-4 1 1,-3-5-69,5 59 19,-1-18 110,-2 1 0,0 0 1,-1 1-1,-2-1 0,-1 1 1,-1 0-1,-1 1 0,-6-12-129,11 31 39,0 0 0,0-1 0,0 1 1,-1 1-1,1-1 0,-1 1 0,-1 0 0,1 1 0,-1-1 0,0 1 0,0 1 0,0-1 1,0 1-1,-1 0 0,1 1 0,-1 0 0,-4-1-39,-11-1 40,0 1-1,0 0 1,0 2-1,0 1 1,-15 2-40,-14 1 4,1 3 0,-1 2 1,2 2-1,-1 3 0,1 1 0,1 3 0,1 2 0,-38 21-4,-10 13 27,2 4 0,-15 17-27,-76 83-100,142-113-418,2 2-1,2 2 1,2 2 0,-13 25 518,7-3-2694</inkml:trace>
  <inkml:trace contextRef="#ctx0" brushRef="#br0" timeOffset="-184546.794">4525 2832 1656,'-8'-11'2271,"13"24"-501,56 83 4672,205 322-3606,-187-299-2427,6-3 0,5-4 0,75 71-409,179 215 268,-211-261-162,5-5 0,6-7 0,104 67-106,59 37 156,-119-136-144,-54-32 33,126 94 31,-221-133-65,2-2 1,1-2-1,1-1 1,0-2-1,39 7-11,-63-17 4,2 2-5,-1-2-1,1-1 1,0 0 0,0-1 0,0-1-1,0-2 1,1 0 0,1-1 1,-17 0 3,5-1 9,0 0 0,0 1 1,0 0-1,0 1 0,0 0 0,0 1 1,0 0-1,4 1-12,-13 0 44,-2-2-32,-8-1 16,-88-33-219,-147-64-45,-73-50 236,57 18-45,-5-15 74,92 30-35,-102-92 6,238 179-4,-262-219-115,29 2-32,35 38 62,54 71-67,27 4 78,25-21 29,120 146-62,20 27-33,39 42 111,4-2-1,2-2 0,2-3 0,25 16 34,66 62 18,89 95 7,11-12-7,20 8-4,23 18-12,-176-152-3,3-5 0,3-6 0,58 24 1,40 13 23,-93-50-24,-14-7-14,91 32 15,-121-60-330,-84-31 315,0 1-1,1-1 1,-1 0 0,0 0-1,0 1 1,0-1-1,0 0 1,0 1-1,0-1 1,0 0 0,0 1-1,0-1 1,0 0-1,0 1 1,0-1 0,0 0-1,0 1 1,0-1-1,0 0 1,0 1-1,0-1 1,0 0 0,0 1-1,0-1 1,-1 0-1,1 1 1,0-1-1,0 0 1,0 0 0,-1 1-1,1-1 1,0 0-1,0 0 1,-1 0-1,1 1 1,0-1 0,0 0-1,-1 0 1,1 0-1,0 0 1,-1 1-1,1-1 1,0 0 0,-1 0-1,1 0 1,0 0-1,-1 0 1,1 0-1,0 0 1,-1 0 0,1 0-1,0 0 1,-1 0-1,1 0 1,0 0-1,-1 0 1,1 0 0,0-1-1,-1 1 1,1 0-1,0 0 1,0 0-1,-1 0 1,1-1 0,0 1-1,0 0 1,-1 0 15,-107-30-570,2-15 468,3-4-1,1-5 0,3-4 1,-11-14 102,-16-7 8,-27-22-1,5-7 0,-13-22-7,-261-216-2,1 11 14,81 59-39,6 25-5,225 142-52,191 176-83,172 118 255,134 112-16,32 28-33,-17-20-6,-63-50-19,-24-45-85,-178-131-2579,-77-47 615</inkml:trace>
  <inkml:trace contextRef="#ctx0" brushRef="#br0" timeOffset="-147346.591">7391 5537 9954,'-3'1'281,"-47"22"3439,32 4-3980,18-26 237,1 0-1,-1 0 1,1 0-1,-1 1 1,1-1 0,0 0-1,0 0 1,0 0-1,0-1 1,-1 1 0,1 0-1,0 0 1,0 0 0,1-1-1,-1 1 1,0 0-1,0-1 1,0 1 0,0-1-1,0 0 1,1 1-1,-1-1 1,0 0 0,0 0-1,1 1 1,-1-1 0,0 0-1,0 0 1,1-1-1,-1 1 1,0 0 0,0 0-1,2-1 24,1 1-8,71 2 9,1 4 1,-1 3-1,0 3 1,0 3 0,-2 3-1,14 8-1,-15 3 23,102 30 161,86-1 44,-10-15-149,22-8-79,-249-33 2,258 26 17,290 29 112,-249-8 270,15 13-88,16-25-226,-230-33-44,106-10-43,124-24 25,-14 19 8,6 31-22,-114 7-4,9 2 7,150-5-14,108-27 39,-434 0 14,-1-4 0,0-2 0,16-6-53,-79 15-61,0 0-1,-1 0 1,1 1 0,0-1 0,0 0-1,0 0 1,0 1 0,0-1 0,0 0-1,0 0 1,0 1 0,0-1 0,0 0-1,0 1 1,0-1 0,0 0 0,0 0-1,0 1 1,0-1 0,0 0 0,0 1-1,0-1 1,0 0 0,0 0 0,0 1-1,1-1 1,-1 0 0,0 0 0,0 1-1,0-1 1,0 0 0,1 0 0,-1 0 0,0 1-1,0-1 1,1 0 0,-1 0 0,0 0-1,0 0 62,-20 2-1931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56:3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7826,'9'-5'5859,"14"12"-5253,-10-1-446,6-3-150,-1-1 1,1-1-1,-1 0 1,1-1-1,0-1 0,-1-1 1,1-1-1,-1-1 0,0 0 1,7-3-11,40-7 29,-35 8-26,213-26-2,-116 32 2,-1 6 0,107 20-3,49 15 12,-50-54-8,-147 4-3,259-18-2,-100 23 7,131-29 25,4 16-42,-4 33 13,19 3 2,-6-30-4,7-30 13,-18-24-13,-34 32 119,-185 31 210,295 24 146,-413-20-411,0 0-1,-1-3 1,1-1 0,0-2 0,16-5-64,21 1-310,-84 15-1449,-32 4-981,-18 3-138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0:0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1283 9546,'-6'-48'5562,"7"39"-5525,1 0 0,0 0 0,1 0 1,0 0-1,0 0 0,1 1 0,0 0 0,1-1 0,0 2 0,0-1 1,2-2-38,-7 9-1,0 1 0,0-1 0,1 1 0,-1-1 0,0 0 0,1 1 0,-1-1 0,0 0 0,1 1 0,-1-1-1,1 1 1,-1-1 0,0 1 0,1-1 0,-1 1 0,1-1 0,0 1 0,-1 0 0,1-1 0,-1 1 0,1 0 0,0-1 0,-1 1 0,1 0 0,0 0 0,-1 0 0,1 0 0,0-1 0,-1 1 0,1 0 0,0 0 0,-1 0 0,1 0 0,0 1 0,-1-1 0,1 0 0,0 0 0,-1 0 0,1 0 0,0 1 0,-1-1 0,1 0 0,0 1 0,-1-1 0,1 0 0,-1 1 0,1-1 0,-1 1 0,1-1 0,-1 1 1,18 41-99,-14-22 71,0 0 0,-1 0 0,-1 1-1,-2-1 1,1 1 0,-2-1 0,-1 1 28,1-7-5,-6 73 16,1 69 124,6-153-127,1 1-1,-1-1 1,0 1-1,1-1 0,0 1 1,0-1-1,0 0 1,0 1-1,0-1 1,1 0-1,-1 0 1,1 0-1,0 0 0,0 0 1,0 0-1,0 0 1,1-1-1,-1 1 1,1-1-1,0 0 1,-1 0-1,1 0 0,0 0 1,0 0-1,0 0 1,1-1-1,-1 0 1,0 1-1,0-1 1,1 0-1,-1-1 0,1 1 1,-1-1-1,1 1 1,-1-1-1,1 0 1,-1 0-1,1-1 1,-1 1-1,1-1 0,-1 0 1,0 1-1,2-2-7,9-4 35,-1 0-1,0-1 0,-1-1 1,0 0-1,0 0 0,-1-1 1,0-1-1,0 0 0,-1 0 0,-1-1 1,4-5-35,-10 13 13,0 0-1,-1 0 1,1-1 0,-1 1 0,0 0 0,0-1 0,0 0-1,0 1 1,0-1 0,-1 0 0,0 0 0,0 0 0,0 0-1,0 0 1,-1 0 0,1 0 0,-1 0 0,0 0-1,-1 0 1,1 0 0,-1-3-13,-9 26 248,9-16-245,0 0-1,0 0 1,1 0-1,-1 0 1,0 1-1,1-1 1,0 0-1,0 0 1,0 1-1,0-1 1,1 0-1,-1 0 1,1 0 0,0 1-1,0-1 1,0 0-1,0 0 1,0 0-1,1 0 1,0-1-1,-1 1 1,1 0-1,0-1 1,0 1-1,0-1 1,1 1-1,-1-1 1,0 0-1,1 0 1,0 0-1,-1 0 1,1-1-1,0 1 1,0-1 0,0 0-1,0 1 1,2-1-3,4-4 19,0 0 1,0 0 0,-1-1-1,1 0 1,-1-1-1,0 0 1,0 0 0,-1 0-1,1-1 1,-1 0 0,-1-1-1,1 0 1,-1 0 0,0 0-1,-1-1 1,1 0 0,-2 0-1,1 0 1,3-9-20,10-14 72,-1-2 0,-2 0 0,-1 0 0,-1-2 0,-2 0-72,-11 29 361,-15 185 114,14-170-468,0-1 2,1-1 1,-1 1-1,1 0 0,1 0 0,-1 0 0,1 0 1,1-1-1,-1 1 0,1-1 0,1 1 1,-1-1-1,1 1 0,1-1 0,3 6-9,-6-12-31,1 0-1,-1 0 0,1 0 1,0 0-1,-1-1 1,1 1-1,0 0 0,0-1 1,0 1-1,-1-1 0,1 0 1,0 1-1,0-1 1,0 0-1,0 0 0,0 0 1,-1 0-1,1-1 1,0 1-1,0 0 0,0-1 1,0 1-1,-1-1 1,1 0-1,0 0 0,-1 1 1,1-1-1,0 0 0,-1-1 1,1 1-1,-1 0 1,1 0-1,-1 0 0,0-1 32,44-43-3151</inkml:trace>
  <inkml:trace contextRef="#ctx0" brushRef="#br0" timeOffset="744.295">987 1310 6009,'-2'46'6243,"27"18"-5020,-24-62-1191,0 0 0,0 0 0,0 0 0,0-1 1,0 1-1,1 0 0,-1-1 0,1 1 0,-1-1 0,1 0 0,0 1 0,-1-1 1,1 0-1,0 0 0,0 0 0,0 0 0,0-1 0,0 1 0,0 0 1,0-1-1,0 1 0,0-1 0,0 0 0,0 1 0,0-1 0,0 0 1,1-1-1,-1 1 0,0 0 0,0 0 0,0-1 0,0 0 0,0 1 0,0-1 1,0 0-1,0 0 0,0 0 0,-1 0 0,1 0 0,0 0 0,0 0 1,-1-1-1,1 1 0,-1-1 0,1 1 0,-1-1 0,0 0 0,0 1 1,1-1-1,-1 0 0,0 0 0,0-1-32,11-12 80,0 0 0,-1-1 0,-1 0 0,0-1-1,-1 0 1,-1-1 0,-1 1 0,0-2 0,-1 1 0,-1 0 0,-1-1 0,0-6-80,-3 20 6,0-1 0,0 1 0,0 0 0,-1 0 0,0-1 0,0 1 0,-1 0 0,1 0 0,-1-1 0,0 1 0,-1 0 0,1 0 0,-1 0 0,0 0 0,0 0 0,-1 1 0,-2-5-6,-10 11 8,-27 91-24,26-32 48,3 0 0,2 1-1,3 7-31,6-57 25,1-1 0,1 0 0,0 1 0,0-1-1,1 1 1,1-1 0,0 0 0,1 5-25,-2-15 7,1 1 0,-1 0 0,0-1 0,1 1 0,-1-1 0,1 1 0,-1-1 1,1 0-1,-1 1 0,1-1 0,0 0 0,0 0 0,0 0 0,0-1 0,0 1 0,0 0 0,0-1 0,0 1 0,0-1 1,0 0-1,0 1 0,0-1 0,0 0 0,0 0 0,0 0 0,0-1 0,0 1 0,0 0 0,0-1 0,0 0 0,0 1 1,0-1-1,0 0 0,0 0 0,-1 0 0,1 0 0,0 0 0,0 0 0,-1-1 0,1 1 0,-1-1 0,1 1 0,-1-1 1,0 1-1,2-3-7,20-18 49,-1-2 1,-1-1 0,-1-1 0,-1 0 0,-2-2-1,13-25-49,92-164 154,-100 191-180,-5 43-43,-13 2 42,0 0-1,-1 0 1,-1 1-1,-1-1 1,-1 0 0,0 1-1,-1-1 1,-3 8 27,3-5 2,-5 109 239,6-131-236,1-1 0,-1 1 0,0 0 0,0-1 0,1 1 1,-1 0-1,0-1 0,1 1 0,-1 0 0,1 0 0,-1-1 0,0 1 0,1 0 0,-1 0 0,1 0 1,-1-1-1,1 1 0,-1 0 0,0 0 0,1 0 0,-1 0 0,1 0 0,-1 0 0,1 0 0,-1 0 0,1 0 1,-1 0-1,1 0 0,-1 0 0,1 0 0,-1 0 0,0 1 0,1-1 0,-1 0 0,1 0 0,-1 0 1,0 1-1,1-1 0,-1 0 0,1 1 0,-1-1 0,0 0 0,1 1 0,-1-1 0,0 0 0,0 1 1,1-1-1,-1 0 0,0 1 0,0-1 0,0 1 0,1-1 0,-1 1 0,0-1 0,0 1 0,0-1-5,22-33 146,-2-1 0,-2-2-1,11-27-145,5-9 109,30-46 24,-43 81-114,-21 37-22,0-1-1,1 1 1,-1-1 0,0 1 0,1-1-1,-1 1 1,1-1 0,-1 1 0,1-1 0,-1 1-1,1 0 1,-1-1 0,1 1 0,-1 0-1,1-1 1,-1 1 0,1 0 0,0 0-1,-1 0 1,1-1 0,-1 1 0,1 0-1,0 0 1,-1 0 0,1 0 0,0 0-1,-1 0 1,1 0 0,-1 0 0,1 0 0,0 1-1,-1-1 1,1 0 0,-1 0 0,1 0-1,0 1 1,-1-1 0,1 0 0,-1 1-1,1-1 1,-1 1 0,1-1 0,-1 0-1,1 1 1,-1-1 0,0 1 0,1-1-1,-1 1 1,0-1 0,1 1 0,-1 0 0,0-1-1,1 1 1,-1-1 0,0 1 0,0 0-1,0-1 1,0 1 0,0-1 0,0 1-1,0 0 1,0-1 0,0 1 0,0 0-1,0-1 1,0 1 0,0-1 0,0 1-1,-1 0 1,1 0 3,8 275-123,-8-277 115,0 0-1,1 0 1,-1 0-1,1 0 1,-1 0-1,1 0 0,-1 0 1,1 0-1,0 1 1,0-1-1,-1 0 0,1 0 1,0 0-1,0 1 1,0-1-1,0 0 0,0 1 1,0-1-1,0 1 1,0-1-1,0 1 1,0 0-1,0-1 0,0 1 1,0 0-1,0 0 1,0 0-1,1 0 0,-1 0 1,0 0-1,0 0 1,0 0-1,0 0 0,0 0 1,0 0-1,0 1 1,1-1-1,-1 1 1,0-1-1,0 1 0,0-1 1,0 1-1,-1-1 1,1 1-1,0 0 0,0 0 1,0-1-1,0 1 1,-1 0-1,1 0 1,0 0-1,-1 0 0,1 0 1,-1 0-1,1 0 1,-1 0-1,1 0 0,-1 0 1,0 0-1,1 0 1,-1 0-1,0 0 0,0 0 1,0 1-1,0-1 1,0 1 8,66-137-3462,-30 58 674</inkml:trace>
  <inkml:trace contextRef="#ctx0" brushRef="#br0" timeOffset="2043.792">2090 629 9130,'-112'300'6467,"110"-292"-6407,-1-3-8,1 0 0,0 1 0,0-1 1,1 0-1,-1 1 0,1-1 1,0 1-1,1 0 0,-1-1 0,1 1 1,0 0-1,0 0 0,1-1 1,0 1-1,0-1 0,0 1 0,1-1 1,0 1-1,0-1 0,0 1-52,49 45 244,-45-48-232,-1-1 1,0 0-1,0 0 0,1-1 0,-1 1 0,1-1 1,-1 0-1,1-1 0,0 1 0,-1-1 0,1 0 0,0-1 1,1 0-13,-7 1 0,0 0 3,1 0 0,0 0 0,0 0 0,0 0 1,0 0-1,-1-1 0,1 1 0,0 0 0,0-1 0,-1 1 0,1-1 0,0 1 1,0-1-1,-1 1 0,1-1 0,-1 1 0,1-1 0,0 0 0,-1 1 0,1-1 0,-1 0 1,0 1-1,1-1 0,-1 0 0,1 0 0,-1 1 0,0-1 0,0 0 0,1 0 1,-1 0-1,0 0 0,0 1 0,0-1 0,0 0 0,0 0 0,0 0 0,0 0 1,0 1-1,-1-1 0,1 0 0,0 0 0,0 0 0,-1 1 0,1-1 0,0 0 0,-1 0 1,1 1-1,-1-1 0,1 0 0,-1 1 0,1-1 0,-1 0 0,0 1 0,1-1 1,-1 1-1,0-1 0,1 1 0,-1-1 0,0 1 0,1-1 0,-1 1 0,0 0 0,0 0 1,0-1-1,0 1 0,1 0 0,-1 0 0,0 0-3,-128-48-801,78 32 640,85 21 164,-3-12 55,0 0 0,0-2 0,-1-2 1,0 0-1,-1-2 0,0-1 0,1-3-58,66-28 120,-96 45-121,1-1 0,0 1-1,0 0 1,0-1 0,0 1 0,-1 0 0,1 0 0,0 0-1,0 0 1,0 0 0,0 0 0,0 0 0,0 0-1,-1 1 1,1-1 0,0 0 0,0 0 0,0 1 0,0-1-1,-1 0 1,1 1 0,0-1 0,0 1 0,-1-1-1,1 1 1,0 0 0,-1-1 0,1 1 0,0-1 0,-1 1-1,1 0 1,-1 0 0,1-1 0,-1 1 0,0 0-1,1 0 1,-1 0 0,0-1 0,0 1 0,1 0 0,-1 0-1,0 0 1,0 0 0,0 0 1,-6 45-39,2-27 71,3-17-23,0-1-1,0 0 1,1 1 0,-1-1-1,1 1 1,-1-1-1,1 1 1,0-1 0,0 1-1,0-1 1,-1 1-1,1-1 1,1 1-1,-1 0 1,0-1 0,0 1-1,0-1 1,1 1-1,-1-1 1,1 0-1,-1 1 1,1-1 0,0 1-1,0-1 1,-1 0-1,1 1 1,0-1 0,0 0-1,0 0 1,0 0-1,1 0 1,-1 0-1,0 0 1,0 0 0,1 0-1,-1 0 1,0-1-1,1 1 1,-1 0 0,1-1-1,-1 1 1,1-1-1,-1 0 1,1 1-1,-1-1 1,2 0-9,9-4 46,1-1 0,-1 0 0,0-1 0,0 0 0,-1 0 0,0-2 0,0 1 0,0-1-1,3-5-45,4-1 39,96-62 37,-113 76-80,0 0 0,-1 0 1,1 0-1,0 0 0,-1 1 0,1-1 0,0 0 1,0 0-1,-1 0 0,1 1 0,0-1 0,-1 0 0,1 0 1,-1 1-1,1-1 0,0 1 0,-1-1 0,1 1 1,-1-1-1,1 1 0,-1-1 0,1 1 0,-1-1 0,1 1 1,-1-1-1,0 1 0,1 0 0,-1-1 0,0 1 1,0 0-1,1-1 0,-1 1 0,0 0 0,0 0 0,0-1 1,0 1-1,0 0 0,0-1 0,0 1 0,0 0 1,0 0-1,0-1 0,0 1 0,-1 0 0,1-1 0,0 1 1,0 0-1,-1-1 0,1 1 0,0 0 0,-1-1 1,1 1-1,-1-1 0,1 1 0,-1-1 0,1 1 4,-1 4-9,0 1 1,0-5 9,1 1-1,-1-1 1,0 1 0,1 0 0,-1-1 0,0 1 0,1 0-1,0 0 1,-1-1 0,1 1 0,0 0 0,0 0 0,0-1-1,0 1 1,1 0 0,-1 0 0,0 0 0,1-1-1,-1 1 1,1 0 0,-1-1 0,1 1 0,0-1 0,0 1-1,0 0 1,0-1 0,0 0 0,0 1 0,0-1 0,0 0-1,1 1 1,-1-1 0,0 0 0,1 0 0,-1 0 0,1 0-1,-1 0 1,1-1 0,0 1 0,-1 0 0,1-1-1,0 1 1,-1-1 0,1 1 0,0-1 0,0 0-1,11-3 24,0 0 0,-1-2-1,1 1 1,-1-1 0,0-1 0,0 0 0,-1-1 0,1 0 0,-2-1 0,1 0 0,-1-1 0,0 0 0,-1 0-1,1-2-23,-1 2 15,0-1 0,-1 1 0,0-1-1,-1 0 1,0-1 0,-1 0-1,5-10-14,-2 4 4,-6 12-42,-5 10-96,-28 118-161,29-121 302,0 0 0,0 1-1,1-1 1,-1 1-1,1-1 1,0 0 0,0 1-1,0-1 1,0 1-1,0-1 1,0 1 0,1-1-1,-1 1 1,1-1-1,0 0 1,-1 1 0,1-1-1,0 0 1,1 1-1,-1-1 1,0 0 0,1 0-1,-1 0 1,1 0-1,-1 0 1,1-1-1,0 1 1,0 0 0,0-1-1,0 1 1,0-1-1,0 0 1,0 0 0,0 0-1,1 0 1,-1 0-1,2 0-6,71-11 255,-61 7-232,0-1 0,-1 0 0,1-1 0,-1-1 0,0 0 0,0-1 0,0 0 1,-1-1-1,0 0 0,-1-1 0,0 0 0,0-1 0,-1 0 0,0-1 0,-1 0 0,0 0 0,-1-1 0,5-10-23,-13 22 0,6-10-13,-1 1 1,0-1-1,-1 0 1,0 0-1,-1 0 1,0 0-1,-1-1 1,2-9 12,-4 20-3,-1 0 0,1 0 0,0-1 0,-1 1 0,1 0-1,0 0 1,-1 0 0,1 0 0,0 0 0,-1 0 0,1 0 0,-1-1 0,1 1 0,0 0 0,-1 0 0,1 0 0,0 0 0,-1 1-1,1-1 1,-1 0 0,1 0 0,0 0 0,-1 0 0,1 0 0,0 0 0,-1 0 0,1 1 0,0-1 0,-1 0 0,1 0 0,0 1-1,0-1 1,-1 0 0,1 0 0,0 1 0,0-1 0,-1 0 0,1 1 0,0-1 0,0 0 0,0 1 0,0-1 0,-1 0-1,1 1 1,0-1 0,0 0 0,0 1 0,0-1 0,0 0 0,0 1 0,0-1 0,0 1 0,0-1 0,0 0 0,0 1 0,0-1-1,0 0 1,0 1 0,1-1 0,-1 0 0,0 1 0,0-1 0,0 0 0,0 1 0,1-1 3,-9 19 7,1 0 0,1 1-1,1 0 1,1 0 0,0 0 0,2 0 0,0 0 0,1 8-7,1-27 18,-1 1 0,1 0 0,0 0 0,0 0 1,0 0-1,0-1 0,1 1 0,-1 0 0,0 0 1,1 0-1,-1-1 0,1 1 0,0 0 1,0-1-1,-1 1 0,1 0 0,0-1 0,0 1 1,0-1-1,1 1 0,-1-1 0,0 0 0,1 0 1,-1 1-1,0-1 0,1 0 0,-1 0 1,1 0-1,0 0 0,-1-1 0,1 1 0,1 0-18,5 0 6,0-1-1,0 0 0,0-1 1,-1 0-1,1 0 0,0-1 0,0 0 1,-1 0-1,1 0 0,-1-1 1,0-1-1,0 1 0,0-1 1,0 0-1,0 0 0,-1-1 0,0 0 1,0 0-1,4-5-5,4-6-378,-1 0 0,-1-1-1,0 0 1,-1-1 0,-1-1-1,-1 1 1,0-3 378,145-347-10215,-133 318 10624,7-25 3825,-31 76-77,-32 55-2985,15-22-810,-64 137 1284,80-159-1580,0 0-1,1 0 0,0 0 0,1 0 0,1 0 1,0 0-1,0 1 0,1-1 0,0 1 0,1-1 0,1 0 1,0 0-1,1 0 0,1 4-65,-1-8 11,1 0 0,0 0 0,0-1 0,0 1-1,1-1 1,1 0 0,-1 0 0,1 0 0,0-1 0,0 0 0,1 0 0,0-1 0,2 2-11,-6-5 5,0 1 1,1-1-1,-1 0 1,1 0-1,0-1 1,0 1 0,0-1-1,-1 1 1,1-1-1,0 0 1,0-1-1,1 1 1,-1-1 0,0 0-1,0 0 1,0 0-1,0 0 1,0-1-1,0 0 1,0 1-1,0-2 1,0 1 0,0 0-1,0-1 1,-1 0-1,1 1 1,0-1-1,0-2-5,14-12 33,-2-1-1,0-1 1,-1 0-1,-1-1 0,-1-1 1,0 0-1,-2-1 1,0 0-33,6-10 32,17-29-41,-36 67 9,-6 14-2,2 0-1,0 0 1,1 0 0,1 0 0,1 1 0,1 0 0,1 0 0,1 0 0,1-1 0,2 12 2,-2-31-1,0 0-1,0 0 1,1 1 0,-1-1 0,0 0-1,1 0 1,-1 0 0,1-1 0,0 1-1,0 0 1,-1-1 0,1 1-1,0-1 1,0 1 0,1-1 0,-1 0-1,0 0 1,0 0 0,1 0 0,-1 0-1,0-1 1,1 1 0,-1-1 0,1 1-1,-1-1 1,1 0 0,-1 0 0,0 0-1,1 0 1,-1 0 0,1-1 0,-1 1-1,1-1 1,-1 0 0,0 0 0,1 1-1,-1-1 1,0-1 0,0 1 0,0 0-1,0-1 1,0 1 0,0-1-1,0 1 1,0-1 0,0 0 0,-1 0-1,1 0 1,-1 0 0,0 0 0,1 0-1,-1 0 1,0 0 1,2-1-283,-1-1-1,0 1 0,1 0 1,-1-1-1,0 1 0,-1-1 1,1 0-1,-1 1 0,1-1 1,-1 0-1,0 0 0,-1 0 1,1 0-1,-1 0 0,1 0 1,-1-3 283,-13-32-3368</inkml:trace>
  <inkml:trace contextRef="#ctx0" brushRef="#br0" timeOffset="2263.656">3125 219 9842,'-14'8'3457,"5"-11"280,6-2-2441,3 0-968,5-1-632,7 2-3401,-5-19 1017</inkml:trace>
  <inkml:trace contextRef="#ctx0" brushRef="#br0" timeOffset="3366.94">4437 110 8794,'-78'-82'5705,"77"81"-5692,0 1 1,0 0-1,0 0 0,0 0 1,1 0-1,-1 0 0,0 0 0,0 0 1,0 1-1,1-1 0,-1 0 1,0 0-1,0 1 0,1-1 0,-1 0 1,0 1-1,0-1 0,1 1 1,-1-1-1,0 1 0,1-1 0,-1 1 1,1-1-1,-1 1 0,1 0 1,-1-1-1,1 1 0,-1 0 0,1-1 1,0 1-1,-1 0 0,1 0 1,0-1-1,-1 1 0,1 0 0,0 0 1,0 0-1,0-1 0,0 1 1,0 0-1,0 0 0,0 0 0,0-1 1,0 1-1,0 0 0,1 0 1,-1 0-1,0-1 0,0 1 0,1 0 1,-1 0-1,1 0-13,-2 2 32,-5 259 703,9-145-405,5-1-1,4 0 1,8 11-330,-5-70 294,-9-74 282,-7-13-415,-1 0 1,-1 0-1,-2 0 0,-1 1 1,-1 0-1,-6-16-161,3 20 9,0 0-1,-2 0 1,0 1-1,-2 0 1,0 1-1,-2 1 1,-15-16-9,1 16-177,32 53-75,1-22 243,1 1 1,1-2 0,0 1-1,0 0 1,0-1 0,1 0 0,0 0-1,1 0 1,0-1 0,0 0-1,0-1 1,1 1 0,0-1-1,0-1 1,1 0 0,0 0 0,0 0-1,0-1 1,0-1 0,1 1-1,-1-1 1,1-1 0,0 0-1,-1 0 1,1-1 0,0-1 0,8 1 8,1-2-156,-1-1 1,0 0-1,0-1 1,0-1-1,0-1 1,0 0 0,-1-2-1,0 0 1,0-1-1,-1 0 1,1-1 0,-2-1-1,14-11 156,-26 19-48,-1 0 0,0 0-1,1 0 1,-1 0 0,0 0 0,0 0-1,0 0 1,-1-1 0,1 1 0,-1-1-1,1 1 1,-1-1 0,0 0 0,0 1-1,0-1 1,0 0 0,0 0 0,-1 0-1,1 0 1,-1 0 0,0 0 0,0-1 48,0 3 0,-1 0 1,1 1 0,0-1 0,-1 1-1,1-1 1,-1 1 0,1-1 0,-1 1 0,1 0-1,-1-1 1,0 1 0,1 0 0,-1-1-1,1 1 1,-1 0 0,0 0 0,1-1 0,-1 1-1,0 0 1,1 0 0,-1 0 0,0 0-1,1 0 1,-1 0 0,0 0 0,1 0 0,-1 0-1,0 0 1,1 1 0,-1-1 0,0 0-1,1 0 1,-1 0 0,0 1 0,1-1 0,-1 0-1,1 1 1,-1-1 0,1 1 0,-1-1-1,1 1 1,-1-1 0,1 1 0,-1-1-1,1 1 1,0-1 0,-1 1 0,1 0 0,0-1-1,-1 1 1,1-1 0,0 1 0,0 0-1,0-1 1,-1 2-1,-66 104 815,60-94-652,1 1-1,0 0 1,1 1-1,0-1 1,1 1-1,1 0 1,0 0-1,0 6-162,3-18 12,0-1 0,1 0 0,-1 0-1,1 0 1,-1 0 0,1 1-1,-1-1 1,1 0 0,0 0 0,-1 0-1,1 0 1,0 0 0,0 0 0,0 0-1,0-1 1,0 1 0,0 0-1,0 0 1,0-1 0,0 1 0,0 0-1,0-1 1,0 1 0,0-1 0,1 0-1,-1 1 1,0-1 0,0 0 0,1 0-1,-1 0 1,0 0 0,0 0-1,1 0 1,-1 0 0,0 0 0,0 0-1,1 0 1,-1-1 0,0 1 0,0-1-1,0 1 1,0-1 0,1 1-1,-1-1 1,0 0 0,0 1 0,0-1-1,0 0 1,0 0 0,0 0 0,-1 0-1,1 0 1,0 0 0,0-1-12,77-57 249,-62 46-223,1 0 1,0 1-1,0 1 0,2 0 0,-1 1 0,1 1 1,1 1-1,-1 1 0,1 0 0,1 2 0,19-3-26,-37 7-5,-1 1 0,0-1-1,1 1 1,-1 0 0,1 0-1,-1 0 1,1 0 0,-1 0 0,0 0-1,1 1 1,-1-1 0,0 1-1,1 0 1,-1 0 0,0 0-1,0 0 1,0 0 0,1 0 0,-1 0-1,0 1 1,-1-1 0,1 1-1,0 0 1,0-1 0,-1 1 0,1 0-1,-1 0 1,1 0 0,-1 0-1,0 0 1,0 0 0,0 0-1,0 1 1,0-1 0,0 0 0,-1 1-1,1-1 1,-1 1 5,0-3 5,1 0 0,-1 0 0,0 0-1,0 0 1,0 0 0,1 0 0,-1 0 0,0-1 0,0 1 0,0 0 0,1 0-1,-1 0 1,0 0 0,0 0 0,0 0 0,1 0 0,-1 1 0,0-1-1,0 0 1,0 0 0,1 0 0,-1 0 0,0 0 0,0 0 0,0 0 0,1 0-1,-1 0 1,0 1 0,0-1 0,0 0 0,0 0 0,1 0 0,-1 0 0,0 0-1,0 1 1,0-1 0,0 0 0,0 0 0,0 0 0,0 1 0,0-1 0,1 0-1,-1 0 1,0 0 0,0 1 0,0-1 0,0 0-5,9-25 180,-7 22-153,3-9 4,-1 1 0,0 0 0,0-1 0,-1 0 1,-1 0-1,0 0 0,0 0 0,-1-1 0,-1 1 0,0 0 0,0 0 0,-2-1 1,1 1-1,-2 0 0,1 0 0,-2 0 0,0 1 0,-2-5-31,-6 8-125,16 33-21,-1-17 140,1 0-1,0-1 0,1 1 1,-1-1-1,2 0 0,-1 0 1,1 0-1,0-1 0,0 0 1,0 0-1,1 0 0,0-1 1,0 0-1,1 0 0,-1-1 1,1 0-1,0 0 0,0-1 1,1 0-1,-1-1 0,1 0 1,-1 0-1,1 0 0,-1-1 1,1-1-1,0 1 0,0-1 1,4-1 6,0-1 16,0 1 1,0-2-1,-1 0 0,0 0 1,1-1-1,-1 0 1,-1-1-1,1-1 0,-1 0 1,0 0-1,0-1 1,0-1-1,-1 0 1,0 0-1,-1-1 0,7-8-16,-12 10-23,-14 18-23,2 0 38,1 1 0,0 0 0,1 0 0,1 0 0,0 0 0,0 1 0,1 0 0,1 0 0,0 0 0,1 1 0,1-1 0,0 0 0,0 8 8,1-18 28,0-3-29,0 1 1,0 0-1,-1-1 1,1 1 0,0-1-1,0 1 1,0 0-1,-1-1 1,1 1-1,0 0 1,0-1 0,0 1-1,0 0 1,0-1-1,0 1 1,1-1-1,-1 1 1,0 0 0,0-1-1,0 1 1,1 0-1,-1-1 1,0 1-1,0-1 1,1 1 0,-1-1-1,0 1 1,1-1-1,-1 1 1,1-1-1,-1 1 1,1-1 0,-1 1-1,1-1 1,-1 0-1,1 1 1,-1-1-1,1 0 1,0 0 0,-1 1-1,1-1 1,-1 0-1,1 0 1,0 0-1,-1 0 1,1 0 0,0 0-1,-1 0 1,1 0 0,23-39-1062,-3 7-295</inkml:trace>
  <inkml:trace contextRef="#ctx0" brushRef="#br0" timeOffset="3810.364">5470 1 7298,'1'5'419,"0"1"0,0-1 0,1 0 1,0 1-1,0-1 0,0 0 0,0 0 1,1 0-1,0 0 0,0 0 0,0-1 1,0 1-1,1-1 0,2 2-419,67 37 1158,-45-36-1246,1 0 0,0-2-1,0-1 1,0-2 0,1-1 88,-26 0 111,-4-1-111,-1 1 0,1-1 0,0 1 0,-1-1 0,1 1 0,-1-1 1,1 1-1,0-1 0,0 1 0,-1-1 0,1 1 0,0 0 0,0-1 0,0 1 0,0 0 0,0-1 0,0 1 0,0-1 0,0 1 0,0 0 1,0-1-1,0 1 0,0 0 0,0-1 0,0 1 0,0-1 0,1 1 0,-1 0 0,0-1 0,1 1 0,-1-1 0,0 1 0,1-1 0,-1 1 1,0-1-1,1 1 0,-1-1 0,1 1 0,-1-1 0,1 0 0,-1 1 0,1-1 0,-1 0 0,1 1 0,0-1 0,-1 0 0,1 0 1,-1 1-1,1-1 0,0 0 0,-1 0 0,1 0 0,0 0 0,-1 0 0,1 0 0,-17 11 101,0 2 0,1 0 0,0 0 0,1 1 0,1 1 0,0 0 0,-5 10-101,17-24 12,0-1 0,1 1 0,-1-1 0,0 1 0,1-1 0,-1 1 0,0 0-1,1-1 1,-1 1 0,1 0 0,-1 0 0,1-1 0,-1 1 0,1 0 0,0 0 0,-1 0 0,1-1 0,0 1 0,0 0 0,0 0 0,0 0 0,0 0 0,0 0 0,0 0 0,0 0 0,0-1 0,0 1 0,0 0 0,0 0 0,0 0 0,1 0-1,-1 0 1,0-1 0,1 1 0,-1 0 0,1 0 0,-1-1 0,1 1 0,-1 0 0,1 0 0,-1-1 0,1 1 0,0-1 0,-1 1 0,1-1 0,0 1 0,0-1 0,-1 1 0,1-1 0,0 1 0,0-1 0,0 0 0,0 0 0,-1 1 0,1-1-1,0 0 1,0 0 0,0 0 0,0 0 0,0 0 0,0 0-12,69-14 182,-58 13-188,0 0 0,0 1 0,0 0-1,-1 1 1,1 0 0,0 1 0,0 0 0,-1 1 0,1 0 0,-1 1 0,0 0 0,0 1 0,5 2 6,-15-4 12,1-1 0,0 1 0,-1-1-1,1 1 1,-1-1 0,0 1 0,0 0 0,0-1 0,0 1 0,0 0 0,-1 0-1,1 0 1,-1 0 0,0 0 0,0-1 0,0 1 0,0 0 0,0 0-1,-1 0 1,1 0 0,-1 0 0,0 0 0,0-1 0,0 1 0,0 0 0,0-1-1,-1 1 1,1 0 0,-1-1 0,1 0 0,-1 1 0,0-1 0,0 0-1,0 0 1,0 0 0,-1 0 0,1-1 0,-1 1 0,0 0-12,-6 6 144,0 0 1,0-1 0,-1-1 0,0 0-1,0 0 1,-1-1 0,1 0-1,-1 0 1,0-2 0,-8 3-145,18-6-51,-1 0 1,1 0 0,-1 0 0,1-1-1,-1 1 1,1 0 0,-1-1 0,1 1-1,-1-1 1,1 1 0,0-1-1,0 0 1,-1 0 0,1 0 0,0 1-1,0-1 1,0 0 0,0 0-1,-1 0 1,2-1 0,-1 1 0,0 0-1,0 0 1,0-1 0,0 1 0,1 0-1,-1-1 1,1 1 0,-1 0-1,1-1 1,0 1 0,-1-1 0,1 1-1,0-1 1,0 1 0,0-1 0,0 1-1,0-1 1,0 1 0,0-1-1,1 1 1,-1 0 0,0-1 0,1 1-1,0-1 1,-1 1 0,1 0 0,0-1-1,-1 1 1,1 0 0,0 0-1,0-1 1,0 1 50,11-26-2380</inkml:trace>
  <inkml:trace contextRef="#ctx0" brushRef="#br0" timeOffset="4230.746">6015 266 8810,'15'60'5548,"-14"-57"-5494,1 0 0,-1 0 0,1 0 0,0 0 0,0 0 0,0-1 0,0 1 0,1-1 0,-1 1 0,1-1 0,-1 0 0,1 0 0,0 0 0,0 0 0,0-1 0,0 1 0,0-1 0,0 0 0,1 0 0,-1 0 0,0 0 0,0 0 0,1-1 0,-1 1 0,1-1 0,0 0-54,14-3 57,0 0-1,0-1 0,0 0 1,-1-2-1,0 0 1,0-1-1,-1 0 1,0-2-1,4-2-56,-17 9 5,154-84 85,-142 79-173,-20 32-120,4-23 232,0 0-1,-1-1 0,1 1 0,0 0 0,0 0 0,1-1 0,-1 1 1,0 0-1,1 0 0,-1 0 0,1 0 0,-1 0 0,1 0 0,0 0 0,0 0 1,0 0-1,0 0 0,0 0 0,1 0 0,-1 0 0,1 0 0,-1 0 1,1 0-1,0 0 0,-1 0 0,1 0 0,0 0 0,0-1 0,0 1 1,1 0-1,-1-1 0,0 1 0,1-1 0,-1 1 0,1-1 0,-1 0 0,1 1 1,0-1-1,-1 0 0,1 0 0,1 0-28,10 0 92,0 0-1,0-2 1,0 0-1,0 0 1,0-1-1,0-1 1,0 0-1,-1 0 1,0-2-1,9-3-91,43-12 77,-54 18-77,-1 1-1,1 1 1,0 0-1,-1 0 0,1 0 1,-1 2-1,1-1 1,-1 1-1,0 0 1,0 1-1,0 0 0,0 1 1,0 0-1,1 0 1,67 21 12,-71-24-50,0-1 0,1 0 0,-1 0 0,0-1-1,1 0 1,-1 0 0,0 0 0,0-1 0,0 0 0,0 0-1,0-1 1,-1 1 0,1-1 0,-1-1 0,1 1-1,-1-1 1,0 0 0,4-4 38,40-55-4794,-38 27 1304</inkml:trace>
  <inkml:trace contextRef="#ctx0" brushRef="#br0" timeOffset="5208.044">2157 2084 10218,'7'15'3920,"-4"18"-2501,-2-14-1302,10 116-149,-5-53 207,3-1-1,12 45-174,-19-116 27,-1-1 0,2 1-1,-1 0 1,1-1 0,1 0-1,0 0 1,0 0 0,1 0-1,0-1 1,0 1 0,1-2-1,0 1 1,1 0 0,2 2-27,-8-9-5,0-1 0,0 1 1,0 0-1,0-1 0,0 1 1,-1-1-1,1 1 0,0-1 1,0 0-1,0 1 0,0-1 1,0 0-1,1 0 0,-1 1 1,0-1-1,0 0 0,0 0 1,0 0-1,0 0 0,0-1 1,0 1-1,0 0 0,0 0 1,0 0-1,0-1 0,0 1 1,0-1-1,0 1 0,0-1 1,0 1-1,0-1 0,0 0 1,-1 1-1,1-1 0,0 0 1,0 0 4,-5-20-3189,-8 3 543</inkml:trace>
  <inkml:trace contextRef="#ctx0" brushRef="#br0" timeOffset="5469.943">1917 2510 9250,'0'0'2256,"14"0"729,4 0-2537,20-9-128,7-2 80,18-7 24,5-14 65,15-15-105,-7 6-136,5-1-344,-15 1 3216,-16 24-6584</inkml:trace>
  <inkml:trace contextRef="#ctx0" brushRef="#br0" timeOffset="5906.436">3630 1657 9362,'-6'0'2713,"-5"19"575,-7 5-2552,-12 30-496,-7 16-167,-17 24 119,-5 5-24,-19 21 112,8-17-56,2-6 48,20-23-112,13-13-8,24-31-128,11-19-304,12-18-360,14-31-2393,6-9-576,6-19-912</inkml:trace>
  <inkml:trace contextRef="#ctx0" brushRef="#br0" timeOffset="6173.721">3628 1670 9354,'2'0'2240,"-5"15"817,-3 6-2721,-2 18-72,-2 7-112,4 16 64,0-4-80,7 7 40,4-10-104,8-4 32,2-8-80,10-1 80,-3-5-64,3-3 73,-7-2-426,-7-6 706,-7-9-3690,-8 0 1064</inkml:trace>
  <inkml:trace contextRef="#ctx0" brushRef="#br0" timeOffset="6699.001">3334 2173 10394,'5'-1'2545,"8"-1"839,7 5-3007,18-9-217,8 0-104,17-5 48,2 1-64,14-7 128,-3 7-472,-1-1-3105</inkml:trace>
  <inkml:trace contextRef="#ctx0" brushRef="#br0" timeOffset="7250.807">4270 1806 9114,'0'-2'241,"-1"0"0,1 0 1,-1 0-1,0 1 0,0-1 0,1 0 1,-1 0-1,-1 1 0,1-1 0,0 0 0,0 1 1,-1-1-1,1 1 0,0 0 0,-1-1 1,0 1-1,1 0 0,-1 0 0,0 0 1,1 0-1,-1 0 0,0 0 0,0 1 0,0-1 1,0 0-1,0 1 0,0 0 0,0-1 1,0 1-1,0 0 0,0 0 0,0 0 0,0 0 1,-1 1-242,-10 6 149,1 0 1,0 1-1,0 0 1,0 1-1,1 0 1,1 1-1,-1 0 1,2 0-1,-1 2 0,1-1 1,1 1-1,-1 2-149,-96 147 67,106-161-67,0 0-1,-1-1 1,1 1-1,0 0 1,-1 0-1,1 0 1,0 0-1,0 0 1,-1 0-1,1 0 1,0 0-1,0 0 1,-1 0-1,1 0 1,0 0-1,-1 1 1,1-1-1,0 0 1,-1 0-1,1 1 1,0-1-1,-1 0 1,1 1-1,0-1 1,-1 1 0,1-1-1,-1 1 1,1-1-1,-1 1 1,1-1-1,-1 1 1,0 0-1,1-1 1,-1 1-1,0 0 1,1-1-1,-1 1 1,0 0-1,0-1 1,1 1-1,-1 0 1,0 0-1,0-1 1,0 1-1,0 0 1,0-1-1,0 1 1,0 0-1,0 0 1,0-1-1,-1 1 1,1 0-1,0-1 1,0 1-1,-1 0 1,1-1-1,0 1 1,-1 0 0,1-1-1,-1 1 1,1-1-1,-1 1 1,1 0-1,-1-1 1,1 1-1,-1-1 1,21-10-2,-15 8 4,0-1 1,0 0-1,0 1 0,0 0 1,1 1-1,-1-1 1,0 1-1,1 0 0,-1 0 1,1 0-1,0 1 1,4 0-3,-2 1-14,0 0 0,0 0-1,0 1 1,-1 0 0,1 0 0,-1 1 0,0 0 0,1 0 0,-1 1 0,-1 0 0,1 0-1,-1 1 1,1 0 0,-1 0 0,0 0 0,-1 1 0,0 0 0,0 0 0,0 0-1,0 0 1,-1 1 0,0 0 0,0 0 0,1 6 14,-2 6-4,-1 1-1,0-1 1,-2 1 0,0-1-1,-2 0 1,0 1 0,-1-1-1,-1 0 1,0 0 0,-2 0-1,0-1 1,-7 14 4,-42 53 159,53-83-155,1-1-1,-1 0 1,1 1 0,-1-1 0,0 0 0,1 0-1,-1 0 1,0 0 0,0-1 0,0 1 0,0 0 0,0-1-1,0 0 1,0 1 0,0-1 0,0 0 0,0 0 0,0 0-1,0 0 1,0 0 0,1 0 0,-1-1 0,0 1-1,0-1 1,0 1 0,0-1 0,0 0 0,0 0 0,0 0-1,1 0 1,-1 0 0,0 0 0,1 0 0,-1 0-1,1-1 1,-1 1 0,1-1 0,0 1 0,0-1 0,0 1-1,-1-1 1,2 0 0,-1 0 0,0 1 0,0-1 0,0 0-1,1 0 1,-1 0 0,1 0 0,0 0 0,-1 0-1,1 0 1,0 0 0,0 0 0,0 0 0,0 0 0,1 0-1,-1 0 1,0 0 0,2-2-4,23-88-955,-3 49 635,1 1-1,3 1 1,1 1-1,2 1 0,2 2 1,1 1-1,5-1 321,42-53 86,-34 39 72,-45 52-155,0-1 1,0 0-1,0 1 0,0-1 1,0 1-1,0-1 1,0 0-1,0 1 1,0-1-1,1 0 0,-1 1 1,0-1-1,0 0 1,0 1-1,0-1 0,0 0 1,1 1-1,-1-1 1,0 0-1,0 1 1,1-1-1,-1 0 0,0 0 1,0 1-1,1-1 1,-1 0-1,0 0 0,1 0 1,-1 0-1,0 1 1,1-1-1,-1 0 1,0 0-1,1 0 0,-1 0 1,0 0-1,1 0 1,-1 0-1,0 0 0,1 0 1,-1 0-1,1 0 1,-1 0-1,0 0 1,1 0-1,-1 0 0,0 0 1,1 0-1,-1 0 1,0-1-1,1 1 0,-1 0 1,0 0-1,1 0 1,-1-1-1,0 1 1,0 0-1,1 0 0,-1-1 1,0 1-1,0 0 1,1 0-1,-1-1 0,0 1 1,0 0-1,0-1 1,0 1-1,1 0-3,-4 29 71,3-28-67,-26 131 642,26-132-629,0 0-1,1 0 0,-1 0 0,0 0 0,1 0 1,-1 0-1,0 0 0,1-1 0,-1 1 1,0 0-1,1 0 0,-1 0 0,0 1 0,1-1 1,-1 0-1,0 0 0,1 0 0,-1 0 1,0 0-1,0 0 0,1 0 0,-1 0 0,0 1 1,1-1-1,-1 0 0,0 0 0,0 0 1,1 1-1,-1-1 0,0 0 0,0 0 0,1 1 1,-1-1-1,0 0 0,0 1 0,0-1 1,0 0-1,0 0 0,1 1 0,-1-1 0,0 0 1,0 1-1,0-1 0,0 0 0,0 1 1,0-1-1,0 0 0,0 1 0,0-1 0,0 0 1,0 1-1,0-1-16,18-26 559,-17 25-552,6-9 57,-1 1 1,0-1-1,0 0 0,-1 0 0,0 0 1,-1-1-1,0 1 0,-1-1 1,0 0-1,-1 0 0,0-1 1,0 1-1,-2 0 0,1-1 1,-1 1-1,-1-1 0,0 1 0,-1 0 1,0 0-1,0-1 0,-1 2 1,-1-1-1,-3-7-64,4 13 26,1 0-12,0 1 0,-1-1-1,1 1 1,-1 0-1,0 0 1,-1 0-1,1 0 1,-1 0 0,0 1-1,0-1 1,0 1-1,-1-1-13,4 5-1,1-1-1,-1 1 0,0-1 1,0 0-1,0 1 0,1 0 0,-1-1 1,0 1-1,1-1 0,-1 1 1,0 0-1,1-1 0,-1 1 0,1 0 1,-1 0-1,1-1 0,-1 1 1,1 0-1,0 0 0,0 0 1,-1 0-1,1 0 0,0-1 0,0 1 1,0 0-1,0 0 0,0 0 1,0 0-1,0 0 0,0 0 0,0 0 1,0 0-1,0-1 0,1 1 1,-1 0-1,0 0 0,1 0 1,-1 0-1,0 0 0,1-1 0,-1 1 1,1 0-1,0 0 2,1 3-92,0 0 0,0 0 0,0 0 0,1 0 0,-1-1 1,1 1-1,0-1 0,0 0 0,1 0 0,-1 0 0,0 0 0,1 0 0,0-1 0,0 1 0,0-1 0,1 1 92,7 1-1072,0 1-1,0-2 1,0 1-1,1-2 0,-1 1 1,1-2-1,-1 0 0,7 0 1073,41-2-5334</inkml:trace>
  <inkml:trace contextRef="#ctx0" brushRef="#br0" timeOffset="7568.372">4839 1730 5169,'-6'1'604,"0"1"0,0 0 1,-1 0-1,1 0 0,1 1 0,-1 0 0,0 0 0,1 0 0,-1 1 1,1 0-1,0 0 0,0 0 0,1 1 0,-2 1-604,-1 3 298,0 0 0,0 0 0,1 1 0,1 0-1,0 0 1,0 1 0,1-1 0,0 1 0,1 0 0,0 0 0,-1 11-298,3-21 20,1 0 0,-1 0 0,0 0 0,1 0 0,-1 0 0,1 0 0,0 1 1,-1-1-1,1 0 0,0 0 0,0 1 0,0-1 0,0 0 0,0 0 0,0 1 1,0-1-1,0 0 0,1 0 0,-1 0 0,0 1 0,1-1 0,-1 0 0,1 0 0,-1 0 1,1 0-1,-1 0 0,1 0 0,0 0 0,0 0 0,-1 0 0,1 0 0,0 0 1,0 0-1,0 0 0,0-1 0,0 1 0,0 0 0,0-1 0,1 1 0,-1-1 0,0 1 1,0-1-1,0 1 0,0-1 0,1 0 0,-1 0 0,1 1-20,65-32 212,-36 13-154,-1-1-1,-1-1 1,-1-2-1,-1-1 1,-1-1-1,0-1 1,-2-1-1,-1-3-57,-32 53-24,6-14 4,0-1-1,1 1 0,1 0 1,0 0-1,0 0 1,1 0-1,0 0 0,1 0 1,0 0-1,1 0 0,0 0 1,0 0-1,1-1 1,0 1-1,2 1 21,11 1-480</inkml:trace>
  <inkml:trace contextRef="#ctx0" brushRef="#br0" timeOffset="8128.491">5216 1622 9410,'15'2'5189,"3"11"-3739,-10-3-1383,0 1 0,-1 0 1,-1 0-1,0 1 1,0 0-1,-1 0 0,-1 0 1,0 1-1,-1-1 0,0 1 1,0 2-68,12 41 304,-8-39-165,0-17 148,-2-9-131,1 0 1,-2-1 0,1 1 0,-1-1-1,-1-1 1,1 1 0,-2 0-1,0-1 1,0 1 0,-1-1-1,0 0 1,-1-8-157,0 10 52,-2 0-1,1 0 1,-1 1 0,-1-1-1,0 1 1,0 0 0,0 0-1,-1 0 1,0 0-1,-1 0 1,1 1 0,-2 0-1,-2-4-51,5 7 19,48 17-293,-23-8-173,1-1 0,-1 0 0,1-2 0,-1-1 0,1 0 0,1-2 447,-15 1-634,45-1-1351</inkml:trace>
  <inkml:trace contextRef="#ctx0" brushRef="#br0" timeOffset="8509.813">5989 1349 10314,'-27'-7'5928,"-15"34"-3519,41-27-2401,-230 230 1292,231-230-1299,0 0 0,1 0 0,-1 0 0,0 1-1,0-1 1,1 0 0,-1 0 0,0 0 0,0 0 0,1 0 0,-1 0 0,0 0 0,1 0 0,-1 0 0,0 1 0,0-1-1,0 0 1,1 0 0,-1 0 0,0 1 0,0-1 0,0 0 0,1 0 0,-1 1 0,0-1 0,0 0 0,0 0-1,0 1 1,0-1 0,0 0 0,1 0 0,-1 1 0,0-1 0,0 0 0,0 0 0,0 1 0,0-1 0,0 0 0,0 1-1,0-1 1,0 0 0,0 0 0,0 1 0,-1-1 0,1 0 0,0 1 0,0-1 0,0 0 0,0 0 0,0 1-1,0-1 1,-1 0 0,1 0 0,0 0 0,0 1 0,0-1 0,-1 0 0,1 0 0,0 0 0,0 1 0,-1-1-1,1 0 1,0 0 0,0 0 0,-1 0-1,25-1 17,191-30 108,-202 29-133,0 1 0,0 0 0,0 1 0,0 0 0,0 1 0,0 1 0,-1 0-1,1 0 1,0 1 0,-1 1 0,0 0 0,6 3 8,-18-7-4,1 0 0,0 1 0,-1-1 0,1 0 0,0 0 0,-1 0 0,1 1 0,0-1 0,-1 0 0,1 1-1,0-1 1,-1 0 0,1 1 0,-1-1 0,1 1 0,-1-1 0,1 1 0,-1-1 0,1 1 0,-1 0 0,1-1 0,-1 1 0,0-1 0,0 1 0,1 0 0,-1-1 0,0 1 0,0 0 0,1-1 0,-1 1 0,0 0 0,0 0 0,0-1 0,0 1-1,0 0 1,0-1 0,0 1 0,0 0 0,-1 0 0,1-1 0,0 1 0,0 0 0,-1-1 0,1 1 0,0 0 0,-1-1 0,1 1 0,0-1 0,-1 1 0,1-1 0,-1 1 0,1-1 0,-1 1 4,-34 19-85,34-19 85,-18 7 29,0 0 0,-1-1 0,0-1 0,0-1 0,0-1 0,-4 0-29,24-4-46,-1 1 1,0-1 0,1 1 0,-1-1-1,0 0 1,0 0 0,1 1 0,-1-1-1,0 0 1,1 0 0,-1 0 0,0 0-1,0 0 1,0 0 0,1 0 0,-1 0-1,0 0 1,0 0 0,1 0 0,-1 0-1,0-1 1,1 1 0,-1 0 0,0-1-1,1 1 1,-1 0 0,0-1 0,1 1-1,-1-1 1,0 1 0,1-1 0,-1 1-1,1-1 1,-1 1 0,1-1 0,-1 0-1,1 1 1,0-1 0,-1 0 0,1 1-1,0-1 1,-1 0 0,1 1 0,0-1-1,0 0 1,0 0 0,0 1 0,0-1-1,0 0 1,0 0 0,0 1 0,0-1-1,0 0 1,0 0 0,0 1 0,0-1 45,13-21-3550,6-11-510</inkml:trace>
  <inkml:trace contextRef="#ctx0" brushRef="#br0" timeOffset="9219.198">6182 935 9522,'0'0'146,"0"0"1,0 1-1,0-1 0,-1 0 0,1 0 0,0 0 1,0 0-1,0 0 0,0 0 0,0 0 1,-1 0-1,1 1 0,0-1 0,0 0 1,0 0-1,0 0 0,-1 0 0,1 0 1,0 0-1,0 0 0,0 0 0,-1 0 0,1 0 1,0 0-1,0 0 0,0 0 0,0 0 1,-1 0-1,1-1 0,0 1 0,0 0 1,0 0-1,0 0 0,0 0 0,-1 0 1,1 0-1,0 0 0,0 0 0,0 0 0,0-1 1,0 1-1,0 0 0,-1 0 0,1 0 1,0 0-1,0-1 0,0 1 0,0 0 1,0 0-1,0 0 0,0 0-146,-9 17 1191,5 1-1160,0 1 0,2-1 0,0 1 1,1-1-1,1 1 0,1-1 1,0 1-1,2-1 0,0 1 0,1-1 1,3 8-32,12 59 104,3 0 1,17 34-105,23-9 115,-59-106-103,-1-1 1,1 0 0,0 1 0,0-2 0,0 1-1,1 0 1,-1-1 0,1 1 0,-1-1-1,1 0 1,0 0 0,0 0 0,0-1-1,2 1-12,-42-45 787,-108-219-592,137 254-270,12 13-27,1-1 34,0 0 0,1 0 0,0 0 0,0-1 0,0 0 0,0 0 0,0-1 0,0 0 0,1 0 1,-1-1-1,1 0 0,0 0 0,-1-1 0,1 0 0,-1 0 0,1 0 0,0-1 0,0-1 68,32 1-813,11-7-308,-39-1 791,0-2 1,0 1-1,-1-1 1,0-1-1,-1 0 1,8-13 329,-3 6-325,62-89-865,-55 56 1000,0 36 2437,-29 27-1678,-26 190 712,18 47 11,17-205-988,-1-41-295,-1-1 1,1 1-1,-1-1 0,1 0 0,-1 1 1,1-1-1,0 0 0,0 1 0,0-1 1,0 0-1,0 0 0,0 0 0,0 0 1,0 0-1,0 0 0,0 0 0,0 0 1,1 0-1,-1-1 0,0 1 0,1 0 1,-1-1-1,0 1 0,1-1 0,-1 1 1,1-1-1,-1 0 0,1 0 1,-1 0-1,1 0 0,-1 0 0,1 0 1,-1 0-1,1 0 0,-1 0 0,1-1 1,-1 1-1,1-1 0,-1 1 0,0-1 1,1 1-1,-1-1 0,0 0 0,0 0 1,1 0-1,-1 0 0,0 0 0,0 0 1,0 0-1,0 0 0,0 0 0,0 0 1,0-1-10,10-9 30,-1 0-1,0 0 1,-1-1 0,0-1 0,-1 1-1,-1-1 1,0-1 0,0 1 0,-2-1 0,1 0-1,-2 0 1,0-1 0,-1 0 0,0 1 0,-1-5-30,5-13 18,-2 0 0,-1 0 0,-2 0 0,-1 0 0,-4-33-18,-3 22-6,6 43 5,0 0 1,0 0-1,0 1 1,-1-1-1,1 0 1,0 0-1,0 1 1,0-1-1,0 0 1,0 0-1,-1 0 1,1 1-1,0-1 1,0 0-1,0 0 1,0 0-1,-1 0 1,1 0-1,0 1 1,0-1-1,-1 0 1,1 0-1,0 0 0,0 0 1,0 0-1,-1 0 1,1 0-1,0 0 1,0 0-1,-1 0 1,1 0-1,0 0 1,0 0-1,-1 0 1,1 0-1,0 0 1,0 0-1,-1 0 1,1 0-1,0 0 1,0 0-1,-1-1 1,1 1-1,0 0 1,0 0-1,0 0 1,-1 0-1,1-1 1,0 1-1,0 0 1,0 0-1,0 0 1,0-1-1,-1 1 1,1 0-1,0 0 1,0 0-1,0-1 1,0 1-1,0 0 1,0 0-1,0-1 1,0 1-1,0 0 1,0 0-1,0-1 1,0 1-1,0 0 1,0 0 0,-9 18-15,1 1 1,0 0 0,2 0-1,0 0 1,2 1-1,-3 14 15,5-23-1,-18 156-18,19-156 22,1 1 0,0-1 0,1 1 0,0-1 0,1 0 0,0 1 0,1-1 0,3 9-3,-2-14-60,-1-1-1,1 0 0,0 1 1,1-2-1,-1 1 0,1-1 1,0 1-1,0-1 0,0-1 1,0 1-1,1-1 0,0 0 1,0 0-1,-1 0 0,2-1 1,-1 0-1,0 0 0,0-1 1,1 0-1,-1 0 0,0 0 1,1-1-1,-1 0 0,1 0 1,-1 0-1,1-1 0,-1 0 1,0 0-1,1-1 0,-1 0 1,0 0-1,0 0 0,0-1 1,0 0-1,-1 0 0,1 0 1,-1-1-1,0 0 0,4-3 61,28-31-3391,-5 3-366</inkml:trace>
  <inkml:trace contextRef="#ctx0" brushRef="#br0" timeOffset="9920.048">7142 1023 9362,'-12'3'5232,"-8"6"-3364,5-2-1300,11-5-517,1 0-1,0 0 0,0 0 1,0 0-1,0 0 1,0 1-1,1-1 0,-1 1 1,1 0-1,-1 0 1,1 0-1,0 0 0,0 0 1,1 1-1,-1-1 1,1 0-1,-1 1 0,1-1 1,0 3-51,-3 2 89,-6 21 70,1-1 0,1 2 0,1-1 0,2 1 0,1 0-1,1 0 1,2 0 0,1 4-159,0-30 10,0 0 0,0 0 0,0 0 0,1 0-1,-1-1 1,1 1 0,0 0 0,0 0 0,1-1 0,-1 1 0,1-1 0,-1 1-1,1-1 1,0 0 0,2 2-10,-3-4 4,0 0-1,1 0 0,-1 0 1,1 0-1,0 0 1,-1-1-1,1 1 0,0 0 1,-1-1-1,1 1 1,0-1-1,0 0 1,0 1-1,-1-1 0,1 0 1,0 0-1,0 0 1,0 0-1,0-1 0,-1 1 1,1 0-1,0-1 1,0 1-1,-1-1 1,1 0-1,0 0 0,-1 1 1,1-1-1,-1 0 1,1 0-1,-1-1 0,1 1 1,-1 0-1,0 0 1,1-1-1,-1 1 0,1-2-3,5-2 8,-2 2-2,-1-1 1,0 0 0,0 0 0,0 0 0,0 0 0,-1 0 0,0-1 0,0 0 0,0 0 0,0 0-1,-1 0 1,1 0 0,-2 0 0,1 0 0,0-1 0,0-2-7,5-15 20,61-193-20,-47 142-182,-22 74 176,1 0 1,0 0 0,0 0 0,-1 0 0,1 0 0,0 0 0,0 0 0,-1 0 0,1 0 0,0 0 0,0-1 0,-1 1 0,1 0 0,0 0 0,0 0 0,0 0 0,-1 0 0,1 0 0,0-1 0,0 1 0,0 0 0,-1 0 0,1 0 0,0-1 0,0 1 0,0 0 0,0 0 0,-1 0 0,1-1 0,0 1 0,0 0 0,0 0 0,0-1 0,0 1 0,0 0 0,0 0 0,0-1 0,0 1 0,0 0 0,0-1 0,0 1 0,0 0 0,0 0-1,0-1 1,0 1 0,0 0 0,0 0 0,0-1 0,0 1 0,1 0 0,-1 0 0,0 0 0,0-1 0,0 1 0,0 0 0,0 0 0,1 0 0,-1-1 0,0 1 5,-18 28-145,11 8 149,1 1-1,2 0 1,1 0-1,2 1 1,2-1-1,3 21-3,9 9 67,-13-66-64,0 0 0,1 0 1,-1 1-1,1-1 0,-1 0 0,0 0 0,1 0 0,0 0 0,-1 0 0,1 0 1,0 0-1,-1 0 0,1 0 0,0 0 0,0 0 0,0-1 0,0 1 0,0 0 1,0 0-1,0-1 0,0 1 0,0-1 0,0 1 0,0-1 0,1 1 1,-1-1-1,0 0 0,0 0 0,0 1 0,1-1 0,-1 0 0,0 0 0,0 0 1,1 0-1,-1-1 0,0 1 0,0 0 0,0 0 0,0-1 0,1 1 1,-1-1-1,0 1-3,44-35 84,53-113 100,67-89-57,-155 225-134,0 1-13,-1 0 0,0 0-1,-1-1 1,0 0 0,-1 0 0,0-1-1,-1 0 1,0 0 0,-1 0 0,-1-1 0,2-10 20,-3 7-47,-1-1 1,-1 1 0,0-1 0,-2 0-1,0 1 1,0-1 0,-2 1 0,0-1-1,-6-14 47,9 29-4,-1 0-1,0-1 0,-1 1 0,1 0 0,0 0 1,-1 0-1,0 0 0,0 0 0,0 1 0,0-1 0,0 1 1,0-1-1,-1 1 0,1-1 0,-1 1 0,1 0 1,-1 0-1,-3-1 5,5 3 2,0 0-1,-1 1 1,1-1 0,0 0 0,-1 0 0,1 1 0,0-1-1,0 1 1,-1-1 0,1 1 0,0 0 0,0 0-1,0-1 1,0 1 0,0 0 0,0 0 0,0 0 0,0 0-1,0 0 1,0 0 0,0 0 0,1 0 0,-1 0 0,0 1-1,1-1 1,-1 0 0,1 0 0,-1 1 0,1-1 0,0 0-1,-1 1 1,1 0-2,0-1 2,-4 12 7,1 0 1,0 1-1,1-1 1,1 0-1,0 1 1,1-1-1,0 1 0,1-1 1,1 0-1,0 1 1,1-1-1,0 0 1,1 0-1,0 0 1,1-1-1,1 0 1,0 1-1,0-2 1,1 1-1,7 8-9,100 74 65,-67-55 2,-86-42 176,-76-37-162,-70-24-35,144 40-68,44 21-16,93 3-34,-35-5 442,0-4 1,0-2 0,33-12-371,-16 1-2370,2-12 794</inkml:trace>
  <inkml:trace contextRef="#ctx0" brushRef="#br0" timeOffset="10396.3">4266 3178 8458,'29'-19'4972,"-5"8"-3707,163-102 645,144-88-1815,-122 100-71,5 9 0,91-20-24,-15 20 6,698-233 40,-24 12-46,-672 238 18,-19 19-13,-95 21-38,74-29 33,-74 4-853,-29-1-2041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56:3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9362,'1'-1'182,"0"-1"-1,0 1 1,0 0 0,0-1 0,0 1-1,0 0 1,0-1 0,1 1 0,-1 0-1,0 0 1,1 0 0,-1 0 0,1 0-1,-1 1 1,1-1 0,0 0 0,-1 1-1,1-1 1,0 1 0,-1-1 0,1 1-1,0 0 1,-1 0 0,1 0-1,0 0 1,0 0 0,-1 0 0,1 0-1,1 1-181,387 4 158,54-14-162,-124 12 4,12 23-26,8 3 38,34-31 32,20-32-48,11-10 18,-24-13 3,-36-9-9,-147 24 11,-68 14-5,0 5 1,25 3-15,-147 19 78,78-6 1000,1 4 0,40 5-1078,-104 0-1914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57:0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6 162 8714,'-1'1'111,"1"0"1,-1 0-1,0 1 0,1-1 1,-1 0-1,1 0 0,0 1 1,-1-1-1,1 0 1,0 1-1,0-1 0,-1 0 1,1 1-1,0-1 0,1 0 1,-1 1-1,0-1 1,0 0-1,0 1 0,1-1 1,-1 0-1,1 1 0,-1-1 1,1 0-1,0 0 1,-1 0-1,1 1 0,0-1 1,0 0-1,-1 0 0,1 0 1,0 0-1,0 0 0,0 0 1,1-1-1,-1 1 1,0 0-1,0-1 0,0 1 1,0 0-1,1-1 0,-1 1 1,0-1-1,1 0 1,-1 1-1,0-1 0,2 0-111,4 0 5,-1 1 1,1-2-1,0 1 0,0-1 0,-1 0 0,1 0 0,-1-1 0,1 0 1,-1 0-1,1 0 0,-1-1 0,4-2-5,-4 2 4,135-70 30,-110 57-25,-8 3 65,0 1 1,2 2 0,-1 0 0,1 1 0,0 2 0,20-4-75,100 4 1104,69-7-893,-79 8-208,0 6 0,73 11-3,-15 5 0,0-8-1,1-8 1,346 13 44,95-16 524,-159 30-30,79-16-528,-376-10-2,129 9-16,110 25 3,-61-5 37,-36-17-56,-60 1 52,-144-17-47,1 4 1,20 8 18,192 12 57,-76-22-80,-135-3 18,8 7 28,50-8 342,-13-2 265,-31 6-353,88 19 115,-193-14-112,-21-1-593,-34 1-5066,2-7 1937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57:0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1759 44 8058,'-33'16'4965,"54"-7"-4919,108 11-22,-87-15 563,-23-3-437,1-2-40,0 2 0,0 0 0,-1 1 0,1 1 0,16 6-110,155 57 103,-66-40-55,1-5-1,1-6 1,113-1-48,-59-12 123,37 1 110,11 10-233,-66-2 16,0-7 0,1-8 0,18-7-16,105-19-19,1 0 31,-100 19 23,133 12-35,-194 1 4,144-9-17,-76-14 104,179-43-91,-95 13 21,268-3 1528,-535 52-1490,1 0 0,0 1 0,-1 0 0,1 1 0,-1 1 0,1 0 0,-1 1 0,0 0-59,7 12-332,-36-10-595</inkml:trace>
  <inkml:trace contextRef="#ctx0" brushRef="#br0" timeOffset="14257.565">9946 527 7522,'-51'-3'3479,"27"1"-2992,-1 0 0,0 2 1,1 1-1,-1 1 0,0 2 0,-12 3-487,0 1 91,1 2 0,0 1-1,1 2 1,0 2 0,-27 16-91,51-22 28,0 1 1,1 0 0,0 1-1,0 0 1,1 0 0,1 1-1,0 0 1,0 1 0,1 0-1,1 0 1,0 0 0,0 3-29,-2 1 8,1 0-1,1 0 1,1 0 0,0 0 0,1 1 0,1 0 0,1 0 0,0 0-1,1 0 1,1 0 0,1 0 0,0 0 0,2 0 0,0 0-1,1 0 1,1-1 0,0 1 0,1-1 0,1-1 0,1 1-1,0-1 1,1 0 0,1-1 0,0 0 0,4 3-8,20 17 19,0-2 0,2-2-1,2-1 1,0-2 0,2-1 0,1-3 0,1-1 0,41 16-19,182 56 40,30-11-40,-157-55 5,1-5 0,1-6 0,109-2-5,419-22 93,-559 3-83,269-1 8,-3 17-13,-11 13-2,14-6 18,-14-38 30,-6-13-2,-18-13-18,-3-32-11,-5-10-7,-5-14-8,-23-9 13,-146 58-36,147-24 18,-273 68-1,38-4 4,0-4-1,-1-2 1,-1-4 0,-1-2-1,-2-4 1,42-23-3,-90 40-8,107-75 20,-118 79-27,1-1 1,-1 1-1,-1-1 1,1-1 0,-1 1-1,0-1 1,-1 0 0,0 0-1,0 0 1,-1 0-1,0-1 1,0 1 0,-1-1-1,0 0 1,0-5 14,-1 1-10,-1 0 0,-1 1-1,0-1 1,0 0 0,-1 1 0,-1-1 0,0 1-1,-1 0 1,0 0 0,-1 0 0,0 1-1,-1-1 1,0 1 0,-1 0 0,0 1 0,0 0-1,-2 0 1,1 1 0,-1 0 0,-7-6 10,-24-21-15,-2 2 1,-1 2-1,-1 2 1,-2 2-1,-1 1 1,-1 3 0,-42-14 14,-184-64-34,-24 14 61,101 45 102,-1 8 0,-3 9 0,-176 0-129,26 21 36,-25 6 52,7 15 133,4 8-30,-6 4-82,-20 9 3,-2 5-29,0 0-45,-1 0-20,-10 9 134,10 18-31,192-21-127,-182 69 6,161-20-285,112-40-535</inkml:trace>
  <inkml:trace contextRef="#ctx0" brushRef="#br0" timeOffset="19983.727">5710 1735 7234,'-1'0'95,"1"1"0,0 0 0,0 0 0,0 0 0,-1 0 0,1 0 0,0-1 1,-1 1-1,1 0 0,-1 0 0,1-1 0,-1 1 0,1 0 0,-1-1 1,1 1-1,-1 0 0,0-1 0,1 1 0,-1-1 0,0 1 0,0-1 0,1 1 1,-1-1-1,0 0 0,0 1 0,0-1 0,0 0 0,1 0 0,-1 1 0,0-1 1,0 0-1,0 0 0,0 0 0,0 0 0,0 0 0,1 0 0,-1 0 1,0-1-1,0 1 0,0 0 0,0 0 0,0-1 0,1 1 0,-1 0 0,0-1 1,0 1-1,1-1 0,-1 1 0,0-1 0,0 1 0,0-2-95,-24-48-536,23 45 496,0-2 15,-1 0-1,0 0 0,0 0 0,0 0 1,-1 0-1,0 1 0,0 0 0,-1 0 0,0 0 1,0 0-1,0 0 0,-1 1 0,0 0 1,0 1-1,0-1 0,-4-2 26,-16-2 169,1 1 1,-1 1-1,-1 1 0,1 1 1,-1 2-1,0 1 0,0 0 1,-4 3-170,-63-7 643,-141-22-15,-191-14-460,209 41 245,-42 12-413,234-9 6,-84-2-29,0-3 0,-30-9 23,-70-4 135,-145-10 401,354 26-536,-134-21 39,-2 6 0,0 5-1,-41 7-38,-265 14 144,319-9-90,0 6-1,1 5 0,0 5 1,1 6-1,-22 11-53,-106 33 143,-140 37 25,346-94-168,0 1 0,1 2-1,1 3 1,0 1 0,1 1 0,1 3 0,1 1 0,1 2 0,2 1 0,0 2 0,2 1 0,1 2 0,1 1 0,2 2-1,1 0 1,-5 12 0,13-13 6,2 2 0,1 1-1,1 0 1,2 0-1,-5 27-5,17-58 0,1-1 0,-1 1-1,1-1 1,1 1 0,-1-1-1,1 1 1,-1 0 0,1-1-1,1 1 1,-1 0 0,1-1 0,-1 1-1,1-1 1,1 1 0,-1-1-1,1 1 1,-1-1 0,1 0-1,0 0 1,1 1 0,-1-2-1,1 1 1,0 0 0,0 0-1,1 0 1,200 148 7,-160-125-17,2-1 0,0-2 0,2-2 0,0-3 1,1-1-1,1-3 0,49 9 10,160 20 81,32 6-54,22 18-61,51 3 60,35-17-37,32-27 30,4-24-26,10 6-5,-3-4 19,10-20 5,-303 2-22,-1-6 0,0-7 10,296-78-6,-23-17-14,-19 12 6,-65 5-32,-290 87 42,10-2-31,0-3 1,-1-2-1,-2-3 1,0-2-1,2-5 35,-47 28-16,0 0 0,0-1 0,-1-1 0,0 1-1,-1-1 1,1 0 0,-2-1 0,1 0 0,-1 0 0,0 0 0,-1-1 0,0 0 0,-1 0 0,0 0-1,-1 0 1,0-1 0,0 1 0,-1-1 0,0 0 0,-1 0 0,-1 0 0,1 0 0,-2 0-1,1 0 1,-2 1 0,-1-10 16,-1 5 20,-1 0-1,-1 1 1,0-1-1,-1 1 0,0 1 1,-1-1-1,-1 1 1,0 1-1,0 0 1,-2 0-1,1 1 1,-1 0-1,-1 0 0,-6-3-19,-9-6 132,-2 2 0,0 1 0,-1 1 0,-1 1 0,0 2 0,-10-2-132,-274-86 838,-23 10-838,-186-23-117,-60 29-678,168 38-2979,207 28 1057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57:4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3246 74 7138,'-67'11'4227,"34"-5"-3987,-1-1 0,0-2-1,0-1 1,0-1 0,-23-4-240,-243-31-259,240 27 181,0 3 0,0 2-1,-26 4 79,-46 0 23,12-5 41,-69-2 152,1 8 0,-98 17-216,220-10 148,1 3-1,0 3 0,-19 9-147,-207 84 429,38 9-307,32-3-62,172-90-66,2 1 0,0 3 0,2 1 0,0 3 0,3 1 0,-36 37 6,69-62-1,1 1 1,-1-1 0,1 1-1,1 1 1,0-1 0,1 1 0,0 1-1,0-1 1,-2 10 0,8-14 0,1-1 0,0 1 0,0-1 0,1 1-1,0-1 1,0 1 0,0-1 0,1 0 0,-1 0 0,2 0 0,-1 0 0,1-1 0,-1 1 0,2-1-1,-1 0 1,0 0 0,1-1 0,0 1 0,0-1 0,1 0 0,2 2 0,-4-2-1,18 14-2,0-1 1,1-1-1,0-1 0,1-1 0,1-1 0,0-1 0,1-1 1,11 2 2,26 8-14,1-2 1,65 9 13,170 8-13,-64-31 13,0-10 0,-1-10 0,105-25 0,-312 37 3,165-20 36,40 7-39,-53 16 30,121 18-30,190 31 26,30-15-12,-4-12-17,9-1 18,-8-7 1,-4 12-14,-24 28-19,9 9 5,0-23 17,9-22 7,0-10-13,2-21-6,-3-22-1,0-6 7,-18 23 8,-10 17-6,-28 5 11,6 14-7,-255-21-21,57-13 16,184-26-33,-30 4 42,-5-5-5,-5-8 2,12-12 0,-22-3 16,-13-1-16,-22 21-3,332-10 28,-106 2-35,4 5 26,-548 42-18,0-2-1,-1-1 0,0-2 1,-1-1-1,-1-2 1,0-2-1,-1-1 1,0-2-1,26-21-3,-58 39 2,1 0-1,-1-1 1,1 1 0,-1-1-1,0 0 1,0 0-1,0 0 1,-1-1 0,1 1-1,-1-1 1,0 1 0,0-1-1,0 0 1,0 0 0,-1 0-1,1 0 1,-1 0 0,0 0-1,0 0 1,-1 0-1,1-1 1,-1 1 0,0 0-1,0 0 1,0 0 0,-1-1-1,1 1 1,-1 0 0,0 0-1,-1-3-1,-8-6 13,-1 0 0,-1 0-1,1 1 1,-2 1 0,0 0-1,0 0 1,-1 1 0,0 1 0,-1 1-1,0 0 1,0 0 0,-1 2-1,0 0 1,0 1 0,0 0-1,-16-2-12,11 1 13,-110-30-2,-2 7 0,-1 5 0,-1 6 0,0 6 0,-108 5-11,-67 5 4,-25 13-7,-17 3 18,-5-12-23,-18-1 23,-16 3-13,-22 0-3,-12-4 5,-17 3 15,12 0-75,-5-9-178,-12-9 86,-30 16 136,-2 4-14,-25 3 18,3-12 30,-6-24-16,7-7-33,-23 0 94,-2 18 62,-18 23-61,-1 10-57,-13-7 27,25-4 89,4-9 88,11 8-94,-10-6-37,17-10 77,281-5 46,-28-15-207,-177-47 0,345 65-112,0 4-1,-1 4 1,-59 4 112,75 7-957,-1 4 0,-55 15 957,-3 7-1606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57:5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4291 337 6601,'-65'-18'2113,"-185"-39"542,54 32-2528,-76 5-127,-50-15 776,97 6-341,11 13-261,-210-8 745,-151-38-919,416 38 123,-153-2-123,-161 27 125,436-2-85,0 2 0,1 2 0,0 2-1,0 1 1,0 1 0,0 2 0,2 2 0,-1 1-1,1 2 1,1 1 0,0 2 0,-10 8-40,11-3 1,2 3-1,0 0 1,2 2 0,1 1 0,-3 6-1,23-23-4,0 0 1,0 0 0,1 1-1,0-1 1,1 2 0,1-1 0,0 0-1,1 1 1,-2 9 3,-6 21 6,-74 188-25,83-227 20,0 0-1,1 0 1,0 0 0,-1 0-1,1 0 1,1 0 0,-1 0-1,0 0 1,1 1 0,0-1-1,0 0 1,0 0-1,1 0 1,-1 0 0,1 1-1,0-1 1,0 0 0,1 0-1,-1 0 1,1-1 0,0 1-1,0 0 1,0-1 0,0 1-1,1-1 1,-1 1-1,4 2 0,7 8 8,0 0-1,1-1 0,1-1 0,0 0 1,0-1-1,2 0 0,8 4-7,38 15 12,0-3 0,2-3 0,0-2 0,2-4 0,0-2 0,1-3 0,63 3-12,-24-2 98,0 5 0,-2 5 0,57 21-98,130 44 93,35-19-52,30-26-25,1-18-8,1-9-5,-140-19 24,-1-10 0,-1-9 0,130-33-27,9-19 44,-42-1-14,-243 56-11,-1-3 1,-2-3 0,0-3 0,-2-3 0,-1-3-1,-1-2 1,27-24-20,-77 48 30,0 0 1,-1-1-1,0-1 0,-1 0 0,0-1 0,-1 0 0,-1-1 1,0 0-1,-1-1 0,-1 0 0,0 0 0,-1-1 0,0-2-30,-6 13 7,0 0 0,0 0 1,0 0-1,-1 0 0,1 0 0,-1 0 0,-1 0 0,1 0 0,-1 0 0,0 1 0,-1-1 0,0 0 0,1 0 0,-2 1 0,1-1 0,-1 1 0,1 0 0,-1-1 1,-1 1-1,1 1 0,-3-4-7,-93-90 291,94 94-264,-40-28 78,0 3 1,-2 2-1,-1 1 1,-1 3-1,-1 2 0,-1 2 1,-1 2-1,-46-7-105,60 12 32,-149-39-391,-70-5 359,56 28-1091,-62 6-1815,-12 10-129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58:0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4089 658 5473,'-42'-27'4408,"33"22"-4094,0 0 0,0-1 0,1 0 0,-1 0 0,1-1 0,1 0 0,-1-1-1,1 1 1,1-1 0,-5-7-314,6 6 30,1 1 0,-1 1-1,0-1 1,-1 1 0,1 0 0,-2 0-1,1 1 1,-1-1 0,0 1 0,0 1-1,0-1 1,-1 1 0,0 1 0,0 0 0,0 0-1,-1 0 1,1 1 0,-1 0 0,-1 0-30,-229-7 706,37 18-556,-3 15-53,-638 124 325,559-117-354,-7-7 105,-25-4 329,139-14-391,1 7 0,1 9 0,0 7-1,2 7 1,1 9-111,124-28 45,0 3 1,1 2-1,2 1 1,0 3-1,1 2 0,-4 5-45,44-30-4,0-1 0,1 1 0,-1 1 1,0-1-1,1 0 0,-1 1 0,1 0 0,0 0 0,0 0 0,0 0 0,0 0 0,0 1 0,1-1 0,-1 1 1,1 0-1,0 0 0,0 0 0,1 0 0,-1 0 0,1 0 0,0 0 0,0 0 0,0 0 0,1 1 0,-1-1 0,1 0 1,0 1-1,0-1 0,1 0 0,-1 2 4,12 12-8,0-1 0,0 0 1,2-1-1,0 0 0,1-1 0,0-1 1,2 0-1,-1-1 0,1-1 0,6 2 8,23 16 2,1-3-1,1-2 1,1-2-1,1-3 1,1-1-1,1-3 1,3-1-2,101 20 0,115 8 0,-26-4 71,86 30-71,-75-15 0,20-9 0,2 0 15,15 12-3,-2 10-10,-182-45-7,1-6-1,0-4 1,1-5-1,0-4 1,0-6-1,0-4 1,0-6-1,26-9 6,174-57-27,155-38 53,-379 92-22,-1-4 0,-1-4-1,-2-4 1,-1-3 0,-3-3 0,-1-4 0,-2-4 0,-3-2 0,60-58-4,64-44 21,-195 153-18,0 1-1,0 0 1,0 0 0,0-1-1,-1 1 1,1-1 0,-1 0-1,1 1 1,-1-1 0,1 0-1,-1 0 1,0 0 0,0 0-1,0 0 1,0 0 0,-1 0-1,1 0 1,0-1 0,-1 1-1,1 0 1,-1 0 0,0-1-1,0 1 1,0 0 0,0 0-1,0-1 1,0 1 0,-1 0-1,1 0 1,-1-1 0,0 1-1,1 0 1,-1 0 0,0 0-1,0 0 1,0 0 0,-1 0-1,1 0 1,0 1 0,-1-1-1,1 0 1,-1 0-3,-25-28 1,-1 2 1,0 0 0,-3 2-1,-6-3-1,30 23-5,-68-56-65,-20-16-83,-79-49 153,18 34 303,-107-45-303,-94-17 447,157 80-271,96 43-216,-1 5-1,-1 4 1,-68-4 40,63 17-469,-1 5-1,0 4 1,0 5 0,-70 14 469,36 4-2988,-104 31 2988,-163 73-3157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58:1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1023 8698,'15'-9'4374,"47"-23"-4271,59 46 98,-71-12 24,1 3-1,-1 2 1,27 7-225,22 7 108,1-4 1,17-3-109,167 28 235,107-12-65,-284-18-116,0-5-1,91-6-53,83 2 16,-41-17 8,-118 3-1,-42 6 18,-1-3 1,60-16-42,-18-1 35,0 6 0,121-4-35,40 35 115,-210-6-86,152 11 17,79-11 10,309 11 72,-365-15-67,-245-2-61,741-42-4,-501 20 16,20 4-7,234-49 9,-250 32 1,130-12-29,111 5 73,-383 41 135,0 4 0,1 4 0,43 12-194,-32-3 61,-1-5 0,1-6 0,19-5-61,-60 3 18,0 2 0,34 9-18,105 8 4,179-29 25,-79 43-13,-95 22-2,-206-55-10,0 0 0,0-2 0,1 1 0,-1-2 0,0 0 0,1 0 0,-1-1 0,1-1-4,31-4 1,-35 5 0,0 1 0,0-1 0,-1-1 0,1 1 0,0-2 0,-1 1 0,1-2-1,-1 1 1,0-1 0,0 0 0,0-1 0,-1 0 0,1-1 0,-1 1 0,0-2 0,5-4-1,-2-7 6,0-1-1,-1 1 1,-1-2 0,-1 0 0,0 0 0,-2 0-1,0-1 1,-2 1 0,0-1 0,-1-1-1,0-12-5,2 1 9,6-36 4,-5 44-24,-1 0 0,-1 0 0,-1-1 0,-1 0 0,-2 1 0,0-1 0,-2 0 0,-1 1 0,-1-1 0,-2-2 11,5 22 5,0 1 0,-1 0 0,0 0 0,0 1 0,0-1 0,-1 0 0,0 1 0,1-1 0,-2 1 1,1 0-1,0 0 0,-1 0 0,0 0 0,0 1 0,0 0 0,0-1 0,0 2 0,-1-1 1,1 0-1,-1 1 0,0 0 0,0 0 0,0 0 0,0 1 0,0-1 0,0 1 0,0 0 0,-1 1 1,-1-1-6,-8 3 104,-1 0 1,0 1-1,1 1 0,-1 1 1,1 0-1,0 0 1,-8 6-105,2-2 51,-1-2-104,0-1 0,0-1-1,0-1 1,-1-1-1,1-1 1,-9-1 53,21-1-13,-41 4-27,-1-3-1,0-2 1,0-2 0,-18-5 40,-341-61-913,89 46 1507,35-18-339,-312 0-35,408 21-118,0 8 0,-182 12-102,-178 25 77,282-19-98,-3-1 13,-583 18 116,554-27-40,1-14 0,-11-9 38,9-15 156,52 14 895,-235 6-1157,-5 32 135,332-8-287,-99 17 152,10 8-29,-9 10 53,-506 45-14,567-58-39,-93-4 29,-71-16-68,-301-79 157,646 74-87,1 0-1,0 1 0,0 1 0,-1 0 0,1 1 1,0 0-1,0 1 0,0 0 0,0 1 0,1 1 1,0 0-1,-1 1 0,2 0 0,-1 0 0,1 2 0,0-1 1,0 1-1,1 1 0,-1 2-1,6-5-4,1 0-1,1 1 1,-1 0-1,1-1 1,0 1-1,1 0 1,-1 1 0,2-1-1,-1 0 1,1 1-1,0-1 1,0 1-1,1-1 1,0 1 0,0-1-1,2 6 5,-2 17 2,4 82 19,6 1 0,4-2 0,5 0-1,17 48-20,-36-156 1,46 198 87,-45-196-95,5 12 75,2-30-60,12-16 40,55-122 67,-63 131-109,-3 1-10,2 0 0,0 1 0,1 0 0,1 0 0,1 1 0,0 1 0,2 1 0,-1 0 0,2 0 0,0 2 0,0 0 0,1 1 0,1 1 0,0 1 4,11 2-3,1 1-1,-1 2 0,1 1 0,0 2 0,0 1 0,0 1 0,0 1 0,-1 2 0,1 2 0,0 0 0,-1 2 0,10 4 4,12 0 2,20 3-664,0-4-1,1-3 1,41-2 662,38-8-7059,-83 1 2222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58:4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2906 2062 8850,'-114'2'5008,"-206"-10"-5584,253 0-541,0-3 0,1-4 0,-12-5 1117,21 4-408,-1 3 1,-1 2 0,0 3 0,-7 2 407,-46 6 2892,-109 15-2892,-123 13 2202,31-3-312,312-25-1884,-82 3 153,0 4-1,1 3 1,-1 3 0,2 4 0,-5 6-159,66-17-11,-1 2 1,1 0-1,1 2 0,0 0 0,0 1 0,1 1 1,0 0-1,1 1 0,1 1 0,0 1 0,-11 13 11,8-5-2,0 2 0,1 0 0,2 1-1,0 0 1,2 1 0,1 1 0,1 0-1,2 1 1,0 0 0,2 1 0,2 0-1,0 0 1,2 1 0,1-1 0,2 1 0,1 0-1,1-1 1,2 1 0,1-1 0,1 1-1,2-1 1,7 21 2,-7-31-4,2 1 0,0-1 0,1-1 0,1 1 0,1-2 0,0 0 0,1 0 0,1-1 0,1-1 0,8 7 4,22 10-1,2-1-1,2-3 1,0-2-1,12 3 2,51 29-6,-34-16-6,2-3 0,56 18 12,-27-22-11,1-5 1,9-3 10,223 49 20,27-3-54,-252-60-2,1-5 0,61-5 36,262-19-1,-16-8 44,-17 7-25,-292 9-18,-1-4 0,29-11 0,-33-4-60,-1-4 0,22-14 60,-48 11-16,-1-5-1,-2-2 0,-2-4 0,-1-4 0,44-37 17,-116 81 4,0 0-1,0-1 1,0 1-1,0-1 0,-1 0 1,0-1-1,0 1 1,0-1-1,-1 0 1,1 0-1,-2-1 0,1 1 1,-1-1-1,0 0 1,0 0-1,-1 0 1,1 0-1,-2 0 0,1 0 1,-1-1-1,0-5-3,-4-11 11,-1 0-1,-1 1 0,-1 0 0,-1 0 1,-1 0-1,-1 1 0,-1 0 0,-1 1 1,-1 0-1,-1 1 0,-1 0 0,0 1 1,-6-5-11,-17-21 75,-1 1-1,-2 2 1,-2 2 0,-1 2 0,-2 1 0,-2 3 0,-1 2 0,-3 1-75,-292-147 656,219 125-336,-2 5 0,-11 3-320,-3 8 230,0 7 0,-27 2-230,16 5 80,0 8 0,-44 4-80,53 10-3,0 6-1,-112 20 4,98 3-65,0 7 0,-28 15 65,122-31-379,-149 40 648,67-30-3276,76-22 776</inkml:trace>
  <inkml:trace contextRef="#ctx0" brushRef="#br0" timeOffset="42782.054">89 8697 4321,'77'15'6014,"41"-17"-4006,0 0-1432,-55 11-410,0 1 1,0 4 0,51 19-167,-6-3 96,259 69 296,-148-65 168,51-11-189,112-10-371,-290-13 47,0 4-1,74 13-46,175 60 50,-268-57-39,0-2 1,2-4-1,0-3 1,0-4-1,0-3 1,25-3-12,-78-2 16,1-1 1,-1-1-1,0-1 1,0-1-1,-1-1 1,1 0-1,-1-2 0,-1-1 1,19-10-17,-3-2 729,-64 13 1316,-139-69-2091,103 54-13,0 3 0,-1 3-1,-1 2 1,0 4 0,-46-2 59,37 3 32,-448-55 135,152-8-302,-35-7 30,-3-16 81,0 6 29,312 71-4,-65-12 36,0 6 0,-41 4-37,134 21 123,215 11-246,274 33-153,-116-18-137,22 20 299,49 30 84,48 30 12,24-7 37,-51-23-18,-232-44 13,-2 8-1,133 51-13,-126-24 56,-167-66-56,-1-3 56,-6-8-28,-31-70-136,4-3 1,4 0-1,3-2 1,3-1-1,1-21 108,-17-61-10,26 106 13,3 0 0,2 0-1,3-1 1,3 0 0,2 1 0,4-1 0,7-35-3,34-309 43,-51 380 522,-33 23-188,-165 43-405,149-25 30,-552 144 188,293-109-95,221-40-73,-1-4 0,-42-4-22,-215-8 40,-8-6 13,-162 16-13,473-5-40,0-3-1,0-2 0,1-1 0,-1-3 1,2-1-1,0-3 0,-41-19 1,20 10-25,65 24 19,1 0 1,-1 1-1,1-1 0,-1 0 1,1 1-1,-1-1 1,1 1-1,-1-1 0,1 1 1,-1-1-1,1 1 1,0 0-1,-1-1 0,1 1 1,0-1-1,0 1 1,-1 0-1,1-1 0,0 1 1,0 0-1,0-1 0,0 1 1,0 0-1,0-1 1,0 1-1,0 0 0,0-1 1,0 1-1,0 0 1,0-1-1,0 1 0,1 0 1,-1-1-1,0 1 1,0-1-1,1 1 0,-1 0 1,0-1-1,1 1 1,-1-1-1,1 1 0,-1-1 1,1 1-1,-1-1 1,1 1-1,-1-1 0,1 0 1,-1 1-1,1-1 1,-1 0-1,1 1 0,0-1 1,-1 0-1,2 0 6,1 5-40,22 39-57,-1 2 0,-3 1 0,-1 0-1,-3 1 1,-1 1 0,-3 1 0,-2 2 97,69 288-19,-7 22 67,-54-276-3,24 162-3586,-43-155 925</inkml:trace>
  <inkml:trace contextRef="#ctx0" brushRef="#br0" timeOffset="-8943.797">24539 460 6425,'-82'-27'4641,"-25"-47"-5503,38 23 2709,37 30-1545,0 2 0,-1 1 1,-1 1-1,0 2 0,-1 2 1,-1 1-1,-9-1-302,-160-44 742,36 16-789,-154-8 74,179 32 205,0 6 0,-68 8-232,-11 1 300,-328 8-183,290 15-113,-6 18 249,-54 22-253,259-47-8,0 1 0,1 4-1,-14 8 9,60-20 0,0 1 0,0 0 0,1 1 0,1 0 0,0 1 0,0 1 0,1 0 1,0 1-1,1 0 0,0 1 0,1 0 0,0 0 0,1 1 0,1 0 0,0 1 0,1 0 0,1 0 0,0 1 0,1 0 0,0 0 0,2 0 0,0 0 0,1 0 0,0 5 0,-1 17-12,3 1-1,1-1 0,2 1 0,1-1 0,4 12 13,-3-31-9,0-1-1,1 0 1,1-1-1,1 1 1,0-1 0,1-1-1,1 0 1,0 0-1,6 5 10,6 13 6,-1 2 1,-1 0-1,-3 1 0,0 1 0,-1 6-6,2 2 6,0-3 0,-12-20 0,1-1-1,2-1 1,0 1 0,1-1 0,1-1 0,0 0 0,2-1 0,1 0 0,0-1-1,1 0 1,1-1 0,1-1 0,0-1 0,1 0 0,2 0-6,97 33-14,-70-31-3,1-1-1,0-3 0,21 1 18,285 79-43,-302-81 66,0-3-1,0-2 0,1-3 0,6-1-22,48 3 31,135 4-13,204-26 55,-353 8-53,-1-4 1,10-6-21,144-19 40,20 23-6,-17 1-14,-27 3-26,0-11 1,-2-9 0,33-17 5,-148 22-40,-91 21 35,0-1-1,0-1 1,-1 0 0,1 0 0,-2-1-1,1-1 1,-1-1 0,0 1 0,0-2-1,-1 0 1,-1 0 0,0-1 0,0 0-1,6-9 6,-3 1-5,-1-1 0,-1-1 0,0 1 0,-2-2 0,0 1-1,-2-1 6,0 3-5,78-231-143,-62 154 32,-24 83 128,0 1-1,-1-1 0,-1 1 0,1-1 0,-2 1 0,0 0 0,-1 0 0,0 1 1,0-1-1,-1 1 0,-1 0 0,0 1 0,0 0 0,-1 0 0,0 0 1,-1 1-1,0 0 0,-2 0-11,-6-10 51,-10-14 56,-2 1 1,-1 1-1,-2 2 0,-1 1 0,-1 2 0,-1 1 0,-11-4-107,4 7 159,-1 1 0,-1 3 0,0 1 0,-16-2-159,-88-15 231,-1 7 0,-1 6 1,-68 3-232,-58-1-207,217 15-749,1-2-1,0-3 1,0-3 0,-32-11 956,-98-43-2873</inkml:trace>
  <inkml:trace contextRef="#ctx0" brushRef="#br0" timeOffset="1385.65">13125 1654 9218,'-340'8'4876,"-29"3"-5027,267-6 88,0 4-1,-47 13 64,83-8 10,0 2 0,1 3 0,1 3 0,-5 6-10,9 0 3,1 3-1,2 2 0,-39 31-2,45-28 48,3 3 0,1 1 0,-41 47-48,70-67 32,1 1 0,1 1 0,1 0 0,1 1 0,1 1 0,1 0 0,1 1 0,1 0 0,-2 10-32,7-15 19,0-1-1,1 1 1,1 1-1,1-1 1,0 0-1,2 1 1,0-1-1,2 0 1,2 17-19,5 13 7,2 1 0,2-1 0,2-1 0,3-1 0,1 0 0,8 10-7,-18-41-1,1 0 0,0 0-1,2-1 1,0 0 0,0-1-1,1-1 1,1 0 0,1-1-1,0 0 1,0-1 0,1-1-1,1 0 1,0-1 0,0-1-1,9 2 2,61 24-1,2-4 0,1-4 0,1-4 0,20 0 1,-26-9 3,-1-4-1,2-3 0,-1-4 1,20-4-3,11-8 3,0-5 0,54-17-3,-99 18 6,412-80 46,-391 71-22,0-4 0,-1-4 0,56-28-30,-71 22 25,-1-3 0,-3-3 0,64-50-25,-77 46 56,-1-2 0,-3-3 0,-2-2 0,-2-2 0,19-31-56,-62 75 43,0 0 0,-1-1-1,0 1 1,-1-2 0,0 1-1,-1-1 1,0 1 0,-1-1-1,-1-1 1,0 1 0,0 0-1,-2-1 1,0 0 0,0 1-1,-1-1 1,-1 1 0,-1-6-43,-5-22-28,-2 1 1,-2 0-1,-2 1 0,-2 1 1,-1 0-1,-12-20 28,7 17-54,-1 1-1,-3 0 1,-1 2-1,-2 1 1,-1 1-1,-2 2 1,-1 0-1,-32-24 55,23 24 17,-2 3 0,-1 1 0,-1 2 0,-1 2 0,-1 3 0,-19-6-17,-1 3 5,-2 3 1,0 3 0,-1 3 0,-1 3 0,-52-2-6,42 11-120,0 3 1,0 5-1,0 2 1,0 4-1,1 4 0,-63 19 120,9 6-713,1 5-1,3 7 0,1 5 0,4 6 1,-1 6 713,-317 202-2438</inkml:trace>
  <inkml:trace contextRef="#ctx0" brushRef="#br0" timeOffset="14533.625">22864 4080 7890,'-103'-46'4758,"-148"-34"-2938,210 71-1617,-521-98-290,-321-11 778,133-24-579,409 97-77,-18 29-30,4 11 23,5 3 48,11 5 8,5-4-17,20 3-60,-1 7 18,23 9 36,3 15 110,210-20-134,0 4 1,2 3-1,0 4 0,1 2 1,2 5-1,1 2 0,1 3 1,-64 46-38,123-74 7,1 0 0,0 1 0,0 1-1,1 0 1,0 1 0,1-1 0,0 2 0,1 0 0,0 0 0,1 0 0,1 1 0,0 1 0,0-1-1,1 1 1,1 0 0,1 0 0,-2 5-7,3 18-18,0-1 0,3 0 0,1 0 0,1 1 0,2-1 0,2 0 0,1-1 0,2 0 0,1 0 0,2 0-1,12 23 19,-2-5 1,1-1 0,3-1 0,2-1-1,2-2 1,2-1 0,2-1-1,2-2 1,2-2 0,2-1 0,1-2-1,2-2 1,2-2 0,1-2-1,2-1 1,33 14-1,257 104 27,-182-93-13,94 18-14,195 26-56,20-10 14,19-23 12,-263-51-11,52-9 41,222-11 1,-17 1 9,-1 12 16,-26-10-26,-294-13-56,120-27 56,-181 20-44,-2-4-1,0-4 0,1-5 45,-20 2-35,-1-2-1,-1-4 1,6-8 35,-18 5-6,-1-3 0,-3-2-1,-1-3 1,2-7 6,-12 10-2,-1-2 0,34-48 2,-52 60 11,-2-2 0,-1-2 1,-2 0-1,-2-1 0,4-13-11,51-173 85,-73 214-83,0 0 0,-2 1 0,1-1 0,-1 0 0,-1 0 0,0 0 0,-1 0 0,0-1-2,0 3 4,-1-10 51,-1 0-1,0 0 1,-2 0-1,-1 0 1,0 1-1,-1 0 1,-1 0-1,-1 1 1,-1 0-1,0 1 0,-2 1 1,-7-10-55,-10-3 116,-1 1 0,0 1 0,-2 2 0,-2 1 0,0 2 1,-1 1-1,-1 2 0,0 1 0,-2 3 0,-9-3-116,-60-15 153,-1 5-1,-2 4 1,-21 2-153,59 11-108,-1 3 1,0 4-1,-1 2 108,-11 4-593,-1 3 0,1 5 0,-58 14 593,-108 44-3069,-19 19-70</inkml:trace>
  <inkml:trace contextRef="#ctx0" brushRef="#br0" timeOffset="21736.781">20296 5672 7754,'-59'-21'6812,"-21"-25"-7914,65 34 830,6 3 212,0 2-1,-1-1 1,0 1-1,0 1 1,-1 0-1,0 0 1,0 1-1,-8-2 61,-26-5 227,-2 3 0,0 2 0,-42-2-227,11 2 63,-487-55-21,381 42 345,0 9 0,-18 8-387,-212 8 611,-332-50 497,-112 25-615,684 27-227,-161 29-266,85-7-26,246-28 25,-77 4 14,-1 4-1,1 4 1,1 3 0,0 4-1,-52 21-12,88-23 29,1 1 0,1 2 0,-21 15-29,5 2-35,2 3 1,1 1-1,-26 30 35,-110 123-24,170-171 18,1 2-1,1 1 1,1 0-1,2 1 1,-2 7 6,12-23-5,1 0 0,0 1 0,1-1 1,0 1-1,1 0 0,0 0 0,1 1 0,1-1 1,0 0-1,1 1 0,0-1 0,1 0 0,3 12 5,2-8-13,0 0 0,1-1 0,1 1 0,1-2 0,1 1 0,0-1 0,0-1 1,2 0-1,0 0 0,10 8 13,23 31 28,-22-23 1,1-1 0,2-1 0,0-1 0,2-1 0,1-2 1,19 12-30,63 28 19,4-6 0,2-4 0,2-6 0,65 16-19,128 26 32,-57-26-32,192 34 20,-178-40-3,11-10 75,-198-36-96,0-4 0,0-3-1,1-4 1,0-3 0,-1-5 0,10-4 4,227-60-232,3-27 201,-300 92 31,152-46 12,162-25-12,-53 38-24,84-8-192,-320 37 220,-1-2 0,0-2 0,-1-1 0,-1-3 0,-1-2 0,4-4-4,-34 17 6,215-102 127,-49 36-55,-108 38-37,-2-4-1,-1-3 0,-3-2 0,24-23-40,-50 38 21,79-76 7,-111 94 24,-2 0 1,1 0-1,-1 0 1,-1-1 0,0 1-1,0-1 1,-1 0-1,-1 0 1,0 0 0,-1-1-1,0 1 1,-1 0 0,0-1-1,-1 1 1,0 0-1,-1 0 1,-1 0 0,0 0-1,0 0 1,-1 0-1,0 1 1,-1-1 0,-1 1-1,0 1 1,0-1-1,-1 1 1,0 0 0,-1 0-1,-3-2-52,-5-4 109,0 1-1,-1 0 0,-1 1 1,0 1-1,0 1 1,-1 1-1,-20-9-108,-15-5 33,0 3 0,-2 2 0,-52-11-33,-18-7 8,-218-100-392,234 88-1362,-2 4-1,-3 6 1,-30-4 1746,-78-8-3354</inkml:trace>
  <inkml:trace contextRef="#ctx0" brushRef="#br0" timeOffset="40242.746">8654 8873 9538,'14'8'5963,"22"-12"-6762,-31 3 1238,179-49-399,33-6-27,-194 54 10,1 1 0,0 1 1,0 1-1,-1 1 0,17 5-23,-21-5 33,65 12 180,134 9 197,-153-23-372,72 0 51,79 12-89,218 23 30,-122 11 158,-164-19-29,109 16-9,93-9-101,-31-30-4,-72 0 13,-9-5-49,364 19 98,68 37 129,-415-54-56,14-3 180,-76 6-125,517-3-14,-385-14-225,-18-7 1,148-4 35,-407 17-25,-1-2-1,0-2 1,0-2-1,0-2-6,-9 3 4,158-73 33,-183 80-29,-1-2-1,0 0 1,0 0 0,-1-1-1,1 0 1,-2-1 0,1 0-1,7-10-7,-4 7 23,-13 11-24,1 1 1,-1-1-1,0 0 1,0 1 0,0-1-1,0 0 1,0 0-1,-1 0 1,1 0 0,0 0-1,0 0 1,-1 0-1,1 0 1,0 0 0,-1 0-1,1 0 1,-1 0-1,1 0 1,-1 0 0,0-1-1,1 1 1,-1 0-1,0 0 1,0-1 0,0 1-1,0-1 1,10-66-92,-6-58-93,-63-239-87,32 165 740,11 152 75,16 43-544,-1-1-1,0 1 1,0-1 0,0 1 0,0 0 0,-1 0 0,0 0 0,0 0-1,0 0 1,-1 0 0,1 0 0,-1 0 0,0 1 0,-3-3 1,3 3 39,-1 1 1,1 0-1,-1 0 0,0 0 1,0 0-1,-1 0 1,1 1-1,0 0 1,-1 0-1,1 0 1,-1 0-1,0 1 0,0 0 1,1 0-1,-3 0-39,-44-18 193,7-16-200,-34-16-29,45 40 26,-1 2 1,1 0-1,-1 3 0,-1 1 0,1 1 0,-25 2 10,-98-7-26,-25 5 8,-156 12 56,129-2-10,-27 3-67,-270-8-164,223-4 190,-157-6-113,-133-6-116,273-17 25,-3 5 198,-439 2 43,493 9-44,-8-21-3,-165-27 15,-202 19 7,400 27 49,-49 0-75,130 10 142,-77 8-115,203 0 25,-15 2 8,0 1-1,1 1 0,0 2 0,0 1 0,0 1 0,0 2 1,2 1-1,-7 4-32,33-13 1,-7 1 3,1 1 0,-1 0 1,1 1-1,0 0 0,1 1 0,-1 0 1,1 0-1,0 0 0,0 1 0,1 1 0,0-1 1,0 2-5,-34 34 28,-11 20 133,47-49-153,1 0 0,1 0-1,0 1 1,1-1 0,0 1 0,1-1 0,1 13-8,-2 20 5,-17 150-9,-9 0 0,-19 48 4,24-143 6,4 1 1,5 1-1,4 2-6,9-91-93,1 0-1,0 0 1,2 0 0,-1 0 0,2 0 0,0 0-1,1-1 1,0 0 0,2 2 93,-8 6-4694,-13-45 1166</inkml:trace>
  <inkml:trace contextRef="#ctx0" brushRef="#br0" timeOffset="51890.594">3179 10612 6753,'-5'-14'5353,"26"-25"-5393,-21 38 151,3-4-90,0 0 0,1 0 0,-1 1 0,1-1-1,0 1 1,0 0 0,1 0 0,-1 0 0,1 1 0,0-1-1,0 1 1,0 0 0,0 1 0,1-1 0,-1 1 0,0 0 0,1 1-1,0-1 1,0 1 0,-1 0 0,1 0 0,0 1 0,0 0-1,2 0-20,52-5 412,84 13 413,209 33-465,-315-35-349,0-3 1,1 0 0,-1-3 0,0-1-1,25-5-11,60-17 23,-74 12-15,-1 3 0,2 1 0,37 1-8,277 23 80,-236-20 30,0-5-1,74-17-109,-77 9 34,-69 13 95,0 2-1,1 2 0,-1 3 1,1 3-129,130 5 433,378-15 158,-81-12-580,-368 13 11,0-5 1,2-6-23,262-18-1,305 25 3,-232 34 22,-157-9-34,-84-12 34,122 5-23,-49 2 8,-83 19 410,74 5 305,17-13-570,-28-2-113,-1-1-47,-142-16 0,307 15 34,-248-35-45,-123 12 14,17 0 19,1-4 1,-1-2-1,42-12-16,-10 7 821,-79 12 31,44-28-1016,-39 8-1006,-27 15 749,3-20-4454,-15 11 1672</inkml:trace>
  <inkml:trace contextRef="#ctx0" brushRef="#br0" timeOffset="54314.208">12465 10628 8602,'21'-3'3983,"138"-17"-3505,260-39-528,-13 21 62,-296 36 5,-1 4-1,0 5 1,9 6-17,362 62-32,-416-64 29,134 22 8,28-6-5,-138-21 2,-1-5 0,0-3 0,1-4 0,0-3-2,104-19 16,95-30-16,393-131 52,-544 148-38,2 7 0,116-14-14,-166 37 8,1 3-1,0 4 0,5 4-7,97 11 30,160 32-30,176 41 2,-300-57 8,46-9-10,147-24 79,-69-1 124,-229 12-163,147-5 125,-139-28 273,-123 26-407,-1-1 1,1 1-1,-1-2 0,1 1 0,-1-1 0,0 1 1,0-2-1,-1 1 0,1-1 0,-1 0 0,0 0 0,0 0 1,-1-1-1,0 1 0,0-1 0,0 0 0,1-3-31,-5 8-11,0 0 0,0 0 0,0 0 0,0 1 0,0-1 0,-1 0 0,1 0 0,0 0 0,-1 1 0,1-1 0,0 0 0,-1 0 0,1 1 0,-1-1 0,1 0 0,-1 1 0,0-1 0,1 0 0,-1 1 0,1-1 0,-1 1 0,0-1 0,0 1 0,1-1 0,-1 1 0,0 0 0,0-1 0,1 1 0,-1 0 0,0 0 0,0 0 0,0-1 0,0 1 0,1 0 0,-1 0 0,0 0 0,0 0 0,0 0 11,-8-2-510,-19-7-1882,-8 4-10</inkml:trace>
  <inkml:trace contextRef="#ctx0" brushRef="#br0" timeOffset="56065.321">18425 9117 7009,'-7'-5'334,"-4"-3"165,1 0 0,0-1 0,0 0 0,1 0 0,0-1 0,1 0 0,0-1 0,0 0 0,1 0 0,-2-6-499,1-11 97,0 0 1,2 0-1,1-1 0,2 1 0,0-1 0,2 0 0,1 0 0,2 0 1,0 0-1,2 0 0,2 0 0,0 1 0,3-4-97,0 6 10,0 1-1,2 0 1,1 1-1,1 1 1,0-1-1,2 2 1,1 0-1,1 1 1,4-3-10,9-9-12,1 0 0,2 3 1,1 0-1,24-14 12,-49 37-3,-6 4 2,0 0-1,0 1 1,0-1 0,1 1-1,-1 0 1,0 0-1,1 0 1,0 0-1,-1 0 1,1 1-1,0 0 1,0 0-1,0 0 1,0 0-1,-1 1 1,1-1-1,0 1 1,0 0 0,1 0-1,-2 0 1,2 1 1,2 3 9,0 0 1,0 1 0,0 0 0,0 0-1,-1 0 1,0 1 0,0 0-1,0 0 1,-1 1 0,0-1 0,0 1-1,-1 0 1,0 0 0,0 1 0,-1-1-1,0 1 1,0 0 0,0 0 0,-1 0-1,-1 0 1,1 1 0,-1-1 0,0 7-10,6 57 91,-3 1 1,-3 0 0,-3 0 0,-3-1-1,-12 56-91,-14 78 196,-9-2 0,-10 5-196,7-52 490,38-142-406,3-11-49,0 0-1,0 0 1,1 1 0,-1-1 0,1 1 0,0 0 0,1-1 0,-1 1 0,1 0-1,0-1 1,0 1 0,0 0 0,1 0 0,-1-1 0,2 3-35,26-2 122,-22-7-114,0 1-1,-1-1 1,1 0-1,-1-1 0,0 1 1,0-1-1,1 0 0,-2 0 1,1-1-1,0 1 0,-1-1 1,2-2-8,14-11 26,98-63-183,31-25-3765,-102 58 1113</inkml:trace>
  <inkml:trace contextRef="#ctx0" brushRef="#br0" timeOffset="56066.321">18942 10119 13483,'-24'7'3321,"-17"-22"976,18 9-4362,22-5-1103,10-28-3193,6-5 288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59:5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1287 1632,'-60'-11'4709,"66"-22"-3486,-5 32-1192,1-1 0,0 1-1,0 0 1,0 0 0,1 0 0,-1 0-1,0 0 1,0 1 0,0-1 0,1 1-1,-1-1 1,0 1 0,0 0 0,1 0-1,-1 0 1,0 0 0,1 0-1,-1 1 1,0-1 0,0 0 0,1 1-1,-1 0 1,0 0 0,0 0 0,0 0-1,0 0 1,0 0 0,0 0-1,0 0 1,0 1-31,-2-2 5,49 24 690,44 14 756,39-38-375,-56-3-788,28-1-124,-65 1-144,0 1 1,0 3 0,0 1 0,0 2-21,30 7 19,0-3 0,0-3 0,0-2 0,42-6-19,236-32 81,-60 16 485,14-13-566,752-59 428,-590 87-99,-141 6-175,73-17-20,178 0-68,-303 24-65,-17-2 23,245-1-21,-252 3 19,503 41 34,-482-37-34,3 9-14,175 40-8,-164-26 2,7-9-8,11 3 18,9 4-12,0-13 10,13 8-8,-7-1-12,10 2 14,0 8-13,10-3 10,4-10 19,17 1-8,1 4 0,13-7 2,6-11-14,12-3-4,-7 1 17,3 11-6,-5 3-2,798 29-2,-802-54 6,-5-7-9,-11-6 16,-14-7 5,-19 7 29,-6 1 144,-12 0-88,1-1-30,593 1 12,-112-61-69,-24 51 33,-376-14-56,-282 18 33,-53 12-18,0-2 0,-1-3 0,51-18-11,-65 18 6,-26 9 1,0-1-1,0 0 1,-1 0-1,1-1 1,-1-1-1,0 0 1,0-1-1,-1 0 1,1 0-1,-2-2 1,1 1 0,-1-1-1,-1-1 1,1 0-1,4-6-6,20-85 127,-28 80-113,1 1 1,1 1-1,1 0 1,0 0-1,1 0 1,2 1-1,0 1 1,7-9-15,4-2 5,-2-2 1,0 0-1,-2-1 0,-2-1 1,-1-1-1,7-20-5,-19 42 9,-1 0 1,0-1-1,-1 1 0,0-1 1,0 1-1,-2-1 0,1 1 1,-1-1-1,-1 0 0,0 1 1,-1-1-1,0 1 0,-1-1 1,-1-3-10,-1-6 59,0 0 1,-2 0 0,0 0 0,-1 1 0,-1 0 0,-1 0-1,-1 1 1,-1 1 0,-1 0 0,0 0 0,-1 1 0,-1 1 0,0 0-1,-1 2 1,-2-2-60,0 5 4,-1 1-1,1 1 0,-2 1 1,1 0-1,-1 1 1,0 1-1,-1 1 1,1 1-1,-1 1 0,0 1 1,-7 0-4,-42 1 9,-1 3-1,-47 9-8,104-10 3,-572 50 125,94-26-114,-289-2-87,15-30 77,369 1-35,246-2-207,-142-27 238,119 12-273,-624-39 21,182 21 262,-142 29-18,457 2 5,-16 15 2,-14-3 41,0-1 44,-3 2 13,3 3-57,-815 5-4,796-7-57,-6-4 31,-13-5-6,-8-5-4,-6-7 22,2 2 38,-14-5-6,12 7-15,-3 8 18,1 5 27,-8-1-66,9-11-8,-18-17 29,-1 3-5,-5 0 28,9 27-4,9-5-22,7-35-32,-4 5-7,9 27 14,-13 18-21,5 11-16,-1 7 27,19-1 16,16 4-27,23-9-9,-265 11 6,410-21 26,-44 14-13,30 0 5,-379 44-19,542-69 10,1 2 1,-1 2-1,1 1 1,0 1-1,1 2 1,0 1-1,1 2 1,0 1-1,1 1 1,-1 3 3,-6 5-21,2-1-4,1 1 1,1 1 0,1 2-1,0 3 25,-39 39-53,-82 66 94,148-124-42,1 0 1,0 0-1,0 1 0,1 0 0,0 0 0,1 0 0,0 0 1,1 1-1,0-1 0,1 1 0,0 0 0,1-1 1,1 7 0,-4 20-4,2-1 0,2 1 0,1 0 1,2 0-1,1-1 0,3 0 1,0 0-1,11 26 4,-12-51 104,0-1-1,1 0 1,0 0 0,1-1-1,0 0 1,1 0 0,0-1-1,0 0 1,1-1-1,0 0 1,0-1 0,1 0-1,0-1 1,0 0-1,1-1 1,-1 0 0,1-1-1,0 0 1,1-1 0,3 0-104,70 7-1642,-1-33 1056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00:4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9530,'2'4'5225,"21"-8"-5833,-17 3 1027,152-53-302,-132 42-100,2 1 1,-1 2 0,1 0-1,1 2 1,9-1-18,402-25 216,-135-2-197,108 37-5,-232 3-17,81 9-4,30-16 23,-199-5-19,272-10 7,-84 16 60,96 17 106,-22-29-144,-194 3-11,475 1 16,642 31 462,-893-4-444,11 7-18,15-15 18,22-22 14,5-14-43,9 11 0,-16 11-3,7 4-7,-4 5 15,-21 2-36,-53-12 19,-158 0-1,-123 5 181,1 4 0,-2 4 0,1 3 0,20 8-188,-75-12 175,0-1 1,1-1-1,-1-1 0,1-1 0,0-1 0,3-2-175,-14 2 357,-19-2-2203,-15-3-1304,-8-5-294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0:0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295 349 9066,'-5'-6'1952,"-1"1"873,6 8-2721,3 11 16,1 2-56,4 12 0,3 14-16,4 17 16,2 1-48,4 8 16,-1-4-8,1-7-8,-5-17 0,1-4-136,-6-12-168,-5-5-2601,-6-9 673</inkml:trace>
  <inkml:trace contextRef="#ctx0" brushRef="#br0" timeOffset="274.83">0 546 7394,'0'-8'284,"1"0"0,0 1 0,0-1 0,1 1 1,0-1-1,0 1 0,0-1 0,1 1 0,0 0 1,1 0-1,0 0 0,0 1 0,0-1 0,1 1 0,0 0 1,0 1-1,0-1 0,2-1-284,9-7 41,-1 1 0,2 0 1,0 2-1,0 0 0,1 0 0,5 0-41,94-38 229,-100 42-179,0 1-1,1 1 0,-1 0 0,1 1 1,0 1-1,0 1 0,0 1 0,0 0 0,0 1 1,0 1-1,9 2-49,-21-2 10,-1 0-1,0 1 1,0 0-1,1 0 1,-1 1 0,-1-1-1,1 1 1,0 0 0,0 0-1,-1 1 1,0-1-1,0 1 1,0 0 0,0 0-1,-1 0 1,1 1-1,-1-1 1,0 1 0,0 0-1,-1 0 1,1 0 0,-1 0-1,0 0 1,-1 1-1,1 0-9,3 13 139,-1 1-1,-1 0 0,0 0 0,-2 0 0,0 1 0,-2 4-138,2-10 124,-1 0 1,-1 0-1,0 0 0,-1 0 0,0 0 0,-2 0 0,1-1 0,-2 1 0,0-1 0,-1 0 0,0-1 0,-1 1 0,0-1 0,-1 0 0,-1-1 0,0 0 0,-1-1 0,-2 3-124,-124 84 805,117-86-741,-1 0-1,0-2 0,0 0 0,-1-1 0,0-2 0,0 0 0,-1-1 0,1-1 1,-12 1-64,-19-14-230,52 7 3,1 0 0,-1 0 0,0 0 0,0 1 1,0-1-1,0 0 0,1 0 0,-1 0 0,0 0 0,1 1 0,-1-1 0,1 0 0,-1 0 0,1 1 0,-1-1 0,1 0 0,-1 0 1,1 1-1,0-1 0,-1 1 0,1-1 0,0 1 0,-1-1 0,1 1 0,0-1 0,0 1 0,0 0 0,0-1 0,-1 1 0,1 0 1,0 0-1,0 0 227,21-11-4327</inkml:trace>
  <inkml:trace contextRef="#ctx0" brushRef="#br0" timeOffset="934.386">735 106 10538,'-6'9'5165,"3"15"-4327,2-2-719,2 0 1,0 1-1,2-1 1,0 0-1,4 11-119,78 303 490,-85-323-360,-6-18 107,-8-24 111,-5-22-155,3-1 0,2 0 1,-1-18-194,20 64-112,10 24 31,-7-6 38,0-3 17,-3-3 22,-1 0-1,1-1 1,0 1 0,0-1 0,1 0 0,0 0 0,0 0 0,0-1 0,0 0-1,1-1 1,-1 1 0,1-1 0,0 0 0,0-1 0,0 1 0,6 0 4,0-5 6,0 0 0,-1 0 0,1-1 0,0-1 1,-1 0-1,0 0 0,0-1 0,0-1 1,-1 0-1,0-1 0,0 0 0,0-1 0,-1 0 1,0 0-1,-1-1 0,0-1 0,6-7-6,-9 12 7,3-3 3,-1 0 0,1-1 0,-2 0 0,1 0 0,-1 0 0,-1-1 0,0 0-1,0-1 1,-1 1 0,-1-1 0,1 0 0,-2 0 0,1-1 0,-2 1 0,1-1 0,-2 1 0,1-1 0,-2 0 0,0 0 0,0 0 0,-1 1 0,0-1 0,-1 0 0,0 1 0,-1-1 0,-1 1 0,1 0 0,-2 0 0,-1-3-10,4 11 0,1 1 0,0 0 0,-1-1 0,0 1-1,1 0 1,-1 0 0,0 0 0,0 0 0,0 1 0,0-1 0,-1 0 0,1 1-1,0 0 1,-1-1 0,1 1 0,-1 0 0,1 0 0,-1 0 0,1 1 0,-1-1-1,0 1 1,0-1 0,1 1 0,-1 0 0,0 0 0,1 0 0,-1 0 0,0 1-1,1-1 1,-1 1 0,0-1 0,1 1 0,-1 0 0,1 0 0,-1 0-1,1 1 1,-1-1 0,1 1 0,0-1 0,0 1 0,0-1 0,-1 2 0,-11 14 6,1 1 0,1 1 0,0-1 0,2 2 1,0 0-1,1 0 0,1 0 0,1 1 0,1 1 0,1-1 0,0 1 1,2 0-1,0 3-6,1-19 9,1-1-1,-1 1 1,1 0 0,0-1 0,0 1-1,1 0 1,-1 0 0,1 0 0,1 0 0,-1-1-1,1 1 1,0 0 0,0 0 0,1-1 0,-1 1-1,1-1 1,1 1 0,-1-1 0,1 0 0,0 0-1,0 0 1,0 0 0,1-1 0,0 1 0,-1-1-1,2 0 1,-1 0 0,0 0 0,1 0 0,0-1-1,0 0 1,4 2-9,7-2-75,0-1-1,0-1 1,0 0 0,1-1-1,-1-1 1,0 0 0,0-1-1,0-1 1,8-2 75,38-5-3705,-19 2 483</inkml:trace>
  <inkml:trace contextRef="#ctx0" brushRef="#br0" timeOffset="1189.228">1615 391 9002,'-2'3'2608,"-3"6"497,2-3-2241,-1-1-1144,-2-2-2816,1-2 863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01:1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75 5753,'-12'-6'5598,"28"-9"-4257,12 10-1109,-18 2-210,-1 1 0,2 0 1,-1 1-1,0 0 0,0 1 0,0-1 0,0 2 1,0 0-1,1 0 0,-1 1 0,0 0 0,-1 0 1,1 1-1,2 2-22,1-2 35,60 16 91,8-11 27,-1-5 0,1-2 0,35-7-153,-114 6 0,140-9 16,125 26 205,46-16 170,-185-1-342,1 6 0,-1 5 0,54 15-49,3-4 44,-137-19-27,0-1 0,1-3 1,20-3-18,-51 3 6,163-20 50,69 7 71,281-8 64,-278 3-169,-104 6-20,98 5-2,-144 7 60,0-6 0,43-9-60,41 9 97,42 16-25,-71 9-34,326 42-20,-369-49-6,1-4 0,48-7-12,118 22-14,-77-10 20,83 15 22,-69-17-26,103 1-16,-92-5 8,-5-10 19,90 11 2,-217-4-29,1-4 0,69-11 14,-12-3 1,-116 7 0,63-2 13,30 18 6,-69-16-27,74-2-1,4-21 1,54 60 23,-20-29-24,11 13 26,-129-1-6,1-4 0,-1-2 1,1-2-1,36-4-12,215-15-47,-202 14 57,-55-8-25,49-8 6,-7-19 10,-47 25 10,44-17-10,215-5 27,-11-7-27,-69 17-30,-90 28 49,-15 16 4,18-16 77,128-14-101,-162 4 516,-46 3 213,-55 3-471,-5-1-238,0 0-1,0 0 0,-1 0 0,1 1 0,0-1 0,0 0 0,-1 0 0,1 0 0,0 0 0,0 0 0,-1 0 1,1 1-1,0-1 0,0 0 0,-1 0 0,1 0 0,0 0 0,0 1 0,0-1 0,0 0 0,-1 0 1,1 1-1,0-1 0,0 0 0,0 0 0,0 1 0,0-1 0,0 0 0,0 0 0,0 1 0,0-1 1,0 0-1,0 1 0,0-1 0,0 0 0,0 0 0,0 1 0,0-1 0,0 0 0,0 0 0,0 1 1,0-1-1,0 0 0,0 0 0,0 1 0,1-1 0,-1 0 0,0 0 0,0 1 0,0-1 0,0 0 1,1 0-1,-1 0-19,-5 5 814,-16 12-3211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02:3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15 235 6929,'-13'2'2996,"12"-2"-71,23 2-2512,323 32 58,-161-11-318,0-8 0,30-8-153,-51-2 38,510 7-16,-392 0-15,10 8 9,85-5 124,268-28-140,-318-1 59,-19 8-47,635 30 9,-624-34-20,18-1-3,9 12-2,24-8 18,-7 7-10,8 6 3,13-11-3,9-1-5,-8 7 2,-3-12-17,-6 11 11,5 8 5,-9 2 8,8-10-2,-13-5 4,-1 2 3,452-44 136,-469 11-73,-15-10 30,8 3-7,-6 2-29,1 0 74,4 1-42,12 15-42,0 12-8,-122 4-27,99 12-12,-15 12-3,-21-6 4,-25 4-4,299 11 572,-339-19-184,-151 15-752,-37 10-2625,-15 0 425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03:0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5433,'-21'31'8427,"18"-28"-8148,3-2-274,0-1-1,1 1 1,-1-1-1,0 1 1,1 0-1,-1-1 1,0 1-1,1-1 1,-1 1-1,1-1 1,-1 1-1,0-1 1,1 1-1,-1-1 1,1 1-1,0-1 1,-1 0-1,1 1 1,-1-1-1,1 0 1,0 0-1,-1 1 1,1-1-1,0 0 1,-1 0-1,1 0 1,-1 0-1,1 0 1,0 0-1,0 0 1,-1 0-1,1 0 1,0 0-1,-1 0 1,1 0-1,-1 0 1,1 0-1,0-1 1,-1 1-1,1 0 1,0-1-1,-1 1 1,1 0-1,-1-1 1,1 1-1,-1 0 1,1-1-5,4 0 20,32-1 40,-15 0-22,-1 1 1,1 1 0,0 1 0,-1 1-1,1 1 1,5 1-39,324 59 683,-79-15-662,2-13 1,24-9-22,273 0 413,79-4-250,87-59-57,-209 20 16,-320 20 40,126 5 104,-139 10-185,776-3-46,-751-24 6,2 1-50,-11 4 4,-72-1-10,-1 6 0,12 8 15,257 22 38,81-9-18,-166 3-16,17-29-46,-130 5 68,7-15-14,408-16-22,-365 19 22,178-15-34,-211 5 31,127 9-9,138 28 7,66 12-14,66-10 12,-356-16-2,17-7-22,-9-1 46,297-25-23,-294 12 13,-6-7-26,-4 5-3,-11-6 9,0-2-30,-5 1 81,362-27-33,-514 51 35,-81 6 1092,-39 10-951,-52 46-5182,47-48 1849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03:2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8883 175 9674,'-26'23'4549,"27"-22"-4536,-1 0 1,1-1-1,-1 1 1,1 0-1,-1 0 1,1-1-1,0 1 1,0 0-1,-1-1 1,1 1-1,0 0 1,0-1-1,0 1 0,-1-1 1,1 1-1,0-1 1,0 0-1,0 1 1,0-1-1,0 0 1,0 0-1,0 0 1,0 0-1,0 0 0,0 0 1,0 0-1,0 0 1,0 0-1,0 0 1,0 0-1,0 0 1,0-1-1,0 1 1,-1 0-1,1-1 0,0 1-13,1 0 23,836-36-71,-469 31 69,18 8-21,51 14 11,41 5-10,45-14 39,30-26 48,38-13 128,28-21-61,36-13-68,-345 44-63,21 13-24,306 40 40,-40 24-26,-34-19-6,-80-22 24,490 5 965,-935-21 590,-74-8-3289,-18-4 900</inkml:trace>
  <inkml:trace contextRef="#ctx0" brushRef="#br0" timeOffset="1237.391">1 77 9434,'44'-2'4260,"21"3"-3357,16 0-1094,157-23 193,45-12 12,47 14-17,27 32 0,39 28 30,32 3 50,56-9 21,40-14-66,44 0-15,-2 14-10,-6 19 26,-21-7-45,-37-33 4,147-37 48,-640 23-39,46-5 18,0 3 0,0 2 0,0 2 0,51 9-19,-24 14-213,-35 3-2873,-24-1 679</inkml:trace>
  <inkml:trace contextRef="#ctx0" brushRef="#br0" timeOffset="2953.962">9051 114 6521,'12'-4'5962,"12"-4"-6132,19 5 175,0 2-1,0 2 0,0 2 1,-1 2-1,1 1 1,-1 2-1,11 6-4,140 31 5,-8-1 31,137 13-36,176-16 46,32-21-57,41 5 23,29 27-11,59-5 87,20-39 102,13-29 46,-15 5-18,0 24-20,-31 23-138,-360-26-33,27-13-27,185-26 8,81-2 542,-485 39-43,-94-3-512,-1 0 0,1 0 0,0 0-1,0 1 1,-1-1 0,1 0 0,0 0 0,0 0-1,0 1 1,-1-1 0,1 0 0,0 0 0,0 1-1,0-1 1,0 0 0,-1 0 0,1 1 0,0-1-1,0 0 1,0 1 0,0-1 0,0 0 0,0 0-1,0 1 1,0-1 0,0 0 0,0 1 0,0-1 0,0 0-1,0 0 1,0 1 0,0-1 0,0 0 0,0 1-1,1-1 1,-1 0 0,0 0 0,0 1 0,0-1-1,0 0 1,0 0 0,1 1 0,-1-1 0,0 0-1,0 0 1,1 0 0,-1 1 5,-53 28-4864,5-12 1458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03:5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7098,'-7'7'6082,"24"-7"-6322,-7-1 578,274 21 442,-72-21-375,19-10-405,-20 4 179,356 29 320,714 13 177,-573 8-81,-443-42-546,268 11 148,-197-1 411,-269-10 50,-65 5-5391,-6 3 1432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04:0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91 327 8610,'-89'-21'5169,"89"20"-5168,-1 0 0,1 0 0,0 0 0,0 0 1,0 0-1,0 0 0,0 0 0,0 0 0,0 0 0,0 1 0,0-1 1,1 0-1,-1 0 0,0 0 0,0 0 0,1 0 0,-1 0 0,1 1 0,-1-1 1,1 0-1,-1 0 0,1 1 0,-1-1 0,1 0 0,0 1 0,-1-1 0,1 0 1,0 1-1,0-1 0,-1 1 0,1-1 0,0 1 0,0 0 0,0-1 1,0 1-1,0 0 0,-1 0 0,1-1 0,0 1 0,1 0-1,-1-1 0,25-10-3,1 0 0,1 2 0,0 1 0,0 1 0,0 2 0,1 0 0,0 2 0,0 1 0,0 2 0,1 0 3,20-1 16,159-11 25,223 7 76,-134 6-62,34-4 158,4 21-22,22 1-72,23-15-45,16-16 26,9-16 102,14-8 85,-155 23-218,105 17-9,-243-4-44,1-5 0,66-13-16,-92 3 14,0-4 0,19-10-14,62-19 376,-125 34 696,-51 11-615,-14 10-1831,-4 11-1535,-9 7-213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04:0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8202,'21'-3'4774,"13"5"-3972,-19-1-680,357-6-64,-133-4-42,37 11 18,312 46 700,53-64 258,667-61-683,-891 52-311,18 4 15,-2 8 2,-4 14-6,-36 7-33,-35 5 147,-58 2 9,-156-10-67,90 18-65,-153-5-101,-80-17 21,-1-1 0,1 0 1,0 0-1,0 0 0,-1 1 1,1-1-1,0 1 0,0-1 0,-1 0 1,1 1-1,0-1 0,-1 1 1,1-1-1,-1 1 0,1 0 0,-1-1 1,1 1-1,-1 0 0,1-1 1,-1 1-1,0 0 0,1-1 0,-1 1 1,0 0-1,1 0 0,-1-1 0,0 1 1,0 0-1,0 0 0,0 0 1,0-1-1,0 1 0,0 0 0,0 0 1,0 0-1,0-1 0,0 1 1,-1 0-1,1 0 0,0 0 0,0-1 1,-1 1-1,1 0 0,-1-1 1,1 1-1,-1 0 0,1-1 0,-1 1 1,1 0-1,-1-1 0,1 1 1,-1-1-1,0 1 80,-22 15-2902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11:5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1022 414 7426,'1'-10'366,"0"-1"1,-1 1-1,0-1 1,-1 1-1,0 0 1,-1-1-1,0 1 1,0 0-1,-1 0 1,-1 0-1,1 0 1,-2 1-1,1 0 1,-1 0-1,-1 0 1,0 0-1,-5-6-366,8 12 59,0 0 0,0 1 0,-1-1 0,1 1 0,-1-1 0,1 1 0,-1 0 0,0 1 0,0-1 0,0 1 0,0-1 1,0 1-1,0 0 0,0 1 0,0-1 0,0 1 0,0 0 0,0 0 0,-1 0 0,1 0 0,0 1 0,0-1 0,0 1 0,0 0-59,-92 44 366,63-21-337,0 1-1,2 2 0,1 1 1,2 1-1,0 2 0,3 0 0,0 2 1,2 1-1,1 1 0,2 1 1,2 0-1,1 2 0,2 0 1,1 0-1,2 2 0,2-1 1,2 1-1,1 1 0,2-1 0,2 1 1,2 0-1,2 16-28,0-34-1,1 1 1,1 0-1,1-1 0,1 0 1,1 0-1,0-1 0,2 1 1,1-1-1,1-1 0,1 0 1,0 0-1,2-1 0,0-1 1,6 6 0,-15-20 3,0 0-1,0 0 1,1-1 0,-1 0 0,1 1-1,0-1 1,0-1 0,0 1 0,1-1 0,-1 0-1,1 0 1,0-1 0,0 0 0,0 0 0,0 0-1,0 0 1,1-1 0,-1 0 0,0-1-1,0 1 1,1-1 0,-1-1 0,5 1-3,3-6 37,1 0 0,-1 0 0,0-1 0,-1-1 0,0 0 0,0-1 0,0-1 0,-1 0 0,-1 0 0,0-1 0,0 0 0,-1-1 0,-1-1 0,0 1 0,0-1 0,-1-1 0,-1 0 0,0 0 0,-1 0-37,22-82 853,-28 93-802,0 0 0,0 0 0,0 1-1,0-1 1,-1 0 0,1 0 0,-1 0 0,0 0 0,0 1-1,0-1 1,0 0 0,0 1 0,0-1 0,-1 1 0,0-1-1,1 1 1,-1 0 0,0-1 0,0 1 0,0 0 0,0 0-1,0 1 1,-1-1 0,1 0 0,0 1 0,-1-1 0,1 1-1,-1 0 1,-2-1-51,-83-12 501,78 14-507,0 1-1,0-1 0,1 2 1,-1-1-1,0 1 1,1 1-1,-1-1 0,1 2 1,0-1-1,0 1 1,0 1-1,1 0 0,-1 0 1,1 0-1,0 1 1,1 0-1,-1 1 0,1 0 1,-4 6 6,10-12-74,0 1 1,0 0-1,0-1 0,0 1 1,0 0-1,0 0 1,1 0-1,-1 0 0,1 0 1,-1 0-1,1 0 1,0 0-1,0 0 0,0 0 1,0 0-1,0 0 1,0 0-1,0 0 0,1 0 1,0 1 73,-1-1-186,1-1 0,0 0 1,-1 1-1,1-1 1,0 0-1,0 0 0,0 0 1,0 0-1,0 0 0,0 0 1,0 0-1,1 0 1,-1 0-1,0 0 0,0 0 1,1-1-1,-1 1 0,1-1 1,-1 1-1,0-1 1,1 1-1,-1-1 0,1 0 1,-1 0-1,1 1 0,-1-1 1,1 0 185,33-3-3669</inkml:trace>
  <inkml:trace contextRef="#ctx0" brushRef="#br0" timeOffset="349.166">968 1253 9946,'4'-9'2857,"-7"4"1000,-1 5-2785,1 4-224,-3-1-240,0 4-136,-2 1-352,3-5-80,1 1 16,2 1-1088,2-4-2329,0-4-616,0-6-1656</inkml:trace>
  <inkml:trace contextRef="#ctx0" brushRef="#br0" timeOffset="861.928">1173 224 8202,'-55'-121'4632,"50"113"-4538,0 1 1,-1 0-1,0 0 1,0 0-1,0 1 1,-1-1-1,0 2 0,0-1 1,-1 1-1,0 0 1,0 1-1,0 0 1,-6-3-95,0 3 30,0 0 1,0 1 0,0 1 0,-1 0-1,1 0 1,-1 2 0,1 0 0,-1 1 0,1 0-1,0 1 1,-1 0 0,1 1 0,0 1-1,0 0 1,1 1 0,-7 4-31,-15 7-1,2 1 1,0 2-1,1 1 1,1 2-1,-20 19 1,1-3 23,2 3 0,2 2 1,1 2-1,3 2 0,2 1 0,2 3 0,2 1 1,2 1-1,3 2 0,3 1 0,1 1 0,4 2 1,-9 33-24,21-48-1,3 1 0,1-1 1,2 2-1,2-1 1,2 0 0,2 27-3,3-1 1,3 0-1,4-1 1,2 0-1,13 33 3,-15-63-5,3 0-1,1-1 1,2-1-1,2-1 1,1 0-1,2-2 0,1 0 1,2-1-1,1-2 1,8 6 5,-27-29-2,1 0 0,-1 0 0,1-1 0,1 0 0,0-1 0,0 0 0,0 0 0,1-1 0,0-1 0,0 1 0,0-1 0,1-1 0,0 0 0,0-1 0,0 0 0,0 0 0,0-1 0,1-1 0,-1 1 0,1-2 0,-1 0 0,0 0 0,1-1 0,10-3 2,1-5 4,0-2 0,-1 0 0,0-1 0,-1-2 0,-1 0 0,0-1 0,-1-1 0,9-10-4,49-48 35,-3-3 0,-4-3 0,30-49-35,-60 74 37,-3-2-1,-3-1 1,-2-2-1,-3-1 1,-2-2 0,-3 0-1,4-26-36,-12 40 190,-2 0-1,-2-1 0,-2 0 1,-2-1-1,-3 0 0,-2 0 1,-2-1-1,-2 1 1,-3 0-1,-2 0 0,-5-18-189,8 55 96,-1 1 0,0-1 0,-1 1 0,0 0 0,-1 0 0,-1 1 0,0 0 1,0 0-1,-1 0 0,-1 1 0,0 0 0,0 1 0,-5-3-96,-1 1 62,0 1 1,-1 1 0,0 0-1,0 1 1,-1 1 0,-1 1 0,1 0-1,-1 1 1,0 1 0,-1 1-1,-4-1-62,-211-13 114,191 17-113,-28-9-1874,64-2-1465,15-3-328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08:3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16661 6108 10922,'-3'15'5850,"15"-28"-5014,10-24-1186,-3-1 0,-1-2 1,-2 1-1,8-31 350,-6 18-237,-3 0 0,-1-2 0,-3 1 0,0-17 237,-16 43 232,5 27-221,0-1 0,-1 1 0,1 0-1,0 0 1,0-1 0,-1 1 0,1 0-1,0 0 1,-1 0 0,1-1 0,0 1-1,-1 0 1,1 0 0,0 0 0,-1 0-1,1 0 1,0 0 0,-1 0 0,1-1-1,0 1 1,-1 0 0,1 0-1,0 0 1,-1 1 0,1-1 0,-1 0-1,1 0 1,0 0 0,-1 0 0,1 0-1,0 0 1,-1 0 0,1 1 0,0-1-1,0 0 1,-1 0 0,1 0 0,0 1-1,-1-1 1,1 0 0,0 0 0,0 1-1,0-1 1,-1 0 0,1 1 0,0-1-1,0 0 1,0 1 0,0-1 0,-1 0-1,1 1 1,0-1 0,0 0-1,0 1 1,0-1 0,0 0 0,0 1-1,0-1 1,0 0 0,0 1 0,0-1-1,0 1-10,-6 17 152,1 1 0,1 0 0,1 0 0,0 0-1,1 1 1,2-1 0,0 1 0,0-1-1,2 0 1,3 16-152,15 80 99,1 51-1973,-24-137-1099,-8-5-66</inkml:trace>
  <inkml:trace contextRef="#ctx0" brushRef="#br0" timeOffset="572.294">16909 5300 4569,'-4'-6'586,"0"1"-1,-1 0 1,0 0-1,0 1 1,0-1-1,-1 1 1,1 0 0,-1 1-1,0-1 1,0 1-1,-1 0 1,1 1 0,-2-1-586,2 1 124,-1 0 0,0 1 1,0 0-1,1 0 0,-1 0 1,0 1-1,0 0 0,0 0 1,0 1-1,0-1 0,0 2 1,0-1-1,1 1 0,-1 0 1,1 0-1,-1 1 0,1 0 1,0 0-1,0 1 0,-3 1-124,-11 13 48,1 0 0,1 1 0,1 0 0,0 2 0,2 0-1,0 0 1,-4 11-48,-14 27-2,2 1-1,3 1 0,-11 38 3,3 2 148,4 1 0,5 2 0,-10 80-148,33-161 17,1 0-1,1 1 1,1-1-1,1 1 1,1-1-1,2 1 0,0-1 1,1 0-1,3 7-16,3-5 3,1 0 1,1-1-1,2 0 0,0-1 0,2 0 0,0-1 0,1-1 0,1-1 1,1-1-1,1 0 0,1-1 0,0-1 0,1-1 0,13 5-3,-25-14-2,1 0 0,0-1 0,0-1 0,1 0 0,0 0 0,0-1 0,0-1 0,0 0 0,0 0 0,1-1 0,-1-1 0,1 0 0,-1-1 0,1 0 0,-1-1 0,1-1 0,-1 0 0,0 0 0,1-1 0,-1-1 2,9-4 0,-1-1-1,0-1 1,-1-1 0,0-1-1,-1 0 1,0-1-1,-1-1 1,0-1 0,-1 0-1,-1-2 1,0 1-1,8-15 1,7-13 12,-1 0-1,-3-2 0,-2-1 0,14-38-11,-16 29 13,-3 0 1,-1-2-1,-4 0 0,-2 0 0,-2-1 0,-3 0 0,-2-20-13,-3 40 20,-2 0 0,-2 0 0,-1 1 0,-2-1-1,-2 1 1,-2 0 0,-2-4-20,1 13 17,0 0 1,-2 1-1,-1 0 0,-2 2 1,0-1-1,-2 2 0,-2-2-17,10 15-1,-1 0-1,0 1 0,-1 0 1,0 1-1,-1 0 1,0 1-1,-1 0 0,1 1 1,-2 1-1,1 0 1,-1 0-1,0 2 1,0-1-1,-1 2 0,-5-1 2,-2 2-29,0 1 0,0 2 1,0 0-1,0 1 0,0 2 0,0 0 0,0 1 0,1 1 0,0 1 0,0 1 0,0 1 0,1 1 0,0 0 0,-17 12 29,-15 12-1092,2 2 1,1 3-1,2 1 1,-13 17 1091,21-21-1473,-44 38-2081</inkml:trace>
  <inkml:trace contextRef="#ctx0" brushRef="#br0" timeOffset="-134787.092">3785 5548 17100,'93'-63'944,"-91"63"-937,-1-1 1,0 1-1,0 0 1,1-1-1,-1 1 1,0 0-1,0 0 1,1-1-1,-1 1 1,0 0-1,1 0 1,-1 1-1,0-1 1,1 0-1,-1 0 1,0 1-1,1-1 1,-1 0-1,0 1 1,0 0-1,1-1 1,-1 1-1,0 0 1,0-1-1,0 1 1,0 0-1,0 0 1,0 0-1,0 0 1,0 0-1,-1 0 1,1 0-1,0 0 1,0 0-1,-1 0 1,1 1-1,-1-1 1,1 0-1,-1 0 1,0 1-1,1-1 1,-1 0-1,0 1 1,0-1-1,0 2-7,2 63 526,-6-40-341,-1-1 1,0 0-1,-2 0 1,-1-1-1,-1 0 1,-10 18-186,3-4 176,-34 65 171,-28-5-135,34-16-111,43-80-98,-1 0 0,1-1-1,0 1 1,0 0 0,0 0-1,1-1 1,-1 1-1,0 0 1,1 0 0,-1 0-1,1 0 1,0 0 0,-1 0-1,1 0 1,0 0-1,0 0 1,0 0 0,1 0-1,-1 0 1,0 0-1,1 0 1,0 0 0,-1 0-1,1 0 1,0 0 0,0 0-1,0-1 1,0 1-3,46 16-26,-29-16 27,0-2-1,0 0 1,0-1-1,0 0 1,0-2-1,3-1 0,56-5 63,-26 24 480,-68-9 139,-21 3-4270,33-11 928</inkml:trace>
  <inkml:trace contextRef="#ctx0" brushRef="#br0" timeOffset="-133521.543">3919 5280 3809,'-2'-3'532,"1"0"1,0 1-1,-1-1 1,0 0-1,1 1 1,-1-1-1,0 1 1,0 0-1,-1-1 1,1 1-1,0 0 1,-1 1-1,1-1 1,-1 0-1,0 1 1,1-1-1,-1 1 1,-2-1-533,-126 7 4042,119-3-3941,0 1 1,0 0 0,0 1-1,0 0 1,1 0 0,0 1-1,0 1 1,0 0-1,1 1 1,-4 2-102,-5 3 93,9-6-81,0 0 0,1 0 0,0 1-1,0 0 1,1 1 0,0 0-1,0 1 1,1-1 0,0 1 0,1 0-1,0 1 1,0 0 0,1 0 0,0 0-1,0 3-11,-11 32-12,2 0 0,2 2-1,3-1 1,-2 24 12,10 102-19,4-114 26,1-19-8,2-1-1,2 0 1,2-1 0,1 0-1,2 0 1,13 24 1,-21-46 0,1 0 0,0-1-1,2 1 1,-1-2 0,2 1 0,0-1 0,0 0-1,1-1 1,1 0 0,0-1 0,1 0 0,0 0-1,4 1 1,-8-7 3,-1 0-1,1-1 0,0 0 1,1-1-1,-1 0 1,0 0-1,1-1 0,0 0 1,0 0-1,-1-1 1,1 0-1,0-1 0,0 1 1,0-2-1,0 0 1,0 0-1,0 0 0,-1-1 1,5-2-3,8-3 15,0-1-1,-1-2 1,0 0 0,-1-1 0,0 0 0,-1-2 0,0 0 0,-1-1 0,-1-1 0,0-1 0,11-14-15,-10 11 9,-2-1 0,0 0 0,-1 0 0,-1-2 1,-2 0-1,0 0 0,-1-1 0,4-12-9,3-16 24,-2-1 0,-3 0 1,-1 0-1,-3-1 0,-2-1 0,-3 1 0,-2-10-24,-30-51 11,27 107 9,-1 0-1,-1 0 1,1 0 0,-1 0-1,0 1 1,0 0 0,-1 0-1,0 0 1,0 1 0,-1-1-1,1 1 1,-1 0 0,0 1-1,0 0 1,-1 0 0,1 0-1,-1 0 1,0 1 0,0 0-1,0 1 1,0 0 0,-1 0-1,1 0 1,-1 1 0,1 0-1,-1 0 1,1 1 0,-1 0-1,1 0 1,-1 1 0,-3 1-20,7-1-52,-1 0 1,1-1 0,0 1 0,0-1-1,-1 0 1,1 0 0,0 0 0,0-1 0,-1 1-1,1-1 1,0 0 0,0 0 0,0-1 0,0 1-1,-1-1 52,-13-8-4970,11 3 1149</inkml:trace>
  <inkml:trace contextRef="#ctx0" brushRef="#br0" timeOffset="-131280.758">4406 5679 4961,'-28'45'4994,"29"-44"-4928,-1 1 0,1-1 0,-1 0 0,1 0-1,-1 0 1,1 0 0,-1 0 0,1 1-1,0-1 1,0 0 0,-1-1 0,1 1 0,0 0-1,0 0 1,0 0 0,0 0 0,0-1 0,0 1-1,0 0 1,1-1 0,-1 1 0,0-1-1,0 0 1,0 1 0,1-1 0,-1 0 0,0 1-1,0-1 1,1 0 0,-1 0 0,0 0-1,0 0 1,1 0 0,-1-1 0,0 1 0,0 0-1,1-1 1,-1 1 0,0 0 0,1-1-66,11-5 81,1 0-1,-1-1 1,0-1 0,0 0 0,-1 0 0,0-1 0,-1-1 0,1-1-81,10-7 45,136-119 71,-100 89-48,-2-2 0,-3-2 0,-2-3 0,-2-1 0,39-61-68,166-311 452,-217 353-321,-3-1 0,-4-1-1,-3-1 1,9-52-131,-22 79 37,-9 33 25,-1 0 1,0 0-1,-2-1 0,0 1 1,-1-1-1,-1 1 0,0-1 0,-2 1 1,0-1-1,-1 1 0,-1 0 0,-1 0 1,-3-8-63,-55-113 480,-86-160-41,140 282-426,0 0 0,-2 1 0,1 0 0,-2 0 1,0 1-1,-1 1 0,-1 0 0,0 1 0,0 0 1,-6-3-14,-239-204 312,155 130-22,-100-67-290,153 123 51,-1 2-1,-1 2 0,-2 2-50,-181-66 57,29 27-16,-2 10 0,-101-11-41,37 32-60,146 32 44,1 6 0,-1 5 0,1 6 0,-85 21 16,41-9 53,-115 9 10,6 20-119,-22 32-23,214-56 52,2 4-1,-25 15 28,45-15-29,2 2 0,1 4-1,-1 4 30,-15 15-9,2 3 0,4 3-1,-36 43 10,79-74-8,2 0 0,1 1-1,2 2 1,1 1-1,2 0 1,2 1 0,2 2-1,1 0 1,2 0 0,2 1-1,2 1 1,1 0-1,3 1 1,1 4 8,-1 63-25,6 1 0,4-1 0,12 60 25,-8-116-6,2 1 0,3-1 0,2-1 0,2 1 6,7 3-4,2 0 0,3-2 0,9 10 4,-13-21-7,1-2 1,3 0-1,1-2 0,3-1 0,1-2 0,1-1 0,32 24 7,9-10-1,1-3 0,3-4-1,63 25 2,-126-61-1,-7-2-16,0-1 0,1 0 1,0-1-1,0 0 0,0-1 1,0 0-1,1-1 0,-1 0 0,1-1 1,-1 0-1,8-1 17,-15-1-176,-1 0-1,1 0 1,-1-1 0,0 1 0,1-1-1,-1 0 1,0 0 0,0 0 0,0 0-1,0 0 1,-1-1 0,1 1 0,-1-1-1,1 0 1,-1 0 0,0 0-1,0 0 1,0 0 0,0 0 0,-1 0-1,1-1 1,-1 1 0,0-3 176,2 0-920,10-19-1905</inkml:trace>
  <inkml:trace contextRef="#ctx0" brushRef="#br0" timeOffset="-130725.072">1019 5288 4809,'54'-20'5994,"-8"4"-4636,-32 11-1269,0 1-1,0 0 1,0 1-1,1 0 1,-1 1-1,1 1 1,0 0-1,7 2-88,2-1 35,-4-1 12,0 1 1,0 1 0,0 1 0,-1 0-1,1 2 1,-1 0 0,1 1 0,-1 1 0,2 2-48,5 13 736,-25-19-675,-1 0 0,1 0 0,0 0 1,-1-1-1,0 1 0,1 0 0,-1 0 0,0 0 1,0 0-1,0 0 0,0-1 0,0 1 1,-1 0-1,1 0 0,0 0 0,-1 0 0,1-1 1,-1 1-1,0 0 0,0 0 0,0-1-61,-28 77 1172,-4-1-1,-39 63-1171,43-90 430,-2-2 0,-2-1 0,-35 36-430,48-58 49,41-38-1095,23-33-3776,-16 10 1167</inkml:trace>
  <inkml:trace contextRef="#ctx0" brushRef="#br0" timeOffset="-130280.588">1890 5335 7666,'-8'-34'5900,"26"18"-4834,-16 16-1045,-1 0 0,0 0 0,0 0 0,0 0 0,1 0 0,-1 0 0,0 0 0,0 0-1,1 1 1,-1-1 0,0 1 0,0-1 0,0 1 0,0-1 0,0 1 0,0-1 0,0 1 0,0 0-1,0 0 1,0-1 0,0 1 0,0 0 0,0 0 0,0 0 0,-1 0 0,1 0 0,0 0-1,-1 0 1,1 1 0,-1-1 0,1 0 0,-1 0 0,0 0 0,1 0 0,-1 1 0,0-1 0,0 0-1,0 0 1,0 1 0,0-1 0,0 0 0,0 0 0,0 1 0,-1-1 0,1 0 0,0 0-1,-1 0 1,1 0 0,-1 1 0,1-1 0,-1 0 0,0 0 0,1 0 0,-1 0-21,-69 190 1280,-2 23 242,71-213-1518,1 1 1,-1-1-1,1 1 0,-1-1 1,1 1-1,0 0 1,0-1-1,0 1 1,-1 0-1,2-1 0,-1 1 1,0-1-1,0 1 1,0 0-1,1-1 1,-1 1-1,1-1 1,-1 1-1,1 0 0,0-1 1,0 0-1,-1 1 1,1-1-1,0 1 1,0-1-1,0 0 0,1 0 1,-1 0-1,0 0 1,0 0-1,1 0 1,-1 0-1,0 0 1,1 0-1,-1 0 0,1-1 1,-1 1-1,1 0 1,0-1-1,-1 0 1,1 1-1,-1-1 0,1 0 1,0 0-1,-1 0 1,1 0-1,0 0 1,-1 0-1,1 0 1,-1-1-1,1 1 0,1-1-4,12-2-173,1-2 0,0 0 0,-1-1 0,0 0 0,0-1 0,-1-1 0,0 0-1,6-5 174,-18 11-87,66-53-4607,-41 21 1365</inkml:trace>
  <inkml:trace contextRef="#ctx0" brushRef="#br0" timeOffset="-129734.963">1860 4940 8330,'-14'4'809,"1"1"0,1 1 0,-1 0 0,1 1 0,0 0 0,1 1 0,-9 6-809,-108 116 804,114-112-751,0 0 0,1 0 0,1 2 1,1-1-1,0 1 0,2 1 0,0 0 1,1 0-1,1 1 0,2 0 0,0 0 1,1 0-1,1 1 0,1-1 0,1 6-53,0 11 8,2-1 1,1 0-1,2 0 0,2 0 0,1 0 0,2-1 0,1 0 1,2 0-1,7 11-8,-6-19 4,1 0-1,2-1 1,0-1 0,2 0 0,1-1 0,1-1 0,1-1 0,2-1 0,0-1 0,1-1-1,1-1 1,19 11-4,-36-26 5,1-1 0,0 0-1,1-1 1,-1 0-1,0 0 1,1-1 0,0 0-1,0-1 1,-1 0 0,1 0-1,0-1 1,0-1-1,0 1 1,0-2 0,-1 1-1,1-1 1,-1-1 0,1 0-1,-1 0 1,0-1 0,0 0-1,0-1 1,0 1-1,-1-2 1,0 1 0,0-1-1,-1-1 1,1 1 0,-1-1-1,-1 0 1,1-1-1,1-2-4,15-23 19,-1 0 0,-2-1 0,-2-1 0,0-1 0,-3-1 0,-1 0 0,-2-1 0,-1 0-1,-2-1 1,-2 0 0,-1-1 0,-1-17-19,-2 26 30,-1-1 0,-2 0-1,-1 0 1,-1 0 0,-2 0 0,-2 1-1,-6-23-29,7 37 48,0 1 0,-1 0 1,-1 1-1,-1 0 0,0 0 0,-1 0 0,0 1 0,-1 0 0,-1 1 0,0 0 0,-1 1 0,0 0 0,-1 1 1,0 0-1,-4-1-48,6 4 37,-1 0 1,1 1-1,-1 0 1,0 1-1,0 0 1,-1 1-1,0 0 1,0 1-1,0 0 1,0 1-1,-1 1 1,1 0-1,-1 1 0,0 1 1,1 0-1,-1 0 1,1 2-1,-14 2-37,8 4-111,0 1 0,1 1 0,0 0 0,1 2-1,0 0 1,1 1 0,0 1 0,1 0 0,0 1-1,1 0 1,1 1 0,1 1 0,-11 17 111,-49 67-2967,6-11-73</inkml:trace>
  <inkml:trace contextRef="#ctx0" brushRef="#br0" timeOffset="-128652.166">4982 2889 8138,'-25'8'7288,"58"-41"-6640,11-25-383,-3-3-1,-3-1 1,10-28-265,-3-3 97,-61 182 287,10-61-357,1-1-1,1 1 0,1 0 1,1 1-1,2-1 1,1 0-1,5 26-26,-6-54-48,0-1 0,0 1-1,0 0 1,0-1 0,0 1-1,0-1 1,1 1 0,-1 0 0,0-1-1,0 1 1,0 0 0,1-1-1,-1 1 1,0 0 0,0-1-1,1 1 1,-1 0 0,0 0-1,1-1 1,-1 1 0,0 0-1,1 0 1,-1 0 0,1 0-1,-1-1 1,0 1 0,1 0-1,-1 0 1,1 0 0,-1 0-1,0 0 1,1 0 0,-1 0 0,1 0-1,-1 0 1,0 0 0,1 0-1,-1 0 1,1 0 0,-1 0-1,0 1 1,1-1 0,-1 0-1,1 0 1,-1 0 0,0 1-1,1-1 1,-1 0 0,0 0-1,0 1 1,1-1 0,-1 0-1,0 1 1,1-1 0,-1 0-1,0 1 50,5-33-2187</inkml:trace>
  <inkml:trace contextRef="#ctx0" brushRef="#br0" timeOffset="-128351.256">5378 2840 10106,'-7'6'2657,"-3"-4"839,3 5-2959,1 1-113,0-2-200,1-1-96,4-4-376,2-2-400,5-5-2873,-4-16 552</inkml:trace>
  <inkml:trace contextRef="#ctx0" brushRef="#br0" timeOffset="-127733.975">5292 2346 8602,'-107'-8'5054,"94"9"-4949,0 1 1,0 0 0,0 1 0,0 0 0,1 1 0,-1 1 0,1 0 0,0 0 0,1 1 0,-1 1-1,-1 1-105,-4 4 28,0 0-1,1 1 0,1 1 0,0 1 0,1 0 0,0 0 0,2 2 1,-1 0-1,2 0 0,1 1 0,0 0 0,1 0 0,1 2 0,0-1 1,2 1-1,0-1 0,1 2 0,2-1 0,0 0 0,0 10-27,3 2 0,1 1-1,1 0 0,2-1 0,2 1 1,0-1-1,3 0 0,0-1 0,2 0 1,1-1-1,2 0 0,8 12 1,-16-30 2,1-1-1,1-1 1,-1 1-1,2-1 1,-1-1 0,1 0-1,1 0 1,0 0-1,0-1 1,1-1-1,-1 0 1,2 0-1,-1-1 1,1-1-1,0 0 1,0 0 0,0-1-1,1-1 1,8 2-2,0-3 11,1 0 1,-1-2-1,0 0 0,0-2 1,0 0-1,0-1 1,0-1-1,0-1 1,-1-1-1,0-1 1,0 0-1,15-9-11,-14 2 20,0-2 0,-2 0 0,0-2 0,0 0 0,-2-1 0,0 0 1,-1-2-1,-1 0 0,-1 0 0,-1-2 0,-1 1 0,-1-2 0,-1 1 0,-1-1 0,-1-1 0,-1 0 0,-1-4-20,4 1 67,-2-1-1,-1 1 0,-1-1 0,-2-1 0,0 1 0,-2-1 0,-2 1 1,0-1-1,-2 1 0,-2-1 0,0 1 0,-2 0 0,-1 1 0,-1-1 1,-2 0-67,5 19 63,0 1 1,0 0-1,-1 1 1,-1-1 0,1 1-1,-1 0 1,0 1 0,-1-1-1,0 2 1,0-1-1,-1 1 1,1 0 0,-1 1-1,-1 0 1,1 0 0,-1 1-1,0 0 1,1 1-1,-2 0 1,1 1 0,0 0-1,0 0 1,-1 1-1,1 0 1,-1 1 0,1 1-1,-9 0-63,-12 4 21,1 2 0,0 1 0,1 1 0,0 1 0,0 1 0,1 2 0,1 1 0,-8 6-21,-106 67-1856,88-55-1434</inkml:trace>
  <inkml:trace contextRef="#ctx0" brushRef="#br0" timeOffset="-21822.463">3656 7503 6881,'-17'27'6053,"18"-41"-2834,100-191-2836,47-46-238,-120 202 23,-27 84 441,-57 305-169,53-292-347,2-66-5953,7 3 2099</inkml:trace>
  <inkml:trace contextRef="#ctx0" brushRef="#br0" timeOffset="-21228.521">3832 6806 6265,'-52'-3'5143,"-23"24"-3280,51-8-1813,2 1-1,0 1 1,0 0 0,2 2 0,0 0-1,1 2 1,0 0 0,2 1 0,0 1-1,1 0 1,2 1 0,0 1 0,1 0-1,1 1 1,2 0 0,-5 16-50,4-3 13,1 0-1,2 1 0,2 0 1,2 0-1,1 0 1,1 1-1,3-1 1,1 1-1,3 11-12,-1-25-1,1-1-1,0 0 1,2 0-1,1-1 1,1 0-1,1 0 1,1-1-1,0 0 1,2-1-1,1 0 1,0-1-1,2 0 0,0-2 1,1 0-1,5 3 2,-15-13 4,0-1-1,1 0 0,0-1 0,0 0 0,1 0 0,-1-1 1,1 0-1,1 0 0,-1-1 0,0 0 0,1-1 0,0 0 1,0 0-1,0-1 0,0-1 0,0 0 0,1 0 0,-1-1 1,0 0-1,1 0 0,-1-1 0,0-1 0,0 0 0,1 0-3,12-10 25,-1 0 0,0-1-1,0-1 1,-2-1-1,0-1 1,0-1-1,-2-1 1,0 0 0,-1-1-1,-1-1 1,0-1-1,-2 0 1,-1-1 0,0-1-1,-2 0 1,6-16-25,-1 4 35,-2-1 1,-2-1-1,-1 0 1,-2 0-1,-1-1 0,-2-1 1,0-23-36,-5 41 31,-1 0 0,-1 0 1,-1 0-1,-1 0 0,0 1 0,-2-1 1,0 1-1,-6-13-31,8 25 10,0 0 0,0 1 0,-1-1 0,0 1 0,0-1-1,0 1 1,-1 0 0,-1 1 0,1-1 0,-1 1 0,0 0 0,0 1 0,-1 0 0,0 0 0,0 0-1,0 0 1,0 1 0,-1 0 0,1 1 0,-1 0 0,0 0 0,-8-1-10,7 3-191,0 1 1,-1 0-1,1 0 0,-1 1 0,1 0 1,0 1-1,0 0 0,0 0 0,-7 4 191,-5 0-1785,-2-1-757</inkml:trace>
  <inkml:trace contextRef="#ctx0" brushRef="#br0" timeOffset="-1111.824">4539 7176 8522,'-26'15'3155,"19"-11"-1673,19-12-857,20-17-658,-1-1 0,-1-1 0,-1-2 0,-2-1 0,-1-1 0,-1-1 0,15-28 33,-9 18-17,116-164-24,-58 79 17,170-252 61,-116 178-14,192-255-44,132-201 33,-214 290 9,-2 14-32,5-11 17,-148 206 11,46-43-17,104-86 16,-173 193-6,-17 16 1,3 4-1,3 2 0,58-40-10,-1 18 19,5 5 0,3 7-1,122-51-18,-190 102 3,2 4 0,1 3 1,7 2-4,230-47 26,28-19-12,29-23-4,-7-1 4,4 33-10,-10 27-15,-7-1 14,-20-5-3,-186 36-6,94 1 6,13 17 15,44 7 0,-169 2 18,86-10-33,46-1 0,-219 7 2,0 1 1,-1 2 0,0 2-1,0 1 1,0 2-1,-1 1 1,0 2-1,-1 1 1,0 2-1,-1 1 1,4 4-3,-7-1 23,-1 1 0,-1 1 0,-1 2 0,18 19-23,246 313 200,-162-188-192,-100-120-27,-3 1 1,-1 1-1,3 14 19,2 21 41,-5 2 1,-2 1-1,-5 1 0,-4 1 1,-1 25-42,28 157 168,7 32-15,-14 7-153,-17-41 11,-3 280 225,-3-395 65,7 0-1,16 49-300,22 38 104,-49-210-79,2 0-1,2-1 0,0-1 0,2 0 0,1 0 0,1-1 1,2-1-1,1-1 0,1 0 0,1-1 0,1-1 1,1-2-1,1 0 0,18 14-24,-25-28 8,0 0 0,0-2-1,1 1 1,-1-2 0,1 0-1,1-1 1,-1-1 0,0 0 0,1-2-1,0 0 1,-1 0 0,1-2 0,0 0-1,-1-2 1,12-2-8,169-32 89,-135 13-586,-30-4-3088,-24 10 834</inkml:trace>
  <inkml:trace contextRef="#ctx0" brushRef="#br0" timeOffset="-647.401">15384 5504 10922,'-7'10'6925,"19"7"-5511,-7-15-1409,1 0-1,0 0 1,0 0 0,0-1-1,0 0 1,0-1-1,0 1 1,0-1-1,0 0 1,0 0-1,1-1 1,3-1-5,-1 2-1,28-6-30,1-2-1,-1-1 1,0-1 0,9-6 31,15-4-66,28 5-122,-86 15 181,1 0 0,-1 1 0,0-1 0,0 1 0,0 0 0,0 0 0,0 0 0,0 0 0,0 0 0,0 1 0,0-1 0,0 1 0,-1 0 0,1 0 0,-1 0 0,1 0 0,-1 0 0,0 0 0,0 1-1,0-1 1,0 1 0,0 0 0,0-1 0,-1 1 0,1 0 0,-1 1 7,3 12 39,0-1-1,-1 1 0,-1 0 0,-1 0 1,0 0-1,-1 0 0,0 0 0,-3 14-38,2-23 26,-6 37 85,-2 1 0,-2-2-1,-2 1 1,-1-1-1,-3-1 1,-1-1 0,-9 12-111,10-16-4,3-6-56,5-9-8,0 0 0,-2 0 0,0-1 0,-2-1 1,0 0-1,-1-1 0,-1 0 0,-1-1 0,-15 14 68,32-32-279,-1 0 0,0 0-1,0 0 1,0 0 0,1 0-1,-1 0 1,0 0 0,0 0-1,0 0 1,1 0-1,-1 1 1,0-1 0,0 0-1,0 0 1,1 0 0,-1 0-1,0 0 1,0 1 0,0-1-1,0 0 1,0 0 279,13-10-3533</inkml:trace>
  <inkml:trace contextRef="#ctx0" brushRef="#br0" timeOffset="5140.565">12124 944 7666,'-5'-3'0</inkml:trace>
  <inkml:trace contextRef="#ctx0" brushRef="#br0" timeOffset="5467.032">12122 944 5385,'6'-6'7308,"-4"5"-7284,0 1 0,0-1 0,0 0 0,0 0 0,0-1-1,-1 1 1,1 0 0,0 0 0,0-1 0,-1 1 0,1-1 0,-1 0-1,1 1 1,-1-1 0,0 0 0,0 0 0,0 0 0,0 0 0,0 0-1,0 0 1,0-1-24,4-6 53,27-47 114,66-96 289,-88 141-398,1 0 0,0 0 0,1 1 0,0 1 0,0 0 0,1 0 0,7-2-58,-19 10 12,0 0-1,0-1 1,0 1 0,0 0-1,1 1 1,-1-1-1,0 0 1,1 0-1,-1 0 1,0 1-1,1-1 1,-1 1-1,1-1 1,-1 1 0,1 0-1,-1-1 1,1 1-1,-1 0 1,1 0-1,0 0 1,-1 0-1,1 0 1,-1 1-1,1-1 1,-1 0-1,1 1 1,-1-1 0,1 1-1,-1-1 1,0 1-1,1 0 1,-1-1-1,0 1 1,1 0-1,-1 0 1,0 0-1,0 0 1,0 0 0,0 1-1,0-1 1,0 0-1,0 0 1,0 1-1,0-1 1,-1 0-1,1 1 1,0-1-1,-1 1 1,0-1-1,1 1 1,-1-1 0,0 1-1,1-1 1,-1 1-1,0 0-11,-1 33 145,-1-1-1,-2 1 1,-1-1 0,-2 0-1,-1 0 1,-2-1 0,-1 0-1,-1-1 1,-5 5-145,-12 29 237,19-49-110,2 1-1,0 0 1,1 0-1,1 1 1,1 0-1,0 0 1,-1 16-127,6-32 8,-1 0 0,1 0 0,0 1 0,0-1 0,0 0 0,0 0 1,1 0-1,-1 0 0,1 1 0,0-1 0,-1 0 0,1 0 0,1 0 0,-1-1 1,0 1-1,1 0 0,0 0 0,-1-1 0,1 1 0,0-1 0,0 1 0,1-1 1,-1 0-1,0 0 0,1 0 0,0 0 0,-1 0 0,1-1 0,0 1 0,0-1 1,-1 1-1,1-1 0,1 0-8,3 2-73,1-1 1,-1 0 0,1 0-1,-1-1 1,1 0-1,-1 0 1,1 0 0,0-1-1,0-1 1,-1 1 0,1-1-1,0 0 1,2-1 72,57-29-3567,-23-3 473</inkml:trace>
  <inkml:trace contextRef="#ctx0" brushRef="#br0" timeOffset="5780.309">12772 1150 11170,'-6'0'3041,"3"-2"736,3-2-3161,1 4-392,1-2-216,4-1-400,-2-3-312,1-3-1489,4-7-1575,-1-6-257</inkml:trace>
  <inkml:trace contextRef="#ctx0" brushRef="#br0" timeOffset="6352.031">12436 226 5953,'-2'-2'190,"-113"-49"5550,107 49-5631,1 0 0,-1 0-1,1 1 1,-1 1-1,1-1 1,-1 1 0,1 1-1,-1-1 1,0 1-1,1 0 1,0 1-1,-1 0 1,1 0 0,0 1-1,-6 2-108,-5 6 40,0 1-1,1 0 0,0 2 1,1-1-1,1 2 0,0 0 1,1 1-1,-2 4-39,-3 8 104,0 0 0,2 0 0,2 2 0,0 0-1,2 0 1,2 2 0,0-1 0,2 1 0,2 1 0,-2 16-104,3-5 55,2 0 0,2 1 0,2-1 0,2 1 0,1-1 1,6 19-56,5 6 15,3-1 0,2-1 1,4-1-1,10 17-15,-30-77 1,9 27 4,1 0 0,2-1 0,1 0 0,1-2 0,2 0 0,1 0 0,1-2 0,10 9-5,-23-28 2,1-1-1,-1 0 0,1 0 0,1-1 0,-1 0 1,1 0-1,1-1 0,-1-1 0,1 0 1,0 0-1,0-1 0,0 0 0,3-1-1,1 0 2,-1-1 1,1-1-1,0-1 0,0 0 0,0-1 0,-1 0 0,1-2 0,0 1 0,-1-2 1,1 0-1,-1 0 0,0-2 0,-1 0 0,1 0 0,-1-1 0,-1-1 0,6-3-2,14-13 10,-1 0 0,-1-3-1,-1 0 1,-1-1-1,22-32-9,3-6 28,-3-2 0,-4-3 0,-2-1 0,29-70-28,-49 93 15,-3-1 0,-2 0-1,-2-2 1,-2 0 0,-3 0-1,-2-2 1,-2 1 0,-3-1-1,-1-26-14,-4 55 13,-1-1 0,-2 1-1,0 0 1,-1 0-1,-2 0 1,0 0-1,-2 1 1,-1 0 0,-1 0-1,0 1 1,-2 1-1,-1 0 1,-1 0 0,0 1-1,-2 1 1,-1 0-13,6 9 3,-1 0 1,0 1-1,-1 1 0,0 0 1,0 0-1,-1 2 1,0-1-1,0 2 0,-1 0 1,0 1-1,0 0 1,0 1-1,0 1 1,-1 0-1,1 1 0,-8 1-3,-4 4-321,1 1-1,1 1 0,-1 2 1,1 0-1,0 2 0,0 1 0,1 1 1,1 1-1,0 0 0,0 2 1,1 1-1,1 1 0,-13 13 322,-39 27-2699</inkml:trace>
  <inkml:trace contextRef="#ctx0" brushRef="#br0" timeOffset="34556.984">3627 8685 5761,'-14'-20'4497,"13"18"-4391,-1 1 0,0-1 0,1 0 0,-1 1 1,1-1-1,-1 0 0,1 0 0,0 0 0,0-1 1,0 1-1,0 0 0,0 0 0,1-1 0,-1 1 1,1 0-1,-1-1 0,1 1 0,0 0 0,0-1 1,0 1-1,0 0 0,0-1 0,1 1 0,-1 0 1,1-1-1,0 0-106,1-3 5,1 0 0,0 1 1,0-1-1,1 1 0,-1 0 1,1 0-1,0 0 0,1 1 1,-1-1-1,1 1 0,0 0 1,0 1-1,0-1 0,0 1 1,1 0-1,0 0 0,-1 0 1,1 1-1,0 0 0,0 0 1,0 1-1,1 0 0,-1 0 1,0 0-1,0 0 0,1 1 1,-1 0-1,0 1 0,0-1 1,1 1-1,-1 1 0,2-1-5,-5 3 5,1 0 0,0-1-1,-1 1 1,0 0 0,0 1-1,0-1 1,0 0 0,-1 1-1,1 0 1,-1-1 0,0 1-1,-1 0 1,1 0 0,-1 0-1,0 0 1,0 0 0,-1 1-1,0-1 1,0 0 0,0 0-1,0 0 1,-1 0 0,0 1-1,0 2-4,0-3 9,-5 51 113,-2 1 0,-3-1 0,-2-1 0,-3 0 0,-2-1 0,-3-1 0,-2-1 0,-2-1 0,-12 15-122,-5 18 487,43-83-481,1-1 0,-1 1 0,0 0 0,0-1 0,0 1 0,0-1 0,0 1 0,1-1 0,-1 0 0,0 1 0,0-1 0,0 0 0,1 0 0,-1 0 0,0 0 0,0 0 0,1 0 0,-1 0 0,0 0 0,0-1 0,1 1 0,-1 0 0,0-1 0,0 1 0,0-1 0,1 1 0,-1-1 0,0 0 0,0 1 0,0-1 0,0 0 0,0-1-6,46-22 34,-42 19-81,0 1-1,1 1 1,0-1-1,0 1 1,0 0-1,0 0 0,1 1 1,-1 0-1,1 0 1,-1 0-1,1 1 0,0 0 1,0 0-1,-1 1 1,1-1-1,0 2 0,0-1 1,0 1-1,-1 0 1,7 2 47,12 9-2394,-3 0 60</inkml:trace>
  <inkml:trace contextRef="#ctx0" brushRef="#br0" timeOffset="35327.448">3717 8319 3617,'-11'-5'593,"-1"1"1,1 0 0,-1 1 0,0 1-1,0-1 1,0 2 0,0 0-1,0 0 1,-8 1-594,8 1 160,0 1-1,0-1 1,1 2 0,-1 0 0,1 0-1,0 1 1,0 0 0,0 1-1,0 0 1,1 1 0,0 0 0,0 1-1,1 0 1,-1 0 0,-1 3-160,-8 9 55,1 0 0,1 1 0,1 1 1,1 0-1,0 2 0,2-1 0,0 2 1,2 0-1,1 0 0,1 1 0,0 0 1,2 2-56,-7 43 12,4 0 0,2 1 0,4 0 0,3 39-12,2-58 6,2 0 1,3-1 0,2 0-1,14 50-6,-16-78 2,2 0-1,0 0 1,1 0 0,1-1-1,2 0 1,0-1-1,14 19-1,-19-31 3,1 0-1,-1 0 0,1-1 1,1 0-1,-1 0 1,2-1-1,-1 0 1,1-1-1,0 0 0,0 0 1,0-1-1,1-1 1,0 0-1,0 0 0,0-1 1,0 0-1,12 1-2,-11-3 18,1-1-1,0 0 0,-1 0 0,1-2 1,-1 1-1,1-2 0,-1 0 0,0 0 1,0-1-1,0-1 0,0 1 1,-1-2-1,0 0 0,0 0 0,0-1 1,-1-1-1,0 1 0,0-2 0,-1 1 1,0-1-1,5-8-17,13-19 101,-2-1-1,-2-2 1,-1 0 0,-2-1-1,-2-2 1,9-32-101,0-2 98,-4-1-1,-4-2 1,-3 0 0,-4-1-1,2-60-97,-21-33 232,7 166-204,-1-1-1,0 1 0,-1 0 1,0-1-1,0 1 0,-1 0 1,1 0-1,-1 0 0,-1 1 1,0-1-1,0 1 0,0 0 0,0 0 1,-1 0-1,0 0 0,0 1 1,-1 0-1,0 0 0,0 0 1,0 1-1,0 0 0,0 0 1,-1 1-1,0 0 0,0 0 1,0 0-1,0 1 0,0 0 1,0 0-1,-1 1 0,1 0 1,-1 0-1,1 1 0,-1 0 1,1 0-1,-1 0 0,-5 2-27,-53 29-1942,38-15 259</inkml:trace>
  <inkml:trace contextRef="#ctx0" brushRef="#br0" timeOffset="37540.244">4371 8853 6241,'18'-93'4274,"-5"66"-4242,1 2 0,1 0-1,1 1 1,1 0 0,1 1 0,13-12-32,-27 30 92,171-200-64,-147 167-26,21-28-2,2 3 1,3 2-1,28-23 0,5 7-1,84-56 1,149-114-27,60-58 36,189-108 7,34-69 88,-528 425 33,3 2 0,2 5 0,2 3 0,82-35-137,-155 77 12,1 0-1,-1 0 0,1 0 1,0 1-1,0 1 0,0 0 1,1 0-1,-1 1 0,1 1 1,0-1-1,-1 2 0,1-1 0,0 2 1,-1-1-1,1 1 0,0 1 1,-1 0-1,1 0 0,-1 1 1,0 1-1,0 0 0,0 0 0,7 5-10,53 51-286,-61-48-1550,-9-4 122</inkml:trace>
  <inkml:trace contextRef="#ctx0" brushRef="#br0" timeOffset="37900.28">7672 5756 8242,'31'-63'4353,"-26"57"-4312,1 0 1,0 0 0,-1 1 0,2 0 0,-1 0-1,1 0 1,0 1 0,0 0 0,0 0 0,0 1-1,1 0 1,-1 0-42,4-1 0,0 1 0,0 0 1,1 1-1,-1 0 0,0 1 0,1 1 0,-1-1 0,1 2 0,-1-1 1,1 2-1,-1-1 0,0 2 0,0-1 0,0 2 0,0-1 1,0 2-1,-1-1 0,1 1 0,-1 1 0,-1 0 0,1 0 0,-1 1 1,0 0-1,0 1 0,-1 0 0,0 0 0,6 9 0,-4-7 2,-1 0 1,-1 1-1,1-1 0,-2 1 0,0 1 0,0 0 1,-1 0-1,0 0 0,-1 0 0,-1 1 0,0 0 1,-1 0-1,0 0 0,-1 1 0,0-1 0,-1 0 1,-1 1-1,0-1 0,-1 1 0,-1 6-2,-12 24 246,-2-1 0,-2 0 1,-14 22-247,1-1 295,9-15-387,1 1 1,2 1 0,3 0-1,1 4 92,10-32-2351,-1-3 44</inkml:trace>
  <inkml:trace contextRef="#ctx0" brushRef="#br0" timeOffset="38484.511">8525 5705 8226,'8'-24'1859,"-7"20"-1689,0 0 1,0-1-1,0 1 0,1 0 1,-1 0-1,1 0 0,0 0 1,1 0-1,-1 1 0,1-1 1,-1 1-1,1-1 0,0 1 1,0 0-1,1 0 0,-1 0 0,0 1 1,2-1-171,0 0 2,-1 1-1,1 1 1,0-1 0,0 1-1,0-1 1,0 1 0,0 1-1,0-1 1,0 1 0,0 0 0,0 0-1,1 0 1,-1 1 0,0 0-1,0 0 1,0 0 0,0 0 0,0 1-1,-1 0 1,1 0 0,0 0-1,-1 1 1,0 0 0,1-1 0,-1 1-1,0 1 1,3 2-2,-1 0 1,0 0 0,0 0 0,-1 0 0,0 1 0,0 0 0,0 0 0,-1 1 0,0-1 0,0 1 0,-1 0 0,0 0 0,-1 0 0,1 0 0,-2 0 0,1 0 0,0 8-1,-3 7 47,-2 0-1,0 0 0,-1 0 0,-2-1 0,0 0 0,-8 19-46,-4 17 188,13-40-97,0 0 1,2 0 0,0 1 0,1-1 0,1 1 0,0-1-1,3 17-91,-2-33 5,0 0 0,0 0 0,0 0 0,1 0 0,-1 0 0,1 0 0,-1 0 0,1 0 0,0 0 0,0 0 0,0 0 0,0 0 0,0 0 0,0-1 0,1 1 0,-1 0 0,1-1 0,-1 1 0,1-1 0,-1 0 0,1 1 0,0-1 0,-1 0-1,1 0 1,0 0 0,0 0 0,0-1 0,0 1 0,0 0 0,0-1 0,0 1 0,0-1 0,0 0 0,0 0 0,1 0 0,-1 0 0,0 0 0,0 0 0,0 0 0,0-1 0,0 1 0,0-1 0,2 0-5,10-3-27,-1 0-1,1-1 1,-1-1 0,0 0-1,0 0 1,-1-2 0,0 1 0,0-1-1,-1-1 28,55-60-3051,-38 24 664</inkml:trace>
  <inkml:trace contextRef="#ctx0" brushRef="#br0" timeOffset="39010.314">8683 5292 8002,'-23'6'507,"0"0"0,1 2 1,0 0-1,1 1 0,-1 2 1,2 0-1,0 1 0,0 1 0,1 1 1,0 1-508,-3 9 25,0 0 1,2 1-1,1 2 1,1 0-1,1 0 1,1 2-1,2 0 1,-8 22-26,-2 15-7,3 1 0,3 1-1,-3 31 8,13-49-7,2-1 0,2 1-1,3 1 1,1-1-1,6 25 8,-2-36-12,3-1-1,1 0 1,1 0-1,2 0 1,2-2-1,13 25 13,-20-47-8,1-1-1,1 0 1,0 0-1,0-1 1,1 1-1,1-2 1,0 0-1,1 0 1,0-1-1,1 0 1,0-1-1,0 0 1,1-1-1,0 0 0,0-1 1,1-1-1,0 0 1,0-1-1,1 0 1,-1-1-1,1-1 1,0 0-1,0-1 1,0-1-1,6 0 9,4-3-5,0 0 0,-1-2-1,1-1 1,-1-1 0,0 0 0,0-2 0,-1-1-1,0-1 1,-1-1 0,0-1 0,2-3 5,10-10 4,-1-1 0,-2-2 0,-1-1 1,0-2-1,-3-1 0,-1-1 0,-1-1 1,-2-1-1,-1-1 0,-2-1 0,-1-1 0,7-24-4,-3 10 27,-3-1 1,-2-1-1,-2-1 0,-3 0 0,-2-1 0,-2 0 0,0-51-27,-7 66 30,-2-1 1,-2 0-1,-1 1 0,-3-1 1,-1 1-1,-7-19-30,10 44 40,-1 1 0,0 0-1,-1 0 1,-1 0 0,0 1 0,-1 0-1,-1 0 1,0 1 0,-1 0-1,0 0 1,-1 1 0,0 1 0,-1 0-1,0 0 1,-1 1 0,0 1 0,-1 0-1,-4-1-39,3 3 54,0 1-1,-1 1 1,0 1 0,0 0-1,0 1 1,0 1-1,0 0 1,-1 1-1,1 1 1,0 0-1,-1 1 1,1 1-1,-2 1-53,-18 4 61,1 2-1,1 1 0,0 1 1,0 2-1,-9 7-60,-3 3-62,2 2 1,1 2-1,1 2 1,2 1-1,1 3 0,-28 29 62,-31 27-981</inkml:trace>
  <inkml:trace contextRef="#ctx0" brushRef="#br0" timeOffset="40023.444">5968 6076 6817,'0'-13'621,"0"0"0,1 0 0,0 0-1,1 0 1,1 0 0,0 0 0,0 0-1,1 0 1,1 1-621,44-62 496,-18 36-459,3 0-1,1 2 0,23-17-36,-50 46 4,-6 5-3,0 0-1,0-1 0,0 2 0,0-1 0,0 0 1,0 0-1,1 1 0,-1-1 0,1 1 1,-1-1-1,1 1 0,0 0 0,-1 0 1,1 0-1,0 1 0,0-1 0,-1 1 1,1-1-1,0 1 0,0 0 0,0 0 1,0 0-1,1 1 0,-2 0 3,0 0 0,-1 0 0,1 0 0,0 0 0,-1 0 0,1 0 0,-1 1 0,0-1 0,1 0 0,-1 1 0,0-1 0,0 1 0,0 0 0,0-1 0,0 1-1,0 0 1,0 0 0,-1-1 0,1 1 0,-1 0 0,1 0 0,-1 0 0,0 0 0,0 0 0,1 0 0,-1 0 0,-1 0 0,1 0 0,0 1-3,-14 56 183,-92 161 957,66-138-702,40-81-437,1 1 0,-1 0 0,1-1 0,-1 1 0,1-1 0,0 1-1,0-1 1,-1 0 0,1 1 0,0-1 0,0 0 0,1 0 0,-1 1 0,0-1 0,0 0 0,0 0 0,1 0 0,-1 0 0,1-1 0,-1 1 0,0 0 0,1 0 0,-1-1 0,1 1 0,1-1-1,6 5 3,5 1-3,0 1 0,0 0 0,0 1 0,-1 1 0,0 0 0,-1 1 0,0 0 0,-1 1 0,0 1 0,0-1 1,-1 2-1,-1-1 0,0 1 0,7 14 0,-12-17 1,-3-8 2,1 0-1,0 1 0,-1-1 0,0 1 1,0 0-1,0-1 0,0 1 1,0 0-1,0 0 0,-1-1 0,1 1 1,-1 0-1,0 0 0,0 0 0,0 0 1,0 0-1,0 0 0,-1-1 0,1 1 1,-1 0-1,0 0 0,0 0 0,0-1 1,0 1-1,0 0 0,-1-1 1,0 2-3,-5 4 19,-1 0 1,0 0-1,-1-1 1,0 0-1,0 0 1,0-1-1,-1 0 1,0-1 0,0 0-1,0 0 1,-1-1-1,-4 1-19,10-20-3256,15-14 827</inkml:trace>
  <inkml:trace contextRef="#ctx0" brushRef="#br0" timeOffset="40234.882">6710 6058 10130,'-24'0'2417,"0"3"839,13 0-2944,7-3-200,5-1-216,5-5-440,2-3-2712,-13 4 631</inkml:trace>
  <inkml:trace contextRef="#ctx0" brushRef="#br0" timeOffset="40760.13">6433 5456 8370,'-237'-17'5377,"218"17"-5355,0 2-1,0 0 1,0 0 0,1 2 0,-1 1-1,1 0 1,0 1 0,0 1 0,1 0-1,0 2 1,0 0 0,1 1-1,0 0 1,1 1 0,0 1 0,1 1-1,-3 3-21,-28 28-10,3 2 0,1 2-1,3 2 1,2 1 0,2 2 0,3 1-1,-6 17 11,26-49-1,1 1 0,0 1 0,2-1 0,1 1-1,1 1 1,1-1 0,1 1 0,1 0 0,1 20 1,4-6-9,1-1 0,2 0 0,2 1 0,1-2 0,2 1 0,1-1 0,6 8 9,-7-20-4,0-1 0,2-1-1,1 0 1,1 0 0,0-2 0,2 0 0,0 0-1,2-1 1,0-1 0,1-1 0,1-1-1,0-1 1,2 0 0,-1-2 0,2 0 0,0-2-1,1 0 1,0-2 0,15 5 4,-14-8-3,1-1 1,0-1-1,1-2 0,-1 0 1,1-2-1,-1-1 0,1-1 1,-1-1-1,1-1 0,-1-2 1,0 0-1,-1-2 0,1-1 1,-1-1-1,4-3 3,5-4 1,0-1 0,-2-2 1,0-1-1,-1-2 0,-1-1 0,-1-1 1,-1-2-1,-1 0 0,-1-2 0,-2-1 0,-1-1 1,11-20-2,-6 3 6,-3-1-1,-1-2 1,-2 0 0,-3-1 0,-2-2 0,-2 1 0,-1-13-6,-3-7 30,-3 0 0,-3-1-1,-4-31-29,-1 57 26,-2 1-1,-2-1 1,-3 1-1,-1 0 1,-2 0-1,-3 1 1,-1 1-1,-13-26-25,21 53 28,-2 1 0,0 0-1,0 0 1,-2 1 0,0 0-1,-1 1 1,0 0 0,-1 0-1,0 1 1,-1 1 0,-1 0-1,-11-7-27,12 11 26,0 0-1,-1 2 1,0-1 0,0 2-1,-1 0 1,0 0-1,1 2 1,-2 0-1,1 0 1,0 2-1,0 0 1,0 0-1,-1 2 1,1-1-1,-6 3-25,-6 2 60,0 1-1,0 2 1,0 1-1,1 1 1,1 1-1,-1 1 1,2 1-1,0 1 1,-15 12-60,-14 15 672,1 1 0,2 3 1,-25 30-673,-112 144-1375,-17 55 1093</inkml:trace>
  <inkml:trace contextRef="#ctx0" brushRef="#br0" timeOffset="74901.376">11100 6136 9034,'-1'-15'4370,"18"-10"-4144,-13 19-41,80-130-117,-35 36 35,-4-3 1,0-15-104,-46 118 7,1 1 1,0 0 0,0-1 0,0 1 0,0 0-1,-1-1 1,1 1 0,0 0 0,0-1 0,0 1-1,0 0 1,1-1 0,-1 1 0,0 0 0,0-1-1,0 1 1,0 0 0,1-1 0,-1 1 0,0 0-1,1-1 1,-1 1 0,0-1 0,1 1-1,-1-1 1,1 1 0,-1-1 0,1 1 0,-1-1-1,1 1 1,-1-1 0,1 1 0,0-1 0,-1 0-1,1 1 1,-1-1 0,1 0 0,0 0 0,-1 0-1,1 1 1,0-1 0,-1 0 0,1 0 0,0 0-1,-1 0 1,1 0 0,0 0 0,0 0-1,-1 0 1,1-1 0,0 1 0,-1 0 0,1 0-1,-1 0 1,1-1 0,0 1 0,-1 0 0,1-1-1,-1 1 1,1-1 0,0 1 0,-1 0 0,1-1-1,-1 1 1,0-1 0,1 0 0,-1 1 0,1-1-1,-1 1 1,1-1-8,13 119 212,-13 31-101,-3-102-54,2 0-1,2 0 1,3 0 0,9 45-57,-1-62-1004,-12-29 961,-1-1 0,1 0 0,-1 1 0,1-1 1,-1 0-1,1 1 0,-1-1 0,1 0 0,-1 0 0,1 0 1,-1 1-1,1-1 0,-1 0 0,1 0 0,-1 0 0,1 0 1,0 0-1,-1 0 0,1 0 0,-1 0 0,1 0 0,-1 0 1,1-1-1,0 1 0,-1 0 0,1 0 0,-1 0 0,1-1 1,-1 1-1,1 0 0,-1-1 0,1 1 0,-1 0 0,0-1 1,1 1-1,-1 0 0,1-1 0,-1 1 0,0-1 0,1 1 1,-1-1-1,0 1 0,0-1 0,1 1 0,-1-1 0,0 1 1,0-1-1,0 0 0,0 1 0,1-1 0,-1 1 0,0-1 1,0 0 42,11-25-2189</inkml:trace>
  <inkml:trace contextRef="#ctx0" brushRef="#br0" timeOffset="75420.627">11324 5527 8818,'-166'21'5489,"145"-18"-5448,0 1 0,1 1 1,0 2-1,0-1 0,1 2 0,0 1 0,0 0 0,1 1 0,0 1 1,1 1-1,0 1 0,1 0 0,0 1 0,0 2-41,-9 20-2,2 1 0,1 0 0,2 2 0,2 1 0,2 0 0,-9 33 2,15-43-4,2 0-1,1 1 0,1 0 1,2 0-1,1 0 0,2 0 1,0 1-1,2-1 0,2 0 1,1 1-1,1-1 1,2-1-1,1 1 0,1-1 1,1-1-1,2 0 0,1 0 1,1-1-1,2-1 0,1 0 1,0-2-1,2 0 0,7 7 5,-13-18-2,0-1 0,0 1 0,1-2-1,1 0 1,0-1 0,0 0 0,1-1-1,0-1 1,1-1 0,0 0-1,1-1 1,-1-1 0,1-1 0,1 0-1,-1-1 1,1-1 0,13 0 2,-15-3-6,0-2-1,0 0 1,0-1 0,-1 0 0,1-1 0,-1-1-1,0-1 1,0 0 0,-1-1 0,0-1 0,0 0-1,-1-1 1,0-1 0,0 0 0,9-10 6,1-3-15,0-1 0,-2-1 1,-1 0-1,-1-2 0,-2-1 0,0 0 1,11-26 14,3-17 17,-2-1 0,-4-2 1,-3-1-1,-1-10-17,-4-3 125,-3 0-1,-4-2 1,-2-57-125,-7 105 157,-2 0 0,-1 1 1,-3-1-1,-1 1 0,-3-1 1,-9-30-158,15 64 53,0 0 1,-1 1-1,0-1 1,0 1-1,-1 0 1,0 0-1,0 0 1,-1 0-1,0 1 1,0 0 0,0 0-1,-1 0 1,0 1-1,0-1 1,0 1-1,-1 1 1,0-1-1,0 1 1,0 0-1,0 1 1,0 0-1,-6-2-53,-8 1 12,-1 0 0,1 2-1,-1 0 1,0 1-1,1 1 1,-1 1 0,0 2-1,1 0 1,0 1 0,-1 0-1,2 2 1,-1 1 0,1 0-1,0 2 1,0 0-1,1 1 1,0 1 0,-13 11-12,3 2-1164,1 1 0,1 1 0,2 1 0,-4 7 1164,26-31-197,-36 40-2964</inkml:trace>
  <inkml:trace contextRef="#ctx0" brushRef="#br0" timeOffset="77321.888">11971 6383 5889,'59'35'3628,"-34"-21"-3514,0 2 1,-1 0-1,-1 2 1,-1 1-1,0 0 1,-2 2-1,9 11-114,-21-18 150,-1 1 0,-1 0 1,0 0-1,-1 1 0,0-1 0,-2 1 0,0 0 0,0 0 0,-2 1 0,0-1 0,-1 0 0,0 0 0,-3 16-150,2-25 16,-22 216 320,10-171-204,-3 0 0,-2-1 0,-2-1 0,-3-1 0,-4 4-132,-8 20 71,24-49-49,-38 84 75,-4-2-1,-5-2 1,-49 63-97,-76 66 158,-11-8-4,148-182-98,-2-2 1,-1-2-1,-42 23-56,-8 7 34,-161 130 2,233-177-40,-128 107 119,-151 93-115,-19-26 130,194-130-16,-88 30-114,-171 55 185,-24 18-38,-26-9-91,-9-6 17,-20-6 253,-5 4 291,-29-12-18,-2-19 74,-12-31-59,9-38-242,11-35-129,19-26-154,300-4-76,-116-26-13,179 16-1,1-6 0,-97-39 1,67 12-59,-130-72 59,-104-85-45,263 141 37,4-5 0,-13-19 8,43 23-59,3-3 0,-34-48 59,78 85-34,-259-284-276,204 221 182,-74-111 128,-69-95 118,12 69-13,186 207-84,1-2 1,2-1 0,1-2-1,2-1 1,-18-34-22,30 44 1,2 0 1,1-2-1,1 1 0,1-2 1,2 0-1,1 0 0,1 0 1,2-6-2,4 27-11,1-1 0,1 0 0,0 0 0,1 0 1,0 1-1,0-1 0,1 1 0,0-1 1,1 1-1,0 0 0,1 0 0,0 1 0,1-1 1,-1 1-1,2 0 0,2-2 11,16-17-30,0 1 1,2 2-1,1 0 0,5-1 30,8-7-10,26-25-42,146-110-3242,-177 143 407,-9 1 153</inkml:trace>
  <inkml:trace contextRef="#ctx0" brushRef="#br0" timeOffset="77649.185">867 7261 7634,'-48'-37'5684,"47"37"-5669,1 0 0,0-1 0,-1 1 0,1-1 0,0 1 0,-1-1 0,1 1 0,0-1 0,0 1 0,0-1 0,-1 1 0,1-1 0,0 1 1,0-1-1,0 1 0,0-1 0,0 1 0,0-1 0,0 1 0,0-1 0,0 1 0,0-1 0,0 1 0,0-1 0,0 1 0,1-1 0,-1 1 0,0-1 1,0 1-1,0-1 0,1 1 0,-1-1 0,0 1 0,1 0 0,-1-1 0,0 1 0,1-1 0,-1 1 0,1 0 0,-1-1 0,0 1 0,1 0 1,-1 0-1,1-1 0,-1 1 0,1 0 0,-1 0 0,1 0 0,-1 0 0,1-1 0,-1 1 0,1 0-15,35-16-36,-28 14 87,20-11-47,1 2-1,1 1 0,0 2 1,0 1-1,0 1 0,1 1 1,0 2-1,17 1-3,-24 2-7,0 2 0,-1 1 0,1 0 0,-1 2-1,0 0 1,6 4 7,-23-7 0,0 0-1,1 1 0,-1-1 0,0 1 0,-1 1 1,1-1-1,0 1 0,-1 0 0,0 0 1,0 1-1,0 0 0,-1 0 0,1 0 0,-1 0 1,0 0-1,-1 1 0,1 0 0,-1 0 1,0 0-1,-1 0 0,1 0 0,-1 0 0,-1 1 1,1 0 0,0 12 54,-1 0 1,-1 1 0,-1-1 0,0 0-1,-2 1 1,0-1 0,-3 6-55,2-9-18,1 0 1,0 0-1,1 0 0,1 0 1,0 0-1,1 0 1,1 0-1,1 0 0,0 0 1,1 0-1,2 6 18,4 3-1852,-2-15-1022,-4-17-454</inkml:trace>
  <inkml:trace contextRef="#ctx0" brushRef="#br0" timeOffset="78216.23">1894 7227 8938,'-60'2'5796,"69"-31"-6236,-2 8 292,-1-2 0,-1 1 0,-2-1 1,0 1-1,-1-1 0,-1 0 0,-1 0 1,-2 0-1,0 1 0,-1-2 148,-6-9 2489,218 446-1755,-163-322-2030,-41-73-60</inkml:trace>
  <inkml:trace contextRef="#ctx0" brushRef="#br0" timeOffset="78650.708">1916 6639 6825,'-12'-5'746,"-1"0"0,1 1 0,-1 0 0,0 1 0,0 1-1,0 0 1,0 0 0,-4 1-746,5 1 73,-1 1-1,1 0 1,0 0-1,-1 1 1,1 1-1,0 0 1,0 1-1,1 0 1,-1 1-1,1 0 0,0 0 1,0 2-1,1-1 1,-1 1-73,-11 13 6,0 0 0,1 1 0,2 1 0,0 1 1,-6 10-7,11-14 38,0 1 1,2-1 0,0 2-1,1 0 1,1 0 0,1 1-1,1 0 1,0 1 0,2 0-1,1 0 1,1 0 0,1 0-1,1 1 1,1 0 0,1-1-1,1 1 1,1-1 0,1 1-1,2 5-38,10 26 91,3 0 0,3-1 0,1-1-1,3-1 1,2-1 0,3-1-1,1-1 1,34 38-91,-46-64 7,0-1 1,1-1-1,2-1 1,0 0-1,1-2 1,0-1-1,2-1 1,22 12-8,-34-22 4,0 0 0,0 0 1,0-1-1,1-1 0,0 0 1,0-1-1,0-1 0,0 0 0,0-1 1,0 0-1,1-1 0,-1-1 1,0 0-1,0-1 0,0-1 1,0 0-1,0-1 0,8-3-4,-9 1 0,0 0 0,-1-1 0,1 0 0,-1-1 0,-1 0 0,0-1 0,0 0 0,-1-1 0,0 0 0,0-1 0,-1 0 1,-1-1-1,0 1 0,0-2 0,-1 1 0,1-5 0,6-15-2,-2 0 0,-1-2 1,-2 1-1,-1-1 1,-1 0-1,-2-5 2,3-34 67,-3 1-1,-3-1 1,-4-1 0,-7-37-67,5 72 145,-1 1 0,-3 0 1,0 0-1,-3 1 1,-1 0-1,-2 1 0,-1 0 1,-11-16-146,20 40 69,0 1 0,-1 0 0,-1 0 0,1 0 0,-2 1 0,1 0 0,-1 1 0,-1 0 0,0 0 0,0 1 0,-1 0 0,0 1 1,0 0-1,0 1 0,-1 0 0,0 1 0,0 1 0,-1-1 0,1 2 0,-1 0 0,0 0 0,0 1 0,0 1 0,-2 0-69,0 1-10,0 1 0,1 1-1,-1 0 1,1 1 0,-1 0-1,1 1 1,0 1 0,0 0 0,1 1-1,0 0 1,0 1 0,0 1-1,1 0 1,0 1 0,0 0 0,1 0-1,1 2 1,-9 9 10,-9 17-613,3 0 0,1 2 0,-8 20 613,0-2-2207,-14 22-593</inkml:trace>
  <inkml:trace contextRef="#ctx0" brushRef="#br0" timeOffset="79631.465">6631 10930 8226,'4'-1'670,"30"-11"3824,-33 12-4488,-1 0 0,1 0 0,-1 1-1,1-1 1,-1 1 0,0-1 0,1 0-1,-1 1 1,0-1 0,1 1 0,-1-1 0,0 1-1,0-1 1,1 1 0,-1-1 0,0 1 0,0-1-1,0 1 1,0 0 0,0-1 0,0 1-1,0-1 1,0 1 0,0-1 0,0 1 0,0-1-1,0 1 1,0 0 0,0-1 0,0 1-1,-1-1 1,1 1 0,0-1 0,0 1 0,-1-1-1,1 1 1,0-1 0,-1 0 0,1 1 0,0-1-1,-1 1 1,1-1 0,-1 0 0,1 1-1,-1-1 1,1 0 0,0 1 0,-1-1 0,1 0-1,-1 0 1,0 0 0,1 1-6,-20 28 55,-23 53-26,34 79 7,9-149-30,-1 13 107,1 1 1,1-1 0,1 1-1,1-1 1,2 0 0,0 0-1,6 12-113,-11-36 17,1 1 0,0 0 0,0 0 0,0 0 0,0-1-1,0 1 1,0 0 0,0-1 0,1 1 0,-1-1-1,0 0 1,1 1 0,-1-1 0,1 0 0,0 0-1,-1 0 1,1 0 0,0 0 0,0 0 0,0 0-1,-1-1 1,1 1 0,0-1 0,0 1 0,0-1 0,0 0-1,0 0 1,0 0 0,0 0 0,0 0 0,0 0-1,0 0 1,0-1 0,0 1 0,0-1 0,0 1-1,0-1 1,-1 0 0,1 0 0,0 0 0,0 0-1,-1 0 1,2-1-17,21-10-19,-1-1 1,-1-1-1,0-1 0,-1-1 0,0-1 0,-2-1 0,0-1 0,-1 0 0,-1-1 1,0-1-1,-2-1 0,-1 0 0,4-9 19,-3 6-928,-1 1-1,-2-2 1,0 0 0,-2 0 0,-1-1 0,-1 0 0,2-15 928,0-38-3752</inkml:trace>
  <inkml:trace contextRef="#ctx0" brushRef="#br0" timeOffset="80249.901">6918 10897 7962,'-9'16'2000,"0"-2"665,1 1-2321,5 8-32,3 1-128,0 8 8,5 5-24,1 11-32,3 2-40,3 11-16,2-2-48,6 14-152,-5-12 760,6 4-3480,-7-17 1263</inkml:trace>
  <inkml:trace contextRef="#ctx0" brushRef="#br0" timeOffset="80250.901">7290 11170 11242,'-8'-2'2841,"-8"1"880,6 2-3241,7 2-328,8 0-392,7 6-696,0 1-2785,-12-7 448</inkml:trace>
  <inkml:trace contextRef="#ctx0" brushRef="#br0" timeOffset="80660.898">7091 10484 8634,'-16'-3'317,"0"0"0,-1 1 0,1 1 0,-1 1 0,1 0 0,-1 1 0,1 1 1,-1 1-1,1 0 0,0 1 0,0 0 0,1 2 0,-1 0 0,1 0 0,0 1 0,1 1 0,-5 4-317,-25 23-19,2 1-1,1 2 1,2 2-1,-14 22 20,21-27-8,-64 72 38,-77 113-30,163-206 23,0 0 0,1 1 0,1 0 0,0 1 0,1 0 0,1 0 0,1 0-1,0 1 1,1 0 0,0 0 0,2 0 0,-1 8-23,4 13 45,1 1 1,2-1-1,2 0 0,1 0 1,2-1-1,2 0 0,1 0 1,1-1-1,3-1 0,1 0 1,1-1-1,2-1 1,8 8-46,-11-15-5,1-1 1,2-1 0,0 0 0,1-2-1,2 0 1,0-2 0,1 0 0,1-2-1,1 0 1,1-2 0,0-1 0,9 2 4,-15-7-30,1-2 0,0-1 0,0 0 0,0-2 0,1 0 1,0-2-1,0-1 0,0 0 0,0-2 0,4 0 30,4-4-40,-2 0 0,1-2-1,-1-2 1,1 0 0,-2-2 0,0-1-1,0-1 1,-1-2 0,0 0 0,-2-2 0,1-1-1,14-13 41,-1-4-17,-2-2-1,-2-1 1,-2-2-1,-1-1 0,8-16 18,-2-4 29,-3-1 0,-3-1 0,-2-2 0,2-16-29,-1 2 172,-3-2-1,-4-1 0,-3-1 0,-4 0 1,5-68-172,-16 98 235,-3-1 1,-1 1 0,-3-1-1,-2 1 1,-3 0 0,-1 0 0,-3 0-1,-4-6-235,10 45 84,0 0 0,0 0 0,-1 1 0,-1-1 0,0 1 0,-1 0 0,0 1-1,-1 0 1,0 0 0,0 1 0,-1 0 0,-1 0 0,0 1 0,0 0 0,-1 1 0,0 0-1,0 0 1,-1 1 0,0 1 0,0 0 0,0 1 0,-5-1-84,-8 2 2,1 1-1,-1 1 1,1 1 0,-1 2-1,0 0 1,1 2 0,-1 0-1,1 2 1,0 1 0,0 0 0,1 2-1,-1 1 1,2 1 0,0 0-1,-15 11-1,-139 87-646,6 28-1173,5 8 1,7 6 0,-3 17 1818,-70 84-3026</inkml:trace>
  <inkml:trace contextRef="#ctx0" brushRef="#br0" timeOffset="98676.61">19166 5583 14739,'3'0'-3,"0"0"0,0 1-1,0-1 1,0 0 0,0 1 0,0 0 0,0 0-1,0 0 1,-1 0 0,1 0 0,0 1-1,0-1 1,-1 1 0,1-1 0,-1 1 0,0 0-1,1 0 1,-1 0 0,0 1 0,0-1-1,0 0 1,0 1 0,-1-1 0,1 1-1,-1 0 1,1-1 0,-1 1 0,0 0 0,0 0-1,0 0 1,0 1 3,1 7 9,0 0-1,-1 0 1,0 0-1,0 0 1,-1 0-1,-1 0 1,0 0-1,-1 3-8,-7 29 134,-2-1 0,-2-1 0,-1 0 0,-15 26-134,-139 275 984,168-341-983,-3 3 12,1 0 0,0 0 0,0 1 0,0-1 0,1 1 1,-1-1-1,1 1 0,0 0 0,1 0 0,-1-1 0,1 1 0,0 0 0,0 0 0,0 0 0,1-1 0,-1 1 0,1 0 0,0 0 0,1-1 0,-1 1 0,1-1 1,2 4-14,-2-5 2,1 0 0,0 0 0,0 0 0,1-1 0,-1 1 0,1-1 0,-1 0 0,1 0 0,0 0 0,0 0 0,-1-1 0,1 0 0,0 0 0,1 0 0,-1 0 0,0 0 0,0-1 0,0 0 0,0 1 0,1-2 0,-1 1 0,0 0 0,0-1 0,2 0-2,94-37-62,-72 22-135,0-2 0,-1-1-1,0-1 1,-2-1 0,0-1 0,-2-1-1,-1-2 1,0 0 0,-2-1 0,-1-1-1,-1-1 1,3-10 197,-15 28-485,-2-1 0,1 1 0,-2-1 0,1 0 0,-1-1 0,-1 1 0,1-11 485,-1-26-2378</inkml:trace>
  <inkml:trace contextRef="#ctx0" brushRef="#br0" timeOffset="99126.989">19241 5480 3857,'-17'-9'718,"-1"0"0,0 1 0,0 0 0,-1 2 0,0 0 0,0 1 0,0 1 0,-1 1 0,1 1 0,-1 1 0,-17 0-718,4 3 179,0 2 0,0 1 0,1 1 0,0 2 1,0 1-1,0 2 0,2 1 0,-14 7-179,33-12 21,0 0 0,0 1 0,1 0 1,0 1-1,0 0 0,1 1 0,0 0 0,1 0 0,0 1 0,0 0 0,1 0 0,1 0 1,0 1-1,1 0 0,0 1 0,0-1 0,2 1 0,-1 0 0,2 0 0,0 0 0,0 0 0,1 0 1,1 3-22,-2 36 14,2 0 0,3 0 0,1 0 0,3 0 0,9 27-14,-2-18 9,2 0 0,3-2 0,3 0 1,2-1-1,27 46-9,-36-77 3,0-1 1,2 0 0,1-2 0,0 0-1,18 17-3,-27-33 5,0 0 0,0 0 0,0-1 0,1 0 0,0 0 0,0-1 0,1-1 0,0 1 0,0-2 0,0 0 0,1 0 0,-1-1 0,1 0 0,0-1 0,0 0 0,4-1-5,8-2 20,-1-2-1,0 0 0,0-2 0,0 0 1,-1-2-1,0 0 0,0-1 1,-1-2-1,0 0 0,0-1 0,17-13-19,-10 4 33,-1-2-1,-2 0 1,0-2-1,-1 0 0,-1-2 1,-2-1-1,0 0 1,-2-2-1,-1 0 0,5-15-32,4-8 64,-3-1 0,-2-2 0,-2 0 0,-3 0-1,-2-2 1,2-31-64,-10 52 130,-1-1 0,-3 1 0,-1-1 0,-1 0-1,-2 0 1,-2 0 0,-1 1 0,-2 0 0,-2 0 0,-1 0-1,-10-25-129,15 52 82,1 0 0,-1 1 0,-1-1 0,0 1 0,0 0 0,0 0 0,-1 1 0,0 0 0,-1 0 0,0 0 0,0 1 0,0 0 0,-1 0 0,1 1 0,-1 0 0,-1 0 0,1 1 0,-1 0 0,0 0 0,0 1 0,0 0 0,-8-1-82,-10 1 55,0 2 0,0 1 1,0 0-1,0 3 1,1 0-1,-1 1 1,1 2-1,0 0 0,0 2 1,0 1-1,1 1 1,1 1-1,0 2 1,-3 2-56,-68 52-568,73-42 1550,21-7-3133,14-5 660</inkml:trace>
  <inkml:trace contextRef="#ctx0" brushRef="#br0" timeOffset="100838.291">19328 6333 9034,'-4'2'1286,"8"7"2720,162 99-3932,134 117-74,-257-187-8,-2 2-1,-2 2 0,-1 1 1,-3 3-1,-1 0 0,-3 2 1,-1 2-1,-3 0 0,-2 2 1,5 19 8,34 157-2,-17 37 17,-40-161-1,-5 0-1,-4-1 1,-5 1-1,-4-1 1,-5 0-1,-12 34-13,4-40 56,-3-1 1,-17 33-57,23-69 31,-135 357 274,-6-57 69,-36 32-260,-52 81-78,-64 29-7,-28-18 10,-16 9-15,-32-6 20,-73-6-28,301-333-8,-6-7 0,-13-3-8,-28 11 16,-155 81-16,204-142 16,-4-8 1,-150 50-17,-393 106 91,-28-19 425,-39-30-45,-16-55-406,-30-38-41,8-44 224,-6-31 17,15-38-105,16-38-69,15-31-51,-14-27-103,-9-39-47,16-58 222,36-12 317,47-10-123,267 44-277,-187-117-13,217 83 21,331 182-33,-414-270-9,361 222-20,4-6-1,-93-101 26,90 67-86,5-5-1,-20-42 87,59 66-68,6-3 1,5-3-1,-5-23 68,-33-79-40,-11-57 40,84 187 5,4-1-1,3-1 0,-9-90-4,21 99-14,5 0 0,3-1 0,8-74 14,-1 106-7,2 0 0,3 1 0,2-1 0,2 2 0,2-1 7,-6 26-11,1-1 1,1 2-1,1-1 0,1 1 0,1 1 0,1 1 1,1 0-1,1 1 0,1 0 0,10-8 11,164-128-67,124-109-617,-213 177-3503,-66 38 970</inkml:trace>
  <inkml:trace contextRef="#ctx0" brushRef="#br0" timeOffset="101200.325">1313 8736 10058,'-7'-4'5151,"33"6"-4491,426 39-1023,-446-40 351,0-1 0,0 1 0,-1 0 0,1 1 0,0 0 0,0 0 0,-1 0 0,1 0 0,-1 1 0,0 0 1,0 0-1,0 0 0,0 1 0,-1 0 0,1 0 0,-1 0 0,0 0 0,0 1 0,0-1 0,-1 1 0,0 0 0,0 0 0,0 0 0,0 1 0,0 0 12,2 17 46,0 0 1,-2 0-1,0 0 0,-2 0 0,0 0 0,-2 1 0,0-1 1,-2 0-1,-4 21-46,5-29 34,-15 87 216,9-58-189,2 0 0,1 0 0,2 1 0,3 21-61,1-59-72,-2-3-140,1-1-1,0 1 0,1-1 0,-1 1 0,0-1 1,1 0-1,0 1 0,0-1 0,0 0 0,0 1 1,1-1-1,-1 0 0,1 0 0,-1 0 1,1 0-1,2 1 213,8 1-2593</inkml:trace>
  <inkml:trace contextRef="#ctx0" brushRef="#br0" timeOffset="101592.92">1858 8685 7082,'-1'-1'111,"-83"-53"5459,82 52-5494,-1 0 0,1 0 0,0-1-1,-1 1 1,1-1 0,0 1 0,0-1-1,1 0 1,-1 0 0,0 1 0,1-1-1,0 0 1,0-1 0,0 1 0,0 0-1,0 0 1,0 0 0,1-1 0,0 1-1,0 0 1,0 0 0,0-1 0,0 1-1,0 0 1,1 0 0,0-1 0,0 1 0,0-2-76,2-1 11,0 0 0,0 1 0,1-1 1,-1 1-1,1 0 0,0 0 1,1 1-1,-1-1 0,1 1 0,0 0 1,0 0-1,0 0 0,0 1 1,1 0-1,0 0 0,-1 0 0,1 1 1,0 0-1,0 0 0,1 0 1,-1 1-12,7-2-12,0 1 0,0 0 0,1 1 0,-1 1 0,0 0 1,0 1-1,1 0 0,-1 1 0,8 3 12,-16-5 10,0 0-1,1 1 1,-1 0 0,0 0-1,0 1 1,0-1 0,-1 1-1,1 0 1,0 0 0,-1 1-1,1-1 1,-1 1-1,0 0 1,1 0 0,-2 0-1,1 1 1,0 0 0,-1-1-1,1 1 1,-1 0-1,0 1 1,0-1 0,-1 0-1,0 1 1,1 0 0,-1 0-1,0 1-9,0 17 107,-2 0 0,0 1 0,-1-1 0,-2 0 0,0 0 0,-6 21-107,3-11 73,5-27-60,-8 34 61,3 1-1,2 0 1,1 0 0,2 26-74,1-64 3,0 0 1,0 1-1,0-1 0,0 0 1,0 0-1,1 0 0,-1 0 0,1 0 1,0 0-1,0-1 0,0 1 1,0 0-1,1 0 0,-1-1 0,1 1 1,0 0-1,-1-1 0,1 0 0,0 1 1,0-1-1,1 0 0,-1 0 1,0 0-1,1 0 0,-1-1 0,1 1 1,0-1-1,-1 1 0,1-1 1,0 0-1,0 0 0,0 0 0,0 0 1,0-1-1,0 1 0,0-1 1,0 0-4,1 0-160,1 0 0,-1-1 0,0 1 1,0-1-1,0 0 0,0 0 1,0-1-1,0 1 0,0-1 1,0 0-1,0 0 0,-1 0 1,1-1-1,-1 1 0,1-1 1,-1 0-1,0 0 0,0 0 0,0 0 1,-1 0-1,1-1 0,-1 1 1,2-5 159,24-44-2697</inkml:trace>
  <inkml:trace contextRef="#ctx0" brushRef="#br0" timeOffset="102109.151">2357 8296 7562,'-121'-23'4845,"96"16"-4809,0 1 1,0 1 0,0 1-1,-1 2 1,1 0 0,-1 2-1,1 0 1,-1 2 0,1 1-1,-21 5-36,13 5 112,0 1-1,1 2 0,0 2 0,2 0 1,0 2-1,-8 9-111,29-23 34,-23 15 110,0 2 0,2 1 1,1 2-1,1 1 0,-25 30-144,45-43 40,0 0-1,0 1 0,2-1 0,0 2 1,0-1-1,2 1 0,0 0 1,1-1-1,0 2 0,1-1 0,1 0 1,1 0-1,0 1 0,1-1 0,0 0 1,2 0-1,0 0 0,2 4-39,5 23 62,2 1-1,3-2 0,1 0 1,7 11-62,-2-6 22,2 0 0,2-2 0,2 0 0,2-2 0,2-1 0,30 30-22,-45-53 7,1-2 0,0 0 0,2-1 0,0-1 0,0-1 0,1 0 0,1-2 0,0 0 0,1-1 0,1-2 1,-1 0-1,1-1 0,1-1 0,-1-2 0,1 0 0,18 1-7,-24-5 14,1 0 0,0-1 0,0-1 1,-1-1-1,1-1 0,0 0 0,-1-1 0,0-1 1,0-1-1,-1-1 0,1 0 0,-1-1 0,-1-1 0,0-1 1,0 0-1,-1-1 0,0 0 0,-1-2 0,1 0-14,7-15 51,-1 0 0,-1-2 0,-1 0 0,-2-1 0,-1-1 0,-2 0 0,-1-1 0,-1-1 0,6-34-51,-7 25 92,-2 0 0,-1 0 0,-3-1 0,-2 0 0,-1 0 0,-3 0 0,-1 0 0,-2 1 0,-7-25-92,3 28 111,-1 1-1,-3 0 0,-1 0 0,-2 1 1,-1 1-1,-2 1 0,-2 0 0,-1 2 0,-25-31-109,38 54 20,0 0 0,-1 1 0,-1 0 0,1 1 1,-1 0-1,-1 1 0,0 0 0,0 0 1,-1 2-1,0-1 0,0 1 0,0 1 1,-1 0-1,1 1 0,-1 0 0,-1 1 1,1 0-1,0 1 0,-1 1 0,1 0 1,-1 1-1,1 0 0,0 1 0,-1 1 0,1 0 1,0 0-1,-7 4-21,-7 3 7,2 1-1,-1 1 1,1 2 0,-18 12-7,8-2-71,2 1-1,0 2 1,-25 26 71,-30 41-1464,3 3 0,5 4-1,-25 45 1465,-102 162-3198</inkml:trace>
  <inkml:trace contextRef="#ctx0" brushRef="#br0" timeOffset="103885.855">17192 14215 9242,'-3'-1'386,"1"1"1,-1-1-1,0 1 1,1 0-1,-1 0 1,1 0-1,-1 0 1,1 0-1,-1 1 1,1-1-1,-1 1 0,1 0 1,-1-1-1,1 1 1,0 0-1,-1 1 1,1-1-1,-2 1-386,-28 38 2289,-2 64-2491,32-97 348,-18 129-176,38-85 60,-4-31-13,-8-15-20,-1 0 1,1 0 0,0 0-1,1-1 1,-1 0-1,1 0 1,0 0-1,0-1 1,0 0-1,0 0 1,0-1-1,1 0 1,5 1 2,11-1-32,-1-1-1,1-1 1,-1 0-1,1-2 1,-1-1 0,17-5 32,-34 7-13,-2 0 4,-1 0 0,1 0 1,0 0-1,-1 0 0,1 0 0,0 1 0,-1 0 0,1 0 0,0 0 0,-1 0 1,1 0-1,0 1 0,-1 0 0,1 0 0,0 0 0,-1 0 0,1 0 0,-1 1 1,0-1-1,1 1 0,-1 0 0,0 0 0,0 0 0,0 1 0,0-1 0,-1 1 1,1-1-1,-1 1 0,1 0 0,-1 0 0,0 0 0,0 0 0,0 0 0,-1 1 0,1-1 1,-1 1-1,0-1 0,1 2 9,-4 11 24,-1-1 0,-1 1 0,-1-1 1,0 0-1,0 0 0,-2-1 0,0 0 0,0 0 0,-1 0 1,-1-1-1,0 0 0,-1-1 0,-1 0 0,0-1 1,0 0-25,-19 20 199,-1-2 0,-1-2-1,-1-1 1,-2-1 0,-15 7-199,-37 8 162,85-39-195,-1 0 0,1-1 0,-1 1 0,1-1 0,-1 1 0,1-1 0,-1 0 0,1 0 0,-1 0 0,0 0 1,1-1-1,-1 1 0,1 0 0,-1-1 0,1 0 0,0 0 0,-1 0 0,1 0 0,0 0 0,-1 0 0,1 0 0,0-1 0,0 1 0,0-1 0,0 0 1,0 0-1,1 1 0,-1-1 0,0 0 0,1 0 0,0-1 0,-1 1 0,1 0 0,0 0 0,-1-2 33,-16-93-2389,17 18-820,7-8 131</inkml:trace>
  <inkml:trace contextRef="#ctx0" brushRef="#br0" timeOffset="104282.273">17157 14192 8394,'7'-26'2768,"10"8"441,1-2-2289,8 5-360,3-4-312,10-1-72,-2 3-104,10-6-23,-5 1-33,11-4-32,-10 0-329,5-4-2935,-4 7 823</inkml:trace>
  <inkml:trace contextRef="#ctx0" brushRef="#br0" timeOffset="104705.338">17829 14631 12267,'-18'19'3272,"5"-25"793,7 8-3273,8-1-816,4 4-424,0-8-208,5-3-360,1 0-216,6-12-2833,3-16 920</inkml:trace>
  <inkml:trace contextRef="#ctx0" brushRef="#br0" timeOffset="106436.541">17657 13515 7682,'-68'-42'4558,"-12"32"-3741,24 17-773,-1 3 0,2 1 0,-1 3 0,2 3-1,0 2 1,-3 4-44,-3 1 160,0 3-1,2 3 1,-15 12-160,42-22 28,1 1-1,1 2 1,1 0-1,1 2 1,1 2 0,1 0-1,2 1 1,0 1-1,2 2 1,2 0 0,1 1-1,1 1 1,1 0 0,2 1-1,2 1 1,1 0-1,-5 30-27,5 5-4,4 1 0,2 1 0,3-1 0,6 40 4,5-23 15,3 0 0,11 29-15,-8-48 16,4 0 0,2-2 1,4 0-1,32 62-16,-36-84 7,3 0 1,2-2-1,2 0 0,1-2 0,2-1 1,2-2-1,2-1 0,1-2 0,32 24-7,-60-52 1,2-1 0,-1 0 0,1 0 0,0-1 0,0 0 0,0-1 0,0 0 0,1-1 0,0 0 0,0-1-1,0 0 1,0 0 0,0-1 0,0-1 0,0 0 0,0 0 0,1-1 0,-1-1 0,0 0 0,-1 0 0,1-1-1,0-1 0,20-10-6,0-1-1,-1-2 0,0-1 0,-1-2 0,-2 0 0,0-2 0,-1-1 0,-1-1 0,-2-2 0,0 0 0,5-9 7,32-47-4,-3-3 0,37-78 4,5-26 130,66-187-130,-109 235 335,-6-1 1,20-103-336,-56 176 404,-4-1 1,-2 0-1,-3-4-404,-4 47 205,-2 1-1,0-1 1,-2 1 0,0 0-1,-2 0 1,-1 0-1,-4-7-204,7 23 50,-1 0-1,0 0 0,0 1 0,-1-1 0,0 1 0,-1 0 0,0 0 0,0 1 1,-1 0-1,0 0 0,-1 0 0,0 1 0,0 0 0,0 1 0,-1 0 0,0 0 1,0 1-1,0 0 0,-1 0 0,1 1 0,-1 0 0,-1 1 0,1 0 0,-3 0-49,-31-4-43,1 2 0,-1 2-1,1 2 1,-1 1-1,0 3 1,1 1-1,-24 7 44,-20 6-2221,1 4 0,-63 26 2221,-26 15-3353</inkml:trace>
  <inkml:trace contextRef="#ctx0" brushRef="#br0" timeOffset="133430.87">60 11661 6273,'-59'-15'5614,"59"15"-5597,-1-1 0,1 1 0,0-1 1,0 1-1,0-1 0,0 1 0,0-1 1,0 1-1,0 0 0,0-1 0,0 1 1,1-1-1,-1 1 0,0-1 0,0 1 1,0-1-1,0 1 0,1 0 0,-1-1 1,0 1-1,0-1 0,1 1 0,-1 0 1,0-1-1,1 1 0,-1 0 0,0-1 1,1 1-1,-1 0 0,1 0 0,-1-1 1,0 1-1,1 0 0,-1 0 0,1 0 1,-1-1-1,1 1 0,-1 0 0,1 0 1,-1 0-1,0 0 0,1 0 0,-1 0 1,1 0-1,-1 0 0,1 0 0,0 0-17,20-6 100,1 0 0,1 1 0,-1 1 0,1 1 0,16 0-100,307-9 2730,-21 10-2254,217-10-171,-159-21-181,18 1-3,21 16 12,13 14 29,26 12-94,2-14-22,-20-26 18,-48-2 107,-259 20-17,415-19 916,-400 42-281,-135-14 486,-21-4-3445,-24-9 667</inkml:trace>
  <inkml:trace contextRef="#ctx0" brushRef="#br0" timeOffset="135670.46">898 12463 8362,'21'-82'3330,"-20"80"-3278,0 1 1,1-1 0,-1 0-1,0 0 1,-1 0 0,1-1-1,0 1 1,-1 0 0,1 0-1,-1 0 1,1-1-1,-1 1 1,0 0 0,0 0-1,0-1 1,0 1 0,-1 0-1,1 0 1,0-1 0,-1 1-1,0 0 1,1 0 0,-1 0-1,0 0 1,0 0-1,0 0 1,-1 0 0,1 0-1,0 0 1,-1 1 0,1-1-1,-1 0 1,1 1 0,-2-2-53,1 4 10,1-1-1,0 1 1,-1-1 0,1 1 0,0 0 0,0-1 0,-1 1 0,1 0 0,0 0 0,0 0 0,0 0 0,0 0 0,0 0 0,0 0 0,1 0 0,-1 0 0,0 0 0,0 1 0,1-1 0,-1 0 0,1 1 0,-1-1-1,1 0 1,0 1 0,-1-1 0,1 0 0,0 1-10,-1 1 12,-6 18 10,1 0 1,0 1 0,2 0 0,1-1 0,1 1 0,0 0-1,2 0 1,1 8-23,-1-25 7,0 1-1,1-1 0,0 1 1,0-1-1,1 1 0,0-1 1,0 0-1,0 0 0,0 0 1,1 0-1,0 0 0,0 0 1,0-1-1,0 1 0,1-1 0,0 0 1,0 0-1,0-1 0,0 1 1,0-1-1,1 0 0,0 0 1,0 0-1,-1 0 0,2-1 1,-1 0-1,3 1-6,140 35 141,-144-36-143,-1-1 1,1 1-1,-1 0 0,0 1 0,0-1 0,0 0 0,0 1 0,0-1 0,-1 1 0,1 0 0,-1 0 1,0 0-1,0 0 0,0 1 0,0-1 0,0 1 0,-1-1 0,1 1 0,-1-1 0,0 1 0,0 0 1,0-1-1,-1 3 2,-3 89-83,-2-74 217,0 0-1,-1 0 1,-1-1 0,-1 0 0,-1-1 0,0 0 0,-2 0 0,0-1 0,-1 0 0,-1-1-1,0 0 1,-2-1 0,0-1 0,0 0 0,-1-1 0,-1-1 0,0-1 0,-1 0-1,-1-1 1,0-1 0,0 0 0,0-2 0,-12 3-134,30-10 12,-1 1-1,-1-1 1,1 0-1,0 0 1,0 0-1,0-1 1,0 1-1,-1-1 1,1 1-1,0-1 1,0 0-1,-1 1 1,1-1 0,0 0-1,-1-1 1,1 1-1,0 0 1,0-1-1,-1 1 1,1-1-1,0 0 1,0 1-1,0-1 1,-1 0-1,1 0 1,0-1-1,1 1 1,-1 0 0,0-1-1,0 1 1,0-1-1,1 0 1,-1 1-1,1-1 1,0 0-1,-1 0 1,1 0-1,0 0 1,0 0-1,0-1-11,0-5-437,1 0 0,0 1-1,0-1 1,1 0-1,0 1 1,1-1-1,-1 0 1,2 1 0,-1 0-1,1-1 1,1-1 437,11-29-3297</inkml:trace>
  <inkml:trace contextRef="#ctx0" brushRef="#br0" timeOffset="135897.936">913 12453 8618,'-9'-13'2488,"0"2"513,10 5-2481,7 2-192,7 2-272,11-3-56,2 4-16,15-4-8,-2 1 8,14-5 24,-1 1 8,11-4-176,-8 3-528,0 1-2305,-16 4 385</inkml:trace>
  <inkml:trace contextRef="#ctx0" brushRef="#br0" timeOffset="137299.42">3937 12314 4361,'0'-2'211,"0"1"1,0 0-1,0-1 0,0 1 1,0-1-1,0 1 0,0 0 1,-1-1-1,1 1 1,0-1-1,-1 1 0,1 0 1,-1-1-1,0 1 0,1 0 1,-1 0-1,0 0 0,0-1 1,0 1-1,1 0 1,-1 0-1,0 0 0,-1 0 1,1 0-1,0 1 0,0-1 1,0 0-1,0 0 0,-1 1 1,1-1-1,0 1 1,-1-1-1,1 1 0,0 0 1,-1-1-1,1 1 0,-1 0 1,1 0-1,-1 0 0,1 0 1,0 0-1,-1 0 1,1 0-1,-1 1 0,0-1-211,-51 49 340,45-37-320,1-5-13,1 1-1,1 0 1,-1 1 0,1-1-1,1 1 1,0 0-1,0 0 1,1 0-1,0 1 1,0-1-1,0 8-6,3-13 4,0 0 0,1 1 0,-1-1-1,1 0 1,0 0 0,0 0 0,1 0 0,-1 0-1,1 0 1,0-1 0,0 1 0,0 0-1,1-1 1,-1 0 0,1 1 0,0-1-1,0 0 1,0 0 0,0-1 0,0 1-1,1-1 1,-1 1 0,1-1 0,-1 0 0,1-1-1,0 1 1,0 0 0,0-1 0,0 0-1,0 0 1,0 0 0,0-1 0,0 1-1,4-1-3,164 17 162,-134-16-134,-1 2-1,1 2 0,-1 1 0,19 6-27,-52-11-7,1 1 0,-1-1 0,1 1 0,-1 1 0,1-1-1,-1 0 1,0 1 0,0 0 0,0 0 0,-1 0 0,1 1 0,-1-1 0,1 1-1,-1 0 1,0 0 0,-1 0 0,1 0 0,-1 0 0,0 1 0,0-1 0,0 1-1,0-1 1,-1 1 0,0 0 0,0 0 0,0-1 0,-1 1 0,1 0 0,-1 0-1,0 0 1,-1 0 0,1 0 0,-1 0 0,0-1 0,0 1 0,0 0 0,-1-1-1,-1 5 8,-3 8 17,0 1-1,-1-1 1,0-1-1,-2 0 1,0 0-1,0 0 1,-2-1-1,0-1 1,-1 0-1,0 0 1,-1-1-1,-13 11-16,-12 6 300,0-2 0,-2-1 0,-1-2 0,-14 5-300,32-16 154,-1-2 0,0 0 0,-1-1 0,0-2 0,0 0 0,-1-2 0,0 0 0,-15 0-154,37-6 1,0-1-1,0 0 0,1 0 1,-1 0-1,0 0 1,0 0-1,0-1 0,0 0 1,1 1-1,-1-2 1,0 1-1,1 0 0,-1-1 1,1 1-1,-1-1 1,1 0-1,0 0 0,0 0 1,0-1-1,0 1 0,0-1 1,0 0-1,1 0 1,-3-2-1,-11-70-2616,17 25 411</inkml:trace>
  <inkml:trace contextRef="#ctx0" brushRef="#br0" timeOffset="137697.65">3950 12309 7954,'23'-36'2304,"0"7"449,15 5-2121,3 6-520,10 1-72,-1 6-40,4 7 0,-7 2 8,6-2 8,-9 7 16,4 0-2793,-5-2 953</inkml:trace>
  <inkml:trace contextRef="#ctx0" brushRef="#br0" timeOffset="138672.537">2001 13810 5513,'-27'15'2912,"24"36"-2731,4-40-141,17 190-774,25 89 734,-39-267 33,0 9 226,2-1 0,1 0 0,2 0 0,1 0 0,1-1 0,11 20-259,-21-49 65,0 0 0,0 1-1,-1-1 1,1 0 0,0 0 0,0 1-1,0-1 1,1 0 0,-1 0-1,0 0 1,0-1 0,0 1 0,1 0-1,-1 0 1,0-1 0,1 1-1,-1 0 1,1-1 0,-1 1-1,1-1 1,-1 0 0,1 0 0,-1 1-1,1-1 1,-1 0 0,1 0-1,-1-1 1,1 1 0,-1 0-1,1 0 1,-1-1 0,1 1 0,-1-1-1,1 1 1,-1-1 0,0 1-1,1-1 1,-1 0 0,0 0 0,0 0-1,1 0 1,-1 0 0,0 0-1,0 0 1,0 0 0,0 0-1,0 0 1,0-1 0,-1 1 0,1 0-1,0-1 1,-1 1 0,1-1-1,-1 1 1,1-1 0,-1 0-65,98-130 1580,19-62-865,105-192-563,-77 137-162,-38 91-3006,-52 81 690</inkml:trace>
  <inkml:trace contextRef="#ctx0" brushRef="#br0" timeOffset="140800.537">8334 10963 8818,'-12'-1'6484,"62"1"-6387,-1-2 0,1-2 1,-1-2-1,0-3-97,-13 4 47,239-30 9,-259 32-56,144-22 10,2 7 0,0 7-1,1 7 1,147 15-10,90 37 192,36-30 212,12-24-33,-20-17-245,-347 19-113,256-2 16,-137 21 211,-152-10 210,-87-13 624,9 0-3468,-20-3 531</inkml:trace>
  <inkml:trace contextRef="#ctx0" brushRef="#br0" timeOffset="143984.438">16252 11211 1736,'-77'-29'3908,"77"29"-3891,0-1 1,0 1-1,0-1 1,0 0-1,0 1 1,0-1-1,0 1 1,0-1-1,0 1 1,0-1-1,0 0 0,0 1 1,1-1-1,-1 1 1,0-1-1,0 1 1,1-1-1,-1 1 1,0-1-1,1 1 1,-1 0-1,0-1 1,1 1-1,-1-1 0,0 1 1,1 0-1,-1-1 1,1 1-1,-1 0 1,1-1-1,-1 1 1,1 0-1,-1 0 1,1 0-1,-1-1 1,1 1-1,0 0 0,-1 0 1,1 0-1,-1 0 1,1 0-1,-1 0 1,1 0-1,0 0 1,-1 0-1,1 0 1,-1 0-1,1 1 1,-1-1-1,1 0 1,-1 0-1,1 0 0,-1 1 1,1-1-1,-1 0 1,1 1-1,-1-1 1,1 0-1,-1 1 1,0-1-1,1 1 1,-1-1-1,0 1-17,163 24-451,227-4 329,-44-33 316,-1-14 1,39-22-195,-354 45 9,639-111 213,197-91 659,-748 178-377,1 4-1,2 6 0,17 4-503,-125 12 56,1 0 0,-1 1 1,1 0-1,-1 1 0,0 1 0,0 0 0,1 1 0,6 2-56,-19-5 13,-1 0 0,1 0-1,-1 1 1,0-1 0,1 0-1,-1 0 1,1 0 0,-1 0-1,0 0 1,1 0 0,-1 1-1,0-1 1,1 0 0,-1 0-1,0 0 1,1 1 0,-1-1-1,0 0 1,0 0 0,1 1-1,-1-1 1,0 0 0,0 1-1,1-1 1,-1 0 0,0 1-1,0-1 1,0 0 0,0 1-1,0-1 1,0 1 0,1-1-1,-1 0 1,0 1 0,0-1-1,0 1 1,0-1 0,0 0-1,0 1 1,0-1 0,-1 0-1,1 1 1,0-1 0,0 1-1,0-1 1,0 0-1,0 1 1,-1-1 0,1 0-1,0 1 1,0-1 0,0 0-1,-1 1 1,1-1 0,0 0-1,-1 0 1,1 1 0,0-1-1,-1 0 1,1 0 0,0 0-1,-1 1 1,1-1 0,0 0-1,-1 0 1,1 0 0,0 0-1,-1 0 1,1 0 0,-1 0-13,-31 12 48,-1-11-1593,-5-5 158</inkml:trace>
  <inkml:trace contextRef="#ctx0" brushRef="#br0" timeOffset="191076.365">11203 9647 7474,'-53'6'5155,"85"-9"-4044,-18-6-1044,-1-1-1,0-1 0,0 0 0,-1 0 0,-1-1 1,0-1-1,0 0 0,-1 0 0,-1-1 1,0-1-1,-1 1 0,4-13-66,61-119 227,-6-4 1,12-53-228,-65 166 93,-14 37-90,0-1-1,0 1 1,0-1-1,0 1 0,0 0 1,0-1-1,0 1 1,0-1-1,0 1 1,0 0-1,0-1 1,0 1-1,0-1 0,0 1 1,0-1-1,1 1 1,-1 0-1,0-1 1,0 1-1,0 0 1,1-1-1,-1 1 0,0 0 1,0-1-1,1 1 1,-1 0-1,0-1 1,1 1-1,-1 0 1,0 0-1,1-1 0,-1 1 1,0 0-1,1 0 1,-1 0-1,1 0 1,-1 0-1,0-1 1,1 1-1,-1 0 0,1 0 1,-1 0-1,0 0 1,1 0-1,-1 0 1,1 0-1,-1 0 0,0 0 1,1 0-1,-1 1 1,1-1-1,-1 0 1,0 0-1,1 0 1,-1 0-1,0 1 0,1-1 1,-1 0-1,0 0 1,1 1-1,-1-1-2,6 24 119,-4 27-1,-2 1 0,-3 0 0,-2-1 0,-3 10-118,-10 126 147,18-182-180,-1 0 1,1 0-1,0 1 0,1-1 1,0 0-1,-1 0 0,1 0 1,1 0-1,-1 0 0,1 0 1,0 0-1,2 3 33,7-18-3722,-7-10 804</inkml:trace>
  <inkml:trace contextRef="#ctx0" brushRef="#br0" timeOffset="191625.602">11570 8677 6969,'-26'-9'2686,"18"5"-2470,0 1 0,0 0 0,0 0 0,0 1 1,0 0-1,-1 0 0,1 1 0,-1 0 0,1 0 0,-1 1 1,1 1-1,-1-1 0,1 1 0,-1 1 0,1-1 0,0 1 1,-3 2-217,-7 6 46,1 1 0,0 0 0,1 2 0,0 0 0,1 1 1,1 0-1,0 1 0,1 1 0,0 0 0,1 0 0,1 1 0,1 1 1,0 2-47,-17 22 13,2 0 1,2 1-1,1 2 1,3 0-1,2 1 1,2 1-1,1 0 1,3 1-1,2 1 1,2 0-1,3 0 1,1 0-1,3 0 1,2 10-14,2-27 3,1 0 0,2 0 0,1-1 0,1 0 0,2-1 0,1 0 0,1-1 0,2 0 0,1-1 0,1 0 0,1-2 0,21 24-3,-31-44-3,0 0-1,1 0 1,-1-1 0,1 0-1,1 0 1,-1-1 0,1 0 0,0-1-1,-1 0 1,2 0 0,-1-1-1,0-1 1,0 1 0,0-2-1,1 1 1,-1-2 0,0 1-1,1-1 1,-1-1 0,0 0-1,0 0 1,0-1 0,0 0 0,0-1-1,-1 0 1,0-1 0,0 0-1,0 0 1,0-1 0,-1 0-1,0 0 1,0-1 0,4-5 3,23-20 33,-1-2 0,-2-1 0,-1-1 0,-2-2 0,-2-1 0,1-5-33,-3 3 110,-2-1 0,-2-1 0,-2-1 0,-2-1 0,-2-1 1,6-29-111,-14 42 174,-1 0 1,-1-1 0,-1 1 0,-3-1 0,0 1 0,-2-1 0,-2 1-1,-2-11-174,2 30 77,-1 1 0,0 0-1,0 0 1,-1 0-1,-1 1 1,0 0-1,-1 0 1,0 0 0,-1 1-1,0 0 1,-1 0-1,0 1 1,-3-2-77,6 6-23,0 1 0,0 1 0,0-1 0,-1 1 0,1 0 0,-1 0 0,0 1 0,0 0 0,-1 0 0,1 1 0,0 0 0,-1 0 0,1 0 0,-1 1 0,0 1 0,1-1 0,-1 1 0,0 0 0,0 1 0,1 0 0,-1 0 0,1 1 0,-4 0 23,3 2-389,0-1-1,0 1 1,0 0-1,0 1 1,1 0-1,0 0 0,0 1 1,0 0-1,0 0 1,1 0-1,-4 7 390,-23 30-3235</inkml:trace>
  <inkml:trace contextRef="#ctx0" brushRef="#br0" timeOffset="193019.862">12254 9317 7402,'73'-15'6848,"39"9"-6410,-46 4-279,809-81-195,-366 5 62,-232 33-20,31 5 2,541-38 114,-759 67-937,-75-5-1591,-16-9 8</inkml:trace>
  <inkml:trace contextRef="#ctx0" brushRef="#br0" timeOffset="193353.727">14973 8580 8162,'-4'-26'6117,"4"25"-6079,0 1-1,0-1 0,0 1 1,0-1-1,0 0 1,0 1-1,0-1 1,0 1-1,0-1 1,0 1-1,0-1 1,0 1-1,0-1 0,1 1 1,-1-1-1,0 1 1,0-1-1,1 1 1,-1-1-1,0 1 1,0 0-1,1-1 1,-1 1-1,1-1 0,-1 1 1,0 0-1,1-1 1,-1 1-1,1 0 1,-1 0-1,1-1 1,-1 1-1,1 0 1,-1 0-1,1 0 0,-1-1 1,1 1-1,-1 0 1,1 0-1,-1 0 1,1 0-1,-1 0 1,1 0-1,-1 0 1,1 0-1,-1 0 1,1 0-1,-1 1 0,1-1 1,-1 0-1,1 0-37,0 0 57,127-14-113,109 4 56,-210 9-5,64 9-31,-88-7 33,1 0 0,-1 0 0,0 1 0,0-1 0,0 1 0,0 0 0,0 0 0,-1 0 0,1 0 0,0 1 0,-1-1 0,0 1 0,1-1 1,-1 1-1,0 0 0,0 0 0,-1 0 0,1 0 0,-1 0 0,1 0 0,-1 0 0,0 0 0,0 1 0,0-1 0,0 3 3,-5 86 8,-13-13 39,-3-1-1,-4-1 0,-10 15-46,-34 77 47,-7-4-1,-13 10-46,80-163-126,-1 4-149,13-19-3251,11-15 708</inkml:trace>
  <inkml:trace contextRef="#ctx0" brushRef="#br0" timeOffset="193772.165">16246 9141 10250,'-6'9'2786,"5"-8"-2714,1-1 0,-1 1 1,0 0-1,0-1 0,1 1 1,-1 0-1,0 0 0,1 0 0,-1-1 1,1 1-1,-1 0 0,1 0 1,-1 0-1,1 0 0,0 0 1,-1 0-1,1 0 0,0 0 0,0 0 1,0 0-1,0 0 0,0 0 1,0 0-1,0 0 0,0 0 0,0 0 1,0 0-1,1 0 0,-1 0 1,0 0-1,1 0 0,-1 0 1,0-1-1,1 1 0,-1 0 0,1 0 1,0 0-1,-1 0 0,1-1 1,0 1-1,-1 0 0,1-1 1,0 1-1,0 0-72,2 0-7,0 0 1,0-1 0,0 1-1,0-1 1,-1 0 0,1 1-1,0-2 1,0 1 0,0 0-1,0 0 1,0-1 0,0 0-1,0 1 1,-1-1 0,1 0-1,0 0 1,-1-1 0,1 1-1,0 0 1,-1-1 0,0 0-1,1 0 1,-1 1-1,0-1 1,0 0 0,0-1-1,0 1 1,0 0 0,0-2 6,19-20-37,-2-1 0,-1-1 0,-1 0 0,-1-2 1,-1 0-1,10-29 37,-21 48-5,216-496 248,-218 499-198,7-13 181,1 22 215,3 38-334,-3 0 0,-1 1-1,-2 0 1,-1 12-107,2 35-301,-4 1-1,-4 38 302,-15-9-4110,0-77 956</inkml:trace>
  <inkml:trace contextRef="#ctx0" brushRef="#br0" timeOffset="194221.854">16535 8366 3433,'-80'-292'7311,"78"286"-7128,1 0 0,-1 0 0,-1 1 0,1-1 0,-1 1 0,0 0 0,0-1 0,0 1 0,-1 1 1,0-1-1,0 0 0,0 1 0,-1 0 0,-4-3-183,6 6 32,-1 0-1,0 1 1,1 0 0,-1 0 0,0 0 0,1 0-1,-1 1 1,0-1 0,1 1 0,-1 0 0,0 0-1,1 0 1,0 1 0,-1-1 0,1 1 0,0 0-1,-1 0 1,1 0 0,0 0 0,1 0-1,-1 1 1,0-1 0,1 1 0,-1 0 0,1 0-1,0 0 1,0 0 0,0 0 0,0 0 0,1 1-1,-1 0-31,-28 42 35,2 0 0,2 2 0,3 1 0,-8 25-35,12-23 25,1 1 0,3 0 0,2 2 0,3-1 0,2 1 0,1 9-25,2 25 81,3 0 0,4 0 0,4-1 0,8 31-81,-9-78 19,2 0-1,2-1 1,2 0 0,1 0 0,2-1 0,2-1-1,1 0 1,2-1 0,1-1 0,2-1 0,18 22-19,-31-46 0,0 0 1,0-1-1,0 0 1,1-1 0,1 0-1,-1 0 1,1-1 0,1 0-1,-1-1 1,1-1 0,0 0-1,0 0 1,1-1-1,-1-1 1,1 0 0,0 0-1,0-2 1,0 1 0,0-2-1,5 0 2,0-2 1,-1 0 0,1-2 0,-1 1 0,1-2 0,-1-1-1,-1 0 1,1-1 0,-1 0 0,0-1 0,-1-1 0,0-1 0,0 0-1,6-7-2,4-4 29,-2 0 0,0-2 0,-2 0 0,-1-2 0,0 0 0,-2-1 0,11-22-29,-2-6 145,-3 0 0,-2-1-1,-3-1 1,9-46-145,-3 6 365,-4-2 0,-4 0-1,-5-1 1,-2-40-365,-7 99 159,-2 1 0,-1-1 0,-2 0 0,-2 0 0,-2 1 0,-2 0 0,-1 0 0,-2 0 0,-1 1-1,-2 1 1,-5-6-159,16 36 20,0 1 0,-1 0 0,0 0 0,0 1 0,0-1 0,-1 1 0,1 0 0,-1 0 0,0 0 0,-1 1 0,1 0 0,-1 0 0,0 0 0,0 0-1,0 1 1,-1 0 0,1 1 0,-1-1 0,-3 0-20,-12 1-18,1 1 0,-1 1 0,1 1 1,-1 1-1,1 1 0,-1 0 0,1 2 0,0 0 0,1 2 0,-1 0 0,1 1 0,-9 6 18,-40 18-749,0 4 0,2 2 0,2 3 0,-44 38 749,-24 23-3360,10-3-167</inkml:trace>
  <inkml:trace contextRef="#ctx0" brushRef="#br0" timeOffset="194955.998">13831 9961 3809,'4'-27'1171,"0"0"1,-2 0 0,-1-1-1,-2 1 1,0 0-1,-2-7-1171,3 33 64,0-1 0,0 1-1,-1-1 1,1 1-1,0 0 1,0-1 0,-1 1-1,1 0 1,-1-1-1,1 1 1,-1 0 0,1-1-1,-1 1 1,0 0 0,0 0-1,0 0 1,0 0-1,0 0 1,0 0 0,0 0-1,0 0 1,0 0-1,0 0 1,0 0 0,0 1-1,-1-1 1,1 0 0,0 1-1,-1-1 1,1 1-1,0 0 1,-1-1 0,1 1-1,-1 0 1,1 0 0,0 0-1,-1 0 1,1 0-1,-1 0 1,1 0 0,0 0-1,-1 1 1,1-1-1,-1 0 1,1 1 0,0 0-1,-2 0-63,-10 12 131,0 0 0,0 1 0,1 0 0,1 1-1,0 0 1,1 1 0,1 1 0,0-1 0,2 1-1,0 1 1,-3 9-131,-8 21 134,2 1 0,1 0 0,3 1 0,3 0-1,1 1 1,3 0 0,1 11-134,3-34 44,2-1 1,1 1-1,1 0 0,1-1 0,1 0 1,2 0-1,1-1 0,1 0 0,1 0 1,1 0-1,1-2 0,1 1 0,2-2 1,2 4-45,-9-17 3,0 0 0,1-1 1,0 0-1,0 0 1,1-1-1,0 0 1,0-1-1,12 7-3,-18-12 7,0 0 0,0 0-1,0 0 1,0-1 0,0 1-1,1-1 1,-1 0 0,0 0 0,1-1-1,-1 1 1,1-1 0,-1 0 0,0 0-1,1-1 1,-1 1 0,1-1 0,-1 0-1,0 0 1,1-1 0,-1 1 0,0-1-1,0 0 1,0 0 0,0 0 0,0 0-1,3-4-6,2-3 84,0-1 0,-1 0 0,0-1-1,-1 0 1,0-1 0,-1 1-1,0-1 1,0 0 0,-2-1 0,1 1-1,-2-1 1,1 0 0,-2 0 0,0 0-1,0 0 1,-2 0 0,1-1 0,-2 1-1,0-2-83,2 9 55,-2 1-1,1-1 1,0 1-1,-1 0 1,0-1 0,-1 1-1,1 0 1,-1 0-1,0-1 1,0 1-1,0 1 1,-1-1-1,0 0 1,0 1-1,0-1 1,0 1 0,-1 0-1,0 0 1,1 0-1,-2 0 1,1 1-1,0 0 1,-1 0-1,1 0 1,-1 0-1,0 1 1,0-1-1,0 1 1,0 1 0,0-1-1,-1 1 1,1 0-1,0 0 1,-1 0-1,1 1 1,-1 0-1,1 0 1,-1 0-1,-3 1-54,3 3 0,0-1 0,0 1 0,1 0 0,-1 1 0,1-1 0,0 1 0,0 0-1,1 1 1,-1-1 0,1 1 0,0 0 0,1 0 0,-1 0 0,1 0 0,0 1-1,1-1 1,0 1 0,0-1 0,0 1 0,1 0 0,0 1 0,0-7-5,0 0 0,1 1 0,0-1 1,-1 0-1,1 1 0,0-1 0,-1 0 1,1 1-1,0-1 0,0 1 0,0-1 1,0 0-1,1 1 0,-1-1 0,0 1 0,0-1 1,1 0-1,-1 0 0,1 1 0,-1-1 1,1 0-1,0 0 0,0 1 0,-1-1 1,1 0-1,0 0 0,0 0 0,0 0 1,0 0-1,0 0 0,0 0 0,0-1 0,0 1 1,1 0-1,-1 0 0,0-1 0,0 1 1,1-1-1,-1 1 0,1-1 5,27-4-2651,5-10 730</inkml:trace>
  <inkml:trace contextRef="#ctx0" brushRef="#br0" timeOffset="195278.182">14312 10564 10602,'6'11'4441,"-50"6"-88,30 6-2144,8-1-2057,5 0-152,4-10-152,-2-9-200,-1-12-209,-4-13-487,-4-5-344,-3-8-208,-1 3-2401,-3 6 584</inkml:trace>
  <inkml:trace contextRef="#ctx0" brushRef="#br0" timeOffset="195685.797">13688 9360 8706,'-19'3'468,"1"0"1,-1 2 0,1 0-1,0 1 1,0 1-1,0 0 1,1 2 0,0 0-1,1 1 1,0 0-1,-4 5-468,0 2 24,1 1-1,1 1 0,0 0 0,2 2 0,0-1 1,2 2-1,0 0 0,1 1 0,1 0 1,2 1-1,0 0 0,1 2-23,-5 22 19,1 0 0,3 1 0,2 0 0,2 0 0,1 51-19,4-40 25,2 0 1,4 0 0,10 54-26,3-32 6,3 0 1,3-1-1,5-2 0,24 47-6,-26-73 0,2 0-1,3-2 0,2-1 1,2-2-1,2-1 0,24 20 1,-39-41-3,2-2 0,0 0-1,2-2 1,0-1-1,2-1 1,0-2 0,1-1-1,0-1 1,20 7 3,-37-19-2,-1-1 1,1 0-1,1 0 0,-1-1 1,0-1-1,0 0 1,1-1-1,-1-1 1,0 0-1,1 0 0,-1-1 1,0-1-1,0 0 1,0-1-1,-1-1 1,0 0-1,1 0 0,-1-1 1,-1-1-1,1 0 1,-1 0-1,3-4 2,18-17 16,-1-1 1,-2-2-1,-1 0 1,-1-2-1,-2-1 0,-2-1 1,0-1-1,-3-1 1,-1-1-1,-2-1-16,28-68 114,-4-1 0,12-64-114,-24 58 222,-5-1 0,5-83-222,-23 144 105,-2-1-1,-3 0 1,-2 0-1,-3 0 1,-6-28-105,7 65 35,-1-1 0,0 1 0,-1-1 0,-1 1 0,-1 1 0,-1-1 0,0 1 0,-2 1 0,1 0 0,-2 0 0,0 1 0,-4-4-35,5 10 11,0 1 0,0 0 0,-1 0 0,0 1 0,0 0 0,-1 1 0,0 0 0,0 1 0,0 0 0,0 1 0,-1 1 0,0 0 0,0 0-1,-1 1-10,-10-1-73,-1 0-1,1 2 1,-1 1-1,0 1 0,1 0 1,-1 2-1,-21 6 74,-89 29-3675,88-23 948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11:5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39 917 8018,'-32'2'5082,"31"-3"-5024,1 0-1,-1 1 1,0-1-1,1 0 0,-1 1 1,1-1-1,-1 0 1,1 0-1,0 0 1,-1 0-1,1 1 1,0-1-1,0 0 1,0 0-1,-1 0 1,1 0-1,0 0 0,0 0 1,0 0-1,0 1 1,0-1-1,1 0 1,-1 0-1,0 0 1,0 0-1,1 0 1,-1 0-1,0 1 1,1-1-1,-1 0 1,1 0-1,-1 0 0,1 1 1,-1-1-1,1 0 1,-1 1-1,1-1 1,0 0-1,0 1 1,-1-1-1,1 1 1,0-1-1,0 1 1,-1 0-1,2-1-57,80-111 738,164-215-434,-180 234-291,-4-3 0,14-35-13,-16 18-85,-54 101-127,-18 41 34,11-25 168,-34 76-155,-2 1 212,4 2 0,4 1 0,3 1 0,3 1 0,5 1-47,17 20 11,1-106-134,0 1-1,0 0 1,0 0-1,0 0 0,1-1 1,-1 1-1,1 0 1,-1 0-1,1-1 1,0 1-1,0 0 1,0-1-1,0 1 0,0-1 1,0 1-1,0-1 1,0 1-1,0-1 1,1 0-1,-1 0 1,0 1-1,1-1 1,-1 0-1,1 0 0,0-1 1,-1 1-1,1 0 1,0 0 123,19-8-2601</inkml:trace>
  <inkml:trace contextRef="#ctx0" brushRef="#br0" timeOffset="526.354">1007 95 9474,'-42'27'4997,"-35"66"-4607,71-86-142,-10 18-220,0 1 1,2 0-1,1 1 1,1 1-1,1 0 1,2 1-1,0-1 1,2 2 0,1-1-1,2 1 1,1 0-1,1 15-28,2-31 4,0 0-1,2-1 1,-1 1-1,2 0 1,0-1-1,0 1 1,2-1-1,1 4-3,-3-12 9,0 1 0,1-1 0,-1 0 0,1 0 0,1-1 0,-1 1-1,0-1 1,1 0 0,0 0 0,0 0 0,0-1 0,1 1 0,-1-1 0,1-1-1,-1 1 1,1-1 0,0 0 0,0 0 0,0-1 0,0 0 0,1 0 0,-1 0 0,0-1-1,0 0 1,1 0 0,-1 0 0,0-1 0,0 0 0,0 0 0,0-1 0,0 1-1,0-1 1,0-1 0,0 1 0,-1-1 0,1 0 0,-1 0 0,4-3-9,-4 2 32,1 1 1,-1 0-1,0-1 1,0 0 0,-1-1-1,1 1 1,-1-1-1,0 0 1,0 0-1,0 0 1,-1 0 0,1-1-1,-2 1 1,1-1-1,0 0 1,-1-1-33,-1 4 40,0 1-1,0-1 1,0 0 0,-1 0-1,1 0 1,-1 0 0,0 0 0,0 1-1,0-1 1,0 0 0,0 0-1,-1 0 1,1 0 0,-1 0 0,0 1-1,0-1 1,0 0 0,0 1-1,0-1 1,0 0 0,-1 1 0,0-1-1,1 1 1,-1 0 0,0 0-1,0 0 1,0 0 0,0 0 0,-1 0-1,1 0 1,0 1 0,-1-1-1,1 1 1,-1-1 0,0 1-40,-6-1 44,1 0 1,-1 1 0,0 0-1,1 1 1,-1 0 0,0 0-1,0 1 1,0 0 0,1 0-1,-1 1 1,1 0-1,-1 1 1,1-1 0,0 2-1,0-1 1,0 1 0,0 1-1,1-1 1,-7 6-45,5-4 6,1 0 1,0 0-1,0 1 1,0 0-1,1 0 0,-1 1 1,2 0-1,-1 0 1,1 1-1,-2 5-6,7-13-1,0-1 0,1 1 1,-1 0-1,1 0 0,-1-1 0,1 1 0,0 0 1,-1 0-1,1-1 0,0 1 0,-1 0 1,1 0-1,0 0 0,0 0 0,0 0 0,0-1 1,0 1-1,0 0 0,0 0 0,0 0 0,0 0 1,0 0-1,1-1 0,-1 1 0,0 0 1,1 0-1,-1 0 0,0 0 0,1-1 0,-1 1 1,1 0-1,-1-1 0,1 1 0,-1 0 0,1-1 1,0 1-1,-1 0 0,1-1 0,0 1 1,-1-1-1,1 0 0,0 1 1,41 1-40,-20-8 45,0-1 0,-1-1 1,0-1-1,0 0 1,-1-2-1,-1 0 1,0-1-1,0-1 0,-1-1 1,-1-1-1,0 0 1,-1-1-1,-1-1 1,0-1-1,5-9-5,-17 24-2,12-13-82,-6 25-113,-17 106-206,1-60 339,-3 42 36,9-94-112,1-1 0,-1 1-1,1 0 1,0 0-1,0 0 1,0 0 0,1 0-1,-1-1 1,1 1-1,-1 0 1,1 0-1,0 0 1,0-1 0,0 1-1,1-1 1,-1 1-1,1-1 1,-1 1 0,1-1-1,0 0 1,-1 0-1,1 1 1,1-1-1,-1-1 1,0 1 0,0 0-1,1-1 1,-1 1-1,1-1 1,-1 1 0,2-1 140,25 7-3132</inkml:trace>
  <inkml:trace contextRef="#ctx0" brushRef="#br0" timeOffset="1124.942">1552 107 8834,'0'0'120,"0"-1"0,0 1-1,0 0 1,0-1 0,-1 1 0,1-1 0,0 1 0,0 0-1,0-1 1,0 1 0,0-1 0,-1 1 0,1 0 0,0-1-1,0 1 1,0 0 0,-1-1 0,1 1 0,0 0-1,-1-1 1,1 1 0,0 0 0,-1 0 0,1-1 0,0 1-1,-1 0 1,1 0 0,-1 0 0,1 0 0,0-1 0,-1 1-1,1 0 1,-1 0 0,1 0 0,0 0 0,-1 0 0,1 0-1,-1 0 1,1 0 0,-1 0 0,1 0 0,0 0 0,-1 1-1,1-1 1,-1 0 0,1 0 0,0 0 0,-1 0 0,1 1-1,-1-1-119,-14 21 1349,-5 24-1283,2 0 1,2 1-1,2 0 1,0 13-67,6-32 14,2 0 1,0 1 0,2 0-1,1-1 1,2 1 0,0 0-1,2 0 1,1 0 0,1 0-1,3 7-14,-5-33-19,-1 0 4,0 0 0,0 1 0,1-1 0,-1 0 0,1 0 0,0 0 1,-1 0-1,1 0 0,0 0 0,0 0 0,1 0 0,-1 0 0,0-1 0,0 1 0,1 0 1,-1-1-1,1 1 0,0-1 0,-1 1 0,1-1 0,1 1 15,4-12-1011,-3-24-1791,-4-15-173</inkml:trace>
  <inkml:trace contextRef="#ctx0" brushRef="#br0" timeOffset="1354.895">1452 154 9370,'6'-4'2208,"-5"1"841,11 3-2449,2-5-192,10-1 80,8 0 1,11 0-41,2-2-216,1-7-64,-5 8-120,1-6 8,-9 9-24,-5-1-328,-2 13-248,-5 3-433,-15 4-255,-3 4-2297,-6-2 561</inkml:trace>
  <inkml:trace contextRef="#ctx0" brushRef="#br0" timeOffset="1752.956">1708 242 4129,'-130'56'9181,"247"-83"-9103,77-31 413,-193 57-535,1 1 1,0-1 0,0 1-1,0-1 1,0 1-1,0 0 1,0 0-1,0 0 1,0 0-1,0 0 1,0 1-1,0-1 1,0 1-1,0-1 1,0 1-1,0 0 1,0 0-1,-1-1 1,1 1-1,0 0 1,0 1-1,-1-1 1,1 0 0,-1 0-1,1 1 1,-1-1-1,0 1 1,1-1-1,-1 1 1,0 0 43,5 27-1261</inkml:trace>
  <inkml:trace contextRef="#ctx0" brushRef="#br0" timeOffset="1753.956">1406 743 8434,'-9'8'1984,"4"-1"793,10-7-2401,15-4 24,7-4 72,20-13 104,12-7-32,6-11-32,-2 1-151,3-3-113,-13 9-152,1 8-625,-9 12 321,-2-2-3144,-19 7 559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0:3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468 914 8378,'-43'28'5430,"59"-47"-5102,23 7-217,5 6 289,-30 1-339,51-18 42,42 36 217,34 18 256,69 9-185,-174-39-375,1-2-1,0-2 1,-1 0-1,31-9-15,37-3 33,9 8-18,0 5 1,63 9-16,15 0 37,-10-11-118,-102 0 104,-1 3 1,1 4-1,19 5-23,-18 4 5,38 5 15,0-5 0,8-4-20,-97-8-5,582 24-19,-443-10 31,-1-6 1,74-11-8,-25-2-19,22 10 19,-139-2-1,151 2 2,1 1-16,181 2 18,-172 2-15,4-6 24,340 11-1,-350-8-15,14-11-10,626-68 6,-626 56 0,-82 2 12,586-27 28,403 56-41,-825-1-1,-109-1 8,-1-10 0,1-11 0,3-11 2,1-19-21,-115 13 22,49-12 11,1 8 0,176-4-12,-230 43 12,-131-14-2980,-20-7-172</inkml:trace>
  <inkml:trace contextRef="#ctx0" brushRef="#br0" timeOffset="12657.226">2330 1430 6969,'-101'-18'5099,"78"17"-4983,0 2 1,0 1-1,0 0 0,0 2 0,-14 4-116,-122 35 339,-120 25 739,-71 3-630,170-23-316,-152 28 227,79-2-158,57-8-190,174-54-23,1 1 1,1 1-1,-1 0 0,2 2 1,0 0-1,1 1 1,1 1-1,1 1 1,-9 11 11,13-15 5,-7 7 14,2 1 0,0 0 1,2 1-1,0 1 0,-10 26-19,22-42-7,1 1-1,0-1 1,1 0 0,0 1-1,0 0 1,1-1-1,1 1 1,-1-1 0,1 1-1,1-1 1,1 4 7,2 23-43,-5-16 44,2 0 1,0 0-1,1-1 0,1 1 1,1-1-1,1 0 0,0 0 1,2-1-1,0 1 0,1-2 1,1 1-1,0-1 0,1-1 1,7 8-2,15 5-3,1-2-1,0 0 1,2-3 0,2-1 0,0-1 0,1-3 0,0-1 0,37 11 3,68 34 18,-109-46-22,1-1 0,1-2 0,0-2 0,1-1 0,0-2 0,32 3 4,204 13-52,-62-24 80,-144 0-19,0 2 1,0 4-1,28 7-9,198 65 36,275 18-32,-431-64 20,-4 3-40,2-7-1,1-6 1,113 4 16,4-31-30,442-28 108,-530 24-79,0-7 0,62-18 1,17-2 38,212-2-38,189-16 33,-590 51-37,0-3-1,-1-2 1,1-3 0,15-6 4,304-65 49,-245 58-48,-101 16-15,-7 3 13,0-1 0,0-1 0,0 0 0,-1-2 0,0-1 0,0 0 0,-1-2 0,14-10 1,-2-3 15,-2-3 0,-1 0 0,-1-2 0,6-10-15,-31 36 5,0 0 0,-1 0 0,1 0 1,-1 0-1,0-1 0,0 1 0,0-1 1,0 0-1,0 0 0,-1 0 1,0 1-1,0-1 0,0 0 0,0-1 1,-1 1-1,0 0 0,1 0 0,-1 0 1,-1 0-6,-9-50 12,-2 0 0,-3 2 0,-2-1 0,-2 2 1,-18-32-13,30 66 3,-20-44 10,-2 2 0,-2 2 0,-3 0 0,-3 3 0,-34-41-13,17 38 48,-2 3 0,-47-35-48,-23-22-9,-50-55-1,151 143 14,-1 0 0,-1 2 0,-1 0-1,0 2 1,-2 2 0,0 0-1,-1 2 1,0 2 0,-1 0 0,-20-3-4,-67-9 125,-1 6 1,-9 3-126,39 6-10,-288-50-97,99 50 194,233 12-36,-14 1 37,0 2 0,-55 13-88,-189 64 41,-22 22-25,-61-3 24,262-75-123,0-5-1,-17-5 84,-232 17-1074,333-29 469,0 2-1,0 1 1,1 2 0,0 3 0,0 0 0,-29 16 605,-30 19-2172</inkml:trace>
  <inkml:trace contextRef="#ctx0" brushRef="#br0" timeOffset="15820.756">7108 3120 8274,'-25'10'2466,"20"-7"-2307,0 0 1,-1 0-1,1-1 1,0 0 0,-1 0-1,1-1 1,-1 0-1,0 0 1,0 0 0,1 0-1,-1-1 1,0 0-1,0 0 1,0-1-1,-3 0-159,-4-9 34,35-4-28,352-193 5,-347 190-8,0 1-1,0 1 0,2 2 1,0 1-1,0 1 1,1 1-1,0 2 1,1 1-1,-1 2 1,2 0-1,-1 2 0,16 2-2,11 7-2,-1 3-1,0 2 1,0 3-1,21 10 3,61 14-2,142 20 16,41-17-29,19-24 39,27-25-17,32-39 15,-13-7-38,-271 45 24,2 5 0,24 7-8,243 34 2,22 22 11,18-10-42,37-20 48,16-12-22,26 27 27,12 17-19,23-28 7,23-37-21,28-8 28,-5 19-30,1 13 19,2-7-23,2-28 21,-40-12-28,0 12 45,-7 30-18,-10 20 2,6-9-11,1-16 7,-33-5 3,-21 3 2,-56-4-17,-32-16 24,-34-23-43,-10-15 28,-19-19 5,-21-1 12,-201 46-10,-1-5 0,-1-4 1,21-15-8,-54 17 14,45-19-20,73-42 6,-157 70-2,-2-2 0,-1-1 0,0-1 0,-2-3 0,-2 0 0,0-2 0,-2-2 0,13-19 2,-31 35 27,-2 0 0,0-1 1,-1 0-1,0 0 1,-2-1-1,0 0 0,-1 0 1,-1 0-1,-1-1 1,-1 0-1,0 0 0,-2 0 1,0 0-1,-1 0 1,-1-1-1,-1 1 0,-1 0 1,-1 1-1,0-1 1,-4-8-28,4 8 143,-1 1 0,-1-1 0,0 1-1,-1 0 1,-2 1 0,1 0 0,-2 0 0,-1 1 0,0 0 0,-1 1 0,0 0 0,-2 1 0,1 0 0,-2 1 0,-2-1-143,-55-33 52,-2 3 0,-2 4 0,-2 3 0,-49-16-52,40 21 156,-1 3 0,-1 5 0,-1 3-1,-1 5 1,-1 3 0,-5 4-156,-551-36-2180,-388 32 2180,756 24-107,-947 9 132,678-46 2,-2-16 5,-30 12 15,-10 23-47,-13-17-44,7-9 12,6-10 164,18 14 157,-1 14-92,22 13-182,-1 19 14,0 7-35,-7 1 52,12 29 101,7 15 81,29 0-76,-2-8-88,10-15-104,6-1 35,15-2 29,16 11 41,31 6-28,1 0-35,1 3 27,-11 15 294,282-36 16,-91 39-339,-273 100-546,421-136-3395,68-25 1034</inkml:trace>
  <inkml:trace contextRef="#ctx0" brushRef="#br0" timeOffset="17846.895">22086 977 8562,'-295'-51'4740,"-1"-15"-4658,-589-152-182,477 136 219,-45 2 509,-37 22 135,-45 24-239,290 24 3,-38 12-527,49 18 656,-153 36-656,197-20 45,2 8 1,-34 19-46,155-39-9,1 2 1,1 2 0,1 4-1,2 2 1,2 3 0,1 3-1,2 2 1,-26 27 8,26-15-4,2 2 1,3 2-1,-35 53 4,35-36-38,4 1 1,3 3-1,-6 20 38,-83 230-276,16-13 141,-8-9 131,17 6 13,96-267-7,2 1 0,2 0 0,3 1 0,-1 42-2,7-62 1,1-1 0,1 1 0,1-1 0,2 0 0,1 0 0,0 0 0,3-1 0,1 3-1,7 10 3,2-1 0,1-1 0,2-1 0,2 0 0,1-2 0,2-1 0,11 10-3,56 53-7,72 54 7,-74-69 2,200 180-52,-216-201 16,2-3 1,3-3 0,38 16 33,-44-32-26,1-3 0,2-3 0,1-4 0,33 6 26,84 14-103,80 6 103,-245-49-4,440 59-16,-225-49 33,67-11-13,304-37-32,56-26-32,-2 19 34,4 9 44,-235-12-14,239-26 16,-624 64-14,608-73 19,-481 44-53,-1-8 1,-2-9-1,12-12 32,343-150-147,-360 140 92,409-154-60,-470 183 106,-1-5 1,-2-5 0,10-13 8,-72 38-17,-2-2 0,-1-2 1,-1-2-1,-3-2 0,0-2 1,21-28 16,-31 28-31,-2-1 0,-1-1 0,-2-1 0,-3-2 0,-1 0 0,-2-1 1,5-19 30,-13 28 15,0-1 0,-3 0 0,-1-1 1,-1 1-1,-2-1 0,-2 0 1,-2-1-1,-1 1 0,-2 0 0,-2 0 1,-1 0-1,-2 0 0,-1 1 1,-2 0-1,-13-30-15,2 21 98,-1 0 0,-3 2 0,-1 1 0,-2 0 0,-2 3-1,-2 0 1,-6-2-98,-57-55 161,-5 5 0,-94-67-161,-369-247-255,363 280 223,-6 9 0,-118-44 32,-11 16 336,-260-73-336,241 114 59,-50 5-237,-4 17 1,-41 14 177,-20 26-824,-59 28-1798,1 24 24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12:0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158 145 10586,'-3'6'2569,"-15"15"784,3 13-3073,-11 22-208,2 10-112,-3 12 8,4-10 48,8 8 24,9-15 8,9-7-16,10-11 0,10-7-360,4-18-241,11-22 2570,3-13-5394,6-25 2433</inkml:trace>
  <inkml:trace contextRef="#ctx0" brushRef="#br0" timeOffset="257.897">535 1 9858,'-8'7'2241,"-9"19"863,-4 17-2824,-11 19-136,2 12-8,-3 16 48,17-30 200,9-29-111,-1-1-193,-15 90-8,13-22-32,1-13-400,4-25-225,1-57-2783,-10-15 455</inkml:trace>
  <inkml:trace contextRef="#ctx0" brushRef="#br0" timeOffset="461.268">54 426 9690,'16'12'2393,"6"-3"759,8-12-2648,19 1-352,26-7-16,6-5 32,31-8-64,-1-7-1696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12:0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15 414 8266,'-9'-18'3537,"3"1"47,8 9-1911,10-5-1001,6 5-304,12-6-120,8 7-104,17-5 0,4 4-96,13 1-16,-6-1-16,13 2 56,-14-2-192,5 5-752,-12 3 224,-8 0-3105,-20-4 280</inkml:trace>
  <inkml:trace contextRef="#ctx0" brushRef="#br0" timeOffset="268.805">615 48 10026,'-1'0'150,"1"-1"-1,-1 0 0,1 1 1,0-1-1,-1 0 1,1 0-1,0 1 1,-1-1-1,1 0 1,0 0-1,0 1 0,0-1 1,-1 0-1,1 0 1,0 0-1,0 1 1,0-1-1,1 0 0,-1 0 1,0 0-1,0 1 1,0-1-1,0 0 1,1 0-1,-1 1 1,0-1-1,1 0 0,-1 0 1,1 1-1,-1-1 1,1 0-1,-1 1 1,1-1-1,-1 1 1,1-1-1,0 1 0,0-1-149,32-11 1083,-28 11-1167,16-2 117,0 0 1,0 2-1,0 1 0,1 0 0,-1 2 1,0 0-1,0 2 0,0 0 0,-1 1 1,1 1-1,-1 1 0,4 3-33,-20-10 1,1 1 1,0 0 0,0 0-1,-1 1 1,1 0-1,-1-1 1,1 2-1,-1-1 1,0 0-1,0 1 1,0 0-1,0 0 1,0 0-1,0 0 1,-1 0-1,0 1 1,0 0-1,0 0 1,0 0-1,0 0 1,-1 0-1,0 0 1,0 1-1,0-1 1,0 1-1,-1-1 1,1 1 0,-1 0-1,0 0 1,-1-1-1,1 1 1,-1 0-1,0 0 1,0 0-1,-1 0 1,0 0-2,-7 18 67,-2 1 1,0-2-1,-2 1 1,-1-1-1,0-1 1,-2-1-1,0 0 1,-1 0 0,-1-2-1,-13 11-67,30-29 2,-96 99 686,39-42 306,2 2 1,-22 35-995,63-68 229,14-26-234,0 0 0,1-1 0,-1 1 0,0 0 0,0 0 0,0-1 0,1 1 0,-1 0 0,0 0 0,0-1 0,1 1 0,-1 0 0,0 0 0,1 0 0,-1-1 0,0 1 0,1 0 0,-1 0 0,0 0 0,1 0 0,-1 0 0,0 0 0,1 0 0,-1 0 0,0 0 0,1 0 0,-1 0 0,0 0 0,1 0 0,-1 0 0,0 0 0,1 0 0,-1 0 0,0 0 0,1 0 0,-1 1 0,0-1 0,0 0 0,1 0 0,-1 0 0,0 0 0,1 1 0,-1-1 0,0 0 0,0 0 0,0 1 0,1-1 0,-1 0 0,0 1 0,0-1 0,0 0 0,1 0 0,-1 1 0,0-1 0,0 0 0,0 1 0,0-1 0,0 0 0,0 1 0,0-1 0,0 0 0,0 1 0,0-1 0,0 1 0,0-1 0,0 0 0,0 1 0,0-1 0,0 0 5,71-49-5161,-22 6 1382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11:5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90 139 11442,'14'30'3752,"-32"32"-3569,11-42 71,-7 22-206,1 2 0,3-1-1,1 1 1,2 1 0,2-1 0,3 1-1,1 0 1,2 0 0,2 5-48,10 6 66,-13-55-63,0-1 0,0 1-1,0-1 1,0 0-1,0 1 1,0-1 0,0 0-1,0 1 1,0-1-1,0 1 1,0-1 0,1 0-1,-1 1 1,0-1-1,0 0 1,0 1-1,0-1 1,1 0 0,-1 1-1,0-1 1,0 0-1,1 1 1,-1-1 0,0 0-1,0 0 1,1 1-1,-1-1 1,0 0 0,1 0-1,-1 0 1,0 1-1,1-1 1,-1 0-1,1 0 1,-1 0 0,0 0-1,1 0 1,-1 0-1,0 0 1,1 0 0,-1 0-1,1 0 1,-1 0-1,0 0 1,1 0 0,-1 0-1,0 0 1,1 0-1,-1 0 1,1 0-1,-1-1 1,0 1 0,1 0-1,-1 0 1,0 0-1,1-1 1,-1 1 0,0 0-1,0 0 1,1-1-1,-1 1-2,10-25 26,-3-90-4113,-13 63 1113</inkml:trace>
  <inkml:trace contextRef="#ctx0" brushRef="#br0" timeOffset="401.448">97 81 7138,'9'-9'5395,"7"5"-3687,-11 3-1599,442-52 1810,-424 49-2430,-18-1-866,-19 2-840,-15 2-537</inkml:trace>
  <inkml:trace contextRef="#ctx0" brushRef="#br0" timeOffset="627.843">199 236 7594,'2'3'1648,"16"-6"833,6 0-2193,14-2 72,6-9 48,15 1 0,-4 1-88,7 1-48,-7 2-112,-1 6-56,-17 4-24,-6 9-272,-20 5-2617,-29 12 801</inkml:trace>
  <inkml:trace contextRef="#ctx0" brushRef="#br0" timeOffset="897.271">0 876 8378,'9'8'1904,"5"-14"761,18-10-2169,7-2-144,19-15 152,3-2 40,8-3-32,-3 6-200,5 8-104,-13 12-56,-1 9 3225,-16 6-6546,-23 1 3338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12:4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1061 70 4865,'-67'-36'5961,"-44"7"-3132,103 27-2682,-89 0 413,16 38-480,-17-22 69,-11 34 179,-45 32 75,11 25-26,98-67-182,30-28-132,1 2 1,0 0-1,1 0 1,0 1-1,1 1 1,1 0-1,0 1 0,1 0 1,0 0-1,1 1 1,-2 9-64,9-20 4,1 1 1,1 0 0,-1 0 0,1 0 0,0 0-1,0-1 1,1 1 0,-1 0 0,1 0-1,1 0 1,-1-1 0,1 1 0,0 0 0,0-1-1,1 0 1,-1 1 0,1-1 0,1 0 0,-1-1-1,1 1 1,-1 0 0,1-1 0,0 0 0,1 0-1,-1 0 1,1-1 0,4 4-5,34 23 36,-30-34-20,-2-28 5,-10 32-20,0-1 0,-1 0 0,1 1 0,0-1 0,-1 1 0,1-1 0,0 1-1,0-1 1,0 1 0,-1 0 0,1-1 0,0 1 0,0 0 0,0 0 0,0-1 0,0 1-1,0 0 1,0 0 0,-1 0 0,1 0 0,0 0 0,0 1 0,0-1 0,0 0 0,0 0 0,0 0-1,-1 1 1,1-1 0,0 0 0,0 1 0,0-1 0,-1 1 0,2 0-1,1 0 2,113 42-60,-50-38 135,0-4 0,55-5-77,77 1 38,-140 7-50,-30-1 11,-1-1 0,1-2 0,-1 0 0,1-2 0,-1-1 0,5-2 1,205-43 78,28 37-117,-236 11 45,1-1-1,-1-1 1,1-2 0,-1-1 0,0-1-1,-1-1 1,1-2 0,-2 0 0,1-2-1,5-5-5,113-72 76,-145 86-51,0 1 0,1 0 0,-1-1 0,0 1 0,0-1 0,0 1 0,0-1 0,0 0 0,0 1-1,0-1 1,-1 0 0,1 0 0,0 1 0,-1-1 0,0 0 0,1 0 0,-1 0 0,0 0 0,0 0 0,0 0 0,0 1 0,0-1-1,-1 0 1,1 0 0,-1 0 0,1 0 0,-1 0 0,1 1 0,-1-1 0,0 0 0,0 1 0,0-1 0,0 0 0,-1 0-26,-44-55 732,42 52-734,-27-23 145,-1 1-1,-1 2 0,-1 1 1,-1 1-1,-1 2 1,-1 2-1,-18-7-141,7 9-260,-1 1 1,0 2-1,-1 3 1,0 2-1,0 2 1,-1 2-1,0 3 1,0 1-1,0 3 1,-44 8 259,-75 14-5510,84-6 1842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19:4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735 15 7370,'-70'-15'4827,"-34"34"-3650,69-6-1224,-10 6 59,1 2 0,2 1 0,0 2 1,1 3-1,2 0 0,0 3 0,2 1 0,-1 5-12,25-21 18,1 1 0,1 0 0,0 1 0,2 0 0,0 0 0,0 1 0,2 1-18,3-11 6,-6 16 24,1-1-1,2 1 0,0 0 1,1 1-1,2 0 0,0 0 1,2 0-1,1 0 0,0 0 1,2 0-1,1 0 0,1 0 1,2 0-1,2 8-29,3 8 14,1-1-1,2 0 1,2-1 0,2-1-1,1 0 1,2-2 0,1 0-1,22 27-13,-15-29 4,3-1 0,0-1 0,2-2 0,1-1 0,1-1-1,2-2 1,1-2 0,0-1 0,30 11-4,-46-23-1,1-2 0,0 0 0,1-2 1,0 0-1,0-2 0,0-1 0,1 0 0,-1-2 0,1-1 0,4-1 1,-16-1 12,1 0 0,-1-1 0,1 0 0,-1-1 0,0-1 0,0 0 0,0-1 0,-1 0 0,0-1 0,0 0 0,0-1 0,0 0 0,-1-1 0,-1 0 0,1-1 0,-1 0 0,-1-1 0,0 0 0,3-3-12,8-19 81,-1-1-1,-2-1 1,-1-1 0,-1 0 0,-3 0-1,0-2 1,5-33-81,-6 21 158,-2 0 1,-2-1-1,-3 0 0,-1-1 0,-3 1 1,-5-41-159,1 58 196,0 1-1,-3-1 1,0 1 0,-2 1 0,-1 0 0,-2 0 0,-1 1 0,-1 0 0,-2 1-196,7 13 110,-1 0 0,-1 1 1,0 0-1,-1 1 1,-1 1-1,0-1 1,-1 2-1,0 0 1,-1 1-1,0 0 1,-1 1-1,0 1 0,0 1 1,-1 0-1,0 1 1,-18-5-111,2 6 16,-2 2 1,1 0-1,0 3 1,-1 0 0,1 3-1,0 0 1,-1 3-1,2 1 1,-1 1-1,1 1 1,0 3-1,0 0 1,1 2 0,1 2-1,0 0 1,2 2-1,-27 20-16,29-17-608,1 1 0,0 1 0,2 1 0,1 1 0,1 1-1,1 2 1,-11 17 608,-41 77-3132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19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1055 416 2064,'-4'-7'221,"-1"-4"234,-1-1 1,-1 1 0,0 0 0,0 1-1,-1 0 1,-1 0 0,1 1 0,-1 0 0,-1 0-1,0 1 1,0 0 0,-1 1 0,-10-5-456,13 7 225,-1 2 0,-1-1-1,1 2 1,0-1 0,-1 1 0,1 0 0,-1 1 0,0 0 0,1 1 0,-1 0 0,0 0 0,1 1 0,-1 0-1,-5 2-224,2 2 89,1 1-1,0 0 1,0 1 0,0 0-1,0 0 1,1 2-1,1-1 1,-9 9-89,-55 53 34,4 4 0,2 2 0,4 3 0,-3 12-34,-38 67 65,71-96-26,3 3-1,3 0 1,2 2 0,-5 31-39,14-38-9,2 2 0,3 0 0,2 0 0,3 9 9,5-42-37,1 1 1,1 0 0,2-1 0,1 1-1,1-1 1,1 0 0,9 25 36,-10-41-21,0-1 0,1 1 1,1-1-1,0 0 1,1-1-1,0 1 0,0-2 1,1 1-1,1-1 1,0 0-1,0 0 0,1-1 1,0-1-1,1 1 1,0-2-1,0 1 0,0-2 1,1 0-1,1 0 21,6 1-2,0 0 0,1-2 0,0 0 1,0-2-1,0 0 0,0-1 0,1-1 0,-1-1 0,0-1 0,1-1 0,-1 0 0,0-2 0,0 0 1,11-5 1,10-5 26,0-2 1,-1-2 0,-1-1-1,-1-2 1,32-23-27,-12 1 37,-1-2 0,-2-3 0,-2-2 0,-3-2 0,-1-2 0,-4-2 0,2-8-37,16-21 72,-4-2 0,-4-3 0,1-11-72,2-23 258,-6-4 0,-5-1 0,12-64-258,-45 141 202,-2-1-1,-3 0 0,-2-1 0,0-46-201,-7 85 70,0 0 0,-1 0 0,-1-1-1,-1 1 1,0 0 0,-1 1 0,0-1 0,-3-5-70,4 15 21,1 0 0,-1 0 1,1 0-1,-1 0 0,-1 1 0,1-1 0,-1 1 0,1 0 0,-1 0 0,0 0 0,-1 1 0,1-1 0,-1 1 0,1 0 0,-1 1 0,0-1 0,0 1 1,0 0-1,-1 0 0,1 0 0,0 1 0,-1-1 0,-4 1-21,-7 1 7,0 0 1,0 1 0,0 1-1,0 1 1,0 1-1,1 0 1,-1 1 0,1 0-1,0 2 1,0 0-1,1 0 1,0 2 0,-7 4-8,-62 46-892,2 4 1,4 3 0,2 3 0,-25 33 891,64-65-804,-107 102-2094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14:0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1097 1446 6201,'7'-59'4981,"-2"55"-2965,-5 23-1578,5 323 570,-11 386 151,-37-278-737,28-349-289,9-81-134,6-20-20,-1 0 1,1 0-1,0 0 1,-1 0-1,1 0 1,-1 0-1,1 1 1,-1-1-1,1 0 1,0 0-1,-1 0 1,1 0-1,-1 0 1,1 0-1,0-1 1,-1 1-1,1 0 1,-1 0-1,1 0 1,0 0-1,-1 0 1,1-1-1,-1 1 1,1 0-1,0 0 1,-1-1-1,1 1 1,0 0-1,0 0 1,-1-1-1,1 1 1,0 0-1,0-1 1,-1 1-1,1 0 1,0-1-1,0 1 1,0-1-1,-1 1 1,1 0-1,0-1 1,0 1-1,0-1 1,0 1-1,0 0 1,0-1-1,0 1 1,0-1-1,0 1 1,0 0-1,0-1 1,0 1-1,0-1 0,1 1 1,-1 0-1,0-1 1,0 1-1,0-1 1,0 1 20,0 0-18,-8-37-2738,-3-7-95</inkml:trace>
  <inkml:trace contextRef="#ctx0" brushRef="#br0" timeOffset="284.869">712 2555 7834,'1'67'2690,"12"185"120,-10-205-2646,2 0 1,2-1-1,2 0 1,3 0 0,1-1-1,2-1 1,10 20-165,-21-56 18,-1 1 0,1-1 1,1 0-1,-1 0 0,2-1 0,-1 0 1,1 1-1,0-2 0,0 1 1,1-1-1,0 0 0,0 0 1,0-1-1,1 0 0,0 0 0,0-1 1,0 0-1,0 0 0,1-1 1,-1 0-1,7 1-18,-7-5 9,0 0 0,0-1 0,0-1 0,-1 1 0,1-1 0,0 0 0,-1-1 0,0 0 0,0 0 0,0 0 0,0-1 0,-1 0 0,0-1 0,0 1 0,0-1 0,0 0 1,-1-1-1,3-4-9,25-34 50,-3 0 0,-1-3 0,-2 0 0,-3-1 0,18-51-50,-21 50 6,36-111-3098,-45 81 769</inkml:trace>
  <inkml:trace contextRef="#ctx0" brushRef="#br0" timeOffset="1299.86">464 777 4393,'-7'-10'6414,"2"14"-3868,2 26-2091,3-26-267,-2 109 156,4 1-1,6-2 0,10 47-343,14-24 391,-32-134-385,0-1 0,0 1 0,0 0 0,0-1 0,0 1 0,0-1 0,0 1 0,0-1 0,0 1 0,0 0-1,0-1 1,1 1 0,-1-1 0,0 1 0,0-1 0,1 1 0,-1-1 0,0 1 0,1-1 0,-1 1 0,0-1 0,1 1 0,-1-1 0,1 0 0,-1 1 0,0-1 0,1 0 0,-1 1 0,1-1 0,-1 0 0,1 0 0,0 1 0,-1-1 0,1 0 0,-1 0 0,1 0 0,-1 0 0,1 0 0,-1 0 0,1 0 0,0 0 0,-1 0 0,1 0 0,-1 0 0,1 0 0,-1 0 0,1 0 0,0 0 0,-1-1 0,1 1 0,-1 0 0,1 0 0,-1-1 0,1 1 0,-1 0 0,1-1 0,-1 1-6,18-39 353,0-47-175,-4 0 0,-3 0 0,-4-1-1,-4-10-177,-2 76 8,1-13 8,-2 1 0,-1-1 0,-1 1 0,-6-28-16,-1 97-22,7-21 18,1 1 0,0-1 0,1 0 0,1 0 1,0 0-1,1 0 0,1 0 0,0 0 1,1-1-1,0 1 0,2-1 0,4 10 4,-9-23-32,-1 1 0,1-1 0,0 0-1,0 0 1,-1 0 0,1 0 0,0 0-1,0-1 1,0 1 0,0 0 0,0 0 0,0 0-1,0-1 1,1 1 0,-1-1 0,0 1-1,0-1 1,0 1 0,1-1 0,-1 0-1,0 1 1,0-1 0,1 0 0,-1 0 0,0 0-1,1 0 1,-1 0 0,0 0 0,0-1-1,1 1 1,-1 0 0,0-1 0,0 1 0,1-1-1,-1 1 1,0-1 0,0 1 0,0-1-1,0 0 1,0 0 0,0 1 0,0-1-1,0 0 1,1-1 32,32-48-3512,-16-2 554</inkml:trace>
  <inkml:trace contextRef="#ctx0" brushRef="#br0" timeOffset="2302.873">789 754 6249,'-9'49'5854,"-2"19"-4553,4 122-129,6-163-1036,1-27-133,0 0 0,0 1 0,0-1-1,0 0 1,0 1 0,0-1 0,-1 1-1,1-1 1,0 0 0,0 1 0,0-1-1,0 0 1,0 1 0,1-1-1,-1 0 1,0 1 0,0-1 0,0 0-1,0 1 1,0-1 0,0 0 0,1 1-1,-1-1 1,0 0 0,0 1 0,0-1-1,1 0 1,-1 0 0,0 1 0,0-1-1,1 0 1,-1 0 0,0 0-1,0 1 1,1-1 0,-1 0 0,0 0-1,1 0 1,-1 0 0,0 0 0,1 1-1,-1-1 1,1 0 0,-1 0 0,0 0-1,1 0 1,-1 0 0,0 0-1,1 0 1,-1 0 0,0 0 0,1-1-1,-1 1 1,0 0 0,1 0 0,-1 0-1,0 0 1,1 0 0,-1-1 0,0 1-1,1 0 1,-1 0 0,0 0-1,1-1-2,16-20 51,6-28 18,-3 0 1,-1-1 0,-3-2-1,-2 1 1,-2-2-1,-1-6-69,-14 35 287,-1 36-254,1 0 1,0 0-1,0 1 1,1-1-1,1 0 1,0 1-1,1 0 1,0-1-1,1 1-33,-1-1 19,-1 0 2,1 0-1,0 0 1,1 0-1,0 0 1,1 0-1,1 0 1,0 0-1,0-1 0,1 0 1,0 1-1,1-1-20,-4-10 2,-1 0 0,1-1 0,-1 1-1,1-1 1,-1 1 0,1-1 0,-1 1-1,1-1 1,0 0 0,-1 1 0,1-1-1,0 0 1,-1 1 0,1-1 0,0 0-1,-1 0 1,1 0 0,0 1 0,-1-1-1,1 0 1,0 0 0,0 0 0,-1 0-1,1 0 1,0-1 0,0 1 0,-1 0-1,1 0 1,0 0 0,-1-1 0,1 1-1,0 0 1,-1 0 0,1-1 0,0 1-1,-1-1 1,1 1 0,-1-1 0,1 1-1,-1-1 1,1 1 0,-1-1 0,1 1-1,-1-1 1,1 0-2,8-11 25,-1 0 0,0 0 0,0-1-1,-2 0 1,1-1 0,-2 0 0,2-4-25,-3 7 16,7-17 70,-1-1 1,-2 1 0,-1-2-1,3-22-86,-11 28 184,-2 29-96,-4 31-17,2 0-1,2 1 0,1 0 1,3 25-71,-1-61 1,-1 0 0,1 0 0,-1 0 1,1 0-1,0 1 0,0-1 0,0 0 0,0 0 1,-1 0-1,1 0 0,1 0 0,-1 1 0,0-1 1,0 0-1,0 0 0,1 0 0,-1 0 0,0 0 1,1 0-1,-1 0 0,1 0 0,-1 0 0,1 0 1,0 0-1,-1 0 0,1 0 0,0 0 0,0 0 1,0-1-1,-1 1 0,1 0 0,0-1 0,0 1 1,0 0-1,0-1 0,0 1 0,0-1 0,0 0 1,1 1-1,-1-1 0,0 0 0,0 1 0,0-1 1,0 0-1,0 0 0,0 0 0,1 0 0,-1 0 1,0-1-1,0 1 0,1 0-1,7-10 17,0 0 0,-1-1-1,0 0 1,-1 0 0,0-1 0,-1 1 0,0-2-1,-1 1 1,0-1 0,0 0-17,-1 1 33,0 0-1,-1 1 1,0-2 0,-1 1-1,-1 0 1,0 0 0,0-1-1,-1-8-32,-2 16 70,-1 14-44,-2 18-9,3-16-11,0 4 8,0 0-1,0 0 1,2 0-1,0 0 1,0 0-1,2 0 1,2 13-14,-4-28-1,0 1 0,0 0 0,0-1-1,1 1 1,-1-1 0,0 1 0,0 0 0,1-1 0,-1 1 0,0-1 0,1 1 0,-1-1-1,1 1 1,-1-1 0,1 1 0,-1-1 0,1 1 0,-1-1 0,1 0 0,-1 1 0,1-1-1,-1 0 1,1 1 0,-1-1 0,1 0 0,0 0 0,-1 1 0,1-1 0,0 0 0,-1 0-1,1 0 1,0 0 0,-1 0 0,1 0 0,0 0 0,-1 0 0,1 0 0,0-1 0,-1 1-1,1 0 1,-1 0 0,1 0 0,0-1 0,-1 1 0,1 0 0,-1-1 0,1 1 0,-1 0-1,1-1 1,-1 1 0,1-1 0,-1 1 0,1-1 0,-1 0 1,30-32-284,-4-12-635,-2 0 0,-1-2 0,-3-1 1,1-9 918,17-39-1008,6 0 1178,-102 211 2080,47-93-1964,2-6-69,2-1 0,0 1 0,0 0 0,2 0-1,0 1 1,1-1 0,-2 13-217,6-28 5,0-1 0,0 1 0,0-1-1,0 1 1,0-1 0,-1 1 0,1 0 0,0-1 0,0 1 0,0-1-1,1 1 1,-1 0 0,0-1 0,0 1 0,0-1 0,0 1-1,0-1 1,1 1 0,-1-1 0,0 1 0,1-1 0,-1 1 0,0-1-1,1 1 1,-1-1 0,0 1 0,1-1 0,-1 0 0,1 1-1,-1-1 1,1 1 0,-1-1 0,1 0 0,-1 0 0,1 1 0,-1-1-1,1 0 1,-1 0 0,1 0 0,0 0 0,-1 0 0,1 1-1,-1-1 1,1 0 0,-1 0 0,1 0 0,0-1 0,-1 1 0,1 0-1,-1 0 1,1 0 0,-1 0 0,1 0 0,-1-1 0,1 1-1,0 0 1,-1-1 0,1 1-5,33-22 16,-31 20-5,45-39 1,47-30 89,-94 70-102,1 1 0,-1-1 0,1 1-1,-1-1 1,1 1 0,-1-1 0,1 1-1,-1 0 1,1 0 0,-1-1 0,1 1-1,-1 0 1,1 0 0,0 1-1,-1-1 1,1 0 0,-1 1 0,1-1-1,-1 0 1,1 1 0,-1 0 0,0-1-1,1 1 1,-1 0 0,0 0 0,1 0-1,-1 0 1,0 0 0,0 0 0,0 0-1,0 0 1,0 0 0,0 0-1,0 1 1,0-1 0,0 0 0,-1 1-1,1-1 1,0 1 0,-1-1 0,1 1-1,-1-1 1,0 1 0,1 0 1,7 69-38,-8-58 199,-1 1 1,-1-1-1,0 0 1,-1 1-1,0-1 0,-1 0 1,-1-1-1,0 1 0,-1-1 1,0 0-1,0 0 1,-2-1-1,1 0 0,-1 0 1,-1-1-1,0 0 0,-7 6-161,15-15 14,0 1-1,-1-1 1,1 0 0,0 0-1,-1 1 1,1-1-1,-1 0 1,1 0-1,-1 0 1,1-1-1,-1 1 1,0 0 0,1-1-1,-1 1 1,0-1-1,0 1 1,1-1-1,-1 0 1,0 0 0,0 0-1,0 0 1,1 0-1,-1 0 1,0 0-1,0-1 1,0 1-1,1 0 1,-1-1 0,0 0-1,1 1 1,-1-1-1,0 0 1,1 0-1,-1 0 1,1 0-1,-2-1-13,-25-43-1786,14 9-2544,3 6 760</inkml:trace>
  <inkml:trace contextRef="#ctx0" brushRef="#br0" timeOffset="3631.026">744 437 5497,'-2'-46'4840,"2"46"-4747,0-1 0,0 0 0,0 0 1,0 0-1,0 0 0,0 1 0,0-1 1,-1 0-1,1 0 0,0 0 0,0 0 0,-1 1 1,1-1-1,0 0 0,-1 0 0,1 1 1,-1-1-1,1 0 0,-1 1 0,1-1 0,-1 0 1,0 1-1,1-1 0,-1 1 0,0-1 0,1 1 1,-1-1-1,0 1 0,0 0 0,1-1 1,-1 1-1,0 0 0,0-1 0,0 1 0,0 0 1,1 0-1,-1 0 0,0 0 0,0 0 1,0 0-1,0 0 0,0 0 0,1 0 0,-1 0 1,0 1-1,0-1 0,0 0 0,1 0 1,-2 1-94,-22 36 1066,-22 128-525,-24 171-84,-48 191 803,110-476-1038,19-66-124,68-210 105,36-146-1042,-2 14-298,-42 137 909,-60 174 258,-16 47 0,-18 55 27,3 19 91,3 1-1,3 1 1,4 0 0,3 1 0,4 0-1,3 0 1,3 0 0,4-1 0,3 1 0,6 12-148,-14-71 44,1 0 1,1 0 0,1 0 0,1-1-1,0 0 1,1 0 0,1-1 0,0 0-1,12 16-44,-7-14 107,-34-35 192,-96-109-34,-64-107-178,178 227-85,2 5-4,0-1 0,0 0 0,0 0 0,0 0 0,1 1-1,-1-1 1,0 0 0,1 0 0,-1 0 0,0 0 0,1 0-1,0 0 1,-1 0 0,1-1 0,-1 1 0,1 0 0,0 0-1,0 0 1,0 0 0,0 0 0,0-1 0,0 1 0,0 0-1,0 0 1,0 0 0,1 0 0,-1 0 0,0 0 0,1-1-1,-1 1 1,0 0 0,1 0 0,0 0 0,-1 0 0,1 0-1,0 0 1,-1 1 0,1-1 0,0 0 0,1-1 2,89-51-283,-59 38 276,0 1 0,1 2 0,0 1 0,1 2 0,0 1 0,0 1 0,24 0 7,-4 8 30,-54-1-28,-1 0 0,1 1 0,-1-1-1,1 0 1,0 1 0,-1-1 0,1 1 0,-1-1-1,1 1 1,0-1 0,-1 0 0,1 1-1,0-1 1,0 1 0,-1 0 0,1-1 0,0 1-1,0-1 1,0 1 0,0-1 0,0 1-1,0 0 1,0-1 0,0 1 0,0-1 0,0 1-1,0-1 1,0 1 0,0 0 0,0-1-1,0 1 1,0-1 0,1 1 0,-1-1 0,0 1-1,1-1 1,-1 1 0,0-1 0,1 1-1,-1-1 1,0 1 0,1-1 0,-1 0 0,1 1-1,-1-1 1,1 0 0,-1 1 0,1-1-1,-1 0 1,1 0 0,-1 1 0,1-1 0,-1 0-1,1 0 1,-1 0 0,1 0 0,-1 0-1,1 0 1,0 1 0,-1-1 0,1-1 0,-1 1-1,1 0 1,0 0 0,-1 0 0,1 0-2,-51 37 174,-37 31 128,-41 7 170,124-71-459,-1-2 1,1 1-1,-1 0 0,0-1 1,0 0-1,0 0 0,0-1 1,0 1-1,-1-1 0,1 0 1,0 0-1,-1-1 0,1 0 1,0 0-1,-1 0 0,1 0 1,0-1-1,-1 0 0,1 0 1,0-1-1,0 1 0,0-1 1,0 0-1,0 0 0,0-1 1,-1 0-14,3-2-99,-1 0 0,1 0-1,-1-1 1,2 1 0,-1 0 0,0-1 0,1 0 0,0 0 0,1 0 0,-1 0 0,1 0 0,0 0 0,1 0-1,-1 0 1,1 0 0,0 0 0,1-1 0,0 1 0,0 0 0,1-3 99,10-56-3601</inkml:trace>
  <inkml:trace contextRef="#ctx0" brushRef="#br0" timeOffset="-49375.477">962 24 2601,'-116'-23'7425,"86"23"-7311,-1 1 0,0 1 0,1 1-1,-1 2 1,1 1 0,0 2 0,1 1 0,-4 2-114,10-2 195,1 2 0,1 0 0,0 2 0,0 0 0,1 1-1,1 1 1,-9 9-195,-11 7 63,1 2 0,1 2 0,3 1 0,0 2 0,3 1-1,1 1 1,2 1 0,-7 16-63,20-22 11,0 0-1,3 1 1,1 0-1,1 0 1,2 1-1,2 1 1,1-1-1,2 1 1,2 3-11,-2 10 88,2-1 0,2 0 0,3 0 0,2 0 0,2 0 0,2-1 0,4 7-88,-3-29 93,2 0 1,1-1-1,1-1 0,18 23-93,-4-7 42,3-1 0,1-2 0,30 28-42,-43-52 6,0-1 1,1-1 0,1-1 0,-1-1-1,2 0 1,-1-2 0,1-1 0,1-1-1,-1-1 1,1 0 0,0-2 0,0-1-1,0-1 1,0-1 0,0-1 0,10-2-7,-3 1 5,0 0 0,-1-2 0,1-1 0,-1-1 1,0-2-1,0-1 0,-1-1 0,0-2 0,21-11-5,218-148-16,-97 73 48,-152 83-25,-1 0 0,0-1 0,-1 0 0,-1-2 0,-1 0 0,10-15-7,-3 1 49,-1-1-1,-2-1 1,-1 0 0,-2-1 0,-1-1 0,-2 0-1,-2-1 1,-1-1 0,-2 1 0,-1-2 0,-2 1-1,-2-1 1,-2 1 0,-1-1 0,-2-3-49,-3 17 264,-1 1 1,-2 0-1,0 0 0,-1 1 1,-2 0-1,0 0 1,-2 1-1,0 1 0,-1 0 1,-1 1-1,-2 0 1,-13-13-265,5 5 81,-1 1 0,-1 1 1,-1 1-1,-2 1 0,0 2 1,-1 1-1,-2 1 0,0 2 1,0 2-1,-2 0 0,0 3 1,-1 0-1,0 3 0,0 1 1,-1 1-1,0 3 1,-1 1-1,-1 1-81,6 5-28,1 1 0,0 2 0,0 2-1,0 0 1,1 2 0,0 2 0,0 1 0,1 1 0,1 1 0,1 2 0,0 0-1,-10 10 29,15-9-333,1 0-1,0 1 1,2 1-1,0 1 1,2 1-1,0 1 1,1 0-1,1 2 0,-5 11 334,-32 48-3351,9-7-135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14:0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2066 8474,'-84'37'7583,"85"-38"-7563,-1 1-1,0 0 1,1 0 0,-1 0-1,0 0 1,1 0 0,-1 0 0,1 0-1,-1 0 1,0 0 0,1 0 0,-1 0-1,0 0 1,1 0 0,-1 0 0,1 0-1,-1 0 1,0 0 0,1 1 0,-1-1-1,0 0 1,1 0 0,-1 0 0,0 1-1,1-1 1,-1 0 0,0 0 0,0 1-1,1-1 1,-1 0 0,0 1-1,0-1 1,1 0 0,-1 0 0,0 1-1,0-1 1,0 1 0,0-1 0,0 0-1,1 1 1,-1-1 0,0 0 0,0 1-1,0-1 1,0 1 0,0-1 0,0 0-1,0 1 1,0-1 0,0 0 0,-1 1-1,1-1 1,0 1 0,0-1 0,0 0-1,0 1 1,0-1 0,-1 0 0,1 1-1,0-1 1,0 0 0,-1 0-1,1 1 1,0-1 0,0 0 0,-1 1-20,74-3 27,0-2 0,0-4 0,45-11-27,-82 13 16,422-63 95,-399 61-1538,-51 4-1551,-13-8-191</inkml:trace>
  <inkml:trace contextRef="#ctx0" brushRef="#br0" timeOffset="347.477">927 1670 9178,'-14'-12'7211,"101"23"-6566,-63-8-643,-1 0 0,1 1 0,-1 1 0,0 1 0,0 1 0,21 10-2,-35-13 0,0 1-1,-1 0 0,0 0 1,0 0-1,0 1 0,-1 0 1,0 0-1,0 1 0,0 0 1,-1 1-1,0-1 0,-1 1 1,1 0-1,-2 0 0,1 1 1,-1-1-1,0 1 0,2 9 1,-2-3 52,-1 1-1,-1 0 1,-1 0-1,0 0 0,0 0 1,-2 0-1,0 0 1,-1 0-1,-1 0 0,0 0 1,-1-1-1,-3 9-51,-83 180 1546,-31 29 32,68-144-1218,53-89-380,0 1 0,0 0 0,0-1 0,0 1 0,-1-1 0,1 1 0,0 0 0,0-1 0,0 1 0,-1-1 0,1 1 1,0 0-1,-1-1 0,1 1 0,0-1 0,-1 1 0,1-1 0,-1 1 0,1-1 0,0 0 0,-1 1 0,1-1 0,-1 1 0,0-1 0,1 0 0,-1 0 0,1 1 0,-1-1 0,1 0 0,-1 0 0,0 0 0,1 1 0,-1-1 0,0 0 0,1 0 0,-1 0 0,1 0 0,-1 0 0,0 0 0,1-1 0,-1 1 0,0 0 0,1 0 0,-1 0 0,1 0 0,-1-1 0,0 1 1,1 0-1,-1-1 0,1 1 0,-1 0 0,1-1 0,-1 1 0,1-1 0,-1 1 0,1-1 0,0 1 0,-1-1 0,1 1 0,0-1 0,-1 1 0,1-1 0,0 1 0,0-1 0,-1 0 0,1 1 0,0-1 20,-7-49-4142,7 42 3105,-3-39-3219</inkml:trace>
  <inkml:trace contextRef="#ctx0" brushRef="#br0" timeOffset="702.171">246 1139 7274,'9'-66'6640,"-8"87"-4480,-13 60-1670,3 1-1,3 0 0,6 78-489,10-108-5,-4-52-254,12-53-1561,-6-2-1157,0-5-166</inkml:trace>
  <inkml:trace contextRef="#ctx0" brushRef="#br0" timeOffset="898.978">281 925 8610,'-6'15'2688,"1"-5"433,8 0-2241,3-7-648,11-1-80,7-1-128,13-10 16,4-5-8,15-1 0,-3-1-24,3-7 40,-9 3-24,-4 2 40,-17 7-160,-8 2-384,-9 9-96,-18 11-2601,-20 5 409</inkml:trace>
  <inkml:trace contextRef="#ctx0" brushRef="#br0" timeOffset="1097.269">161 1374 8530,'0'8'1992,"11"-17"721,12-6-2465,14-16 32,7-5-24,14-8 32,0 6 0,2 5-8,-13 13-176,2 14-32,-16 13-216,-10 12 424,-21 6-3296,-25 13 1047</inkml:trace>
  <inkml:trace contextRef="#ctx0" brushRef="#br0" timeOffset="1344.292">251 1699 7034,'-3'6'2352,"4"2"257,11-7-1721,8-7-664,12-14 72,1-5-64,14-7 40,2 6-48,13-10-56,-3 11-168,6-1-1856,-4 4-1033,-5-10-264</inkml:trace>
  <inkml:trace contextRef="#ctx0" brushRef="#br0" timeOffset="1832.82">829 1274 5681,'-7'4'6705,"4"5"-3512,5 34-3299,0-30 900,-2 2-683,1-1 1,1 0-1,0 0 0,1 0 0,1 0 0,0-1 0,0 1 0,6 9-111,-9-21 3,0-1 0,0 1 0,0-1 0,0 1 0,0-1 0,0 1 0,0-1 1,0 0-1,1 0 0,-1 0 0,0 0 0,1 0 0,-1 0 0,1 0 0,-1 0 1,1 0-1,0-1 0,-1 1 0,1 0 0,0-1 0,-1 0 0,1 1 0,0-1 0,0 0 1,-1 0-1,1 0 0,0 0 0,0 0 0,0 0 0,-1-1 0,1 1 0,0-1 0,-1 1 1,1-1-1,0 1 0,-1-1 0,1 0 0,-1 0 0,1 0-3,53-48 104,100-190 89,-136 218-189,-18 21-4,-1-1-1,0 1 1,0 0-1,1-1 1,-1 1 0,0 0-1,1-1 1,-1 1 0,0 0-1,1 0 1,-1 0 0,0-1-1,1 1 1,-1 0-1,0 0 1,1 0 0,-1 0-1,1 0 1,-1 0 0,0 0-1,1 0 1,-1 0 0,1 0-1,-1 0 1,0 0-1,1 0 1,-1 0 0,1 0-1,-1 0 1,0 0 0,1 0-1,-1 0 1,0 1 0,1-1-1,-1 0 1,1 0-1,-1 0 1,0 1 0,0-1-1,1 0 1,-1 0 0,0 1-1,1-1 1,-1 0 0,0 1-1,0-1 1,0 0-1,1 1 1,-1-1 0,0 1-1,0-1 1,0 0 0,0 1-1,0-1 1,0 1 0,1-1-1,-1 0 1,0 1-1,0-1 1,0 1 0,-1-1 0,-4 62 72,0 80 404,5-140-468,-1 0 1,1 0-1,0 0 1,0 0-1,1 0 1,-1 0-1,0 0 1,1 0-1,-1 0 0,1-1 1,0 1-1,-1 0 1,1 0-1,0 0 1,0-1-1,0 1 1,0 0-1,1-1 1,-1 1-1,0-1 1,1 1-1,-1-1 0,1 0 1,-1 0-1,1 1 1,-1-1-1,1 0 1,0 0-1,0-1 1,0 1-1,0 0 1,-1-1-1,1 1 0,0-1 1,0 1-1,0-1 1,0 0-1,1 0-8,4-4 14,0 0 1,0-1-1,0 0 0,0-1 0,-1 1 0,0-1 0,0-1 0,-1 1 1,0-1-1,0 0 0,3-5-14,-2 3 12,93-137 148,-99 145-158,15-16 16,-6 25-74,2 161 78,0-137-433,-2-33-755,4-16-1994,1-10-160</inkml:trace>
  <inkml:trace contextRef="#ctx0" brushRef="#br0" timeOffset="2090.129">1158 840 9602,'-9'23'3017,"-9"-15"551,9-5-2623,7-2-529,4-8-208,2-6-592,-4-8-3177,-7-6 896</inkml:trace>
  <inkml:trace contextRef="#ctx0" brushRef="#br0" timeOffset="-44861.731">279 425 6841,'-5'-2'285,"0"1"0,-1 0 0,1 1-1,-1-1 1,0 1 0,1 0-1,-1 1 1,1-1 0,-1 1-1,1 0 1,-1 1 0,1-1-1,0 1 1,0 0 0,-1 0 0,1 1-1,1-1 1,-1 1 0,-1 1-285,-4 4 6,1 0 1,-1 1-1,2 0 1,-1 0-1,1 1 1,1 0-1,0 0 1,0 1-1,1 0 1,0 0-1,1 0 0,1 1 1,-1 0-1,2 0 1,-2 7-7,-6 33 47,2 1 1,2 0-1,2 5-47,5-53 7,-7 123 160,7 0-1,4 1 0,13 52-166,17 50 347,-26-192-274,2 0-1,2-1 1,1 0 0,2-1 0,8 13-73,-11-27 15,0-1 0,2 0-1,0-1 1,2 0 0,0-1 0,2-1-1,0-1 1,0-1 0,2 0 0,0-1 0,17 9-15,-19-14-3,1 0-1,0-1 1,0-1 0,1-1 0,0-1 0,16 3 3,11-1 8,2-3 1,-1-1-1,1-3 0,30-3-8,113-22 40,-146 16-40,-1-1 0,0-3-1,-1-1 1,41-18 0,-52 15 6,-1-1 1,0-2-1,-1-1 1,-1-1-1,-1-2 1,16-16-7,-4-1 78,-1-2 0,-2-2 1,-2-1-1,6-14-78,-17 25 104,-2-2-1,-2-1 1,-1 0 0,-1-2-1,-3 0 1,-1-1 0,-2 0 0,2-12-104,-5 5 86,-1-1 0,-3 0 1,-1 0-1,-3-1 0,-1 1 1,-3-1-1,-2 1 0,-8-44-86,4 54 164,-1 0-1,-2 0 1,-2 1-1,-1 0 1,-8-13-164,-6 1 203,-3 2 1,-1 1-1,-2 2 0,-2 1 1,-2 2-1,-10-7-203,-12-5 139,-2 4 0,-49-30-139,72 51-79,-2 2 1,0 1-1,-1 3 1,-2 1 0,0 3-1,-1 1 1,0 2-1,-1 2 1,-7 1 78,17 4-232,1 2 1,-1 2-1,0 1 0,0 1 0,0 2 1,0 2-1,0 1 0,0 2 0,-27 9 232,4 4-1011,1 3 0,1 2-1,-6 7 1012,-183 105-3043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15:4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15092 1553 8762,'-22'13'6817,"41"-17"-5919,2-7-619,0 0-1,-1-1 1,0-1 0,-1-1-1,16-15-278,-18 15 110,46-39 151,-3-2 1,41-49-262,-88 88 21,0 0 0,-1 0 1,-1-1-1,0-1 0,-1 0 1,-1 0-1,4-13-21,-1 1 123,-16 56 314,-1-6-659,-20 129 1091,25-143-1057,0 0 0,0 0 1,0 0-1,1 0 0,0 0 1,0 0-1,0 0 0,1 0 1,0 0-1,0-1 0,0 1 0,1-1 1,0 0-1,0 0 0,0 0 1,1 0-1,-1 0 0,1 0 1,1-1-1,-1 0 0,0 0 1,1 0-1,0 0 188,16 3-2955</inkml:trace>
  <inkml:trace contextRef="#ctx0" brushRef="#br0" timeOffset="-704.378">15099 1920 8882,'-18'11'3426,"9"-5"588,26-9-2822,46-16-923,-1-2-1,42-21-268,68-25 97,-144 56-92,0 2 0,1 2 0,0 0-1,0 2 1,0 1 0,1 1 0,0 2 0,-1 1 0,4 1-5,-12 6-629,-31 8-1221,-18-2-1308,-12 1-219</inkml:trace>
  <inkml:trace contextRef="#ctx0" brushRef="#br0" timeOffset="-436.305">15171 2149 8130,'-7'11'2176,"9"-8"657,9 0-2289,13-9-96,8-8-80,25-9 32,6-1-80,16-9-16,-4 4-136,3 6-40,-21 8-104,-3-5-424,-24 8 992,-21-14-3752,-17-7 1143</inkml:trace>
  <inkml:trace contextRef="#ctx0" brushRef="#br0" timeOffset="-2352.42">13656 1837 7938,'-26'15'6202,"36"-13"-4885,126-33-38,20-14-649,53-25-630,-166 53 20,-9 5 9,0-1 0,-1-2 0,-1-2 0,1-2-29,3-12-281,-36 31 210,1 0-1,-1 0 1,0 0 0,0-1-1,1 1 1,-1 0 0,0 0-1,1 0 1,-1-1 0,0 1-1,0 0 1,1 0 0,-1 0-1,0-1 1,0 1 0,0 0 0,1-1-1,-1 1 1,0 0 0,0 0-1,0-1 1,0 1 0,0 0-1,0-1 1,1 1 0,-1 0-1,0-1 1,0 1 0,0 0-1,0-1 1,0 1 0,0 0-1,0-1 1,0 1 0,-1 0-1,1-1 1,0 1 0,0 0-1,0-1 1,0 1 0,0 0-1,0-1 1,-1 1 0,1 0-1,0 0 1,0-1 0,-1 1-1,1 0 1,0 0 0,0-1-1,-1 1 1,1 0 0,0 0-1,0 0 1,-1 0 0,1-1 71,-10 3-3065</inkml:trace>
  <inkml:trace contextRef="#ctx0" brushRef="#br0" timeOffset="-1857.059">13678 1902 9330,'-21'4'4264,"21"-4"-4183,0 0 0,1 0-1,-1 0 1,0 0 0,0 0 0,0 0-1,1-1 1,-1 1 0,0 0-1,0 0 1,0 0 0,0 0 0,0-1-1,0 1 1,1 0 0,-1 0-1,0 0 1,0-1 0,0 1 0,0 0-1,0 0 1,0 0 0,0-1-1,0 1 1,0 0 0,0 0 0,0-1-1,0 1 1,0 0 0,0 0-1,0 0 1,0-1 0,0 1 0,0 0-1,0 0 1,0 0 0,0-1-1,0 1 1,-1 0 0,1 0 0,0 0-81,92-31 786,-73 25-777,0 1-1,0 1 0,1 1 0,-1 1 0,1 0 0,-1 2 0,1 0 1,-1 1-1,1 1-8,-16-1-1,-1-1 0,0 1 0,1 0 0,-1 0 0,0 1 1,0-1-1,0 0 0,0 1 0,0 0 0,0 0 0,0 0 0,-1 0 0,1 0 1,-1 1-1,1-1 0,-1 1 0,0 0 0,0-1 0,0 1 0,0 0 0,-1 0 1,1 0-1,-1 0 0,0 1 0,0-1 0,0 0 0,0 1 0,0-1 0,-1 0 0,1 1 1,-1-1-1,0 1 0,0-1 0,-1 0 0,1 2 1,-6 13 18,0 0-1,-1 0 0,-1-1 1,-1 0-1,-1 0 1,0-1-1,-1 0 0,0-1 1,-2-1-1,1 1 1,-3 0-18,9-9 3,-188 205 424,61-66 357,132-144-768,0 0-11,0-1 1,0 1 0,-1 0-1,1-1 1,0 1 0,1 0-1,-1 0 1,0 0 0,0-1-1,0 1 1,0 0 0,1 0-1,-1 0 1,0 0 0,1 1-1,-1-1 1,1 0 0,-1 0-1,1 0 1,0 0-1,-1 0 1,1 1 0,0-1-1,0 0 1,0 0 0,0 0-1,0 1 1,0-1 0,0 0-1,0 0 1,1 1 0,-1-1-1,0 0 1,1 0 0,-1 0-1,1 0 1,-1 0 0,1 0-1,-1 0 1,1 0 0,0 0-1,0 0 1,-1 0-1,1 0 1,0 0 0,0 0-6,6 0-3,0 0 1,0 0-1,0-1 1,0 0-1,1-1 1,-1 1 0,0-1-1,0 0 1,0-1-1,-1 0 1,1 0-1,2-1 3,8-2 7,83-24 46,25-6 116,106-16-169,-212 49-101,-1 0 1,1-1-1,-1-1 1,0-1 0,0-1-1,0 0 1,0-1 0,-1-1-1,-1-1 1,1 0 0,-1-1-1,12-11 101,-1-5-3248,-6 2-22</inkml:trace>
  <inkml:trace contextRef="#ctx0" brushRef="#br0" timeOffset="1612.916">11789 2266 9666,'-4'-54'5427,"36"8"-4298,-24 40-1098,0 1-1,0 0 1,1 0-1,-1 0 1,1 1-1,0 0 1,0 1-1,0 0 1,1 0-1,-1 1 1,1 1-1,0-1 1,-1 1-1,1 1 1,0 0-1,0 0 1,8 2-31,-13-1 7,0-1 0,0 1-1,0 0 1,1 0 0,-1 0 0,0 1 0,-1 0-1,1 0 1,0 0 0,0 1 0,-1-1 0,1 1-1,-1 0 1,0 0 0,0 1 0,0-1 0,-1 1-1,1 0 1,-1 0 0,0 0 0,0 1 0,0-1-1,0 1 1,-1-1 0,0 1 0,0 0 0,0 0-1,0 0 1,-1 0 0,0 3-7,-5 109 164,-6-72-7,-2-1 1,-2 0-1,-2-1 1,-2-1-1,-1-1 1,-23 34-158,-29 68 1065,66-134-980,1 1 0,0-1 0,1 1 0,0 0 0,1 0-1,0 0 1,0 1 0,1-1 0,0 0 0,1 2-85,0-10 7,1-1 0,-1 1 0,0-1 0,1 1 0,-1-1 0,1 1 0,-1-1-1,1 1 1,0-1 0,-1 0 0,1 1 0,0-1 0,0 0 0,0 0 0,0 1 0,0-1-1,1 0 1,-1 0 0,0 0 0,0 0 0,1-1 0,-1 1 0,0 0 0,1 0 0,-1-1-1,1 1 1,-1-1 0,1 1 0,-1-1 0,1 0 0,-1 0 0,1 0 0,-1 1 0,1-1-1,0-1 1,-1 1 0,1 0 0,-1 0 0,2-1-7,60-17 95,-46 10-268,0 0-1,-1-1 0,0-1 0,0 0 0,-1-1 1,0-1-1,-1 0 0,-1-1 0,0 0 1,7-11 173,-11 8-3546,-8 2-333</inkml:trace>
  <inkml:trace contextRef="#ctx0" brushRef="#br0" timeOffset="1885.216">11840 2630 10626,'-7'2'2841,"4"-1"872,3-1-3137,10-6-136,5 5-232,16-13-88,2 0-96,10-2-112,-1-4-464,5-1-3145,-6 2 736</inkml:trace>
  <inkml:trace contextRef="#ctx0" brushRef="#br0" timeOffset="2269.952">12175 2683 9770,'0'1'141,"0"-1"-44,1 0 0,-1 0-1,1 0 1,0 0 0,-1 0-1,1 1 1,-1-1 0,1 0-1,-1 0 1,1 0-1,-1 1 1,1-1 0,-1 0-1,1 1 1,-1-1 0,0 0-1,1 1 1,-1-1 0,1 1-1,-1-1 1,0 1 0,1-1-1,-1 1 1,0-1 0,0 1-1,1-1 1,-1 1-1,0-1 1,0 1 0,0-1-1,0 1 1,0-1 0,1 1-1,-1-1 1,0 1 0,0 0-1,-1-1 1,1 1 0,0-1-1,0 1 1,0-1 0,0 1-1,0-1 1,0 1 0,-1-1-1,1 1 1,0-1-1,-1 1 1,1-1 0,0 1-1,-1-1 1,1 1 0,0-1-1,-1 0 1,1 1 0,-1-1-1,1 0 1,-1 1 0,1-1-1,0 0 1,-1 1 0,0-1-1,1 0 1,-1 0 0,1 0-1,-1 1-96,11-5 55,0 0 0,-1 0 1,1-1-1,-1 0 0,0-1 0,0 0 0,-1 0 0,0-1 1,0 0-1,0-1 0,6-7-55,-3 3 24,0 0 1,0 0-1,-1-1 1,-1 0-1,0 0 0,0-1 1,-2-1-1,0 1 1,0-1-1,-2-1 1,0 1-1,0-1 0,-1-1-24,-4 16 13,1 0 0,-1-1 0,1 1-1,-1-1 1,0 1 0,0-1-1,1 1 1,-1 0 0,0-1 0,0 1-1,-1-1 1,1 1 0,0-1 0,0 1-1,-1-1 1,1 1 0,-1 0 0,1-1-1,-1 1 1,0 0 0,1-1-1,-1 1 1,0 0 0,0 0 0,0-1-1,0 1 1,0 0 0,0 0 0,0 0-1,0 1 1,-2-2-13,-17 32 297,-26 158-6,44-176-262,-1 0 15,0 1 1,1-1-1,1 1 1,0 0-1,1-1 0,0 1 1,1-1-1,2 6-44,-4-16 5,1-1 0,1 0 0,-1 1 1,0-1-1,0 0 0,0 0 0,1 1 0,-1-1 0,1 0 0,-1 0 0,1 0 0,-1 0 0,1 1 0,0-1 0,-1 0 0,1 0 0,0 0 0,0 0 0,0-1 0,0 1 0,0 0 0,0 0 0,0 0 1,0-1-1,0 1 0,0-1 0,1 1 0,-1-1 0,0 1 0,0-1 0,0 1 0,1-1 0,-1 0 0,0 0 0,0 0 0,1 0 0,-1 0 0,0 0 0,1 0 0,-1 0 0,0 0 0,1-1-5,51-31 114,-23 7-70,-2-2-1,0-2 1,-2 0 0,-1-2 0,-2 0 0,-1-2-1,8-16-43,7-41-4,-63 235-122,14-90 266,-10 80 561,22-134-694,0-1-1,-1 1 1,1 0-1,0 0 1,-1-1 0,1 1-1,0 0 1,0 0-1,0-1 1,-1 1-1,1 0 1,0 0-1,0-1 1,0 1-1,0 0 1,1 0 0,-1 0-1,0-1 1,0 1-1,0 0 1,1 0-1,-1-1 1,0 1-1,0 0 1,1 0-1,-1-1 1,1 1 0,-1-1-1,1 1 1,-1 0-1,1-1 1,-1 1-1,1-1 1,0 1-1,-1-1 1,1 1-1,0-1 1,-1 0 0,1 1-1,0-1 1,0 0-1,-1 1 1,1-1-1,0 0 1,0 0-1,-1 0 1,1 0-1,0 0 1,0 0-1,0 0 1,-1 0 0,1 0-1,0 0 1,0 0-1,-1 0 1,1-1-1,0 1 1,0 0-1,-1 0 1,1-1-1,0 1 1,-1-1 0,1 1-1,0-1 1,0 1-7,4-5-88,-1 0 1,1 0 0,-1 0 0,0-1 0,0 1-1,-1-1 1,0 0 0,0 0 0,0 0 0,1-5 87,9-69-4549,-19 16 782</inkml:trace>
  <inkml:trace contextRef="#ctx0" brushRef="#br0" timeOffset="2570.288">12556 1912 8490,'6'14'4441,"-9"-14"-360,-3 0-1409,8 2-2240,-2-1-120,0 2-280,3 0 16,1 0-128,-1-3-1104,3-1-2913,-7-8 504</inkml:trace>
  <inkml:trace contextRef="#ctx0" brushRef="#br0" timeOffset="2914.508">12764 1777 9634,'-1'29'2401,"-7"21"1103,4 5-2776,-4 13 57,-1 1-145,0 6-144,7-14-280,-2 9-24,4-9-176,1 2 56,2-10-8,-1 2-192,5-8-280,-5-3-512,2-14 32,-1-4-2873,-3-8 600</inkml:trace>
  <inkml:trace contextRef="#ctx0" brushRef="#br0" timeOffset="3178.62">12843 2334 9634,'10'9'4650,"4"6"-2785,4 3-1542,-14-14-274,1 0 0,0-1 0,0 1 0,0-1 1,0-1-1,1 1 0,-1-1 0,1 0 0,0 0 1,0 0-1,-1-1 0,1 0 0,0 0 0,0 0 1,0-1-1,0 0 0,0 0 0,0-1 0,0 0 1,0 0-1,0 0 0,0 0 0,0-1 0,-1 0 1,1-1-1,-1 1 0,1-1 0,-1 0 0,0 0 1,0 0-1,0-1 0,-1 0 0,1 0 0,-1 0 1,0-1-1,0 1 0,2-5-49,-5 9 8,0-1 0,0 1 0,0-1 0,-1 0-1,1 1 1,0-1 0,-1 0 0,1 1 0,0-1 0,-1 0 0,1 0 0,-1 0 0,1 1 0,-1-1 0,0 0-1,1 0 1,-1 0 0,0 0 0,0 0 0,1 0 0,-1 0 0,0 0 0,0 0 0,0 0 0,0 0 0,0 0-1,-1 0 1,1 0 0,0 0 0,0 0 0,0 1 0,-1-1 0,1 0 0,-1 0 0,1 0 0,-1 0 0,1 0-1,-1 1 1,1-1 0,-1 0 0,1 0 0,-1 1 0,0-1 0,0 0 0,1 1 0,-1-1 0,0 1-1,0-1 1,0 1 0,0-1 0,0 1 0,1 0 0,-1-1 0,0 1 0,0 0 0,0 0 0,0 0-8,-6 5 4,1 0 0,0 0 0,0 1 0,1 0 0,0 0 0,0 0 0,0 1 0,1 0 0,0 0 1,0 0-1,0 0 0,1 1 0,0-1 0,1 1 0,0 0 0,-1 4-4,0-5 14,0 0 1,0 1-1,1-1 1,0 1-1,0 0 1,1 0-1,0 0 1,0 0-1,0 0 0,1 0 1,1 0-1,0 0 1,0 0-1,0 0 1,1 0-1,0-1 1,0 1-1,2 1-14,-3-8 5,0 0 0,0 0 0,1 0 0,-1-1-1,0 1 1,1-1 0,-1 1 0,1-1 0,-1 1 0,1-1 0,-1 0-1,0 0 1,1 1 0,0-1 0,-1 0 0,1 0 0,-1-1 0,0 1 0,1 0-1,-1 0 1,1-1 0,-1 1 0,1-1 0,-1 1 0,0-1 0,1 0-1,-1 1 1,0-1 0,1 0 0,-1-1-5,0 2 1,16-11 36,0 0 1,-1-1-1,0-1 0,-1-1 1,-1 0-1,0-1 1,0 0-1,6-12-37,16-16 56,7-6-36,-43 49-22,0-1 1,0 1 0,0-1-1,1 1 1,-1-1 0,0 1 0,1-1-1,-1 1 1,0 0 0,1-1 0,-1 1-1,0-1 1,1 1 0,-1 0-1,1-1 1,-1 1 0,1 0 0,-1 0-1,1-1 1,-1 1 0,1 0 0,-1 0-1,1 0 1,-1 0 0,1 0-1,-1 0 1,1-1 0,-1 1 0,1 0-1,-1 0 1,1 1 0,-1-1-1,1 0 1,-1 0 0,1 0 0,0 0-1,-1 0 1,1 1 0,-1-1 0,0 0-1,1 0 1,-1 1 0,1-1-1,-1 0 1,1 1 0,-1-1 0,0 0-1,1 1 1,-1-1 0,0 1 0,1-1-1,-1 1 1,0-1 0,1 0-1,-1 1 1,0 0 1,5 32-82,5 97 252,2-98 68,-12-31-253,1-1-1,-1 1 0,0-1 1,1 1-1,-1-1 0,0 1 1,1-1-1,-1 1 0,0-1 1,1 1-1,-1-1 0,1 0 1,-1 1-1,1-1 0,-1 0 1,1 1-1,-1-1 0,1 0 1,-1 1-1,1-1 0,-1 0 1,1 0-1,0 0 0,-1 0 1,1 0-1,-1 0 0,1 0 1,0 0-1,-1 0 0,1 0 1,-1 0-1,1 0 0,0 0 1,-1 0-1,1 0 0,-1 0 1,1-1-1,-1 1 0,1 0 1,-1-1-1,1 1 0,-1 0 1,1-1-1,-1 1 0,1 0 1,-1-1-1,1 1 0,-1-1 1,0 1-1,1-1 0,-1 1 1,0-1-1,1 1 0,-1-1 1,0 0 15,13-24-3165,-3-7 126</inkml:trace>
  <inkml:trace contextRef="#ctx0" brushRef="#br0" timeOffset="4590.597">16805 1204 8010,'0'-2'185,"1"1"11,0 0 0,0 0 0,0 0 0,0 0 0,-1 0-1,1 0 1,0 0 0,-1 0 0,1-1 0,-1 1-1,1 0 1,-1-1 0,0 1 0,1 0 0,-1 0 0,0-1-1,0 1 1,0-1 0,0 1 0,0 0 0,0-1-1,0 1 1,-1 0 0,1-1 0,0 1 0,-1 0 0,1 0-1,-1-1 1,0 1 0,1 0 0,-1 0 0,0 0 0,1 0-1,-1 0 1,0 0 0,0 0 0,0 0 0,0 0-1,0 0 1,0 0 0,-1 0 0,1 1 0,0-1 0,-1 0-196,-52 17 1825,26-2-1706,0 1 0,1 1-1,1 1 1,0 2 0,2 0-1,0 2 1,1 1 0,-10 13-119,-3 21 76,36-54-75,-1-1-1,1 0 1,0 0 0,-1 0-1,1 0 1,0 1 0,0-1 0,0 0-1,0 0 1,0 0 0,0 1 0,0-1-1,0 0 1,1 0 0,-1 0-1,0 1 1,1-1 0,-1 0 0,1 0-1,-1 0 1,1 0 0,-1 0-1,1 0 1,0 0 0,0 0 0,-1 0-1,1 0 1,0 0 0,0-1 0,0 1-1,0 0 1,0-1 0,0 1-1,0 0 1,0-1 0,0 1 0,1-1-1,-1 0 1,0 1 0,0-1-1,0 0 1,0 0 0,1 1-1,54-2 21,-3-11-4,-29 5-25,-1 2 0,1 1 0,-1 1 0,1 1 0,21 0 8,-40 3-9,-1 0-1,1-1 1,0 1-1,-1 1 1,1-1-1,-1 1 1,1 0-1,-1 0 1,0 0-1,1 0 1,-1 1-1,0 0 1,-1-1-1,1 1 1,-1 1-1,1-1 1,-1 1-1,0-1 0,0 1 1,0 0-1,-1 0 1,1 0-1,-1 0 1,0 1-1,0-1 1,-1 1-1,1-1 1,-1 1-1,0 0 1,0 3 9,1 4-28,0 0 0,-1 0-1,-1 0 1,0 1 0,-1-1 0,0 0 0,0 0 0,-2 0 0,1 0 0,-2 0-1,-1 4 29,-4 4 32,-1-1-1,-1 0 0,-1 0 0,0-1 1,-1-1-1,-1 0 0,-12 11-31,9-10 198,-1 0 0,-1-2 0,-1 0 0,0-1 0,-1-1 0,-7 4-198,25-16 4,1 0 0,0-1 0,-1 1 0,1 0 0,-1-1 0,1 1 0,-1-1 0,0 0 0,0 0 0,1 0-1,-1 0 1,0 0 0,0-1 0,0 1 0,0-1 0,0 0 0,0 0 0,0 0 0,0 0 0,0-1 0,0 1-1,0-1 1,0 1 0,0-1 0,1 0 0,-1 0 0,0-1 0,0 1 0,1 0 0,-1-1 0,1 0 0,-1 0 0,1 1-1,0-1 1,0-1 0,0 1 0,0 0 0,0 0 0,0-1 0,1 1 0,-1-1 0,1 1 0,-1-1 0,1 0 0,0 0-1,0-1-3,0-2-351,0 0 0,1 0 0,0-1 0,0 1-1,1 0 1,0 0 0,0 0 0,0-1 0,1 1 0,0 1-1,0-1 1,0 0 0,1 0 0,0 1 0,1-3 351,32-46-4015</inkml:trace>
  <inkml:trace contextRef="#ctx0" brushRef="#br0" timeOffset="5022.086">17035 1415 8474,'-1'23'1202,"-1"0"0,-2-1 1,0 1-1,-1-1 0,-2 1 1,-2 4-1203,-1 8 467,-72 235 2355,75-247-2723,1 1-1,2 0 1,0 1-1,2-1 1,1 1-1,0-1 1,2 1-1,1 0 0,1-1 1,1 0-1,4 14-98,0-75 216,18-75-80,106-347-910,-56 282 309,-75 172 453,1 1 0,0 0 0,0 0 0,0 0 0,0 1 0,0-1-1,1 0 1,0 1 0,-1-1 0,1 1 0,1 0 0,-1 0 0,0 0 0,1 1-1,-1-1 1,1 1 0,0 0 0,0 0 0,0 0 0,0 0 0,0 1-1,0-1 1,1 1 0,-1 0 0,0 1 0,1-1 0,-1 1 0,1 0-1,-1 0 1,3 0 12,-5 1-11,0 0 0,0 1 0,-1-1 0,1 0 0,0 1 0,-1-1 0,1 1 0,-1 0 0,0 0 0,1-1 0,-1 1 0,0 0 0,0 0 0,0 0 0,0 0 0,-1 0 0,1 0 0,0 0 0,-1 0 0,0 1 0,1-1 0,-1 0 0,0 0 0,0 0 0,0 1 0,0-1 0,-1 0 0,1 0 0,-1 0 0,1 0 0,-1 2 11,-28 97 49,21-76 102,-1-1 0,-1 0 0,-2 0 0,0-1-1,-1 0 1,-1-2 0,-1 1 0,-1-2 0,-1 0-1,0-1 1,-2 0 0,-8 5-151,-38 8 409,64-31-426,-1 0 0,1-1 0,-1 1 0,0-1 0,1 0 0,-1 1 0,0-1 0,1 0 1,-1 0-1,0 0 0,1 0 0,-1 0 0,0-1 0,1 1 0,-1 0 0,0-1 0,1 1 0,-1-1 0,1 0 0,-1 1 0,1-1 0,-1 0 0,1 0 0,-1 0 0,1 0 0,0 0 0,0 0 0,-1-1 0,1 1 0,0 0 0,0-1 0,0 1 0,0 0 0,1-1 0,-1 1 0,0-1 1,1 0-1,-1 1 0,1-1 0,-1 0 17,0-3-246,1 0 0,0 0 0,0 0 0,0-1 0,0 1 0,1 0 0,0 0 0,0 0 0,0 0 0,1 0 0,-1 0 0,1 0 0,1 0 0,1-3 246,26-39-2867</inkml:trace>
  <inkml:trace contextRef="#ctx0" brushRef="#br0" timeOffset="5386.456">17492 1280 6441,'4'-6'6241,"-14"15"-3325,-33 35-880,31-28-1954,0 0-1,0 1 1,2 0-1,0 0 1,1 1-1,0 1 1,2-1-1,0 1 1,1 1-1,1-1 0,1 1 1,1 0-1,0 13-81,2-31 6,1-1 0,0 1 0,0 0 0,0-1 0,0 1 0,0 0 0,0 0 0,0-1 0,0 1-1,1 0 1,-1-1 0,1 1 0,-1 0 0,1-1 0,0 1 0,0-1 0,0 1 0,0-1 0,0 1 0,0-1 0,0 0-1,0 1 1,0-1 0,0 0 0,1 0 0,-1 0 0,1 0 0,-1 0 0,1 0 0,-1 0 0,1-1 0,-1 1-1,1 0 1,0-1 0,-1 0 0,1 1 0,0-1 0,-1 0 0,1 0 0,0 1 0,0-2 0,-1 1 0,1 0 0,0 0-1,-1 0 1,1-1 0,0 1 0,-1-1 0,1 1 0,0-1 0,-1 0 0,1 0 0,0 0-6,16-11 46,-1-1 1,-1-1 0,0 0 0,0-2-1,-2 1 1,13-18-47,-13 16 29,111-135 157,-94 100-113,-31 52-75,1-1 0,-1 1 0,0-1 0,0 1-1,0-1 1,1 0 0,-1 1 0,0-1 0,0 1 0,0-1 0,0 0 0,0 1 0,0-1 0,0 0 0,0 1 0,0-1 0,0 1 0,0-1-1,-1 0 1,1 1 0,0-1 0,0 1 0,0-1 0,-1 1 0,1-1 0,0 1 0,-1-1 0,1 1 0,-1-1 0,1 1 0,0-1 0,-1 1-1,1-1 1,-1 1 0,1 0 0,-1-1 0,0 1 0,1 0 0,-1 0 0,1-1 0,-1 1 0,1 0 0,-1 0 0,0 0 0,1 0 0,-1 0-1,1 0 1,-1 0 0,0 0 0,1 0 0,-1 0 0,1 0 0,-1 0 0,0 0 0,1 0 0,-1 0 0,1 1 0,-1-1 0,0 0 0,1 1-1,-1-1 1,1 0 0,-1 1 0,1-1 0,-1 1 2,-9 6-12,-1 2 0,2 0 0,-1 0 0,1 0 0,1 1 0,0 1 0,0-1-1,1 1 1,0 1 0,1-1 0,0 1 0,1 0 0,0 1 0,1-1 0,-1 8 12,0 46 92,5-65-96,0 0-1,0 0 1,0 0 0,0 0 0,1 0 0,-1 0 0,0 0 0,1-1-1,-1 1 1,0 0 0,1 0 0,-1 0 0,1 0 0,-1-1-1,1 1 1,-1 0 0,1-1 0,0 1 0,-1 0 0,1-1 0,0 1-1,0-1 1,-1 1 0,1-1 0,0 1 0,0-1 0,0 0-1,0 1 1,-1-1 0,1 0 0,0 0 0,0 1 0,0-1-1,0 0 1,0 0 0,0 0 0,0 0 0,0 0 0,0 0 0,0-1-1,-1 1 1,1 0 0,0 0 0,0-1 0,0 1 0,0-1 4,40-23-526,-41 24 527,71-65-1756,-33 30-130</inkml:trace>
  <inkml:trace contextRef="#ctx0" brushRef="#br0" timeOffset="5874.485">18050 671 9162,'-13'6'2839,"9"-5"-2654,0 0 0,1 0 0,-1 1 0,1 0 0,-1-1 0,1 1 0,0 0 0,-1 1-1,1-1 1,0 0 0,1 1 0,-1 0 0,0 0 0,1-1 0,-2 3-185,-8 30 244,11-32-184,0 0 863,0-7-391,-14 37 862,-38 159-583,1 20-414,44-174-326,1 0-1,2 1 0,2 0 1,1 0-1,3-1 1,2 22-71,-3-56 6,0 0 0,1 0-1,-1 0 1,1 0 0,0 0 0,0 0 0,1 0 0,-1-1-1,1 1 1,-1 0 0,1-1 0,0 1 0,1-1 0,-1 1 0,1-1-1,-1 0 1,1 0 0,0 0 0,0-1 0,0 1 0,1-1-1,-1 1 1,0-1 0,1 0 0,0 0 0,0 0-6,4-2-50,-1-1-1,1 0 1,-1 0 0,0 0-1,1-1 1,-1 0-1,0 0 1,0-1 0,0 0-1,-1 0 1,1-1 0,-1 1-1,1-2 1,-1 1 0,0-1-1,-1 1 1,1-2 0,-1 1-1,0 0 1,3-6 50,70-82-5300,-40 40 1442</inkml:trace>
  <inkml:trace contextRef="#ctx0" brushRef="#br0" timeOffset="6278.959">18384 802 7866,'10'-79'9435,"-10"80"-9392,0-1 0,0 0 0,0 1 0,1-1 0,-1 1 0,0-1 0,0 0 0,0 1 0,0-1 0,0 1 0,0-1 0,0 1 0,0-1 0,0 0 0,0 1 0,0-1 0,0 1 0,-1-1 0,1 0 0,0 1 0,0-1 0,0 1 0,0-1 0,-1 0 0,1 1 1,0-1-1,0 0 0,-1 1 0,1-1 0,0 0 0,-1 1 0,1-1 0,0 0 0,-1 0 0,1 1 0,0-1 0,-1 0 0,1 0 0,-1 0 0,1 0 0,0 0 0,-1 1 0,1-1 0,-1 0 0,1 0 0,-1 0 0,1 0 0,0 0 0,-1 0 0,1 0 0,-1 0 0,1 0 0,-1-1 0,1 1 0,0 0 0,-1 0 0,1 0 0,0 0 0,-1-1 0,1 1 0,-1 0 0,1 0 0,0-1 0,-1 1 0,1 0 0,0 0 0,0-1 0,-1 1 0,1-1 0,0 1-43,-35 93 531,-60 188-422,71-214-78,-28 111 92,53-52-2768,-2-118-1052,0-11-305</inkml:trace>
  <inkml:trace contextRef="#ctx0" brushRef="#br0" timeOffset="6631.534">18131 1239 8434,'20'-8'7397,"20"13"-7162,-18 0 224,3-3-389,0 0 0,0-1 0,0-2 0,0-1 1,20-3-71,96-27-721,-107 7 247,-54 45 919,10-5-129,0-1 1,1 1-1,1 1 0,1-1 0,0 1 1,1 1-1,-2 9-316,8-25 14,0 0 1,-1 0-1,1 1 0,0-1 1,0 0-1,0 0 0,1 0 1,-1 0-1,0 0 1,0 0-1,1 0 0,-1 0 1,0 0-1,1 0 0,-1 0 1,1 0-1,-1 0 0,1 0 1,0 0-1,-1 0 1,1 0-1,0-1 0,0 1 1,-1 0-1,1 0 0,0-1 1,0 1-1,0-1 0,0 1 1,0-1-1,0 1 1,0-1-1,0 1 0,0-1 1,0 0-1,0 0 0,0 0 1,1 1-1,-1-1 0,0 0 1,0 0-1,0 0 1,0-1-1,0 1 0,0 0 1,0 0-1,0-1 0,0 1 1,0 0-1,0-1 0,0 1 1,0-1-1,0 1 1,0-1-1,0 0 0,0 1 1,0-1-1,0 0 0,-1 0 1,1 1-1,0-2-14,133-80 328,-116 67-304,2 1 0,0 1 0,0 1 0,1 1 0,0 0 0,18-5-24,-37 16-1,-1-1-1,0 1 1,1 0-1,-1 0 1,0 0-1,1 0 1,-1 0 0,1 0-1,-1 0 1,0 0-1,1 1 1,-1-1-1,1 0 1,-1 1-1,0-1 1,0 1-1,1-1 1,-1 1-1,0 0 1,0 0-1,0-1 1,0 1 0,1 0-1,-1 0 1,-1 0-1,1 0 1,0 0-1,0 1 1,0-1-1,0 0 1,-1 0-1,1 0 1,-1 1-1,1-1 1,-1 0 0,1 1-1,-1-1 1,0 0-1,1 1 1,-1-1-1,0 1 1,0-1-1,0 0 1,0 1-1,0-1 1,-1 1-1,1-1 1,0 0 0,-1 1-1,1-1 1,-1 0-1,1 1 2,-1 59 464,3-59-446,-1-1-1,1 1 0,0-1 0,0 0 1,-1 0-1,1 0 0,0 0 0,0 0 1,0-1-1,0 1 0,0 0 1,0-1-1,0 1 0,1-1 0,-1 0 1,0 0-1,0 0 0,0 0 1,0 0-1,0 0 0,0-1 0,1 1 1,-1-1-1,0 1 0,0-1 0,0 0 1,0 0-1,-1 0 0,1 0 1,0 0-1,0 0 0,0 0 0,0-1-17,2 0 21,127-64-60,-91 44-2154,-34 18-1475,-9 4-265</inkml:trace>
  <inkml:trace contextRef="#ctx0" brushRef="#br0" timeOffset="7234.951">19379 556 9394,'-5'1'2754,"8"3"3990,95-9-5358,202-56-375,-98-13-786,-116 29-148,-63 36-72,-33 13-512,-182 71-7557,135-56 4209</inkml:trace>
  <inkml:trace contextRef="#ctx0" brushRef="#br0" timeOffset="7728.518">19486 529 4481,'-17'3'7268,"29"-8"-2383,11-1-4454,1 2 0,-1 0 0,1 1 0,-1 2 0,1 0 0,16 3-431,-38-3 31,1 1 0,0 0-1,0 0 1,0 0 0,-1 0-1,1 1 1,0-1 0,0 1-1,-1-1 1,1 1 0,0 0 0,-1 0-1,1 0 1,0 0 0,-1 1-1,0-1 1,1 1 0,-1 0-1,0-1 1,0 1 0,0 0 0,0 0-1,0 0 1,0 1 0,-1-1-1,1 0 1,-1 1 0,1-1 0,-1 1-1,0-1 1,0 1 0,0-1-1,0 1 1,-1 0 0,1 0-1,-1-1 1,1 1 0,-1 0 0,0 0-1,0 0 1,-1-1 0,1 1-1,0 0 1,-1 1-31,-40 72 453,-121 158 166,137-194-535,-31 46 397,-4-2 0,-35 36-481,94-119 1,0-1-1,0 0 1,1 0 0,-1 0-1,0 1 1,0-1 0,0 1 0,1-1-1,-1 0 1,0 1 0,1-1-1,-1 1 1,0-1 0,1 1 0,-1 0-1,1-1 1,-1 1 0,0 0 0,1-1-1,0 1 1,-1 0 0,1 0-1,-1-1 1,1 1 0,0 0 0,0 0-1,-1 0 1,1 0 0,0-1-1,0 1 1,0 0 0,0 0 0,0 0-1,0 0 1,0 0 0,0-1 0,0 1-1,1 0 1,-1 0 0,0 0-1,0 0 1,1-1 0,-1 1 0,1 0-1,-1 0 1,1-1 0,-1 1-1,1 0 1,-1-1 0,1 1 0,-1-1-1,1 1 1,0 0 0,-1-1-1,1 1 1,0-1 0,0 0 0,-1 1-1,1-1 1,0 0 0,0 1-1,183-26 0,73-19 63,6 2-3,-7 43-19,-221-4 78,-66-4-114,2-57-2515,6 27-1565,2 0-406</inkml:trace>
  <inkml:trace contextRef="#ctx0" brushRef="#br0" timeOffset="28252.445">20586 1735 3737,'0'-1'239,"1"-1"-1,0 1 1,-1 0 0,1-1 0,-1 1 0,1-1-1,-1 1 1,0-1 0,1 1 0,-1-1 0,0 1-1,0-1 1,0 1 0,0-1 0,-1 1-1,1 0 1,0-1 0,-1 1 0,1-1 0,-1 1-1,1-1 1,-1 1 0,1 0 0,-1-1 0,0 1-1,0 0 1,0 0 0,0 0 0,0-1 0,0 1-1,0 0 1,0 0 0,0 1 0,0-1 0,-1 0-1,0 0-238,-6 2 179,0 1 0,0 0 0,0 1 0,1 0 0,-1 0 0,1 1 0,0 0 0,0 0 0,0 1 0,0 0-1,1 0 1,-6 5-179,-35 32 271,2 2-1,2 1 1,2 2-1,-11 19-270,32-40 75,0 1 1,2 0-1,2 2 0,0 0 1,2 0-1,-7 21-75,12-25 10,1 1-1,1 0 1,1 1-1,2 0 1,0 0-1,2 0 1,1 0-1,1 0 1,2 0-1,0 0 1,2 0-1,1 0 1,1-1-1,8 22-9,-12-41 5,0 0-1,1 0 0,1 0 1,-1 0-1,1 0 0,0-1 0,0 0 1,1 0-1,0 0 0,0 0 1,0-1-1,1 0 0,0 0 0,0 0 1,0-1-1,1 0 0,-1 0 1,1-1-1,0 1 0,0-1 0,0-1 1,0 0-1,1 0 0,-1 0 1,1-1-1,-1 0 0,1 0 0,-1-1 1,1 0-1,-1 0 0,1-1 1,0 0-1,2-1-4,2-3 51,1-1 0,-1 0-1,0-1 1,-1 0 0,0-1 0,0-1 0,0 0 0,-1 0-1,-1-1 1,1 0 0,-2 0 0,1-1 0,-2 0 0,1-1-1,-1 0 1,0-3-51,-4 11 71,-1 1 0,0-1 0,-1 0 0,1 0-1,0 0 1,-1 0 0,0 0 0,0 0 0,0 0 0,-1-1-1,0 1 1,1 0 0,-1 0 0,-1-1 0,1 1-1,0 0 1,-1 0 0,0-1 0,0 1 0,-1 0 0,1 0-1,-1 0 1,1 0 0,-1 1 0,-1-1 0,1 0-1,0 1 1,-1-1 0,0 1 0,0 0 0,0 0 0,0 0-1,0 0 1,0 1 0,-1-1 0,0 1 0,1 0-1,-1 0 1,-3-1-71,-5 0 44,0 1 0,-1 1-1,1 0 1,-1 0 0,1 1-1,-1 1 1,1 0 0,0 1-1,-1 0 1,1 1-1,0 0 1,0 1 0,1 1-1,-1 0 1,1 0 0,0 1-1,0 0 1,1 1 0,-2 1-44,11-8-3,0 1 0,0-1 0,0 0 0,0 1-1,0-1 1,0 1 0,0-1 0,0 1 0,0-1 0,0 1 0,0 0 0,1 0 0,-1-1 0,0 1 0,0 0 0,1 0 0,-1 0 0,0 0 0,1 0 0,-1 0 0,1 0 0,-1 0-1,1 0 1,0 0 0,-1 0 0,1 0 0,0 0 0,0 0 0,0 0 0,0 0 0,0 0 0,0 0 0,0 1 0,0-1 0,0 0 0,0 0 0,1 0 0,-1 0 0,0 0-1,1 0 1,0 1 3,53 0 898,-3-10-3491,10-8 724</inkml:trace>
  <inkml:trace contextRef="#ctx0" brushRef="#br0" timeOffset="28839.974">20847 2468 9834,'-30'40'7087,"4"-10"-5033,26-29-2043,0-1 0,0 0 0,-1 1 0,1-1 1,0 1-1,0-1 0,0 0 0,0 1 0,0-1 0,0 0 0,0 1 1,0-1-1,0 1 0,0-1 0,0 0 0,0 1 0,0-1 1,0 0-1,1 1 0,-1-1 0,0 1 0,0-1 0,0 0 1,1 1-1,-1-1 0,0 0 0,0 0 0,1 1 0,-1-1 0,0 0 1,0 0-1,1 1 0,-1-1 0,0 0 0,1 0 0,-1 0 1,0 1-1,1-1 0,-1 0 0,0 0 0,1 0 0,-1 0 1,1 0-1,-1 0 0,0 0 0,1 0 0,-1 0 0,1 0 0,-1 0 1,0 0-1,1 0 0,-1 0 0,0 0 0,1 0 0,-1 0 1,1 0-1,-1-1 0,0 1 0,1 0 0,-1 0 0,0 0 1,1-1-13,25-6-54,-23 6 66,0 0 0,0 0 0,0 0 0,-1-1 0,1 1 1,0-1-1,-1 0 0,1 0 0,-1 0 0,1 0 0,-1 0 0,0 0 0,0-1 1,0 1-1,0-1 0,0 1 0,0-1 0,-1 0 0,0 0 0,1 1 0,-1-1 1,0 0-1,0 0 0,-1 0 0,1-1 0,0 1 0,-1 0 0,0 0 0,0 0 1,0 0-1,0 0 0,-1-1 0,1 1 0,-1 0 0,1 0 0,-1 0 0,0 0 1,-1-1-12,0 3 1,-1 0 1,0-1 0,1 2-1,-1-1 1,0 0 0,1 0-1,-1 1 1,0 0 0,0-1-1,1 1 1,-1 0 0,0 0-1,0 1 1,0-1 0,1 0-1,-1 1 1,0 0 0,1 0-1,-1 0 1,0 0 0,1 0-1,-1 0 1,1 1 0,0-1-1,-1 1 1,1-1 0,0 1-1,0 0 1,0 0 0,0 0-1,0 0 1,1 0 0,-1 1-1,0-1 1,1 1 0,0-1-2,-2 2-5,0-1 1,0 1-1,0 0 1,1 0-1,0 0 1,0 0-1,0 0 0,0 1 1,0-1-1,1 1 1,0-1-1,0 1 1,0-1-1,1 1 1,0 0-1,0-1 1,0 1-1,0 3 5,1-7-3,1 0 0,-1 0 0,0-1-1,0 1 1,1 0 0,-1 0 0,1-1-1,-1 1 1,0 0 0,1-1 0,-1 0-1,1 1 1,-1-1 0,1 0 0,0 0-1,-1 1 1,1-1 0,-1-1-1,1 1 1,-1 0 0,1 0 0,-1 0-1,1-1 1,-1 1 0,1-1 0,-1 1-1,1-1 1,-1 0 0,1 0 0,-1 1-1,0-1 1,0 0 0,1 0 0,-1 0-1,0 0 1,0-1 0,0 1 0,0 0-1,0 0 1,0-1 0,0 0 3,6-4 16,0-1 0,0 0 0,-1 0 0,0 0 0,0 0 1,-1-1-1,0 0 0,0 0 0,-1-1 0,0 1 0,0-1 0,1-6-16,-5 15 1,-1-1 1,1 1-1,0 0 0,-1 0 0,1-1 0,0 1 1,0 0-1,-1 0 0,1 0 0,0-1 0,-1 1 1,1 0-1,-1 0 0,1 0 0,0 0 0,-1 0 1,1 0-1,-1 0 0,1 0 0,0 0 0,-1 0 1,1 0-1,0 0 0,-1 0 0,1 0 0,-1 0 1,1 0-1,0 0 0,-1 0 0,1 1 0,0-1 1,-1 0-1,1 0 0,0 0 0,-1 1 0,1-1 1,0 0-1,0 0 0,-1 1 0,1-1 0,0 0 1,0 1-1,-1-1 0,1 0 0,0 1 0,0-1 1,0 0-1,0 1 0,-1-1 0,1 1 0,0-1 1,0 0-1,0 1 0,0-1 0,0 0 0,0 1 1,0-1-1,0 1 0,0-1-1,-15 31 1382,12-20-4311</inkml:trace>
  <inkml:trace contextRef="#ctx0" brushRef="#br0" timeOffset="30214.538">21306 2034 7066,'-2'5'942,"-1"-3"-535,1 1-1,0 0 1,1 0-1,-1 0 1,1 0 0,-1 0-1,1 0 1,0 0-1,0 1 1,0-1 0,0 0-1,1 1 1,0-1-1,-1 1 1,1 2-407,2-6 52,0 0 0,0 1 0,0-1 0,-1 0 0,1 0 0,0 0 0,0 0 1,0 0-1,0 0 0,-1 0 0,1-1 0,0 1 0,0-1 0,0 1 0,-1-1 0,1 0 0,0 1 0,-1-1 0,1 0 0,-1 0 0,1 0 0,-1-1 1,1 1-1,-1 0 0,1-1-52,22-18 181,-2-1 0,0-1 1,-2 0-1,0-2 0,12-20-181,9-14 183,-3-2 0,29-62-183,-25 24 213,-31 71 109,-16 47-142,-73 267-46,72-261-128,0 0 0,2 0-1,1 1 1,0 0-1,3-1 1,1 24-6,18 9-279,17-41-3211,-4-22 697</inkml:trace>
  <inkml:trace contextRef="#ctx0" brushRef="#br0" timeOffset="30582.814">21997 1476 6897,'-1'-1'83,"1"1"0,-1-1 0,1 1 0,0-1 0,-1 1 0,1 0 0,-1-1 0,0 1 0,1 0 0,-1-1 0,1 1-1,-1 0 1,1 0 0,-1 0 0,0-1 0,1 1 0,-1 0 0,1 0 0,-1 0 0,0 0 0,1 0 0,-1 0 0,0 0-1,1 0 1,-1 1 0,1-1 0,-1 0 0,0 0 0,1 0 0,-1 1 0,1-1 0,-1 0 0,1 1 0,-1-1 0,1 0-1,-1 1 1,1-1 0,-1 1 0,1-1 0,-1 0 0,1 1 0,0-1 0,-1 1 0,1-1 0,0 1 0,0 0 0,-1-1-1,1 1 1,0-1 0,0 1 0,0 0 0,-1-1 0,1 1 0,0-1 0,0 1 0,0 0 0,0-1 0,0 1 0,1 0-83,-5 4 358,-16 32-3,1 2 1,2 0-1,2 0 1,1 2-1,2 0 0,2 1-355,1-12 61,2 0-1,0 1 0,2 0 0,1 0 0,2 0 0,1 0 1,1 1-1,3 17-60,-3-44 6,1-1 0,-1 1 1,1 0-1,0 0 0,0-1 1,0 1-1,0-1 0,1 1 0,0-1 1,0 1-1,0-1 0,1 0 0,-1 0 1,1 0-1,0 0 0,0 0 1,0-1-1,1 0 0,-1 1 0,1-1 1,0 0-1,0-1 0,0 1 1,0-1-1,0 0 0,1 0 0,-1 0 1,1 0-1,-1-1 0,1 1 1,0-1-1,-1-1 0,1 1 0,0-1 1,0 0-1,0 0 0,-1 0 1,3-1-7,2 0 26,-1-1 1,0-1 0,0 1-1,0-1 1,0-1 0,-1 0 0,0 0-1,1 0 1,-1-1 0,-1 0 0,1 0-1,-1-1 1,0 0 0,0 0-1,0 0 1,-1-1 0,0 1 0,0-1-1,-1-1 1,0 1 0,0-1 0,-1 1-1,0-2-26,-2 7 48,-1-1 0,0 1 0,0 0 0,0 0 0,-1-1-1,1 1 1,-1 0 0,1 0 0,-1-1 0,0 1 0,1 0-1,-1 0 1,0 0 0,-1 0 0,1 0 0,0 0 0,-1 0-1,1 1 1,0-1 0,-1 0 0,0 1 0,0-1 0,1 1-1,-1 0 1,0-1 0,0 1 0,0 0 0,0 0 0,0 0-1,0 0 1,-1 1 0,1-1 0,-2 0-48,-77-7 869,73 9-835,1 0 0,-1 0 0,0 0 1,1 1-1,-1 1 0,1-1 0,0 1 1,0 0-1,0 0 0,0 1 0,0 0 1,1 1-1,0-1 0,0 1 0,0 0 1,0 1-1,1-1 0,0 1 0,-4 6-34,8-11 1,1 0 0,0 0-1,0-1 1,-1 1-1,1 0 1,0 0 0,0 0-1,0 0 1,0 0-1,0-1 1,0 1 0,0 0-1,0 0 1,1 0 0,-1 0-1,0-1 1,0 1-1,1 0 1,-1 0 0,0 0-1,1-1 1,-1 1-1,1 0 1,-1-1 0,1 1-1,-1 0 1,1-1 0,0 1-1,-1-1 1,1 1-1,0-1 1,-1 1 0,1-1-1,0 1 1,0-1-1,0 0 1,-1 1 0,1-1-1,0 0 1,0 0 0,0 1-1,-1-1 1,1 0-1,0 0 1,0 0 0,0 0-1,0 0 1,0 0-1,-1-1 1,1 1 0,0 0-1,1-1 0,10-1-485,-1-1-1,1 0 1,-1-1 0,1 0-1,-1-1 1,0 0-1,-1-1 1,0 0-1,7-6 486,27-21-3126</inkml:trace>
  <inkml:trace contextRef="#ctx0" brushRef="#br0" timeOffset="31108.251">22290 1425 7442,'-4'-35'7692,"-14"365"-6713,25-47-708,3-228-126,-10-56-145,0 1 1,0 0-1,0-1 1,1 1-1,-1 0 1,0 0-1,0 0 1,0-1-1,1 1 1,-1 0-1,0 0 1,0-1-1,1 1 1,-1 0-1,0 0 1,0 0-1,1 0 1,-1 0-1,0 0 1,1-1-1,-1 1 1,0 0-1,1 0 1,-1 0-1,0 0 1,1 0-1,-1 0 1,0 0-1,1 0 1,-1 0-1,0 0 1,0 1-1,1-1 1,-1 0 0,0 0-1,1 0 1,-1 0-1,0 0 1,1 0-1,-1 1 1,0-1-1,0 0 1,1 0-1,-1 0 1,0 1-1,0-1 1,0 0-1,1 0 1,-1 1-1,0-1 1,0 0-1,0 1 1,0-1-1,0 0 1,0 0-1,1 1 1,-1-1-1,0 0 1,0 1-1,0-1 0,8-31-430,-7 28 334,5-77-3780,-9 30 881</inkml:trace>
  <inkml:trace contextRef="#ctx0" brushRef="#br0" timeOffset="31319.797">22265 1388 8194,'0'-2'2424,"2"5"457,5-3-2153,1 2-496,9-2-24,7-7-56,9 1 32,5 2-32,14-4-24,-4 4-40,2-8-16,-6 4 0,-6 0-192,-12 4-224,-11 10-224,-16 12-2545,-13 11 545</inkml:trace>
  <inkml:trace contextRef="#ctx0" brushRef="#br0" timeOffset="31596.589">22312 1708 8666,'-1'9'2040,"14"-8"809,6-16-2497,17-3 80,4-9-80,13-8-16,-5-2-48,10 7-80,-14 7-128,0 8-192,-14 17 3121,-16 25-6130,-20 5 2905</inkml:trace>
  <inkml:trace contextRef="#ctx0" brushRef="#br0" timeOffset="31857.012">22344 2152 5009,'-3'-1'3545,"14"-1"-729,19-11-143,8-7-2401,15-9-16,0 5-24,12-11-8,-10 9-136,-5 0-3080,-18-3 1015</inkml:trace>
  <inkml:trace contextRef="#ctx0" brushRef="#br0" timeOffset="33989.515">23374 1239 5585,'0'0'1376,"2"0"425,-1 1-1633,1 7-112,-1-7-56,-1 1-32,-1 1-8,-2-1-944,-3-7-809,0 11-71</inkml:trace>
  <inkml:trace contextRef="#ctx0" brushRef="#br0" timeOffset="34567.314">23418 1207 4937,'1'-1'303,"-1"0"0,0 1 0,0-1 0,1 0 0,-1 0-1,0 0 1,0 0 0,0 1 0,0-1 0,0 0 0,0 0 0,-1 0 0,1 0 0,0 1 0,0-1-1,0 0 1,-1 0 0,1 0 0,0 1 0,-1-1 0,1 0 0,-1 1 0,1-1 0,-1 0 0,1 1-1,-1-1 1,0 0 0,1 1 0,-1-1 0,0 1 0,1-1 0,-1 1-303,4 15 1188,30 176-948,30 148 13,-53-310 22,-10-54-28,-1 16-648,-1 0 0,1 1 1,-2-1-1,1 1 0,-1-1 0,-1 1 1,1 0-1,-1 0 0,-1 1 0,-2-5 401,-19-27-2983</inkml:trace>
  <inkml:trace contextRef="#ctx0" brushRef="#br0" timeOffset="34776.796">23347 1192 9290,'-1'-2'2384,"4"5"777,4 0-2673,11-3-48,7 3-112,11 2 17,1-5-81,13 0-16,-6-2-80,4-4-32,-7-4-72,0 5 24,-14-43-24,-1 43 56,-11 7-272,-6-1 3216,-10-1-6576,-2 46 3000</inkml:trace>
  <inkml:trace contextRef="#ctx0" brushRef="#br0" timeOffset="35064.064">23485 1350 8234,'5'-2'2120,"2"2"681,12-4-2017,6-3-184,19-6 88,-1-5-40,10-1-23,2-2-297,4 1-104,-14 4-136,-4 7 0,-15 4 16,-11 16-656,-13-1 3656,-16 12-6560,-7 17 2743</inkml:trace>
  <inkml:trace contextRef="#ctx0" brushRef="#br0" timeOffset="35345.064">23491 1872 8730,'15'-5'1944,"8"-7"1249,6-6-2425,18-13 136,3-8 1,11-8-65,1 4-408,3 1-160,-13 8-136,-5 16-256,-15 20 2080,-25 11-5585</inkml:trace>
  <inkml:trace contextRef="#ctx0" brushRef="#br0" timeOffset="36172.894">24224 1430 8058,'-27'-41'6329,"1"2"-4809,-3 29-543,9 9-257,10 4-152,8 0-408,20-4-128,11 1-96,12-8 64,5 2 8,11-5 48,0 4-24,3-7 16,-8 3 0,-2 1-288,-12 7-384,-8-8-3065,-16 2 592</inkml:trace>
  <inkml:trace contextRef="#ctx0" brushRef="#br0" timeOffset="36517.916">24379 1169 9386,'-15'2'2980,"24"-1"615,-6-1-3582,-1 0 0,1-1 1,0 1-1,-1-1 0,1 0 0,-1 0 1,1 0-1,-1 0 0,1 0 0,-1-1 1,0 1-1,0-1 0,0 1 0,0-1 1,0 0-1,0 0 0,0 0 1,0 0-1,-1 0 0,1 0 0,-1 0 1,1-1-1,-1 0-13,10-11 35,153-157 286,-163 170-319,5-6 11,1 0 1,-1 0-1,1 1 0,1 0 1,-1 0-1,1 1 0,0-1 0,0 2 1,1-1-1,-1 1 0,1 1 1,0 0-1,2-1-13,-5 3 8,-3-1-1,1 1 0,0-1 0,0 1-1,-1 0 1,1 0 0,0 0 0,0 1 0,0 0 0,0-1 0,1 1-1,-1 1 1,0-1 0,0 0 0,0 1 0,0 0 0,-1 0 0,1 0 0,0 1-1,0-1 1,-1 1 0,1 0 0,0 0 0,-1 0 0,0 0 0,0 1-1,1-1 1,-1 2-7,2 11 34,0 0-1,-1 1 0,-1-1 0,0 1 0,-1 0 1,-1 0-1,-1 0 0,0 0 0,-1 0 0,-3 16-33,4-22 51,0-1 0,-1 1 0,0 0 0,-1-1 0,0 1 0,-1-1 0,0 0 0,0 0 0,-1 0 0,0 0 0,0-1 0,-1 1 0,0-1 0,-1 0 0,0-1 0,0 1 0,-1-1 0,0 0 0,-1 0-51,-142 106 1192,137-104-1105,0 1 0,0 1 0,1 0 0,0 0 0,1 2 1,0-1-1,1 1 0,0 1 0,-5 12-87,10-9 29,5-16-43,0-1-1,1 1 1,-1-1-1,0 0 1,1 1 0,-1-1-1,0 0 1,1 1-1,-1-1 1,1 0-1,-1 1 1,0-1-1,1 0 1,-1 0-1,1 0 1,-1 1-1,1-1 1,-1 0 0,1 0-1,-1 0 1,1 0-1,-1 0 1,1 0-1,-1 0 1,1 0-1,-1 0 1,1 0-1,-1 0 1,1 0-1,-1-1 1,1 1 0,-1 0-1,0 0 1,1 0-1,-1-1 1,1 1-1,-1 0 1,1 0-1,-1-1 1,0 1-1,1 0 1,-1-1-1,0 1 1,1 0 0,-1-1 14,51-20-5027,-21 14 1194</inkml:trace>
  <inkml:trace contextRef="#ctx0" brushRef="#br0" timeOffset="36843.568">25080 567 8338,'-18'-13'6326,"37"35"-4620,-8 36-1170,-16 107 560,-14 69-1096,-1-3 443,24-175-260,-3-55-186,0-1-1,0 1 1,0-1 0,0 1 0,0-1-1,0 1 1,0-1 0,0 0-1,0 1 1,0-1 0,1 0 0,-1 0-1,0 0 1,0 0 0,0 0-1,0 0 1,1 0 0,-1 0 0,0-1-1,0 1 1,0 0 0,0-1 0,0 1-1,0-1 1,0 1 0,0-1-1,0 1 1,0-1 0,0 0 0,0 0-1,0 1 1,0-1 0,0 0-1,-1 0 1,1 0 0,0 0 0,-1 0-1,1 0 1,-1 0 0,1 0-1,-1 0 1,1 0 0,-1-1 3,2 0-52,24-37-545,41-169-1598,-31 78-908,-4 4 93</inkml:trace>
  <inkml:trace contextRef="#ctx0" brushRef="#br0" timeOffset="37190.696">25409 486 7650,'6'-5'2682,"-6"5"-662,-8 11 497,-49 71-236,47-63-2170,1 0 1,1 1-1,0 0 0,2 1 0,0 0 0,1 0 0,1 0 0,2 0 0,0 1 0,1 0 1,1-1-1,1 8-111,-1-25 7,-3 54 57,3 0 0,3 0 0,2 0 0,2-1 0,9 26-64,27-12 133,-62-72-2029,-53-41-3491,-24-11 2451,32 27 7356,60 26-3653,2-8 1275,10-26-1728,1-1 0,3 2 1,0 0-1,2 0 0,2 1 0,1 1 0,20-28-314,31-36 168,11 32-122,1 16-529</inkml:trace>
  <inkml:trace contextRef="#ctx0" brushRef="#br0" timeOffset="69838.439">21278 4109 6753,'-21'-2'5077,"-7"38"-2823,26-32-2115,-15 30-2,2 1 0,2 0 1,1 1-1,1 1 0,2 0 0,2 0 0,0 12-137,2-17 45,1 0 0,1 0-1,2 1 1,1-1 0,2 1-1,5 29-44,-6-55 11,-1-1 0,1 1 0,0-1 0,0 1 0,0-1 0,1 0-1,0 0 1,1 0 0,-1 0 0,1 0 0,0 0 0,1-1 0,-1 1 0,1-1-1,0 0 1,1 0 0,-1 0 0,1-1 0,0 0 0,0 0 0,0 0 0,0 0-1,1-1 1,0 0 0,-1 0 0,4 1-11,0-3 18,0-1-1,0 0 1,-1-1 0,1 1-1,0-2 1,-1 1 0,1-1 0,-1-1-1,1 1 1,-1-1 0,0-1-1,0 0 1,0 0 0,-1 0-1,3-2-17,20-14 56,-1 0 0,-1-2 0,-1-1 0,-1-1 0,0-1-56,-2 0 34,-1 0-1,-1-2 1,-2-1-1,0 0 0,-2-1 1,-1-2-1,-1 1 0,11-34-33,-17 36 31,-1-1 0,-1 0-1,-1 0 1,-2-1 0,-1 0-1,-1 0 1,-1-4-31,-2 33 1,0 0 1,1 0 0,-1-1 0,0 1 0,1-1 0,-1 1 0,0-1 1,0 1-1,0-1 0,0 1 0,0-1 0,0 1 0,0-1 0,0 1 1,-1 0-1,1-1 0,-1 1 0,1-1 0,-1 1 0,1 0 0,-1-1 0,0 1 1,0 0-1,0 0 0,0-1 0,0 1 0,0 0 0,0 0 0,0 0 1,0 0-1,0 0 0,0 0 0,-1 1 0,1-1 0,-1 0-2,-16 21 3,-24 106-56,28-76 119,1 2 1,3-1 0,2 2 0,2-1 0,3 1 0,2 8-67,1-47 43,1 1 0,1-1 0,0 0 0,1 0-1,1 0 1,0 0 0,3 5-43,-5-14 11,0 0 0,0-1 0,1 1 0,-1-1 0,1 1 0,0-1 0,0 0 0,1 0 0,-1 0 0,1-1 0,0 1 0,0-1 0,0 0 0,0 0 0,1 0 0,-1-1 0,1 1 0,0-1 0,0 0 0,-1-1 0,1 1-1,2-1-10,1 0 37,0-1 0,-1 0 0,1 0 0,0-1 0,0 0 0,0 0 0,-1-1 0,1 0 0,-1-1 0,1 1 0,-1-1 0,0-1 0,0 1 0,0-1 0,0-1 0,-1 1 0,0-1 0,0 0-1,0 0 1,1-3-37,10-9 198,-1 0 0,0-2 0,-2 0 0,0 0-1,-1-1 1,0-4-198,-1-2 109,-1-1-1,-2-1 1,-1 0 0,-1 0-1,-2-1 1,0 1 0,-2-1-1,-1 0 1,-2 0-1,0 0 1,-2 0 0,-2 0-1,0 0 1,-2 0-1,-1 1 1,-1 0 0,-1 1-1,-3-4-108,-42-78-923,53 108 823,1 0-1,0 0 0,0 0 1,-1 0-1,1 0 0,-1 0 1,1 0-1,-1 0 0,1 0 1,-1 0-1,0 0 0,1 0 0,-1 0 1,0 0-1,0 1 0,0-1 1,0 0-1,1 1 0,-1-1 1,0 1-1,0-1 0,0 1 1,0-1-1,0 1 0,-1-1 1,1 1-1,0 0 0,0 0 0,0 0 1,0 0-1,0 0 0,0 0 1,0 0-1,0 0 0,-1 0 1,1 0-1,0 0 0,0 1 1,0-1-1,0 0 0,0 1 1,0-1-1,0 1 0,0-1 0,0 1 1,0 0-1,0-1 0,1 1 1,-1 0-1,0 0 0,0-1 1,1 1-1,-1 0 0,0 0 1,1 0-1,-1 0 0,1 0 0,-1 0 1,1 0-1,-1 0 0,1 0 1,0 0-1,0 0 0,-1 0 1,1 0-1,0 1 101,-8 37-3765</inkml:trace>
  <inkml:trace contextRef="#ctx0" brushRef="#br0" timeOffset="70678.469">22327 4381 7346,'-7'-35'6246,"4"64"-3524,0 46-2545,4 66-16,-1-139-158,0 0 1,0 0 0,0 0 0,0 0 0,0 0 0,0 0 0,1 0 0,-1 0 0,1 0-1,0 0 1,-1 0 0,1 0 0,0-1 0,0 1 0,0 0 0,1 0 0,-1-1-1,0 1 1,0-1 0,1 1 0,-1-1 0,1 0 0,-1 1 0,1-1 0,0 0 0,0 0-1,-1 0 1,1 0 0,0-1 0,0 1 0,0 0 0,0-1 0,0 1 0,0-1-1,0 0 1,0 0 0,0 1 0,0-1 0,0-1 0,0 1 0,0 0 0,0 0 0,0-1-1,0 1 1,0-1-4,18-7 43,0 0 0,-1-1 0,0-2 0,-1 0 0,0 0 0,0-2 0,8-8-43,5-2 57,45-32 40,-75 54-100,0 0 1,0 1-1,0-1 0,1 0 1,-1 0-1,0 1 1,0-1-1,1 0 0,-1 1 1,0-1-1,1 1 0,-1 0 1,0 0-1,1-1 0,-1 1 1,1 0-1,-1 0 0,0 0 1,1 0-1,-1 0 1,1 1-1,-1-1 0,0 0 1,1 1-1,-1-1 0,0 1 1,1-1-1,-1 1 0,0 0 1,0-1-1,1 1 0,-1 0 1,0 0-1,0 0 1,0 0-1,0 0 0,0 0 1,0 0-1,-1 0 0,1 0 1,0 1-1,0-1 0,-1 0 1,1 1-1,-1-1 0,1 0 1,-1 1-1,0-1 1,1 0-1,-1 1 0,0-1 1,0 1-1,0-1 0,0 0 1,0 2 2,1 14-36,17 51 81,-16-67-39,0 0 0,-1 0 0,1 0 1,0-1-1,0 1 0,0 0 0,0-1 0,0 1 0,0-1 0,0 1 0,0-1 1,0 0-1,0 0 0,0 0 0,-1 0 0,1 0 0,0 0 0,0-1 0,0 1 1,0-1-1,0 1 0,0-1 0,0 0 0,0 0 0,-1 0 0,1 0 0,0 0 1,-1 0-1,1 0 0,0-1 0,-1 1 0,0 0 0,1-1 0,-1 1 0,0-1 1,0 0-1,1 0-6,19-23 31,-2-1-1,0-1 1,-2 0 0,0-1 0,-2-1 0,-2-1-1,0 0 1,-2-1 0,-2 0 0,4-21-31,-6 23-340,-2-1-1,-1-1 1,-2 1 0,-1 0 0,-1-1-1,-1 1 1,-2 0 0,-6-25 340,-15-19-1570,24 74 1566,-1-1-1,1 1 0,0-1 0,-1 0 1,1 1-1,-1-1 0,1 1 1,0-1-1,-1 1 0,1-1 1,-1 1-1,0 0 0,1-1 1,-1 1-1,1-1 0,-1 1 1,1 0-1,-1 0 0,0-1 1,1 1-1,-1 0 0,0 0 1,1 0-1,-1 0 0,0 0 1,1 0-1,-1 0 0,0 0 1,1 0-1,-1 0 0,0 0 1,1 0-1,-1 0 0,0 1 0,1-1 1,-1 0-1,0 0 0,1 1 1,-1-1-1,1 0 0,-1 1 1,1-1-1,-1 1 0,1-1 1,-1 1-1,1-1 0,-1 1 1,1-1-1,-1 1 0,1-1 1,0 1-1,-1-1 0,1 1 1,0 0-1,0-1 0,-1 1 1,1 0-1,0-1 0,0 1 1,0 0-1,0-1 0,0 1 1,0 0-1,0-1 0,0 1 0,0 0 1,0-1-1,0 1 0,1 0 5,-14 27 104,3 0-1,0 1 0,2 1 1,0-1-1,3 1 0,0 0 0,2 1 1,1-1-1,2 1 0,1-1 0,1 1 1,1-1-1,2 0 0,1 0 1,2-1-1,9 25-103,50 156 252,-65-196 13,-6-23 346,-5-9-315,-97-198 340,94 192-607,1 4 66,0 0-1,2-1 0,0-1 0,1 1 1,2-1-1,-2-11-94,7 31 38,1 0 0,0 0 0,0-1 0,0 1 0,0 0 0,0 0 0,0 0 0,1 0 0,-1 0 0,1 0 0,-1 0 0,1 0 0,0 0 0,0 0-1,0 0 1,0 1 0,0-1 0,0 0 0,0 1 0,1-1 0,-1 0 0,1 1 0,-1 0 0,1-1 0,-1 1 0,1 0 0,0 0 0,0 0 0,-1 0 0,1 0 0,0 0 0,0 0 0,0 1 0,2-1-38,68-6 448,12 15-673,-31 0-3827,-33-4 940</inkml:trace>
  <inkml:trace contextRef="#ctx0" brushRef="#br0" timeOffset="71086.477">22528 3888 9738,'0'0'2121,"13"1"895,13 2-2880,21 10-72,9 0-48,22 4-320,-2 0 128,18 13-2841,-11-1 665</inkml:trace>
  <inkml:trace contextRef="#ctx0" brushRef="#br0" timeOffset="71414.151">23516 4043 9186,'-72'22'5953,"-27"31"-3755,87-46-1993,-120 84 1181,111-61-1286,21-29-106,0 0 0,0 0 0,0 0 0,0-1 1,0 1-1,1 0 0,-1 0 0,0 0 0,0-1 1,0 1-1,1 0 0,-1 0 0,0-1 0,1 1 1,-1 0-1,1-1 0,-1 1 0,1 0 0,-1-1 1,1 1-1,-1-1 0,1 1 0,0-1 0,-1 1 1,1-1-1,0 1 0,-1-1 0,1 0 0,0 1 1,0-1-1,-1 0 0,1 1 0,0-1 0,0 0 1,-1 0-1,1 0 0,0 0 0,0 0 0,0 0 1,-1 0-1,1 0 0,0 0 6,81-3-185,-70 2 187,-1-1-1,1 2 1,-1-1-1,1 2 1,-1-1-1,1 2 1,-1-1 0,0 1-1,1 1 1,2 2-2,-11-4-5,0 0 0,0 0 0,0 1 0,0 0 0,0-1 0,-1 1 0,1 0 0,-1 0 0,0 1 0,1-1 0,-1 0 0,0 1 0,0-1 0,0 1 0,-1 0 0,1 0 0,-1 0 0,1 0 0,-1 0 0,0 0 0,0 0 0,0 0 0,-1 0 1,1 0-1,-1 0 0,0 1 0,0-1 0,0 0 0,0 0 0,0 3 5,-2 3 9,0 0 1,0-1-1,-1 1 1,0 0 0,0-1-1,-1 0 1,0 0-1,0 0 1,-1 0-1,-4 4-9,-3 4 142,-2-1-1,0-1 0,-1 0 1,0-1-1,-1-1 0,-1 0 1,0-1-1,-14 7-141,28-16-6,1 0 0,-1-1 0,1 1 0,-1 0 0,0-1 1,1 0-1,-1 0 0,0 1 0,0-2 0,0 1 0,0 0 0,0-1 0,0 1 0,0-1 0,0 0 0,0 0 0,0 0 0,0 0 0,-1 0 0,1-1 0,0 0 0,0 1 0,1-1 1,-3-1 5,-1-16-1513,12-24-2025,7-11-391</inkml:trace>
  <inkml:trace contextRef="#ctx0" brushRef="#br0" timeOffset="71677.444">23734 4035 7970,'-82'116'6193,"61"-79"-5395,3 2 0,0 0 0,-9 34-798,22-57 205,0 0 1,1 0 0,1 0-1,1 1 1,0-1-1,1 1 1,1 7-206,-1-21 19,1 0-1,0 1 1,1-1 0,-1 0-1,0 0 1,1 0 0,0 1-1,0-1 1,0 0 0,0 0-1,0 0 1,1 0 0,-1-1-1,1 1 1,0 0 0,0 0-1,0-1 1,0 1 0,0-1-1,0 0 1,1 0 0,-1 0-1,1 0 1,-1 0 0,1 0-1,0-1 1,0 1 0,0-1-1,0 0 1,0 0 0,0 0-1,0 0 1,0 0 0,1-1-1,-1 0 1,0 1 0,0-1-19,9-1 16,-1 0 1,0-1 0,0 0-1,0 0 1,-1-2 0,1 1-1,0-1 1,-1-1 0,0 1-1,0-2 1,-1 1 0,1-2-1,-1 1 1,6-7-17,5-5 41,0 0 1,-2-1-1,0-1 0,-2 0 1,11-17-42,-8 7 31,-1 0-1,-1-2 1,-2 0 0,-1 0 0,-1-2 0,-2 1 0,1-13-31,-5 19-1,-1 0-1,-2-1 1,-1 1 0,0-1 0,-3 0 0,0 0-1,-1 0 1,-2 1 0,-1-1 0,-1 1-1,-8-22 2,12 44-14,0-1 0,0 1 0,-1 0 0,0 0 0,0 1 0,0-1 0,0 0 0,-1 1 0,0-1-1,0 1 1,0 0 0,-1 0 0,1 0 0,-1 0 0,0 1 0,0-1 0,0 1 0,-1 0 0,1 0-1,-1 1 1,1-1 0,-1 1 0,0 0 0,0 0 0,0 1 0,0 0 0,0-1 0,-4 1 14,1 3-19,0 1 1,1 0-1,-1 0 0,1 0 1,0 1-1,0 0 1,0 1-1,0-1 1,1 1-1,-1 1 1,1-1-1,-1 3 19,-11 8 10,1 1 1,1 0-1,0 1 1,2 1-1,0 0 0,1 1 1,1 0-1,1 1 1,0 1-1,-2 10-10,12-25 3,-1 0-1,2 0 1,-1 0-1,1 0 1,0 0 0,0 1-1,1-1 1,0 0-1,1 0 1,-1 0 0,1-1-1,0 1 1,1 0-1,0-1 1,0 1-1,0-1 1,1 0 0,0 0-1,0 0 1,0-1-1,1 1 1,0-1 0,0 0-1,0 0 1,1-1-1,0 0 1,0 0 0,0 0-1,0 0 1,0-1-1,1 0 1,-1-1-1,1 1 1,7 0-3,64 25 10,-58-23-23,-1 1 1,0 0-1,0 2 1,0 0 0,-1 1-1,-1 1 1,0 0 0,0 2-1,-1 0 1,0 0 0,-1 2-1,4 4 13,-12-8-93,-6-8-14,0 0 0,0 0 0,0 0-1,1 0 1,-1 0 0,0-1-1,1 1 1,-1 0 0,1-1-1,0 1 1,-1-1 0,1 0-1,0 1 1,0-1 0,0 0 0,0 0-1,0 0 1,0 0 0,0-1-1,0 1 1,0-1 0,0 1-1,1-1 1,-1 1 0,0-1 0,0 0-1,0 0 1,1 0 0,0-1 107,62-39-5087,-22 5 2079</inkml:trace>
  <inkml:trace contextRef="#ctx0" brushRef="#br0" timeOffset="72549.116">24443 3952 7658,'-8'1'663,"1"1"0,-1 0 0,1 0 1,0 1-1,0 0 0,0 0 0,0 1 1,0 0-1,1 0 0,0 1 1,-6 4-664,0 2 298,2 0 1,-1 1 0,2 0 0,-1 0-1,1 1 1,1 0 0,1 1 0,-4 8-299,-2 47 831,14-67-821,-1 0 1,2 1-1,-1-1 1,0 0-1,0 0 1,1 0-1,-1 0 1,1 0-1,-1 0 1,1-1-1,0 1 1,0-1-1,0 1 1,0-1-1,0 1 1,0-1-1,0 0 1,0 0-1,1 0 1,-1 0-1,0 0 1,1-1-1,-1 1 1,1-1-1,-1 0 1,0 1-1,1-1 1,-1 0-1,1 0 1,-1-1-1,1 1 1,-1 0-1,1-1 1,-1 0-1,0 1 1,1-1-1,-1 0 1,0 0-1,0 0 1,0-1-1,0 1 1,1-1-11,14-6 19,0 0-1,-1-1 1,0-1-1,-1-1 1,0 0-1,-1-1 1,0-1 0,0 0-1,-2-1 1,0 0-1,0-1 1,-1 0-1,5-11-18,-12 19-105,1 0-1,-1 0 0,0-1 1,0 0-1,-1 0 1,0 0-1,-1 0 0,0 0 1,0 0-1,0-3 106,-2 11-12,0-1 0,0 1 1,0 0-1,-1 0 0,1-1 0,0 1 0,0 0 0,0-1 1,0 1-1,0 0 0,0 0 0,0-1 0,0 1 0,-1 0 1,1 0-1,0 0 0,0-1 0,0 1 0,-1 0 1,1 0-1,0 0 0,0-1 0,0 1 0,-1 0 0,1 0 1,0 0-1,-1 0 0,1 0 0,0-1 0,0 1 0,-1 0 1,1 0-1,0 0 0,0 0 0,-1 0 0,1 0 0,0 0 1,-1 0-1,1 0 0,0 0 0,0 0 0,-1 0 0,1 1 1,0-1-1,-1 0 0,1 0 0,0 0 0,0 0 0,-1 0 1,1 0-1,0 1 0,0-1 0,0 0 0,-1 0 0,1 0 1,0 1-1,0-1 0,0 0 0,-1 0 0,1 1 0,0-1 1,0 0-1,0 0 0,0 1 0,0-1 0,0 0 0,0 0 1,0 1-1,-1-1 0,1 1 12,-6 8-20,0 0 0,1 0 0,-1 1 0,2 0 1,-1 0-1,2 0 0,-1 1 0,1 0 0,1-1 0,0 1 0,0 6 20,1-14 11,0 0 0,0 0 0,0 0 0,1 0-1,-1 0 1,1 0 0,0 0 0,-1 0 0,1 0 0,1 0 0,-1 0-1,0 0 1,1 0 0,0 0 0,0 0 0,-1 0 0,2-1-1,-1 1 1,0 0 0,1 0 0,-1-1 0,1 1 0,0-1 0,-1 1-1,1-1 1,1 0 0,-1 0 0,0 0 0,0 0 0,1 0-1,-1 0 1,1-1 0,-1 1 0,1-1 0,0 0 0,0 0 0,0 0-1,1 1-10,9-3 27,-1-1 0,1 0 0,-1-1 0,0-1 0,0 1 0,0-2 0,-1 0 0,1 0 0,-1-1 0,0 0 0,-1-1 0,1-1 0,-2 1 0,1-1 0,-1-1 0,3-3-27,4-3 14,0-1-1,-1-1 0,0 0 1,-1-1-1,-1-1 0,-1 0 0,-1-1 1,-1 0-1,0-1 0,-1 0 0,-2 0 1,0-1-1,-1 1 0,-1-2 0,-2 1 1,0 0-1,-1-1 0,-1 0 1,-1 1-1,-1-3-13,1 20-8,0 0-11,0 0 1,-1 0 0,1 0-1,-1 0 1,0 0 0,0 0-1,-1 0 1,1 0-1,-1 0 1,0 1 0,0-1-1,-1 1 1,0-2 18,2 6-6,1-1 1,-1 1-1,0-1 0,0 1 1,0-1-1,0 1 0,0 0 0,0-1 1,0 1-1,0 0 0,0 0 1,0 0-1,0 0 0,0 0 0,0 0 1,0 0-1,0 0 0,0 0 1,0 0-1,0 0 0,1 1 0,-1-1 1,0 0-1,0 1 0,0-1 1,0 1-1,0-1 0,0 1 0,1-1 1,-1 1-1,0-1 0,0 1 1,1 0-1,-1 0 0,0-1 1,1 1-1,-1 0 0,1 0 0,-1 0 1,1 0-1,-1-1 0,1 1 1,0 0-1,-1 0 0,1 0 0,0 0 6,-22 40 38,1 0 0,2 1 0,2 1 0,-7 32-38,17-55 69,0 1-1,2 0 0,0 0 0,2 1 1,0-1-1,1 1 0,2 0 0,0-1 1,1 1-1,1 0 0,4 16-68,-3-28 10,0 0 0,0 0 0,1 0 0,0 0 0,0-1 0,1 1 0,1-1 0,-1-1 0,2 1 0,-1-1 0,7 7-10,-11-13 3,0-1 0,0 0 1,1 1-1,-1-1 1,0 0-1,0 0 1,1 0-1,-1-1 1,1 1-1,-1 0 0,1-1 1,-1 0-1,1 0 1,-1 1-1,1-1 1,-1-1-1,1 1 0,-1 0 1,1-1-1,-1 1 1,0-1-1,1 0 1,-1 0-1,1 0 1,-1 0-1,0 0 0,0 0 1,0 0-1,0-1 1,1 0-4,57-53 109,-25 10-66,-2-2 0,-2-1 0,-3-2 0,-1 0 1,11-35-44,130-343 149,-147 358-112,-28 69-26,-44 84-25,46-73 13,-16 43 30,3 2-1,3-1 1,2 2-1,2 0 1,2 0-1,3 1 1,3 0-1,2 0 0,5 35-28,-8 14 99,4-107-96,0 1-1,0 0 1,-1-1-1,1 1 1,0 0 0,0 0-1,-1-1 1,1 1-1,0 0 1,0 0 0,-1 0-1,1-1 1,0 1-1,-1 0 1,1 0-1,0 0 1,-1 0 0,1 0-1,-1 0 1,1 0-1,0 0 1,-1-1 0,1 1-1,0 0 1,-1 1-1,1-1 1,0 0-1,-1 0 1,1 0 0,0 0-1,-1 0 1,1 0-1,0 0 1,-1 0 0,1 1-1,0-1 1,-1 0-1,1 0 1,0 0-1,-1 1 1,1-1 0,0 0-1,0 0 1,-1 1-1,1-1 1,0 0 0,0 1-1,0-1 1,-1 0-1,1 1 1,0-1-1,0 0 1,0 1 0,0-1-1,0 0 1,0 1-1,0-1 1,0 0 0,0 1-1,0-1 1,0 1-1,0-1 1,0 0-1,0 1 1,0-1 0,0 1-3,-15-27 113,-111-308 338,110 282-167,16 52-279,1-1 0,0 0 1,-1 1-1,1-1 0,0 1 0,-1-1 1,1 1-1,0 0 0,0-1 0,0 1 1,0 0-1,-1-1 0,1 1 0,0 0 1,0 0-1,0 0 0,0 0 0,0 0 1,0 0-1,0 0 0,0 0 0,-1 0 1,1 0-1,0 0 0,0 1 0,0-1 1,0 0-1,0 1 0,-1-1 0,1 0 0,0 1 1,0-1-1,-1 1 0,1-1 0,0 1 1,0 0-6,3 1 8,87 19-1202,0-9-3413,-30-9 678</inkml:trace>
  <inkml:trace contextRef="#ctx0" brushRef="#br0" timeOffset="72858.153">25656 3638 10194,'-7'-1'841,"0"0"-1,-1 1 1,1 0-1,-1 1 1,1 0-1,-1 0 1,1 0-1,0 1 1,0 0-1,-4 2-840,-101 60 2245,102-57-2116,0 0 0,1 1 0,0 0 0,0 0 0,1 1 0,0 0 0,1 0 0,0 1 0,0 0 0,0 1-129,6-9 1,1-1 0,-1 1-1,0 0 1,1-1 0,0 1 0,-1 0 0,1 0-1,0 0 1,0-1 0,0 1 0,0 0 0,0 0-1,0 0 1,0-1 0,1 1 0,-1 0 0,1 0 0,-1-1-1,1 1 1,0 0 0,0-1 0,-1 1 0,1 0-1,0-1 1,1 1 0,-1-1 0,0 0 0,0 1-1,1-1 1,-1 0 0,0 0 0,1 0 0,-1 0-1,1 0 1,0 0 0,-1 0 0,1-1 0,0 1-1,-1 0 1,2-1-1,73 18-405,-65-17 271,-7-2 113,0 1 0,0-1 0,0 1 0,0 0 0,0 0 0,0 1 0,0-1 0,0 1 0,0 0 0,0 0 0,0 0 0,0 0 0,0 1 0,-1 0 0,1 0 0,0 0 0,-1 0-1,0 0 1,1 1 0,-1-1 0,0 1 0,0 0 0,-1 0 0,1 0 0,0 0 0,-1 1 0,0-1 0,0 0 0,0 1 0,0 0 0,-1 0 0,1 0 21,-2 1-6,-1-1 1,0 0 0,0 0 0,0 0-1,-1 0 1,1 0 0,-1-1-1,0 1 1,0 0 0,0-1-1,-1 1 1,1-1 0,-1 0-1,0 1 1,0-1 0,0-1-1,-1 2 6,-4 4 13,-1 2 77,-1 0-1,0 0 0,0-1 0,-1-1 0,0 0 0,-1 0 0,0-1 1,0 0-1,0-1 0,-1-1 0,0 0 0,0-1 0,-13 3-89,24-7-29,-1 1 0,1-1 0,0 0 0,0 0 1,0 0-1,0 0 0,0-1 0,0 1 0,-1-1 0,1 1 0,0-1 0,0 1 0,0-1 0,0 0 0,1 0 0,-1 0 0,0 0 0,0-1 0,1 1 0,-1 0 0,0-1 0,1 1 0,-1-1 0,0-1 29,-1-34-5245,14 10 961</inkml:trace>
  <inkml:trace contextRef="#ctx0" brushRef="#br0" timeOffset="73065.872">25878 3768 9122,'38'-6'3161,"-3"1"567,-3 5-2591,-1-3-233,-6 2-400,-6 2-304,-2-2-752,-15-10-3217,-14 1 848</inkml:trace>
  <inkml:trace contextRef="#ctx0" brushRef="#br0" timeOffset="73663.357">21475 5390 7162,'58'-133'7645,"-58"133"-7617,0-1 0,0 1 1,0-1-1,0 1 0,0-1 0,1 1 0,-1-1 0,0 1 1,0 0-1,0-1 0,0 1 0,1-1 0,-1 1 0,0 0 0,0-1 1,1 1-1,-1 0 0,0-1 0,1 1 0,-1 0 0,0-1 0,1 1 1,-1 0-1,0 0 0,1-1 0,-1 1 0,1 0 0,-1 0 1,0 0-1,1 0 0,-1 0 0,1-1 0,-1 1 0,1 0 0,-1 0 1,1 0-1,-1 0 0,0 0 0,1 0 0,-1 0 0,1 1 0,-1-1 1,1 0-1,-1 0 0,0 0 0,1 0 0,-1 0 0,1 1 1,-1-1-1,0 0 0,1 0 0,-1 1 0,0-1 0,1 0 0,-1 1 1,0-1-1,1 0 0,-1 1 0,0-1 0,0 0 0,1 1 1,-1-1-29,7 33 641,-7-29-646,9 105 208,-6 1-1,-7 60-202,5 137 143,22-146-58,-22-155-78,0 0-1,1-1 1,0 1-1,0 0 1,0 0-1,1-1 1,-1 1-1,1-1 1,1 0-1,-1 0 1,1 0-1,0 0 0,3 3-6,-5-8 5,0 1 0,0 0 0,0-1-1,0 0 1,0 1 0,0-1 0,0 0-1,0 0 1,0 0 0,1 0 0,-1 0-1,0-1 1,0 1 0,0-1 0,0 1-1,0-1 1,-1 0 0,1 0 0,0 1-1,0-1 1,0-1 0,-1 1 0,1 0-1,0 0 1,-1-1 0,1 1 0,-1-1-1,0 1 1,1-1 0,-1 1 0,0-1-1,0 0 1,0 0-5,0 1 4,14-17 43,-1-1 1,-1-1-1,0 0 1,-2 0-1,3-8-47,-11 22 11,24-50 67,-3-1 0,-2-1 0,-3-1 1,-3-1-1,-2 0 0,-3-1 1,1-32-79,-10 84-942,-3 18-794,-5 18-1706,-3 13-443</inkml:trace>
  <inkml:trace contextRef="#ctx0" brushRef="#br0" timeOffset="74369.645">21757 6088 5145,'-5'14'786,"0"-1"148,0 0 0,1 1 0,0-1 0,1 1 0,1 0 0,0 0 0,0 11-934,2-24 46,0 0 1,0 0-1,0 0 0,0 0 0,0 1 0,0-1 0,0 0 0,0 0 0,1 0 0,-1 0 0,0 0 0,1 0 1,-1 0-1,1 0 0,-1 0 0,1 0 0,-1 0 0,1 0 0,0 0 0,-1 0 0,1 0 0,0-1 0,0 1 1,0 0-1,-1-1 0,1 1 0,0 0 0,0-1 0,0 1 0,0-1 0,0 1 0,0-1 0,0 0 0,1 1 1,-1-1-1,0 0 0,0 0 0,0 0 0,0 0 0,0 0 0,0 0 0,0 0 0,1 0 0,-1 0 1,0-1-1,0 1 0,0 0 0,0-1 0,0 1 0,0-1 0,0 1 0,1-1-46,56-35 1015,52-61 498,38-27-84,-147 123-1423,0-1 1,1 1-1,-1 0 1,0-1-1,1 1 1,0 0 0,-1 0-1,1 0 1,0 0-1,-1 0 1,1 1-1,0-1 1,0 0 0,0 1-1,-1-1 1,1 1-1,0 0 1,0 0-1,0-1 1,0 1-1,0 1 1,0-1 0,0 0-1,0 0 1,0 1-1,-1-1 1,1 1-1,0-1 1,0 1-1,0 0 1,-1 0 0,1 0-1,0 0 1,-1 0-1,1 0 1,-1 0-1,1 0 1,-1 1-1,0-1 1,1 1 0,-1-1-1,0 1 1,0-1-1,0 1 1,0 0-1,0-1 1,0 1-1,-1 0 1,1 2-7,1 8 37,-1 1-1,-1 0 1,0-1-1,-1 1 1,0 0-1,-1-1 1,0 0-1,-3 10-36,2-10 51,25-78 74,-15 44-98,-1 1 0,-1-2 0,0 1 0,-2 0 0,-1-1 0,0 0-1,-2 1 1,0-1 0,-2 0 0,-1 1 0,0-1 0,-3-5-27,-13-4 7,8 57-93,10-13 80,0 0 0,1 1 0,0-1 0,1 0 0,1 1 0,0-1 0,0 0 0,1 0 0,1 0-1,0 0 1,0-1 0,1 1 0,1-1 0,0 0 0,0-1 0,1 1 0,0-1 0,4 2 6,-8-9-4,0-1 0,0 0 0,1 0 0,-1 0 0,1-1 0,-1 1 0,1-1 1,0 1-1,-1-1 0,1 0 0,0-1 0,0 1 0,0-1 0,0 0 0,0 0 0,0 0 0,0 0 0,-1 0 0,1-1 1,0 0-1,0 0 0,0 0 0,-1 0 0,1-1 0,0 1 0,-1-1 0,1 0 4,85-64-18,-78 57 37,0-1 1,-1 0-1,0-1 0,-1 0 1,0 0-1,-1-1 0,0 0 1,-1-1-1,0 0 0,-1 0 1,-1 0-1,0-1 0,0 0 1,1-8-20,-6 10 31,-5 20-27,-5 25-29,5-17 27,0 1 1,2 0-1,0 0 0,0 0 0,2 0 0,0 0 0,1 0 0,1 0 0,1 0 1,1 5-3,-3-20 0,1 0 0,-1 0 1,1 0-1,0 0 0,0 0 1,0 0-1,0 0 1,0 0-1,0-1 0,1 1 1,-1 0-1,0-1 0,1 1 1,-1-1-1,1 1 1,0-1-1,0 0 0,-1 0 1,1 0-1,0 0 1,0 0-1,0 0 0,0 0 1,0-1-1,0 1 0,0-1 1,0 1-1,0-1 1,1 0-1,-1 0 0,0 0 1,0 0-1,0 0 0,0 0 1,0 0-1,0-1 1,1 1-1,-1-1 0,1 0 0,13-7 15,0 0 0,0-1 0,-1-1 1,-1 0-1,1-1 0,-2-1 0,1 0 0,-2-1 0,0 0 0,0-1 0,-1 0 0,-1-1 0,2-3-15,-3 6 25,-1 0 0,-1 0 0,0 0-1,-1-1 1,0 0 0,-1 0 0,0-1-1,-1 0 1,2-11-25,-5 17-17,-4 15-16,-3 17-18,-16 98-15,20-112 27,1 0-1,0 0 1,0 0 0,1 0-1,1 0 1,0 0-1,0 0 1,0 0 0,3 7 39,-4-16-153,1 0 1,-1 0-1,0-1 1,0 1-1,1 0 1,-1 0-1,0 0 1,1 0-1,-1 0 1,1 0-1,-1 0 1,1-1-1,-1 1 1,1 0-1,0 0 1,0-1-1,-1 1 1,1 0-1,0-1 1,0 1 0,-1-1-1,1 1 1,0-1-1,0 1 1,0-1-1,0 0 1,0 1-1,0-1 1,0 0-1,0 0 1,0 0-1,0 0 1,1 0 152,8-7-3756</inkml:trace>
  <inkml:trace contextRef="#ctx0" brushRef="#br0" timeOffset="74620.492">22936 5338 10202,'-9'13'2217,"0"6"943,12 9-3008,4-4-104,8-3-32,17 0-216,2-7-192,5-5-32,-1 0-2737,6-4 713</inkml:trace>
  <inkml:trace contextRef="#ctx0" brushRef="#br0" timeOffset="74895.334">23212 5523 7754,'-86'106'7811,"-28"44"-4913,99-115-2143,15-35-751,0 1 1,0 0 0,0-1-1,0 1 1,0-1-1,0 1 1,0 0-1,0-1 1,0 1 0,0-1-1,0 1 1,1-1-1,-1 1 1,0 0-1,0-1 1,1 1-1,-1-1 1,0 1 0,1-1-1,-1 1 1,0-1-1,1 1 1,-1-1-1,1 0 1,-1 1 0,1-1-1,-1 0 1,1 1-1,-1-1 1,1 0-1,-1 1 1,1-1-1,-1 0 1,1 0 0,-1 0-1,1 0 1,0 0-1,-1 1 1,1-1-1,-1 0 1,1 0 0,0 0-1,-1 0 1,1-1-1,-1 1 1,1 0-1,0 0 1,-1 0 0,1 0-1,-1-1 1,1 1-1,-1 0 1,1 0-1,-1-1 1,1 1-1,0-1-3,38-9-21,-25 5 30,1 0 0,0 0-1,0 2 1,0 0 0,0 0 0,1 2 0,-1 0-1,1 1 1,0 0 0,-1 1 0,1 1-1,-1 0 1,0 1 0,0 1 0,0 0-1,0 1 1,3 3-10,-16-8 0,0 1 0,0 0 0,0 0 0,0 0 0,0 0 0,0 1 0,0-1 0,-1 1 0,1-1 0,0 1 0,-1-1 0,1 1 0,-1 0 0,0 0 0,0-1 0,0 1 0,0 0 0,0 0 0,0 0 0,0 0 0,0 1 0,-1-1 0,1 0 0,-1 0 0,0 0-1,1 1 1,-1-1 0,0 0 0,0 0 0,-1 0 0,1 1 0,0-1 0,-1 0 0,1 0 0,-1 0 0,0 0 0,0 0 0,0 0 0,0 0 0,0 0 0,0 0 0,0 0 0,-1 0 0,1-1 0,0 1 0,-1 0 0,0-1 0,1 1 0,-3 0 0,-17 17 86,-1-2-1,0-1 1,-1 0 0,-1-2-1,-1 0 1,0-2 0,0-1-1,-18 5-85,-26-4 38,67-13-136,0 0 0,1 0 0,-1 0 1,1 0-1,-1 0 0,1 0 0,0 0 0,-1 0 1,1-1-1,0 1 0,0-1 0,0 1 1,0-1-1,0 1 0,0-1 0,0 0 1,1 1-1,-1-1 0,1 0 0,-1 0 0,1 1 1,-1-1-1,1 0 0,0 0 0,0 0 1,0 0-1,0 1 0,0-1 0,0 0 0,1 0 1,-1 0-1,1 1 0,-1-1 0,1 0 1,0 0-1,-1 1 0,1-1 0,1 0 98,16-36-3598,8-10-188</inkml:trace>
  <inkml:trace contextRef="#ctx0" brushRef="#br0" timeOffset="75357.626">23576 5047 9402,'2'-9'2897,"-5"26"551,-5 16-2599,-7 31-65,-8 10-216,-7 29 96,-1 2-16,3 16-48,3-19-136,16-3-144,17-30-168,13-3-72,5-27-24,4-6-232,-1-14-280,3-19-888,-5-11-2841,10-22 344</inkml:trace>
  <inkml:trace contextRef="#ctx0" brushRef="#br0" timeOffset="76059.891">23801 5504 8642,'-1'1'87,"-65"97"5375,49-72-4473,1 1-1,2 1 0,0 1 0,-4 17-988,17-45 22,0 0 0,0 0 1,0 0-1,1 1 0,-1-1 0,0 0 1,1 1-1,-1-1 0,0 0 0,1 1 0,0-1 1,-1 1-1,1-1 0,0 1 0,0-1 1,0 1-1,0-1 0,0 1 0,0-1 1,0 1-1,0-1 0,1 1 0,-1-1 1,1 0-1,-1 1 0,1-1 0,-1 1 1,1-1-1,0 0 0,0 0 0,-1 1 0,1-1 1,0 0-1,0 0 0,0 0 0,1 0 1,-1 0-1,0 0 0,0 0 0,0 0 1,1-1-1,-1 1 0,0 0 0,1-1 1,-1 1-1,1-1-22,5-1 2,0 0-1,1-1 1,-1 0 0,0 0 0,0-1 0,0 0 0,-1 0-1,1 0 1,-1-1 0,0 0 0,0-1 0,0 1-1,0-1 1,-1 0 0,0 0 0,0-1 0,0 0 0,-1 0-1,4-5-1,5-6-17,-1 0-1,-1-1 0,-1 0 1,0-1-1,-2 0 0,0 0 1,-1-1-1,-1 0 0,0 0 0,-2-1 1,0-2 17,-3 0-304,-2 22 293,1 1 1,0 0-1,0 0 1,-1 0-1,1-1 1,0 1-1,-1 0 1,1 0-1,0 0 1,-1 0-1,1 0 1,0-1 0,-1 1-1,1 0 1,0 0-1,-1 0 1,1 0-1,0 0 1,-1 0-1,1 0 1,0 0-1,-1 0 1,1 0-1,0 1 1,-1-1-1,1 0 1,0 0-1,-1 0 1,1 0-1,0 0 1,-1 1 0,1-1-1,0 0 1,0 0-1,-1 0 1,1 1-1,0-1 1,0 0-1,-1 0 1,1 1-1,0-1 1,0 0-1,0 1 1,0-1-1,-1 0 1,1 1-1,0-1 1,0 0 0,0 1-1,0-1 1,0 0-1,0 1 1,0-1-1,0 0 1,0 1-1,0-1 1,0 0-1,0 1 1,0-1-1,0 0 1,0 1-1,0-1 1,1 0-1,-1 1 1,0-1-1,0 0 1,0 0 0,0 1 10,-38 145-387,32-114 502,1 0 0,1 0 0,2 1 0,1 10-115,1-40 20,-1-1-1,1 1 1,0 0 0,0-1 0,0 1-1,1 0 1,-1-1 0,1 1 0,-1 0-1,1-1 1,0 1 0,0-1 0,0 1-1,0-1 1,0 0 0,1 1 0,-1-1-1,1 0 1,0 0 0,-1 0 0,1 0-1,0 0 1,0 0 0,0-1 0,0 1-1,1-1 1,-1 1 0,0-1 0,1 0-1,-1 0 1,1 0 0,-1 0 0,1 0-1,-1 0 1,1-1 0,0 0 0,-1 1-1,1-1 1,0 0 0,-1 0 0,1 0-1,1-1-19,9-2 27,0-1 0,1 0-1,-1-1 1,-1-1 0,1 0-1,-1-1 1,0 0 0,0-1-1,-1 0 1,0-1 0,-1 0-1,0 0 1,0-1 0,-1-1-1,0 0 1,5-10-27,-7 14 3,-2-1-1,1 0 1,-1 0 0,0-1-1,-1 0 1,0 0 0,0 0-1,-1 0 1,0 0 0,-1-1-1,0 0 1,0 1 0,-1-1-1,0 0 1,-1 0 0,0 1-1,-1-1 1,0 0 0,0 0-1,-1 1 1,0-1 0,-1 1-1,-1-4-2,3 12-5,0 1-1,1-1 1,-1 0-1,1 0 1,-1 1-1,0-1 1,0 0-1,1 1 1,-1-1-1,0 1 0,0-1 1,0 1-1,1-1 1,-1 1-1,0 0 1,0 0-1,0-1 1,0 1-1,0 0 1,0 0-1,0 0 0,0 0 1,0 0-1,0 0 1,0 0-1,0 0 1,0 0-1,0 0 1,0 1-1,1-1 0,-1 0 1,0 1-1,0-1 1,0 0-1,0 1 1,0 0-1,1-1 1,-1 1-1,0-1 1,0 1-1,1 0 0,-1-1 1,0 1-1,1 0 1,-1 0-1,1-1 1,-1 1-1,1 0 1,0 0-1,-1 0 0,1 0 1,0 0-1,-1 0 1,1 0-1,0 0 1,0 0-1,0-1 1,0 1-1,0 0 1,0 0-1,0 0 0,0 1 6,-8 16-12,1 1-1,0-1 1,2 1-1,0 1 1,1-1-1,1 1 0,0 16 13,2-34 5,1 0 0,-1 0 1,1 0-1,0 0 0,0 0 0,0 1 0,0-1 0,0 0 0,0 0 0,0 0 0,1 0 0,-1 0 0,1 0 0,0 1 0,-1-1 0,1 0 0,0-1 0,0 1 0,0 0 1,1 0-1,-1 0 0,0-1 0,1 1 0,-1 0 0,1-1 0,-1 0 0,1 1 0,0-1 0,0 0 0,0 0 0,-1 0 0,1 0 0,0 0 0,0 0 0,0 0 0,0-1 0,1 1 1,-1-1-1,0 0 0,0 1 0,0-1 0,0 0 0,0 0 0,1 0 0,-1-1 0,0 1 0,0 0 0,1-1-5,11-7 18,0 0 0,-1-1 0,1 0 0,-2-2-1,1 1 1,-1-1 0,-1-1 0,0 0 0,-1-1 0,0 0 0,6-12-18,-14 23 2,55-108-208,-64 118-155,0 13 328,1 0 0,1 1 0,1-1 0,1 1 1,0 0-1,2 2 33,0-20 9,0-1 1,0 1 0,1-1-1,-1 1 1,1-1 0,0 1-1,0-1 1,0 1 0,0-1-1,1 1 1,0 0 0,-1-1-1,1 0 1,0 1 0,1-1-1,-1 0 1,0 1 0,1-1-1,0 0 1,0 0 0,0 0-1,0 0 1,0-1-1,1 1 1,-1 0 0,1-1-1,0 0 1,0 0 0,0 0-1,0 0 1,0 0 0,0 0-1,0-1 1,1 1 0,-1-1-1,0 0 1,1 0 0,-1-1-1,1 1 1,-1 0 0,3-1-10,8-5 16,0 0 0,0-1 0,0 0 0,-1-1 1,0 0-1,0-2 0,-1 1 0,0-1 0,0-1 1,-1 0-1,0-1 0,-1 0 0,2-3-16,-7 9 7,16-17 21,-1-1-1,-1-1 1,-1 0-1,-1-2 1,-1 0 0,11-25-28,-20 37-1,-1-1 0,-1 1 1,0-2-1,-1 1 0,0 0 1,-1-1-1,-1 1 0,-1-1 0,0 0 1,-1 0-1,-1 1 0,0-1 1,-1 0-1,-1-2 1,3 17-6,0 0 0,1 0 0,-1 0 0,0-1 1,0 1-1,0 0 0,0 0 0,0 0 0,0 0 0,0 0 0,-1 0 0,1 0 0,0 0 0,-1 0 0,1 0 1,0 0-1,-1 0 0,1 0 0,-1 0 0,0 0 0,1 0 0,-1 0 0,0 0 0,1 0 0,-1 1 0,0-1 1,0 0-1,0 1 0,0-1 0,0 0 0,0 1 0,0-1 0,0 1 0,0 0 0,0-1 0,0 1 0,0 0 0,0 0 1,0-1-1,0 1 0,0 0 0,0 0 0,0 0 0,-1 0 0,1 0 0,0 1 0,0-1 0,0 0 0,0 0 1,0 1-1,0-1 0,0 1 0,0-1 0,0 1 0,0-1 0,0 1 0,0-1 0,0 1 0,1 0 0,-2 0 6,-6 12-14,0 0 0,1 0 0,0 0 0,1 1-1,1 0 1,0 0 0,1 2 14,2-10 7,-7 25 76,1 1-1,2 0 0,1 1 0,1 0 1,2-1-1,1 1 0,2 0 0,1 0 1,4 15-83,12 50 213,4 0 1,17 40-214,-1-6-6,-38-129 10,9 29 17,-1 0 1,-2 1-1,-2 0 1,1 14-22,-5-40 35,1 1 1,-2 0-1,1 0 1,-1-1-1,0 1 1,0 0 0,-1-1-1,0 0 1,0 1-1,-1-1 1,0 0-1,0 0 1,-1 0 0,0 0-1,0-1 1,0 0-1,-1 1 1,0-2-1,0 1 1,-1-1 0,0 1-1,0-1-35,1-1 67,-1 0 0,0 0-1,0 0 1,-1-1 0,1 0-1,-1 0 1,1-1 0,-1 1-1,0-1 1,0-1 0,0 1-1,0-1 1,-1-1 0,1 1-1,0-1 1,0-1 0,0 1-1,0-1 1,0 0 0,0-1-1,0 0 1,0 0 0,0 0 0,0-1-1,1 0 1,-1 0 0,1-1-1,-3-1-66,3 0 7,-1-1-1,1 1 1,-1-1-1,2-1 1,-1 1-1,1-1 1,0 0-1,0 0 1,1 0-1,-1-1 1,2 0-1,-1 1 1,1-1-1,1-1 1,-1 1-1,1 0 1,1-1-1,-1 1 1,2-1-1,-1 1 1,1-8-7,1-5-5,1 0 0,0-1 0,2 1 0,1 0 0,0 0 0,1 1 0,2 0 1,2-6 4,12-16-1,1 1 0,1 1 0,3 1 0,1 2 1,27-29 0,150-160-2773,-134 151-1336,-10 8-503</inkml:trace>
  <inkml:trace contextRef="#ctx0" brushRef="#br0" timeOffset="76514.454">25168 4836 10466,'2'170'7717,"1"-144"-7439,1-1 1,1 1-1,2-1 0,0 0 0,2-1 0,1 0 0,0 0 0,12 17-278,107 148 311,-129-189-311,0 1 1,1 0-1,-1 0 1,0-1-1,1 1 0,-1-1 1,1 1-1,-1 0 1,1-1-1,-1 1 0,1-1 1,-1 1-1,1-1 1,0 1-1,-1-1 1,1 0-1,0 1 0,-1-1 1,1 0-1,0 1 1,-1-1-1,1 0 0,0 0 1,0 0-1,-1 0 1,1 1-1,0-1 0,0 0 1,0-1-1,-1 1 1,1 0-1,0 0 0,0 0 1,-1 0-1,1 0 1,0-1-1,-1 1 0,1 0 1,0-1-1,-1 1 1,1 0-1,0-1 0,-1 1 1,1-1-1,0 1 1,-1-1-1,1 0 0,16-34-131,-9 6-356,-1-1-1,-2 0 1,-1 0 0,-1 0-1,-2-1 1,-1 1 0,-2-9 487,2-6-637,-3 0 1,-1 0 0,-3 1-1,-1-1 1,-3 2 0,-6-18 636,14 53 47,0 0 1,-1 0 0,0 1 0,0-1 0,0 1 0,-1 0 0,0 0-1,-1 1 1,-5-6-48,9 10 91,0 0-1,0 1 1,0-1-1,0 1 1,-1-1-1,1 1 1,-1 0-1,1 0 1,-1 0-1,1 0 1,-1 0 0,1 1-1,-1-1 1,0 1-1,1-1 1,-1 1-1,0 0 1,0 0-1,1 1 1,-1-1-1,0 0 1,1 1-1,-1 0 1,0-1-1,1 1 1,-1 0-1,1 0 1,0 1-1,-1-1 1,1 0-1,0 1 1,-1 0-91,4-2 20,-1 0 0,1 0 0,-1 0 0,1 1 0,-1-1 0,1 0 0,-1 0 0,1 1 0,-1-1 1,1 0-1,-1 1 0,0-1 0,1 0 0,-1 1 0,1-1 0,-1 1 0,0-1 0,1 1 0,-1-1 0,0 1 0,0-1 0,1 1 0,-1-1 0,0 1 1,0-1-1,0 1 0,0-1 0,0 1 0,0 0 0,0-1 0,0 1 0,0-1 0,0 1 0,0-1 0,0 1 0,0-1 0,0 1 0,0-1 0,-1 1 1,1-1-1,0 1 0,0-1 0,-1 1 0,1-1 0,0 1 0,-1-1 0,1 1 0,0-1 0,-1 1 0,1-1 0,-1 0 0,1 1 0,-1-1 0,1 0 1,-1 0-1,1 1 0,-1-1 0,1 0 0,-1 0 0,1 0 0,-1 1 0,1-1 0,-1 0 0,1 0 0,-1 0 0,0 0-20,21 0 205,1 0 0,-1-1 0,0-2-1,0 0 1,0-1 0,-1 0 0,17-7-205,7-3-234,1-1 1,-2-1-1,0-3 0,-1-2 1,12-9 233,-29 14-3401,-19 5-195</inkml:trace>
  <inkml:trace contextRef="#ctx0" brushRef="#br0" timeOffset="77064.591">25567 5865 4793,'-16'-52'10710,"14"49"-10440,0 0 0,0-1 0,0 1 0,-1 0 0,1 0 0,-1 0 0,0 1-1,0-1 1,0 1 0,0-1 0,0 1 0,-1 0 0,1 0 0,-1 1 0,1-1-1,-1 1 1,0 0 0,1 0 0,-4-1-270,-5 2 55,1 0-1,0 1 1,0 0 0,-1 1-1,1 0 1,0 1-1,0 0 1,1 1 0,-1 0-1,1 0 1,0 1-1,0 1 1,0 0 0,1 0-1,0 1 1,0 0-1,0 0 1,1 1 0,0 0-1,-3 5-54,6-7 9,0 0-1,0 0 0,0 0 0,1 1 1,0 0-1,0 0 0,1 0 1,0 0-1,0 0 0,0 1 1,1-1-1,0 1 0,1-1 0,0 1 1,0 0-1,1 0 0,-1 0 1,2 0-1,-1-1 0,1 1 0,0 0 1,1 0-1,1 2-8,0-5 3,-1-1-1,2 1 1,-1-1-1,0 0 1,1 0 0,0 0-1,0-1 1,0 1-1,0-1 1,1 0-1,-1 0 1,1-1 0,0 1-1,0-1 1,0 0-1,0 0 1,0-1 0,0 0-1,0 0 1,0 0-1,1 0 1,-1-1-1,0 0 1,1 0 0,-1 0-1,0 0 1,1-1-1,-1 0 1,0 0 0,0-1-1,0 0 1,0 0-1,2-1-2,16-4 28,-1-2 0,-1 0 0,0-2 0,0 0 0,-1-2-1,0 0 1,-1-1 0,12-13-28,-13 14 36,-2-1 0,0-1 0,-1 0 0,0-2 0,-1 1 0,-1-2 0,-1 0 0,0 0 0,2-8-36,-12 19-64,-1 1-1,1-1 1,-1 0-1,-1 0 1,0 0-1,0 0 0,0 0 1,-1 0-1,0 0 1,0 0-1,0 1 1,-1-1-1,0 0 1,-1 1-1,1-1 1,-1 1-1,-1 0 1,1 0-1,-1 0 1,0 0-1,0 1 1,-1-1-1,1 1 0,-1 0 1,0 1-1,-1-1 1,1 1-1,-1 0 1,0 0-1,0 1 1,-2-1 64,-9-6-1489,-1 0 0,1 1 0,-1 1 1,-1 1-1,0 1 0,-4-1 1489,-49-12-6612</inkml:trace>
  <inkml:trace contextRef="#ctx0" brushRef="#br0" timeOffset="66907.92">16938 5575 5841,'12'-17'805,"96"-158"6547,-107 174-7280,0 0 0,0 0 0,0 0 1,0-1-1,0 1 0,-1 0 0,1-1 1,0 1-1,-1-1 0,1 1 1,-1 0-1,1-1 0,-1 0 0,0 1 1,0-1-1,1 1 0,-1-1 0,0 1 1,-1-1-1,1 1 0,0-1 0,0 1 1,-1-1-1,1 1 0,0-1 0,-1 1 1,0-1-1,1 1 0,-1-1 0,0 1 1,0 0-1,0 0 0,0-1 1,0 1-1,0 0 0,0 0 0,0 0 1,-1 0-73,-3 1 70,-1 1 0,0 0 1,1 1-1,-1 0 0,1-1 0,0 2 1,0-1-1,0 1 0,0-1 1,0 2-1,0-1 0,0 0 1,1 1-1,0 0 0,0 0 1,0 0-1,0 0 0,0 2-70,-18 22 15,2 0 0,1 2 0,1 0 0,1 2 0,2-1 0,1 2 0,2 0 0,1 0 0,2 1 0,0 3-15,7-29 2,0 1 0,0 0 1,1 0-1,0 0 1,0 1-1,1-1 0,0 0 1,1 0-1,0 0 1,1 4-3,-1-12 1,0 0 0,0 1 0,-1-1 0,1 0 0,0 0 0,0 1 0,0-1 0,1 0 0,-1 0 0,0 0 0,0 0 0,1 0 0,-1-1 0,0 1 0,1 0 1,-1-1-1,1 1 0,-1-1 0,1 1 0,-1-1 0,1 0 0,-1 1 0,1-1 0,-1 0 0,1 0 0,-1 0 0,1 0 0,-1 0 0,1-1 0,0 1 0,-1 0 0,1-1 1,-1 1-1,0-1 0,1 1 0,-1-1 0,1 0 0,-1 0 0,1 0-1,10-4 12,-1 0 1,1-1-1,-1-1 1,0 0-1,0 0 0,-1-1 1,0-1-1,0 0 1,-1 0-1,1-2-12,27-29 69,-2-1-1,-2-2 1,-1-2 0,22-43-69,38-121 186,-109 284-298,-23 144 56,36-199 55,1 0 0,1 0 0,0 0 0,2 0-1,1 0 1,0 0 0,1 0 0,3 7 1,-5-25-9,0-1 0,0 1 1,0-1-1,0 1 0,1-1 0,-1 1 0,0-1 0,1 1 1,-1-1-1,1 1 0,0-1 0,-1 0 0,1 1 0,0-1 1,0 0-1,0 0 0,0 0 0,0 1 0,0-1 1,0 0-1,0 0 0,1-1 0,-1 1 0,0 0 0,1 0 1,-1-1-1,0 1 0,1 0 0,-1-1 0,1 0 1,-1 1-1,1-1 0,-1 0 0,1 1 0,-1-1 0,1 0 1,-1 0-1,1-1 0,-1 1 0,1 0 0,-1 0 0,1-1 1,-1 1-1,1-1 0,-1 1 0,0-1 0,1 1 1,-1-1-1,0 0 0,1 0 0,-1 0 0,1-1 9,29-35-2474,1-17 586</inkml:trace>
  <inkml:trace contextRef="#ctx0" brushRef="#br0" timeOffset="67235.722">17554 4845 8394,'0'9'2483,"-37"81"1091,-102 260-2020,134-338-1486,1 0 1,1 1-1,0-1 1,1 1-1,0 0 1,1 0-1,0 0 1,1 3-69,0-13 5,1-1 0,-1 0 0,0 0 1,1 1-1,-1-1 0,1 0 0,0 0 0,0 0 0,0 0 1,0 0-1,0 0 0,0 0 0,1 0 0,-1 0 0,1 0 1,-1 0-1,1-1 0,-1 1 0,1-1 0,0 1 0,0-1 1,0 0-1,0 0 0,0 0 0,0 0 0,0 0 0,0 0 1,1 0-1,-1-1 0,0 1 0,0-1 0,1 0 0,-1 1 1,0-1-1,1 0 0,0 0-5,83-20 74,193-106 147,-276 125-225,1-1 0,-1 0-1,0 1 1,1 0-1,-1-1 1,1 1 0,0 1-1,-1-1 1,1 0-1,0 1 1,-1 0 0,1 0-1,0 0 1,-1 0-1,1 1 1,0-1 0,-1 1-1,1 0 1,-1 0-1,1 1 1,-1-1 0,0 0-1,1 1 1,-1 0-1,0 0 1,0 0 0,0 0-1,0 1 1,0-1-1,1 3 5,-2 5 11,-1-1 1,0 1-1,-1 0 0,0-1 0,-1 1 1,1 0-1,-2-1 0,0 1 0,0-1 0,-1 1 1,0-1-1,0 0 0,-1 0 0,0-1 1,-1 1-1,0-1 0,-5 8-11,1 0 143,0 0 0,0 0-1,-2-1 1,0-1 0,0 0 0,-1 0-1,-1-1 1,-1 0 0,1-2 0,-2 1 0,0-2-1,0 0 1,-1 0 0,0-2 0,0 0-1,-7 1-142,20-8 10,0 0-1,-1 0 0,0 0 0,1-1 0,-1 0 1,1 1-1,-1-1 0,1-1 0,-1 1 0,0-1 0,1 1 1,-1-1-1,1 0 0,0 0 0,-1 0 0,1-1 1,0 1-1,-1-1 0,1 0 0,0 0 0,0 0 0,1 0 1,-1 0-1,0-1 0,1 1 0,-1-1 0,1 0 1,0 0-1,-1-1-9,-1-2-148,1-1 0,0 0-1,0 0 1,0 0 0,1 0 0,0-1 0,0 1 0,1-1 0,0 1 0,0-1 0,1 0 0,0 1-1,1-3 149,5-41-1571</inkml:trace>
  <inkml:trace contextRef="#ctx0" brushRef="#br0" timeOffset="67845.721">18204 5121 5593,'0'-1'158,"1"1"0,-1-1-1,1 0 1,-1 0 0,1-1 0,-1 1-1,0 0 1,1 0 0,-1 0 0,0 0-1,0 0 1,0 0 0,0 0 0,0 0 0,0-1-1,0 1 1,0 0 0,0 0 0,-1 0-1,1 0 1,0 0 0,-1 0 0,1 0-1,-1 0 1,1 0 0,-1 0 0,1 0-1,-1 0 1,0 0 0,1 0 0,-1 0-1,0 1 1,0-1 0,0 0 0,0 1-1,0-1 1,0 0 0,0 1 0,0-1-1,0 1 1,0-1 0,0 1 0,0 0-1,0-1 1,0 1 0,0 0 0,0 0-1,0 0 1,0 0 0,-1 0 0,1 0-1,0 0 1,0 0 0,0 0 0,-1 1-158,-9 3 144,0 0 0,0 0 0,1 1 1,-1 1-1,1 0 0,1 0 0,-1 1 0,1 0 1,0 0-1,1 1 0,-1 1 0,2-1 0,-1 1 1,1 1-1,-2 4-144,-5 3 93,0 1 0,2 0 0,0 1 0,2 0 0,0 1 0,1 0 0,0 0 0,2 1 0,-5 21-93,12-37 9,0 1 0,1-1 0,-1 0 0,1 1 0,0-1 0,0 0-1,1 0 1,-1 0 0,1 0 0,0 0 0,1 0 0,-1-1 0,1 1-1,0-1 1,0 0 0,0 1 0,1-1 0,0-1 0,-1 1 0,1 0-1,1-1 1,-1 0 0,0 0 0,1 0 0,-1-1 0,1 1 0,0-1 0,0 0-1,0-1 1,0 1 0,0-1 0,2 0-9,23 14 34,-8-3-28,0 1 1,-1 1-1,-1 1 1,0 1 0,-1 1-1,0 1 1,-2 0-1,0 1 1,-1 1-1,-1 0 1,-1 2-1,5 9-6,-15-21 12,0-1 0,0 1 0,-1-1-1,-1 1 1,0 0 0,0 0-1,-1 0 1,0 0 0,-1 0-1,0 0 1,-1 0 0,0 0-1,0 0 1,-1 0 0,0 0-1,-1 0 1,0 0 0,-1-1 0,0 0-1,0 0 1,-1 0 0,0 0-1,0 0 1,-1-1 0,-1 0-1,1-1 1,-1 1 0,0-1-1,-1 0 1,0-1 0,0 0-1,0 0 1,-1-1 0,0 0-12,-1 1 76,0 0 0,0-1 1,-1 0-1,0-1 0,1 0 0,-2-1 0,1 0 1,0-1-1,-3 0-76,9-1 24,1-1 0,0 0 0,0 0 0,0 0 0,0 0 0,0-1 0,0 0 0,0 1 0,0-2 0,0 1 0,0 0 0,0-1 0,0 0 0,1 0 0,-1 0 0,1 0 0,0 0 0,-1-1 1,1 1-1,0-1 0,0 0 0,0 0 0,1 0 0,-1-1 0,1 1 0,0-1 0,-1-1-24,0-2 8,0 0 0,1-1 0,0 1 1,0 0-1,1-1 0,0 1 0,0-1 0,1 0 1,0 1-1,0-1 0,1 1 0,0-1 0,0 1 1,1-2-9,4-15 5,1 0 1,0 1 0,2 0 0,1 1-1,0 0 1,3-2-6,26-44 12,3 3 0,3 1 0,9-4-12,-25 29 2,55-66 5,-35 47 8,-3-2 0,-2-2 0,32-63-15,-72 118 5,-1 0 0,0-1 1,0 0-1,-1 0 1,0 1-1,0-1 1,0-1-1,-1 1 1,-1 0-1,1-6-5,-1 12 0,0 0 0,1 0 0,-1 1 0,0-1 0,0 0 0,0 0 0,-1 1 0,1-1 0,0 0 0,-1 0 0,1 1-1,-1-1 1,1 0 0,-1 1 0,0-1 0,0 1 0,1-1 0,-1 1 0,0-1 0,-1 1 0,1 0 0,0-1 0,0 1 0,0 0 0,-1 0 0,1 0 0,-1 0 0,1 0-1,-1 0 1,1 0 0,-1 0 0,0 1 0,1-1 0,-1 1 0,0-1 0,1 1 0,-1 0 0,0-1 0,1 1 0,-1 0 0,0 0 0,0 0 0,0 1 0,0-1 0,-8 4-5,1 1 0,-1 1 1,1-1-1,0 2 1,1-1-1,-1 1 0,1 0 1,1 1-1,-1 0 0,1 0 1,-4 6 4,-1 0-3,-20 22 21,2 1-1,1 2 0,1 0 1,3 2-1,1 1-17,21-35 0,-1-1 1,1 1 0,0-1-1,1 1 1,0 0 0,0 0-1,0 0 1,1 0-1,0 1 1,1-1 0,-1 4-1,2-9-8,-1-1 0,0 1 1,0-1-1,1 0 0,-1 1 1,1-1-1,-1 0 0,1 1 1,0-1-1,-1 0 0,1 0 1,0 1-1,0-1 1,0 0-1,0 0 0,0 0 1,0 0-1,0 0 0,0 0 1,1-1-1,-1 1 0,0 0 1,0-1-1,1 1 0,-1 0 1,0-1-1,1 0 1,-1 1-1,1-1 0,-1 0 1,1 0-1,-1 1 0,0-1 1,1 0-1,0-1 8,54-9-538,-21-4 47,-2-1 0,0-2-1,0-1 1,-2-1 0,0-2 0,1-3 491,50-42-2973,3-12 283</inkml:trace>
  <inkml:trace contextRef="#ctx0" brushRef="#br0" timeOffset="68184.12">18950 4829 4417,'0'0'161,"-1"1"-1,0-1 1,1 0-1,-1 1 1,1-1 0,-1 0-1,0 1 1,1-1-1,-1 0 1,0 0 0,1 1-1,-1-1 1,0 0-1,1 0 1,-1 0 0,0 0-1,0 0 1,1 0-1,-1 0 1,0 0 0,1 0-1,-1 0 1,0 0-1,1-1 1,-1 1 0,0 0-1,1-1 1,-1 1-1,0 0 1,1-1 0,-1 1-1,1 0 1,-1-1-1,0 1 1,1-1 0,-1 1-1,1-1 1,0 1-1,-1-1 1,1 0 0,-1 1-1,1-1 1,0 0-1,0 1 1,-1-1 0,1 0-1,0 1 1,0-1-1,0 0 1,0 1 0,-1-1-1,1 0 1,0 1-1,0-1 1,0 0 0,1 0-1,-1 1 1,0-1-1,0 0-160,-17 12 361,1 2 0,0 0 0,1 0-1,0 2 1,1 0 0,-8 11-361,-72 109 721,92-133-716,1-1-1,0 1 1,-1-1 0,1 1-1,0-1 1,0 1-1,0 0 1,0-1-1,0 1 1,1 0 0,-1 0-1,0 0 1,1 0-1,-1 0 1,1 0-1,0 0 1,0-1-1,-1 1 1,1 0 0,1 0-1,-1 0 1,0 0-1,0 0 1,1 0-1,-1 0 1,1 0 0,-1 0-1,1 0 1,0-1-1,0 1 1,0 0-1,0 0 1,0-1 0,0 1-1,1-1 1,-1 1-1,0-1 1,1 1-1,-1-1 1,2 1-5,15 1 8,0 0 1,0-1 0,0 0-1,0-2 1,1 0-1,9-2-8,18 0 18,-3 0 6,-29 0-18,0 1-1,-1 0 1,1 2-1,0-1 1,-1 2-1,1 0 1,13 4-6,-25-6 4,-1 1 0,1-1 0,0 1-1,0 0 1,-1 0 0,1-1 0,0 1 0,-1 1 0,1-1 0,-1 0 0,0 0-1,1 0 1,-1 1 0,0-1 0,0 1 0,0-1 0,0 1 0,0-1 0,0 1-1,0 0 1,0-1 0,-1 1 0,1 0 0,-1 0 0,1 0 0,-1-1 0,1 1-1,-1 0 1,0 0 0,0 0 0,0 0 0,0 0 0,-1-1 0,1 2-4,-30 58 736,14-44-515,-1 0 0,0-1-1,-1-1 1,-1 0 0,0-2 0,0 0 0,-2-1-1,0-1 1,0-1 0,-1-1 0,0-1-1,0-1 1,-9 2-221,29-8-31,0-1 1,0 1-1,0 0 0,0-1 1,0 1-1,0-1 0,0 1 1,0-1-1,-1 0 0,1 0 1,0 0-1,0 0 0,0 0 1,0-1-1,-1 1 0,1-1 1,0 1-1,0-1 0,0 0 1,0 0-1,0 0 0,0 0 1,0 0-1,0 0 0,1 0 1,-1-1-1,0 1 0,1-1 1,-1 1-1,1-1 0,0 0 1,-1 0-1,1 0 31,1-3-389,1-1 0,0 1 0,0-1 0,0 1 1,1 0-1,-1-1 0,1 1 0,1 0 0,-1 0 0,1 1 1,0-1-1,0 0 0,0 1 0,0 0 0,1-1 0,0 2 0,0-1 1,3-2 388,-6 5-156,37-39-3746</inkml:trace>
  <inkml:trace contextRef="#ctx0" brushRef="#br0" timeOffset="68655.909">19408 4797 6513,'3'-3'895,"-6"9"3750,-28 36-3961,3 2-1,1 1 1,2 2 0,2 0-1,-2 13-683,-18 84 707,42-140-691,0-1 0,0 1 0,0-1 0,0 1 0,1-1-1,-1 1 1,1 0 0,0-1 0,0 1 0,1 0 0,-1-1 0,1 1 0,0-1-1,-1 1 1,2-1 0,-1 1 0,0-1 0,1 0 0,-1 1 0,1-1 0,0 0-1,0 0 1,0 0 0,1 0 0,-1-1 0,1 1 0,0-1 0,-1 1 0,1-1-1,0 0 1,0 0 0,2 1-16,4-3 13,1 0 1,-1 0-1,0-1 0,0 0 1,0-1-1,0 0 0,-1-1 0,1 1 1,-1-2-1,1 1 0,-1-1 0,0 0 1,0-1-1,0 0 0,-1 0 0,0-1 1,2-2-14,-5 6 5,26-21 24,0-2-1,-2-1 1,-1-1 0,-1-2 0,-2 0-1,0-2 1,-2 0 0,-2-1 0,15-33-29,-20 39-14,-2-2 0,-1 0 1,-1 0-1,-2-1 0,-1-1 0,-1 1 1,-1-1-1,-2 0 0,-1-1 1,-1 1-1,-3-27 14,2 53-11,0 0 1,-1 0-1,0 1 1,0-1-1,0 0 0,0 0 1,0 0-1,-1 0 1,0 0-1,0 0 0,0 1 1,0-1-1,-1 0 1,1 1-1,-1-1 1,0 1-1,0 0 0,0-1 1,-1 1-1,1 0 1,-1 0-1,1 1 0,-1-1 1,0 0-1,0 1 1,0 0-1,-1-1 0,1 1 1,0 1-1,-1-1 1,0 0-1,1 1 1,-1 0-1,-1-1 11,-6 5 3,1 0 1,0 0 0,1 1-1,-1 1 1,0-1-1,1 2 1,0-1-1,1 1 1,-1 0 0,1 1-1,0 0 1,0 1-1,1-1 1,0 1-1,-1 3-3,-6 4 71,0-3 56,1 1 1,0 1-1,1 0 0,1 1 0,0 0 1,1 0-1,1 1 0,0 1 1,1 0-1,1 0 0,0 0 1,2 1-1,-3 11-127,9-25 8,-1 1 0,1-1 0,0-1 1,0 1-1,0 0 0,1 0 0,0 0 0,-1-1 0,1 1 1,1 0-1,-1-1 0,0 0 0,1 0 0,-1 0 0,1 0 1,0 0-1,0 0 0,0-1 0,1 1 0,-1-1 0,1 0 1,-1 0-1,1 0 0,0 0 0,-1-1 0,1 0 0,0 1 1,0-2-1,0 1 0,0 0 0,0-1 0,0 1 0,1-1-8,249 8 74,-250-8-79,1 1 0,-1 0 0,0 0 0,0 1 0,-1-1 0,1 1 0,0 0 0,0 0 0,-1 0 0,1 0 0,-1 0 0,0 1 0,0 0 0,0 0 0,0 0 0,0 0 0,0 0 0,-1 0 0,0 1 0,1-1 0,-1 1 0,0 0 0,-1-1 0,1 1 0,-1 0 0,0 0 0,0 0 0,0 0 0,0 0 0,-1 1 0,1-1 0,-1 4 5,-15 88-367,12-80 1148,13-35-2402,8-22 428</inkml:trace>
  <inkml:trace contextRef="#ctx0" brushRef="#br0" timeOffset="69230.673">20164 4175 6737,'-2'28'2953,"-19"38"208,-6 10-1393,-11 18-576,1 1-159,4 8-25,9-24-272,13 2-160,14-18-344,9 1-120,5-15-40,12-1-568,-2-13-592,5-9-2825,-6-25 176</inkml:trace>
  <inkml:trace contextRef="#ctx0" brushRef="#br0" timeOffset="69231.673">20385 5026 9706,'-7'24'3305,"1"2"688,-5-8-2713,4-4-272,8-5-416,1-11-280,5-7-208,7-12-1152,16-11-3017,5-16 713</inkml:trace>
  <inkml:trace contextRef="#ctx0" brushRef="#br0" timeOffset="65807.279">13849 6589 9306,'-44'-15'4681,"83"8"-3978,352-29-500,-240 15 34,131-39-237,-164 25 43,-2-6 0,-2-4 0,37-25-43,58-24-3500,-166 75 943</inkml:trace>
  <inkml:trace contextRef="#ctx0" brushRef="#br0" timeOffset="66061.731">15318 5906 11370,'1'-16'5917,"16"7"-5140,142-38-696,-131 40-88,0 1-1,1 1 0,-1 2 1,1 1-1,0 2 0,-1 0 1,15 3 7,-35-3-7,-1 1-1,1 0 1,-1 0-1,0 0 1,1 1 0,-1 0-1,0 0 1,0 1 0,0 0-1,-1 0 1,1 1 0,-1 0-1,1 0 1,-1 0 0,0 1-1,-1 0 1,1 0-1,-1 0 1,0 1 0,-1 0-1,1 0 1,-1 0 0,0 0-1,0 1 1,-1-1 0,0 1-1,0 0 1,-1 0 0,0 0-1,0 1 1,0-1 0,-1 0-1,0 1 8,-3 15 4,0 0-1,-1 0 0,-2-1 1,0 1-1,-1-1 1,-1-1-1,-2 1 0,0-1 1,-1 0-1,-7 11-3,-17 23 78,-1-1-1,-4-2 1,-5 4-78,-91 108 148,128-157-457,1 1 0,0 0 1,0 0-1,1 1 0,0-1 0,0 1 0,1 0 1,0 1-1,1-1 0,0 1 0,0 1 309,8 18-2616</inkml:trace>
  <inkml:trace contextRef="#ctx0" brushRef="#br0" timeOffset="-176627.374">676 5525 8146,'-1'0'153,"-1"1"1,0-1-1,1 0 0,-1 0 1,1 0-1,-1 0 1,1 0-1,-1 0 1,0-1-1,1 1 0,-1 0 1,1-1-1,-1 0 1,1 1-1,0-1 1,-1 0-1,1 1 0,0-1 1,-1 0-1,1 0 1,0 0-1,0 0 1,0 0-1,-1 0 0,1-1 1,0 1-1,1 0 1,-1 0-1,0-1 1,0 1-1,1-1 0,-1 1 1,0-1-1,1 1 1,0-1-1,-1 1 1,1-1-1,0 1 0,0-1 1,0 1-1,0-1 1,0 0-1,0 1-153,3-10 41,0 1 0,1-1 1,0 1-1,1 0 0,0 1 0,1-1 0,0 1 0,0 0 0,1 1 1,4-5-42,-9 11 7,20-27 49,2 1-1,1 1 1,1 1 0,28-21-56,-43 38 7,1 1 0,0 0 1,0 1-1,1 0 0,0 1 1,0 0-1,0 1 0,1 1 1,-1 0-1,1 1 0,0 0 1,0 1-1,1 0 0,5 1-7,-15 1 15,0 0-1,-1 1 0,1-1 1,0 1-1,-1 0 0,1 0 1,0 0-1,-1 1 0,1-1 0,-1 1 1,0 0-1,0 0 0,0 1 1,0-1-1,0 1 0,0 0 1,-1 0-1,1 0 0,-1 1 1,0-1-1,0 1 0,0 0 1,0 0-1,-1 0 0,0 0 1,0 0-1,0 0 0,0 1 1,0-1-1,-1 1 0,0-1 0,0 1 1,0 0-1,0 2-14,-1 18 82,-2 0 1,0-1-1,-1 1 0,-2 0 1,0-1-1,-2 0 0,-1-1 0,0 1 1,-2-1-1,-3 5-82,-39 77 321,-5-2 1,-44 59-322,100-160 4,-16 25 40,-60 92 867,-58 128-911,68-109 517,67-138-513,-1 1 0,0 0 0,1-1 0,-1 1 0,1-1 0,-1 1 0,0 0 0,1 0 0,0-1 0,-1 1 0,1 0 0,-1 0 0,1 0 0,0-1 0,0 1 0,-1 0 0,1 0 0,0 0 0,0 0 0,0 0 0,0 0 1,0-1-1,0 1 0,0 0 0,0 0 0,0 0 0,1 0 0,-1 0 0,0 0 0,0-1 0,1 1 0,-1 0 0,1 0 0,-1-1 0,1 1 0,-1 0 0,1 0 0,-1-1 0,1 1 0,0 0 0,-1-1 0,1 1 0,0-1 0,-1 1 0,1-1 0,0 1 0,0-1 0,0 0 0,-1 1 0,1-1 0,0 0 0,0 0 0,0 0 0,0 1 0,0-1 0,-1 0 0,1 0 0,0 0 0,0 0 0,0 0 0,0-1 0,0 1 0,0 0 0,0 0-4,184-12 136,173 10 105,-283 16 108,-81-29 1130,0 15-3392,-8-15-1885</inkml:trace>
  <inkml:trace contextRef="#ctx0" brushRef="#br0" timeOffset="-169852.763">7821 10362 13235,'-3'0'2752,"6"1"1257,4-1-3921,7 0-312,6-1-368,1-1 3105,2-2-6522,-6 8 2841</inkml:trace>
  <inkml:trace contextRef="#ctx0" brushRef="#br0" timeOffset="-153426.879">9053 10772 7666,'-25'-51'5661,"24"50"-5598,0 0 0,0 0 1,1 0-1,-1 0 0,0 0 0,0 1 0,0-1 1,0 0-1,0 1 0,0-1 0,-1 0 0,1 1 1,0 0-1,0-1 0,0 1 0,0 0 0,-1-1 1,1 1-1,0 0 0,0 0 0,-1 0 0,1 0 1,0 0-1,0 0 0,-1 0 0,1 1 1,0-1-1,0 0 0,0 1 0,0-1 0,-1 1 1,1-1-1,0 1 0,0-1 0,0 1 0,0 0 1,0 0-1,0-1 0,0 1 0,0 0 0,1 0 1,-1 0-1,0 1-63,-6 7 74,0 1 1,0 0-1,1 1 1,1-1 0,0 1-1,0 0 1,1 1-1,0-1 1,1 1-1,1 0 1,0-1 0,0 5-75,-4 25 19,2 1 1,2-1 0,2 1-1,3 14-19,-2-35 3,1-1 0,1 0 0,1 0 0,1 0-1,0-1 1,1 1 0,2-1 0,0-1 0,4 7-3,-11-21 2,1 0 0,1 0 1,-1 0-1,0 0 1,1 0-1,0 0 0,0-1 1,0 0-1,0 1 0,1-1 1,-1 0-1,1 0 1,0-1-1,-1 1 0,1-1 1,1 0-1,-1 0 0,0 0 1,0-1-1,1 1 1,-1-1-1,1 0 0,-1 0 1,1-1-1,-1 1 0,1-1 1,0 0-1,-1 0 1,1-1-1,-1 1 0,1-1 1,-1 0-1,1 0 1,-1-1-1,0 1 0,1-1 1,2-2-3,6-7 25,-1 0 0,0-1 0,-1-1 0,0 0 0,0 0-1,-2-1 1,0 0 0,0-1 0,-1 0 0,-1 0 0,-1-1 0,0 0 0,-1 0 0,-1-1 0,0 1 0,-1-1 0,-1 0 0,0-7-25,0 5 24,0 0-1,-2 0 1,0 0 0,-1 0 0,-1 1-1,0-1 1,-2 0 0,0 1-1,-3-8-23,4 17 4,0 1 0,-1-1-1,0 1 1,0 0 0,-1 0 0,0 1-1,0 0 1,0-1 0,-1 2 0,0-1-1,-1 1 1,1 0 0,-1 0 0,-1 0-1,1 1 1,-1 1 0,0-1 0,0 1-1,0 0 1,-4 0-4,6 2-289,0 0-1,-1 0 1,1 1 0,-1 0-1,1 1 1,-1-1-1,0 1 1,1 1 0,-1-1-1,1 1 1,-1 0-1,1 1 1,-1-1 0,1 1-1,0 0 1,-3 2 289,-20 12-3253</inkml:trace>
  <inkml:trace contextRef="#ctx0" brushRef="#br0" timeOffset="-108989.36">8919 6080 7186,'-56'38'6778,"47"-24"-5069,14-14-288,38-44-737,95-102-51,-6-6-1,76-117-632,-84 105 293,-90 135-53,-33 40-169,-23 74-39,-55 364 61,70-388-67,3 1-1,3 0 0,4 36-25,9-47 66,-5-67-464,-4-30-4291,-4 12 1144</inkml:trace>
  <inkml:trace contextRef="#ctx0" brushRef="#br0" timeOffset="-85101.33">4780 5496 7418,'-20'-57'5229,"20"53"-5146,0 0 0,0 0-1,1 0 1,-1 0 0,1 0-1,0 0 1,0 0-1,0 0 1,1 0 0,-1 1-1,1-1 1,0 0 0,0 1-1,2-2-82,10-12 83,0 0 0,2 1 0,0 1 0,0 1-1,1 0 1,1 2 0,1-1 0,-1 2 0,2 1 0,0 0 0,0 2-1,0 0 1,1 1 0,0 1 0,1 1 0,-1 1 0,8 0-83,-22 2 5,1 0 0,0 1 0,0 0 0,-1 0 0,1 1 0,0 0 0,0 1 0,-1-1 0,1 2 0,0-1 0,-1 1 0,1 0 0,-1 0 0,1 1 0,-1 0 0,0 1 0,0-1 0,-1 1 1,1 0-1,-1 1 0,0 0 0,0 0 0,0 0 0,-1 1 0,1 0 0,-1 0 0,-1 0 0,1 1-5,-2 8 48,-1 0 0,-1 0-1,0-1 1,-1 1 0,0 0 0,-2 0 0,0 0 0,0-1 0,-1 1-1,-1-1 1,0 1 0,-1-1 0,-1-1 0,0 1 0,-1-1-1,-4 5-47,-39 81 325,-4-4-1,-16 15-324,-24 26 216,50-78-49,3 2-1,3 2 0,3 1 1,2 2-1,-3 16-166,10 26 38,26-103-36,0 0-1,0 1 0,0-1 0,1 0 0,-1 0 0,1 1 0,0-1 0,1 0 0,-1 0 0,1 0 0,0 0 0,0 0 0,0 0 0,0 0 0,1-1 0,-1 1 0,1-1 0,0 0 0,0 0 0,0 0 0,0 0 0,1 0 0,-1-1 0,1 1 0,0-1 0,1 0-1,7 4 6,0 0 0,0-1 0,1-1 0,-1 0 0,1-1 0,0 0 0,10 0-6,14-2 24,0-1 1,0-2-1,0-2 1,0-1-1,-1-2 1,0-1-1,34-13-24,15-2 55,185-44 91,-215 66-128,-55 1-6,0 1 0,0 0 1,0-1-1,1 1 0,-1-1 0,0 1 0,0 0 0,0-1 0,0 1 0,0 0 0,0-1 0,0 1 1,0-1-1,0 1 0,0 0 0,0-1 0,-1 1 0,1 0 0,0-1 0,0 1 0,-1-1 0,1 1 1,0-1-1,-1 1 0,1-1 0,0 1 0,-1-1 0,1 1 0,-1-1 0,1 1 0,-1-1 0,1 0 1,-1 1-1,1-1 0,-1 0 0,1 1 0,-1-1 0,0 0 0,1 0 0,-1 0 0,1 1 0,-1-1-12,-3 3-78,-15 10-2798</inkml:trace>
  <inkml:trace contextRef="#ctx0" brushRef="#br0" timeOffset="-82137.75">1691 5435 9674,'0'7'2525,"0"-8"-2460,0 1 1,0 0-1,0-1 1,0 1-1,1 0 1,-1 0 0,0-1-1,0 1 1,0 0-1,1 0 1,-1-1-1,0 1 1,0 0-1,1 0 1,-1-1-1,0 1 1,0 0-1,1 0 1,-1 0-1,0 0 1,1 0-1,-1-1 1,0 1-1,1 0 1,-1 0 0,0 0-1,1 0 1,-1 0-1,0 0 1,1 0-1,-1 0 1,0 0-1,1 0 1,-1 0-1,0 1 1,1-1-1,-1 0 1,0 0-1,1 0 1,-1 0-1,0 0 1,0 1-1,1-1 1,-1 0 0,0 0-1,1 0 1,-1 1-1,0-1 1,0 0-1,0 0 1,1 1-1,-1-1 1,0 0-1,0 1 1,0-1-1,0 0 1,0 1-1,1-1-65,18-15 64,0-1-1,-1 0 0,-1-2 0,-1 0 0,8-11-63,8-8 52,91-110 97,-84 107-157,-39 40 8,-1 0 0,1 0 0,0 1 0,0-1 1,0 0-1,0 0 0,0 1 0,0-1 0,1 0 1,-1 0-1,0 0 0,0 1 0,0-1 1,0 0-1,0 0 0,0 0 0,0 1 0,0-1 1,0 0-1,1 0 0,-1 0 0,0 1 1,0-1-1,0 0 0,0 0 0,1 0 0,-1 0 1,0 0-1,0 0 0,0 1 0,1-1 1,-1 0-1,0 0 0,0 0 0,0 0 0,1 0 1,-1 0-1,0 0 0,0 0 0,0 0 0,1 0 1,-1 0-1,0 0 0,0 0 0,1 0 1,-1 0-1,0 0 0,0 0 0,0 0 0,1 0 1,-1 0-1,0-1 0,0 1 0,0 0 1,1 0-1,-1 0 0,0 0 0,0 0 0,0-1 1,0 1-1,1 0 0,-1 0 0,0 0 1,0 0-1,0-1 0,0 1 0,-3 24 92,-32 100 508,28-94-450,3-16-77,0 0-1,1 0 0,1 0 0,0 1 1,1-1-1,0 0 0,1 1 1,1 3-73,-1-17-29,0-1 0,0 1 0,0 0 1,0 0-1,0 0 0,0-1 1,0 1-1,0 0 0,0 0 0,0 0 1,1-1-1,-1 1 0,0 0 1,0 0-1,1 0 0,-1-1 1,0 1-1,1 0 0,-1-1 0,1 1 1,-1 0-1,1-1 0,-1 1 1,1-1-1,0 1 0,-1-1 0,1 1 1,0-1-1,-1 1 0,1-1 1,0 1-1,-1-1 0,1 0 1,0 0-1,0 1 0,0-1 0,-1 0 1,1 0-1,0 0 0,0 0 1,0 0-1,-1 0 0,1 0 0,0 0 1,0 0-1,0 0 0,-1 0 1,1-1-1,0 1 0,0 0 0,0 0 1,-1-1-1,1 1 0,0-1 1,-1 1-1,1-1 0,0 1 1,-1-1-1,1 1 29,24-16-3056,-1-1-311</inkml:trace>
  <inkml:trace contextRef="#ctx0" brushRef="#br0" timeOffset="-81873.939">2243 5401 7970,'-3'4'2496,"-1"4"793,-1-1-2105,1 2 72,-1-3-239,2 1-153,0-4-352,-1-5-216,2-4-544,1-9-688,2-5-2865,-1-4 424</inkml:trace>
  <inkml:trace contextRef="#ctx0" brushRef="#br0" timeOffset="-81347.806">2105 4941 8410,'-115'-25'4976,"101"23"-4894,1 0-1,-1 1 1,0 1 0,0 0-1,0 1 1,0 1 0,0 0-1,0 0 1,1 1 0,-1 1-1,-5 3-81,-3 4 40,0 2-1,0 0 1,1 2-1,1 0 0,0 1 1,1 1-1,1 1 0,0 0 1,2 2-1,0 0 1,1 0-1,1 2 0,1-1 1,2 2-1,-4 7-39,7-8 48,1 0 0,1 0 0,0 1-1,2 0 1,1 0 0,1 0 0,0 0 0,2 0-1,1 0 1,1 0 0,0 0 0,2 0 0,2 4-48,-1-4 16,0-1 1,2 0-1,0 0 1,2-1 0,1 1-1,0-2 1,5 7-17,-9-18 4,0 1 1,1-1 0,0 0 0,0-1-1,1 0 1,0 0 0,1-1-1,0 1 1,0-2 0,0 0 0,1 0-1,0 0 1,0-1 0,0-1-1,9 3-4,-6-3 15,0-2 0,1 1 0,-1-1 0,0-1 0,1-1 0,-1 0-1,1 0 1,-1-2 0,0 1 0,1-2 0,-1 0 0,0 0 0,-1-1 0,1-1-1,-1 0 1,1-1 0,-2 0 0,1-1 0,-1 0 0,3-3-15,21-19 268,-2-2 1,-2-2 0,-1 0 0,-1-2-1,-2-1 1,-1-2 0,-2 0 0,-2-2-1,-2 0 1,13-36-269,-23 51 180,-1 1 0,0-1 0,-2-1 0,-1 1 0,-2-1 0,2-15-180,-6 31 60,1 0-1,-1 0 1,-1 0 0,0 0-1,0 0 1,-1 0 0,0 0-1,0 0 1,-1 1 0,-1-1-1,0 1 1,0 0 0,-1 0-1,0 0 1,0 1-1,-1 0 1,0 0 0,-3-3-60,3 6 25,0-1 0,0 1 0,0 0 0,-1 1-1,1 0 1,-1 0 0,0 0 0,-1 1 0,1 0 0,0 0 0,-1 1 0,0 0 0,0 0 0,1 1 0,-1 0 0,0 1 0,0-1 0,0 1 0,0 1-1,0 0 1,0 0 0,0 0 0,-7 3-25,-1 1-23,1 1-1,0 1 0,0 0 1,0 1-1,1 0 0,0 1 1,0 1-1,1 1 0,1-1 1,0 2-1,-6 6 24,-20 24-1572,5-16-2212</inkml:trace>
  <inkml:trace contextRef="#ctx0" brushRef="#br0" timeOffset="-78530.541">6031 5058 8562,'-1'-5'331,"1"1"1,0-1-1,0 1 0,1-1 1,-1 1-1,1-1 0,0 1 1,0-1-1,1 1 0,-1 0 1,1 0-1,0-1 0,0 1 1,0 1-1,1-1 1,-1 0-1,1 0 0,0 1 1,0 0-1,0-1 0,1 1 1,2-1-332,-2 1 43,1 0 0,0 0 0,-1 0 1,1 1-1,0 0 0,1 0 0,-1 1 0,0-1 1,0 1-1,1 0 0,-1 0 0,1 1 0,-1 0 1,1 0-1,-1 0 0,1 0 0,-1 1 0,0 0 1,1 0-1,-1 1 0,0-1 0,0 1 0,1 0 1,-1 1-1,-1-1 0,1 1 0,4 3-43,-5-3 51,1 1-1,-1 1 1,0-1-1,0 1 1,-1-1-1,1 1 1,-1 0 0,0 0-1,-1 0 1,1 1-1,-1-1 1,0 1-1,0 0 1,0-1-1,-1 1 1,0 0-1,0 0 1,-1 0-1,0 0 1,0 0-1,0-1 1,0 1-1,-1 0 1,0 0-1,0 0 1,-1 0 0,0-1-1,0 1 1,0-1-1,-1 1 1,1-1-1,-1 0 1,0 0-1,-1 0 1,-1 1-51,-57 68 662,72-82-527,-5 5-140,0 1-1,0 1 1,1-1 0,-1 1-1,1 0 1,-1 0 0,1 1-1,0-1 1,-1 1-1,1 0 1,0 1 0,-1 0-1,1 0 1,-1 0 0,1 0-1,-1 1 1,0 0-1,1 0 1,-1 0 0,0 1-1,0 0 1,-1 0 0,1 0-1,0 0 1,-1 1-1,0-1 1,0 1 0,0 1-1,0-1 1,-1 0 0,0 1-1,0 0 1,0-1 0,0 1-1,1 5 6,-1-3 44,0 0 0,0 0-1,-1 0 1,0 0 0,0 0-1,-1 1 1,0-1 0,0 1-1,-1-1 1,0 1 0,0-1 0,0 0-1,-1 1 1,-1-1 0,1 0-1,-1 1 1,0-1 0,-1 0-1,1 0 1,-2 0 0,1-1 0,-1 1-1,0-1 1,0 0 0,0 0-1,-6 5-43,-1 2 190,-1-1 0,-1 0 1,0-1-1,-1 0 0,0-1 0,0-1 0,-1 0 0,0-1 0,-1 0 0,-8 2-190,-14-6 112,38-5-142,-1 1 0,1-1 0,0 1 0,-1-1 0,1 1 0,0-1-1,0 0 1,0 1 0,-1-1 0,1 0 0,0 1 0,0-1 0,0 1 0,0-1 0,0 0 0,0 1 0,0-1 0,0 0 0,0 1 0,0-1 0,1 0 0,-1 1 0,0-1 0,0 1 0,1-1 0,-1 0 0,0 1-1,1-1 1,-1 1 0,0-1 0,1 1 0,-1-1 0,1 1 0,-1-1 0,1 1 0,-1 0 0,1-1 0,-1 1 0,1 0 0,-1-1 0,1 1 0,0 0 0,-1 0 0,1-1 0,-1 1 0,1 0 0,0 0 0,-1 0-1,1 0 32,75-42-7268,-54 25 3415</inkml:trace>
  <inkml:trace contextRef="#ctx0" brushRef="#br0" timeOffset="-78254.235">6618 5399 7890,'-5'9'2792,"-1"8"601,0-3-1937,-2-1-439,4-8-193,-1-1-112,4-4-360,1-3-112,4-6-456,4-14-768,3-5-2761,2-13 392</inkml:trace>
  <inkml:trace contextRef="#ctx0" brushRef="#br0" timeOffset="-77858.819">6458 4804 8850,'-16'0'940,"0"1"0,-1 0 0,1 2-1,0-1 1,0 2 0,0 0 0,-11 5-940,-10 7 198,1 1-1,1 1 1,1 2-1,-12 11-197,29-21 16,0 0 0,2 2 0,-1 0 0,1 1 0,1 0 0,0 1-1,1 1 1,1 0 0,0 0 0,1 2 0,1-1 0,0 1-1,1 1 1,1 0 0,1 0 0,1 0 0,-4 16-16,8-10-2,0-1 0,2 0 0,0 1 0,2-1 0,1 0-1,0 0 1,2 0 0,1 0 0,0-1 0,2 0 0,1 0 0,0-1 0,2 0 0,0 0 0,1-1 0,1-1 0,1 0 0,1-1 0,0-1 0,2 0 0,0-1-1,0 0 1,2-2 0,-1 0 0,2-1 0,0-1 0,1-1 0,0-1 0,0-1 0,1 0 0,1-1 2,-6-6 14,-1 0-1,1 0 1,-1-2 0,1 0 0,-1-1 0,1 0-1,-1-1 1,0-1 0,1-1 0,-1 0-1,-1-1 1,1-1 0,-1-1 0,0 0 0,0 0-1,-1-2 1,0 0 0,-1 0 0,0-2-1,0 1 1,-1-1 0,0-1 0,-1-1 0,-1 1-1,0-1 1,0-1 0,3-7-14,9-14 206,-1-1 0,-1-1 1,-3-1-1,0-1 0,-3 0 1,6-27-207,-14 50 103,-1 0 1,-1 0 0,-1-1 0,0 1 0,-1-1 0,0 0 0,-2 0 0,0 0 0,-1 0-1,0 1 1,-2-1 0,0 0 0,-1 1 0,0-1 0,-1 1 0,-1 1 0,-1-1 0,0 1 0,-1 0-1,-1 0 1,-6-7-104,5 10 13,-2 1-1,0 0 0,0 0 1,-1 1-1,0 1 0,0 1 1,-1-1-1,-1 2 0,1 0 1,-1 1-1,0 0 0,-1 2 1,1-1-1,-1 2 0,0 0 1,0 1-1,0 1 0,0 0 1,0 1-1,0 0 0,0 2 1,0 0-1,0 1 0,-5 2-12,-5 3 64,0 2 0,0 0-1,1 2 1,0 1 0,1 1-1,1 1 1,0 1 0,-13 13-64,-101 86-3058</inkml:trace>
  <inkml:trace contextRef="#ctx0" brushRef="#br0" timeOffset="-80123.592">10282 5068 9722,'21'-49'5940,"-14"39"-5791,0 0 0,1 1-1,1 0 1,-1 0 0,1 1 0,1 0-1,0 0 1,0 1 0,3-1-149,52-15 604,-63 23-593,0 0 0,0 0 0,-1 0 0,1 0 0,0 0 0,0 0 0,-1 0 1,1 0-1,0 1 0,0-1 0,-1 1 0,1-1 0,0 1 0,-1 0 0,1-1 0,-1 1 1,1 0-1,-1 0 0,1 0 0,-1 0 0,0 1 0,1-1 0,-1 0 0,0 0 0,0 1 1,0-1-1,0 1 0,0-1 0,0 1 0,0 0 0,-1-1 0,1 1 0,0-1 0,-1 1 1,0 0-1,1 0 0,-1 0-11,0 9 86,-1 0 0,0 0 1,0 1-1,-1-1 0,-1 0 0,0-1 0,0 1 1,-1 0-1,0-1 0,-1 0 0,0 0 1,-1 0-1,0-1 0,-8 9-86,12-13 36,-106 140 1181,64-81-535,43-64-676,0 0 1,1 1-1,-1-1 0,1 0 1,-1 1-1,0-1 1,1 1-1,-1-1 0,1 0 1,0 1-1,-1 0 1,1-1-1,-1 1 0,1-1 1,0 1-1,-1-1 1,1 1-1,0 0 0,0-1 1,-1 1-1,1 0 1,0-1-1,0 1 0,0 0 1,0-1-1,0 1 1,0 0-1,0-1 0,0 1 1,0 0-1,0-1 1,0 1-1,0 0 0,1-1 1,-1 1-1,0-1 1,0 1-1,1 0 0,-1-1 1,0 1-1,1-1 1,-1 1-1,1-1 0,-1 1 1,1-1-1,-1 1 0,1-1 1,-1 1-1,1-1 1,-1 0-1,1 1 0,-1-1 1,1 0-1,0 1-6,53-25-835,19-4-7854,-53 28 3055</inkml:trace>
  <inkml:trace contextRef="#ctx0" brushRef="#br0" timeOffset="-79624.126">10526 5366 10058,'-6'7'2985,"-4"2"784,2 2-2801,3 0-384,2-2-120,5-3-384,5-6-120,7-8-384,6-10 3177,1-3-6538,-1-5 2905</inkml:trace>
  <inkml:trace contextRef="#ctx0" brushRef="#br0" timeOffset="-79424.849">10725 4892 5897,'-95'-46'5602,"-53"-5"-3051,137 47-2413,1 0 1,-1 1 0,0 0 0,0 1 0,0 0-1,-1 1 1,1 0 0,0 0 0,-1 2-1,1-1 1,0 1 0,0 1 0,0 0-1,0 1 1,0 0 0,0 1 0,0 0 0,-7 4-139,-2 7 65,1 1 0,0 1 0,1 0 0,1 1 0,0 2 1,2-1-1,0 2 0,-6 11-65,6-9 12,0-1-1,1 2 1,2 0-1,0 1 1,2 0 0,0 0-1,2 1 1,1 1-1,1-1 1,0 10-12,2-12 8,2 0 0,1 0-1,0 0 1,2 0 0,1 0 0,1 0 0,1 0 0,1-1-1,1 1 1,1-1 0,1 0 0,1-1 0,1 0 0,1-1-1,13 19-7,-19-33 2,0 0-1,0-1 1,1 0-1,0 0 1,0 0-1,0 0 1,1-1-1,0 0 0,0-1 1,0 0-1,1 0 1,-1 0-1,1-1 1,0 0-1,0 0 1,0-1-1,0 0 0,1-1 1,-1 0-1,0 0 1,1-1-1,-1 0 1,2 0-2,15-6 13,-1-1 0,1-1 0,-1-1 1,0-1-1,-1-1 0,-1-1 0,0-1 0,0-1 1,-1-1-1,7-8-13,19-13 150,-2-2 0,-2-3 0,-1-1 0,-3-2 1,12-18-151,-32 40 198,-2-1 1,0 0 0,-2-2 0,0 1 0,-2-2-1,-1 0 1,-1 0 0,-1-1 0,-1 0 0,-2-1-1,-1 0 1,-1 0 0,-1-1 0,0-27-199,-5 48 35,0 1 0,-1-1 0,0 0-1,0 0 1,-1 1 0,0 0 0,0-1 0,-1 1 0,0 0 0,0 1 0,0-1 0,-1 1 0,0 0 0,0 0-1,-1 0 1,0 1 0,0-1 0,0 1 0,0 1 0,-1 0 0,0-1 0,0 2 0,0-1 0,0 1-1,-6-1-33,-9-4-8,0 2 0,-1 0 1,0 2-1,0 0 1,-1 2-1,1 1 1,-1 0-1,0 2 7,-120 20-1024,137-19 458,0 1 0,0-1 0,0 1 0,0 1 1,0-1-1,1 1 0,-1 0 0,1 1 0,0-1 0,-2 4 566,-10 12-4281</inkml:trace>
  <inkml:trace contextRef="#ctx0" brushRef="#br0" timeOffset="-67710.453">16 8811 6129,'-16'21'8187,"37"-51"-7192,158-237 118,35-26-804,-21 32-182,-158 234-146,-34 26 18,-1 1-1,1-1 1,0 1-1,-1 0 1,1 0-1,0-1 1,0 1-1,0 0 0,-1 0 1,1 0-1,0-1 1,0 1-1,0 0 1,-1 0-1,1 0 1,0 1-1,0-1 1,0 0-1,-1 0 1,1 0-1,0 0 1,0 1-1,0-1 1,-1 0-1,1 1 0,0-1 1,-1 1-1,1-1 1,0 1-1,-1-1 1,1 1-1,-1-1 1,1 1-1,-1 0 1,1-1-1,-1 1 1,1 0-1,-1-1 1,1 1-1,-1 0 1,0 0-1,0-1 0,1 1 1,-1 0-1,0 0 1,0 0-1,0-1 1,0 1-1,0 1 2,4 26-25,-2 1 0,-1 0 0,-1 0 0,-1 0 0,-3 11 25,0 8-21,-32 498 33,37-389 42,9-121 24,5-64-249,-13 19 35,30-92-3713,-19 33 867</inkml:trace>
  <inkml:trace contextRef="#ctx0" brushRef="#br0" timeOffset="-60922.088">303 10923 8146,'-15'-15'2042,"11"12"-1832,0-1 0,1 1 0,-1-1 0,1 0 0,0 1 1,0-2-1,0 1 0,1 0 0,-1 0 0,1-1 0,0 0 0,0 1 0,0-1 0,0-4-210,5-3 7,0-1 0,1 1 0,1 0 0,0 0 0,0 0-1,1 0 1,1 1 0,0 0 0,0 0 0,1 1 0,0 0-1,1 1 1,0-1 0,1 2 0,0-1 0,0 1-1,2 0-6,-7 4 0,0 0 0,0 0 0,0 0 0,0 1 0,1 0 0,0 0 0,-1 0 0,1 1 0,0 0 0,0 0 0,0 0 0,0 1 0,1 0 0,-1 0 0,0 1 0,1 0 0,-1 0 0,0 0 0,4 1 0,-5 0 2,0 0-1,0 0 0,-1 1 0,1-1 0,0 1 0,0 0 0,-1 0 0,1 1 1,-1 0-1,0-1 0,0 1 0,0 1 0,0-1 0,0 1 0,-1-1 0,1 1 1,-1 0-1,0 0 0,0 1 0,-1-1 0,1 0 0,-1 1 0,0 0 0,0-1 1,0 1-1,-1 0 0,0 0 0,0 0 0,0 0 0,0 0 0,-1 0 0,0 3 0,-3 12 9,-2 1 1,0-1 0,-1 0-1,-1 0 1,-1-1 0,0 0-1,-2 0 1,0-1 0,-1 0 0,-1-1-1,0 0 1,-2-1 0,-8 8-11,20-21 2,-295 358 211,291-354-209,0 0 0,0 0 0,1 0 0,0 0 0,1 1 0,-1 0 0,2 0 0,-1 0 0,1 1-1,0-1 1,1 1 0,0 0 0,0-1 0,1 1 0,0 0 0,0 2-4,2-9 1,-1 1 0,1-1 1,0 1-1,0-1 0,0 1 0,0-1 0,1 0 1,-1 1-1,1-1 0,-1 0 0,1 0 0,0 0 1,0 0-1,-1 0 0,1 0 0,1-1 0,-1 1 1,0-1-1,0 0 0,1 1 0,-1-1 1,1 0-1,-1 0 0,1 0 0,-1-1 0,1 1 1,-1-1-1,1 1 0,2-1-1,81-4 48,18-18 19,-74 14-597,0 1-1,1 2 1,-1 0 0,1 3-1,17 0 531,-1 7-2027</inkml:trace>
  <inkml:trace contextRef="#ctx0" brushRef="#br0" timeOffset="-60667.885">1080 11448 10466,'-6'2'3089,"-3"-14"672,5 4-3017,1 5-216,2-1-320,-1 4-128,1 4-72,4 2-48,3 2-464,3 5-3289,-3-2 920</inkml:trace>
  <inkml:trace contextRef="#ctx0" brushRef="#br0" timeOffset="-58905.885">1435 10424 5737,'18'-22'5404,"-25"57"-4438,-6-1-684,6-18-116,0 1 0,2 0-1,-1 0 1,2 1 0,1-1 0,0 1 0,0 17-166,2-33 7,1 0 1,1-1-1,-1 1 1,0 0 0,0 0-1,1 0 1,-1 0-1,1-1 1,-1 1-1,1 0 1,0-1 0,0 1-1,0 0 1,-1-1-1,2 1 1,-1-1 0,0 1-1,0-1 1,0 0-1,1 1 1,-1-1 0,1 0-1,-1 0 1,1 0-1,-1 0 1,1 0 0,0 0-1,-1-1 1,1 1-1,0-1 1,0 1 0,-1-1-1,1 1 1,1-1-8,66-5 95,-57 3-80,13-2 2,-13 1-10,0 1 1,0 0 0,0 1 0,0 0-1,1 1 1,-1 0 0,0 1-1,5 2-7,-15-3-2,0 1 0,0 0 0,1-1 0,-1 1 0,0 1 0,0-1 0,0 0 0,-1 0 0,1 1 0,0-1 0,0 1 0,-1-1 0,1 1 0,-1 0 0,1 0 0,-1-1 0,0 1 0,0 0 0,0 0 0,0 0 0,0 1 0,0-1 0,0 0 0,-1 0 0,1 0 0,-1 1 0,0-1 0,1 0 0,-1 0 0,0 1 0,0-1 0,-1 0 0,1 0 0,0 1 0,-1-1 0,1 0 0,-2 2 2,-33 79 40,21-63 196,0-1 0,-2 0 0,0-1 1,-1-1-1,0 0 0,-2-1 0,0-1 0,-14 8-236,29-20 52,0 0 0,0 1 0,0-2-1,0 1 1,0 0 0,-1-1 0,1 0-1,-1 0 1,0 0 0,0-1-1,0 0 1,1 0 0,-1 0 0,0 0-1,0-1 1,0 0 0,-1 0 0,1 0-1,0 0 1,0-1 0,0 0 0,1 0-1,-1 0 1,-3-2-52,7 1-183,-1 0 0,1 0 0,0 0 0,-1 0 0,1 0 1,0-1-1,1 1 0,-1 0 0,0 0 0,1-1 0,-1 1 0,1 0 0,0-1 0,-1 1 1,1-1-1,1 1 0,-1 0 0,0-1 0,1-1 183,-1 3-80,2-48-2656</inkml:trace>
  <inkml:trace contextRef="#ctx0" brushRef="#br0" timeOffset="-58619.929">1465 10447 6593,'-11'-3'3433,"5"-3"-344,3 4-1249,6-1-1472,3 3-304,8-3-40,4-1-32,11-7 32,5 2 24,11-6 16,1 4-8,7 1-24,-6 7-320,0 6-2760,-24 12-97,-14 3-1184</inkml:trace>
  <inkml:trace contextRef="#ctx0" brushRef="#br0" timeOffset="-58380.234">2010 10722 8226,'-8'4'2440,"1"-5"633,4 1-2305,-7 1-272,4 2-184,3 2-120,3-5-136,0 4-24,2 1-88,4-4 1249,9-5-4314,2-22 1777</inkml:trace>
  <inkml:trace contextRef="#ctx0" brushRef="#br0" timeOffset="-57932.793">1725 10069 6601,'-11'-8'390,"0"0"0,0 1 0,-1 0 0,0 1 0,0 0 0,0 1 0,-1 1 0,1 0 0,-1 0 0,0 1 0,-1 1 0,1 0 0,0 1 0,-1 0 0,-8 2-390,-5 3 33,0 2 1,0 1-1,1 1 1,0 1-1,1 1 1,0 2-1,0 0 1,1 2-1,1 0 1,0 2-1,1 0 1,1 2-1,0 0 1,2 2-1,0 0 1,1 1-1,-12 19-33,19-24-7,0 0 1,2 1-1,0 1 0,1 0 0,1 0 1,1 0-1,0 1 0,1-1 1,1 1-1,1 1 0,1-1 0,1 0 1,0 20 6,3 5-9,2 1 0,2-1 1,2-1-1,2 1 0,7 18 9,5 7 9,3-1 0,3-2-1,3 0 1,5 3-9,-26-47 7,1-1-1,1-1 1,0 0-1,2 0 1,0-2 0,1 1-1,1-2 1,0 0-1,2-1 1,-1-1-1,2 0 1,0-2 0,1 0-1,1-1 1,15 6-7,-22-13 3,0-2-1,0 0 1,1-1 0,-1 0 0,1-1 0,0-1 0,0 0-1,-1-1 1,1-1 0,-1 0 0,1-1 0,-1 0-1,0-1 1,0-1 0,0 0 0,-1-1 0,1-1-3,29-18 120,-1-1-1,-1-2 1,-2-2 0,0-1-1,-3-3 1,0 0 0,-2-3 0,-2-1-1,-1-1-119,11-11 295,-3-1-1,-1-3 1,-3 0-1,-3-2 1,-2-2-295,-15 26 242,-2 0 1,-1-1 0,-2 0 0,-1-1 0,-1 0 0,-2-1-1,0-26-242,-4 43 93,-2 0-1,0 0 1,-1 0-1,-1 0 0,-1 0 1,0 1-1,-2-1 1,0 1-1,0 0 0,-2 0 1,0 0-1,-1 1 1,-1 0-1,0 1 0,-1 0 1,-2-2-93,-2 1 12,-1 1 1,0 0 0,-1 2 0,0-1-1,-1 2 1,-1 0 0,0 1-1,-1 1 1,0 1 0,0 0-1,0 2 1,-1 0 0,-1 1 0,1 1-1,-1 1 1,0 1 0,-13-1-13,9 4-189,0 0 0,0 2 0,0 0 0,1 2 0,-1 1 0,1 1 0,0 1 0,0 1 0,-5 3 189,-127 66-3243,-11 22-154</inkml:trace>
  <inkml:trace contextRef="#ctx0" brushRef="#br0" timeOffset="10391.91">480 12964 7098,'93'-139'8171,"-74"128"-6245,-26 42-1108,-67 146-347,63-147-434,-3 2 3,2 1 0,2 0 0,1 0 0,-1 13-40,9-43 4,0 0 1,0 1-1,0-1 0,1 0 0,0 0 0,-1 0 0,1 0 0,0 1 1,0-1-1,1 0 0,-1 0 0,1 0 0,0 0 0,0 1 0,0-1 0,0 0 1,0 0-1,0-1 0,1 1 0,0 0 0,-1 0 0,1-1 0,0 1 1,0-1-1,1 0 0,-1 1 0,0-1 0,1 0 0,-1 0 0,3 1-4,7-1 13,1 0-1,0-1 1,0 0-1,0-1 1,0-1-1,0 0 1,0 0-1,0-1 1,0-1-1,-1 0 1,1-1-1,2-2-12,3 1-2,130-30-36,-146 35 33,0-1 1,-1 1 0,1 0 0,-1 0-1,1 0 1,0 0 0,-1 0-1,1 0 1,-1 0 0,1 0-1,0 1 1,-1-1 0,1 1 0,-1-1-1,1 1 1,-1-1 0,1 1-1,-1 0 1,0 0 0,1 0 0,-1 0-1,0 0 1,0 0 0,1 0-1,-1 0 1,0 0 0,0 1 0,0-1-1,-1 0 1,1 1 0,0-1-1,0 1 1,-1-1 0,1 1-1,-1-1 1,1 1 0,-1 0 4,-10 60-128,-11-14 181,-1-2 0,-3 0 0,-27 37-53,25-40 216,15-21-36,-1 0 0,-1-1 0,-1 0 0,-1-1 0,0 0 0,-2-2 0,0 0 0,-1-1 0,-1-1 0,-1-1 0,0 0 0,0-2 0,-2-1 0,-21 10-180,42-21-42,0 0 0,0 0 0,0-1 0,-1 1 0,1 0-1,0-1 1,0 1 0,-1-1 0,1 0 0,0 0 0,-1 0 0,1 0-1,0 0 1,-1 0 0,1-1 0,0 1 0,0-1 0,-1 1 0,1-1-1,0 0 1,0 0 0,0 0 0,0 0 0,0-1 0,0 1 0,0 0-1,0-1 1,1 1 0,-1-1 0,0 0 0,1 1 0,0-1 0,-1 0-1,1 0 1,0 0 0,0 0 0,0 0 0,0 0 0,0-1 0,0 1 42,-7-52-3652,6-17-219</inkml:trace>
  <inkml:trace contextRef="#ctx0" brushRef="#br0" timeOffset="10705.172">547 12873 11234,'17'-8'2793,"-4"7"920,9 2-3209,10 2-248,4 0-144,23-3 80,3 0-128,22-6 72,2-3-120,14-1 184,-12 4-504,10-2-3473,-24 2 1121</inkml:trace>
  <inkml:trace contextRef="#ctx0" brushRef="#br0" timeOffset="9196.559">12286 5297 7114,'45'-62'6988,"-45"61"-6940,0 1 0,0-1 1,1 1-1,-1 0 0,0-1 1,0 1-1,0-1 0,1 1 1,-1-1-1,0 1 0,1 0 1,-1-1-1,0 1 0,1-1 1,-1 1-1,1 0 0,-1-1 1,0 1-1,1 0 1,-1 0-1,1-1 0,-1 1 1,1 0-1,-1 0 0,1 0 1,-1 0-1,1 0 0,-1 0 1,1 0-1,-1-1 0,1 1 1,-1 1-1,1-1 0,-1 0 1,1 0-1,-1 0 0,1 0 1,-1 0-1,1 0 0,-1 0 1,1 1-1,-1-1 0,1 0 1,-1 0-1,0 1 0,1-1 1,-1 0-49,2 26 1255,-47 158-223,45-182-1028,0 0 0,-1 0 0,1 0 0,0 1 0,0-1 0,0 0 0,0 0 0,0 0 0,1 0 0,-1 0 0,0 0 0,1 0 0,0 0 0,0 0 0,-1 0 0,1 0 0,0-1 0,0 1 0,1 0 0,-1 0 0,0-1 0,0 1 0,1-1 0,-1 1 0,1-1 0,0 0 0,-1 1 0,1-1 0,0 0 0,0 0 0,-1 0 0,1 0 0,0-1 0,0 1 0,0 0 0,0-1 0,0 1 0,0-1 0,0 0 0,1 0-4,98-19 126,91-40-4,-189 58-127,0 0 0,1 0-1,-1 0 1,1 0 0,-1 1-1,1-1 1,0 1 0,-1 0-1,1 0 1,-1 0 0,1 1-1,0-1 1,-1 1 0,1 0-1,-1 0 1,1 0 0,-1 1-1,0-1 1,0 1 0,1-1-1,-1 1 1,0 0 0,-1 1-1,1-1 1,0 0 0,0 1-1,-1-1 1,0 1 0,2 2 5,-2 2-15,-1-1 0,-1 1 0,1-1 0,-1 1 0,0 0 0,0-1-1,-1 1 1,0 0 0,0-1 0,0 1 0,-1 0 15,-4 11 1,-1-1 0,0 1 0,-1-1-1,-1 0 1,0-1 0,-1 0 0,-1 0-1,-1-1 1,-12 12-1,-13 12 206,-2-2 1,-1-2-1,-45 30-206,64-47 146,-2-2 0,0-1 0,0 0 0,-1-2 0,-1-1 0,-12 4-146,35-14-38,-1 0 1,0-1-1,1 0 1,-1 1-1,0-1 1,0 0-1,0-1 1,0 1-1,0 0 1,0-1-1,0 1 1,0-1-1,0 0 1,0 0-1,0-1 1,0 1-1,0 0 1,0-1-1,0 0 1,0 0-1,0 0 1,0 0-1,1 0 0,-1 0 1,0-1-1,1 1 1,-1-1-1,1 0 1,-1 0-1,1 0 1,0 0-1,0 0 1,0 0-1,0-1 1,0 1-1,0-1 1,1 1-1,-1-1 1,1 0-1,0 0 1,0 1-1,0-1 1,0 0-1,0-2 38,9-52-3558,6-13-322</inkml:trace>
  <inkml:trace contextRef="#ctx0" brushRef="#br0" timeOffset="9440.97">12356 5211 8426,'5'-14'3224,"7"8"241,9-1-2080,17-2-513,9 2-328,15-3-24,0 4-112,8-3-88,-12 1-176,2 2-48,-11 6-64,-3 2 56,-12 2-24,-3 4-3945,-21-10 1369</inkml:trace>
  <inkml:trace contextRef="#ctx0" brushRef="#br0" timeOffset="-170592.113">3809 7780 10386,'3'-9'2457,"-3"1"855,6 3-3015,0 1-201,1 1-88,-1-2 0,-3 1-16,0 1 8,1 1-8,-4-2 16,0 7-265,0-2-55,0 5-3000,5 11 727</inkml:trace>
  <inkml:trace contextRef="#ctx0" brushRef="#br0" timeOffset="-154272.935">5091 8104 4729,'-6'0'609,"0"-1"-1,0 1 1,-1 1-1,1-1 1,0 1 0,0 0-1,0 0 1,0 1-1,0 0 1,0 0 0,-5 3-609,-52 43 1788,52-34-1768,1 0 0,0 0 0,1 1 0,1 0-1,0 0 1,2 1 0,-1 0 0,-1 9-20,1-6 35,2 0 1,0 1-1,1-1 0,1 1 1,1 0-1,1 0 0,0 0 1,2 0-1,0 0 0,1 0 1,2 0-1,0 0 0,0-1 1,2 0-1,0 0 0,2 0 1,0-1-1,2 3-35,-8-17 12,1 1 1,0-1-1,-1 1 1,2-1-1,-1 0 1,0 0-1,1-1 1,-1 1-1,1-1 1,0 0-1,0 0 0,1 0 1,-1 0-1,1-1 1,-1 1-1,1-1 1,0-1-1,0 1 1,0-1-1,0 1 1,0-1-1,0-1 1,0 1-1,0-1 0,0 0 1,0 0-1,0 0 1,0-1-1,0 1 1,0-1-1,0-1 1,0 1-1,0-1 1,0 0-1,0 0 1,-1 0-1,1-1 0,0 0-12,12-11 91,-2 0 0,0-1-1,0-1 1,-2 0-1,0-1 1,-1-1-1,-1 0 1,0 0 0,-1-1-1,-1 0 1,-1-1-1,4-18-90,-6 26 95,-1 0 0,0 0 0,-1-1 0,-1 0 0,0 0 0,-1 0 0,0 0 0,-1 0 0,0-1 0,-2 1 0,1 0 0,-1 0 0,-1-1-1,0 1 1,-1 0 0,-1 1 0,0-1 0,0 0 0,-1 1 0,-1 0 0,-5-7-95,9 14 37,0 0 0,0 0 0,-1 1 0,0-1 0,0 1 0,0 0 0,-1 0 0,1 0 0,-1 0-1,0 1 1,0-1 0,0 1 0,-1 0 0,1 1 0,-1-1 0,1 1 0,-1-1 0,0 1 0,0 1 0,0-1 0,0 1 0,0 0 0,-1 0 0,1 0 0,0 1 0,0 0-1,-1 0 1,1 0 0,0 0 0,-3 2-37,3-1 23,-25-2-4673,17-12 1354</inkml:trace>
  <inkml:trace contextRef="#ctx0" brushRef="#br0" timeOffset="-67028.439">1837 7552 6881,'-4'-4'5815,"-2"24"-5347,4-15-249,-61 168 280,41-111-381,3 1 1,2 1 0,-1 29-119,16-91 9,1 0 0,1 0 0,-1 1 0,0-1 0,0 0 0,1 1 0,-1-1 0,1 0 0,0 1 0,0-1 0,0 1 0,0-1 0,0 0 0,0 1 0,1-1 1,-1 1-1,1-1 0,0 0 0,-1 1 0,1-1 0,0 0 0,1 0 0,-1 0 0,0 0 0,0 0 0,1 0 0,-1 0 0,1 0 0,0 0 0,0-1 0,-1 1 0,1-1 0,0 1 0,0-1 0,1 0 0,-1 0 1,0 0-1,0 0 0,0 0 0,1 0 0,-1 0 0,2-1-9,11-3 171,0-1-1,0 0 1,-1-1 0,0-1 0,0 0 0,0-1-1,-1 0 1,0-1 0,-1-1 0,1 0-1,-2-1 1,1 0 0,-1-1 0,-1 0 0,5-7-171,3 0-1438,-5 2 1019</inkml:trace>
  <inkml:trace contextRef="#ctx0" brushRef="#br0" timeOffset="-66801.047">1958 7877 6729,'-13'12'2337,"2"8"400,2 5-1665,-8 12-528,3 1-104,-4 4-48,0-4-168,10 2-24,5-16-88,5 2-24,1-11-32,8-6-288,-2-12-176,4-15-2577,-10-17 529</inkml:trace>
  <inkml:trace contextRef="#ctx0" brushRef="#br0" timeOffset="-66495.863">2119 8189 5001,'-9'9'3849,"1"-7"-608,1 1-257,2 0-2176,1-5-143,1 5-297,3-4-160,0-7-128,6-1-264,4-4-392,12-22-2865,2-5 592</inkml:trace>
  <inkml:trace contextRef="#ctx0" brushRef="#br0" timeOffset="-65970.232">2193 7429 6865,'-25'1'930,"-1"1"0,1 1-1,0 1 1,0 2-1,-23 7-929,-17 11 190,1 3 0,-54 31-190,96-47-14,1 2 0,0 0 0,1 1 0,0 1 0,2 1 0,0 1 0,-16 18 14,12-8-8,1 0 0,2 1 1,0 1-1,2 1 1,1 0-1,2 2 0,1-1 1,1 2-1,2-1 1,1 2-1,2-1 0,1 1 1,1 0-1,2 0 1,2 0-1,1 1 0,1-1 1,2 0-1,2 0 1,1 0-1,1 0 0,2-1 1,8 16 7,-12-35 11,1 0 1,1-1-1,0 0 0,1 0 1,0-1-1,1 0 1,1-1-1,-1 0 1,2 0-1,0-1 0,0 0 1,0-1-1,1 0 1,1-1-1,0-1 0,0 1 1,0-2-1,1 0 1,0-1-1,0 0 1,0-1-1,0-1 0,1 0 1,0-1-1,12 0-11,-9-3 46,-1-1 0,0-1 0,0-1 0,-1-1 0,1 0 0,-1-1 0,0-1 0,-1 0 0,1-1 0,-1-1 0,-1 0 0,0-1 0,0 0 0,0-2-46,22-21 263,-1 0 1,-2-2-1,-1-2 1,8-16-264,-9 14 322,-3-2 0,-1-2-1,-2 0 1,-2-2 0,-2 0 0,8-27-322,-18 38 212,-1-1 0,-1 0 0,-3 0 0,0-1 0,-2 0 0,-2 0 0,-2 0 0,-1-12-212,1 40 40,0-1-1,-1 1 0,0 0 1,-1-1-1,0 1 0,0 0 1,-1 0-1,0 0 0,0 0 1,0 0-1,-1 1 0,-1-1 1,1 1-1,-1 0 0,0 0 1,-1 1-1,0 0 1,0 0-1,0 0 0,0 1 1,-1-1-1,0 2 0,0-1 1,-4-1-40,-9 0-47,-1 1 0,1 0 0,-1 2 0,0 0 0,1 2 1,-1 0-1,0 1 0,0 2 0,0 0 0,-17 4 47,12-1-644,0 1-1,0 2 0,1 1 1,0 0-1,1 2 0,-1 1 0,-7 7 645,-70 43-3471</inkml:trace>
  <inkml:trace contextRef="#ctx0" brushRef="#br0" timeOffset="19857.598">1077 7484 8394,'-47'6'6519,"262"-28"-6302,225-42-184,-126 54-42,1071 69-82,-861-25 107,174 29-13,192 17-48,-185-32-7,-39-17 56,-7 7 32,4 13-46,-354-38 26,27-14-16,320-49 7,-42-30 26,-389 61 134,1 10-1,-1 9 0,1 11 1,89 20-167,-247-25 77,-1-3 1,1-3 0,23-5-78,-81 5-410,-6-1 377,0 0 0,0 1 1,0-1-1,-1 1 0,1 0 1,0 0-1,0 1 0,0-1 1,0 1-1,0 0 0,0 0 1,-1 0-1,1 1 1,0-1-1,0 1 33,2 10-1315</inkml:trace>
  <inkml:trace contextRef="#ctx0" brushRef="#br0" timeOffset="20268.075">11405 7537 9050,'-39'-30'7851,"60"23"-6668,482-16-1215,-432 20 23,-1 2 1,1 3-1,0 4 0,-1 2 1,0 4-1,4 3 9,-67-14-2,-1 0 1,1 1-1,-1-1 0,1 1 1,-1 1-1,0-1 1,0 1-1,0 0 0,0 0 1,0 1-1,-1 0 0,1 0 1,-1 0-1,0 1 1,0-1-1,-1 1 0,1 1 1,-1-1-1,2 3 2,-6-5 8,0-1 0,0 0 0,-1 0 0,1 0-1,0 0 1,-1 1 0,1-1 0,-1 0 0,0 0 0,0 0-1,0 0 1,0 0 0,0 0 0,0-1 0,0 1 0,-1 0-1,1 0 1,-1-1 0,1 1 0,-1-1 0,0 1-8,1-2 3,-166 164 1451,10-9-518,39-52-3220,-93 61 2284,172-143-3532,8-21-345</inkml:trace>
  <inkml:trace contextRef="#ctx0" brushRef="#br0" timeOffset="21457.983">4213 4847 6769,'-1'-19'475,"1"-1"0,1 1 0,1 0 0,0 0 0,2 0 0,0 0 0,1 0 0,1 1 0,0 0-1,6-10-474,-12 27 6,0 0 0,0 0 0,0 0 0,1 0 0,-1 0 0,0 0 0,1 0 0,-1 0 0,0 0 0,1 0 0,-1 0 0,1 0 0,0 0 0,-1 0 0,1 0 0,0 0 0,-1 1 0,1-1 0,0 0 0,0 1 0,0-1 0,0 0 0,0 1 0,0-1 0,0 1 0,0-1 0,0 1 0,0 0 0,0-1 0,0 1 0,0 0 0,0 0 0,0 0 0,0 0 0,0 0 0,0 0 0,0 0 0,0 0 0,0 0 0,0 0 0,0 0 0,0 1 0,0-1 0,0 1 0,0-1 0,0 0 0,0 1 0,0 0 0,0-1 0,0 1 0,0-1-1,0 1 1,-1 0 0,1 0 0,0 0 0,0-1 0,-1 1 0,1 0 0,-1 0 0,1 0 0,-1 0 0,1 0 0,-1 0 0,0 0 0,1 0 0,-1 0 0,0 0 0,0 1-6,5 20 32,-1 1 0,-1 0 0,-1 0 0,-1 0-1,-1 0 1,-1 8-32,0 3 28,3 434 756,0 306-402,-20-197-309,-9 60 74,-19 1 329,7 1 284,42-37-33,30-14-358,11-48-280,-2-41-15,-22-75-6,-12-271 96,-7 1 1,-7-1-1,-6 0 0,-13 36-164,7-127 7,18-61-35,-1-1 0,1 0 0,-1 0 0,1 1 0,0-1 0,-1 0 0,1 0 0,0 0 0,-1 0 0,1 1 0,-1-1 0,1 0 0,-1 0 0,1 0 0,0 0 0,-1 0 0,1 0 0,-1 0 0,1 0 0,-1 0 0,1 0 0,-1 0 0,1 0 0,0-1 0,-1 1 0,1 0 0,-1 0 0,1 0 0,0-1 0,-1 1 0,1 0 0,0 0 0,-1-1 0,1 1 0,0 0 0,-1-1 0,1 1 0,0 0 0,0-1 0,-1 1 0,1 0 0,0-1 0,0 1 0,0-1 0,-1 1 0,1 0 0,0-1 0,0 1 0,0-1 0,0 1 28,-15-24-2684,-2-10 29</inkml:trace>
  <inkml:trace contextRef="#ctx0" brushRef="#br0" timeOffset="21883.484">4016 11454 3833,'-39'-66'6573,"60"79"-4391,-12 3-2061,-1 0 0,-1 1 0,0 0 0,-1 0 0,0 0 0,-2 1 0,0 0 0,1 16-121,-1-12 83,120 873 1413,-90-597-986,9 89 299,-42-379-796,1 11 23,0 1-1,1-1 1,2 0-1,0 0 0,1 0 1,0-1-1,2 0 0,4 8-35,-12-25 1,1 1 0,-1-1 0,1 1 0,0-1 0,0 1 0,0-1 0,0 0 0,0 1 0,0-1 0,0 0 0,0 0-1,0 0 1,1 0 0,-1 0 0,0 0 0,1 0 0,-1 0 0,1 0 0,-1-1 0,1 1 0,-1-1 0,1 1 0,0-1 0,-1 0 0,1 1 0,-1-1-1,1 0 1,0 0 0,-1 0 0,1 0 0,0 0 0,-1-1 0,1 1 0,-1 0 0,1-1 0,0 1 0,-1-1 0,1 0 0,-1 1 0,1-1 0,-1 0-1,0 0 1,1 0 0,-1 0 0,0 0 0,0 0 0,0 0 0,1-1 0,-1 1 0,0 0-1,5-7 7,0 0 0,-1 0 0,0 0 1,0-1-1,0 1 0,-1-1 0,-1 0 0,1-1 1,-2 1-1,2-6-7,5-13 17,29-106 54,9-61-6,10-46-89,38-114-619,79-179 643,-54 245-2487,6-7 382</inkml:trace>
  <inkml:trace contextRef="#ctx0" brushRef="#br0" timeOffset="43189.081">8649 9089 7834,'-26'9'5577,"41"-22"-4710,137-106-527,173-180-76,84-112 52,-358 343 161,-127 254 43,5-39-473,35-78-31,3 1 0,3 1-1,3 2 1,4 1 0,1 7-16,18-64 14,1 1 1,1 0 0,0 0-1,1 0 1,1-1 0,1 1 0,1 0-1,0 0 1,1 0 0,1-1-1,0 0 1,2 0 0,4 12-15,5 3-674,-4-10-2113</inkml:trace>
  <inkml:trace contextRef="#ctx0" brushRef="#br0" timeOffset="47491.062">5750 10544 5225,'-31'-48'6758,"29"45"-6670,-1 0 1,0 0 0,0 1-1,0-1 1,0 1-1,0 0 1,0 0 0,-1 0-1,1 0 1,-1 1-1,1-1 1,-1 1 0,0 0-1,0 0 1,1 0-1,-1 1 1,0-1 0,0 1-1,0 0 1,-2 0-89,-4 1 12,1 1-1,0-1 1,0 1-1,0 1 1,1 0-1,-1 0 1,0 1 0,1 0-1,0 0 1,0 1-1,0 0 1,1 0-1,0 1 1,0 0 0,0 0-1,-1 2-11,-9 11-8,1 0 0,0 1 0,1 1 0,1 0 0,-2 7 8,-2 5-2,1 2 0,2 0-1,1 1 1,2 0 0,1 1-1,2 1 1,2-1 0,1 1-1,2 2 3,2-14-1,1 0 0,1 0 0,2 1 0,1-1 0,0 0-1,2 0 1,1-1 0,2 1 0,0-1 0,1-1 0,2 0-1,0 0 1,8 10 1,-15-27 1,1 1-1,0-1 1,1 1 0,0-1-1,0-1 1,0 1-1,1-1 1,0 0 0,0-1-1,0 0 1,1 0-1,0 0 1,0-1 0,0 0-1,0-1 1,1 0-1,-1 0 1,1-1-1,0 0 1,0 0 0,-1-1-1,1 0 1,0-1-1,0 0 1,6 0-1,73-42 561,-42 14-172,10-13-99,-2-2 0,-3-2 0,8-12-290,-26 22 194,-1-1 0,-2-3 0,-1 0 0,-2-1 0,3-11-194,-25 38 105,1 0 1,-2 0-1,0 0 1,-1-1-1,0 0 1,-1 0-1,0 0 0,-1 0 1,-1 0-1,0 0 1,-1 0-1,-1 0 1,0 1-1,-1-1 1,-3-11-106,2 11 51,0 0 1,-1 1 0,0-1 0,-1 1 0,0 0 0,-2 1 0,1-1 0,-1 2 0,-1-1 0,0 1 0,-1 0-1,0 1 1,0 0 0,-1 1 0,-1 0 0,1 0 0,-1 1 0,-1 1 0,0 0 0,0 1 0,0 0 0,0 1-1,-1 1 1,0 0 0,0 1 0,-9-2-52,12 5-303,1 0 0,0 0-1,-1 0 1,1 2 0,0-1-1,0 1 1,0 1 0,0 0-1,0 0 1,1 1 0,-1 0-1,1 0 1,0 1 0,0 1-1,0-1 1,0 3 303,-66 42-3433</inkml:trace>
  <inkml:trace contextRef="#ctx0" brushRef="#br0" timeOffset="53961.343">5398 13178 7306,'-2'0'153,"0"0"0,0 0 0,0 0 0,0 0 0,1-1 0,-1 1 0,0 0 1,0-1-1,0 0 0,0 1 0,1-1 0,-1 0 0,0 0 0,1 0 0,-1 0 1,1 0-1,-1 0 0,1 0 0,-1-1 0,1 1 0,0 0 0,0-1 0,0 1 1,0-1-1,0 0 0,0 1 0,0-1 0,0 0 0,0 0 0,1 1 1,-1-1-1,1 0 0,-1 0 0,1 0 0,0 0 0,0 1 0,0-1 0,0 0 1,0-1-154,3-2 78,0-1 1,0 1 0,0 0 0,1 0-1,-1 0 1,2 0 0,-1 1 0,0-1-1,1 1 1,0 0 0,-1 0 0,2 1 0,-1-1-1,0 1 1,2 0-79,-2 0 31,49-28 81,3 2 0,0 2 0,2 3 0,37-9-112,-68 23-15,0 2 1,1 0-1,0 2 0,1 1 1,-1 2-1,16 0 15,-42 2-2,-1 1 1,0 0-1,1-1 0,-1 1 1,1 0-1,-1 0 1,0 0-1,1 1 1,-1-1-1,0 0 0,1 1 1,-1 0-1,0-1 1,1 1-1,-1 0 0,0 0 1,0 1-1,0-1 1,0 0-1,0 1 0,0-1 1,0 1-1,-1-1 1,1 1-1,0 0 1,-1 0-1,1 0 0,-1 0 1,0 0-1,0 0 1,0 0-1,0 0 0,0 0 1,0 1-1,0-1 1,-1 0-1,1 1 1,-1-1-1,0 1 0,0-1 1,0 0-1,0 1 2,-2 9 14,0 0 0,-1 0 0,-1 0 1,0-1-1,0 0 0,-1 0 0,-1 0 0,-5 9-14,10-19 2,-37 61 242,-2-2 1,-2-2-1,-46 47-244,82-97 22,-82 91 130,23-26-30,2 2 0,-12 26-122,73-100 1,1 1 0,-1 0-1,1-1 1,-1 1 0,1 0 0,0 0 0,-1 0 0,1 0 0,0 0 0,0 0-1,1 0 1,-1 0 0,0 0 0,1 0 0,-1 1 0,1-1 0,0 0 0,0 0-1,0 1 1,0-1 0,0 0 0,0 0 0,0 1 0,1-1 0,-1 0 0,1 0 0,0 0-1,0 1 1,0-1 0,0 0 0,0 0 0,0 0 0,0-1 0,0 1 0,1 0-1,-1 0 1,1-1 0,0 1 0,-1-1 0,1 1 0,0-1 0,0 0 0,0 0-1,0 1 1,0-1 0,0-1 0,1 2-1,6-1 11,-1 0 0,1-1-1,-1 0 1,1 0 0,-1-1-1,1 0 1,-1 0 0,1-1 0,4-2-11,16-1 18,115-25 49,160-28-3519,-206 48 890</inkml:trace>
  <inkml:trace contextRef="#ctx0" brushRef="#br0" timeOffset="54849.312">12585 8174 9090,'-1'-1'178,"-1"-1"0,1 0 0,0 1 0,0-1 0,0 0 0,0 0 0,0 0 0,0 0 0,1 1 0,-1-1 0,0 0 0,1 0 0,0 0 0,-1-1 0,1 1 0,0 0-1,0 0 1,0 0 0,0 0 0,1 0 0,-1 0 0,0 0 0,1 0 0,0 0 0,-1 0 0,1 0 0,0 0 0,0 1 0,0-1 0,0 0 0,1-1-178,4-2 13,0 1 0,1-1 0,-1 1 0,1 1 0,0-1 0,0 1 0,0 0 0,0 1 1,1 0-1,-1 0 0,1 0 0,-1 1 0,1 0 0,0 1 0,-1-1 0,1 2 0,0-1 0,-1 1 0,1 0 0,-1 0 0,1 1 0,-1 0 0,3 2-13,-6-2-10,0 0-1,0 1 1,0-1-1,0 1 1,0 0 0,-1 0-1,0 0 1,1 0-1,-1 1 1,0 0-1,-1-1 1,1 1 0,-1 0-1,0 0 1,0 0-1,0 1 1,0-1-1,0 0 1,-1 1-1,0-1 1,0 1 0,-1 0-1,1-1 1,-1 1-1,0 0 1,0-1-1,0 1 1,-1-1 0,1 1-1,-2 3 11,-2 12-21,-2 0 0,0 0 0,-1 0-1,-1-1 1,0-1 0,-6 8 21,-97 159 95,105-178-81,0 0 1,1 1-1,0 0 0,0 0 1,1 0-1,0 1 1,0 0-1,1-1 1,0 1-1,0 0 0,1 0 1,1 1-1,0-1 1,0 0-1,0 1 0,2 7-14,0-13 15,2 0-1,-1 0 0,0 0 0,1 0 1,0 0-1,0-1 0,0 1 0,0-1 1,1 0-1,-1 0 0,1 0 0,0-1 1,-1 1-1,1-1 0,0 0 0,1 0 1,-1 0-1,0-1 0,1 1 0,-1-1 1,1 0-1,-1 0 0,1-1 0,-1 1 1,1-1-1,-1 0 0,1 0 0,2-1-14,31 0 96,0-3 0,1 0 0,-2-3 0,24-7-96,2 0 67,55-4-198,-44 21-2904,-54 3 625</inkml:trace>
  <inkml:trace contextRef="#ctx0" brushRef="#br0" timeOffset="55990.092">9202 13047 9850,'64'-70'5444,"-49"54"-5418,0 2 0,1 0 1,0 1-1,1 0 0,0 2 0,1 0 1,1 1-1,0 0 0,5 0-26,-22 9-10,-1-1-1,1 1 1,-1 0-1,1 0 1,0 0-1,-1 1 1,1-1 0,0 0-1,0 1 1,-1-1-1,1 1 1,0-1-1,0 1 1,0 0 0,0 0-1,0 0 1,0 0-1,-1 0 1,1 0-1,0 1 1,0-1 0,0 1-1,0-1 1,-1 1-1,1 0 1,0-1-1,0 1 1,-1 0 0,1 0-1,-1 0 1,1 0-1,-1 1 1,1-1-1,-1 0 1,0 1 0,1-1-1,-1 1 1,0-1-1,0 1 1,0-1-1,0 1 1,-1 0 0,1-1-1,0 1 1,-1 0-1,1 0 1,-1 0-1,1 0 1,-1-1 0,0 3 10,-2 10-18,-1-1 0,0 1 0,-1-1 0,0 0 1,-1 0-1,-1-1 0,0 1 0,0-1 0,-1 0 1,-1-1-1,0 1 0,-2-1 18,-4 10 12,-38 51 174,-3-3-1,-3-2 0,-3-2 1,-32 23-186,82-78 28,-121 129 386,105-69-211,27-69-196,0 1-1,0 0 1,0 0-1,0 0 0,0 0 1,0 0-1,0 0 1,1 0-1,-1 0 1,1 0-1,-1-1 1,1 1-1,0 0 1,0 0-1,0-1 0,0 1 1,0 0-1,0-1 1,0 1-1,1-1 1,-1 0-1,0 1 1,1-1-1,-1 0 1,1 0-1,0 0 1,-1 0-1,1 0 0,0 0 1,0 0-1,-1-1 1,1 1-1,2 0-6,65 5 117,1-14-10,0-3 1,-1-3 0,61-22-108,-79 22 34,285-69-502,-248 69-2203,-23 10 163</inkml:trace>
  <inkml:trace contextRef="#ctx0" brushRef="#br0" timeOffset="56726.092">12342 10891 9250,'-1'-19'4608,"26"5"-3565,28 0-950,2 1 0,-1 4 1,1 1-1,50 1-93,18 15-21,-120-7 13,-1-1 0,1 0 1,0 1-1,0 0 1,0 0-1,-1 0 1,1 0-1,0 0 0,-1 0 1,1 1-1,-1-1 1,1 1-1,-1 0 1,0-1-1,0 1 1,0 0-1,0 1 0,0-1 1,0 0-1,-1 0 1,1 1-1,-1-1 1,1 1-1,-1-1 0,0 1 1,0 0-1,0 0 1,0-1-1,-1 1 1,1 0-1,-1 0 0,1 0 1,-1 0-1,0-1 1,0 1-1,-1 0 1,1 0-1,0 0 0,-1 0 1,0 0 7,-7 19-17,-1 0 0,-1 0-1,-1 0 1,-1-2 0,0 1 0,-2-2 0,0 0-1,-16 16 18,-246 268 422,196-210-202,80-93-216,-1 1 0,0 0 0,0 0 0,0-1 0,0 1 0,1 0 0,-1 0 0,0 0 0,1 0 0,-1 0 0,0 0 0,1 0 0,-1 0 0,1 0 0,0 0 0,-1 0 0,1 0 0,0 0 0,0 0 0,0 0 0,-1 0 0,1 0 0,0 0 0,0 1 0,1-1 0,-1 0 0,0 0 0,0 0 0,1 0 0,-1 0 0,0 0 0,1 0 0,-1 0 0,1 0 0,-1 0 0,1 0 0,0 0 0,-1 0 0,1 0 0,0 0 0,0-1 0,-1 1 0,1 0 0,0-1 0,0 1 0,0 0 0,0-1 0,0 1 0,0-1 0,0 1 0,0-1 0,0 0 0,0 1 0,0-1 0,0 0 0,1 0 0,-1 0 0,0 0 0,0 0 0,0 0 0,0 0 0,0 0 0,0 0 0,0-1 0,0 1 0,1 0 0,-1-1-4,126-20 235,285-96-179,-241 57-3117,-77 24 559</inkml:trace>
  <inkml:trace contextRef="#ctx0" brushRef="#br0" timeOffset="59546.094">6560 13292 3777,'1'-4'159,"0"0"0,1 0 0,-1 0 0,1 1 0,0-1 0,0 1 0,0-1 1,1 1-1,-1 0 0,1 0 0,0 0 0,0 0 0,0 0 0,0 0 0,0 1 0,0 0 0,1 0 1,-1 0-1,1 0 0,0 0 0,0 0 0,-1 1 0,1 0 0,3-1-159,6-4 384,115-58 2493,92-30-2877,94-32 513,141-86-513,-108 21 123,36-21 1,33 9-23,34-46 26,17-46 146,-225 121 343,9-24-616,211-216 404,-439 393-397,424-414 105,-82 69-72,-76 91-22,-269 258-14,15-13 31,-2-2-1,-1-2 1,-1 0-1,-2-2-34,-22 28 57,-1 0 0,-1 0-1,1-1 1,-2 1 0,1-1 0,-1 0-1,0-1 1,-1 1 0,0-1-1,0 1 1,-1-1 0,-1 0 0,1 0-1,-2 0 1,1-8-57,-22-48 636,15 61-1617,6 5 432,3-2-3095,-1-1 292</inkml:trace>
  <inkml:trace contextRef="#ctx0" brushRef="#br0" timeOffset="59894.74">12033 9139 8986,'-38'-27'4989,"38"26"-4981,0 1 1,0-1-1,0 1 0,0 0 1,0-1-1,0 1 1,0-1-1,0 1 0,0-1 1,0 1-1,0-1 0,0 1 1,0 0-1,0-1 1,0 1-1,0-1 0,0 1 1,0-1-1,1 1 0,-1 0 1,0-1-1,0 1 1,1-1-1,-1 1 0,0 0 1,1-1-1,-1 1 0,0 0 1,1 0-1,-1-1 1,0 1-1,1 0 0,-1 0 1,0-1-1,1 1 0,-1 0 1,1 0-1,-1 0 1,1 0-1,-1 0 0,0-1 1,1 1-1,-1 0 0,1 0 1,-1 0-1,1 0 1,-1 0-10,2 0 20,345-144 398,-294 130-419,-52 14 0,0 0 0,0 1 0,-1-1 1,1 1-1,0-1 0,-1 1 0,1-1 1,-1 1-1,1-1 0,-1 1 0,1-1 0,-1 1 1,1 0-1,-1-1 0,1 1 0,-1 0 0,0-1 1,1 1-1,-1 0 0,0 0 0,0-1 0,1 1 1,-1 0-1,0 0 0,0-1 0,0 1 1,0 0-1,0 0 0,0 0 0,0-1 0,0 1 1,0 0-1,-1 0 0,1-1 0,0 1 0,0 0 1,-1 0-1,1-1 0,-1 1 0,1 0 0,-1 0 2,-41 78-58,29-59 52,-22 33 11,2 2-1,2 1 1,3 1 0,2 1-1,-6 26-4,-17 103-516,17-95-1940</inkml:trace>
  <inkml:trace contextRef="#ctx0" brushRef="#br0" timeOffset="60941.338">10297 12931 8666,'8'-8'3852,"22"4"-3100,-28 4-692,49-10 84,0-2 1,-1-2-1,-1-2 1,-1-2 0,0-3-1,-1-1 1,34-23-145,142-81 288,-65 29-148,-5-7 1,-5-6 0,-5-7 0,10-20-141,-102 88 31,-2-3 1,-2-1 0,-3-3 0,-2-1-1,17-35-31,-52 81 17,0 0 0,0-1 0,-1 0 0,-1 0 0,0 0-1,-1-1 1,0 0 0,-1 1 0,0-1 0,-1-1 0,0-11-17,-15 24 181,-33 72-38,-14 56-3696,40-93 951</inkml:trace>
  <inkml:trace contextRef="#ctx0" brushRef="#br0" timeOffset="61263.965">11922 11524 8922,'0'-8'843,"0"7"-730,-1 0 0,1 1 0,0-1 0,0 0 0,0 0 0,0 0 1,-1 1-1,1-1 0,0 0 0,1 0 0,-1 1 0,0-1 0,0 0 0,0 0 0,0 1 0,1-1 0,-1 0 0,0 0 0,0 1 0,1-1 0,-1 0 0,1 1 0,-1-1 0,1 0 0,-1 1 0,1-1 0,-1 1 0,1-1 0,-1 1 0,1-1 0,0 1 0,-1-1 0,1 1 0,0 0 1,-1-1-1,1 1 0,0 0 0,0 0 0,-1-1 0,1 1 0,0 0 0,0 0 0,0 0-113,120-11 16,121 4 60,-238 7-76,-1-1-1,0 1 0,0-1 0,0 1 1,0 0-1,0 0 0,0 0 0,-1 0 1,1 0-1,0 1 0,0-1 0,0 1 1,0 0-1,-1 0 0,1 0 0,0 0 0,-1 1 1,1-1-1,-1 0 0,1 1 0,-1 0 1,0 0-1,0 0 0,0 0 0,0 0 1,0 0-1,0 0 0,0 1 0,-1-1 1,1 0-1,-1 1 0,0 0 0,0-1 0,1 2 1,-3 16 2,0-1 0,-2 0 0,0 0-1,-1 0 1,-1 0 0,-1-1-1,0 0 1,-1 0 0,-9 15-2,14-29 2,-129 261 109,9-71 2441,48-106-4426</inkml:trace>
  <inkml:trace contextRef="#ctx0" brushRef="#br0" timeOffset="62651.852">1652 13246 6873,'7'-21'3945,"25"-3"-3210,-22 18-603,433-280-17,-112 47 29,130-99-104,-214 152 181,317-228 170,-66 53-207,11 0-125,26 1-31,28 7-8,10 0-10,46-25 2,23-17 36,-9-11 19,-14 9-28,-15-21 6,-43 10-9,-71 50-23,-107 61 10,-270 217-16,4 4-1,49-21-6,-116 70 5,142-67 121,-167 92-178,-9-1-3405,-8-3 900</inkml:trace>
  <inkml:trace contextRef="#ctx0" brushRef="#br0" timeOffset="62928.276">11573 6281 8066,'-2'-2'276,"0"-1"-1,0 1 1,0 0 0,1 0 0,-1-1 0,1 1 0,-1-1 0,1 0 0,0 1 0,0-1-1,0 0 1,0 0 0,0 1 0,1-1 0,-1 0 0,1 0 0,0 0 0,0-3-276,16-31 479,-6 26-472,1 0 0,1 0 0,0 1 0,0 1 0,1 0 0,0 0 0,0 1 0,1 1 0,0 1 0,0 0 0,1 0 0,0 2 1,0-1-1,9 0-7,-12 3-3,0 0 0,-1 0 0,1 1 0,0 0 0,-1 1 0,1 1 0,0 0 0,0 0 1,-1 1-1,1 1 0,-1 0 0,11 4 3,-20-6-4,0 0 0,0 0 0,1 1 0,-1-1 0,0 1 0,0-1 0,-1 1 0,1 0 0,0 0 0,0 0 0,-1 0 0,1 0 0,-1 0 0,0 0 0,0 1 0,0-1 0,0 0 0,0 1 0,0-1 0,0 0 0,-1 1 0,1-1 0,-1 1 0,0-1 0,0 1 0,0 0 0,0-1 0,0 2 4,-21 71-71,3-34 75,-2 0-1,-2-1 0,-2-1 1,-9 10-4,11-16 14,-216 336-190,149-218-2034</inkml:trace>
  <inkml:trace contextRef="#ctx0" brushRef="#br0" timeOffset="-187566.607">9488 8082 3601,'-12'-24'1744,"9"16"-1375,0 0 0,-1 0-1,0 0 1,0 1 0,-1 0-1,0 0 1,0 0-1,-1 0 1,0 1 0,0 0-1,-1 0 1,1 1 0,-1-1-1,-7-2-368,3 3 49,0 1-1,-1 1 0,0 0 0,0 1 1,0 0-1,0 1 0,0 0 0,0 1 1,0 0-1,0 1 0,0 0 0,0 1 1,0 0-1,0 1 0,1 1 0,-1 0 1,1 0-1,-1 1-48,-14 8 25,1 0 0,0 2 0,1 1 0,1 1 0,0 0 0,2 2 0,-5 6-25,-22 23 41,2 2 0,3 2-1,2 1 1,3 3 0,2 1 0,-18 40-41,28-37-13,2 1 0,4 0 0,2 2 0,1 7 13,4-21-1,2 1 1,2 0 0,3 0 0,1 1-1,3 0 1,2 0 0,3 0 0,1 0 0,3-1-1,2 0 1,2 0 0,15 41 0,-21-77-1,0-1-1,1 1 1,0-1 0,1-1-1,1 1 1,0-1 0,0 0-1,1-1 1,1 0 0,0 0-1,1-1 1,-1-1 0,2 0-1,-1 0 1,2-1-1,-1 0 1,1-1 0,0-1-1,0 0 1,1-1 0,12 4 1,-9-6 12,-1-1 0,1-1 0,-1-1 0,1 0 1,0-1-1,-1-1 0,1 0 0,-1-1 0,1-1 0,-1 0 1,-1-2-1,1 0 0,-1 0 0,0-1 0,6-5-12,13-8 38,-2-2-1,-1-1 0,0-1 1,-2-2-1,-1-1 1,6-8-38,15-23 54,-3-2 0,-2-2 0,-3-1 0,16-37-54,-28 44 81,-3 0 0,-3-2 1,-2-1-1,-3-1 0,1-17-81,-11 52 125,-1-1 0,-2 0 0,-1 0 0,-1-1 0,-1 1 0,-1-1 0,-1 1 0,-2-1 0,0 1 0,-2 0 0,-1-1 0,-1 2 0,-1-1 0,-2 1 0,0 0 0,-2 0 0,0 1 0,-15-22-125,15 33 1,-1 0-1,0 0 0,-1 1 0,0 0 1,-1 1-1,0 1 0,-1 0 1,0 1-1,0 0 0,-1 2 1,0 0-1,-1 0 0,-12-2 0,-52-24-4581,44 13 1241</inkml:trace>
  <inkml:trace contextRef="#ctx0" brushRef="#br0" timeOffset="-186572.315">9678 3433 4993,'-49'-71'5559,"37"62"-5494,-1 0 1,0 1 0,0 0-1,-1 1 1,0 0 0,0 1-1,-1 1 1,0 0 0,0 1-1,0 1 1,0 0 0,-1 1-1,1 1 1,-1 1 0,1 0-1,-1 0 1,1 2 0,-1 0-1,1 1 1,0 0 0,-4 2-66,-10 5 26,1 0 0,1 2 1,0 1-1,0 1 0,2 1 1,0 1-1,0 2 0,-5 6-26,14-9-5,1 1 0,0 1 0,1 0 0,1 1 0,1 1 0,0 0 0,2 0-1,0 1 1,1 0 0,-5 19 5,-1 10-21,2 0-1,2 1 0,3 0 1,1 5 21,1 14-22,2 0 1,4 1-1,3-1 0,5 24 22,-3-39-6,3 0-1,2 0 1,2-1-1,17 48 7,-24-87 2,1 1 0,0-1 0,0-1 0,2 1 0,-1-1 0,2 0 0,0-1 0,0 0 0,1 0 0,1-1 0,-1-1 0,2 1 0,0-2 0,0 0 0,1 0 0,0-1 0,0-1 0,0 0 0,1 0 0,6 0-2,4-1 15,1-1 1,-1-1 0,1-1-1,-1-1 1,1-1 0,0-1 0,-1-2-1,1 0 1,0-2 0,22-6-16,-17 1 21,-1-1 1,0-1 0,0-1-1,-2-2 1,0-1-1,11-9-21,0-2 29,-1-1 0,-2-2 0,-1-2 0,-2-1-1,-1-1 1,-1-2 0,-2-1 0,14-24-29,5-11 107,-3-1 0,-4-3 0,-2-1 0,-4-2 0,0-12-107,-17 46 105,-3-1-1,-2-1 1,-1 0 0,-3 0 0,-1-1 0,-3 0 0,-2 0 0,-3-40-105,1 74 16,-1 1 0,0-1 0,-1 0 0,0 1 0,-1 0 0,0-1 0,-1 1 0,0 0 0,-1 1 0,0-1 0,-1 1 0,-1 0 0,1 0 0,-2 1 0,1 0 0,-2 0 0,-2-2-16,0 5-45,0 0 0,-1 1 0,1 1 0,-1 0 0,0 0 0,-1 1 0,1 0 0,-1 1 0,0 1 0,0 0 0,0 1 0,0 0 0,0 1 0,0 1 0,0 0 0,0 0 0,0 1 0,-7 3 45,-169 51-2315,-20 34-4</inkml:trace>
  <inkml:trace contextRef="#ctx0" brushRef="#br0" timeOffset="-175895.378">5293 3607 2497,'-61'-108'4203,"57"102"-4084,-1 1 1,1 0-1,-1 0 1,-1 0-1,1 0 0,0 1 1,-1 0-1,0 0 1,0 0-1,0 1 0,-1 0 1,1 0-1,-1 1 1,0-1-1,1 2 0,-1-1 1,0 1-1,0 0 0,0 0 1,0 1-1,0 0 1,0 0-1,0 0 0,-2 1-119,-5 1 18,1 0 0,-1 1 0,1 0 0,0 1 0,0 0 0,0 1 0,0 1 0,1 0 0,0 1 0,0 0 0,-8 7-18,3 2-18,1 0-1,0 1 0,1 0 1,1 2-1,1-1 0,-7 15 19,-20 36-112,2 3-1,4 1 1,3 1-1,3 2 0,4 1 1,3 0-1,-7 55 113,19-80-37,1 1 0,3 0-1,2 0 1,3 0 0,1 0-1,4 0 1,1 0-1,4 4 38,-9-45-2,2 1-1,-1-1 0,2 0 1,0 0-1,0 0 0,1 0 0,0-1 1,1 0-1,1 0 0,-1 0 0,2-1 1,0 0-1,0 0 0,0-1 0,1 0 1,1 0-1,0-1 0,8 5 3,-6-7 30,0-1-1,1-1 1,-1 0 0,1-1-1,0 0 1,0-1-1,0 0 1,0-1-1,0-1 1,0 0 0,0-1-1,0 0 1,0-1-1,0 0 1,0-1 0,0-1-1,4-2-29,18-6 157,-1-2 0,0-1 0,-2-2 0,0-1 0,18-14-157,165-138 941,-164 125-660,-2-3 1,-2-1 0,-2-3-1,-3-1 1,15-27-282,-27 34 204,-2-1-1,-2-1 1,-3-1-1,-1-1 1,-3-2 0,10-44-204,-19 50 235,-2-1 1,-2-1 0,-2 1-1,-2-24-235,-2 50 79,0 0 0,-1 0-1,-1 0 1,-2 1-1,1-1 1,-2 1 0,-1 0-1,-1 0 1,0 0-1,-1 1 1,-2 0 0,1 1-1,-2 0 1,-1 1-1,-7-9-78,8 15 1,-2 1 0,1 0 0,-1 1 0,-1 0 1,0 1-1,0 0 0,0 2 0,-1-1 0,0 2 0,0 0 0,-1 1 0,1 0 0,-1 1 0,0 1 0,0 1 0,0 0 0,0 1 0,0 0 0,0 2 0,0 0 0,0 0 0,1 2 0,-3 0-1,-169 53-901,-51 52-1726,-18 36-74</inkml:trace>
  <inkml:trace contextRef="#ctx0" brushRef="#br0" timeOffset="-168438.687">154 8594 9170,'38'-12'4835,"-23"10"-4738,645-172-32,-425 118-59,2 10 1,2 10-1,1 12 1,1 9-1,8 11-6,377 19 105,86-9-14,66-18-50,13 7-17,21-7 0,-3-6-9,-17 32-36,-44 19 70,-26-17 366,-57-43-3,-81-39-289,-37-4-34,-481 62-30,-6 0 206,1 2-1,59 3-264,-114 5-992,-28-3-1581,-9-3-54</inkml:trace>
  <inkml:trace contextRef="#ctx0" brushRef="#br0" timeOffset="-167570.521">5348 4396 8970,'-11'-10'984,"-3"-2"2233,16 28-2104,25 73-1118,20 148-95,16 228 100,-5 162 101,-16 69-29,3 71 79,4 52 149,-17 4 104,-22-29-170,3-106-152,15-111-43,3-143-27,4-154-3,-14-133-318,-20-145 193,-1 0-1,1 0 1,-1 0 0,0 0-1,0 0 1,0 0 0,0 0-1,0 0 1,0 0 0,0 0-1,-1 0 1,1 0 0,-1-1-1,1 1 1,-1 0 0,0 0-1,0 0 1,0 0 0,0-1-1,0 1 1,0 0 0,0-1 0,-1 1-1,1-1 1,-1 1 0,1-1-1,-2 1 117,-8-9-2851,1-18-214</inkml:trace>
  <inkml:trace contextRef="#ctx0" brushRef="#br0" timeOffset="-166780.971">389 6045 8282,'34'10'4057,"5"0"-3577,53 1-475,1-4 0,-1-4 1,1-4-1,18-5-5,326-35-608,68-16-127,539-2 1018,-144 11 429,-202 2-493,94 3-174,39-4-14,20 32-22,-27 25 44,10-28 241,-16-39-26,-65-10-149,-165 32 11,-543 34-119,49-3 17,1 4-1,-1 4 1,31 8-28,-72-1-215,-32-2-441,-21-9 611,0-1 1,0 1 0,-1 0-1,1 0 1,0 0 0,0 0 0,-1 0-1,1 0 1,0 0 0,0 0 0,-1 0-1,1 0 1,0 0 0,0 0-1,-1 0 1,1 0 0,0 0 0,0 0-1,-1 0 1,1 0 0,0 0-1,0 0 1,-1 0 0,1 0 0,0 0-1,0 1 1,0-1 0,-1 0 0,1 0-1,0 0 1,0 0 0,0 1-1,-1-1 1,1 0 0,0 0 0,0 0-1,0 1 1,0-1 0,0 0-1,0 0 1,-1 0 0,1 1 0,0-1-1,0 0 1,0 0 0,0 1 0,0-1-1,0 0 1,0 0 0,0 1-1,0-1 1,0 0 0,0 0 0,0 1-1,0-1 1,0 0 0,1 0-1,-1 1 1,0-1 0,0 0 0,0 0-1,0 1 1,0-1 0,0 0 44,-35 1-2559</inkml:trace>
  <inkml:trace contextRef="#ctx0" brushRef="#br0" timeOffset="-166065.87">1104 4222 6585,'3'-25'2357,"13"-43"1786,-1 65-3611,10 38-482,5 60-21,-9 68-21,22 659 66,-31-172-45,-20 215-12,14-1 79,4 70 276,-7 90 60,5-51-283,-1-666-128,25 477 7,-12-122-12,-32-98 316,6-395 29,7-148-371,-1-20 7,0-1-1,0 0 1,1 1 0,-1-1 0,0 0 0,0 0 0,0 1 0,0-1 0,0 0-1,0 1 1,1-1 0,-1 0 0,0 0 0,0 0 0,0 1 0,1-1 0,-1 0-1,0 0 1,0 1 0,1-1 0,-1 0 0,0 0 0,0 0 0,1 0 0,-1 0-1,0 0 1,1 1 0,-1-1 0,0 0 0,0 0 0,1 0 0,-1 0 0,0 0-1,1 0 1,-1 0 0,0 0 0,1 0 0,-1 0 0,0 0 0,0-1 0,1 1-1,-1 0 1,0 0 0,1 0 0,-1 0 0,0 0 0,0-1 0,1 1 0,-1 0-1,0 0 1,0 0 0,1-1 0,-1 1 0,0 0 0,0 0 0,0 0 0,0-1-1,1 1 1,-1 0 0,0-1 0,0 1 0,0 0 0,0 0 0,0-1 0,0 1-1,0 0 1,0-1 0,0 1 3,16-22-1801,9-23 5</inkml:trace>
  <inkml:trace contextRef="#ctx0" brushRef="#br0" timeOffset="-165244.924">309 11190 8498,'-24'1'654,"13"0"-157,-1-1 0,1 0 0,-1-1-1,1 0 1,0 0 0,-1-1 0,1-1 0,0 0 0,-2-1-497,11-3 171,58-13-38,-4 12-130,0 2 1,0 2-1,36 3-3,219 24-36,-203-12 24,450 39-28,112-36 1,123-44 15,80-27-7,68 14 25,23 62-6,65 16 20,-517-39-8,51-25 0,512-90-2,-795 79 4,396-47 12,-384 65 2,201 10 11,-182 29 2,-260-13-29,704 72 7,-731-72-95,-5-3 356,1 1 0,-1 1 0,0 1 0,1 0 0,-2 1 0,1 1 0,11 5-268,6 22-1391,-26 0 878</inkml:trace>
  <inkml:trace contextRef="#ctx0" brushRef="#br0" timeOffset="-137007.786">11490 3701 8962,'5'-1'5723,"14"-1"-4897,-2 0-1031,24-9 241,0-1-1,-1-3 1,-1-1-1,0-1 1,29-20-36,34-14 253,22-8 87,3 5 1,1 6-1,3 6 0,38-3-340,302-71 48,-211 21 215,185-71 252,-178 95-470,15 15-10,17 5-19,5-14-17,-11-13-10,-4-2 50,-1-2 73,3-2 5,22-8-82,-7-10-46,0 21 26,9 11-30,456-80 50,-438 80-31,-28 9 0,-6 4 2,-25 4 1,328-64-15,-180 31 17,-258 40 181,-107 24-136,-49 18-61,-1-1 0,1 0-1,-1 0 1,0-1 0,0 1 0,-1-2-1,1 1 1,-1-1 0,-1 0 0,1 0-1,-1 0 1,-1-1 0,1 0-1,-1 0 1,-1 0 0,1 0 0,-1-1-1,-1 1 1,0-1 0,0 0 0,0 1-1,-1-6 8,9-59-53,-4 0-1,-3-1 0,-3 1 1,-4-3 53,1 32-30,-2 0 1,-2 0 0,-2 0 0,-2 1 0,-14-37 29,-69-154 238,11 115-122,26 47 104,37 44-323,-2 23-142,-29-10-158,28 8 302,-1 1 0,1 0 1,-1 2-1,0 1 0,1 1 1,-23 1 100,-103 8-108,0 7 1,-97 23 107,-47 14-25,-37 11-17,-455 87 26,370-62 24,-15-2-9,9-16-3,-7-4 35,3 9 3,144-13-18,6 17-8,-138 38-5,11 16-6,287-99 6,-1-5 0,-47 2-3,-213 23 1,-11-3-4,30-13 6,15-4 9,19 2-3,250-19-8,0 2-1,1 4 1,-23 12-1,-173 68 25,107-53-4,69-24 1,1 4 0,1 4 0,2 4 0,-38 25-22,121-59 5,-1 0 0,1 0-1,0 1 1,1-1 0,-1 1-1,1 0 1,-1 1-1,1-1 1,0 1 0,1 0-1,-1 0 1,1 0 0,0 0-1,0 1 1,1-1-1,-1 1 1,0 5-5,-1-2 1,0 0 1,1 1-1,1 0 1,0 0-1,0 0 1,1 0-1,0 0 0,0 0 1,1 0-1,1 0 1,0 0-1,0 0 1,1 0-1,2 6-1,214 519 296,-158-340-311,-12 156 197,-43-313-139,1 0 1,1 0 0,3-1-1,1 0 1,1 0 0,3-2-1,15 31-43,7-17 91,11 28-60,-36-17-1493,-12-29-1704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17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8795 3763 7650,'-3'31'5302,"28"-17"-3878,-18-15-1306,1 0-1,0 0 0,-1-1 1,1-1-1,-1 1 1,1-1-1,-1-1 0,0 1 1,0-1-1,-1 0 0,1-1 1,-1 0-1,0 0 0,1-1-117,29-24 193,-2-2-1,-2-1 0,-1-1 0,-1-2 0,-2-1 1,-2-1-1,-1-2 0,12-28-192,7-32 240,-43 100-237,32-83 180,-32 81-179,9-53 88,-1 0 0,-4-1 0,-1 0 0,-4 0 1,-1 0-1,-6-27-92,4 59 53,-1 1-1,0 0 1,-2 1-1,-1-1 1,-8-20-53,9 35 28,-1-1 1,0 1 0,0 0 0,-1 0-1,0 1 1,0 0 0,0 0 0,-1 1-1,0 0 1,0 1 0,-1 0-1,0 1 1,1-1 0,-2 2 0,1-1-1,0 2 1,-1-1 0,1 1 0,-11 0-30,-14-6 17,-308-100 112,312 100-136,0 1-1,-1 1 1,0 2-1,0 1 1,-1 2-1,1 1 1,0 2 0,0 0-1,0 3 1,0 0-1,1 2 1,-16 7 8,-240 73 85,40-8-17,187-66-78,5-24-5,44 15 10,0 0 0,0 1 1,0 1-1,0 0 0,1 0 1,0 1-1,1 0 0,-1 0 1,1 1-1,1 1 0,0 0 1,0 0-1,0 0 0,-2 5 5,4-7-4,-9 12 0,0-1-1,1 2 1,1 0-1,1 0 1,1 1-1,1 1 0,1 0 1,1 0-1,0 1 1,2 0-1,1 0 1,0 1-1,2-1 0,0 24 5,2 5-18,2-1-1,3 0 0,2 0 0,2 0 0,3-1 0,1 0 1,3-1-1,3 2 19,1 0-11,2 0 0,3-1 1,2-2-1,13 17 11,-34-56 1,0-1 0,1 0 0,0-1 0,0 1 0,1-1 0,0 0 0,0-1 0,0 0 0,1 0 0,0 0 0,0-1 0,0 0-1,1-1 1,9 4-1,-13-7-40,-1 1-27,0 0 0,1 0 0,-1-1 0,1 1 1,-1-1-1,1 0 0,0 0 0,0 0 1,-1-1-1,1 0 0,0 0 0,0 0 0,-1 0 1,1-1-1,0 0 0,-1 0 0,1 0 1,0-1-1,-1 1 0,0-1 0,1 0 0,-1 0 1,0-1-1,0 1 0,0-1 0,0 0 1,-1 0-1,1 0 0,-1-1 0,0 1 0,0-1 1,2-2 66,8-30-3342,-9-3-366</inkml:trace>
  <inkml:trace contextRef="#ctx0" brushRef="#br0" timeOffset="497.945">7291 3689 5473,'-2'11'6488,"18"19"-6027,-14-25-70,14 18-226,2 0-1,0-1 1,1-1 0,1-1-1,0 0 1,2-2-1,0-1 1,22 13-165,17 16 98,-34-23 65,2-2-1,0-1 1,2-1-1,0-1 1,0-2-1,30 10-162,-59-24 47,1-1 0,0 0 0,0 0 0,0 0 0,0-1 0,0 1 0,0-1 0,0 1 0,0-1 0,0 0 0,0 0 0,0 0 0,0-1 0,0 1 0,0-1 0,-1 1 0,1-1 0,0 0 0,0 0 0,0-1 0,-1 1 0,1 0 0,0-1 0,-1 0 0,1 0 0,-1 1 0,0-1 0,0-1 0,0 1 0,0 0 0,1-1-47,2-7 260,1-1 0,-1-1 1,-1 1-1,0-1 1,-1 1-1,0-1 0,0 0 1,-1-5-261,3-36 702,-2 0 1,-3 0 0,-5-42-703,2 44 189,0-17-700,-4-1 0,-3 2 0,-4-11 511,7 58-3693,-6 9-230</inkml:trace>
  <inkml:trace contextRef="#ctx0" brushRef="#br0" timeOffset="6394.091">8347 1808 8210,'2'-56'6151,"2"45"-5909,0 0 0,1 0 1,0 1-1,1 0 0,0 0 0,1 0 1,0 0-1,1 1 0,0 0 1,0 0-243,-3 5 48,0 0 0,0 0 0,1 0 0,-1 0 1,1 1-1,0 0 0,0 0 0,0 0 1,0 1-1,0 0 0,1 0 0,-1 0 0,4 1-48,-7 0 6,-1 1-1,1-1 0,-1 1 1,1 0-1,-1 0 0,0 0 1,1 1-1,-1-1 0,1 1 1,-1-1-1,1 1 0,-1 0 1,0 0-1,1 0 0,-1 0 1,0 0-1,0 0 0,0 1 1,0-1-1,0 1 0,0-1 1,0 1-1,0 0 0,-1 0 1,1 0-1,-1 0 0,1 0 1,-1 0-1,0 0 0,0 0 1,0 1-1,0-1 0,0 0 1,0 1-1,-1-1 0,1 2-5,0 9 62,0-1 0,-1 1-1,-1-1 1,0 1 0,0 0-1,-1-1 1,-4 11-62,2-3 55,-53 173 225,54-189-263,1 0 0,0 0 0,1 1 0,-1-1 0,1 0 0,0 1 0,0-1 0,0 1-1,0-1 1,1 1 0,0-1 0,0 1 0,0-1 0,0 1 0,1-1 0,0 1 0,0-1 0,0 1 0,0-1-1,1 0 1,-1 1 0,1-1 0,0 0 0,1 0 0,0 0-17,-1-3 9,0 0 0,0 0 0,0 0-1,0-1 1,0 1 0,1-1 0,-1 1 0,0-1 0,0 0 0,1 0-1,-1 0 1,0 0 0,0 0 0,1-1 0,-1 1 0,0-1 0,0 1-1,0-1 1,0 0 0,1 0 0,-1 0 0,0 0 0,-1 0 0,2-1-9,4-1 16,75-26 95,-73 26-487,-7 2 338,1 0 0,-1 0 0,0 0 1,1 1-1,-1-1 0,0 0 0,1 1 1,-1 0-1,0 0 0,1 0 0,-1 0 1,1 0-1,-1 0 0,0 0 0,1 1 1,-1-1-1,1 1 0,-1 0 0,0-1 1,0 1-1,0 0 0,1 1 0,-1-1 0,0 0 1,0 0-1,0 1 0,-1-1 0,2 2 38,9 14-1671</inkml:trace>
  <inkml:trace contextRef="#ctx0" brushRef="#br0" timeOffset="7006.14">8390 2190 7898,'-6'48'7299,"21"-60"-5263,40-155 134,-45 132-1969,14-68 141,-3-2-1,-6 0 0,3-102-341,-21 166 414,17 147-213,-6-62-198,58 246 4,-49-239 1,33 137 65,-38-94-18,-10-89-33,-2-14-127,-22-94-6128,23 76 2482</inkml:trace>
  <inkml:trace contextRef="#ctx0" brushRef="#br0" timeOffset="7265.446">8848 1982 6521,'5'0'2889,"-1"3"120,2-1-1097,0-2-976,-4 6 96,1-8-223,-2-1-65,1 0-296,-4-1-80,-1 4-208,-1-5 8,-2 3-280,-6-2-760,1 5 768,3-20-3705,2-1 720</inkml:trace>
  <inkml:trace contextRef="#ctx0" brushRef="#br0" timeOffset="7676.418">8552 1219 8274,'-6'-1'230,"-97"-4"4502,87 9-4640,0 1 0,0 0 1,1 1-1,0 0 0,0 2 0,0-1 0,1 2 0,1 0 0,-1 1 0,1 0 1,1 1-1,0 0 0,0 1 0,2 0 0,-1 1 0,1 0 0,1 1 1,1 0-1,0 0 0,0 1 0,1 0 0,1 0 0,1 1 0,-2 9-92,-1 22 6,1 1 0,3-1 0,2 1 0,2 0 0,3-1 0,1 1 0,2-1 0,3 0 0,2 3-6,-3-10 6,2-1 1,2 1 0,1-2-1,2 0 1,2-1 0,20 33-7,-30-58 3,0-1 1,1 1-1,0-1 1,0-1-1,2 1 1,-1-2-1,1 1 1,0-1-1,1-1 1,0 0-1,1 0 1,-1-1-1,1-1 1,1 0-1,-1-1 1,10 3-4,-15-6 6,0-1 0,0 0 0,0-1 0,1 0 0,-1 0 0,0 0 0,0-1 0,0 0 0,0-1 0,0 1 0,0-1 0,0-1 0,0 1 0,-1-1 0,1 0 0,-1-1-1,0 0 1,0 0 0,0 0 0,3-3-6,9-9 44,-1 0 0,-1-1 0,-1 0 0,0-1-1,7-12-43,10-16 166,-2-2 0,-2 0-1,-2-2 1,-3-1 0,1-6-166,-9 21 101,-1-2 0,-1 1 0,-3-1 1,-1-1-1,-2 0 0,-1 0 0,-2 0 1,-2-1-1,-2 0 0,-1 1 0,-2-1 1,-4-13-102,2 39 16,0 1 0,-2 0 1,1 0-1,-2 0 0,1 1 1,-2 0-1,1 1 0,-2 0 1,1 0-1,-2 1 0,1 0 1,-1 1-1,-1 0 0,0 0 1,0 2-1,-1-1 0,1 2 1,-2 0-1,1 0 0,-1 1-16,3 1-41,1 1-1,-1 0 0,0 1 0,1 0 1,-1 1-1,0 0 0,0 1 0,0 0 1,0 1-1,0 0 0,0 1 0,0 0 1,1 0-1,-5 3 42,-83 44-3833,46-10 739</inkml:trace>
  <inkml:trace contextRef="#ctx0" brushRef="#br0" timeOffset="13763.134">9188 4086 6625,'18'39'4303,"4"-6"-3914,3-2 1,0 0 0,2-2 0,21 19-390,16 17 380,9 12-98,13 14-59,-4 4 1,5 15-224,69 123 382,4 11 148,74 143-96,-33-76-299,9 6-31,20-7 134,-41-36 237,57 124-475,-28-44 261,6-37-195,-3 23-36,8 13 32,-18-49 82,-19-9 131,15 21-90,-16-27-121,-21-25 3,-14-48-26,-99-135-12,-4 3 1,-3 2-1,-4 2 0,-4 2 1,1 13-30,-42-101-53,3 26-302,-21-15-3390,-5-10 1096</inkml:trace>
  <inkml:trace contextRef="#ctx0" brushRef="#br0" timeOffset="14137.987">13376 10693 8810,'68'133'6313,"79"63"-6133,-133-178-179,0 0-1,1 0 1,1-2 0,0 0-1,2 0 1,-1-2 0,2 0-1,0-1 1,1-1-1,0-1 1,0 0 0,1-2-1,6 1 0,-25-9 4,0 0-1,0 0 0,0 0 1,0-1-1,0 1 1,0-1-1,0 1 1,0-1-1,1 0 0,-1 0 1,0 0-1,0 0 1,0 0-1,0 0 0,1-1 1,-1 1-1,0-1 1,0 0-1,0 1 0,0-1 1,0 0-1,0 0 1,0 0-1,0 0 0,0-1 1,-1 1-1,1 0 1,0-1-1,-1 0 0,1 1 1,-1-1-1,0 0 1,1 1-1,-1-1 0,0 0 1,0 0-1,0 0 1,0 0-4,5-84 229,-12 17-81,-4 0 1,-3 1-1,-8-21-148,6 23 48,-66-324-3348,52 239 799</inkml:trace>
  <inkml:trace contextRef="#ctx0" brushRef="#br0" timeOffset="21980.085">7675 2111 5897,'-46'-71'8031,"45"69"-7955,-1-1 0,2 1-1,-1-1 1,0 1 0,0-1 0,1 0-1,0 1 1,-1-1 0,1 1 0,0-1-1,0 0 1,0 1 0,1-1 0,-1 0-1,1 1 1,-1-1 0,1 1 0,0-1-1,0 1 1,0-1 0,0 1 0,0 0-1,1-1 1,-1 1 0,1 0 0,0 0 0,-1 0-1,1 0 1,0 0 0,1 0-76,0 0 30,0 1 0,0 0 0,0 0-1,0 1 1,0-1 0,0 1 0,0-1 0,0 1 0,0 0 0,0 0 0,0 0 0,0 1 0,0-1 0,0 1 0,0 0-1,0 0 1,0 0 0,0 0 0,0 0 0,-1 0 0,1 1 0,0-1 0,-1 1 0,1 0 0,-1 0 0,0 0 0,0 0-1,1 0 1,-1 0 0,-1 1 0,1-1 0,0 1 0,0-1 0,-1 1 0,0 0 0,1 0 0,0 2-30,2 8 59,-1 0 1,0 0 0,-1 0 0,0 1-1,-1-1 1,0 0 0,-1 1-1,-1-1 1,0 1 0,-1-1-1,0 0 1,-1 0 0,-1 2-60,3-11 20,-1 7 60,-1 0 0,0 0 0,0-1-1,-1 1 1,-1-1 0,0 0 0,0 0 0,-3 3-80,8-13 7,-1 1 1,0 0-1,1-1 1,-1 1-1,1 0 1,-1 0-1,1-1 1,-1 1-1,1 0 1,0 0-1,-1 0 1,1 0-1,0 0 1,0 0 0,-1 0-1,1-1 1,0 1-1,0 0 1,0 0-1,0 0 1,0 0-1,0 0 1,1 0-1,-1 0 1,0 0-1,0 0 1,1 0-1,-1-1 1,0 1-1,1 0 1,-1 0-1,1 0 1,-1 0 0,1-1-1,0 1 1,-1 0-1,1-1 1,0 1-1,-1 0 1,1-1-1,0 1 1,0-1-8,9 3 3,0 0 1,0-1-1,0 0 0,1-1 1,-1 0-1,0-1 1,1 0-1,-1-1 0,0 0 1,1 0-1,7-3-3,77-36 1698,-55 25-4448</inkml:trace>
  <inkml:trace contextRef="#ctx0" brushRef="#br0" timeOffset="26527.003">12016 7707 6745,'-8'9'2322,"7"-9"-2182,0 1 0,0-1 0,0 1-1,0-1 1,1 1 0,-1 0 0,0-1-1,1 1 1,-1 0 0,0 0 0,1 0-1,-1-1 1,1 1 0,-1 0 0,1 0 0,-1 0-1,1 0 1,0 0 0,0 0 0,-1 0-1,1 0 1,0 0 0,0 0 0,0 0 0,0 0-1,0 0 1,0 0 0,0 0 0,0 0-1,1 0 1,-1 0 0,0 0 0,1 0-1,-1-1 1,0 1 0,1 1-140,0-3 64,1 1 1,-1-1-1,1 1 1,-1-1-1,0 0 1,1 1-1,-1-1 1,0 0-1,0 0 1,0 0-1,1 0 0,-1 0 1,0 0-1,0 0 1,-1 0-1,1-1 1,0 1-1,0 0 1,0 0-1,-1-1 1,1 1-1,-1-1 1,1 1-1,-1 0 0,0-1 1,1 0-65,-1 2 24,11-28 300,-1 0 0,-1 0 0,-1-1 0,1-18-324,0 8 137,37-190 315,-36 198-244,-6 33-144,39 143 129,-30-92-138,-4-15-34,2 0 0,1 0 0,3-1 0,10 18-21,8-9-37,-32-45 3,3-9-3524,-14-26-173,-4-15-964</inkml:trace>
  <inkml:trace contextRef="#ctx0" brushRef="#br0" timeOffset="27078.528">12156 6658 6985,'7'-81'6734,"-5"72"-6545,0 0 0,1 0 0,0 1 0,0-1 0,1 1 0,0 0 0,0 0 0,1 0 0,0 1 0,0-1 0,1 1 0,3-2-189,-9 7 11,1 1 0,0 0 0,0-1 0,0 1 0,0 0 0,1 0 0,-1 0 0,0 0 0,0 0 0,1 0 0,-1 0 0,0 0-1,1 1 1,-1-1 0,1 1 0,-1-1 0,1 1 0,-1-1 0,1 1 0,0 0 0,-1 0 0,1-1 0,-1 1 0,1 0 0,0 1-1,-1-1 1,1 0 0,-1 0 0,1 1 0,-1-1 0,1 1 0,-1-1 0,1 1 0,-1 0 0,1-1 0,-1 1 0,0 0 0,1 0 0,-1 0-1,0 0 1,0 0 0,0 0 0,0 1 0,0-1 0,0 0 0,0 1 0,0-1 0,0 0 0,0 1 0,-1-1 0,1 1 0,-1-1-1,1 1 1,-1-1 0,0 1 0,1 0 0,-1-1-11,1 13 56,-1-1 0,-1 0 0,0 1 0,0-1 1,-1 0-1,-1 0 0,-1 0 0,1 0 0,-2 1-56,-7 29 119,10-38-107,-2 9 25,-1 0 0,2 0-1,0 1 1,1-1-1,0 1 1,1 0-1,1-1 1,0 1 0,1 0-1,0-1 1,1 1-1,1 0 1,1-1-1,2 7-36,-5-19 7,0 1-1,0-1 0,0 0 0,1 1 0,-1-1 0,1 0 0,0 0 0,-1 0 0,1 0 0,0 0 0,0 0 0,0 0 0,1-1 0,-1 1 0,0-1 0,1 0 0,-1 1 0,0-1 0,1 0 0,0-1 0,-1 1 0,1 0 0,-1-1 1,1 1-1,0-1 0,0 0 0,-1 0 0,1 0 0,0 0 0,-1 0 0,1-1 0,0 1 0,1-1-6,2-1-23,0-1 0,0 1 0,0-1 0,0 0 0,0-1 0,0 1 0,-1-1 0,0 0 1,0-1-1,0 1 0,0-1 0,-1 0 0,2-1 23,51-62-6924,-32 42 2693</inkml:trace>
  <inkml:trace contextRef="#ctx0" brushRef="#br0" timeOffset="27298.561">12561 6717 8970,'0'2'2440,"-2"2"777,2-4-2561,3 6-80,0-4-176,1 6-71,0-4-153,2 5-32,-1-9-80,-1 3-232,1-7-417,-1-4-2815,1-2 591</inkml:trace>
  <inkml:trace contextRef="#ctx0" brushRef="#br0" timeOffset="27920.655">12274 6132 7738,'-78'-10'4358,"70"11"-4259,1 1 0,0-1 0,-1 1 0,1 1 0,0 0 0,0 0 0,0 0-1,1 1 1,-1 0 0,1 0 0,0 0 0,0 1 0,0 0 0,1 0 0,0 1-99,-9 12 29,0 0 0,2 1-1,0 1 1,1 0 0,2 1-1,0 0 1,1 0 0,0 1-1,2 0 1,1 0 0,1 0-1,1 1 1,1 0 0,0-1-1,2 1 1,1 0 0,1 0-1,0-1 1,2 1 0,2 3-29,-2-1 12,2 0 1,0 0 0,2-1 0,1 0 0,0 0-1,2-1 1,1 0 0,1-1 0,0-1-1,2 0 1,0 0 0,2-2 0,0 0 0,1-1-1,1-1 1,1 0 0,0-2 0,1 0-1,13 6-12,-26-17 6,0-1-1,0 0 0,1-1 0,-1 1 0,1-2 0,-1 1 0,1-1 1,-1-1-1,1 1 0,0-2 0,-1 1 0,1-1 0,0 0 0,-1-1 0,1 0 1,-1 0-1,0-1 0,0 0 0,0-1 0,0 1 0,0-2 0,-1 1 1,0-1-1,1 0 0,-2 0 0,1-1 0,4-5-5,13-21 99,-1-1-1,-2-2 1,-1 0-1,-2-1 1,-1-1-1,-2-1 1,-1 0-1,-3-1 0,2-11-97,-7 31 48,5-16 110,-1-1-1,-2 0 0,-2-1 0,-1 0 1,-2 0-1,-1-19-158,-1 41 115,-1 0 0,-1 1 1,-1-1-1,0 1 0,-1 0 0,0-1 1,-1 1-1,-1 1 0,0-1 0,-1 1 1,0-1-1,-1 2 0,-1-1 0,0 1 1,0 0-1,-1 1 0,-1 0 0,0 0 1,0 1-1,-1 0 0,-1 1 0,1 0 1,-1 1-1,-13-6-115,16 12 27,1 0 0,-1 1 0,-1 0 0,1 0 0,0 1 0,0 0 0,0 1 1,0-1-1,0 2 0,0 0 0,0 0 0,0 0 0,1 1 0,-1 0 0,1 1 0,0 0 0,0 1 1,0-1-1,0 1 0,1 1 0,0-1 0,0 1 0,0 1 0,1-1 0,-5 8-27,-112 131-865,61-41-3763,42-59 851</inkml:trace>
  <inkml:trace contextRef="#ctx0" brushRef="#br0" timeOffset="32441.515">7848 4399 4921,'-4'19'6488,"-13"10"-5734,12-20-56,-48 78 491,-4-1-1,-26 25-1188,-52 65 96,-64 78 84,17-37 20,-45 60-81,11 3-91,31-8 20,3 13 104,-11 41-55,-28 18-98,-7-32 17,33-46 16,11 9-32,-61 114 13,-17 16-30,12-5 26,52-59 15,36-41 49,1-2 201,-66 78-70,205-338-203,-80 139 83,-57 140-84,125-242 120,-4-1 0,-3-2 0,-8 6-120,46-73 15,-1 1 18,0 1 1,0-1-1,-1 0 0,0 0 0,0-1 0,0 1 0,-1-1 0,0-1 0,0 1 0,-4 2-33,9-7 7,0-1 0,0 1 0,0 0 1,1-1-1,-1 1 0,0-1 0,0 1 0,0-1 1,0 0-1,1 1 0,-1-1 0,0 0 1,0 1-1,1-1 0,-1 0 0,1 0 0,-1 0 1,1 0-1,-1 0 0,1 1 0,-1-1 1,1 0-1,0 0 0,0 0 0,-1 0 0,1 0 1,0 0-1,0 0 0,0 0 0,0 0 0,0 0 1,0 0-1,0 0 0,1-1-7,12-92-5573,-7 58 2487</inkml:trace>
  <inkml:trace contextRef="#ctx0" brushRef="#br0" timeOffset="32877.71">3330 10858 7706,'-12'-14'5395,"0"40"-4101,-43 180-346,-105 345 1082,75-206-1742,82-304-111,3-40-171,0 0-1,0-1 1,0 1-1,0 0 0,0 0 1,0-1-1,0 1 1,0 0-1,0 0 0,0-1 1,1 1-1,-1 0 0,0-1 1,0 1-1,1 0 1,-1-1-1,0 1 0,1 0 1,-1-1-1,1 1 1,-1-1-1,1 1 0,-1-1 1,1 1-1,-1-1 1,1 1-1,0-1 0,-1 1 1,1-1-1,-1 0 0,1 1 1,0-1-1,-1 0 1,1 0-1,0 1 0,0-1 1,-1 0-1,1 0 1,0 0-1,0 0 0,-1 0 1,1 0-1,0 0 1,0 0-1,-1 0 0,1 0 1,0-1-1,-1 1 0,1 0 1,0-1-6,53-40 141,231-347 291,-165 271 0,-69 81-2999,-6-8 496</inkml:trace>
  <inkml:trace contextRef="#ctx0" brushRef="#br0" timeOffset="35288.047">3375 8012 7674,'-4'-86'5159,"5"73"-4833,-1 0 0,1 1 0,1-1 0,1 1 0,-1 0-1,2-1 1,0 1 0,0 0 0,2 0-326,-4 6 78,0 0-1,1 0 1,0 0 0,0 0 0,1 1-1,-1 0 1,1-1 0,0 1-1,1 1 1,-1-1 0,1 1-1,0-1 1,0 1 0,1 1 0,-1-1-1,1 1 1,-1 0 0,1 0-1,0 1 1,0-1 0,1 1-1,-1 1 1,5-2-78,-10 3 8,0 0-1,0 0 1,0 1-1,0-1 1,0 0-1,0 0 1,0 1 0,0-1-1,0 0 1,0 1-1,0-1 1,0 1-1,0-1 1,0 1-1,0 0 1,-1-1 0,1 1-1,0 0 1,0 0-1,-1-1 1,1 1-1,0 0 1,-1 0-1,1 0 1,-1 0 0,1 0-1,-1 0 1,0 0-1,1 0 1,-1 0-1,0 0 1,0 0-1,0 0 1,0 0 0,0 0-1,0 0 1,0 0-1,0 0 1,0 1-8,-10 45 391,6-36-242,-24 104 836,28-114-982,1 0 0,0 0 0,0-1 0,0 1 0,0-1 0,0 1 0,0 0 0,0-1 0,0 0 0,0 1 0,0-1 0,0 0 0,0 1 0,0-1 0,0 0 0,0 0 0,0 0 0,0 0 0,1 0 0,-1 0 0,0 0 0,0 0 0,0-1 0,0 1 0,0 0 0,0-1 0,0 1-1,0 0 1,0-1 0,0 0 0,0 1 0,0-1 0,0 0-3,9-1 14,-4 1-9,2-2 1,0 0 0,1 1-1,-1 1 1,1-1 0,-1 1 0,1 1 0,0 0 0,-1 0-1,1 1 1,0 0 0,-1 0 0,1 1 0,-1 0-1,0 0 1,1 1 0,-1 0 0,0 1 0,-1-1 0,1 2-1,-1-1 1,3 3-6,-6-3 23,0 0 1,-1 0-1,1 0 0,-1 1 0,0-1 1,0 1-1,-1 0 0,1 0 0,-1 0 0,0 0 1,-1 0-1,1 1 0,-1-1 0,0 1 1,0-1-1,-1 0 0,0 1 0,0-1 1,0 1-1,0-1 0,-1 1 0,0-1 1,0 1-1,0-1 0,-1 0 0,0 0 0,0 1 1,0-2-1,-1 1 0,0 0 0,-1 2-23,-3 6 115,0 0 0,0 0 1,-2-1-1,1-1 0,-1 0 0,-1 0 0,-3 3-115,13-14-30,0 0 0,0-1 0,0 1-1,0 0 1,0-1 0,0 1 0,0 0 0,0 0 0,0-1 0,0 1 0,0 0 0,0-1-1,0 1 1,0 0 0,0 0 0,0-1 0,0 1 0,0 0 0,0-1 0,0 1-1,0 0 1,-1 0 0,1-1 0,0 1 0,0 0 0,0 0 0,0 0 0,-1-1 0,1 1-1,0 0 1,0 0 0,-1 0 0,1-1 0,0 1 0,0 0 0,-1 0 0,1 0 0,0 0-1,0 0 1,-1 0 0,1 0 0,0 0 0,-1-1 0,1 1 0,0 0 0,0 0 0,-1 0-1,1 0 31,14-32 174,5 0-2806,4-4 921</inkml:trace>
  <inkml:trace contextRef="#ctx0" brushRef="#br0" timeOffset="35491.544">4038 7840 7490,'8'3'3368,"-8"11"233,-6 1-1769,-2 5-607,1-2-457,2-6-184,1-4-328,1-8-368,3-11-656,-3-6-3089,-5 1 592</inkml:trace>
  <inkml:trace contextRef="#ctx0" brushRef="#br0" timeOffset="36652.264">4199 8259 6641,'-8'4'1845,"8"-3"-1722,-1 0 1,1 0 0,-1 0 0,1-1-1,-1 1 1,0 0 0,1-1 0,-1 1-1,0 0 1,0-1 0,1 1 0,-1-1-1,0 1 1,0-1 0,0 1 0,0-1-1,0 0 1,1 1 0,-1-1 0,0 0-1,0 0 1,0 0 0,0 1 0,0-1-1,0 0 1,0 0 0,0-1-1,0 1 1,0 0 0,0 0 0,0 0-1,0-1 1,0 1 0,0 0 0,0-1-1,1 1 1,-1-1 0,0 1 0,0-1-1,0 1 1,1-1 0,-1 0 0,0 1-1,1-1 1,-1 0 0,0 1 0,1-1-1,-1 0 1,1 0 0,-1 0 0,1 0-1,0 0 1,-1 1 0,1-1 0,0 0-1,-1 0-123,2-9 114,0 0-1,0 0 0,1 0 1,0 0-1,1 0 0,0 1 1,1 0-1,0-1 1,0 1-1,1 0 0,0 1 1,0-1-1,6-4-113,-7 7 52,0 0 0,1 0 0,0 1 0,1 0 0,-1 0 0,1 0 0,0 1 0,0 0 0,0 0 0,1 0 0,-1 1 0,1 0 0,0 0 0,0 1 0,0 0 0,0 0 0,0 1 0,7-1-52,-11 3 18,-1 1 0,1-1 1,-1 1-1,0 0 0,0 0 0,0 0 0,0 0 0,0 1 0,0-1 0,0 0 1,-1 1-1,1-1 0,-1 1 0,0-1 0,0 1 0,0 0 0,0 0 0,0 0 1,0-1-1,-1 1 0,1 0 0,-1 0 0,0 0 0,0 0 0,0 0 0,0 0 1,-1 0-1,1 0 0,-1-1 0,0 1 0,1 0 0,-2 2-18,-32 101 425,28-93-354,0 1 0,1 1 0,1-1 0,0 1 1,0 0-1,2 0 0,0 0 0,0 9-71,2-22 4,-1-1 0,1 1 0,0-1 0,0 1 0,0-1 0,0 1-1,0 0 1,0-1 0,0 1 0,0-1 0,1 1 0,-1-1 0,1 1 0,-1-1 0,1 1 0,0-1 0,-1 0 0,1 1 0,0-1 0,0 0 0,0 0 0,0 1 0,0-1 0,0 0 0,0 0 0,0 0-1,1 0 1,-1 0 0,0 0 0,1-1 0,-1 1 0,0 0 0,1-1 0,-1 1 0,1-1 0,-1 1 0,1-1 0,-1 0 0,1 0 0,-1 0 0,1 0 0,0 0 0,-1 0 0,1 0 0,-1 0 0,1 0 0,-1-1-1,1 1 1,-1-1 0,1 1 0,-1-1 0,0 1 0,1-1-4,14-7 15,-1-1 0,0 0 0,0-1 0,-1 0 1,0-1-1,-1-1 0,-1 0 0,0-1 0,0 0 0,6-10-15,-12 15-138,0 0 0,-1 0 0,0-1 0,0 0 0,0 0 0,-1 0 0,-1 0 0,0-1 0,0 1 0,0-7 138,-11-18-5268,-5 25 1271</inkml:trace>
  <inkml:trace contextRef="#ctx0" brushRef="#br0" timeOffset="38340.381">3479 7364 3737,'-10'-87'7707,"9"85"-7628,0 1-1,1 0 1,-1 0 0,0-1 0,0 1 0,0 0-1,0 0 1,0 0 0,-1 0 0,1 0 0,0 1-1,0-1 1,-1 0 0,1 0 0,0 1 0,-1-1 0,1 1-1,-1-1 1,1 1 0,-1 0 0,1-1 0,-1 1-1,1 0 1,-1 0 0,1 0 0,-1 0 0,1 0-1,-1 1 1,1-1 0,-1 0 0,1 1 0,0-1-1,-1 1 1,1-1-79,-50 24 533,29-6-489,1 1 0,0 1 0,2 1 1,1 1-1,0 0 0,2 2 0,0-1 0,2 2 0,1 0 0,1 1 0,-5 15-44,-10 16 55,2 2 0,4 0 1,1 1-1,-4 33-55,19-67 24,1 0 1,0 0 0,2 0-1,2 0 1,0 1-1,1-1 1,2 0-1,0 0 1,2 0 0,1 0-1,1-1 1,2 3-25,-2-14-1,0 0 0,1-1 0,0 0 0,1 0 0,0 0 0,1-1 0,0-1 0,1 0 0,0 0 0,1-1 0,0-1 0,1 1 0,0-2 0,0 0 0,1-1 1,0 0-1,1-1 0,-1-1 0,1 0 0,0-1 0,0 0 0,0-1 0,1-1 0,-1-1 0,1 0 0,-1-1 0,1 0 0,-1-1 0,1-1 0,-1-1 0,11-3 1,10-6 10,0-1-1,-2-2 1,1-2 0,-2-1-1,0-2 1,-2-1-1,0-1 1,-1-1-1,-2-2 1,0-1-1,-2-2 1,3-4-10,2-2 44,-2-2 0,-1-1-1,-2-2 1,-2 0 0,18-38-44,-30 49 82,-1 0 0,-1-1 0,-1 0 0,-2-1 0,-1 0 0,-1 0 1,0-29-83,-3 27 148,-2 0 1,-1 0-1,-1 0 1,-2 0-1,-1 0 1,-2 1-1,-1 0 1,-2 0 0,0 1-1,-15-28-148,21 49 51,0 0 0,-1 0 0,0 1 0,0-1 1,-1 1-1,0 1 0,0-1 0,-1 1 0,0 0 0,0 0 0,-1 1 0,0 0 0,0 1 0,0-1 0,0 1 0,-1 1 0,0 0 0,0 0 0,0 1 0,-1 0 1,1 0-1,-1 1 0,0 1 0,1 0 0,-1 0 0,0 0 0,0 1 0,0 1 0,1 0 0,-1 0 0,-4 2-51,-7 5-39,1 2 0,0 0 0,0 1 0,2 1 0,-1 1 0,1 1 0,-8 8 39,-26 19-778,40-32 607,3-1-635,-1-1 0,0 0 0,0-1 0,0 1 0,-1-2 1,0 0-1,0 0 0,0-1 0,-7 2 806,-24-4-3943</inkml:trace>
  <inkml:trace contextRef="#ctx0" brushRef="#br0" timeOffset="43282.059">2007 11876 6993,'-1'0'75,"-1"2"98,0-1 0,0 1 0,0-1 0,0 0 0,0 0 0,0 0 1,0 0-1,-1 0 0,1-1 0,0 1 0,-1-1 0,1 1 0,0-1 0,-1 0 1,1 0-1,-1 0 0,1 0 0,0 0 0,-1-1 0,1 1 0,0-1 1,-1 1-1,1-1 0,0 0 0,0 0 0,-1 0 0,1 0 0,0 0 0,0-1 1,0 1-1,0-1-173,-5-10 50,1 1 1,1-1 0,0 0-1,1-1 1,0 0 0,1 1 0,0-1-1,1 0 1,-1-8-51,2 10 18,-92-588 320,49 338-279,12-2 1,11 0 0,11-41-60,18 112 88,22-119-88,44-183 88,36-10-18,52-46-66,30-3-12,-186 535 8,199-490 74,-120 338 278,79-114-352,-48 111 394,80-89-394,-30 62 116,43-30-116,199-176 39,-8 56 17,-213 202 13,23-2-69,163-84 69,-248 156 95,3 6 0,3 5 0,3 6 0,2 6 0,12 3-164,7 18 977,-156 34-970,1 0-1,0 0 0,0-1 1,-1 1-1,1 0 1,0 0-1,0-1 0,0 1 1,0 0-1,-1-1 1,1 1-1,0 0 0,0-1 1,0 1-1,0 0 1,0-1-1,0 1 0,0 0 1,0-1-1,0 1 1,0 0-1,0-1 0,0 1 1,0 0-1,0-1 0,0 1 1,0 0-1,0 0 1,0-1-1,0 1 0,0 0 1,1-1-1,-1 1 1,0 0-1,0-1 0,0 1 1,1 0-1,-1 0 1,0-1-7,-66-18-6667,48 2 3035</inkml:trace>
  <inkml:trace contextRef="#ctx0" brushRef="#br0" timeOffset="43647.728">5821 3568 4737,'-22'-44'7995,"67"50"-6195,-14-7-1743,0 0 0,1-2 0,-2-1 0,1-2 0,0-1 0,-1-1-1,0-2 1,-1-1 0,0-1 0,-1-1 0,26-17-57,119-46 59,-171 74-56,0 1 1,0 0 0,0 0 0,0 0 0,0 0 0,0 0 0,0 0-1,1 0 1,-1 1 0,0-1 0,1 1 0,-1 0 0,0 0-1,1-1 1,-1 1 0,0 1 0,1-1 0,-1 0 0,0 1 0,1-1-1,-1 1 1,0 0 0,0-1 0,1 1 0,-1 0 0,0 1-1,0-1 1,0 0 0,0 0 0,0 1 0,-1-1 0,1 1 0,0 0-1,-1-1 1,2 3-4,-1 5 93,-1-1 0,0 1-1,0 0 1,-1 0-1,0 0 1,-1 0 0,0 0-1,0-1 1,-1 1 0,0 0-1,0-1 1,-1 1 0,-2 4-93,2-3 85,-33 88 741,-4-2 1,-44 75-827,80-164 10,-175 355 127,65-124-469,49-129-2614</inkml:trace>
  <inkml:trace contextRef="#ctx0" brushRef="#br0" timeOffset="48311.89">2060 6374 6001,'-1'1'271,"0"1"0,1-1-1,-1 0 1,1 0-1,-1 0 1,0 0 0,1 0-1,0 1 1,-1-1 0,1 0-1,0 0 1,0 0-1,0 1 1,0-1 0,0 0-1,0 1 1,0-1 0,0 0-1,0 0 1,0 1-1,1-1 1,-1 0 0,0 0-1,1 0 1,-1 1 0,1-1-1,0 0-270,8-22 1271,-1-26-803,-1-1 0,-3 0-1,-2-35-467,0 38 111,0-27-6,-4 0 0,-2 1 0,-3-1 0,-8-23-105,13 85 24,-1-3 99,10 23 29,65 129 101,23 70-253,-39-102 99,-57-137-618,0-12-3010,3 14 679</inkml:trace>
  <inkml:trace contextRef="#ctx0" brushRef="#br0" timeOffset="48760.955">2165 4888 4993,'-12'-50'4577,"-4"-47"97,16 97-4623,0 0-1,0 1 0,0-1 1,1 0-1,-1 0 0,0 1 1,1-1-1,-1 0 0,0 0 1,1 0-1,-1 1 0,0-1 1,1 0-1,-1 0 0,0 0 0,1 0 1,-1 0-1,0 0 0,1 0 1,-1 0-1,0 0 0,1 0 1,-1 0-1,1 0 0,-1 0 1,0 0-1,1 0 0,-1 0 1,0 0-1,1 0 0,-1 0 1,0-1-1,1 1 0,-1 0 1,0 0-1,1 0 0,-1-1 1,0 1-1,0 0 0,1 0 0,-1-1-50,12 81 629,-10-45-490,2 0-1,2-1 0,1 0 0,2 0 0,1-1 0,1 0 0,2 0 0,2-1 0,12 19-138,-26-49 6,0 1 1,0-1-1,1 0 0,0 1 1,-1-1-1,1 0 1,0 0-1,0-1 1,0 1-1,0 0 1,0-1-1,1 1 1,-1-1-1,0 1 1,1-1-1,-1 0 1,1 0-1,-1 0 1,1-1-1,0 1 1,-1 0-1,1-1 1,0 0-1,-1 0 1,1 0-1,0 0 1,-1 0-1,1 0 1,0-1-1,-1 1 1,1-1-1,0 0 0,-1 0 1,1 0-1,-1 0 1,1 0-1,-1 0 1,0-1-1,1 1 1,-1-1-1,0 0 1,0 1-1,1-2-6,6-10-19,-1 1-1,-1-1 1,0-1-1,0 1 1,-1-1 0,-1 0-1,-1 0 1,0-1-1,0 1 1,-2-1-1,0 0 1,0 0-1,-1 0 1,-1 0-1,-1 0 1,0 0 0,-2-6 19,-11-112-5151,5 99 2177</inkml:trace>
  <inkml:trace contextRef="#ctx0" brushRef="#br0" timeOffset="49068.917">2383 4739 5217,'2'26'2745,"-1"6"-129,5 8-911,2 0-969,4 12-128,2-8-176,-1 3-48,-1-8-144,4-3-48,-6-11-88,2-7-80,0-17-272,-4-16-2744,0-18 791</inkml:trace>
  <inkml:trace contextRef="#ctx0" brushRef="#br0" timeOffset="49328.78">2617 4818 8514,'-5'19'2552,"-1"9"625,2-2-2305,-1-4-96,4-5-255,-1-8-97,5-7-160,0-5-160,3-10-120,0-9-640,0-6 367,-3-3-3159,-6 2 575</inkml:trace>
  <inkml:trace contextRef="#ctx0" brushRef="#br0" timeOffset="55873.362">14817 12066 6705,'42'-50'3461,"44"-74"-3347,-68 91-101,42-78 172,-4-2 1,27-85-186,9-96 444,1-24-4,-11-12-65,-56 206-232,-5 0 1,-5-2 0,-6 0 0,-5-1-1,-8-49-143,-34-169 665,-41-135-665,4 154 396,-24 3 218,-19 11-64,-18 1-215,-39-68-161,118 281-130,-4 2-1,-25-25-43,61 87 4,-233-309 131,-23 10 313,-11 10-186,-10 4-204,-13-10-26,-6 38-13,-17 9 2,5 16 307,1 4 257,249 205-323,-2 4 0,-71-33-262,-156-75 499,33 23-199,220 115-156,-1 3 0,-1 2-1,0 3 1,-15 0-144,7 5 121,30 5-75,1-1-1,0-1 0,1-2 1,-9-5-46,42 13-69,-1 0 1,0-1 0,1 1-1,-1-1 1,0 0-1,1 0 1,0 0 0,0 0-1,-1-1 1,1 1-1,1-1 1,-1 0 0,0 0-1,1 0 1,-1 0-1,1 0 1,0-1 0,0 1-1,0-1 1,1 1-1,-1-1 1,1 0 0,0 0-1,0 1 1,0-1-1,0 0 1,1 0 0,0 0-1,-1 0 1,1 0-1,1-3 69,0 2-365,1-5-3668,-2 13 1039</inkml:trace>
  <inkml:trace contextRef="#ctx0" brushRef="#br0" timeOffset="56514.392">10139 3870 4265,'-60'96'4173,"58"-87"-4030,6-13 985,6-16 1276,-9 8-2101,1-1-1,-2 1 0,1-1 0,-2 0 1,0 0-1,0 1 0,-3-9-302,-1-12 191,-7-96 152,1 11 1,-5 0-1,-13-33-343,20 117 97,-2 1 0,-2 1 0,-1 0 0,-1 0 0,-2 1-1,-17-24-96,34 55 2,0 0 0,1 0 0,-1 0 0,0 0 0,0 0 0,1 0-1,-1-1 1,0 1 0,0 0 0,1 0 0,-1 0 0,0-1 0,0 1-1,0 0 1,0 0 0,1 0 0,-1-1 0,0 1 0,0 0-1,0 0 1,0-1 0,0 1 0,0 0 0,0-1 0,1 1 0,-1 0-1,0 0 1,0-1 0,0 1 0,0 0 0,0 0 0,0-1 0,-1 1-1,1 0 1,0-1 0,0 1 0,0 0 0,0 0 0,0-1 0,0 1-1,0 0 1,0 0 0,-1-1 0,1 1 0,0 0-2,23 15-66,93 77-33,-74-56 130,2-1 0,1-3 0,2-2 0,10 4-31,146 53 1947,-137-64-3593,-10-4 922</inkml:trace>
  <inkml:trace contextRef="#ctx0" brushRef="#br0" timeOffset="57736.34">14200 5340 8002,'-4'-1'235,"0"0"1,0-1-1,0 1 1,1-1-1,-1 1 1,0-1-1,1 0 1,0-1-1,-1 1 1,1 0-1,0-1 1,0 0-1,1 0 1,-1 0-1,0 0 1,1 0-1,0 0 1,0-1-1,0 1 1,0-1-1,0 1 1,1-1-1,-1 0 1,1 0-1,0 0 1,1 0-1,-1 0-235,26-91 613,75-105 826,-88 181-1254,0-1 1,1 2-1,1 0 1,1 0-1,0 1 1,1 1-1,8-5-185,-22 19 11,0 0 0,-1 0 0,1 1 0,0-1 0,0 1 0,0-1 0,0 1-1,1 0 1,-1 0 0,0 0 0,0 0 0,1 0 0,-1 1 0,1-1 0,-1 1-1,0-1 1,1 1 0,-1 0 0,1 0 0,-1 0 0,1 0 0,-1 0 0,1 1-1,-1-1 1,1 1 0,-1-1 0,0 1 0,1 0 0,-1 0 0,0 0 0,0 0-1,0 1 1,0-1 0,0 1 0,0-1 0,0 1 0,0 0 0,0-1 0,0 2-11,4 12 59,0 1 1,-1 0-1,0 1 1,-1-1 0,-1 1-1,-1 0 1,0 0-1,-2 0 1,0 0 0,0-1-1,-2 1 1,0 0-1,-2 9-59,-85 414 1502,87-427-1454,1-9-38,0 1 0,0-1-1,1 1 1,-1-1 0,1 1-1,0-1 1,0 1 0,0-1-1,1 1 1,0-1 0,0 1-1,0-1 1,0 1 0,1-1-1,0 1-9,-1-5-1,1 1-1,-1 0 1,1-1-1,0 1 1,0-1-1,-1 1 1,1-1-1,0 0 1,0 1-1,-1-1 1,1 0-1,0 0 0,0-1 1,-1 1-1,1 0 1,0 0-1,0-1 1,-1 1-1,1-1 1,0 0-1,-1 1 1,1-1-1,-1 0 1,1 0-1,-1 0 0,1 0 1,-1 0-1,1 0 1,-1-1-1,0 1 1,0-1 1,2 1-1,70-53 47,-58 40-24,2 1-1,-1 1 0,2 0 1,0 2-1,0 0 1,1 0-1,0 2 1,0 0-1,14-2-21,-29 9-37,0 0 1,0 0-1,0 1 0,0-1 0,0 1 0,0 0 1,0 0-1,0 0 0,0 1 0,0 0 1,0-1-1,-1 1 0,1 1 0,0-1 0,0 0 1,-1 1-1,1 0 0,0 0 0,-1 0 0,0 0 1,0 1-1,1-1 0,-1 1 0,-1 0 1,1 0-1,0 0 0,-1 0 0,1 0 0,-1 1 1,0-1-1,0 2 37,2 13-3410,-14-10 40</inkml:trace>
  <inkml:trace contextRef="#ctx0" brushRef="#br0" timeOffset="62748.778">15240 6112 7754,'16'-95'7736,"-14"96"-7649,-1-1 0,0 1 0,0 0 0,1-1 0,-1 1 0,0 0 0,0 0 0,0 0 0,0 0 0,0 0 0,0 0 1,0 0-1,-1 0 0,1 1 0,0-1 0,-1 0 0,1 0 0,0 1 0,-1-1 0,0 0 0,1 1 0,-1-1 0,0 0 0,0 1 0,1-1 0,-1 1-87,44 146 1230,-44-147-1226,0 0 1,0 0 0,0 0-1,0 0 1,0 0-1,0 0 1,1 0 0,-1 1-1,0-1 1,1 0-1,-1-1 1,1 1-1,-1 0 1,1 0 0,0 0-1,-1 0 1,1 0-1,0 0 1,0-1 0,-1 1-1,1 0 1,0-1-1,0 1 1,0 0 0,0-1-1,0 1 1,0-1-1,0 0 1,0 1 0,0-1-1,0 0 1,0 1-1,0-1 1,0 0 0,0 0-1,0 0 1,0 0-1,0 0 1,1 0 0,-1 0-1,0-1 1,0 1-1,0 0 1,0-1 0,0 1-1,0 0 1,0-1-5,1-1 6,0 0-1,0 0 1,0 0 0,0 1 0,1-1 0,-1 1 0,0-1-1,1 1 1,-1 0 0,1 0 0,-1 0 0,1 0 0,-1 0-1,1 1 1,0-1 0,0 1 0,-1-1 0,1 1 0,0 0-1,-1 0 1,1 1 0,0-1 0,0 0 0,-1 1 0,1 0-1,0 0 1,-1 0 0,1 0 0,-1 0 0,1 0 0,-1 0-1,1 1-5,5 4 6,-1 1-1,1-1 0,-1 1 0,0 1 1,-1-1-1,1 1 0,-2 0 0,1 1 0,-1 0 1,0-1-1,-1 1 0,0 1 0,-1-1 0,0 1 1,0-1-1,-1 1 0,0 0 0,0 0 1,-2 0-1,1 0 0,-1 0 0,-1 9-5,0-15 56,1 0 0,-1-1 0,0 1 0,-1 0 0,1 0 0,-1-1 0,0 1 0,1 0 0,-1-1 0,-1 0 0,1 1 0,-1-1 0,1 0 0,-1 0 0,0-1 0,0 1 0,0 0 0,0-1 0,0 0 0,-1 0 0,1 0 0,-1 0 0,0 0 0,1-1 0,-1 0 0,0 0-1,0 0 1,0 0 0,0 0 0,0-1 0,0 0 0,0 1 0,0-2 0,0 1 0,0 0 0,0-1-56,-11-1-72,0-1 0,0 0 0,1-1-1,-1-1 1,1 0 0,1-1 0,-1 0 0,1-1 0,0-1-1,0 0 1,-1-2 72,1 0-498,1 0 0,0-1-1,1-1 1,0 0 0,0 0-1,1-1 1,1-1 0,0 0-1,1 0 1,-1-5 498,-15-41-3606,8 2 180</inkml:trace>
  <inkml:trace contextRef="#ctx0" brushRef="#br0" timeOffset="63054.01">15108 5968 6889,'5'-23'2665,"1"9"392,3 5-1705,3 2-272,2-1-232,4 7 9,0-12-257,7-2-104,0 2-192,9 1-104,-5-7-128,6 10-152,-1-4-392,3-1-3217,-10 3 808</inkml:trace>
  <inkml:trace contextRef="#ctx0" brushRef="#br0" timeOffset="63414.757">15755 6265 9522,'13'24'2457,"3"5"1111,-3-7-2711,1-7-25,-2-5-104,-3-7-152,-4-3-312,-2 0-96,-3 3-104,-3-9 16,-5 3-280,-7-12 2913,1 0-6530,2-12 2921</inkml:trace>
  <inkml:trace contextRef="#ctx0" brushRef="#br0" timeOffset="73106.738">4023 12566 9218,'-6'-9'3340,"35"14"-2983,17 1-368,111-18 87,287-27 403,-191 20 226,1 10 1,186 20-706,-83-1 71,37-10 171,44-17-56,9-7-148,16-3 8,0-10-29,3 1-5,-30 9 3,-28 19 5,-29 15-28,3-8 18,16-23 10,1-6-12,-16 2-10,18-6 35,-37 11-33,84 18 8,-257 14 72,-166-1-13,-49-9-3372,14 5 927</inkml:trace>
  <inkml:trace contextRef="#ctx0" brushRef="#br0" timeOffset="73505.118">12681 11940 9130,'-7'-8'1052,"-14"-15"2721,34 32-2805,104 56-980,43-15 134,-111-38-67,-38-10-41,0 0 0,0 1 0,0 0 0,-1 0 0,0 1 0,1 1 0,-1-1 0,-1 2-1,1-1 1,-1 1 0,0 1 0,5 4-14,-11-8 6,-1 0 0,1 0 0,-1 1 0,0-1 0,0 0 0,0 1 0,0-1 0,-1 1-1,0 0 1,1-1 0,-1 1 0,-1 0 0,1 0 0,0 0 0,-1 0 0,0 0 0,0 0 0,0 0 0,0-1 0,-1 1-1,1 0 1,-1 0 0,0 0 0,0 0 0,-1-1 0,1 1 0,-1 0 0,0-1 0,0 0 0,0 1 0,0-1-6,-81 98 470,41-64-340,-2-1-1,-2-2 1,-1-3 0,-5 1-130,10-5 53,-192 113-2971,106-70 637</inkml:trace>
  <inkml:trace contextRef="#ctx0" brushRef="#br0" timeOffset="74987.822">7150 13465 7866,'-10'-18'5269,"27"0"-4044,-12 14-1285,131-114 781,267-254-232,-347 318 183,-95 140 368,13-25-1015,3 1-1,3 1 0,2 1 1,-1 22-25,19-86-8,-1 4-33,0-1-1,0 1 1,0-1 0,0 1-1,0-1 1,1 1-1,0 0 1,-1-1 0,1 1-1,1-1 1,-1 1-1,0 0 1,1-1 0,0 1-1,0-1 1,0 1-1,0-1 1,1 1 0,-1-1-1,1 0 1,0 0-1,0 0 1,0 0-1,0 0 1,0 0 0,1 0-1,-1-1 1,2 1 41,2-3-2994,0-2-227</inkml:trace>
  <inkml:trace contextRef="#ctx0" brushRef="#br0" timeOffset="75886.157">9068 12771 5649,'2'-1'189,"-1"1"0,1-1 0,-1 0 0,0 0 0,1 0 0,-1 0 0,0 0 0,0 0 0,0 0 0,0-1 0,0 1 0,0 0 0,0-1 0,0 1 0,0 0 0,0-1 0,-1 1 0,1-1 0,-1 0 0,1 1 0,-1-1 0,0 1 0,1-1 0,-1 0 0,0 1 0,0-1 0,0 1 0,0-1 0,0 0 0,-1 1 0,1-1 0,0 0 0,-1 1 0,1-1 0,-1 1 0,0-1 0,1 1 0,-1-1 0,0 1 0,0 0 0,0-1-189,-2 1 58,-1 1 0,1-1 0,0 1 1,0 0-1,-1 0 0,1 0 1,0 0-1,0 0 0,-1 1 0,1 0 1,0-1-1,0 1 0,0 0 1,0 0-1,0 1 0,0-1 0,0 1 1,0 0-1,0-1 0,1 1-58,-3 1 44,-33 18 15,1 2 1,1 1-1,1 3 0,1 0 0,-24 26-59,40-35 32,1 1-1,1 1 0,1 0 1,0 1-1,-6 13-31,16-25 18,0 0 0,1 0 1,0 1-1,1-1 0,0 1 0,0 0 0,1 0 0,1 0 0,-1 0 0,2 0 0,-1 0 0,1 0 0,1 0 0,0 0 0,1 2-18,-1-7 8,1 0-1,0 0 0,0 0 0,0 0 1,1-1-1,-1 1 0,1-1 0,0 0 1,0 0-1,1 0 0,-1 0 0,1 0 1,0-1-1,0 0 0,0 0 0,1 0 1,-1 0-1,1 0 0,-1-1 0,1 0 1,0 0-1,0 0 0,0-1 1,0 0-1,0 0 0,0 0 0,1 0 1,-1-1-1,0 0 0,0 0 0,0 0 1,1-1-1,-1 0 0,0 0 0,0 0 1,3-1-8,7-1 38,1 1 1,-1-2-1,0 0 1,0-1-1,0 0 0,-1-2 1,0 1-1,0-2 1,0 0-1,-1 0 1,0-1-1,-1-1 1,1-1-39,-11 9 54,1 0 0,-1 0 1,0 0-1,0 0 0,0 0 1,0-1-1,-1 1 0,1-1 1,-1 1-1,1-1 0,-1 0 1,0 0-1,0 1 0,0-1 0,0 0 1,-1 0-1,1 0 0,-1 0 1,1 0-1,-1 0 0,0 0 1,0 0-1,-1 0 0,1 0 1,-1 0-1,1 0 0,-1 0 0,0 0 1,0 1-1,0-1 0,-1 0 1,1 1-1,0-1 0,-1 0 1,0 1-1,0 0 0,0-1 1,0 1-1,0 0 0,0 0-54,-8-2 63,0 1 0,0 0 0,0 0 0,0 1 0,0 0-1,-1 1 1,1 0 0,0 1 0,-1 0 0,1 1 0,-1 0 0,1 0 0,0 1-1,-6 3-62,10-4 10,0 0-1,1 0 1,-1 1-1,1 0 1,0 0-1,0 1 0,0-1 1,0 1-1,0 0 1,0 1-1,1-1 1,-1 1-1,1 0 0,-3 4-9,6-8-12,1 1-1,-1-1 0,1 0 1,0 1-1,-1-1 0,1 1 1,0-1-1,-1 1 0,1-1 1,0 1-1,0-1 0,-1 1 0,1 0 1,0-1-1,0 1 0,0-1 1,0 1-1,0-1 0,0 1 1,0 0-1,0-1 0,0 1 0,0-1 1,0 1-1,0 0 0,0-1 1,0 1-1,1-1 0,-1 1 1,0-1-1,0 1 0,1-1 1,-1 1-1,0-1 0,1 1 0,-1-1 1,0 1-1,1-1 0,-1 1 1,1-1-1,-1 0 0,1 1 1,-1-1-1,1 0 0,-1 0 0,1 1 1,-1-1-1,1 0 0,-1 0 1,1 0-1,-1 1 0,1-1 1,0 0-1,-1 0 0,1 0 1,-1 0-1,1 0 0,0 0 0,0 0 13,38-5-3699,-7-8 809</inkml:trace>
  <inkml:trace contextRef="#ctx0" brushRef="#br0" timeOffset="76217.925">9220 13160 8378,'-3'1'2952,"0"-5"649,1 0-2080,2 4-265,-1-4-280,-1-1 56,1 4-464,-1-2-136,-1-2-296,5 4-288,-1-1-640,5-2-3377,8-7 713</inkml:trace>
  <inkml:trace contextRef="#ctx0" brushRef="#br0" timeOffset="79569.444">9108 12680 7978,'40'-67'2188,"-40"65"-2133,0 0 0,0 0 0,0 0 0,0 0 1,0 0-1,-1 0 0,1-1 0,-1 1 0,1 0 0,-1 0 0,1 1 0,-1-1 0,0 0 0,0 0 0,0 0 0,0 0 0,-1 1 0,1-1 0,0 0 1,-1 1-1,1 0 0,-1-1 0,1 1 0,-1 0 0,0-1 0,0 1 0,1 0 0,-1 0 0,0 0 0,0 1 0,-1-1-55,-3-3 92,-5-3-18,-1 0-1,1 1 1,-1 0 0,0 1-1,-1 0 1,1 1 0,-1 0-1,0 1 1,0 0-1,0 1 1,-1 1 0,1 0-1,0 1 1,0 0-1,-1 1-73,-23 7 25,2 1 0,-1 1 0,2 3-1,-1 0 1,2 2 0,0 2 0,1 1-1,0 1 1,-27 24-25,13-12 46,2 3 0,1 1 0,2 2 0,-32 38-46,52-51 26,2 1 0,0 1-1,1 1 1,2 1 0,1 0-1,1 1 1,-7 21-26,16-36 3,1 0-1,0 1 1,1 0 0,0 0-1,1 0 1,1 0 0,1 0-1,0 1 1,1-1 0,0 0 0,1 0-1,1 0 1,0 0 0,1-1-1,1 1 1,0-1 0,5 8-3,2-1 5,1-1 0,1-1 0,0 0 0,1-1 1,1-1-1,1 0 0,1-2 0,0 1 0,1-2 1,17 10-6,-14-12 9,0 0 0,1-2-1,0 0 1,0-1 0,1-2 0,1-1 0,-1 0 0,1-2 0,-1-1 0,1 0 0,0-2 0,0-1 0,1-2 0,-2 0 0,1-1 0,0-2 0,-1 0 0,1-2 0,-2 0 0,1-2 0,0-1-9,30-12 27,-1-2 0,-2-3 0,0-1 0,-2-3 0,-1-3 0,17-16-27,-25 14 81,-2-1 0,-2-2-1,-2-1 1,9-16-81,-26 33 97,-1 0 0,0-1 0,-2-1 1,-1 0-1,-1-1 0,-1 0 0,-2-1 0,0 0 0,-2 0 0,-1-1 0,1-15-97,-6 27 60,0 0 0,-1 0 1,0 0-1,-2 0 0,0 0 0,-1 1 0,0-1 0,-1 1 0,-1-1 0,0 1 0,-2 1 0,1-1 0,-2 1 1,0 0-1,0 1 0,-1 0 0,-4-3-60,0 1 24,-2 0 0,0 1 0,-1 1 0,0 0 0,-1 1 0,0 1 0,-1 1 0,0 0 0,-1 1 0,0 1 1,0 1-1,0 1 0,-1 1 0,0 0 0,0 1 0,-1 2 0,1 0 0,-1 1 0,1 1 0,-1 1 0,1 0 0,-1 2 0,1 0 0,-15 6-24,3 0-362,1 1 0,1 2 0,0 1 1,1 2-1,-19 12 362,-21 19-1650</inkml:trace>
  <inkml:trace contextRef="#ctx0" brushRef="#br0" timeOffset="80642.545">15774 5619 4409,'-32'-76'5755,"28"70"-5595,-1 0-1,0-1 1,0 2 0,0-1 0,-1 0-1,0 1 1,0 0 0,0 1-1,-1-1 1,1 1 0,-1 1 0,0-1-1,0 1 1,-6-2-160,-11 0 36,0 0 0,0 2 1,-1 0-1,0 2 0,1 0 0,-1 2 1,0 1-1,1 1 0,0 1 0,-1 1 1,-12 5-37,8-5 9,1 1 1,0 2 0,1 0 0,0 2-1,0 1 1,1 2 0,1 0-1,0 1 1,0 2 0,2 0 0,0 2-1,1 1 1,1 0 0,0 2-10,-6 13-11,1 1 1,1 1-1,3 1 1,0 1-1,3 1 1,1 1-1,2 0 1,2 2-1,-5 25 11,14-37-10,0-1-1,2 1 1,2 0 0,0 0-1,2 0 1,1 0 0,2-1-1,1 1 1,1-1-1,1 0 1,2 0 0,0-1-1,10 18 11,-8-25 5,1 0 1,0-1-1,1 0 0,1-1 0,1-1 0,1 0 0,0-1 0,1-1 0,1 0 0,1-2 1,0 0-1,1-1 0,0 0 0,1-2 0,0-1 0,1 0 0,10 2-5,9 1 18,0-2 0,1-1 0,0-2 0,1-2 1,-1-2-1,1-2 0,0-1 0,0-3 0,13-2-18,22-7 101,-1-3 0,0-3 1,-1-3-1,-1-4 1,10-8-102,-28 8 237,0-3 0,-2-3 1,36-25-238,-70 41 120,-1 0 0,0-1 0,-1-1 1,-1-1-1,0-1 0,-1 0 0,-1-1 1,-1-1-1,-1 0 0,-1-1 0,0-1 0,-2 0 1,3-8-121,-9 17 87,0 0 1,-1 0-1,-1 0 0,0 0 1,-1-1-1,0 1 1,-1-1-1,-1 1 1,0-1-1,0 0 1,-2 1-1,0-1 1,0 1-1,-1 0 0,-1 0 1,0 0-1,-1 0 1,0 0-1,-1 1 1,0 0-1,-2-1-87,-4-2 58,-1 0-1,0 1 0,-1 0 1,0 1-1,-1 0 1,-1 2-1,0 0 1,0 0-1,-1 1 1,0 2-1,-6-3-57,-20-6 26,-2 0 0,0 3 0,0 2 0,-1 2 0,-47-4-26,17 5-54,-1 4 1,0 3-1,1 3 0,-1 4 1,0 3-1,1 3 1,-8 6 53,-155 35-2901</inkml:trace>
  <inkml:trace contextRef="#ctx0" brushRef="#br0" timeOffset="205149.457">16255 10533 8010,'16'-51'4576,"-13"43"-4562,0 1 0,0-1 0,-1 1 1,0-1-1,0 0 0,-1 1 1,0-1-1,0 0 0,-1 0 0,0 0 1,0 0-1,-1 0 0,0 0 0,-2-7-14,0 11 0,0 0 0,0 1 0,0-1 0,-1 1 0,0-1-1,0 1 1,1 0 0,-2 1 0,1-1 0,0 1-1,0-1 1,-1 1 0,1 0 0,-1 1 0,0-1 0,0 1-1,1 0 1,-1 0 0,0 1 0,-2-1 0,-5-1-1,-123-30 148,-231-87 844,245 78-666,-234-85 14,215 75-245,-3 6 1,-1 6-1,-1 7 0,-2 6 0,-1 6 1,-46 4-95,21 16 741,-72 14-741,99 0 139,1 7-1,0 7-138,4 5 180,2 6-1,-30 18-179,-3 9 375,-75 44-375,168-70 46,3 4-1,1 2 1,2 5 0,-22 21-46,28-13 26,3 4 1,2 2 0,3 3-1,-29 45-26,13-5 26,5 4-1,-38 85-25,80-140-7,2 1 1,3 1-1,3 1 0,2 1 1,-8 49 6,15-40 1,3 1 0,3-1 0,3 1 0,7 62-1,2-58 28,4-1 1,3 0 0,3 0 0,3-2 0,8 13-29,4-1 22,5-1 0,3-2 0,3-2 0,50 68-22,-33-67-4,3-2 0,3-3 1,4-4-1,37 29 4,-7-16 17,3-4-1,4-5 0,55 26-16,-78-54 14,1-3 0,2-5-1,2-3 1,1-4-1,32 5-13,0-8-8,2-5 0,0-5 0,1-6 0,8-4 8,-14-6-27,-1-5-1,1-5 0,-1-5 1,59-16 27,-81 7-29,0-3 1,-2-5-1,53-25 29,-28 0-13,-2-6 0,-3-5 0,-3-5 0,57-48 13,-23 1-2,90-97 2,-139 119 5,-4-4 1,-5-4 0,-4-4-1,27-52-5,-50 66 64,-4-3 0,-4-2 0,10-36-64,-21 34 197,-5-2 0,-5-1 0,-4-1 0,-4-1 0,0-38-197,-17 83 217,-3 0 1,-3 0-1,-2-1 1,-2 1-1,-4 0 1,-2 1-1,-2 0 1,-17-47-218,8 45 233,-3 0 1,-2 1-1,-2 1 1,-30-44-234,9 30 100,-3 3 1,-3 1-1,-3 3 1,-2 3-1,-27-18-100,22 27-29,-3 4 0,-2 2-1,-39-18 30,46 31-730,-1 3 1,-1 3-1,-2 2 0,-1 4 0,0 2 0,-2 3 0,-57-6 730,-110-3-4455,-11 20-1067</inkml:trace>
  <inkml:trace contextRef="#ctx0" brushRef="#br0" timeOffset="206311.663">7527 413 8434,'-55'3'1573,"-11"-1"776,-1 3 1,1 2 0,-44 13-2350,81-12 69,0 1 1,0 2 0,1 1 0,0 1-1,1 1 1,1 2 0,0 0 0,1 2-1,1 1 1,-21 21-70,-5 6-96,1 3 1,3 2-1,-22 33 96,44-54-41,-63 76-226,5 4 0,5 4 0,5 2-1,5 4 1,6 2 0,0 14 267,-15 70-563,-31 143 563,66-190 28,7 2 0,-1 53-28,27-128 29,5 1 0,3-1 0,3 1 1,5-1-1,4 7-29,30 147 124,32 80-124,-14-87 61,55 126-61,-64-224 18,7-2 0,5-3-1,34 45-17,-52-102 1,3-1-1,4-3 0,2-2 0,3-2 1,58 49-1,-64-68 0,2-3 0,2-2 0,2-2 0,27 12 0,-26-20 2,1-3 0,2-1 0,0-4 0,36 7-2,-14-10 2,2-3 0,0-5 1,0-3-1,1-4 1,46-5-3,-47-4-3,1-4 0,-2-3 0,1-5 0,-2-3 0,0-3 0,7-7 3,-2-3 3,-2-3-1,-2-3 0,54-36-2,-14-3 14,-4-6 0,-3-5 1,72-74-15,-40 16 53,29-48-53,-77 75 101,-5-5 0,-6-4 0,52-101-101,-45 56 258,-9-4 1,51-147-259,-83 161 240,28-141-240,-57 183 78,-4-1-1,-6-2 0,-5 0 1,-5-81-78,-7 118 181,-4 0 0,-4 0-1,-18-80-180,5 82 262,-3 1-1,-4 0 1,-3 2-1,-4 2 0,-35-58-261,33 77 164,-2 1 0,-3 2-1,-3 2 1,-1 2 0,-4 2-1,-1 2 1,-12-6-164,-4 0 164,-2 3 0,-2 3 0,-77-40-164,40 36 56,-2 5-1,-3 5 1,-1 4 0,-117-23-56,114 40-4,-2 4 0,0 7 0,-49 2 4,66 7-144,-1 3-1,1 5 1,0 5 0,0 4 0,1 5-1,1 3 1,-2 7 144,-9 6-1326,1 5 0,2 5-1,2 5 1,-28 21 1326,-172 120-3829</inkml:trace>
  <inkml:trace contextRef="#ctx0" brushRef="#br0" timeOffset="207516.153">4087 10469 8514,'-87'-83'5603,"-64"-18"-3589,-49-7-1449,73 36-685,-9-2-217,-131-50 337,210 102 14,-1 3 0,0 2-1,-1 3 1,-1 3-1,0 2 1,-19 2-14,-50 1 331,-1 6 1,-64 10-332,101 0 140,1 4 0,0 4 0,-78 26-140,73-12 7,2 4 1,2 4-1,-27 18-7,75-34-10,1 2-1,2 2 1,1 2-1,1 2 1,2 1 0,1 2-1,-4 7 11,-15 24-20,2 2 0,3 3 0,4 1 0,-9 23 20,16-20-13,2 1 1,4 2-1,4 1 0,-16 66 13,24-53-6,3 1 0,5 1-1,4 0 1,3 33 6,6-50 9,3-1 0,4 0-1,3 0 1,4-1 0,15 53-9,-9-58 17,3-1 0,3-1 0,2-1 0,4-1 0,22 35-17,24 29 14,6-4-1,51 58-13,-69-103-4,3-2 1,4-3-1,2-3 1,4-4-1,3-3 1,20 9 3,-9-15-82,2-4 0,48 19 82,-14-27-222,-7-10 75,1-6 0,16-3 147,-33-11-60,0-5 1,1-4 0,94-6 59,42-22-46,-177 5 39,0-3 1,-1-3 0,-1-3-1,-1-3 1,-1-2-1,-2-3 1,-1-2 0,1-5 6,33-24 3,-4-5 1,59-56-4,-62 42 27,-4-4 0,45-62-27,-61 64 29,-3-2-1,-5-3 1,-3-3-1,-4-1 1,20-57-29,-12 3 8,-6-3 1,-7-1-1,-7-2 0,-3-22-8,-12 38-1,-7-1 0,-6-1 0,-5 0 0,-7 0 0,-8-25 1,-2 43 87,-5 1 1,-6 1-1,-5 1 1,-4 1-1,-33-70-87,41 131 159,-3 0-1,-2 2 1,-2 1-1,-3 1 1,-1 2-1,-28-27-158,37 44 106,-2 1 0,-1 1-1,-2 2 1,0 1 0,-2 1 0,-1 2-1,-1 2 1,-1 1 0,-1 1 0,0 2-1,-2 2 1,0 2 0,0 1 0,-38-7-107,24 10-4,0 2 0,0 3-1,-1 2 1,0 2 0,1 3-1,-1 2 1,0 2 0,1 2-1,-1 4 6,-26 9-468,0 3-1,1 4 1,-24 15 468,3 5-1712,2 4 0,-81 58 1712,-262 208-3598</inkml:trace>
  <inkml:trace contextRef="#ctx0" brushRef="#br0" timeOffset="66817.521">21570 2005 9602,'-40'36'5404,"-39"95"-3848,-55 149 31,122-255-1487,1 1 1,1 0-1,1 1 0,2-1 0,0 2 0,2-1 1,1 1-1,2 0 0,0 0 0,2-1 0,1 1 1,1 0-1,1 0 0,2 0 0,1 1-100,-5-26 3,-1 0 0,1 0 0,0 0 0,0 1 0,0-1 0,0-1 0,1 1 0,-1 0-1,1 0 1,0 0 0,0-1 0,0 1 0,0-1 0,0 1 0,1-1 0,-1 0 0,0 0 0,1 0 0,0 0 0,0-1-1,-1 1 1,1-1 0,0 1 0,0-1 0,0 0 0,0 0 0,0 0 0,1-1 0,-1 1 0,0-1 0,0 0 0,2 0-3,73-36 110,-63 28-76,0 0 1,-1-2-1,0 0 0,0 0 0,-2-1 1,1-1-1,-1 0 0,-1-1 0,3-4-34,-13 16 16,1 1-1,-1-1 0,0 0 1,0 0-1,0 0 0,0 0 1,0-1-1,0 1 0,0 0 0,0 0 1,0-1-1,0 1 0,0 0 1,-1-1-1,1 1 0,-1-1 1,1 1-1,-1 0 0,0-1 1,1 0-1,-1 1 0,0-1 1,0 1-1,0-1 0,0 1 0,0-1 1,0 1-1,-1-1 0,1 1 1,0-1-1,-1 1 0,1-1 1,-1 1-1,0 0 0,1-1 1,-1 1-1,0 0 0,0-1 1,0 1-1,0 0 0,0 0 0,0 0 1,0 0-1,0 0 0,-1 0 1,1 0-1,0 0 0,0 0 1,-1 1-1,1-1 0,-1 0 1,1 1-1,-1-1 0,1 1 1,-1 0-1,1-1 0,-1 1 1,1 0-1,-1 0 0,-1 0-15,-7 1 37,0 0 0,0 1 0,0 0-1,0 1 1,0 0 0,0 0 0,1 1 0,0 1 0,0-1-1,0 1 1,0 1 0,1 0 0,-1 0 0,2 0 0,-1 1-1,1 0 1,0 1 0,0 0-37,3 12-14,30-24-39,-4-7 41,0-2 0,-1-1 0,0 0 0,-2-1 0,15-15 12,28-20 22,-41 33-6,-15 12-13,1-1 0,-1 1 1,1 0-1,0 1 0,1 0 0,-1 0 1,1 0-1,-1 1 0,1 0 0,0 1 1,5-2-4,-12 5-6,0-1 0,0 1 1,1-1-1,-1 1 1,0 0-1,0-1 0,0 1 1,0 0-1,0 0 0,0-1 1,0 1-1,0 0 1,0 0-1,-1 0 0,1 0 1,0 1-1,-1-1 1,1 0-1,0 0 0,-1 0 1,1 0-1,-1 1 0,0-1 1,1 0-1,-1 0 1,0 1-1,0-1 0,0 0 1,0 1-1,0-1 1,0 0-1,0 0 0,0 1 1,-1-1-1,1 0 1,0 1-1,-1 0 6,1 4-10,-4 49 2,-1 0-1,-4 0 0,-1-1 0,-4 3 9,-3 21 26,13-59-31,7-14-209,3-15 320,18-54-2156,-12 21-1</inkml:trace>
  <inkml:trace contextRef="#ctx0" brushRef="#br0" timeOffset="69973.647">25124 2475 8250,'-14'-27'7123,"-18"19"-4767,-36 20-1842,55-6-501,0 0 1,1 0-1,-1 1 1,2 1-1,-1 0 1,1 0 0,0 1-1,1 1 1,0 0-1,1 0 1,0 1-1,0 0 1,1 0 0,1 1-1,0 0 1,0 0-1,1 1 1,1 0-1,0 0 1,1 1 0,0-1-1,1 1 1,1 1-14,1-14 1,1 0 0,-1 1 0,1-1 0,-1 0 0,1 0 0,0 0-1,0 1 1,0-1 0,0 0 0,0 1 0,0-1 0,0 0 0,0 0 0,0 1 0,1-1 0,-1 0 0,0 0 0,1 0 0,-1 1 0,1-1 0,0 0 0,-1 0 0,1 0 0,0 0 0,-1 0 0,1 0 0,0 0 0,0 0 0,0 0 0,0-1 0,0 1 0,0 0 0,0-1 0,0 1 0,0 0 0,0-1 0,1 1 0,-1-1 0,0 0 0,0 1 0,1-1 0,-1 0 0,0 0 0,0 0 0,1 0 0,-1 0 0,0 0 0,0 0 0,1 0 0,-1 0 0,0 0 0,0-1-1,0 1 1,1-1 0,-1 1 0,0-1 0,0 1 0,0-1 0,0 0 0,1 0-1,39-23 32,-2-2 0,0-2-1,-2-2 1,14-15-32,116-128 56,-177 203-392,1-14 340,1 0 1,0 0-1,1 0 1,0 1-1,1 0 1,2 1-1,-1-1 1,1 5-5,4-21 6,-1 0-1,1 0 1,0 0-1,-1 1 1,1-1 0,0 0-1,0 0 1,0 0-1,0 0 1,0 1 0,0-1-1,0 0 1,0 0-1,1 0 1,-1 0 0,0 0-1,1 1 1,-1-1-1,1 0 1,-1 0 0,1 0-1,-1 0 1,1 0-1,0 0 1,-1 0 0,1-1-1,0 1 1,0 0-1,0 0 1,0-1 0,0 1-1,0 0 1,0-1-1,0 1 1,0-1 0,0 1-1,0-1 1,0 1-1,0-1 1,0 0 0,0 0-1,1 1 1,-1-1-1,0 0 1,0 0 0,0 0-1,0 0 1,0 0-1,1-1 1,-1 1 0,0 0-1,0-1 1,0 1-1,0 0 1,1-1-6,107-54 191,-78 38-146,-3 1-10,1 1 0,0 1-1,0 2 1,18-4-35,-45 15-6,0 0 1,0 0-1,0 1 0,0-1 1,0 1-1,1-1 1,-1 1-1,0 0 1,0 0-1,0 0 0,1 0 1,-1 1-1,0-1 1,0 0-1,0 1 1,0 0-1,1-1 0,-1 1 1,0 0-1,0 0 1,-1 0-1,1 1 0,0-1 1,0 0-1,0 1 1,-1-1-1,1 1 1,-1-1-1,1 1 0,-1 0 1,0-1-1,1 1 1,-1 0-1,0 0 1,0 0-1,0 0 0,-1 0 1,1 0-1,0 1 1,-1-1-1,1 0 0,-1 0 1,0 0-1,0 2 6,2 21-59,-2-22 73,-1-1-1,1 0 1,-1 0 0,1 0-1,0 0 1,0 0 0,0 1-1,0-1 1,0 0-1,1 0 1,-1 0 0,1 0-1,-1 0 1,1 0 0,0 0-1,0 0 1,0 0-1,0 0 1,0 0 0,0 0-1,0 0 1,1-1 0,-1 1-1,1 0 1,-1-1-1,1 0 1,0 1 0,-1-1-1,1 0 1,0 0 0,0 0-1,0 0 1,0 0-1,0 0 1,0 0 0,0-1-1,0 1 1,0-1 0,2 1-15,4-2 38,1-1-1,0 1 0,-1-2 0,1 1 0,-1-1 0,0 0 1,0-1-1,0 1 0,0-2 0,-1 1 0,1-1-36,-2 1 17,56-36 116,-49 30-110,0 0-1,0 2 0,1-1 0,1 2 0,-1 0 0,1 0 0,0 1 0,1 1 0,13-2-22,-27 7-4,0 0-1,0 0 1,0 0 0,0 0-1,0 1 1,0-1-1,0 1 1,1-1 0,-1 1-1,-1 0 1,1 0-1,0 0 1,0 0-1,0 0 1,0 0 0,-1 0-1,1 1 1,0-1-1,-1 0 1,1 1-1,-1 0 1,0-1 0,1 1-1,-1 0 1,0 0-1,0 0 1,0-1 0,-1 1-1,1 0 1,0 0-1,-1 0 1,1 1-1,-1-1 1,1 0 0,-1 0-1,0 0 1,0 0-1,0 0 1,0 0-1,-1 0 1,1 1 0,0-1-1,-1 0 1,0 0-1,1 0 1,-1 0-1,0 0 1,0 0 0,0-1-1,0 1 1,0 0-1,-1 0 1,1-1 0,-1 2 4,-46 83 230,48-86-284,1 0 0,-1-1 0,0 1 0,0 0 0,0 0 0,1 0-1,-1-1 1,0 1 0,0 0 0,0 0 0,1 0 0,-1 0 0,0 0-1,0 0 1,1 0 0,-1-1 0,0 1 0,1 0 0,-1 0 0,0 0 0,0 0-1,1 0 1,-1 0 0,0 0 0,0 0 0,1 0 0,-1 1 0,0-1 0,0 0-1,1 0 1,-1 0 0,0 0 0,0 0 0,1 0 0,-1 0 0,0 1 0,0-1-1,1 0 1,-1 0 0,0 0 0,0 1 0,0-1 0,0 0 0,1 0-1,-1 0 1,0 1 0,0-1 0,0 0 0,0 0 0,0 1 0,0-1 0,0 0-1,0 0 1,1 1 0,-1-1 0,0 0 0,0 1 0,0-1 0,0 0 0,0 0-1,-1 1 55,8-3-1615,8-5-1954</inkml:trace>
  <inkml:trace contextRef="#ctx0" brushRef="#br0" timeOffset="70816.781">26863 1873 7938,'0'-1'177,"0"0"1,0-1 0,0 1 0,0 0 0,1 0-1,-1 0 1,0 0 0,1 0 0,-1 0 0,1 0-1,-1 0 1,1 0 0,0 0 0,-1 0 0,1 0-1,0 0 1,0 1 0,0-1 0,-1 0 0,1 1 0,0-1-1,0 0 1,0 1 0,0-1 0,0 1 0,0-1-1,0 1 1,0 0 0,1-1 0,-1 1 0,0 0-1,0 0 1,0 0 0,0 0 0,0 0 0,0 0-1,1 0 1,-1 0 0,0 0 0,0 0 0,0 1-1,0-1 1,0 0 0,0 1 0,0-1 0,0 1-1,0-1 1,0 1 0,0 0 0,0-1 0,0 1-1,0 0 1,-1 0 0,1-1 0,0 1 0,0 1-179,3 88 1377,-5-82-1321,-14 107 370,-6-1 0,-14 38-425,32-142 15,-45 190 151,47-199-200,1 1 0,-1-1 0,0 1-1,1-1 1,0 1 0,-1-1 0,1 1-1,0-1 1,0 1 0,0-1-1,0 1 1,0-1 0,0 1 0,0-1-1,0 1 1,1-1 0,-1 1 0,1-1-1,-1 1 1,1-1 0,-1 1 0,1-1-1,0 0 1,0 1 0,0-1-1,0 0 1,0 0 0,0 0 0,0 0-1,0 0 1,0 0 0,0 0 0,1 0-1,-1 0 1,0 0 0,1-1 0,-1 1-1,0 0 1,1-1 0,-1 1 0,1-1-1,-1 0 1,1 1 0,-1-1-1,1 0 1,-1 0 0,1 0 0,0 0-1,-1 0 1,1-1 0,-1 1 0,1 0 34,38-35-5300,-15 5 1587</inkml:trace>
  <inkml:trace contextRef="#ctx0" brushRef="#br0" timeOffset="71273.531">27213 1795 6025,'26'-12'5506,"-25"12"-5418,-1 0 0,1 1 0,-1-1 0,1 0 0,-1 1 0,1-1 1,-1 1-1,1-1 0,-1 0 0,1 1 0,-1-1 0,1 1 0,-1-1 0,0 1 0,1 0 0,-1-1 0,0 1 0,0-1 0,1 1 0,-1-1 0,0 1 1,0 0-1,0-1 0,0 1 0,0 0 0,0-1 0,0 1 0,0-1 0,0 1 0,0 0 0,0-1 0,0 1 0,0-1 0,-1 1 0,1 0 0,0-1 1,0 1-1,-1-1 0,1 1 0,0-1 0,-1 1 0,1-1 0,-1 1-88,-44 114 2074,20-35-1573,4 0 0,3 2 0,4 0 0,2 16-501,7-64 93,2 0 1,1 0-1,2 1 1,1-1-1,2 0 0,6 33-93,-8-64 80,2 24-427,-3-27 298,-1 1 1,1-1 0,0 1 0,-1-1 0,1 1 0,-1-1 0,1 1 0,-1-1 0,1 0 0,0 1 0,-1-1 0,1 0 0,-1 0-1,1 1 1,-1-1 0,0 0 0,1 0 0,-1 0 0,1 1 0,-1-1 0,1 0 0,-1 0 0,0 0 0,1 0 0,-1 0 0,1 0-1,-1 0 1,1 0 0,-1-1 0,0 1 0,1 0 0,-1 0 0,1 0 0,-1-1 0,1 1 0,-1 0 0,1-1 0,-1 1 0,1 0-1,-1-1 1,1 1 0,-1 0 0,1-1 0,0 1 0,-1-1 48,-15-9-744,1-1 1,0-1-1,1 0 1,0-1-1,1-1 0,0 0 1,-6-9 743,-5-5-347,-58-70 2549,82 98-2109,0-1-1,1 1 1,-1-1-1,0 1 1,0-1 0,1 1-1,-1-1 1,0 1 0,1 0-1,-1-1 1,0 1-1,1 0 1,-1-1 0,1 1-1,-1 0 1,1-1-1,-1 1 1,1 0 0,-1 0-1,1 0 1,-1-1-1,1 1 1,-1 0 0,1 0-1,-1 0 1,1 0 0,-1 0-1,1 0 1,-1 0-1,1 0 1,-1 0 0,1 0-1,-1 0 1,1 0-1,-1 1 1,1-1 0,-1 0-1,1 0 1,-1 0-1,1 1 1,-1-1 0,1 0-93,0 0 156,37-2 1651,20-74-827,-42 56-894,1 1-1,1 0 1,0 1-1,2 1 0,0 1 1,18-11-86,22 13-934,3 12-2713</inkml:trace>
  <inkml:trace contextRef="#ctx0" brushRef="#br0" timeOffset="68704.94">23872 2201 6625,'6'-44'3316,"-1"31"-964,-4 19-125,-19 140 358,2 123-2585,16-250 121,6 178 358,-6-195-481,0-1 3,-1 0 1,1 0-1,0 0 0,0 0 0,0 0 0,0 0 1,0 0-1,0 0 0,0 0 0,0 0 0,0 0 1,0 0-1,1 0 0,-1 0 0,0 0 0,1 0 1,-1 0-1,1 0 0,-1 0 0,1 0 1,-1 0-1,1-1 0,0 1 0,-1 0 0,1 0 1,0-1-1,0 1 0,0 0 0,-1-1 0,1 1 1,0-1-1,0 1 0,0-1 0,0 1 1,0-1-1,0 0 0,0 0 0,0 1-1,2-6-122,0 1-1,-1-1 1,1 0 0,-1 0-1,0 0 1,-1 0-1,1 0 1,-1-1 0,0 1-1,-1 0 1,1-1-1,-1 1 1,0-4 122,1-8-608,2-31-2353,-6-7 62</inkml:trace>
  <inkml:trace contextRef="#ctx0" brushRef="#br0" timeOffset="69031.063">23845 2141 7090,'6'-28'2832,"-2"9"209,6 15-1569,-3 2-688,10 7-32,3-5-175,4 9 39,3-9-160,14-5-32,0-5-176,11 8-48,-4-16-128,2-3 24,-13 16-40,-5 8-400,-14-9-472,-12 21-2921,-8 22 400</inkml:trace>
  <inkml:trace contextRef="#ctx0" brushRef="#br0" timeOffset="69347.218">23857 2501 8090,'-3'18'2384,"9"-15"633,9-3-2113,8 3-264,15-6 96,6-12-224,12 6-47,-1 1-137,4-5-64,-8 5-128,-4 10-560,-18 4-337,-12 12-2719,-19 8 247</inkml:trace>
  <inkml:trace contextRef="#ctx0" brushRef="#br0" timeOffset="69348.218">23934 2836 8378,'2'9'2160,"4"4"761,6-9-2425,9-5-16,7-2-120,10-8-72,7-3-128,16-1-144,-2 0-128,14 10-2960,-6 5 839</inkml:trace>
  <inkml:trace contextRef="#ctx0" brushRef="#br0" timeOffset="67097.729">22035 2194 10394,'-11'11'6263,"-19"194"-4188,5 89-1292,33-189-643,-2-97-283,1-28-374,14-101-4854,-12 70 2093</inkml:trace>
  <inkml:trace contextRef="#ctx0" brushRef="#br0" timeOffset="67352.969">22050 2155 9618,'9'-15'2985,"5"1"791,2 5-2639,6 0-137,0 3-264,7 0-176,0 4-256,12-1-112,-2 6-104,8-1-56,-9-4 8,0-2 24,-12 5-232,-9 4-1024,-14 1-40,-14 20-2881,-15 4-104</inkml:trace>
  <inkml:trace contextRef="#ctx0" brushRef="#br0" timeOffset="67542.126">21992 2519 8938,'0'5'2400,"8"1"769,1-2-2569,9-4 64,8-6-120,9-3-71,1-8-97,11-1-48,-4 5-168,-1-1-96,-8 6-408,-7 14-1841,-12 1-1376,-18 3-495</inkml:trace>
  <inkml:trace contextRef="#ctx0" brushRef="#br0" timeOffset="67792.203">21945 2927 8650,'0'9'2616,"5"4"617,5-7-2313,12-3-104,3-8-79,16-9-1,2-2-128,7-5-80,-5 4-256,2 2-152,-12 3-864,-10 8-3105,-15 11 744</inkml:trace>
  <inkml:trace contextRef="#ctx0" brushRef="#br0" timeOffset="65875.133">20624 2537 7810,'4'-57'6374,"-2"52"-6259,-1 0 0,1 0 1,0 0-1,0 0 0,0 0 0,1 1 0,-1-1 0,1 1 0,0 0 1,1 0-1,-1 0 0,1 0 0,0 0 0,0 1 0,0 0 0,0 0 1,0 0-1,1 0 0,-1 0 0,1 1 0,0 0 0,0 0 0,0 0 1,4 0-116,0-1 46,1 1 0,-1 0 1,1 0-1,-1 1 1,1 1-1,-1-1 0,1 1 1,0 1-1,-1 0 1,1 0-1,-1 1 0,1 1 1,-1-1-1,8 4-46,-17-6 96,-1 0 1,1 0-1,0 0 1,-1 0-1,1 0 0,0-1 1,0 1-1,-1 0 1,1 0-1,0 0 0,0-1 1,-1 1-1,1 0 1,0 0-1,0 0 0,0-1 1,-1 1-1,1 0 1,0-1-1,0 1 0,0 0 1,0 0-1,0-1 1,0 1-1,-1 0 0,1-1 1,0 1-1,0 0 1,0-1-1,0 1 0,0 0 1,0 0-1,0-1 1,0 1-1,1 0 0,-1-1 1,0 1-1,0 0 1,0-1-1,0 1 0,0 0 1,0 0-1,0-1 1,1 1-1,-1 0 0,0-1-96,-5 0-64,-62 41-7912,40-6 3395</inkml:trace>
  <inkml:trace contextRef="#ctx0" brushRef="#br0" timeOffset="66239.928">20467 2814 8602,'-1'3'484,"-1"-1"-210,1 0 0,0 0 0,0-1 0,0 1 0,0 0 0,0 1 0,0-1-1,1 0 1,-1 0 0,1 0 0,-1 0 0,1 1 0,0-1 0,0 0 0,0 0 0,0 0 0,0 1 0,0-1 0,1 0-1,-1 0 1,1 0 0,-1 1 0,1-1 0,0 0 0,1 1-274,-1-3 68,1 0-1,-1 0 1,0 0-1,1 0 1,-1-1-1,1 1 1,-1 0-1,1-1 1,-1 1-1,0-1 1,1 1-1,-1-1 1,0 0-1,1 0 1,-1 1 0,0-1-1,0 0 1,0 0-1,0 0 1,0 0-1,0-1 1,0 1-1,1-1-67,0 0 117,45-51 1020,-3-1-1,27-45-1136,-62 86 65,62-90 103,-5-3 0,-4-3 1,-6-3-1,20-60-168,-61 136 12,-7 24-14,-5 21-19,-18 72 25,-80 345 95,87-394-113,2 0 0,0 1-1,3 0 1,0-1 0,2 1-1,2 0 1,1 0 0,1 0 0,2-1-1,2 4 15,7 0 471,-7-23-3002,1-5 639</inkml:trace>
  <inkml:trace contextRef="#ctx0" brushRef="#br0" timeOffset="64697.028">19251 2225 5401,'-1'-1'174,"1"0"0,0 1-1,0-1 1,0 0 0,0 1 0,0-1 0,-1 0-1,1 1 1,0-1 0,-1 1 0,1-1-1,0 0 1,-1 1 0,1-1 0,-1 1-1,1-1 1,-1 1 0,1-1 0,-1 1-1,1-1 1,-1 1 0,0 0 0,1-1 0,-1 1-1,1 0 1,-1 0 0,0-1 0,1 1-1,-1 0 1,0 0 0,1 0 0,-1 0-1,0 0 1,0 0 0,1 0 0,-1 0 0,0 0-1,1 0 1,-1 0 0,0 0 0,1 0-1,-1 1 1,0-1 0,1 0 0,-1 1-1,0-1 1,1 0 0,-1 1-174,-37 17 1715,19-3-1416,0 2 0,1 0 0,1 0 1,1 2-1,-2 4-299,0-1 134,2 0-1,0 2 1,2 0 0,0 0-1,2 2 1,1-1 0,1 1 0,-6 23-134,6-6 40,1 0 0,2 0 0,3 1 0,1 0 0,2 0 1,2 0-1,2 0 0,2 1-40,-4-32 11,1-1-1,1 0 1,0 1 0,0-1-1,1-1 1,1 1 0,0-1-1,0 1 1,1-1 0,1-1-1,0 1 1,0-1 0,1 0-1,7 7-10,-10-14 6,0 1 0,0-1-1,1 0 1,-1 0 0,1-1 0,-1 1-1,1-1 1,0-1 0,0 1 0,0-1-1,0 0 1,0 0 0,0-1-1,0 1 1,0-1 0,0-1 0,0 1-1,0-1 1,0 0 0,0-1-1,0 1 1,0-1 0,4-2-6,5-2 31,-1 0-1,1-1 1,-1 0 0,-1-1 0,1-1-1,-2 0 1,1-1 0,4-5-31,-10 10 81,-1 0 1,1-1 0,-1 0-1,0-1 1,0 1 0,-1-1-1,0 0 1,0 0 0,0-1-1,-1 1 1,-1-1 0,1 0-1,-1 0 1,0 0 0,-1-1-1,0 1 1,0-1 0,-1 1-1,0-1 1,0 0 0,-1 1-1,-1-1 1,1 0-1,-1 1 1,0-1 0,-3-8-82,2 13 56,0 0 0,-1 0 0,1 0 0,-1 0 0,1 1 0,-1-1 0,0 1 0,-1 0 0,1-1 0,-1 1 0,1 1 0,-1-1 0,0 0 0,0 1 0,0 0 0,0 0 0,0 0 0,-1 1 0,1-1 0,-1 1 0,1 0 0,-1 0 0,1 0 1,-1 1-1,1 0 0,-1 0 0,0 0-56,-6 0 27,0 1-1,0 0 1,0 0 0,0 1 0,0 1 0,1 0 0,-1 0 0,1 1 0,-1 1 0,-6 4-27,10-6-3,1 0 0,0 0 0,0 1 0,0 0 0,0 0 0,0 1 0,1 0 1,0 0-1,0 0 0,0 0 0,1 1 0,0 0 0,0 0 0,0 0 0,1 0 1,0 1-1,0-1 0,0 1 0,1 0 0,0 0 0,1 0 0,-1 0 0,1 0 1,1 0-1,-1 0 0,1 5 3,2-8-421,0 0 0,0 0-1,1-1 1,-1 1 0,1 0 0,0-1 0,0 0 0,0 1-1,0-1 1,0 0 0,1-1 0,0 1 0,-1-1 0,1 1-1,3 0 423,21 8-4318</inkml:trace>
  <inkml:trace contextRef="#ctx0" brushRef="#br0" timeOffset="65087.782">19739 3126 11690,'-3'6'3433,"-3"-1"896,1 1-3121,4 1-559,-2-1-169,1 5-88,1-3-224,-1-1-64,4-5-16,-5-2-1376,-2-8-3209,1-16 672</inkml:trace>
  <inkml:trace contextRef="#ctx0" brushRef="#br0" timeOffset="-213478.622">20117 6006 6129,'-1'-5'246,"1"-1"-1,-2 1 0,1 0 1,0 0-1,-1 0 0,0 1 0,0-1 1,0 0-1,-1 1 0,1-1 1,-1 1-1,0 0 0,-1 0 1,1 0-1,-1 0 0,0 0 1,1 1-1,-2 0 0,1 0 0,0 0 1,-1 0-1,1 1 0,-1-1 1,0 1-1,1 0 0,-1 1 1,0-1-1,0 1 0,0 0 1,-1 0-1,1 1 0,0-1 0,0 1 1,-1 1-246,-8 4 37,0 1 0,0 1-1,1 0 1,0 1 0,0 1 0,1 0 0,0 0 0,1 1 0,0 1 0,0 0 0,1 1 0,0-1-1,1 2 1,1-1 0,0 1 0,1 1 0,0 0 0,1 0 0,0 0 0,2 0 0,-1 3-37,-5 15 25,2 0 0,1 0 0,2 0 0,1 1 1,2 0-1,1 0 0,1 0 0,2 0 0,5 29-25,-6-53 2,1 0 0,-1 0 0,1-1 0,1 1-1,0-1 1,0 1 0,1-1 0,0 0 0,0 0-1,1-1 1,1 3-2,-4-8 1,-1-1-1,1 0 0,-1 1 1,1-1-1,0 0 1,0 0-1,0 0 0,-1 0 1,1 0-1,0 0 1,0-1-1,0 1 0,0-1 1,0 1-1,0-1 0,1 0 1,-1 0-1,0 0 1,0 0-1,0 0 0,0 0 1,0-1-1,0 1 1,0-1-1,0 1 0,0-1 1,0 0-1,0 0 0,0 0 1,0 0-1,-1 0 1,1 0-1,0 0 0,-1-1 1,1 1-1,-1-1 1,1 1-1,-1-1 0,12-9 5,-1 0 0,-1-1 0,0-1 0,-1 0 0,0 0 0,-1-1 0,-1 0 0,0 0 0,-1-1-5,19-33 32,-3-2-1,-1 0 1,-3-1-1,-2-1 1,2-17-32,3-85 137,-25 115-56,3 39-79,0-1 0,0 1 0,-1-1-1,1 1 1,0-1 0,0 1-1,-1-1 1,1 1 0,0 0-1,-1-1 1,1 1 0,-1-1 0,1 1-1,-1 0 1,1 0 0,0-1-1,-1 1 1,1 0 0,-1 0-1,1-1 1,-1 1 0,1 0 0,-1 0-1,1 0 1,-1 0 0,0 0-1,1 0 1,-1 0 0,1 0-1,-1 0 1,1 0 0,-1 0 0,1 0-1,-1 0 1,1 0 0,-1 0-1,1 1 1,-1-1 0,1 0-1,-1 0 1,1 1 0,-1-1 0,1 0-1,0 1 1,-1-1 0,1 0-1,-1 1 1,1-1 0,0 1-1,-1-1 1,1 0 0,0 1 0,0-1-1,-1 1 1,1-1 0,0 1-1,0-1 1,0 1 0,0-1-1,-1 1 1,1-1 0,0 1 0,0 0-1,0-1 1,0 1 0,0-1-1,0 1 1,0-1 0,1 1-2,-7 18 6,1 0-1,0 0 1,2 0 0,0 1 0,1-1 0,1 1 0,1 0-6,0-15 0,-1 15 5,0 0 1,2 0-1,0 1 0,1-1 1,1 0-1,1 0 0,1 0 1,7 17-6,-12-35 1,0 0 0,1 0 0,0 1 0,-1-1 0,1 0 0,0 0 0,0 1 0,0-1 0,0 0 0,0 0 0,1 0 1,-1 0-1,1-1 0,-1 1 0,1 0 0,0-1 0,0 1 0,-1-1 0,1 1 0,0-1 0,0 0 0,0 0 0,1 0 0,-1 0 0,0 0 0,0 0 0,1-1 1,-1 1-1,0-1 0,1 1 0,-1-1 0,0 0 0,1 0 0,-1 0 0,0 0 0,1-1 0,-1 1 0,0-1 0,1 1 0,-1-1 0,0 0 0,0 0 0,0 0 0,0 0 1,1 0-1,-1 0 0,-1 0 0,1-1 0,1-1-1,17-16 22,-2-1 0,-1-1 1,-1-1-1,0-1 0,-2 0 1,0-1-1,5-15-22,76-168 156,-78 175-147,-17 32-10,0 0 1,0 1-1,0-1 0,0 0 0,0 1 1,0-1-1,0 1 0,0-1 0,0 0 1,0 1-1,0-1 0,0 1 0,0-1 1,0 0-1,0 1 0,0-1 0,0 1 0,1-1 1,-1 0-1,0 1 0,0-1 0,1 0 1,-1 1-1,0-1 0,0 0 0,1 0 1,-1 1-1,0-1 0,1 0 0,-1 0 1,0 1-1,1-1 0,-1 0 0,0 0 1,1 0-1,-1 0 0,1 1 0,-1-1 0,0 0 1,1 0-1,-1 0 0,1 0 0,-1 0 1,0 0-1,1 0 0,-1 0 0,1 0 1,-1 0-1,0-1 0,1 1 0,-1 0 1,0 0-1,1 0 0,-1 0 0,1-1 1,-1 1-1,0 0 0,1 0 0,-1 0 0,0-1 1,0 1-1,1 0 0,-1-1 1,0 1 0,10 105-18,6 29 102,-16-133-83,0 1 0,1-1 0,-1 1 1,0-1-1,0 0 0,1 1 1,-1-1-1,1 0 0,-1 1 1,1-1-1,0 0 0,-1 0 0,1 1 1,0-1-1,0 0 0,0 0 1,0 0-1,0 0 0,0 0 0,0 0 1,0 0-1,1 0 0,-1-1 1,0 1-1,0 0 0,1-1 1,-1 1-1,0-1 0,1 1 0,-1-1 1,1 0-1,-1 0 0,0 0 1,1 1-1,-1-1 0,1 0 1,-1-1-2,6-2 7,-1-1 0,-1 0 1,1-1-1,-1 0 0,1 1 1,-1-2-1,-1 1 0,1-1 1,-1 1-1,0-1 0,0 0 1,2-5-8,168-327 257,-155 315-247,-18 23-11,-1-1 1,1 1 0,-1 0 0,0 0 0,1 0-1,-1-1 1,1 1 0,-1 0 0,1 0-1,-1 0 1,1 0 0,-1 0 0,1 0 0,-1 0-1,0 0 1,1 0 0,-1 0 0,1 0 0,-1 1-1,1-1 1,-1 0 0,1 0 0,-1 0 0,1 0-1,-1 1 1,0-1 0,1 0 0,-1 1-1,0-1 1,1 0 0,-1 1 0,0-1 0,1 0-1,-1 1 1,0-1 0,1 0 0,-1 1 0,0-1-1,0 1 1,0-1 0,0 1 0,1-1-1,-1 0 1,0 1 0,0-1 0,0 1 0,0-1-1,0 1 1,0-1 0,0 1 0,0-1 0,0 1 0,7 134 65,-7-133-240,0 1 0,1-1 0,-1 0 0,0 1 0,1-1 0,-1 0 0,1 0 0,0 1 0,-1-1 0,1 0 0,0 0 0,0 0 1,1 0-1,-1 0 0,0 0 0,1 0 0,-1 0 0,1-1 0,0 1 0,-1 0 0,1-1 175,17 3-2741</inkml:trace>
  <inkml:trace contextRef="#ctx0" brushRef="#br0" timeOffset="-214719.719">17111 10186 6889,'33'-103'5915,"23"-49"-5879,-38 105 567,154-409 557,67-130-717,-150 403-409,8 4 0,45-56-34,-82 146 2,4 3 0,36-35-2,-47 68 64,3 2 1,2 3-1,2 3 1,2 2-1,45-23-64,25-18 217,-109 68-184,-16 10-22,0 0 1,0 0-1,0 0 1,1 1-1,0 0 0,0 0 1,1 1-1,-1 0 1,1 1-1,0 0 0,0 0 1,0 1-1,0 0 1,0 1-1,1 0 0,-1 0 1,0 1-1,1 0 1,-1 0-1,1 1 0,-1 1 1,1 0-12,-3 1-18,9 2-286,-11-14-2639,-3-8 437</inkml:trace>
  <inkml:trace contextRef="#ctx0" brushRef="#br0" timeOffset="-214368.586">18660 7185 8442,'55'-56'5828,"9"6"-4848,-30 28-975,0 2 0,1 1 0,1 2 0,15-4-5,-45 18-3,0 0 0,0 1 0,0 0 0,1 0 0,-1 0 0,1 1 0,-1 0-1,1 0 1,-1 1 0,1 0 0,0 0 0,-1 0 0,1 1 0,-1 0 0,1 0 0,-1 1 0,0 0 0,1 0 0,-1 0 0,0 1 0,0 0 0,0 0 0,-1 0 0,1 1 3,2 6-5,-1 0 1,0 0 0,-1 1 0,0-1 0,-1 1 0,0 1 0,-1-1 0,0 1 0,0 0 0,-1 0 0,-1 0 0,0 0 0,-1 0-1,0 0 1,-1 1 0,0-1 0,-2 8 4,-1 33 34,-2-1-1,-3 1 0,-2-1 1,-2-1-1,-12 31-33,7-27 6,-37 134-2982,45-151 686</inkml:trace>
  <inkml:trace contextRef="#ctx0" brushRef="#br0" timeOffset="-212561.627">21375 5866 8066,'-4'-11'7770,"18"-4"-7561,16-32-83,-2-1 0,-2-2 1,-2-1-127,-3 7 25,114-239 91,-120 255-119,-15 28 2,0 1-1,0-1 0,0 0 1,0 0-1,0 1 0,0-1 1,0 0-1,0 1 1,0-1-1,0 0 0,0 1 1,0-1-1,0 0 1,0 1-1,0-1 0,0 0 1,1 1-1,-1-1 0,0 0 1,0 1-1,0-1 1,0 0-1,1 0 0,-1 1 1,0-1-1,0 0 0,1 0 1,-1 1-1,0-1 1,0 0-1,1 0 0,-1 0 1,0 0-1,1 0 1,-1 1-1,0-1 0,1 0 1,-1 0-1,0 0 0,1 0 1,-1 0-1,0 0 1,1 0-1,-1 0 0,0 0 1,1 0-1,-1 0 0,0 0 1,1 0-1,-1 0 1,0 0-1,0-1 0,1 1 1,-1 0-1,0 0 1,1 0 1,-1 1-4,-8 162-194,-3 112 237,14 25 46,5-175-59,6-1-1,9 21-25,-14-89 23,-3 0 1,-2 1 0,-2 32-24,-1-81 21,2-20 7,97-467 213,88-228-241,-140 536 12,-17 37 22,-29 96-9,-2 37-25,0 0 0,0 1-1,0-1 1,0 0 0,0 0 0,-1 0 0,1 0-1,0 0 1,0 1 0,-1-1 0,1 0 0,0 0 0,-1 0-1,1 1 1,-1-1 0,1 0 0,-1 0 0,1 1-1,-1-1 1,1 1 0,-1-1 0,0 0 0,1 1 0,-1-1-1,0 1 1,1-1 0,-1 1 0,0 0 0,0-1-1,0 1 1,0 0 0,1 0 0,-1-1 0,0 1 0,0 0-1,0 0 1,0 0 0,0 0 0,1 0 0,-1 0-1,0 0 1,0 0 0,0 1 0,0-1 0,0 0-1,1 0 1,-1 1 0,0-1 0,0 0 0,1 1 0,-1-1-1,0 1 1,0-1 0,1 1 0,-1-1 0,0 1-1,1 0 1,-1-1 0,-7 9-6,0 0 0,1 0 0,0 1 0,0-1 0,1 1 0,0 1-1,1-1 1,0 1 0,1 0 0,-3 10 6,4-12 1,-10 25 36,2 1 0,1 0 0,2 1 0,1 0 0,2 1 1,2-1-1,1 1 0,1-1 0,5 30-37,-3-57 17,-1-4-8,0 1 0,1-1 0,0 0 0,0 1 1,0-1-1,1 0 0,-1 0 0,1 0 0,0 0 0,1 0 0,-1-1 0,3 4-9,-4-7 3,0 0 0,0 0-1,1 0 1,-1 0-1,0 0 1,0-1 0,1 1-1,-1 0 1,1-1-1,-1 1 1,0-1 0,1 0-1,-1 1 1,1-1 0,-1 0-1,1 0 1,-1 0-1,1 0 1,-1 0 0,1 0-1,-1 0 1,1 0-1,-1-1 1,1 1 0,-1-1-1,1 1 1,-1-1-1,0 1 1,1-1 0,-1 0-1,0 0 1,0 0 0,1 0-3,40-36 41,-22 14-90,-1 0 0,-1-2 0,-1 0 0,-1-1-1,-2-1 1,0 0 0,-2-1 0,-1 0 0,5-21 49,3-36-1189</inkml:trace>
  <inkml:trace contextRef="#ctx0" brushRef="#br0" timeOffset="-212226.987">22145 4763 10426,'-24'6'2905,"1"9"664,-1 8-2825,7-3-592,4 3-72,8-7-48,7-4-344,10-4-336,12-3-2929,10-5 504</inkml:trace>
  <inkml:trace contextRef="#ctx0" brushRef="#br0" timeOffset="-211524.349">22614 4865 8650,'-78'85'5279,"50"-51"-4899,2 1 0,1 1 0,2 2 0,2 0 0,-1 5-380,17-35 64,1-1 1,1 1 0,-1 0-1,1 0 1,1 0 0,-1 0-1,1 0 1,1 1-1,0-1 1,0 1 0,0-1-1,1 1 1,1-1 0,-1 1-1,2 4-64,-2-12 3,1 0-1,-1 0 1,0 0-1,1-1 1,-1 1-1,1 0 1,0 0-1,-1 0 1,1 0-1,0 0 0,-1-1 1,1 1-1,0 0 1,0-1-1,0 1 1,-1 0-1,1-1 1,0 1-1,0-1 1,0 0-1,0 1 1,0-1-1,0 0 1,0 1-1,0-1 1,0 0-1,0 0 1,0 0-1,0 0 1,0 0-1,1 0 1,-1 0-1,0 0 0,0-1 1,0 1-1,0 0 1,0 0-1,0-1 1,0 1-1,0-1 1,-1 1-1,1-1 1,0 1-1,0-1 1,0 0-1,0 1 1,-1-1-1,1 0 1,0 0-3,9-7 10,0-1 0,-1 0 0,0 0 1,0 0-1,-1-1 0,0-1 1,-1 1-1,3-8-10,-7 15 3,44-74 68,-3-2 1,-4-2-1,-3-1 1,-4-2-1,6-33-71,-4-36 112,-34 111-84,-1 42-28,0 0 0,-1 1 0,1-1 0,0 0-1,-1 0 1,1 1 0,-1-1 0,1 0-1,0 0 1,-1 0 0,1 0 0,-1 0-1,1 0 1,-1 1 0,1-1 0,0 0 0,-1 0-1,1 0 1,-1 0 0,1-1 0,-1 1-1,1 0 1,-1 0 0,1 0 0,0 0 0,-1 0-1,1 0 1,-1-1 0,1 1 0,0 0-1,-1 0 1,1-1 0,0 1 0,-1 0-1,1 0 1,0-1 0,-1 1 0,1 0 0,0-1-1,0 1 1,-1-1 0,1 1 0,0 0-1,0-1 1,0 1 0,0-1 0,-1 1 0,1 0-1,0-1 1,0 1 0,0-1 0,0 1-1,0-1 1,0 1 0,0-1 0,0 1-1,0 0 1,0-1 0,1 0 0,-39 94-63,17-30 106,3 0 0,3 2-1,2-1 1,-2 51-43,14-95 37,0 0 0,1 0 0,0 0 0,2-1 0,0 1-1,4 10-36,-6-27 4,1 1-1,-1 0 0,1-1 0,0 1 1,1-1-1,-1 1 0,0-1 0,1 1 1,0-1-1,0 0 0,0 0 0,0 0 1,0 0-1,1 0 0,-1 0 0,1-1 1,0 1-1,-1-1 0,1 0 0,1 0 1,-1 0-1,0 0 0,0 0 0,1-1 1,-1 1-1,1-1 0,-1 0 0,1 0 1,-1 0-1,1-1 0,0 1 0,3-1-3,5-4 11,1 0-1,-1 0 0,0-2 0,0 1 0,-1-1 0,1-1 1,-2 0-1,1-1 0,-1 0 0,0-1 0,0 0 0,-1 0 0,0-1 1,-1 0-1,0 0 0,-1-1 0,0 0 0,5-11-10,1 1 22,0 0 0,-2-1 1,0 0-1,-1-1 0,-1 0 0,-2 0 0,0-1 0,-1 0 0,-2 0 1,2-16-23,-8 7-34,2 34 31,0-1 0,0 1 0,0-1 0,0 0 0,0 1 0,-1-1 0,1 1 0,0-1 0,0 0 0,0 1 0,0-1 0,-1 0 0,1 1 0,0-1 0,-1 0 0,1 1 0,0-1 0,-1 0 0,1 1 0,0-1 0,-1 0 0,1 0 0,0 0 0,-1 1 0,1-1 0,0 0 1,-1 0-1,1 0 0,-1 0 0,1 0 0,-1 0 0,1 1 0,0-1 0,-1 0 0,1 0 0,-1 0 0,1-1 0,-1 1 0,1 0 0,0 0 0,-1 0 0,1 0 0,-1 0 0,1 0 0,0-1 0,-1 1 0,1 0 0,-1 0 0,1-1 0,0 1 0,0 0 0,-1 0 0,1-1 0,0 1 0,-1 0 0,1-1 0,0 1 0,0 0 0,-1-1 0,1 1 0,0-1 0,0 1 3,-9 17-46,2 1 1,-1 0 0,2 0-1,1 1 1,0 0-1,1 4 46,-3 8-17,4-17 13,-3 5 8,1 1-1,1-1 0,1 1 1,1 0-1,1 1 0,0-1 1,2 0-1,0 0-3,-1-17 1,0-1-1,1 0 1,-1 0-1,0 0 1,1 0-1,0 1 0,-1-1 1,1 0-1,0 0 1,0 0-1,0 0 1,1 0-1,-1-1 1,0 1-1,1 0 1,-1 0-1,1-1 1,-1 1-1,1-1 1,0 0-1,0 1 1,-1-1-1,1 0 1,0 0-1,0 0 0,0 0 1,1 0-1,-1-1 1,0 1-1,0-1 1,0 1-1,0-1 1,1 0-1,-1 0 1,0 0-1,0 0 1,1 0-1,-1 0 1,0-1-1,0 1 1,0-1-1,0 1 1,0-1-1,1 0 1,-1 0-2,18-10 17,-1 0-1,0-2 0,-1 0 0,0-1 0,-1-1 0,-1 0 0,0-1 0,-1-1 0,-1-1 0,-1 0 0,0 0 0,1-6-15,18-19 37,38-39 3,-69 81-41,-1 0 0,1 0 0,0 1 0,-1-1 0,1 0 0,0 0 0,0 1 0,0-1 0,0 0 1,-1 1-1,1-1 0,0 1 0,0-1 0,0 1 0,0 0 0,0-1 0,0 1 0,1 0 0,-1 0 0,0 0 0,0 0 0,0 0 0,0 0 0,0 0 1,0 0-1,0 0 0,0 0 0,0 0 0,0 1 0,0-1 0,0 0 0,0 1 0,0-1 0,0 1 0,0-1 0,0 1 0,0 0 0,0-1 0,0 1 1,-1 0-1,1-1 0,0 1 0,0 0 0,-1 0 0,1 0 0,0 0 1,14 52-50,-14-47 48,4 38 0,-5-36 9,1 1 0,-1-1 0,2 1 0,-1-1 0,1 1 0,0-1 0,1 0 0,0 0 0,0 0 0,1 0 0,0-1 1,0 1-1,2 2-7,-3-9 3,-1 1 1,1-1 0,0 0 0,-1 0 0,1 0-1,0 0 1,0 0 0,0 0 0,0-1 0,0 1-1,0-1 1,-1 0 0,1 0 0,0 0 0,0 0-1,0-1 1,0 1 0,0-1 0,0 0 0,0 0-1,0 0 1,-1 0 0,1 0 0,0 0 0,-1-1-1,1 1 1,-1-1 0,0 0 0,1 0 0,-1 0-1,0 0 1,0 0 0,0 0 0,0-1-4,133-129 172,-44 39-111,-90 91-62,-1 1 0,1-1 0,0 1-1,0 0 1,0-1 0,0 1 0,0 0 0,0-1-1,0 1 1,1 0 0,-1 0 0,0 0-1,1 0 1,-1 0 0,0 0 0,1 1 0,-1-1-1,1 0 1,0 1 0,-1-1 0,1 1 0,-1 0-1,1-1 1,0 1 0,-1 0 0,1 0-1,0 0 1,-1 0 0,1 0 0,0 1 0,-1-1-1,1 0 1,-1 1 0,1-1 0,0 1 0,-1-1-1,1 1 1,-1 0 0,0 0 0,1 0-1,-1 0 1,1 0 0,-1 0 0,0 0 0,1 1 1,10 104-18,-3-36 86,-9-68-68,1-1 0,-1 0 0,1 0 0,0 1 0,0-1-1,-1 0 1,1 0 0,0 0 0,0 0 0,0 0 0,0 0-1,0 0 1,0 0 0,0-1 0,0 1 0,0 0 0,1-1 0,-1 1-1,0 0 1,0-1 0,1 0 0,-1 1 0,0-1 0,1 0-1,-1 0 1,0 1 0,1-1 0,-1 0 0,1 0 0,-1-1-1,0 1 1,1 0 0,-1 0 0,0-1 0,1 1 0,-1 0 0,0-1-1,0 0 1,0 1 0,1-1 0,-1 0 0,0 1 0,0-1-1,0 0 1,0 0 0,0 0 0,0 0 0,0 0 0,0 0 0,-1 0-1,1 0 1,0-1 0,28-21 32,-1-2 0,-2-1-1,0-1 1,11-17-32,59-60 89,-96 103-92,0 0 1,0 0-1,1 1 0,-1-1 0,0 0 0,1 0 0,-1 0 1,1 1-1,-1-1 0,1 0 0,-1 1 0,1-1 0,0 0 1,-1 1-1,1-1 0,0 1 0,-1-1 0,1 1 0,0-1 1,0 1-1,-1-1 0,1 1 0,0 0 0,0-1 0,0 1 0,0 0 1,-1 0-1,1 0 0,0 0 0,0 0 0,0 0 0,0 0 1,0 0-1,0 0 0,-1 0 0,1 0 0,0 0 0,0 1 1,0-1-1,0 0 0,0 1 0,-1-1 0,1 0 0,0 1 1,0-1-1,-1 1 0,1-1 0,0 1 0,-1 0 0,1-1 0,-1 1 1,1 0-1,-1-1 0,1 1 0,-1 0 0,1 0 0,-1-1 1,1 1-1,-1 0 0,0 0 0,0 0 0,1 0 3,-4 53-423,-1-10-3840,7-33 1070</inkml:trace>
  <inkml:trace contextRef="#ctx0" brushRef="#br0" timeOffset="-211077.643">25080 4030 8730,'4'-6'2592,"-2"28"433,-2 15-2449,1 33-312,-7 8-232,11 19-24,-5-9 48,11 7 8,1-22-16,6-3-88,2-19-368,-2 1-2680,-1-20 687</inkml:trace>
  <inkml:trace contextRef="#ctx0" brushRef="#br0" timeOffset="-210779.91">24790 3930 8818,'40'-100'5089,"29"17"-3943,-43 59-1046,2 0 0,0 2 0,1 1 0,2 2 0,0 1 0,0 1 0,28-10-100,-39 19 9,1 0 0,0 2 0,0 0 0,1 1 1,0 2-1,0 0 0,0 1 0,0 1 0,0 1 0,0 1 0,0 1 0,0 1 0,4 2-9,-12-1-2,0 0-1,0 1 1,0 0-1,-1 1 1,0 1-1,0 0 1,11 9 2,-19-13 6,-1 1 0,1-1 0,-1 2 0,1-1 0,-1 0 0,-1 1 0,1-1 0,-1 1 0,1 0 0,-1 1 0,-1-1 0,1 0 0,-1 1 0,0-1 0,0 1 1,0 0-1,-1 0 0,0 0 0,0-1 0,-1 1 0,1 2-6,-5 8 66,0 1 0,0-1 1,-1 0-1,-2 0 1,1 0-1,-2-1 0,0 0 1,0-1-1,-2 0 0,0 0 1,0-1-1,-1 0 1,-2 1-67,-34 40 303,-2-3 0,-2-1 0,-36 25-303,-35 17 255,86-75-597,36-17 262,0-1-1,0 1 1,0 0-1,0-1 0,0 1 1,0 0-1,0-1 1,0 1-1,0-1 0,0 1 1,0 0-1,0-1 0,0 1 1,0 0-1,0-1 1,0 1-1,0 0 0,0-1 1,-1 1-1,1 0 1,0 0-1,0-1 0,0 1 1,-1 0-1,1-1 1,0 1-1,0 0 0,-1 0 1,1-1-1,0 1 0,0 0 1,-1 0-1,1 0 1,0 0-1,-1-1 0,1 1 1,0 0-1,-1 0 1,1 0-1,0 0 0,-1 0 1,1 0-1,0 0 0,-1 0 1,1 0-1,0 0 1,-1 0 80,21-19-3132</inkml:trace>
  <inkml:trace contextRef="#ctx0" brushRef="#br0" timeOffset="-210230.862">25775 4138 8058,'-38'77'4198,"-12"41"-2118,24-54-1618,-17 68 443,43-130-891,-1 0 0,1 1 0,-1-1 0,1 1 0,0-1 0,0 1 0,0-1-1,0 0 1,0 1 0,1-1 0,-1 1 0,1-1 0,-1 0 0,1 1 0,0-1 0,0 0-1,0 0 1,0 0 0,1 0 0,-1 0 0,0 0 0,1 0 0,0 0 0,-1 0 0,1 0-1,0-1 1,0 1 0,0-1 0,0 0 0,0 1 0,0-1 0,0 0 0,0 0 0,1 0 0,-1 0-1,0-1 1,1 1 0,-1-1 0,0 1 0,1-1 0,-1 0 0,1 0 0,-1 0 0,1 0-1,-1 0 1,0-1 0,1 1 0,-1-1 0,1 0 0,-1 1 0,0-1 0,0 0 0,2-1-14,8-5 23,-1-1 1,0 1-1,-1-2 1,0 1-1,0-2 1,-1 1-1,0-1 1,-1-1-1,0 1 1,0-1-1,-1-1 1,-1 0-1,0 1 1,0-2 0,-1 1-1,-1-1 1,2-7-24,3-1 29,-2 0 0,0-1 0,-1 0 0,-1 0 1,-1-1-1,-1 1 0,-1-1 0,-1 0 1,-1 1-1,-1-1 0,-1 0-29,-11-14 63,13 37-63,0-1 1,0 0 0,-1 0-1,1 1 1,0-1-1,-1 1 1,1-1-1,-1 0 1,1 1-1,0-1 1,-1 1-1,1-1 1,-1 1 0,1-1-1,-1 1 1,0-1-1,1 1 1,-1 0-1,1-1 1,-1 1-1,0 0 1,1 0-1,-1-1 1,0 1 0,1 0-1,-1 0 1,0 0-1,0 0 1,1 0-1,-1 0 1,0 0-1,1 0 1,-1 0-1,0 0 1,0 0 0,1 0-1,-1 0 1,0 1-1,1-1 1,-1 0-1,0 1 1,1-1-1,-1 0 1,1 1-1,-1-1 1,0 1-1,-2 4-8,0 0 0,0 1 0,0-1 1,1 1-1,0 0 0,0 0 0,0-1 0,1 1 0,0 0 0,0 1 0,1-1 1,-1 0-1,1 0 0,1 0 0,-1 0 0,1 0 0,0 0 0,0 0 1,1 0-1,1 3 8,-3-5-3,0-1 1,1 0-1,-1 1 1,1-1-1,0 0 1,0 0-1,0 1 1,1-1 0,-1 0-1,1 0 1,-1-1-1,1 1 1,0 0-1,0 0 1,0-1-1,0 1 1,1-1 0,-1 0-1,1 0 1,0 0-1,-1 0 1,1 0-1,0 0 1,0-1-1,0 1 1,0-1-1,0 0 1,0 0 0,1 0-1,-1 0 1,0-1-1,1 1 1,-1-1-1,0 0 1,1 0-1,-1 0 1,0 0 0,1-1-1,-1 1 1,0-1-1,0 0 1,1 0-1,1-1 3,16-10 7,-1 0 1,-1-2-1,0 0 0,0-1 0,-2-1 0,0-1 0,-1 0 0,4-7-7,-1 5 15,17-21 62,-1-1 0,-2-2 1,-2-1-1,-2-1 0,6-18-77,-22 37 85,-1 0-1,-1 0 1,-1-1 0,-2-1 0,-1 1 0,-1-2 0,-1 1 0,0-27-85,-4 47 26,0-2 4,0 0 1,0 1 0,-1-1 0,-1 0-1,0 1 1,0-1 0,0 0-1,-1 1 1,-1 0 0,0-1 0,0 1-1,-1 0 1,-2-4-31,6 12 4,-1 1 0,1-1 0,-1 1 0,1-1 0,-1 1 0,0-1 1,1 1-1,-1-1 0,0 1 0,1 0 0,-1-1 0,0 1 0,1 0 0,-1-1 0,0 1 0,0 0 0,1 0 0,-1 0 0,0 0 0,0 0 1,1 0-1,-1 0 0,0 0 0,0 0 0,1 0 0,-1 0 0,0 0 0,0 1 0,1-1 0,-1 0 0,0 0 0,1 1 0,-1-1 1,0 1-1,1-1 0,-1 1 0,0-1 0,1 1 0,-1-1 0,1 1 0,-1-1 0,1 1 0,-1-1 0,1 1 0,0 0 0,-1-1 1,1 1-1,0 0 0,-1 0 0,1-1 0,0 1 0,0 0 0,0 0-4,-18 26 14,1 1 0,1 1 1,2 1-1,1 0 0,1 1 0,-3 16-14,6-19 19,0 0 0,3 0-1,0 0 1,2 1 0,0-1-1,2 1 1,2 9-19,0-25 7,1-1 0,1 1-1,-1-1 1,2 1 0,0-1 0,1 0-1,0 0 1,0 0 0,1 0 0,1-1-1,0 0 1,1 0 0,0-1 0,0 0-1,1 0 1,1 0 0,8 7-7,65 35-1149,-20-34-2405,-5-11 236</inkml:trace>
  <inkml:trace contextRef="#ctx0" brushRef="#br0" timeOffset="-206885.323">24031 6050 9258,'0'-1'118,"-1"-1"-1,1 1 1,-1 0 0,1 0-1,-1 0 1,0 0 0,0 0 0,1 0-1,-1 0 1,0 0 0,0 0-1,0 0 1,0 0 0,0 0-1,-1 1 1,1-1 0,0 0-1,0 1 1,0-1 0,0 1 0,-1-1-1,1 1 1,0 0 0,-1 0-1,1-1 1,0 1 0,-1 0-1,1 0 1,0 0 0,0 0-1,-1 1 1,1-1 0,0 0-1,-1 0 1,1 1 0,0-1 0,0 1-1,-1-1 1,1 1 0,0 0-1,0-1 1,0 1 0,0 0-1,0 0 1,0 0 0,0 0-1,0 0 1,0 0-118,-8 13 15,1 0 0,0 0 0,1 0 0,1 1 0,0 0 0,1 0 0,1 0-1,0 1 1,1 0 0,1 0 0,0 2-15,0-7 7,0 0-1,1 0 0,0 1 1,1-1-1,1 0 0,0 0 1,0 0-1,1 0 0,0 0 1,1 0-1,0 0 0,3 4-6,-6-13-1,1 0 0,0-1 1,0 1-1,0-1 0,0 1 0,1-1 0,-1 1 0,0-1 0,1 0 0,-1 0 1,1 0-1,-1 0 0,1 0 0,-1 0 0,1 0 0,0 0 0,0 0 0,-1-1 1,1 1-1,0-1 0,0 1 0,0-1 0,0 0 0,-1 0 0,1 1 0,0-2 1,0 1-1,0 0 0,0 0 0,0 0 0,-1-1 0,1 1 0,0-1 0,0 0 1,0 1-1,-1-1 0,3-1 1,56-44 4,62-104 104,-117 144-105,-2 2-2,-1 0 0,1 0 0,0 1 0,1-1 0,-1 1 0,0 0 0,1-1 0,0 2 0,-1-1 0,1 0 0,1 1-1,-1 0 1,0 0 0,4-1-1,-6 3-3,0 0-1,0 0 1,0 0-1,0 1 1,-1-1-1,1 1 1,0 0-1,0-1 1,-1 1-1,1 0 1,0 0-1,-1 0 1,1 0-1,-1 0 1,1 1-1,-1-1 1,0 0 0,1 1-1,-1-1 1,0 1-1,0-1 1,0 1-1,0-1 1,0 1-1,-1 0 1,1-1-1,0 1 1,-1 0-1,1 0 1,-1 0-1,1 1 4,10 36-65,-1 0 0,-2 0-1,-1 1 1,-1 28 65,0 1-14,-3 0-1,-3-1 1,-7 50 14,2-73 282,-2-1 0,-2 0-1,-1 0 1,-3-1 0,-1-1 0,-3 0-1,-1-1 1,-13 21-282,-20-3 751,49-58-742,0-1 1,0 1-1,1-1 1,-1 1-1,0-1 0,0 0 1,0 0-1,0 0 1,0 0-1,1 0 0,-1-1 1,0 1-1,0 0 1,0-1-1,1 1 1,-1-1-1,0 0 0,0 0 1,1 0-1,-1 1 1,1-2-1,-1 1 1,1 0-1,-1 0 0,1 0 1,0-1-1,-1 1 1,1 0-1,0-1 1,0 1-1,0-1 0,0 0 1,0 1-1,0-1 1,1 0-1,-1 0 1,1 1-1,-1-1 0,1 0 1,-1 0-1,1 0 1,0 1-1,0-1 1,0-1-10,-5-20 5,2-1 1,0 0 0,1 0-1,2 0 1,0 0 0,2 0-1,0 0 1,2 0 0,1 0-1,0 1 1,2 0 0,4-8-6,11-28-8,3 1 0,3 1 0,2 1 1,3 2-1,5-3 8,173-220-39,-188 249 38,159-212 66,-129 147 3,-52 92-65,-1 1-1,1-1 0,0 0 1,0 1-1,-1-1 0,1 0 1,-1 0-1,1 0 0,0 0 1,-1 0-1,0 0 0,1 0 1,-1 0-1,1 0 0,-1 0 1,0 0-1,0 0 0,0 0 1,0 0-1,0 0 1,0 0-1,0 0 0,0 0 1,0 0-1,0 0 0,0 0 1,-1 0-1,1 0 0,0 0 1,-1 0-1,1 0 0,-1 0 1,1 0-1,-1 0 0,1 0 1,-1 0-1,0 1 0,1-1 1,-1 0-1,0 0 0,0 1 1,0-1-1,1 0 0,-1 1 1,0-1-1,0 1 1,0-1-1,0 1 0,0 0 1,0-1-1,0 1 0,0 0 1,0 0-1,0 0 0,0-1 1,0 1-1,0 0 0,-2 1-2,-6 4-4,-1 1-1,1 0 0,-1 1 1,2 0-1,-1 1 1,1 0-1,0 0 0,1 0 1,0 1-1,0 0 0,1 1 1,0 0-1,1 0 1,0 0-1,-3 7 5,8-16 0,-16 28-8,1 2 0,2 0 0,1 1 1,1 0-1,2 1 0,1-1 0,2 2 0,1-1 0,-1 28 8,6-60 0,-1 1 0,1 0 0,-1-1 0,1 1 0,-1-1 0,1 1 0,0 0-1,0-1 1,0 1 0,0 0 0,0-1 0,0 1 0,0 0 0,1-1 0,-1 1 0,1-1 0,-1 1-1,1-1 1,-1 1 0,1-1 0,0 1 0,0-1 0,0 1 0,0-1 0,0 0 0,0 1 0,0-1-1,0 0 1,0 0 0,1 0 0,-1 0 0,0 0 0,1 0 0,-1 0 0,1-1 0,-1 1 0,1 0-1,-1-1 1,1 1 0,0-1 0,-1 0 0,1 1 0,-1-1 0,1 0 0,0 0 0,-1 0 0,1 0-1,0 0 1,-1-1 0,1 1 0,0 0 0,-1-1 0,1 1 0,0-1 0,91-85 59,135-205 122,-167 206-139,-3-3 0,38-82-42,-79 136 24,-1 0 0,-1-1 1,-2-1-1,-2-1 0,-1 1 0,-2-4-24,-8 40 1,1-2 1,0 1 0,0-1 0,-1 0 1,1 0-1,-1 0 0,0 0 0,1 0 0,-1 0 1,0 1-1,0-1 0,0 0 0,0 0 0,0 0 0,-1 0 1,1 0-1,0 0 0,-1 0 0,0 0 0,1 1 1,-1-1-1,0 0 0,0 0 0,0 1 0,0-1 1,0 1-1,0-1-2,-2 4-4,0-1 0,1 1 0,-1 0 1,1 0-1,0 0 0,-1 0 0,1 0 1,0 0-1,0 1 0,1-1 0,-1 1 1,0-1-1,1 1 0,0 0 0,-1 0 1,1 0-1,0-1 0,0 3 4,-2 2-10,-106 219-150,82-167 163,6-15 31,3 1 0,1 1-1,-4 20-33,18-52 11,0-1 0,1 1 0,0-1 0,1 1 0,0 0 0,2 0-1,-1-1 1,2 1 0,-1 0 0,2-1 0,0 1 0,1-1 0,0 0-1,3 4-10,-6-12-2,1 0 0,0-1 0,1 1 0,-1-1 1,1 0-1,0 0 0,0 0 0,0 0 0,1 0 0,-1-1 0,1 1 0,0-1 0,0 0 0,0 0 0,0 0 0,1-1 0,-1 0 0,1 0 0,-1 0 0,1 0 0,0 0 0,0-1 0,0 0 0,-1 0 0,1-1 0,0 1 0,2-1 2,1-1-2,0 0 0,0-1-1,0 0 1,0-1 0,-1 1 0,1-1 0,-1-1-1,1 0 1,-1 0 0,-1 0 0,1-1 0,0 1 0,-1-2-1,1 0 3,31-31 31,-1-1 0,-2-1-1,-1-2 1,-3-1 0,-1-2-1,-3-1 1,11-24-31,6-19 52,-4-2 0,-4-2 0,-4-1 0,-5-1 0,4-35-52,-31 119 20,-9 25-27,8-14 6,-27 51 16,1 2 1,3 1-1,3 0 0,1 2 0,4 0 0,2 1 1,2 0-1,3 1 0,3 1 0,1 13-15,19 131 228,-8-181-183,-6-23-43,0 0-1,0 0 1,0 0-1,0-1 1,0 1-1,0 0 1,1 0-1,-1 0 1,0-1-1,0 1 1,0 0-1,0 0 1,0 0-1,1 0 0,-1 0 1,0 0-1,0 0 1,0-1-1,1 1 1,-1 0-1,0 0 1,0 0-1,0 0 1,1 0-1,-1 0 1,0 0-1,0 0 1,0 0-1,1 0 0,-1 0 1,0 0-1,0 0 1,1 0-1,-1 0 1,0 0-1,0 0 1,0 0-1,1 1 1,-1-1-1,0 0 1,0 0-1,0 0 1,0 0-1,1 0 1,-1 0-1,0 1 0,0-1 1,0 0-1,0 0 1,0 0-2,12-156 152,-12 135-129,-5-156 105,6 168-195,4 20-10,0 0 43,-3-4 28,1 1-1,0-1 0,1-1 1,0 1-1,0 0 0,0-1 1,1 0-1,-1 0 0,1 0 1,1-1-1,-1 1 0,1-1 1,0 0-1,0-1 0,1 0 1,-1 0-1,1 0 0,0-1 1,0 0-1,0 0 0,1-1 1,-1 0-1,1 0 0,-1 0 1,1-1-1,-1 0 0,1-1 1,0 0-1,-1 0 0,1-1 1,0 0-1,0 0 7,0-1 11,-1-1-1,0 0 1,1-1 0,-1 0 0,-1 0 0,1 0-1,-1-1 1,1 0 0,-1 0 0,-1-1 0,1 1-1,-1-1 1,0-1 0,0 1 0,-1-1 0,1 1-1,-2-1 1,1 0 0,-1-1 0,0 1-1,0-1 1,-1-1-11,-1 9 2,-1-1-1,1 1 0,-1-1 1,1 1-1,-1-1 0,0 1 1,1-1-1,-1 1 0,0-1 1,1 1-1,-1-1 1,0 0-1,0 1 0,1-1 1,-1 1-1,0-1 0,0 0 1,0 1-1,0-1 0,0 0 1,0 1-1,0-1 0,0 0 1,0 1-1,0-1 0,0 1 1,-1-1-1,1 0 1,0 1-1,0-1 0,-1 1 1,1-1-1,0 0 0,-1 1 1,1-1-1,0 1 0,-1-1 1,1 1-1,-1-1 0,1 1 1,-1 0-1,1-1 0,-1 1 1,1 0-1,-1-1 1,0 1-1,1 0 0,-1-1 1,1 1-1,-1 0 0,0 0 1,1 0-1,-1 0 0,0 0 1,1 0-1,-1 0 0,1 0 1,-1 0-1,0 0 0,1 0 1,-1 0-1,0 0 1,1 0-1,-1 1-1,-7 10-9,1 1 1,0 0-1,1 1 0,1 0 1,-1 0-1,2 0 0,0 0 1,1 1-1,0-1 0,1 1 1,1 0-1,-1 4 9,2-16-1,-1 0 0,1 1 0,-1 0 0,1-1 0,0 1 0,0-1 0,0 1 0,0-1 0,1 1 0,-1-1 0,0 1 0,1-1 0,0 1 0,0-1 0,0 0 0,0 1 0,0-1 0,0 0 0,0 0 0,1 1 0,-1-1 0,1 0 0,0-1 0,-1 1 0,1 0 0,0 0 1,0-1-1,0 1 0,0-1 0,3 2 1,3-3-3,1 0 1,-1-1-1,1 1 1,-1-1-1,1-1 1,-1 0-1,0 0 1,1-1-1,-1 0 1,-1 0-1,1-1 1,0 0-1,3-2 3,-8 4 1,209-121 157,-210 121-159,0 0 0,1 0-1,-1 0 1,1 0-1,-1 1 1,1-1 0,0 1-1,-1-1 1,1 1 0,0 0-1,0 0 1,0 0-1,0 1 1,0-1 0,0 1-1,0-1 1,0 1 0,0 0-1,0 0 1,0 1 0,0-1-1,0 0 1,0 1-1,0 0 1,0 0 0,0 0-1,0 0 1,-1 0 0,1 1-1,0-1 1,-1 1-1,1-1 1,-1 1 0,1 0-1,-1 0 1,0 0 0,0 1-1,0-1 2,16 109-25,-17-110 25,0 1 0,-1 0 0,1-1 1,0 1-1,0-1 0,0 0 0,0 1 0,0-1 0,0 0 0,0 0 1,1 1-1,-1-1 0,0 0 0,1 0 0,-1-1 0,1 1 1,-1 0-1,1 0 0,-1-1 0,1 1 0,0-1 0,-1 1 1,1-1-1,0 0 0,-1 1 0,1-1 0,0 0 0,0 0 0,-1 0 1,1 0-1,0-1 0,-1 1 0,1 0 0,0-1 0,-1 1 1,1-1-1,0 0 0,56-32 5,22-66 88,-51 61-128,-24 54-421,-18 45-3953,11-22 1237</inkml:trace>
  <inkml:trace contextRef="#ctx0" brushRef="#br0" timeOffset="-209108.427">27263 3832 9154,'0'2'2216,"-12"52"-17,3-17-1994,1 0 0,2 1 0,2 0 0,1-1 0,2 1 0,3 34-205,-2-67 8,0-1-1,0 0 0,1 1 1,-1-1-1,1 1 0,0-1 1,0 0-1,1 1 1,-1-1-1,1 0 0,0 0 1,0 0-1,0 0 1,1 0-1,-1-1 0,1 1 1,0-1-1,0 0 0,0 0 1,0 0-1,1 0 1,-1 0-1,1 0 0,0-1 1,0 0-1,0 0 0,0 0 1,2 1-8,0-5 8,0 1 1,-1 0-1,1-1 0,0 0 1,-1 0-1,1-1 0,-1 0 1,0 0-1,0 0 0,0 0 1,0-1-1,0 0 0,-1 0 1,0 0-1,0 0 0,3-4-8,21-24 46,-1-1-1,-1-1 1,-1-1-1,-3-1 1,-1-2-1,-1 0 1,-2-1-1,9-32-45,-13-9 183,-14 80-178,0 0-1,-1 0 1,1 0-1,0 1 1,0-1-1,-1 0 1,1 0 0,0 0-1,0 0 1,-1 0-1,1 0 1,0 0-1,-1 0 1,1 0-1,0 0 1,0 0 0,-1 0-1,1 0 1,0 0-1,0 0 1,-1 0-1,1-1 1,0 1-1,0 0 1,-1 0 0,1 0-1,0 0 1,0 0-1,-1-1 1,1 1-1,0 0 1,0 0 0,0 0-1,-1-1 1,1 1-1,0 0 1,0 0-1,0-1 1,0 1-1,0 0 1,0 0 0,0-1-1,-1 1 1,1 0-1,0 0 1,0-1-1,0 1 1,0 0-1,0-1 1,0 1 0,0 0-1,0 0 1,0-1-1,0 1 1,1 0-1,-1 0 1,0-1 0,0 1-1,0 0-4,-13 23 160,8-4-133,0-1 0,1 1-1,1 0 1,1 0 0,0 0-1,2 0 1,0 1 0,1-1-1,1 0 1,0 0 0,2 0 0,2 6-27,-6-22 3,1 0 0,-1 0 0,1-1 0,0 1 1,0 0-1,0-1 0,0 1 0,0 0 0,0-1 1,1 1-1,-1-1 0,1 0 0,0 0 0,-1 1 1,1-1-1,0 0 0,0 0 0,1-1 0,-1 1 1,0 0-1,1-1 0,-1 1 0,1-1 0,-1 0 1,1 0-1,0 0 0,-1 0 0,1 0 0,0-1 1,0 1-1,-1-1 0,1 0 0,0 0 0,0 0 1,1 0-4,9-6 24,0 0 1,-1 0-1,0-1 1,0-1 0,0 0-1,-1-1 1,-1 0 0,1-1-1,-1 0 1,-1 0-1,0-1 1,-1 0 0,0-1-1,0 0 1,3-9-25,-2 9 44,-2-1 0,0-1 0,0 1 0,-1-1 1,-1 0-1,0-1 0,-1 1 0,0-1 0,-2 0 0,0 0 0,1-14-44,-10 19 144,0 30-84,3-1-49,1 0 0,1 1-1,1-1 1,1 0 0,0 1-1,1-1 1,3 8-11,-4-24 1,0 0-1,0 0 1,1-1-1,-1 1 1,1 0 0,0 0-1,0 0 1,0 0-1,0-1 1,0 1-1,1 0 1,-1-1 0,1 0-1,0 1 1,-1-1-1,1 0 1,0 1 0,0-1-1,1-1 1,-1 1-1,0 0 1,1 0-1,-1-1 1,1 1 0,-1-1-1,1 0 1,0 0-1,0 0 1,-1 0-1,2 0 0,4-2 6,0-1-1,0 0 0,-1-1 0,1 0 1,-1 0-1,0 0 0,0-1 1,0 0-1,0-1 0,-1 1 0,1-1 1,-1 0-1,-1-1 0,1 0 0,3-4-5,-4 5 8,17-16 25,-2-1 1,-1-1-1,0-1 0,-2-1 1,0 0-1,-2-1 1,-1-1-1,-1 0 0,0-5-33,-6 11 7,-10 27-35,-11 38-17,10-31 51,1-1 1,0 1 0,1 0-1,0 1 1,1-1 0,0 0-1,1 0 1,1 1 0,0-1-1,1 0 1,0 0 0,1 0-1,1 0 1,0-1 0,0 1-1,6 8-6,-9-19 3,1 1 0,0-1 0,0-1 0,0 1 0,0 0 0,1 0 0,-1-1 1,0 1-1,1-1 0,-1 0 0,1 0 0,-1 0 0,1 0 0,0 0 0,-1 0 0,1-1 0,0 1 0,-1-1 0,1 0 0,0 0 0,0 0 0,-1 0 0,1 0 0,0-1 0,0 1 0,-1-1 0,2 0-3,67-32 52,-58 23-36,-1-1 1,0 0 0,0 0 0,-1-1 0,-1-1 0,0 0 0,0 0 0,-2-1-1,0 0 1,0 0 0,-1-1 0,-1 0 0,0-1 0,-2 1 0,1-1-1,-2 0 1,1-8-17,-4 14-202,-4 15-43,-5 18-131,-10 98-1573,25-68-1268,6-13 447</inkml:trace>
  <inkml:trace contextRef="#ctx0" brushRef="#br0" timeOffset="-208660.333">28905 3410 8010,'-5'15'588,"-42"147"3645,23-73-3244,4 1 0,3 1 0,3 20-989,12-56 338,3-1 1,3 1-1,5 29-338,3 30 76,-11-103-61,0 0 0,-1 1-1,0-1 1,0 1 0,-2-1 0,1 0 0,-1 1 0,-3 5-15,5-17 2,0 1 0,0-1 0,-1 1 0,1-1 0,0 1 0,-1-1 0,1 1 0,0-1 0,-1 1 0,1-1 0,-1 0 0,1 1 0,-1-1 0,1 0 0,0 1 0,-1-1 0,0 0 0,1 1 0,-1-1 0,1 0 0,-1 0 0,1 0 0,-1 0 0,1 0 0,-1 1 0,0-1 0,1 0 0,-1 0 0,1 0 0,-1-1 0,0 1 0,1 0 0,-1 0 0,1 0 0,-1 0 0,1 0 1,-1-1-1,1 1 0,-1 0 0,1 0 0,-1-1 0,1 1 0,-1-1 0,1 1 0,-1 0 0,1-1 0,-1 1 0,1-1 0,0 1 0,-1-1 0,1 1 0,0-1 0,0 1 0,-1-1 0,1 1 0,0-1 0,0 1 0,0-1 0,0 1 0,-1-2-2,-3-6-2,0 0 1,0-1-1,1 0 0,0 0 1,0 0-1,1 0 1,0 0-1,1 0 0,-1-8 2,-1-44-293,2-1-1,3 1 0,3 0 1,3 0-1,10-40 294,5-12-629,4 1 1,6 2-1,39-89 629,-59 163 63,2 2 1,1 0-1,2 0 0,1 2 0,16-20-63,-27 42 91,0-1 0,1 1 0,0 0 0,1 1 0,0 0-1,0 0 1,1 1 0,2 0-91,-12 7 11,0 0-1,1 0 1,-1 0 0,0 1-1,1-1 1,-1 0-1,1 1 1,-1-1 0,1 1-1,-1-1 1,1 1-1,-1 0 1,1 0 0,-1 0-1,1 0 1,0 0-1,-1 0 1,1 0 0,-1 0-1,1 0 1,-1 1-1,1-1 1,-1 1 0,1-1-1,-1 1 1,1 0-1,-1-1 1,0 1 0,1 0-1,-1 0 1,0 0-1,0 0 1,1 0 0,-1 0-1,0 1 1,0-1-1,0 0 1,-1 0 0,1 1-1,0-1 1,0 0-1,-1 1 1,1-1 0,-1 1-1,1-1 1,-1 1-1,1-1 1,-1 1 0,0 0-1,0-1 1,0 1-1,0-1 1,0 1 0,0-1-1,-1 1 1,1 0-1,0-1 1,-1 1-11,-25 111 625,-52 90 654,75-194-1217,1-5-32,0 0 0,1 0-1,-1 1 1,1-1 0,0 1 0,0-1-1,1 1 1,-1-1 0,1 1 0,0-1-1,0 1 1,0-1 0,1 1 0,0-1-1,0 2-29,0-4 4,0-1-1,0 0 1,0 0-1,1 0 1,-1 0-1,0 0 0,0 0 1,1 0-1,-1-1 1,1 1-1,-1 0 0,1-1 1,-1 1-1,1-1 1,-1 1-1,1-1 1,-1 0-1,1 0 0,0 0 1,-1 0-1,1 0 1,-1 0-1,1 0 1,-1 0-1,1-1 0,0 1 1,-1 0-1,1-1 1,-1 0-1,0 1 0,1-1 1,0 0-4,218-77-63,-212 76 42,1 0 0,-1 0-1,1 1 1,-1 0 0,1 0 0,-1 1-1,1 0 1,0 0 0,-1 1-1,1 1 1,-1-1 0,0 1 0,1 1-1,-1-1 1,0 1 0,0 1-1,0 0 1,-1 0 0,1 0 0,-1 1-1,5 4 22,-10-5-5,-1 0-1,1 0 0,-1 0 0,0 0 0,0 0 1,0 0-1,0 0 0,-1 0 0,0 0 0,1 1 0,-2-1 1,1 0-1,0 0 0,-1 0 0,0 0 0,0 0 1,0 0-1,-1 0 0,1 0 0,-1 0 0,0 0 1,0 0-1,0-1 0,0 1 0,-1-1 0,0 0 1,1 0-1,-2 1 6,-12 18 168,-2-1 1,-1-1 0,0 0 0,-19 13-169,-14 11 598,-2-2 0,-2-2 1,-1-3-1,-39 18-598,94-54 21,-4 2-286,1 0-1,-1 0 1,1 0-1,-1 0 1,0-1 0,0 0-1,0 0 1,0-1-1,0 0 1,0 0-1,0 0 1,-1-1-1,1 0 1,-4 0 265,-24-15-4102</inkml:trace>
  <inkml:trace contextRef="#ctx0" brushRef="#br0" timeOffset="-205288.481">20496 7974 7354,'27'-149'5778,"-30"296"-5226,41 156-212,24 14 98,-44-248-256,-17-68-177,-1-1-1,1 1 0,0-1 0,0 1 0,0-1 0,-1 1 0,1-1 0,0 1 0,0-1 0,0 0 0,0 1 0,0-1 0,0 0 0,0 0 0,0 0 0,-1 1 0,1-1 1,0 0-1,0 0 0,0-1 0,0 1 0,0 0 0,0 0 0,0 0 0,0-1 0,0 1 0,0 0 0,0-1 0,-1 1 0,1-1 0,0 1 0,0-1 0,0 1 0,-1-1 1,1 0-1,0 1 0,-1-1 0,1 0 0,-1 1 0,1-1 0,0 0 0,-1 0 0,0 0 0,1 0 0,-1 1 0,1-2-4,16-20 59,0 0 0,-2 0 0,0-2 0,-1 0 1,7-21-60,-15 34 14,91-203 220,-94 207-223,-2 5-6,-1 0-1,1 0 1,0-1-1,0 1 0,0 0 1,0 0-1,0 0 1,0 0-1,1 0 1,-1 1-1,1-1 0,-1 0 1,1 1-1,0-1 1,-1 1-1,1-1 1,0 1-1,0 0 0,0-1 1,0 1-1,0 0-4,0 3 3,0-1 0,0 1 0,-1-1 0,1 1 0,0 0 0,-1 0 0,0 0 0,1 0 0,-1 0 0,0 0 1,0 0-1,0 0 0,0 0 0,-1 0 0,1 0 0,-1 1 0,1-1 0,-1 0 0,0 1 0,1-1-3,-1 1 2,12 69 126,-3 0 0,-3 0 0,-4 1 0,-3 10-128,1-76 20,0-7-9,0 0 0,1 0-1,-1 0 1,0-1 0,0 1-1,0 0 1,1 0 0,-1 0 0,0 0-1,0 0 1,0 0 0,1 0-1,-1 1 1,0-1 0,0 0-1,0 0 1,0 0 0,1 0 0,-1 0-1,0 0 1,0 0 0,0 0-1,0 0 1,1 0 0,-1 1 0,0-1-1,0 0 1,0 0 0,0 0-1,0 0 1,1 1-11,6-55-12,-3 18-747</inkml:trace>
  <inkml:trace contextRef="#ctx0" brushRef="#br0" timeOffset="-204273.273">21187 8201 7674,'4'1'209,"0"-1"0,0 1 0,1-1 0,-1 0 0,0-1 0,1 1 0,-1-1 0,0 0 0,0 0 0,0 0 0,1 0 0,-1-1 0,0 1 1,-1-1-1,1 0 0,0-1 0,-1 1 0,1-1 0,-1 1 0,1-1 0,-1 0 0,0 0 0,0 0 0,-1-1 0,2-1-209,53-95 488,-54 93-430,3-5 66,0 0 1,-2 0 0,1 0 0,-1-1-1,-1 0 1,0 1 0,0-14-125,-3 26 19,0 1 1,0 0-1,-1 0 0,1-1 1,0 1-1,-1 0 0,1-1 1,0 1-1,-1 0 1,1-1-1,-1 1 0,1-1 1,-1 1-1,1 0 0,-1-1 1,0 0-1,1 1 0,-1-1 1,0 1-1,1-1 0,-1 0 1,0 1-1,1-1 0,-1 0 1,0 0-1,0 0 0,1 1 1,-1-1-1,0 0 0,0 0 1,0 0-1,1 0 1,-1 0-1,0 0 0,0-1 1,1 1-1,-1 0 0,0 0 1,0 0-1,1-1 0,-1 1 1,0 0-1,1-1 0,-1 1 1,0-1-1,1 1 0,-1-1 1,1 1-1,-1-1 0,1 1 1,-1-1-1,1 0 0,-1 1 1,1-1-1,-1 0 0,1 1 1,0-1-1,-1 0 1,1 1-1,0-1 0,0 0 1,0 0-1,0 1 0,-1-1 1,1 0-1,0 0 0,0 0-19,-30 84 492,19-49-450,1 0-1,2 2 0,2-1 1,1 0-1,0 32-41,4-66 3,1 1 0,-1 0 0,1 0 0,0 0 0,-1 0 0,1 0 0,0 0 0,0 0 0,0 0 0,1 0 0,-1 0 0,0 0 0,1 0 0,-1 0 0,1-1 0,0 1 0,-1 0 0,1 0 0,0 0 0,0-1 0,0 1 0,0-1 0,1 1 0,-1-1 0,0 1 0,1-1 0,-1 1 0,1-1 0,-1 0 0,1 0 0,0 0 0,-1 0 0,1 0 0,0 0 0,0-1 0,0 1 0,-1 0 0,1-1 0,0 1 0,0-1 0,0 0 0,0 0 0,0 0 0,0 0 0,0 0 0,1 0-3,9-4 9,0 0 0,0-1 0,-1-1 0,1 1 0,-1-2 1,0 0-1,-1 0 0,2-1-9,18-13 29,-14 10-10,1 1-1,0 1 0,1 0 1,0 2-1,15-6-18,-27 12-3,0-1 0,1 1 0,-1 0 0,0 0 0,0 0 0,0 1 0,1 0 0,-1 0 0,0 1 0,0 0 0,0 0 0,0 0 0,0 1 0,0 0 0,0 0 0,0 0 0,0 1 0,-1 0 0,1 0 0,1 2 3,1 2-6,0 1 1,0 0-1,-1 1 0,0 0 0,-1 0 1,0 0-1,0 0 0,-1 1 1,0 0-1,-1 0 0,1 5 6,19 35 314,-21-83 1022,-2 0-1186,-2 0-1,-1 1 0,-1-1 1,-2 1-1,-1 0 0,-2 0 1,-1 1-1,-10-23-149,9 40-12,6 18-36,5 1 40,1-1 0,-1 1 1,1-1-1,0 0 0,0 1 0,0-1 0,1 0 1,-1 0-1,1 0 0,0-1 0,0 1 0,0-1 0,1 1 1,-1-1-1,1 0 0,0-1 0,0 1 0,0 0 0,0-1 1,0 0-1,0 0 0,1 0 0,-1-1 0,1 0 0,-1 1 1,1-1-1,0-1 0,-1 1 0,1-1 0,0 0 1,-1 0-1,1 0 0,0-1 0,0 1 0,-1-1 0,1 0 1,-1-1-1,2 0 8,3-3 8,-1-1-1,-1-1 1,0 1 0,1-1 0,-2-1 0,1 1 0,-1-1 0,-1 0-1,1-1 1,-1 1 0,-1-1 0,1 0 0,-2 0 0,1 0 0,-1-1-1,0 1 1,-1-1 0,0-4-8,-1-20 83,-1 33-83,0 1 0,0-1 0,0 1 0,0-1 0,0 0 0,-1 1 0,1-1 0,0 0 0,0 1 0,0-1 0,-1 0 0,1 1 0,0-1 0,0 1 0,-1-1 0,1 1 0,-1-1 0,1 1 0,0-1 0,-1 1 0,1-1 0,-1 1 0,1-1 0,-1 1 0,0 0 0,1-1 0,-1 1 0,1 0 0,-1-1 0,0 1 0,1 0 0,-1 0 0,1 0 0,-1 0 0,0 0 0,1 0 0,-1-1 0,0 1 0,1 1 0,-1-1 0,0 0 0,1 0 0,-1 0 0,0 0 0,1 0 0,-1 1 0,1-1 0,-1 0 0,-18 36-140,14-13 118,1 0 0,0 0 0,2 1-1,0-1 1,2 0 0,1 1 0,0-1 0,2 1 0,5 18 22,-7-38-5,0 0 1,0 0-1,0-1 1,1 1-1,0 0 1,0 0-1,0-1 1,0 1-1,1-1 1,-1 0-1,1 0 0,0 1 1,0-2-1,0 1 1,0 0-1,0-1 1,1 1-1,-1-1 1,1 0-1,0 0 0,-1-1 1,1 1-1,0-1 1,0 1-1,0-1 1,0-1-1,0 1 1,0 0-1,4-1 5,2-3-1,0 1 0,0-2-1,0 0 1,0 0 0,-1-1 0,0 0 0,0 0-1,0-1 1,0 0 0,3-5 1,16-12 27,-2-2 0,-1-1 1,-1-1-1,-1-1 0,-2-1 0,0-1 1,4-13-28,-8 18 21,32-58 50,-39 75-121,-12 26-12,2-18 62,-3 19-13,0 0 0,1 0 0,1 0 0,1 0 0,1 0 0,0 0 0,2 0 0,3 14 13,-6-32 0,0 1 1,1-1 0,-1 1-1,1-1 1,-1 1 0,1-1-1,0 0 1,-1 1 0,1-1-1,0 0 1,0 1 0,0-1-1,0 0 1,0 0 0,0 0-1,1 0 1,-1 0 0,0 0-1,0 0 1,1 0 0,-1-1-1,0 1 1,1 0 0,-1-1-1,1 1 1,-1-1 0,1 0-1,-1 1 1,1-1 0,-1 0-1,1 0 1,0 0 0,-1 0-1,1 0 1,-1 0 0,1-1-1,-1 1 1,1 0 0,-1-1-1,1 1 1,-1-1 0,1 0-1,-1 1 1,0-1 0,1 0-1,-1 0 1,0 0 0,0 0-1,0 0 1,1 0 0,-1 0-1,0-1 0,19-15 31,0 0-1,-2-2 1,0 0-1,-1-1 1,10-17-31,44-48 81,-29 55-73,-41 29-11,1 1 1,-1 0-1,0-1 1,1 1 0,-1 0-1,0 0 1,1 0 0,-1 0-1,0 0 1,1 0-1,-1 1 1,0-1 0,0 0-1,1 1 1,-1-1-1,0 1 1,0-1 0,1 1-1,-1 0 1,0-1-1,0 1 1,0 0 0,0 0-1,0 0 1,0 0-1,0 0 1,0 0 0,-1 0-1,1 0 1,0 0-1,0 0 1,-1 0 0,1 1-1,-1-1 1,1 1 2,5 13-13,-1 0 0,-1 1-1,0-1 1,-1 1 0,0 0 0,-2 0 0,0 4 13,3 13 8,6 65 108,-9-92-239,-1-13-266,-1-16-958,5-15-1961,0-8-310</inkml:trace>
  <inkml:trace contextRef="#ctx0" brushRef="#br0" timeOffset="-203768.712">22614 7380 10402,'-12'-1'2537,"6"2"815,8 7-3031,1 0-153,6 2-240,7 1 3280,7-1-6560,8-5 3176</inkml:trace>
  <inkml:trace contextRef="#ctx0" brushRef="#br0" timeOffset="-203187.603">23171 7186 6817,'0'-5'333,"1"0"65,-1 1 1,0-1-1,0 0 1,-1 1-1,1-1 1,-1 0-1,0 1 1,0-1-1,0 1 1,-1-1 0,0 1-1,0-1 1,0 1-399,-3 6 570,0 7-477,1-1-1,0 1 0,0 0 0,1 0 1,0 0-1,1 0 0,0 1 0,1-1 1,0 2-93,-5 18 120,4-16-87,-15 55 392,3 1 0,4 0 0,2 1-1,4 0 1,2 0 0,4 1 0,3-1 0,4 11-425,116 414 936,-145-598-716,4-1-1,5 0 1,5 0 0,4-1 0,6-21-220,-3 89 19,2 0 0,2-1 1,1 1-1,2 1 0,2-1 1,3-5-20,-12 40-3,0-1 0,1 0 0,-1 0 0,1 1 1,0-1-1,0 1 0,0-1 0,0 1 0,0 0 0,0 0 1,1 0-1,-1 0 0,1 0 0,-1 0 0,1 1 0,0-1 1,0 1-1,0 0 0,-1 0 0,1 0 0,0 0 0,0 0 0,2 1 3,1-4 5,0 1 0,0-1 0,-1 0 0,1 0 0,-1-1 0,0 1 0,0-1 0,0 0 0,-1-1 0,0 1 0,0-1 0,0 0 0,-1 0 0,1 0 0,-1-1-5,-2 4 0,10-15 11,-2-1 0,0-1 0,-1 1 0,-1-1 0,-1-1 0,-1 1 1,1-11-12,-6-3 8,-12 48-102,-1 22 67,2 0-1,2 1 1,1 0 0,2 1-1,2 0 1,1 0 0,2 0-1,2 10 28,8 87 79,12-58-33,-20-75-45,1 0 0,-1 0 0,1 1 0,0-1 0,-1 0 0,1-1 0,1 1 0,-1 0 0,0 0-1,0-1 1,0 1 0,1-1 0,-1 0 0,1 0 0,-1 0 0,1 0 0,-1 0 0,1 0 0,0-1 0,-1 1-1,1-1 1,0 0 0,0 0 0,-1 0 0,1 0 0,0 0 0,0-1-1,9-1 13,-1-1 0,1 0 1,-1-1-1,0 0 0,-1-1 1,1 0-1,-1-1 0,1-1-13,-3 2 15,-1 0 0,0-1 0,0 1 0,0-2-1,-1 1 1,0-1 0,0 0 0,-1 0 0,0-1-1,0 1 1,-1-1 0,3-5-15,1-5 28,0 0-1,-1 0 1,-1 0 0,0-1 0,-2 0 0,1-9-28,-12 175-103,7-140 106,-1-3 2,1-1-1,-1 0 1,1 1-1,-1-1 1,1 1-1,0-1 1,0 0-1,1 1 1,-1-1 0,1 0-1,0 1 1,0-1-1,0 0 1,0 0-1,0 1 1,1-1-1,-1 0 1,1 0-1,0-1 1,0 1-1,0 0 1,0-1-1,0 1 1,1-1-1,-1 1 1,1-1 0,0 0-1,0 0 1,1 0-5,3-2 11,0 0 1,1 0-1,-1-1 0,0 0 1,0 0-1,0-1 1,0 0-1,0 0 1,0-1-1,0 0 1,-1 0-1,1-1 1,-1 1-1,0-1 1,0-1-1,0 1 1,-1-1-1,0 0 0,0 0 1,0-1-1,0 1 1,-1-1-1,0 0 1,0 0-1,2-6-11,3-3 26,-2 1 0,0-2 0,0 1 0,-2-1-1,0 0 1,0 0 0,-2 0 0,0-1 0,-1 0 0,0 1-1,-2-2-25,-10-28 99,9 45-100,-1 1 0,1 1 0,0-1 0,0 0 0,-1 0 0,1 0 0,0 1 0,0-1 0,0 1 0,-1-1 0,1 1 0,0-1 0,0 1 0,0 0 0,0-1 0,0 1 0,0 0 0,0 0 0,0 0 0,1 0 0,-1-1 0,0 2 0,0-1 0,1 0 0,-1 0 0,0 0 0,1 0 0,-1 0 0,1 0 0,0 1 0,-1-1 0,1 0 0,0 0 0,0 0 0,0 1 0,0-1 0,0 1 1,-7 23 8,1 0 1,1 0-1,1 0 1,2 1 0,0 0-1,2-1 1,2 23-9,-2-45 6,0-1-1,0 0 1,0 0 0,0 0 0,0 1-1,0-1 1,1 0 0,-1 0 0,1 0 0,0 0-1,0 0 1,-1 0 0,1 0 0,1 0 0,-1 0-1,0 0 1,0 0 0,1-1 0,-1 1 0,1 0-1,-1-1 1,1 1 0,0-1 0,-1 0-1,1 1 1,0-1 0,0 0 0,0 0 0,0 0-1,0-1 1,0 1 0,0 0 0,0-1 0,1 1-1,-1-1 1,0 0 0,0 0 0,0 0 0,1 0-1,-1 0 1,1 0-6,55-14 16,-56 13-137,0 1 0,0-1 1,0 0-1,0 0 0,0 0 0,0 0 0,-1 0 0,1 0 0,0 0 1,-1 0-1,1-1 0,-1 1 0,0-1 0,1 1 0,-1-1 0,0 0 1,0 1-1,0-1 0,0 0 0,0 0 0,0 0 0,-1 0 1,1 0-1,0 0 0,-1 0 0,0 0 0,1 0 0,-1 0 0,0 0 1,0 0-1,0 0 0,0 0 0,-1 0 0,1 0 0,-1-1 121,2-11-1372,2-35-2074</inkml:trace>
  <inkml:trace contextRef="#ctx0" brushRef="#br0" timeOffset="-202897.38">23840 7077 6585,'-16'-12'4433,"3"13"-848,3 10-904,1 7-2177,7 0-448,8 5-56,5-2-16,12 2-328,1-3-400,17 1-2817,0-6 456</inkml:trace>
  <inkml:trace contextRef="#ctx0" brushRef="#br0" timeOffset="-202510.042">24068 7430 7754,'-18'342'6360,"19"-311"-6097,2-1 0,0 1 1,2-1-1,1 0 0,2-1 0,0 1 1,3 0-264,8 6 325,-12-43 22,1-59 550,5-70-222,36-253-483,4 102-68,-45 248-93,2 0 1,2 1-1,15-32-31,-24 64-6,-1 0 1,1 0-1,1 0 1,-1 0-1,1 0 1,0 1-1,1 0 1,-1 0 0,1 0-1,0 0 1,5-3 5,-10 8-3,1-1 0,-1 1 0,1 0 0,0-1 0,-1 1 0,1 0 0,-1 0 0,1 0 0,0-1 0,-1 1 0,1 0 0,0 0 0,-1 0 0,1 0 0,0 0 1,-1 0-1,1 0 0,0 1 0,-1-1 0,1 0 0,0 0 0,-1 0 0,1 1 0,0-1 0,-1 0 0,1 1 0,-1-1 0,1 0 0,-1 1 0,1-1 0,-1 1 0,1-1 1,-1 1-1,1-1 0,-1 1 0,1-1 0,-1 1 0,0-1 0,1 1 0,-1 0 0,0-1 0,0 1 0,0 0 0,1-1 0,-1 1 0,0 0 0,0-1 0,0 2 3,5 35-68,-9-2 87,0 0-1,-3 0 1,-1-1-1,-3 8-18,-7 30 88,16-67-81,0 0 1,1-1 0,0 1 0,0 0 0,0 0-1,0 0 1,1 0 0,0 0 0,0 0-1,0 0 1,1 0 0,0-1 0,0 1 0,0 0-1,0 0 1,1 0 0,0-1 0,0 1-1,0-1 1,0 0 0,1 1 0,0-1 0,0 0-1,2 2-7,11 7 11,1-2 1,0 0-1,0-1 0,1 0 0,1-2 0,13 5-11,7 4 16,-27-12-10,-9-4-3,-1-1-1,0 0 0,1 1 0,-1 0 1,0 0-1,0-1 0,1 1 0,-1 1 1,0-1-1,0 0 0,0 0 1,0 1-1,0-1 0,0 1 0,-1 0 1,1 0-1,0-1 0,-1 1 0,0 0 1,1 0-1,-1 0 0,0 1 0,0-1 1,0 0-1,0 0 0,0 1 0,-1-1 1,1 0-1,-1 1 0,1-1 0,-1 0 1,0 1-1,0-1 0,0 1 0,0 0-2,-5 10 25,-1-1 0,0-1 0,0 1 1,-1-1-1,0 0 0,-1-1 0,0 0 0,-1 0 0,-9 8-25,12-11 35,0-1 1,0 0 0,-1 0 0,1-1-1,-1 0 1,-1 0 0,1-1-1,0 1 1,-9 2-36,14-7-60,0-1 0,0 1 0,0 0-1,0-1 1,0 0 0,0 1 0,0-1 0,0 0-1,0 0 1,0 0 0,0 0 0,1 0 0,-1-1-1,0 1 1,1 0 0,-1-1 0,1 1 0,-1-1-1,1 0 1,0 1 0,0-1 0,0 0 0,0 0-1,0 0 1,0 0 0,0 0 0,1 0 0,-1 0-1,1 0 1,-1 0 0,1 0 0,0 0 0,0 0-1,0 0 1,0 0 0,0-1 60,-1-47-3441,6-6-473</inkml:trace>
  <inkml:trace contextRef="#ctx0" brushRef="#br0" timeOffset="-202108.457">24693 7209 6385,'48'3'4882,"-40"-3"-4632,0 0 0,1-1-1,-1 1 1,0-1 0,0-1-1,0 0 1,0 0-1,0 0 1,0-1 0,-1 0-1,1-1 1,0-1-250,-7 5 43,0-1 0,0 1 0,0-1 0,0 0 0,-1 0 0,1 0 0,0 1 0,0-1 0,-1 0 1,1 0-1,-1 0 0,1 0 0,-1 0 0,1 0 0,-1 0 0,0 0 0,1 0 0,-1 0 0,0 0 0,0-1 0,0 1 0,0 0 0,0 0 0,0 0 0,0 0 0,0 0 0,0 0 0,0 0 0,-1 0 0,1 0 1,0-1-1,-1 1 0,1 0 0,-1 0 0,1 0 0,-1 1 0,1-1 0,-1 0 0,0 0 0,0 0 0,1 0 0,-1 1 0,0-1 0,0 0 0,0 1 0,0-1 0,0 0 0,0 1 0,0-1 0,0 1 0,0 0 1,0-1-1,0 1 0,0 0 0,0 0 0,0-1 0,0 1 0,0 0 0,0 0 0,-1 0 0,1 0-43,-5 2 25,0-1 0,1 1 0,-1 0 1,1 0-1,-1 0 0,1 1 0,0 0 0,0 0 0,0 0 1,0 1-1,0 0 0,1 0 0,0 0 0,0 0 0,0 1 0,0-1 1,1 1-1,0 0 0,0 0 0,0 0 0,0 1 0,-1 5-25,-1-3 23,0 1 1,0-1-1,1 1 0,0 0 0,1 1 0,0-1 0,1 1 0,0-1 0,0 1 0,1 0 0,0 0 0,1 0 1,0-1-1,0 1 0,1 0 0,1 4-23,0-11 5,-1 0 1,1-1-1,-1 0 0,1 1 1,0-1-1,0 0 1,0 0-1,0 0 0,0 0 1,1 0-1,-1 0 1,1 0-1,-1-1 0,1 0 1,-1 1-1,1-1 1,0 0-1,0 0 0,0 0 1,-1-1-1,1 1 1,0-1-1,0 1 0,0-1 1,0 0-1,0 0 1,0-1-1,0 1 0,0 0 1,0-1-1,0 0 0,0 0 1,-1 0-1,1 0 1,0 0-1,-1 0 0,1-1 1,-1 1-1,1-1 1,-1 0-1,1 0 0,-1 0 1,1-1-6,41-24 69,-1-3 1,-2-2 0,-1-2-1,26-28-69,-8 8 54,-50 47-48,-8 6-7,1 0-1,-1 0 0,1 0 1,-1 0-1,1 0 0,-1 0 1,1 0-1,0 0 0,0 0 1,-1 0-1,1 0 1,0 0-1,0 1 0,0-1 1,0 0-1,0 1 0,0-1 1,0 1-1,0-1 0,0 1 1,0-1-1,0 1 0,0 0 1,1 0-1,-1-1 1,0 1-1,0 0 0,0 0 1,0 0-1,1 0 0,-1 0 1,0 0-1,0 1 0,0-1 1,0 0-1,0 1 0,1-1 1,-1 1-1,0-1 1,0 1-1,0-1 0,0 1 2,17 65-6,-18-60 20,1 0 0,-1-1 0,1 1 0,0-1-1,1 1 1,0-1 0,-1 1 0,2-1-1,-1 0 1,1 0 0,-1 0 0,1 0 0,1 0-1,-1-1 1,1 1 0,2 1-14,-4-4-20,1-1-1,-1 1 1,1-1-1,0 0 1,-1 0-1,1 0 1,0 0-1,0 0 1,0-1 0,0 0-1,0 1 1,0-1-1,-1 0 1,1 0-1,0 0 1,0-1 0,0 1-1,0-1 1,0 0-1,0 0 1,-1 1-1,1-2 1,0 1 20,41-20-3875,-41 20 3391,31-15-2965</inkml:trace>
  <inkml:trace contextRef="#ctx0" brushRef="#br0" timeOffset="-201523.332">25521 7068 4169,'-20'9'7390,"-1"21"-5639,16-21-423,0-2-1146,0 1 0,0 0 1,1 0-1,0 0 0,1 1 0,0-1 1,0 1-1,1 0 0,0 0 0,0 0 1,1 0-1,0 0 0,1 0 0,0 0 1,1 4-183,0-10 14,-1-1 1,1 0 0,0 0 0,0 0-1,0 1 1,1-1 0,-1 0-1,0 0 1,1-1 0,-1 1-1,1 0 1,0 0 0,0-1 0,-1 1-1,1-1 1,0 0 0,0 1-1,0-1 1,1 0 0,-1 0-1,0 0 1,0 0 0,1-1 0,-1 1-1,0-1 1,1 1 0,-1-1-1,0 0 1,1 0 0,1 0-15,71-16 110,-57 6-84,1 0 0,-2-2 1,0 0-1,0-1 0,-1 0 1,-1-2-1,0 0 0,-1 0 1,-1-1-1,0-1 0,-1 0 1,-1-2-27,-1 5 16,-2 0 0,0-1 1,0-1-1,-1 1 1,-1-1-1,-1 0 0,-1 0 1,0-1-1,0 1 1,-2-1-1,0 0 1,-1 0-1,-1-3-16,0 18 0,1 0 0,-1 1 1,0-1-1,1 0 0,-1 0 0,0 1 0,0-1 1,0 0-1,-1 0 0,1 1 0,0-1 0,-1 0 1,1 0-1,-1 1 0,1-1 0,-1 0 0,0 1 1,0-1-1,0 1 0,0-1 0,0 1 0,0-1 1,0 1-1,0 0 0,0 0 0,-1-1 0,1 1 1,-1 0-1,1 0 0,-1 0 0,1 0 0,-1 1 1,1-1-1,-1 0 0,0 1 0,1-1 0,-1 1 1,0 0-1,0-1 0,0 1 0,-28 46-102,27-39 97,-8 18 83,2 1 0,0 1 0,2 0 0,1 0 0,1 0 0,-1 17-78,5-40 24,1 1-1,-1-1 0,1 1 1,0-1-1,1 0 0,-1 1 1,1-1-1,-1 0 0,1 1 1,0-1-1,1 0 0,-1 0 0,1 0 1,0 0-1,0 0 0,0 0 1,0-1-1,1 1 0,0-1 1,0 1-1,0-1 0,0 0 1,0 0-1,0 0 0,1 0 1,-1-1-1,1 0 0,0 0 1,2 2-24,8-2 13,1 0 1,-1-1 0,1-1 0,-1 0 0,0-1 0,1-1 0,-1 0 0,0-1 0,0 0 0,0-1 0,0 0 0,-1-2-1,1 1 1,-1-2 0,-1 0 0,8-5-14,3-1 24,-1 2 11,-1 0 0,-1-2 0,0-1 0,0 0 0,-2-2 0,4-3-35,-21 18 2,0 0 0,0 0 0,0 0 0,0-1 0,-1 1 1,1 0-1,0 0 0,0 0 0,-1-1 0,1 1 0,-1-1 1,1 1-1,-1 0 0,1-1 0,-1 1 0,0-1 0,0 1 1,0-1-1,0 1 0,0-1 0,0 1 0,0 0 0,0-1 1,0 1-1,-1-1 0,1 1 0,-1-1 0,1 1 0,-1 0 1,0-1-1,1 1 0,-1 0 0,0 0 0,0 0 0,0-1 1,0 1-1,0 0 0,0 0 0,0 0 0,0 0 0,0 1 1,0-1-1,-1 0 0,1 0 0,0 1 0,-1-1 0,1 1 1,0-1-1,-1 1 0,1-1 0,-1 1 0,1 0 1,-1 0-1,1 0 0,-1 0 0,1 0 0,-1 0 0,1 0 1,0 0-1,-1 1 0,1-1 0,-1 0 0,1 1 0,-1 0-2,-8 7 26,0 1 0,1 0 0,0 1 0,1 0-1,0 1 1,1-1 0,0 1 0,-4 11-26,9-21 8,0 1-1,0 0 1,0 1-1,1-1 1,-1 0-1,1 0 1,0 1-1,0-1 1,0 1-1,0-1 1,0 1-1,0-1 1,1 1-1,-1-1 1,1 1-1,-1 0 1,1-1-1,0 1 1,0 0-1,1-1 1,-1 1-1,0 0 1,1-1-1,0 1 1,-1 0 0,1-1-1,0 1 1,0-1-1,1 0 1,-1 1-1,0-1 1,1 0-1,0 0 1,-1 0-1,1 0 1,0 0-1,0 0 1,0 0-1,0-1 1,0 1-1,0-1 1,1 1-1,-1-1 1,1 0-1,-1 0 1,1 0-1,-1 0-7,10 0-22,0-1 0,-1 0 0,1-1 0,0 0 0,0-1 0,-1 0 0,1-1 0,2-1 22,18-4 100,89-28-1884,-69 6-196</inkml:trace>
  <inkml:trace contextRef="#ctx0" brushRef="#br0" timeOffset="-200623.677">27271 6186 3849,'-1'-3'328,"2"0"-22,-1-1 0,0 1 0,-1 0 1,1 0-1,0 0 0,-1 0 0,0 0 1,0 0-1,0 0 0,0 0 0,0 0 0,0 0 1,-1 0-1,0 0 0,1 1 0,-1-1 1,0 1-1,0-1 0,0 1 0,-1 0 1,1 0-1,-1 0 0,1 0 0,-1 0 1,1 0-1,-1 1 0,0-1 0,0 1 0,-1-1-306,-8 2 307,0 0 0,0 1 0,0 0 0,0 0 0,0 2-1,1-1 1,-1 1 0,1 1 0,0 0 0,0 1 0,0 0-1,0 1 1,-3 2-307,-4 4 176,0 0 0,1 2 0,1-1 0,0 2 0,1 0 1,-3 5-177,8-9 44,1 1 1,-1 0-1,2 0 1,0 1-1,0 0 1,1 0-1,1 1 1,-3 8-45,8-17 2,0 0-1,1 1 1,-1-1 0,1 1 0,0-1 0,0 1 0,0-1 0,1 0 0,0 1 0,0-1 0,1 0 0,-1 1 0,1-1 0,0 0 0,1 0-1,-1 0 1,1-1 0,0 1 0,0-1 0,0 1 0,1-1 0,-1 0 0,1 0 0,0 0 0,0-1 0,1 0 0,-1 1 0,1-1 0,-1-1 0,1 1-1,0-1 1,0 0 0,0 0 0,1 0 0,-1-1 0,0 0 0,0 0 0,5 0-2,133 14 120,26 5 5,-165-19-126,1 0-1,0 0 1,-1 1 0,1 0-1,-1-1 1,0 1-1,1 1 1,-1-1-1,0 1 1,0-1-1,0 1 1,-1 0-1,1 1 1,-1-1 0,1 1-1,-1-1 1,0 1-1,-1 0 1,1 0-1,-1 0 1,1 1-1,-1-1 1,-1 0-1,1 1 1,-1-1 0,1 1-1,-1 0 1,0-1-1,-1 1 1,1 0-1,-1 0 1,0 0-1,0 0 2,-4 9 70,-1 0 0,0 0 0,-1-1 0,0 1-1,-1-2 1,-1 1 0,0-1 0,0 0-1,-1 0 1,-1-1 0,0-1 0,0 0 0,-1 0-1,0-1 1,-1 1-70,2-2 90,0 0-1,0 0 1,0-1-1,-1 0 1,0 0 0,-1-2-1,1 1 1,-1-1-1,0-1 1,0 0-1,-1-1 1,1 0-1,-5-1-89,16-1-34,-1-1-1,0 0 1,1 0-1,-1 0 0,0 0 1,1 0-1,-1-1 1,0 1-1,1-1 0,-1 1 1,1-1-1,-1 1 0,0-1 1,1 0-1,0 1 1,-1-1-1,1 0 0,-1 0 1,1 0-1,0 0 1,0-1-1,0 1 0,-1 0 1,1 0-1,0-1 1,1 1-1,-1-1 0,0 1 1,0-1-1,1 1 0,-1-1 1,0 1-1,1-1 1,0 0-1,-1 1 0,1-1 1,0 0-1,0 1 1,0-1-1,0 0 0,0 1 1,0-1-1,1 0 0,-1-1 35,2-6-704,0 0-1,1-1 0,-1 1 0,2 0 0,-1 0 0,1 0 0,1 1 0,5-8 705,22-37-4184</inkml:trace>
  <inkml:trace contextRef="#ctx0" brushRef="#br0" timeOffset="-200136.092">27520 5975 9578,'-21'25'4528,"1"23"-3147,16-37-1223,-14 39 103,2 1 1,3 1 0,1 0-1,3 1 1,3 0-1,0 22-261,6-61 74,1 1-1,0-1 1,1 0-1,1 0 1,0 0-1,0-1 1,4 7-74,-6-17 8,0 1 0,0-1 0,1 1-1,0-1 1,0 0 0,0 0 0,0 0 0,0 0 0,0 0 0,1 0 0,-1 0 0,1-1 0,0 1 0,0-1 0,0 0 0,0 0 0,0 0 0,1 0 0,-1 0 0,1-1 0,-1 0 0,1 1 0,-1-1 0,1-1 0,0 1 0,-1 0 0,1-1 0,0 0 0,1 0-8,14-3 32,-1-1 0,-1 0 0,1-1 0,-1-1 0,1-1 1,-2-1-1,12-6-32,59-23 139,-85 35-141,0 1-1,1 0 1,-1 0 0,0 0 0,1 0-1,0 0 1,-1 1 0,1-1-1,-1 1 1,1 0 0,0-1 0,-1 1-1,1 0 1,0 1 0,-1-1-1,1 0 1,-1 1 0,1-1 0,-1 1-1,1 0 1,-1 0 0,1 0-1,-1 0 1,1 0 0,-1 1 0,0-1-1,0 1 1,0 0 0,0-1-1,0 1 1,0 0 0,0 0 0,-1 0-1,1 0 1,-1 0 0,1 1 0,-1-1-1,1 1 3,-1 7 5,-1-1-1,0 0 0,0 1 1,-1-1-1,0 1 1,0-1-1,-1 0 0,0 0 1,-1 0-1,0 0 1,0 0-5,-3 9 179,12-58 305,-2 0 0,-2-1-1,-2 1 1,-2-17-484,1-16 110,50 104-262,-43-27 147,1-1 0,0 0 0,-1-1 0,1 1 0,1-1 0,-1-1 0,0 1 0,0-1 0,1-1 1,-1 1-1,0-1 0,1-1 0,-1 1 0,0-1 0,1 0 0,-1-1 0,0 0 0,6-2 5,4-2-5,0-1 0,0 0-1,-1-1 1,0-1 0,-1-1 0,0 0-1,1-2 6,-6 5 13,0-1-1,-1 0 0,-1 0 1,1-1-1,-1 0 0,-1-1 1,0 1-1,0-1 0,-1-1 1,0 1-1,-1-1 0,1-3-12,-6 14 0,0 1 0,-1-1-1,1 0 1,-1 0 0,1 0-1,0 0 1,-1 0 0,1 0-1,0 0 1,-1 0 0,1 0-1,-1-1 1,1 1 0,0 0-1,-1 0 1,1 0 0,0 0-1,-1 0 1,1-1 0,0 1-1,-1 0 1,1 0 0,0 0-1,-1-1 1,1 1 0,0 0-1,0-1 1,0 1 0,-1 0 0,1-1-1,0 1 1,0 0 0,0-1-1,-1 1 1,1 0 0,0-1-1,0 1 1,0 0 0,0-1-1,0 1 1,0 0 0,0-1-1,0 1 1,0-1 0,0 1-1,0 0 1,0-1 0,0 1-1,0 0 1,0-1 0,1 1-1,-1 0 1,0-1 0,0 1-1,0 0 1,0-1 0,1 1-1,-1 0 1,0-1 0,0 1-1,1 0 1,-1 0 0,0-1-1,1 1 1,-24 20-68,-21 45-2709,32-51-805,0-10-452</inkml:trace>
  <inkml:trace contextRef="#ctx0" brushRef="#br0" timeOffset="-199099.278">28554 6205 6969,'6'-50'6942,"-6"49"-6832,-1-1-1,0 1 1,0-1-1,1 1 0,-1-1 1,0 1-1,0-1 1,0 1-1,-1 0 1,1 0-1,0-1 1,0 1-1,-1 0 0,1 0 1,-1 0-1,1 0 1,-1 1-1,1-1 1,-1 0-1,1 1 1,-1-1-1,0 1 0,1-1 1,-1 1-1,0 0 1,1 0-1,-1 0 1,-1 0-110,-6 0 93,1 1 0,-1 0 0,1 0 0,-1 1 0,1 0 0,0 0 0,0 1 0,0 0 0,0 0 0,1 1 0,-1 0 0,1 1 0,0 0 0,0 0 1,1 0-1,-1 1 0,1 0 0,0 0 0,-1 3-93,-7 7 1,2 0 1,0 1-1,0 1 1,2 0 0,0 0-1,1 1 1,-1 6-2,-8 40-15,18-63 15,1-1 0,-1 0-1,1 0 1,-1 1 0,1-1 0,0 0-1,-1 0 1,1 0 0,0 0 0,0 0 0,0 0-1,0 0 1,0 0 0,0-1 0,0 1 0,0 0-1,0 0 1,0-1 0,1 1 0,-1-1-1,0 1 1,0-1 0,1 1 0,-1-1 0,0 0-1,0 0 1,1 0 0,-1 0 0,0 0-1,1 0 1,-1 0 0,0 0 0,1 0 0,-1 0-1,0-1 1,0 1 0,1-1 0,-1 1-1,0-1 1,0 1 0,0-1 0,1 1 0,-1-1-1,0 0 1,0 0 0,0 0 0,0 0 0,0 0-1,-1 0 1,38-17 35,-2-2 0,0-2 0,-1-1 0,-2-2 0,21-20-35,1 2 27,-20 15-8,-23 17-18,1 0 1,1 1-1,0 1 1,0 0-1,0 1 1,1 1-1,8-3-1,-21 9-3,-1 0-1,1 0 1,0 0 0,-1 1 0,1-1-1,0 0 1,-1 1 0,1 0-1,0-1 1,-1 1 0,1 0-1,0 0 1,0 0 0,-1 0 0,1 0-1,0 0 1,0 0 0,-1 1-1,1-1 1,0 0 0,0 1-1,-1 0 1,1-1 0,-1 1-1,1 0 1,-1 0 0,1 0 0,-1 0-1,1 0 1,-1 0 0,0 0-1,1 1 1,-1-1 0,0 0-1,0 1 1,0-1 0,0 1 0,0-1-1,-1 1 1,1 0 0,0-1-1,-1 1 4,23 131 24,-22-130-17,0-1 0,0 0-1,0 1 1,0-1 0,1 0-1,-1 1 1,1-1-1,-1 0 1,1 0 0,-1 0-1,1-1 1,0 1 0,0 0-1,0-1 1,0 1 0,1-1-1,-1 1 1,0-1-1,0 0 1,1 0 0,-1 0-1,1 0 1,-1-1 0,1 1-1,-1-1 1,1 1 0,-1-1-1,1 0 1,0 0-1,-1 0 1,1 0 0,-1-1-1,1 1 1,-1-1 0,1 1-1,-1-1 1,1 0 0,-1 0-1,1 0 1,-1 0-1,0-1 1,1 0-7,22-11 44,-1-1 0,-1-1 0,0-1 0,-1-1 0,-1-1 0,8-10-44,68-68 116,-96 96-117,0 0-1,0 0 0,1 1 1,-1-1-1,0 0 0,0 1 1,0-1-1,0 1 1,0-1-1,0 1 0,-1-1 1,1 1-1,0-1 0,0 1 1,0 0-1,0 0 0,-1-1 1,1 1-1,0 0 1,-1 0-1,1 0 0,0 0 1,-1 0-1,1 0 0,-1 0 1,0 0-1,1 0 1,-1 0-1,0 0 0,0 0 1,1 0-1,-1 0 0,0 0 1,0 0-1,0 0 1,0 1-1,-1-1 0,1 0 2,4 11-9,-3-10 10,0 1-1,0 0 1,1-1-1,-1 0 0,1 1 1,0-1-1,0 0 0,0 0 1,0 0-1,0 0 1,0 0-1,0 0 0,1 0 1,-1-1-1,1 0 0,-1 1 1,1-1-1,0 0 0,-1 0 1,1 0-1,0 0 1,0-1-1,-1 1 0,1-1 1,0 0-1,0 0 0,0 0 1,0 0-1,0 0 0,1-1 0,88-26 25,-16-10 25,-1-3-1,68-49-49,-115 71-12,-5 4-52,-24 14 59,1 0 1,-1 1-1,1-1 0,-1 0 0,1 0 1,0 0-1,-1 1 0,1-1 1,-1 0-1,1 0 0,0 1 0,-1-1 1,1 0-1,0 1 0,-1-1 0,1 1 1,0-1-1,-1 0 0,1 1 0,0-1 1,0 1-1,0-1 0,-1 1 0,1-1 1,0 1-1,0-1 0,0 0 1,0 1-1,0-1 0,0 1 0,0-1 1,0 1-1,0-1 0,0 1 0,0-1 1,0 1-1,0-1 0,0 1 0,1-1 1,-1 1-1,0-1 0,0 1 1,0-1-1,1 0 0,-1 1 0,0-1 1,1 1-1,-1-1 0,0 0 0,1 1 1,-1-1-1,0 0 0,1 1 0,-1-1 1,1 0-1,-1 0 0,0 0 0,1 1 1,-1-1-1,1 0 0,-1 0 1,1 0-1,-1 0 0,1 0 0,-1 0 1,1 0-1,-1 0 0,1 0 0,-1 0 1,1 0 4,-2 3-8,0-2 2,-2 4 1,-1 0 1,1 0-1,1 1 0,-1-1 0,1 1 0,0 0 1,0 0-1,1 0 0,-1 0 0,1 0 0,1 0 0,-1 0 1,1 0-1,0 0 0,0 0 0,1 0 0,0 0 1,0 0-1,0 0 0,1 0 0,0 0 0,0 0 5,3-3 7,-1-1 0,0 0 0,0 0 0,1-1 0,-1 1 0,1-1 0,0 0 0,-1-1 0,1 1 0,0-1 0,-1 1 0,1-2 0,0 1 0,0 0-1,-1-1 1,1 0 0,0 0 0,-1 0 0,1-1 0,-1 1 0,0-1 0,1 0 0,-1 0 0,0-1 0,2-1-7,27-14 44,-1-2 0,0-1 0,-2-1 0,0-2 0,-2-1 0,0-1 0,1-5-44,19-26 75,-49 62-63,0 1 1,0-1-1,0 1 1,0-1-1,1 1 1,0-1 0,0 1-1,0-1 1,1 1-1,0-1 1,0 0 0,1 1-1,-1-1 1,1 0-1,0 0 1,2 4-13,0-4 16,1 0 0,0-1-1,0 1 1,0-1 0,0 0 0,1 0 0,-1-1-1,1 1 1,0-1 0,0-1 0,0 1 0,1-1-1,-1 0 1,1 0 0,-1-1 0,1 0 0,-1 0 0,1-1-1,0 1 1,-1-1 0,3-1-16,16 1 47,0-1-1,0-2 1,0 0 0,-1-2-1,1 0 1,-1-2 0,4-2-47,-25 8-25,1 0 1,-1-1-1,0 1 1,1 0-1,-1-1 1,0 0-1,0 0 1,0 0-1,0 0 1,-1 0-1,1-1 1,0 1-1,-1-1 1,0 0 0,0 0-1,0 0 1,0 0-1,1-2 25,-9-41-4115,-19 9-155,-11-13-985</inkml:trace>
  <inkml:trace contextRef="#ctx0" brushRef="#br0" timeOffset="-198760.152">29164 5376 11626,'-18'-12'3697,"9"4"592,11-5-3033,13-2-847,12-4-137,6 1-224,14 4-560,-1 10 2592,-11 16-6401</inkml:trace>
  <inkml:trace contextRef="#ctx0" brushRef="#br0" timeOffset="-198040.942">25409 7939 10554,'9'-11'2497,"16"-19"864,26-1-2937,14 0-368,25-7 40,1 3 8,17 1 0,-13 16-16,-1 1-16,-19 10-16,-13 4-184,-29 4-360,-27 10-3001,-25 0 696</inkml:trace>
  <inkml:trace contextRef="#ctx0" brushRef="#br0" timeOffset="-198039.942">25480 8209 9250,'16'-2'2056,"22"-16"1065,13-6-2465,25-17 104,10-18 81,19-7 47,-8 12-232,11 1-192,-14 12-200,-7 16 2169,-7 10-6202,-22-6 2881</inkml:trace>
  <inkml:trace contextRef="#ctx0" brushRef="#br0" timeOffset="-197234.43">24427 8538 8794,'-1'-10'5544,"5"36"-4169,53 326 197,-56-339-1506,1 4 56,-1 0 1,2 1-1,1-1 0,0 0 1,1 0-1,6 13-122,-11-29 9,1 1-1,-1-1 1,0 0-1,1 0 1,-1 1 0,1-1-1,-1 0 1,1 0-1,0 0 1,0 0 0,-1 0-1,1 0 1,0 0-1,0 0 1,0 0-1,0 0 1,0 0 0,0 0-1,1-1 1,-1 1-1,0 0 1,0-1-1,0 1 1,1-1 0,-1 1-1,0-1 1,1 0-1,-1 0 1,0 1-1,1-1 1,-1 0 0,0 0-1,1 0 1,-1 0-1,0-1 1,1 1-1,-1 0 1,0-1 0,0 1-1,1 0 1,-1-1-1,0 0-8,72-66 344,-64 57-312,87-98 649,85-74-681,-182 183 6,1 0 1,-1 0 0,1-1 0,0 1 0,0 0 0,-1 0 0,1 0 0,0 0 0,0-1 0,0 1 0,0 0 0,0 0 0,0 0 0,0 0 0,0 0 0,0-1 0,1 1 0,-1 0 0,0 0 0,1 0 0,-1 0 0,0-1 0,1 1 0,-1 0 0,1 0 0,-1-1 0,1 1 0,-1 0 0,1-1 0,0 1 0,-1-1 0,1 1 0,0-1 0,-1 1 0,1-1 0,0 1 0,0-1 0,-1 0 0,1 1 0,0-1 0,0 0 0,0 1 0,0-1 0,-1 0 0,1 0 0,0 0-1,0 0 1,0 0 0,0 0 0,0 0 0,-1 0 0,1-1 0,0 1 0,0 0 0,0 0 0,0-1 0,-1 1 0,1 0 0,0-1 0,0 1 0,-1-1 0,1 1 0,0-1 0,-1 1 0,1-1 0,0 0 0,-1 1 0,1-1 0,0 0-7,-6 130 476,5-127-490,0 0 0,0 0 0,0 0 0,0 0 1,0-1-1,0 1 0,1 0 0,-1 0 0,1 0 0,-1-1 0,1 1 0,0 0 0,-1 0 0,1-1 1,0 1-1,0-1 0,0 1 0,0-1 0,1 1 0,-1-1 0,0 0 0,1 1 0,-1-1 0,2 1 14,28 3-5931,-19-5 1611</inkml:trace>
  <inkml:trace contextRef="#ctx0" brushRef="#br0" timeOffset="-196128.999">25121 8731 9882,'8'16'7007,"36"5"-5751,-39-21-1215,0 0 0,0 0-1,0 0 1,-1-1 0,1 0-1,0 0 1,0 0 0,0-1-1,-1 0 1,1 0 0,-1 0 0,0 0-1,1-1 1,-1 1 0,0-1-1,0 0 1,-1 0 0,1-1-1,-1 1 1,1-1 0,-1 0 0,0 0-1,0 0 1,-1 0 0,1 0-1,-1-1 1,0 1 0,0-1-1,-1 1 1,1-1 0,-1 0-1,0 0 1,0-3-41,0 8 4,-1-1 0,0 1 0,0 0 0,1-1 1,-1 1-1,0-1 0,0 1 0,1 0 0,-1-1 0,0 1 0,0-1 0,0 1 0,0-1 0,0 1 0,0-1 0,0 1 0,0-1 0,0 1 1,0-1-1,0 1 0,0 0 0,0-1 0,0 1 0,0-1 0,0 1 0,0-1 0,-1 1 0,1-1 0,0 1 0,0 0 0,0-1 0,-1 1 0,1 0 1,0-1-1,-1 1 0,1-1 0,0 1 0,-1 0 0,1 0 0,0-1 0,-1 1 0,1 0 0,-1 0 0,1-1 0,-1 1 0,1 0 0,0 0 1,-1 0-1,1 0 0,-1 0 0,1 0 0,-1 0 0,1 0 0,-1 0 0,1 0 0,-1 0 0,1 0 0,-1 0 0,1 0 0,0 0 0,-1 0 1,1 0-1,-1 1 0,0-1-4,-27 24 78,12-6-67,1 1 0,1 0 1,1 1-1,0 1 0,2 0 0,0 1 1,-1 6-12,11-27 0,0 0 0,0 0 0,1 0 1,-1 0-1,1 1 0,-1-1 0,1 0 0,-1 0 1,1 1-1,-1-1 0,1 0 0,0 1 1,0-1-1,0 0 0,0 1 0,0-1 1,0 0-1,0 1 0,0-1 0,1 0 1,-1 1-1,0-1 0,1 0 0,-1 1 1,1-1-1,-1 0 0,1 0 0,0 0 1,0 1-1,-1-1 0,1 0 0,0 0 0,0 0 1,0 0-1,0-1 0,0 1 0,0 0 1,0 0-1,0-1 0,1 1 0,-1 0 1,0-1-1,0 1 0,1-1 0,-1 1 1,0-1-1,1 0 0,-1 0 0,0 0 1,1 1-1,-1-1 0,0-1 0,1 1 0,-1 0 1,0 0-1,1 0 0,123-32-9,-76 16 27,-12 4-5,0 2 0,1 1 0,0 2 1,0 2-1,3 1-13,-39 4 5,1-1 1,0 1-1,0 0 1,0 0-1,-1 0 0,1 0 1,0 1-1,0-1 1,-1 1-1,1 0 1,0-1-1,-1 1 1,1 0-1,0 1 1,-1-1-1,1 0 1,-1 1-1,0-1 1,2 2-6,-2 9 551,-5-14 921,-11-36-1031,10 25-671,0 1-1,0 0 0,-1 1 0,0-1 1,-1 1-1,-1 0 0,0 0 0,0 1 1,-1 0-1,-5-5 231,32 33-5488,-11-13 5063,-1-1 0,1-1 0,0 1 0,0-1-1,0-1 1,0 1 0,1-2 0,-1 1 0,0-1 0,1 0 0,0-1-1,-1 0 1,1 0 0,6-2 425,-7 2 129,-1-1 1,0-1-1,0 1 1,0-1-1,0 0 0,0-1 1,-1 0-1,1 0 0,-1 0 1,0-1-1,0 0 1,0 0-1,0-1 0,-1 1 1,1-1-1,-1-1 0,3-3-129,-7 8 90,-1 0 1,1 0-1,-1 1 0,0-1 0,0 0 0,1 0 0,-1 0 0,0 0 0,0 1 0,0-1 1,0 0-1,0 0 0,0 0 0,0 0 0,0 0 0,0 0 0,0 1 0,0-1 0,0 0 0,-1 0 1,1 0-1,0 0 0,-1 1 0,1-1 0,-1 0 0,1 0 0,-1 1 0,1-1 0,-1 0 1,1 1-1,-1-1 0,0 1 0,1-1 0,-1 0 0,0 1 0,1 0 0,-1-1 0,0 1 1,0-1-1,0 1 0,1 0 0,-1 0 0,0-1 0,0 1 0,0 0 0,0 0-90,-1 1 39,-1 0-1,1 0 1,0 0-1,0 1 1,0-1-1,0 1 1,0-1-1,0 1 1,0 0-1,1-1 1,-1 1-1,0 0 1,1 0-1,0 1 1,-1-1-1,1 0 1,0 0-1,0 1 1,0-1-1,1 0 1,-1 1-1,0-1 1,1 2-39,-6 13 165,2 0 0,0 0 0,1 1 0,1-1 0,1 1 0,0-1 0,1 1 0,1 1-165,-1-17 20,1-1-1,-1 1 0,0 0 1,1 0-1,-1 0 1,1-1-1,-1 1 1,1 0-1,0 0 1,0-1-1,0 1 1,0-1-1,0 1 0,0-1 1,0 1-1,1-1 1,-1 0-1,1 1 1,-1-1-1,1 0 1,-1 0-1,1 0 1,-1 0-1,1 0 0,0-1 1,-1 1-1,1 0 1,0-1-1,0 1 1,0-1-1,0 0 1,-1 0-1,1 1 1,0-1-1,0 0 0,0-1 1,0 1-1,0 0 1,0-1-20,11-2 40,-1-1 0,1 0 0,-1-1 0,0 0 0,-1-1 0,1 0 1,-1-1-1,0-1 0,-1 1 0,0-2 0,0 1 0,-1-1 0,0-1 0,0 0-40,1 0 24,0 0-1,-1 0 1,-1 0-1,0-1 1,0-1-1,-1 1 1,0-1-1,-1 0 0,-1-1 1,0 0-1,0 0 1,-2 0-1,1 0 1,-2 0-1,1-1 1,-2 1-1,0-10-23,-5-5 33,4 27-32,0 1-1,0-1 1,0 1-1,0-1 1,0 1-1,0-1 1,0 1-1,0-1 1,0 1-1,-1-1 0,1 1 1,0-1-1,0 1 1,0 0-1,-1-1 1,1 1-1,0-1 1,-1 1-1,1 0 1,0-1-1,-1 1 1,1 0-1,-1-1 1,1 1-1,0 0 1,-1 0-1,1-1 1,-1 1-1,1 0 1,-1 0-1,1 0 1,-1 0-1,1-1 1,-1 1-1,1 0 1,-1 0-1,1 0 1,-1 0-1,1 0 0,-1 0 1,1 0-1,0 1 1,-1-1-1,1 0 1,-1 0-1,1 0 1,-1 0-1,1 1 1,-1-1-1,1 0 1,-1 0-1,1 1 1,0-1-1,-21 45-2,14-25 108,1 0-1,1 1 0,1-1 1,1 1-1,0-1 1,1 20-106,2-37 13,0-1 1,1 1-1,-1 0 1,0-1-1,1 1 1,-1-1-1,1 1 1,0-1-1,0 1 1,0-1 0,0 0-1,0 1 1,0-1-1,1 0 1,-1 0-1,1 0 1,-1 0-1,1 0 1,0 0-1,0 0 1,0-1 0,0 1-1,0-1 1,0 1-1,0-1 1,1 0-1,-1 0 1,0 0-1,1 0 1,-1 0-1,1 0 1,-1-1 0,1 1-1,0-1 1,-1 0-1,1 0 1,-1 0-1,1 0 1,-1 0-1,1-1 1,0 1-1,-1-1 1,1 1 0,-1-1-1,1 0 1,-1 0-1,0 0 1,1 0-1,-1-1 1,0 1-1,1-1-13,15-7 30,-1 0-1,0-2 1,0 0-1,-1 0 1,0-2-1,-1 0 0,0-1 1,-1 0-1,-1-1 1,0-1-1,-1 0 1,-1-1-1,-1 0 0,6-12-29,-2-15 56,-25 56-69,4 4 11,1 0 0,0 0 1,1 1-1,0 0 0,2 1 0,0-1 0,1 0 0,0 10 2,2-26 2,1 1-1,-1-1 1,1 0-1,-1 1 0,1-1 1,0 0-1,0 0 0,-1 0 1,1 0-1,0 0 0,0 0 1,0 0-1,0 0 1,0 0-1,0 0 0,1 0 1,-1-1-1,0 1 0,0 0 1,0-1-1,1 1 0,-1-1 1,0 1-1,1-1 1,-1 0-1,0 0 0,1 0 1,-1 1-1,1-1 0,-1 0 1,0-1-1,1 1 0,-1 0 1,0 0-1,1 0 0,-1-1 1,0 1-1,1-1 1,-1 1-1,0-1 0,0 0 1,1 1-1,-1-1 0,0 0 1,0 0-1,0 0 0,0 0 1,0 0-1,0 0-1,13-9 21,0 0 0,-1-1 0,-1-1 0,0 0 0,0-1 0,-1 0 0,-1 0 0,0-2 0,-1 1 0,-1-1 0,0 0 0,5-15-21,-1 7 26,-9 16-38,-9 17-25,-11 22-21,11-17 56,2 0 1,0 0-1,1 0 1,0 1-1,2-1 1,-1 1-1,2-1 1,0 8 1,0-22-5,0 1 0,0-1 0,0 1-1,1 0 1,-1-1 0,0 1 0,1-1 0,-1 1 0,1-1 0,-1 1 0,1-1 0,-1 1 0,1-1 0,0 0 0,0 1-1,0-1 1,0 0 0,0 0 0,0 0 0,0 1 0,0-1 0,1 0 0,-1-1 0,0 1 0,1 0 0,-1 0-1,0 0 1,1-1 0,-1 1 0,1-1 0,-1 1 0,1-1 0,-1 0 0,1 1 0,0-1 0,-1 0 0,1 0-1,1 0 6,4-1-451,0-1-1,0 0 0,0 0 1,0 0-1,0-1 0,0 0 0,-1 0 1,1 0-1,-1-1 0,0 0 1,0-1-1,0 1 0,-1-1 0,4-4 452,33-29-4258</inkml:trace>
  <inkml:trace contextRef="#ctx0" brushRef="#br0" timeOffset="-195805.473">26840 8183 9394,'-14'-1'4875,"-8"23"-2278,15-14-2223,4-4-253,-9 7 106,1 2-1,0 0 1,1 0-1,0 1 1,1 0-1,0 0 1,2 1 0,-1 0-1,2 1 1,-5 14-227,11-28 6,-1 1 1,1-1-1,0 1 1,0-1-1,0 0 1,0 1-1,0-1 0,0 1 1,0-1-1,1 0 1,-1 1-1,1-1 1,0 0-1,0 1 0,0-1 1,0 0-1,0 0 1,0 0-1,1 0 1,-1 0-1,1 0 1,-1 0-1,1 0 0,0-1 1,-1 1-1,1 0 1,0-1-1,0 0 1,0 1-1,0-1 1,1 0-1,-1 0 0,0 0 1,2 0-7,85 11-153,-77-12 115,254 16-1808,-263-16 1842,-2 0 8,-1 0-1,1 0 1,0-1-1,0 1 1,0 0 0,0 0-1,1 0 1,-1 0-1,0 0 1,0 1-1,0-1 1,-1 0-1,1 0 1,0 1-1,0-1 1,0 0 0,0 1-1,0-1 1,0 1-1,0-1 1,0 1-1,-1 0 1,1-1-1,0 1 1,0 0-1,-1 0 1,1-1 0,-1 1-1,1 0 1,0 0-1,-1 0 1,0 0-1,1 0 1,-1-1-1,1 1 1,-1 0-1,0 0 1,0 0 0,0 0-1,1 0 1,-1 0-1,0 0 1,0 0-1,0 0 1,-1 0-1,1 0 1,0 1-4,-9 11 194,-1 0 1,0 0-1,-1-1 1,0-1-1,-1 0 1,0 0-1,-1-1 1,0-1-1,0 0 1,-1-1-1,0 0 1,-1-1-1,-8 3-194,10-7 43,0 0 0,-1 0 0,1-1 0,-1-1-1,1 0 1,-1-1 0,0-1 0,1 0 0,-7-2-43,-44-24-5267,43 16 1330</inkml:trace>
  <inkml:trace contextRef="#ctx0" brushRef="#br0" timeOffset="-194526.42">27278 7716 7162,'9'-26'1614,"-2"-1"0,-1 1 0,-1-1 0,-1 0 1,0-24-1615,-11 15 1853,0 47-1262,-1 17-459,2 1 0,0-1-1,2 1 1,1 1 0,1 26-132,5 188 43,12 14-43,-10-177 22,33 323 212,-28-293-48,-21-94 286,-6-38 50,9-3-437,0-1 0,2 0 1,1 0-1,1 0 0,-1-21-85,4 35 2,-13-140-378,6-1 0,11-130 376,0 258-14,-2 23 13,-1 1-1,1 0 0,-1 0 0,0 0 0,1 0 0,-1 0 0,1 0 0,-1 0 0,1 0 0,-1 0 0,0 0 0,1 0 0,-1 0 0,1 0 0,-1 0 0,0 0 1,1 0-1,-1 0 0,1 1 0,-1-1 0,0 0 0,1 0 0,-1 0 0,0 1 0,1-1 0,-1 0 0,0 1 0,1-1 0,-1 0 0,0 0 0,0 1 0,1-1 0,-1 1 1,0-1-1,0 0 0,0 1 0,1-1 0,-1 0 0,0 1 0,0-1 0,0 1 0,0-1 0,0 1 0,0-1 0,0 0 0,0 1 0,0-1 0,0 1 0,0-1 1,0 0-1,0 1 0,0-1 0,0 1 0,-1-1 0,1 1 2,6 16-44,9 33 1,2-1 0,2-1-1,2-1 1,2 0 0,6 4 43,-28-48 5,1 1 1,0-1 0,0 0-1,-1 1 1,2-1-1,-1 0 1,0 0 0,1 0-1,-1-1 1,1 1 0,0-1-1,0 1 1,0-1-1,0 0 1,0 0 0,1 0-1,-1 0 1,1-1-1,-1 0 1,1 1 0,-1-1-1,1 0 1,0-1 0,0 1-1,-1-1 1,1 1-1,0-1 1,0-1 0,-1 1-1,1 0 1,0-1 0,0 0-1,0 0-5,4-6 43,0 0-1,0 0 1,-1-1-1,-1 0 1,1-1-1,-1 1 1,-1-1-1,3-6-42,8-16 67,-3 0-1,0-2 1,-2 0-1,-2 0 1,-1 0-1,-1-1 1,-2-1-67,1 5 25,-1-1 1,-1 0-1,-2 0 0,-2-1 1,0 1-1,-2 0 1,-2 0-1,0 0 1,-2 0-1,-2 1 1,-1-3-26,-14-8-4,14 56-92,-40 232-135,45-206 240,3 0 0,1 0-1,2-1 1,2 1 0,7 32-9,-8-58 2,1 0 0,0-1 0,0 1 0,2-1 0,0 0 0,0 0 0,1 0 0,2 0-2,-7-10 1,0-1 1,1 1 0,0-1 0,-1 1 0,1-1 0,0 0-1,1 0 1,-1 0 0,1-1 0,-1 1 0,1-1-1,0 0 1,0 0 0,-1 0 0,1-1 0,1 1 0,-1-1-1,0 0 1,0 0 0,0 0 0,1-1 0,-1 1-1,0-1 1,1 0 0,-1-1 0,0 1 0,1-1 0,-1 1-1,0-1 1,0-1 0,1 1-2,7-5 21,0 0 0,0-1 0,-1-1 0,1 0 0,-2 0 0,1-1 0,-1 0 0,-1-1 0,1 0-1,-2-1 1,1 0 0,-2 0 0,1 0 0,-2-1 0,1-1 0,-2 1 0,0-1 0,0 0 0,-1 0 0,-1 0 0,0 0 0,0-1 0,-2 1 0,1-11-21,-1 11 17,1 0 0,-2-1 0,0 1 1,-1 0-1,0 0 0,-1-1 0,0 1 1,-1 0-1,0 0 0,-1 1 0,-1-1 0,-3-4-17,8 16 0,0 1-1,0 0 0,-1-1 1,1 1-1,0 0 0,-1-1 1,1 1-1,0 0 0,-1-1 0,1 1 1,-1 0-1,1 0 0,0-1 1,-1 1-1,1 0 0,-1 0 1,1 0-1,-1 0 0,1 0 0,-1 0 1,1 0-1,0 0 0,-1 0 1,1 0-1,-1 0 0,1 0 1,-1 0-1,1 0 0,-1 0 0,1 0 1,-1 0-1,1 1 0,0-1 1,-1 0-1,1 0 0,-1 0 1,1 1-1,0-1 0,-1 0 0,1 1 1,0-1-1,-1 0 0,1 1 1,0-1-1,-1 0 0,1 1 1,0-1-1,0 1 0,0-1 0,-1 0 1,1 1-1,0-1 0,0 1 1,0-1-1,0 1 0,0-1 0,0 1 1,-17 88-62,14-66 61,0 1 1,1-1-1,2 1 1,0 0 0,1 0-1,2-1 1,0 1-1,2-1 1,2 6 0,-6-26 0,0 0 0,0 0 1,0 0-1,0 0 0,1 0 1,0 0-1,-1 0 1,1-1-1,0 1 0,0-1 1,0 1-1,0-1 0,1 0 1,-1 0-1,1 0 0,-1 0 1,1 0-1,0 0 0,0-1 1,0 1-1,-1-1 0,1 0 1,1 0-1,-1 0 0,0 0 1,0-1-1,0 1 0,0-1 1,1 0-1,-1 0 0,2 0 0,3-3 13,1 1 0,-1-2 0,0 1-1,-1-1 1,1 0 0,-1-1-1,1 0 1,-1 0 0,-1 0-1,1-1 1,-1 0 0,0-1 0,0 1-1,-1-1 1,2-3-13,62-115 214,-64 112-195,0-1 0,-1 0 1,0-1-1,-1 1 0,0-1 1,-2 1-1,0-1 1,0 0-1,-1 1 0,-1-1 1,0 0-1,-2 1 1,0-5-20,-23-13 32,26 32-34,-1-1 0,0 1 0,1 0 0,-1 0 0,0 0 0,1 0 0,-1 0 0,0 0 0,1 0 0,-1 0 0,0 0 0,1 0 0,-1 0 0,0 0 0,1 1 0,-1-1 0,0 0 0,1 0 0,-1 1 0,0-1 0,1 0 0,-1 1 0,1-1 0,-1 1 0,1-1 0,-1 0 0,1 1 0,-1-1 0,1 1 0,-1 0 0,1-1 0,0 1 0,-1-1 0,1 1 0,0 0 0,0-1 0,-1 1 0,1 0 0,0-1 0,0 1 0,0 0 0,0-1 0,0 1 0,0 0 0,0-1 0,0 1 2,-6 27-18,1 1 0,1 0 0,2 0 0,1 0 1,1 0-1,4 25 18,-3-38 9,1 0 1,0 0-1,1 0 1,1 0-1,1-1 1,0 1-1,7 12-9,-10-23 3,0 0 0,1 0 0,0-1-1,0 1 1,0-1 0,0 0 0,1 0 0,0 0 0,-1 0-1,2 0 1,-1-1 0,0 0 0,1 0 0,-1 0 0,1 0 0,0-1-1,0 0 1,0 0 0,0 0 0,0-1 0,1 1 0,-1-1 0,0 0-1,1-1 1,0 1-3,-3-2-67,0 1 0,0 0 0,0-1 0,1 0 0,-1 1 0,0-1 0,0 0 0,0-1 0,-1 1 0,1 0 0,0-1 0,0 0 1,-1 0-1,1 0 0,-1 0 0,1 0 0,-1 0 0,0 0 0,0-1 0,0 1 0,0-1 0,0 0 0,-1 0 67,29-70-4874,-16 3 619</inkml:trace>
  <inkml:trace contextRef="#ctx0" brushRef="#br0" timeOffset="-193934.951">28067 7526 10626,'-10'9'2401,"1"5"919,10-1-3103,13 6-273,3-7-393,5-14-2871,-4-7 759</inkml:trace>
  <inkml:trace contextRef="#ctx0" brushRef="#br0" timeOffset="-193206.543">28386 7719 4593,'-8'12'5537,"6"14"-3173,2-20-1770,-4 119 695,5-1 0,6 0-1,12 49-1288,-18-164 57,1 8 23,1-1-1,0 1 0,1-1 1,1 0-1,0-1 1,1 1-1,1-1 1,1 0-1,0 0-79,-8-16 9,0 1 0,-1 0 0,1-1 0,0 1-1,0-1 1,0 1 0,0 0 0,0-1 0,0 1-1,1-1 1,-1 1 0,0 0 0,0-1-1,0 1 1,0-1 0,0 1 0,1 0 0,-1-1-1,0 1 1,0 0 0,0-1 0,1 1 0,-1 0-1,0-1 1,1 1 0,-1 0 0,0 0-1,1-1 1,-1 1 0,0 0 0,1 0 0,-1 0-1,0-1 1,1 1 0,-1 0 0,1 0 0,-1 0-1,0 0 1,1 0 0,-1 0 0,1 0 0,-1 0-1,0 0 1,1 0 0,-1 0 0,1 0-1,-1 0 1,1 0 0,-1 0 0,0 0 0,1 1-1,-1-1 1,0 0 0,1 0 0,-1 0 0,1 1-9,-27-232 701,15 103-910,5 0 0,6 0 1,6 0-1,5 0 0,20-80 209,-26 180-42,1 0 0,2 0 0,0 1 0,2 0 0,3-4 42,15 0-19,-27 31 17,0 0 1,0 0-1,0 0 0,0 0 1,0 0-1,0 0 1,0 0-1,0 0 1,-1 1-1,1-1 1,0 0-1,0 1 1,0-1-1,0 0 1,0 1-1,0 0 1,-1-1-1,1 1 0,0-1 1,0 1-1,-1 0 1,1-1-1,0 1 1,-1 0-1,1 0 1,-1 0-1,1-1 1,-1 1-1,1 0 1,-1 0-1,0 0 0,1 0 1,-1 0-1,0 1 2,9 26 33,-1 0-1,-2 0 0,-1 1 0,-1 0 0,-1 0 0,-2 0 1,-1 0-1,-1 0 0,-3 14-32,-16 133 665,20-170-636,-1-5-20,0 0 1,1 0 0,-1 0-1,1 1 1,-1-1-1,1 0 1,0 0-1,0 1 1,0-1 0,-1 0-1,1 1 1,0-1-1,0 0 1,1 1 0,-1-1-1,0 0 1,0 1-1,1-1 1,-1 0-1,1 0 1,-1 1 0,1-1-1,-1 0 1,1 0-1,0 0 1,0 0 0,-1 0-1,1 0 1,0 0-1,0 0 1,0 0-1,0 0 1,0 0 0,0 0-1,0-1 1,1 1-1,-1-1 1,0 1 0,0 0-1,0-1 1,1 0-10,104-30-483,-85 23 188,1 0 0,-1 1 0,2 1 0,-1 1 0,0 1 0,1 1 1,9 1 294,-30 1-11,0-1 1,-1 1 0,1 0 0,0 0-1,0 0 1,0 0 0,0 0 0,0 0 0,-1 0-1,1 0 1,0 1 0,0-1 0,0 1 0,-1 0-1,1-1 1,0 1 0,-1 0 0,1 0 0,-1 0-1,1 0 1,-1 0 0,1 0 0,-1 1 0,0-1-1,1 0 1,-1 1 0,0-1 0,0 1 0,0-1-1,0 1 1,0-1 0,-1 1 0,1 0 0,0 0-1,-1-1 1,1 1 0,-1 0 0,0 0 0,1 0-1,-1-1 1,0 1 0,0 0 0,0 0-1,0 0 1,-1 0 0,1 0 10,-5 11 178,-1-1 1,0 0-1,-1 0 0,0 0 0,-1-1 1,0 0-1,-1-1 0,0 0 1,0 0-1,-1-1 0,-1 0 0,0-1 1,0 0-1,0 0 0,-1-1 1,0-1-1,0 0 0,-1-1 0,-1 0-178,11-3 25,-1-1 1,0 1-1,-1-1 0,1 0 0,0 0 0,0-1 0,0 1 0,-1-1 0,1 0 0,0 0 0,0 0 0,-1-1 0,1 1 0,0-1 0,-2-1-25,-15-17-2499,14 1 236</inkml:trace>
  <inkml:trace contextRef="#ctx0" brushRef="#br0" timeOffset="-193205.543">29019 7676 7370,'13'-2'1442,"-10"2"-1209,0 0 0,0 0 0,0 0 0,1-1 0,-1 1 0,0-1 0,0 0 0,0 0 0,0 0 0,0 0 0,0 0 0,0-1 0,-1 1 0,1-1 0,0 0 0,-1 0 0,1 0 0,-1 0-1,0 0 1,1-1 0,-1 1 0,0-1 0,-1 1 0,1-1 0,0 0 0,-1 0 0,1 1 0,-1-1 0,0 0 0,0 0 0,0-1-233,0 1 33,0 1-1,-1 0 1,1 0-1,-1 0 1,1 0-1,-1-1 0,0 1 1,0 0-1,0-1 1,0 1-1,0 0 1,-1 0-1,1 0 1,-1-1-1,1 1 1,-1 0-1,0 0 1,0 0-1,0 0 1,0 0-1,0 0 1,0 0-1,0 0 1,-1 0-1,1 1 1,-1-1-1,0 0 1,1 1-1,-1-1 1,0 1-1,0 0 1,0 0-1,0 0 1,0 0-1,0 0 1,0 0-1,0 0 1,0 0-1,-2 1-32,-2 1 12,1 1 1,-1 0-1,0 0 1,1 1-1,0 0 1,-1 0-1,1 0 1,0 1-1,1-1 1,-1 1-1,1 0 0,-1 1 1,1-1-1,0 1 1,1 0-1,-1 0 1,1 0-1,0 0 1,0 0-1,1 1 0,-1-1 1,1 1-1,1 0 1,-1 0-1,1 0 1,0 0-1,0 0-12,0-3 2,1-1 1,-1 1-1,1-1 1,0 1-1,0-1 0,0 1 1,0-1-1,0 1 1,1-1-1,-1 1 0,1-1 1,0 1-1,0-1 0,0 1 1,0-1-1,0 0 1,0 0-1,0 1 0,1-1 1,-1 0-1,1 0 0,0 0 1,-1-1-1,1 1 1,0 0-1,0-1 0,0 1 1,0-1-1,0 1 0,1-1 1,-1 0-1,0 0 1,1 0-1,0 0-2,4 1 13,1 0-1,0 0 1,0-1-1,0 0 1,0 0-1,0-1 1,0 0 0,0-1-1,0 1 1,2-2-13,28-8 59,0-1 0,-1-2 0,0-2 1,-1-1-1,-1-2 0,0-1 0,25-19-59,-25 16 11,-13 12-127,-21 11 94,0-1 0,0 0 0,1 1-1,-1-1 1,0 0 0,-1 1 0,1-1 0,0 1-1,0 0 1,0-1 0,0 1 0,0 0 0,0-1-1,-1 1 1,1 0 0,0 0 0,-1 0-1,1 0 1,-1 0 0,1 0 0,-1 0 0,1 0-1,-1 0 1,1 0 0,-1 0 0,0 0 0,0 0-1,0 0 1,1 0 0,-1 0 0,0 0 0,0 0-1,0 0 1,-1 0 0,1 1 0,0-1 0,0 0-1,-1 0 23,2 2-112,-1 4-29,-1-6 89,1 0 0,0 0 0,-1 0 0,1 0 0,0 0 0,-1 0 0,1 0 0,0 0 0,0 1 0,0-1-1,0 0 1,0 0 0,0 0 0,1 0 0,-1 0 0,0 0 0,0 0 0,1 0 0,-1 1 0,1-1 0,-1 0 0,1-1 0,-1 1-1,1 0 1,0 0 0,-1 0 0,1 0 0,0 0 0,0 0 0,0-1 0,-1 1 0,1 0 0,0-1 0,0 1 0,0-1 0,0 1 0,0-1-1,0 1 1,0-1 0,0 0 0,1 1 0,-1-1 0,0 0 0,0 0 0,0 0 0,0 0 0,0 0 0,0 0 0,0 0 0,1 0-1,-1-1 1,0 1 52,10-7-485,0 0 0,0 0 0,-1-1 0,0 0-1,-1-1 1,0-1 0,0 1 0,5-8 485,-9 11-356,34-40-1777</inkml:trace>
  <inkml:trace contextRef="#ctx0" brushRef="#br0" timeOffset="-192860.642">29726 7338 4393,'-47'96'6581,"31"6"-3623,15-100-2920,1 0 0,-1 0 0,1 0 0,0 0 0,0 0 0,0 0 0,0 0 0,0 0 0,0 0 0,0-1 0,0 1 0,1 0 0,-1 0 0,1 0 0,0 0 0,-1 0 0,1-1 0,0 1-1,0 0 1,0-1 0,0 1 0,0-1 0,1 1 0,-1-1 0,0 1 0,1-1 0,-1 0 0,1 0 0,-1 1 0,1-1 0,0 0 0,-1-1 0,1 1 0,0 0 0,0 0 0,0-1 0,0 1 0,0-1 0,0 1-38,56-42 440,-31 10-263,-1 0-1,-1-2 1,15-28-177,-39 59 3,14-19 45,-1-1 0,-1 0-1,-1-1 1,-1-1 0,-1 0 0,-2 0-1,0-1 1,-1 0 0,-2 0 0,3-26-48,-9 18 56,1 33-55,-1 0-1,1 1 1,0-1 0,0 0 0,-1 1 0,1-1 0,0 0-1,0 0 1,-1 1 0,1-1 0,0 0 0,-1 0 0,1 0-1,0 0 1,-1 1 0,1-1 0,0 0 0,-1 0 0,1 0-1,0 0 1,-1 0 0,1 0 0,0 0 0,-1 0 0,1 0-1,0 0 1,-1 0 0,1 0 0,-1 0 0,1 0 0,0 0-1,-1 0 1,1-1 0,0 1 0,-1 0 0,1 0 0,0 0-1,0 0 1,-1-1 0,1 1 0,0 0 0,-1 0 0,1-1 0,0 1-1,0 0 1,0-1 0,-1 1 0,1 0 0,0 0 0,0-1-1,0 1 1,0 0 0,-1-1 0,1 1 0,0-1 0,0 1-1,0 0 1,0-1 0,0 1 0,0 0 0,0-1 0,0 1-1,0 0 1,0-1 0,0 1 0,0 0 0,1-1 0,-1 1-1,0-1 1,0 1-1,-8 14 9,1-1-1,0 2 1,1-1-1,1 1 0,0-1 1,1 2-1,0-1 1,0 9-9,3-17 11,-3 9 45,2 0-1,0 0 1,1 0 0,1 0 0,0 0-1,1 1 1,1-1 0,0 0 0,1 0-1,2 4-55,-3-14 18,0 0-1,0 0 0,1 0 1,-1 0-1,1-1 0,0 0 1,1 1-1,-1-1 0,1 0 1,0 0-1,0-1 0,1 1 1,-1-1-1,1 0 0,0 0 1,0-1-1,0 1 0,1-1 1,-1 0-1,1-1 0,0 1 1,0-1-1,0 0 0,0-1 1,0 1-1,0-1 1,4 0-18,7-2 16,-1-1 1,0 0 0,0-1 0,0 0 0,0-2 0,-1 0-1,0-1 1,0 0 0,0-1 0,-1 0 0,1-2-1,-2 0 1,0 0 0,0-1 0,0-1 0,-1 0 0,-1 0-1,0-1 1,-1-1 0,0 0 0,3-6-17,30-68 156,-42 84-143,0-1 0,0 1-1,-1-1 1,1 1 0,-1-1-1,0 0 1,0 1-1,0-1 1,-1 1 0,1-1-1,-1 1 1,0-1 0,0 1-1,0-1 1,0 1-1,0 0 1,-1 0 0,0-1-1,0 1 1,0 0 0,0 0-1,0 1 1,0-1-1,-1 0 1,-1-1-13,2 3 4,1 0-1,-1 0 1,0 0 0,1 0 0,-1 0-1,0 0 1,0 0 0,0 1-1,0-1 1,0 1 0,1-1 0,-1 1-1,0 0 1,0 0 0,0-1-1,0 2 1,0-1 0,0 0 0,0 0-1,0 1 1,0-1 0,0 1-1,0-1 1,0 1 0,0 0 0,1 0-1,-1 0 1,0 0 0,0 0-1,1 0 1,-1 0 0,1 0 0,-1 1-4,-43 49 54,36-37 37,1 0-1,0 0 1,1 0-1,0 1 1,1 0-1,1 0 1,-1 6-91,5-17 14,0 1 1,1-1-1,-1 1 0,1-1 1,0 1-1,0-1 1,1 1-1,-1 0 1,1-1-1,0 1 0,0-1 1,1 0-1,-1 1 1,1-1-1,0 0 0,0 0 1,0 0-1,1 0 1,-1 0-1,1-1 0,0 1 1,0-1-1,0 0 1,1 1-1,-1-2 0,1 1 1,0 0-1,0-1 1,0 1-1,0-1 0,0 0 1,0-1-1,0 1 1,1-1-1,-1 1 0,1-1 1,-1-1-1,1 1 1,-1-1-1,3 1-14,8-1-450,1-1 1,-1-1-1,0 0 0,0 0 1,0-2-1,0 0 0,-1 0 0,1-1 1,-1-1-1,7-5 450,33-19-3251</inkml:trace>
  <inkml:trace contextRef="#ctx0" brushRef="#br0" timeOffset="-192149.692">29691 8066 8466,'2'-11'596,"1"0"130,-1 0 0,0-1 0,0 0 0,-1 1 0,-1-1 0,0 1 0,0-1 0,-1 0 0,-1 1 0,0-1 0,-2-8-726,3 19 48,1 1 0,-1-1 1,1 0-1,-1 1 1,0-1-1,1 1 0,-1-1 1,0 1-1,1-1 0,-1 1 1,0-1-1,0 1 1,1 0-1,-1-1 0,0 1 1,0 0-1,0 0 1,1 0-1,-1-1 0,0 1 1,0 0-1,0 0 0,0 0 1,0 0-1,1 0 1,-1 1-1,0-1 0,0 0 1,0 0-1,1 1 0,-1-1 1,0 0-1,0 1 1,0-1-1,1 0 0,-1 1-48,-51 65 734,18-12-629,4 2 1,1 1-1,-18 56-105,44-110-1,1 1-1,1 0 1,-1 0-1,0 0 1,1 0 0,0 0-1,0 0 1,0 0 0,0 0-1,1 0 1,0 0-1,0 1 1,0-1 0,0 0-1,1 0 1,-1 0 0,1 1-1,0-1 1,0 0-1,1 0 1,-1 0 0,1-1-1,0 1 1,0 0 0,0 0-1,0-1 1,1 0-1,0 1 1,-1-1 0,1 0-1,0 0 1,0 0 0,1-1-1,0 1 2,88 23-50,50 12 82,-55-7-15,-84-30-19,0 0 1,0 0 0,0 1-1,0 0 1,-1-1-1,1 1 1,0 0-1,-1 0 1,0 1 0,1-1-1,-1 0 1,0 1-1,0 0 1,0-1-1,-1 1 1,1 0-1,-1 0 1,1 0 0,-1 0-1,0 0 1,0 0-1,0 0 1,-1 0-1,1 0 1,-1 1 0,0-1-1,1 0 1,-2 2 1,1 2-5,-1 0 0,-1 0 0,1 0 0,-1 0 0,-1 0 0,1 0 0,-1 0 0,0-1 0,-1 0 0,1 1 0,-1-1 0,-4 3 5,-6 7 74,-2-2 1,0 0-1,0-1 0,-1 0 0,-1-2 1,0 0-1,-1-1 0,0 0 1,0-2-1,-1 0 0,-8 1-74,-30 1 379,57-10-405,0 0 1,0 0-1,1-1 0,-1 1 1,0 0-1,0 0 0,0-1 0,1 1 1,-1 0-1,0-1 0,0 1 0,1-1 1,-1 1-1,0-1 0,1 1 1,-1-1-1,1 1 0,-1-1 0,1 0 1,-1 1-1,1-1 0,-1 0 0,1 1 1,-1-1-1,1 0 0,0 0 1,-1 0-1,1 1 0,0-1 0,0 0 1,0 0-1,0 0 0,0 1 0,0-1 1,0 0-1,0 0 0,0 0 1,0 0-1,0 1 0,0-1 0,0 0 1,1 0-1,-1 0 0,0 1 0,1-1 1,-1 0-1,1 0 0,-1 1 1,1-1-1,-1 0 0,1 1 0,-1-1 1,1 1-1,-1-1 0,1 0 26,48-79-5414,-8 18 1598</inkml:trace>
  <inkml:trace contextRef="#ctx0" brushRef="#br0" timeOffset="-191736.497">29991 7907 7610,'-32'107'4233,"-24"90"-1338,47-165-2592,0-1 1,1-1 0,2 1 0,0 1 1,2-1-1,2 0 0,1 1 0,1 0 0,2 2-304,-2-29 20,0 1-1,1-1 0,0 0 1,0 1-1,0-1 0,1 0 1,0 0-1,0 0 0,0 0 1,0 0-1,1 0 0,0-1 0,0 1 1,0-1-1,0 0 0,1 0 1,0 0-1,0 0 0,0-1 1,0 1-1,0-1 0,1 0 1,0 0-1,-1-1 0,4 2-19,32-23 27,195-208 321,-188 193-319,-46 35-28,0-1 1,0 0-1,0 1 0,-1-1 0,1 1 0,0-1 0,0 1 1,-1 0-1,1-1 0,0 1 0,-1 0 0,1-1 0,-1 1 0,1 0 1,-1 0-1,1 0 0,-1-1 0,0 1 0,1 0 0,-1 0 1,0 0-1,0 0 0,1 0 0,-1 0 0,0-1 0,0 1 0,0 0 1,0 0-1,0 0 0,0 0 0,0 0 0,-1 0 0,1 0 1,0 0-1,0-1 0,-1 1 0,1 0 0,-1 0 0,1 0 1,-1 0-1,1-1 0,-1 1 0,1 0 0,-1 0-1,0 2 9,-32 204 1222,37-153-492,7-55-414,29-61 198,115-144 87,-83 119-501,-71 83-466,1 1 0,-1-1 0,0 0 0,0 0 1,-1 0-1,1 0 0,-1 0 0,0 0 0,0 0 0,0 0 0,0 0 0,-1 0 0,0 0 0,0 0 1,0 0-1,0 0 0,0 0 0,-1 1 0,0-1 0,0 0 0,0 1 0,0 0 0,0-1 0,-1 1 1,1 0-1,-4-2 357,-19-29-4437</inkml:trace>
  <inkml:trace contextRef="#ctx0" brushRef="#br0" timeOffset="-191150.547">29776 8122 8914,'17'-9'2032,"16"0"993,9-2-2561,19-1-48,4 2-48,13 2-64,-5 1-184,16-1-3224,-13-22 1031</inkml:trace>
  <inkml:trace contextRef="#ctx0" brushRef="#br0" timeOffset="-190445.783">30717 8172 6745,'3'-8'933,"8"-43"6438,-12 50-7266,0 1 0,-1 0 0,1-1 0,0 1 0,0 0 0,-1 0 0,1 0 0,0 0 0,-1 0 0,1 0 0,0 1 0,-1-1 0,1 0 1,0 1-1,0-1 0,0 1 0,-1-1 0,1 1 0,0-1 0,0 1 0,0 0 0,0 0 0,0-1 0,0 1 0,0 0 0,0 0 1,0 0-1,0 0 0,1 0 0,-1 0 0,0 1 0,1-1 0,-1 1-105,-20 28 257,1 1 0,1 0-1,2 1 1,1 2 0,2-1 0,1 2 0,-2 13-257,5 20 418,10-68-413,0 1 0,0 0 0,0 0 0,0-1 0,1 1 0,-1 0 0,0 0 0,0-1 0,1 1 0,-1 0 0,0-1 0,1 1 0,-1 0-1,1-1 1,-1 1 0,1-1 0,-1 1 0,1-1 0,-1 1 0,1-1 0,-1 1 0,1-1 0,0 1 0,-1-1 0,1 0 0,0 1 0,-1-1 0,1 0-1,0 0 1,0 1 0,-1-1 0,1 0 0,0 0 0,0 0 0,-1 0 0,1 0 0,0 0 0,0 0 0,-1 0 0,1 0 0,0 0 0,0-1-1,-1 1 1,1 0 0,0 0 0,0-1-5,36-18 75,-3-9 17,-2-1 1,-1-2-1,-1-1 1,13-19-93,-9 11-30,86-98 25,-116 133 3,19-21-9,-23 27 11,0-1-1,0 0 1,0 0 0,0 1 0,0-1-1,0 0 1,0 0 0,0 1-1,-1-1 1,1 0 0,0 0 0,0 1-1,1-1 1,-1 0 0,0 0 0,0 1-1,0-1 1,0 0 0,0 0-1,0 1 1,0-1 0,0 0 0,0 0-1,0 1 1,1-1 0,-1 0-1,0 0 1,0 0 0,0 1 0,0-1-1,1 0 1,-1 0 0,0 0-1,0 0 1,1 0 0,-1 1 0,0-1-1,0 0 1,0 0 0,1 0-1,-1 0 1,0 0 0,0 0 0,1 0-1,-1 0 1,0 0 0,0 0 0,1 0-1,-1 0 1,0 0 0,0 0-1,1 0 1,-1 0 0,0 0 0,1 0 0,-41 188 260,39-184-231,1-3-18,-1 0 0,0 0 0,1 1 0,-1-1 0,1 0 1,-1 0-1,1 0 0,0 0 0,-1 1 0,1-1 0,0 0 0,0 0 0,0 1 0,0-1 0,0 0 0,0 0 1,0 0-1,0 1 0,1-1 0,-1 0 0,0 0 0,1 1 0,-1-1 0,1 0 0,-1 0 0,1 0 0,-1 0 1,1 0-1,0 0 0,0 0 0,0 0 0,-1 0 0,1 0 0,0 0 0,0-1 0,0 1 0,0 0 0,0-1 1,1 1-1,-1-1 0,0 1-11,12-6 25,0-1 0,0 0 0,-1-1-1,1 0 1,-2-1 0,1 0 0,-1-1 0,0 0 0,-1-1 0,9-10-25,-5 7 20,142-148 100,-156 161-120,0-1-1,1 0 1,-1 1-1,0-1 1,0 0-1,0 1 1,0-1-1,1 1 1,-1-1-1,0 1 1,0-1-1,1 0 1,-1 1-1,1-1 1,-1 1-1,0 0 1,1-1 0,-1 1-1,1-1 1,-1 1-1,1 0 1,-1-1-1,1 1 1,-1 0-1,1-1 1,0 1-1,-1 0 1,1 0-1,-1 0 1,1-1-1,0 1 1,-1 0-1,1 0 1,0 0-1,-1 0 1,1 0-1,-1 0 1,1 0-1,0 0 1,-1 1 0,1-1-1,0 0 1,-1 0-1,1 0 1,-1 1-1,1-1 1,-1 0-1,1 1 1,-1-1-1,1 0 1,-1 1-1,1-1 1,0 1 0,-49 146 37,45-98 32,3-48-67,1 0-1,-1-1 0,0 1 0,0 0 0,1 0 1,-1-1-1,1 1 0,-1 0 0,1-1 0,-1 1 1,1 0-1,-1-1 0,1 1 0,-1-1 0,1 1 0,0-1 1,-1 1-1,1-1 0,0 1 0,0-1 0,-1 0 1,1 1-1,0-1 0,0 0 0,-1 0 0,1 0 0,0 1 1,0-1-1,0 0 0,0 0 0,-1 0 0,1 0 1,0 0-1,0-1 0,0 1 0,-1 0 0,1 0 0,0 0 1,0-1-1,-1 1 0,1 0 0,0-1 0,0 1-1,34-21 28,-34 20-28,86-77 71,43-143 53,-122 215-133,-12 29-8,3-20 14,-25 114-24,21-34 32,5-82-5,0 0-1,-1 0 0,1 0 1,0 1-1,0-1 0,0 0 1,0 0-1,0 0 0,0 0 1,0 0-1,0 1 0,0-1 1,1 0-1,-1 0 0,1 0 1,-1 0-1,0 0 0,1 0 1,-1 0-1,1 0 1,0 0-1,-1 0 0,1 0 1,0 0-1,0-1 0,0 1 1,-1 0-1,1 0 0,0-1 1,0 1-1,0-1 0,0 1 1,0-1-1,0 1 0,0-1 1,0 1-1,1-1 0,-1 0 1,0 0-1,0 1 0,0-1 1,0 0-1,0 0 1,1 0-1,-1 0 0,0-1 1,1 1 0,52-34 18,-40 22-6,0-1-1,0 0 0,-1-1 1,-1 0-1,-1-1 1,4-5-12,13-18 22,59-91 70,-80 117-70,-11 20-47,-6 12 21,1 0-1,1 1 1,1 0 0,0 0-1,2 0 1,0 1 0,1 4 4,4-25 0,0 0 1,-1 0 0,1 0-1,0 0 1,0 0 0,0-1 0,0 1-1,0 0 1,0 0 0,0 0-1,0 0 1,0 0 0,0 0-1,1 0 1,-1-1 0,0 1 0,1 0-1,-1 0 1,0 0 0,1 0-1,-1-1 1,1 1 0,-1 0 0,1-1-1,0 1 1,-1 0 0,1-1-1,0 1 1,-1-1 0,1 1-1,0-1 1,0 1 0,-1-1 0,1 1-1,0-1 1,0 0 0,0 1-1,0-1 1,-1 0 0,1 0 0,0 0-1,0 0 1,0 0 0,0 0-1,38-16 13,46-73 47,101-110 86,-154 159-87,-33 39-58,1 0 1,0 1-1,0-1 1,-1 0-1,1 1 1,0-1-1,-1 1 1,1-1-1,-1 1 1,1-1 0,-1 0-1,1 1 1,-1-1-1,1 1 1,-1 0-1,1-1 1,-1 1-1,0-1 1,1 1-1,-1 0 1,1 0-1,-1-1 1,0 1-1,0 0 1,1 0-1,-1 0 1,0 0-1,1 0 1,-1 0-1,0 0 1,1 0-1,-1 0 1,0 0-1,0 0 1,1 0-1,-1 0 1,0 1-1,1-1 1,-1 0-2,-6 2 1,0-1-1,0 1 1,0 1 0,0-1 0,0 1 0,1 1 0,-1-1 0,1 1-1,0 0 1,0 0 0,1 1 0,-1 0 0,1 0 0,0 0 0,0 0 0,0 1-1,1 0 1,0 0 0,0 0 0,1 1 0,0-1 0,0 1 0,0 0 0,1 0-1,0 0 1,0 0-1,2-4 2,0 1-1,0-1 1,0 0-1,1 1 1,-1-1-1,1 0 1,0 1-1,0-1 1,0 0-1,1 0 1,-1 0-1,1 0 1,-1 0-1,1 0 1,2 2-2,1 3 0,-3-4-42,0 0 0,1 1 1,-1-2-1,1 1 0,0 0 0,0 0 1,0-1-1,0 0 0,1 0 0,-1 0 1,1 0-1,0 0 0,0-1 0,0 1 1,0-1-1,0 0 0,1 0 0,-1-1 1,0 1-1,1-1 0,0 0 0,-1 0 1,1-1-1,-1 1 0,1-1 0,2 0 42,39-8-3720,-6-22 168</inkml:trace>
  <inkml:trace contextRef="#ctx0" brushRef="#br0" timeOffset="-189479.542">22361 9316 4849,'-16'-19'5497,"-26"25"-2708,-60 46-2090,36-12-542,3 4-1,1 3 1,-50 49-157,-75 101 525,52-31 879,-59 101-1404,-101 190 1371,275-423-1276,0 2 0,2 0 0,2 2 0,-2 11-95,15-42 11,2 0 1,-1 0-1,1 0 0,0 1 1,0-1-1,1 0 0,0 1 1,0-1-1,1 0 0,0 1 1,0-1-1,2 5-11,-2-10-13,-1-1 1,0 1-1,1 0 1,-1-1-1,1 1 1,0 0-1,0-1 0,0 1 1,-1-1-1,1 1 1,1-1-1,-1 1 1,0-1-1,0 0 1,0 1-1,1-1 0,-1 0 1,1 0-1,-1 0 1,1 0-1,-1 0 1,1 0-1,-1-1 1,1 1-1,0 0 0,-1-1 1,1 1-1,0-1 1,0 0-1,-1 0 1,1 0-1,0 0 1,0 0-1,0 0 0,-1 0 1,1 0-1,0 0 1,0-1-1,0 1 13,60-38-640,-48 25 415,-2 0 0,0-1 0,0 0 0,-1-1-1,-1 0 1,0-1 0,-1-2 225,30-62-1363</inkml:trace>
  <inkml:trace contextRef="#ctx0" brushRef="#br0" timeOffset="-189130.256">21185 10205 9338,'-8'4'356,"0"-1"0,0 1 0,0 0 1,0 1-1,1-1 0,0 2 0,0-1 0,0 1 0,1 0 1,0 0-1,0 1 0,0 0 0,1 0 0,0 0 0,-2 4-356,-55 125-226,59-127 355,-44 129 653,-18 95-782,-18 183 1068,74-362-909,3 1 1,2-1-1,3 1 0,3 32-159,-2-83 7,0 1 0,0 0 0,1-1 0,-1 1 0,1-1 0,0 1 0,0-1 0,0 1 0,1-1 0,0 0 0,0 0 0,0 1 0,0-1 0,0 0-1,1-1 1,0 1 0,0 0 0,0-1 0,0 0 0,1 0 0,-1 0 0,1 0 0,-1 0 0,1-1 0,0 1 0,0-1 0,0 0 0,1 0 0,-1-1 0,0 1 0,1-1-1,-1 0 1,1 0 0,2 0-7,8-2 11,0-1-1,-1 0 1,1-1 0,0 0-1,-1-2 1,0 1-1,0-2 1,0 0-1,0 0 1,7-6-11,42-27-800,-2-3 1,-2-3 0,-1-2-1,-3-2 1,28-35 799,30-41-2973</inkml:trace>
  <inkml:trace contextRef="#ctx0" brushRef="#br0" timeOffset="-188084.835">18219 11981 7146,'-64'-40'5461,"59"38"-5320,1 1 0,-1 0 0,0-1 1,0 1-1,1 1 0,-1-1 0,0 1 0,0 0 0,0 0 1,0 0-1,0 1 0,0 0 0,0 0 0,1 0-141,-9 4 96,0 0-1,1 2 0,0-1 1,0 1-1,1 1 1,0 0-1,-4 4-95,-3 5 7,1 0 0,0 1 0,1 1 0,1 0 0,1 1 0,1 1 0,0 0 0,2 1 0,1 0 0,0 1-7,-1 0 12,1 0 0,1 1 1,1 0-1,1 1 0,1-1 0,1 1 1,1 0-1,2 1 0,0 18-12,2-41 3,0 1-1,0-1 0,0 1 1,1-1-1,0 0 1,0 1-1,0-1 0,0 0 1,0 1-1,0-1 1,1 0-1,0 0 0,-1 0 1,1 0-1,0-1 1,1 1-1,-1 0 0,0-1 1,1 1-1,0-1 0,-1 0 1,1 0-1,0 0 1,0 0-1,0-1 0,0 1 1,0-1-1,1 0 1,-1 0-1,0 0 0,1 0 1,-1 0-1,0-1 1,1 1-1,-1-1 0,1 0 1,-1 0-1,1 0 0,-1-1 1,1 1-1,-1-1 1,0 0-1,4-1-2,18-7 21,-1-1 0,0-1 1,0-1-1,-1-1 0,-1-1 0,0-1 0,-1-1 0,18-18-21,6-8-63,-2-1 0,-2-3 0,22-33 63,-49 62-59,2-3-117,-11 22-16,-18 68-99,-1 17 198,5 1-1,2 0 0,5 16 94,0 276 59,-2-318 106,-3 1 1,-2-2 0,-3 0 0,-13 38-166,11-60 248,-2 0 0,-1-1 0,-1-1 0,-3 0 0,-1-2 0,-1 0 0,-2-2 0,-19 19-248,36-42 107,0-1-1,-1 0 1,-1-1 0,1 0-1,-1 0 1,0-1 0,-1-1 0,0 0-1,-10 5-106,18-10 27,0 0 0,0 0 0,-1 0 0,1 0 0,0 0 0,0-1-1,-1 1 1,1-1 0,0 0 0,-1 0 0,1 0 0,0-1 0,-1 1 0,1-1 0,0 0-1,0 0 1,0 0 0,-1 0 0,1 0 0,0-1 0,1 0 0,-1 1 0,0-1 0,0 0-1,1 0 1,-1 0 0,1-1 0,-2-1-27,0-2 26,-1 0 0,1-1 0,0 0 0,0 0-1,1 0 1,0-1 0,0 1 0,1-1 0,0 1 0,0-1 0,0-3-26,1-10-2,0-1 0,2 0 1,0 0-1,1 0 0,2 0 1,0 1-1,1 0 0,1-1 1,1 2-1,1-1 0,1 1 1,7-11 1,23-49 7,4 2 0,4 2 1,3 2-1,13-11-7,225-265 96,-286 348-95,104-118 39,65-99-40,-166 214 0,0-1 0,-1 1 0,0-1 0,0-1 0,0 1 0,-1 0-1,0-1 1,0 0 0,0 0 0,-1 0 0,0 0 0,-1 0 0,0 0-1,0 0 1,0-1 0,-1 1 0,0 0 0,0-5 0,-2 9-3,1 1 0,-1 0 1,1 0-1,-1 0 0,0 0 0,0 0 1,0 1-1,0-1 0,0 0 0,0 1 1,0-1-1,0 1 0,-1 0 0,1 0 1,0 0-1,-1 0 0,1 0 0,-1 1 1,1-1-1,-1 1 0,1-1 0,-1 1 1,0 0-1,1 0 0,-1 0 0,1 0 1,-1 1-1,0-1 0,1 1 0,-1-1 1,1 1-1,-1 0 3,-12 6-10,0 1 0,0 0 0,1 1 1,0 0-1,0 1 0,1 1 0,1 0 1,0 0-1,0 2 0,1-1 0,1 1 0,0 1 1,0 0-1,2 0 0,-1 2 10,1-5 1,0 2-1,1-1 1,1 1-1,0 0 1,0 1 0,1-1-1,1 1 1,0 0-1,1 0 1,1 0-1,0 1 1,0-1 0,2 1-1,0 9 0,1-21-51,0 0 0,0-1 1,1 1-1,-1-1 0,1 0 0,-1 1 0,1-1 0,0 0 1,-1 0-1,1 0 0,0 0 0,1 0 0,-1 0 0,0-1 1,0 1-1,1-1 0,-1 1 0,1-1 0,-1 0 0,1 0 1,0 0-1,-1 0 0,1-1 0,0 1 0,0-1 0,-1 0 1,1 1-1,0-1 0,0-1 0,0 1 0,-1 0 0,1-1 0,0 1 1,0-1-1,-1 0 0,1 0 0,-1 0 0,1 0 0,0 0 1,-1 0-1,0-1 0,2 0 51,65-30-3349,6-14-397</inkml:trace>
  <inkml:trace contextRef="#ctx0" brushRef="#br0" timeOffset="-187694.251">18979 11976 7890,'-125'77'6204,"89"-49"-5850,2 2 0,1 1 0,1 1 0,2 2 0,2 1 0,-10 16-354,-1 20 762,39-70-752,0 1 0,0-1 0,0 0 1,0 0-1,0 0 0,0 0 0,0 1 0,0-1 1,1 0-1,-1 0 0,0 0 0,1 0 1,-1 0-1,1 0 0,-1 0 0,1 0 1,0 0-1,-1 0 0,1 0 0,0 0 1,0 0-1,0 0 0,0 0 0,-1-1 0,1 1 1,0 0-1,0-1 0,0 1 0,0-1 1,1 1-1,-1-1 0,0 1 0,0-1 1,0 0-1,0 0 0,0 1 0,1-1 0,-1 0 1,0 0-1,0 0 0,0 0 0,0 0 1,1-1-11,53-3 70,18-10 17,-37 6-49,0 1 0,1 1 0,0 2 0,-1 2 0,1 1 0,29 4-38,-64-3-3,1 0 1,-1-1-1,1 1 0,0 1 1,-1-1-1,1 0 0,-1 1 1,1-1-1,-1 1 0,1-1 1,-1 1-1,1 0 0,-1 0 1,0 1-1,1-1 0,-1 0 1,0 1-1,0-1 0,0 1 1,0 0-1,0 0 0,-1-1 1,1 1-1,0 0 0,-1 1 1,1-1-1,-1 0 0,0 0 1,0 1-1,0-1 0,0 0 1,0 1-1,-1-1 0,1 1 1,0 1 2,-6 12-3,0-1 1,-1 0 0,-1-1-1,0 0 1,-1 0-1,0 0 1,-1-1-1,-1 0 1,0-1 0,-1 0-1,-6 5 3,3 1 31,-2-1 0,1 0 0,-2-2-1,0 0 1,-1 0 0,0-2 0,-1 0 0,-1-1-1,0-1 1,-1-1-31,19-9 4,0-1-4,1 1 1,0 0-1,-1 0 1,1-1-1,0 1 0,-1-1 1,1 1-1,-1-1 0,1 1 1,-1-1-1,1 0 0,-1 0 1,1 0-1,-1 0 0,1 0 1,-1 0-1,1 0 0,-1-1 1,1 1-1,-1 0 0,1-1 1,-1 1-1,1-1 0,-1 0 1,1 1-1,0-1 0,-1 0 1,1 0-1,0 0 0,0 0 1,-1 0-1,1-5 89,1 0 0,-1 0 0,1 1 0,0-1 0,0 0 0,1 1-1,0-1 1,0 0 0,0 1 0,1-1 0,0 1 0,0-1 0,0 0-89,30-53-2123,13-7 621</inkml:trace>
  <inkml:trace contextRef="#ctx0" brushRef="#br0" timeOffset="-187202.248">19383 12058 6369,'13'-14'2870,"-13"12"874,-25 20-2700,-9 10-716,0 3 0,2 1 0,1 1 0,2 2 0,1 0 0,2 2 0,1 2 1,2 0-1,-2 9-328,17-31 125,2 0 1,0 1-1,1 0 1,0 0-1,2 0 1,0 0-1,0 8-125,2-22 13,0-1 0,1 1 0,-1 0-1,1 0 1,0 0 0,0-1-1,0 1 1,0 0 0,1 0 0,0 0-1,0-1 1,0 1 0,0 0-1,0-1 1,1 1 0,-1-1 0,1 1-1,0-1 1,0 0 0,0 0-1,1 0 1,-1 0 0,1 0-1,-1 0 1,1-1 0,0 1 0,0-1-1,0 0 1,1 0 0,-1 0-1,0 0 1,1-1 0,0 1 0,3 0-13,6-2 15,0-2 1,0 0 0,-1 0 0,1-1 0,0-1 0,-1 0 0,0 0 0,0-1 0,0-1 0,-1 0 0,0-1 0,0 0-1,0-1 1,-1 0 0,1-1-16,31-25 52,-2-1-1,-1-2 1,-3-1-1,0-2 0,-3-2 1,-1-1-1,4-12-51,-21 34 21,-1 0-1,0-1 0,-2-1 1,-1 0-1,0-1 0,-2 0 1,-1 0-1,-1-1 0,-1 0 0,-1 0 1,-1-1-1,-1 1 0,-1-3-20,-2 20-2,0-1-1,-1 1 0,1 0 0,-1-1 0,-1 1 1,0 0-1,0 0 0,0 0 0,-1 0 0,-1 0 0,1 1 1,-1-1-1,0 1 0,-1 0 0,0 0 0,0 1 1,0-1-1,-1 1 0,0 0 0,0 1 0,0-1 0,-1 1 1,0 0-1,0 1 0,0 0 0,0 0 0,-1 1 1,0-1-1,0 2 0,0-1 0,0 1 0,0 0 0,0 1 1,0 0-1,-1 0 0,0 1 3,-1 1-15,0 0 1,-1 1-1,1 1 0,1 0 1,-1 0-1,0 1 0,1 0 1,0 0-1,0 1 0,0 1 1,0-1-1,1 1 0,0 1 1,0 0-1,1 0 0,0 0 1,-2 3 14,-13 17-3,1 1 0,1 0 0,2 1 0,-8 17 3,23-40 0,0-2 0,0 0 0,0 0 0,0 0 0,1 0-1,-1 1 1,1-1 0,0 1 0,1 0 0,-1-1 0,1 1 0,0 0 0,0 0 0,0 0-1,1 0 1,0 0 0,-1 0 0,2 0 0,-1 0 0,1 0 0,0 0 0,0 0-1,0 0 1,1 0 0,-1-1 0,1 1 0,1 2 0,98 89-4,-23-27 40,-63-50-33,-1 1 0,-1 0 0,0 1 0,-2 1 0,0 0 0,-2 0 0,0 1-1,-1 0 1,-2 1 0,0-1 0,-2 1 0,0 1 0,-2-1 0,-1 0 0,0 5-3,8 44-560,-9-73 472,1 1 0,0-1 0,-1 0 0,1 1 0,0-1 0,0 0 0,0 1 0,-1-1 0,1 0 0,0 0 1,0 0-1,0 0 0,-1 1 0,1-1 0,0-1 0,0 1 0,0 0 0,0 0 0,-1 0 0,1 0 0,0 0 0,0-1 0,-1 1 0,1 0 0,0-1 0,0 1 0,-1-1 1,1 1-1,0-1 0,-1 1 0,1-1 0,0 1 0,-1-1 0,1 1 0,-1-1 0,1 0 0,-1 1 0,1-1 0,-1 0 0,0 0 0,1 1 0,-1-1 0,0 0 0,0 0 1,1 0-1,-1 1 0,0-1 0,0 0 0,0 0 0,0 0 0,0 1 0,0-2 88,22-45-3537</inkml:trace>
  <inkml:trace contextRef="#ctx0" brushRef="#br0" timeOffset="-186329.672">19986 11633 8610,'-18'42'5236,"-17"36"-4677,4 0 1,3 2-1,3 1 0,4 4-559,14-54 146,2 0 0,1 0-1,1 0 1,2 1-1,1-1 1,2 1-1,1-1 1,2 3-146,-2-17-23,0 0 0,2-1 0,0 0 0,0 0 0,2 0 0,0-1 0,1 0 0,0 0 0,2-1 0,-1 0 0,2 0 0,-1-1 1,2-1-1,0 0 0,7 5 23,-17-15-75,1 0 0,-1 0 0,0 0 0,1-1 0,-1 1 0,1-1 0,-1 0 0,1 0 0,0 0 0,-1 0 0,1 0 0,0 0 0,0-1 1,0 0-1,-1 1 0,1-1 0,0 0 0,0 0 0,0-1 0,0 1 0,0 0 0,-1-1 0,1 0 0,0 0 0,0 0 0,-1 0 0,1 0 0,-1 0 1,1-1-1,-1 1 0,1-1 0,1-1 75,8-8-1014,-1-2-1,0 1 1,0-1 0,-2-1 0,1 0-1,-2 0 1,0-1 0,5-11 1014,29-89-4743,-43 38 10740,1 76-5871,0 0 0,-1 0 1,1 0-1,0-1 0,0 1 1,-1 0-1,1 0 0,-1 0 1,1 0-1,-1 0 0,1 0 1,-1 0-1,0 0 0,0 0 1,1 0-1,-1 0 1,0 1-1,0-1 0,0 0 1,0 0-1,0 1 0,0-1 1,0 1-1,0-1 0,0 1 1,0-1-1,0 1 0,0-1 1,0 1-1,-1 0 0,1 0 1,0 0-1,0 0 0,0 0 1,0 0-1,-1 0 0,1 0 1,0 0-1,0 0 1,0 0-1,0 1 0,0-1 1,-1 1-1,1-1 0,0 1 1,0-1-1,0 1-126,-42 39 1010,29-15-810,0 1 1,2 1-1,1 0 0,1 1 1,1 0-1,2 0 1,-4 27-201,8 43 876,3-97-863,0 1 1,0-1 0,0 1-1,1-1 1,-1 0-1,0 1 1,1-1-1,-1 1 1,0-1-1,1 0 1,0 1-1,-1-1 1,1 0-1,0 0 1,0 1-1,-1-1 1,1 0-1,0 0 1,0 0 0,0 0-1,0 0 1,1 0-1,-1 0 1,0-1-1,0 1 1,1 0-1,-1-1 1,0 1-1,0-1 1,1 1-1,-1-1 1,1 0-1,-1 1 1,0-1-1,1 0 1,-1 0 0,1 0-1,-1 0 1,1 0-1,-1 0 1,2-1-14,51-27 206,-37 14-146,-1 0-1,0-2 0,-1 0 0,-1-1 1,-1 0-1,0-1 0,-2-1 0,0 0 0,-1 0 1,2-5-60,-10 20 9,0 0 0,0 0 1,0 0-1,0 0 0,0 0 1,-1 0-1,0 0 1,0-1-1,0 1 0,0-1 1,-1 1-1,0 0 0,0-1 1,0 1-1,0-1 1,-1 1-1,1-1 0,-1 1 1,0 0-1,-1-1 0,1 1 1,-1 0-1,0 0 1,0 0-1,0 0 0,0 0 1,-1 1-1,0-1 0,1 0 1,-1 1-1,0 0 1,-1 0-1,0-1-9,0 2-22,0 0 0,-1 0 1,1 1-1,-1-1 0,1 1 0,-1 0 1,1 0-1,-1 1 0,1-1 0,-1 1 1,0 0-1,1 1 0,-1-1 0,1 1 0,-1-1 1,1 1-1,-1 1 0,1-1 0,-1 1 1,1-1-1,0 1 0,0 1 0,0-1 1,0 0-1,-1 2 22,4-3-35,1-1 0,-1 1 0,0 0 0,1 0 0,-1-1 0,1 1 0,-1 0 0,1 0 0,0 0 0,-1 0 0,1-1 0,0 1 0,0 0 0,0 0 0,-1 0 0,1 0 0,0 0 0,0 0 0,0 0 0,0 0 0,1 0 0,-1 0 0,0-1 0,0 1 0,0 0 0,1 0 0,-1 0-1,1 0 1,-1 0 0,0-1 0,1 1 0,-1 0 0,1 0 0,0-1 0,-1 1 0,1 0 0,0-1 0,-1 1 0,1 0 0,0-1 0,0 1 0,-1-1 0,1 0 0,0 1 0,0-1 0,0 1 0,0-1 0,0 0 0,0 0 0,-1 0 0,1 0 0,0 1 0,0-1 0,0 0 0,0 0 0,0-1 0,0 1 0,0 0 0,0 0 35,15 0-286,-1-2-1,1 1 1,0-2 0,-1 0-1,0-1 1,0-1 0,0 0-1,0-1 1,-1 0-1,1-1 1,4-4 286,3 0 8,1-1-1,-2-1 1,0-2-1,0 0 1,-2 0-1,0-2 1,0-1-1,1-3-7,-21 21 48,1 0-1,-1 0 1,0 0-1,0 0 1,1 0-1,-1 0 1,0 0-1,0 0 1,1 0-1,-1 0 1,0-1-1,1 1 1,-1 0-1,0 0 1,1-1 0,-1 1-1,0 0 1,1-1-1,-1 1 1,1-1-1,-1 1 1,1-1-1,-1 1 1,1-1-1,-1 1 1,1-1-1,-1 0 1,1 1-1,0-1 1,-1 0-1,1 1 1,0-1 0,0 0-1,-1 1 1,1-1-1,0 0 1,0 0-1,0 1 1,0-1-1,0 0 1,0 1-1,0-1 1,0 0-1,0 0 1,0 1-1,1-1 1,-1 0 0,0 1-1,0-1 1,1 0-48,-17 14 177,1 0 1,1 1-1,0 1 1,1 0-1,0 0 1,1 2-1,1-1 1,-8 17-178,17-29 17,-4 5 51,-1 1-1,1 0 0,1 0 1,0 0-1,1 1 0,0 0 0,0 0 1,1 0-1,0 0 0,1 0 0,0 3-67,2-12 9,0 0 0,1 0-1,-1-1 1,0 1 0,0 0-1,1 0 1,-1 0 0,1-1-1,0 1 1,-1 0-1,1 0 1,0-1 0,0 1-1,0-1 1,0 1 0,0-1-1,1 1 1,-1-1 0,0 0-1,1 1 1,-1-1 0,1 0-1,-1 0 1,1 0-1,-1 0 1,1 0 0,0-1-1,0 1 1,-1 0 0,1-1-1,0 1 1,0-1 0,0 0-9,67 0 41,-14-12-368,-2-2 0,1-3 0,30-14 327,-55 20-196,-30 12 194,1-1-1,-1 1 1,1 0 0,0-1 0,0 1 0,-1 0 0,1-1 0,0 1 0,0 0 0,0-1 0,0 1 0,-1 0 0,1-1 0,0 1 0,0 0 0,0-1 0,1 1 0,-1 0 0,0-1 0,0 1 0,0 0 0,0-1 0,1 1 0,-1 0 0,0-1 0,1 1 0,-1 0 0,0-1 0,1 1 0,-1-1 0,1 1 0,-1-1 0,1 1 0,-1-1 0,1 1 0,-1-1 0,1 0 0,0 1 0,-1-1 0,1 0 0,-1 1 0,1-1 0,0 0-1,-1 0 1,1 0 0,0 1 0,-1-1 0,1 0 0,0 0 0,0 0 0,-1 0 0,1 0 0,0 0 0,-1 0 0,1-1 0,0 1 0,-1 0 0,1 0 0,0 0 0,0-1 2,-13 22 227,0 0 0,-1 0 0,-1-2 0,-1 0 0,-1 0 0,-1-1 0,0-1 0,-1-1 0,0-1 0,-2 0-1,0-1 1,-10 4-227,-107 49 717,166-95-3051,129-93-1895,-92 64 2616</inkml:trace>
  <inkml:trace contextRef="#ctx0" brushRef="#br0" timeOffset="-185978.538">20929 12101 7922,'-1'-1'157,"1"0"0,-1 0 0,1 0 0,0 0 0,-1 0 1,0 0-1,1 0 0,-1 1 0,0-1 0,1 0 0,-1 0 0,0 1 0,0-1 1,1 1-1,-1-1 0,0 0 0,0 1 0,0 0 0,0-1 0,0 1 1,0-1-1,0 1 0,0 0 0,0 0 0,0 0 0,0 0 0,0 0 1,0 0-1,0 0 0,0 0 0,0 0 0,0 0 0,0 0 0,0 0-157,-39 15 1679,21-4-1510,0 0-1,1 2 1,1 0-1,0 1 1,1 1-1,0 0 1,1 1-1,1 1 1,1 0-1,0 1 0,1 0 1,-8 18-169,17-31 47,-1 0 1,2 0-1,-1 0 1,1 0-1,0 0 1,0 1-1,0-1 1,1 0-1,-1 1 1,2 0-1,-1-1 1,0 1-1,1 0 0,0-1 1,1 1-1,-1 0 1,1-1-1,0 1 1,0 0-1,1-1 1,-1 0-1,2 2-47,0-6 7,1 1 0,-1-1-1,0 1 1,1-1 0,0 0 0,-1 0 0,1-1-1,0 1 1,-1-1 0,1 0 0,0 0-1,0 0 1,-1 0 0,1 0 0,0-1-1,-1 0 1,1 0 0,0 0 0,-1 0 0,4-2-7,-7 3 0,230-82 291,-228 81-288,0 0-5,-1 0-1,0 0 1,1 0-1,-1 0 1,1 0-1,-1 0 1,1 0 0,0 0-1,-1 1 1,1-1-1,0 1 1,-1-1-1,1 1 1,0 0-1,0 0 1,-1 0 0,1 0-1,0 0 1,0 0-1,-1 0 1,1 0-1,0 1 1,0-1 0,-1 1-1,1-1 1,0 1-1,-1 0 1,1 0-1,-1-1 1,1 1-1,-1 0 1,1 0 0,-1 1-1,0-1 1,1 0-1,-1 0 1,0 1-1,0-1 1,0 1-1,0-1 1,0 1 0,0-1-1,0 1 1,-1-1-1,1 1 3,-3 9-5,0 0 1,-1 0-1,0 0 0,-1 0 0,0-1 1,0 1-1,-2-1 0,1 0 0,-1-1 1,0 1-1,-3 1 5,2 1 32,-5 6 81,0-1-1,-1 0 0,-1 0 1,0-1-1,-1-1 0,-1-1 1,0 0-1,-1-1 0,-1 0 1,0-2-1,0 0 1,-13 4-113,30-14-44,1 0 1,-1 0 0,0 0 0,0-1 0,0 1 0,0 0 0,0-1 0,-1 1 0,1-1 0,0 1 0,0-1-1,0 0 1,0 1 0,0-1 0,-1 0 0,1 0 0,0 0 0,0 0 0,-1 0 0,1 0 0,0 0 0,0 0-1,0 0 1,-1-1 0,1 1 0,0 0 0,0-1 0,0 1 0,0-1 0,0 1 0,0-1 0,0 0-1,0 1 1,0-1 0,0 0 0,0 0 0,0 0 0,0 0 0,1 0 0,-1 0 0,0 0 0,1 0 0,-1 0-1,0 0 1,1 0 0,0 0 0,-1 0 0,1-1 43,6-31-3466,8-14-407</inkml:trace>
  <inkml:trace contextRef="#ctx0" brushRef="#br0" timeOffset="-185136.353">21038 12281 8026,'62'-16'4647,"-48"14"-4158,-1-1 1,0-1-1,0 1 0,-1-2 0,1 0 0,-1-1 0,0 0 1,0 0-1,4-5-489,-14 10 38,0 0 0,0 0 1,0-1-1,0 1 0,-1-1 1,1 1-1,0-1 0,-1 0 1,1 1-1,-1-1 0,0 0 1,0 0-1,1 0 0,-1 0 1,-1 0-1,1-1 0,0 1 1,0 0-1,-1 0 0,1-1 1,-1 1-1,0 0 0,0 0 1,0-1-1,0 1 1,0 0-1,0-1 0,0 1 1,-1 0-1,1 0 0,-1-1 1,0 1-1,0 0 0,0 0 1,0 0-1,0 0 0,0 0 1,0 0-1,-1 0 0,1 0 1,-1 1-1,1-1 0,-1 0 1,0 1-1,1-1 0,-1 1 1,0 0-1,0-1 0,0 1 1,0 0-1,0 0 0,-1 0-38,-3-1 0,1 0-1,-1 0 0,0 0 0,0 1 0,1 0 0,-1 0 0,0 0 0,0 1 1,-1 0-1,1 0 0,0 1 0,0-1 0,1 1 0,-1 1 0,0-1 0,0 1 1,0 0-1,1 0 0,-1 0 0,1 1 0,0 0 0,-1 0 0,1 1 0,1-1 1,-1 1-1,0 0 0,1 0 0,0 1 0,-3 3 1,-7 11-3,0 1 0,1 0 0,1 1 1,1 1-1,1 0 0,-7 21 3,11-29 11,1 1 0,0 0 0,1 0 1,0 0-1,2 1 0,0-1 0,0 1 0,1 0 1,1 0-1,1 6-11,0-18 3,-1-1 0,1 0 0,0 1 1,0-1-1,0 0 0,0 0 0,0 1 0,1-1 1,0 0-1,-1-1 0,1 1 0,0 0 0,0 0 1,1-1-1,-1 1 0,0-1 0,1 0 0,0 1 1,-1-1-1,1-1 0,0 1 0,0 0 0,0-1 1,0 1-1,1-1 0,-1 0 0,0 0 0,0 0 1,1-1-1,-1 1 0,0-1 0,1 1 0,-1-1 1,1 0-1,2-1-3,10-1 13,1-1 1,-1-1 0,0 0-1,0-2 1,0 1 0,-1-2 0,0 0-1,0-1 1,-1-1 0,0 0-1,3-2-13,-12 7 6,44-29 42,-1-1 0,-3-3 0,0-2 0,-3-2 0,-1-2-48,-26 27-23,-22 25-42,-14 18 41,-46 97 352,63-116-264,0 1 0,1-1 0,0 1-1,1 0 1,0 0 0,0 0 0,1 0 0,0 0 0,1 0 0,0 0 0,0 3-64,1-11 8,0 0-1,-1 0 1,1 0 0,0 0 0,0 1-1,0-1 1,0 0 0,0 0 0,0 0-1,0-1 1,0 1 0,0 0 0,0 0 0,0 0-1,1-1 1,-1 1 0,0-1 0,0 1-1,1-1 1,-1 0 0,0 1 0,1-1 0,-1 0-1,1 0 1,-1 0 0,0 0 0,1 0-1,-1 0 1,0 0 0,1 0 0,-1-1 0,1 1-1,-1 0 1,0-1 0,0 1 0,1-1-1,-1 0 1,0 1 0,0-1 0,0 0 0,1 0-1,-1 0 1,0 0 0,0 0 0,0 0-1,-1 0 1,2-1-8,24-16 44,0-1 1,-2-1-1,0-2 0,-1 0 0,-1-1 0,-1-1 1,12-20-45,11-36-343,-29 159-120,-13-72 463,1-1-1,-1 1 1,1 0 0,0-1-1,1 0 1,0 1-1,0-1 1,0-1 0,1 1-1,0-1 1,0 1 0,0-1-1,0-1 1,1 1 0,0-1-1,0 0 1,0 0-1,0-1 1,1 0 0,0 0-1,-1 0 1,1-1 0,0 0-1,0 0 1,0-1 0,0 0-1,1 0 1,-1-1 0,0 0-1,0 0 1,1-1-1,-1 1 1,5-3 0,3-1 23,0-1-1,-1 0 1,0-2-1,0 1 1,0-2-1,-1 0 1,0 0-1,-1-1 1,0-1-1,0 0 1,-1-1-1,0 0 1,-1-1-1,0 0 1,-1 0-1,0-1 1,-1-1-23,-6 11 4,0 0 0,0 0 0,0 0 0,-1-1 0,1 1 0,-1-1 0,0 1 0,0-1 0,0 1 0,0-1 0,-1 0 0,0 1 0,1-1 0,-1 0 0,-1 1 0,1-1 0,0 1 0,-1-1 0,0 0 0,0 1 1,0-1-1,0 1 0,0-1 0,-1 1 0,0 0 0,0 0 0,0 0 0,0 0 0,0 0 0,0 0 0,-1 0 0,1 1 0,-1-1 0,0 1 0,0-1 0,0 1 0,0 0 0,0 1 0,0-1 0,-2 0-4,1 0-5,0 0 0,0 0 0,-1 1 0,1-1-1,0 1 1,-1 0 0,1 1 0,0-1 0,-1 1 0,1 0-1,-1 0 1,1 0 0,-1 0 0,1 1 0,-1 0 0,1 0 0,0 0-1,-1 1 1,1-1 0,0 1 0,0 0 0,0 0 0,0 0-1,0 1 1,1-1 0,-1 1 0,1 0 0,0 0 0,-1 0 0,2 1-1,-1-1 1,0 1 0,0-1 0,1 1 0,0 0 0,0 0-1,0 1 6,-1 1 2,0 0-1,1 0 0,0 0 1,0 0-1,1 1 0,-1-1 1,2 0-1,-1 1 0,0-1 1,1 1-1,1-1 0,-1 1 1,1-1-1,0 1 0,0-1 1,1 0-1,0 0 0,2 6-1,-3-10 2,1 0 0,0 0-1,0 0 1,0 0 0,0-1-1,0 1 1,0-1 0,0 1-1,0-1 1,1 0 0,-1 0-1,1 0 1,-1 0 0,1 0-1,-1 0 1,1-1 0,-1 1-1,1-1 1,0 0-1,-1 1 1,1-1 0,-1-1-1,1 1 1,0 0 0,-1-1-1,2 0-1,70-19 38,-69 18-31,350-159 244,-353 159-253,0 1 0,0 0-1,0 0 1,0 0 0,0 0 0,0 0-1,0 0 1,0 0 0,0 1 0,0-1-1,0 1 1,1-1 0,-1 1 0,0 0-1,0 0 1,1 0 0,-1 0 0,0 1-1,0-1 1,0 1 0,0-1 0,1 1-1,-1-1 1,0 1 0,0 0 0,0 0-1,0 0 1,0 1 0,-1-1 0,1 0-1,0 1 1,0-1 0,-1 1 0,1-1-1,-1 1 1,0 0 0,1 0 0,-1-1-1,0 1 1,0 0 0,0 0 0,0 1 1,0 38-22,5 15 75,-5-55-237,0 0 1,0-1 0,0 1 0,0 0-1,0-1 1,0 1 0,0-1 0,0 1 0,0-1-1,0 1 1,0-1 0,0 1 0,0-1 0,0 0-1,0 0 1,1 0 0,-1 0 0,0 1-1,0-1 1,0-1 0,0 1 0,0 0 0,1 0-1,-1 0 1,0-1 0,0 1 0,0 0 0,0-1-1,0 1 1,0-1 0,0 0 184,12-5-4032</inkml:trace>
  <inkml:trace contextRef="#ctx0" brushRef="#br0" timeOffset="-184086.159">17264 13651 7970,'0'-1'115,"0"0"-1,0-1 1,0 1 0,-1 0 0,1 0 0,-1-1 0,1 1-1,-1 0 1,1 0 0,-1 0 0,1 0 0,-1-1 0,0 1-1,0 0 1,0 0 0,0 1 0,0-1 0,0 0 0,0 0-1,0 0 1,0 1 0,0-1 0,0 0 0,0 1 0,0-1-1,-1 1 1,1-1 0,0 1 0,0 0 0,-1 0 0,1-1-1,0 1 1,-1 0 0,1 0 0,0 0 0,0 0 0,-1 1-1,1-1 1,0 0 0,-1 0 0,1 1 0,0-1 0,0 1-1,0-1 1,-1 1 0,1 0 0,0-1-115,-4 5 38,-1 0 1,1 1-1,0-1 0,0 1 1,1 0-1,-1 0 1,2 1-1,-1-1 1,1 1-1,-2 3-38,-20 52 88,3 1 1,3 0-1,3 2 1,2 0-1,3 0 0,3 1 1,2 14-89,3-43 129,0 0 1,3 1-1,1-1 1,1 0-1,2 0 1,2-1 0,8 27-130,-13-57 25,0 0 1,1 0 0,0 0-1,1 0 1,-1 0 0,1 0 0,0 0-1,0-1 1,1 0 0,0 0-1,0 0 1,0 0 0,0 0 0,1-1-1,0 0 1,0 0 0,0 0-1,3 1-25,2-2 22,0-1 0,0 0 0,1-1-1,-1-1 1,1 1 0,-1-1 0,1-1-1,-1 0 1,0-1 0,1 0 0,-1 0-1,0-1 1,0-1 0,-1 1 0,1-2 0,-1 1-1,0-1 1,0-1 0,4-2-22,24-17 46,-1-1 0,-1-2 0,-1-1 0,-2-2 1,-1-1-1,-1-1 0,-2-2 0,-2-1 0,-1-1 0,3-9-46,1 2 46,-3-2-1,-2-1 1,-1 0-1,-3-2 1,-2 0 0,5-29-46,-22 75 4,0 1 0,0-1 1,0 0-1,0-1 0,-1 1 1,0 0-1,1 0 1,-1 0-1,0 0 0,-1 0 1,1 0-1,0 0 0,-1 0 1,0 0-1,0 0 1,0 0-1,0 0 0,0 0-4,-13 11-8,3 13-16,0 0-1,1 1 1,2 0-1,0 0 1,1 1 0,-1 10 24,1-10 32,2-1 0,0 1 1,1 0-1,1 0 0,2 0 1,0 0-1,1 0 0,1 0 1,2 0-1,0 0 0,1 0 1,6 14-33,-9-32 11,1 0 1,1 0 0,-1 0 0,1 0-1,-1-1 1,1 0 0,1 1 0,-1-1-1,1 0 1,-1 0 0,1-1 0,0 1-1,0-1 1,1 0 0,-1 0-1,1 0 1,-1-1 0,1 0 0,0 0-1,0 0 1,0 0 0,0-1 0,0 0-1,1 0 1,-1 0 0,0 0 0,0-1-1,1 0 1,-1 0 0,3-1-12,8-3 54,0 0 0,0-2 1,-1 0-1,1-1 1,-1 0-1,-1-1 0,0-1 1,0 0-1,0-1 0,-1 0 1,-1-1-1,0-1 1,4-4-55,16-17 161,-2 0 1,-2-2 0,-1-1 0,-2-2 0,15-27-162,-28 42 55,0 1 0,-1-1 0,-1-1 0,-2 0 0,0 0 0,0-6-55,-6 19-59,0 1 0,-1-1 0,0 0 1,0 0-1,-2 1 0,1-1 0,-1 0 0,0 0 0,-1 1 0,-1-1 0,0 1 0,0-1 0,-1 1 1,0 0-1,-5-9 59,-42-43-2119,7 41-2402,16 24 912</inkml:trace>
  <inkml:trace contextRef="#ctx0" brushRef="#br0" timeOffset="-183279.778">18471 14199 6337,'-1'39'8279,"6"-44"-5103,8-9-2541,103-77 111,-114 89-746,0 0 0,0 0 0,1 1 0,-1-1 0,0 0 0,1 1 0,-1 0 0,1 0 0,0 0 0,-1 0 0,1 0 0,0 0 0,-1 1 0,1-1 0,0 1 0,0 0 0,-1 0 0,1 0 0,0 0 0,0 0 0,0 0 0,-1 1 0,1 0 0,0-1 0,-1 1 0,1 0 0,0 0-1,-1 1 1,1-1 0,-1 0 0,0 1 0,1 0 0,-1-1 0,0 1 0,0 0 0,0 0 0,0 0 0,0 0 0,-1 1 0,1-1 0,0 2 0,16 102-61,-17-77 55,13 108 46,-14-137-40,0 1-1,0 0 1,0 0-1,0 0 1,0 0-1,0 0 1,0 0-1,0-1 1,0 1-1,0 0 1,0 0-1,1 0 1,-1 0-1,0 0 1,1-1-1,-1 1 1,0 0-1,1 0 1,-1-1-1,1 1 1,-1 0-1,1-1 1,0 1-1,-1 0 1,1-1-1,0 1 1,-1-1-1,1 1 1,0-1-1,0 1 1,-1-1-1,1 1 1,0-1-1,0 0 1,0 0-1,0 1 1,-1-1-1,1 0 1,0 0-1,0 0 1,0 0-1,0 0 1,0 0-1,0 0 1,-1 0-1,1 0 1,0-1-1,0 1 1,0 0-1,0 0 1,0-1-1,-1 1 1,1-1-1,0 1 1,0-1-1,-1 1 1,1-1-1,0 1 1,-1-1-1,1 1 1,0-1-1,-1 0 1,1 0-1,-1 1 1,1-1-1,-1 0 1,0 0-1,1 1 1,-1-2 0,29-35-90,-1-2 1,-2-1 0,-2 0-1,18-43 90,-30 60-173,-2-1-1,-1 0 0,-1-1 0,0 0 0,-2 0 0,0-7 174,-1-31-691,-3-1-1,-2 0 1,-3 0-1,-4-4 692,-3-99-870,15 111 1036,-5 56-164,0 0 0,1-1 0,-1 1 0,0 0 0,1 0 0,-1 0 0,1-1 0,-1 1 0,0 0-1,1 0 1,-1 0 0,1 0 0,-1 0 0,1 0 0,-1 0 0,0 0 0,1 0 0,-1 0 0,1 0 0,-1 0-1,1 0 1,-1 0 0,0 0 0,1 0 0,-1 0 0,1 0 0,-1 1 0,0-1 0,1 0 0,-1 0 0,1 1-1,-1-1 1,0 0 0,1 0 0,-1 1 0,0-1 0,0 0 0,1 1 0,-1-1 0,0 1 0,0-1 0,1 0-1,-1 1 1,0-1 0,0 1 0,0-1 0,0 0 0,0 1 0,0-1 0,0 1 0,0-1 0,0 1 0,0-1-1,0 0 1,0 1 0,0-1 0,0 1 0,0-1-2,14 74 16,9 182 200,19 131 938,-41-379-1108,0 5 48,1 0 0,0 0 0,1 0 0,0 0 0,1-1 0,0 0 0,1 0 0,0 0 0,1 0-1,1-1 1,0 0 0,3 5-94,-10-16 9,1 1 0,-1 0-1,0-1 1,1 1 0,-1-1 0,1 1-1,-1-1 1,1 1 0,-1-1-1,1 1 1,-1-1 0,1 1 0,-1-1-1,1 0 1,-1 1 0,1-1-1,0 0 1,-1 1 0,1-1 0,0 0-1,-1 0 1,1 0 0,0 0-1,-1 1 1,1-1 0,0 0 0,-1 0-1,1 0 1,0 0 0,0-1-1,-1 1 1,1 0 0,0 0 0,-1 0-1,1 0 1,0-1 0,-1 1 0,1 0-1,-1-1 1,1 1 0,-1-1-1,1 1 1,0 0 0,-1-1 0,1 1-1,-1-1 1,0 1 0,1-1-9,6-32 344,-9 16-290,-2 1 0,1 0 0,-2 0 0,0 0 0,-1 0 0,0 1 0,-1 0 0,-1 1 0,-1-1 0,-5-7-54,-15-18 38,0 1-1,-3 1 1,-1 2-1,-15-12-37,-36-39 33,55 46-5,29 40-29,0 1 1,1-1 0,-1 1-1,0-1 1,0 1-1,0-1 1,0 1-1,1-1 1,-1 1-1,0 0 1,0-1 0,1 1-1,-1-1 1,0 1-1,1 0 1,-1-1-1,0 1 1,1 0-1,-1-1 1,0 1-1,1 0 1,-1 0 0,1 0-1,-1-1 1,1 1-1,-1 0 1,0 0-1,1 0 1,-1 0-1,1 0 1,-1 0 0,1-1-1,-1 1 1,1 0-1,-1 1 1,1-1-1,-1 0 1,1 0-1,-1 0 1,1 0-1,-1 0 1,0 0 0,1 0-1,-1 1 1,1-1-1,-1 0 1,1 0-1,-1 1 1,0-1-1,1 0 1,1 1-4,35 3-47,0-2-1,1-1 1,-1-2-1,1-1 1,-1-2-1,0-2 1,-1-1-1,21-8 52,-53 14-98,-1 1-23,-1 0 1,1-1 0,0 0 0,0 1 0,0-1 0,0 0-1,-1 0 1,1-1 0,0 1 0,-1-1 0,1 1-1,-1-1 1,0 0 0,0 0 0,1 0 0,-1 0-1,0-1 121,-13-8-3218,-21 1-405</inkml:trace>
  <inkml:trace contextRef="#ctx0" brushRef="#br0" timeOffset="-183008.423">18701 13651 6905,'9'-1'1961,"13"10"671,11-5-4432,29 8 424</inkml:trace>
  <inkml:trace contextRef="#ctx0" brushRef="#br0" timeOffset="-182503.05">19634 13827 8466,'1'0'141,"-1"-1"1,0 0 0,1 1-1,-1-1 1,0 1 0,0-1-1,1 0 1,-1 1 0,0-1-1,0 0 1,0 1 0,0-1-1,0 0 1,0 1 0,0-1-1,0 0 1,0 1 0,0-1-1,0 0 1,-1 1 0,1-1-1,0 1 1,0-1 0,-1 0-1,1 1 1,0-1 0,-1 1-1,1-1 1,0 1 0,-1-1-1,1 1 1,-1-1 0,1 1-1,-1-1 1,1 1 0,-1 0-1,1-1 1,-1 1 0,0 0-1,1-1 1,-1 1 0,1 0-1,-1 0 1,0 0 0,1-1-1,-1 1 1,0 0 0,1 0-1,-1 0 1,0 0 0,1 0-1,-2 0-141,-37 3 1073,16 4-977,1 1 0,0 1 0,1 0 0,0 2 1,1 1-1,0 0 0,1 1 0,0 2 0,1 0 0,1 0 0,0 2 0,1 0 0,1 1 1,-6 9-97,18-24 4,0 0 1,0 1 0,0-1 0,0 1-1,0 0 1,1-1 0,0 1 0,0 0-1,0 0 1,0 1 0,1-1 0,0 0 0,-1 1-1,2-1 1,-1 0 0,0 1 0,1-1-1,0 1 1,0-1 0,0 1 0,0-1-1,1 1 1,0-1 0,0 0 0,0 1 0,1-1-1,-1 0 1,1 0 0,0 0 0,0 0-1,0 0 1,1 0 0,1 1-5,4-1-49,0-1 0,0 0 0,0-1 0,1 0 0,-1 0 1,1-1-1,0 0 0,-1-1 0,1 0 0,0 0 0,-1 0 0,1-1 0,-1-1 0,1 0 1,-1 0-1,1 0 0,6-4 49,-4 3-101,69-19-558,-59 14 572,0 1 0,0 2 0,0 0 0,1 1 0,0 1 0,0 1 0,-1 1 0,1 1 0,2 1 87,-22-1 4,-1 0 0,0 0-1,1 0 1,-1 0 0,1 0 0,-1 1 0,0-1-1,0 0 1,1 1 0,-1-1 0,0 1 0,0-1-1,1 1 1,-1 0 0,0 0 0,0-1 0,0 1-1,0 0 1,0 0 0,0 0 0,0 0-1,0 0 1,-1 0 0,1 0 0,0 1 0,-1-1-1,1 0 1,0 0 0,-1 1 0,0-1 0,1 0-1,-1 0 1,0 1 0,1-1 0,-1 0 0,0 1-1,0-1 1,0 1 0,0-1 0,-1 0-1,1 1 1,0-1-4,-26 53 525,6-29-342,0-1-1,-2 0 1,0-2-1,-2 0 1,0-2-1,-2 0 1,-16 8-183,-19-4-1118,52-34-1896,17-15-16</inkml:trace>
  <inkml:trace contextRef="#ctx0" brushRef="#br0" timeOffset="-182226.25">20005 13792 8226,'-40'147'6145,"29"-111"-5829,6-22-107,0 1 0,1-1 1,0 1-1,1 0 0,1 0 1,1 0-1,0 0 0,0 1 0,2-1 1,0 0-1,1 1-209,-2-15 29,1 1 0,-1 0 0,1 0 0,0 0 0,0-1 0,0 1 0,0 0 0,0-1 0,0 1 0,0-1 0,0 1 0,1-1 0,-1 1 0,0-1 0,1 0 0,-1 0 0,1 0 0,0 0 0,-1 0 0,1 0 0,0 0 0,0 0 0,-1-1 0,1 1 0,0-1 0,0 1 0,0-1 0,0 0 0,0 0 0,0 0 0,-1 0 0,1 0 0,0 0 0,0 0 0,0-1 0,0 1 1,0-1-1,0 1 0,-1-1 0,1 0 0,0 0-29,72-36 292,-49 19-230,-1-1-1,0-1 1,-2-2 0,0 0 0,-2-1 0,-1-1 0,0 0 0,-2-2 0,7-13-62,-15 21 17,0-1 0,-2 0 0,0 0-1,-1 0 1,-1-1 0,-1 0 0,0 0 0,-2 0 0,0 0-1,-1-1 1,-1 1 0,-1 0 0,-1-2-17,0 10 1,1 0 0,-1 1 1,-1-1-1,0 1 0,-1-1 0,0 1 0,-1 0 1,0 0-1,-1 1 0,0-1 0,0 1 0,-1 1 1,0-1-1,-1 1 0,0 0 0,-1 1 0,0 0 1,0 0-1,-1 1 0,1 1 0,-1-1 0,-5-1-1,8 5-12,0 1-1,0-1 1,-1 1-1,0 0 1,1 1-1,-1 0 1,0 0-1,0 0 1,0 1-1,1 0 1,-1 1-1,0 0 0,0 0 1,1 1-1,-1 0 1,1 0-1,-1 1 1,1-1-1,0 2 1,0-1-1,0 1 1,0 0-1,1 1 1,0-1-1,-1 1 0,2 0 1,-1 1-1,1 0 1,0 0-1,-2 2 13,-10 12-9,0 1 0,2 0 0,1 1 0,0 0 0,2 1 0,0 1 0,2 0 0,0 0 0,2 1 0,-1 10 9,7-29 9,1 0 0,0 0 0,0-1 1,0 1-1,1 0 0,0 0 0,0 0 0,0 0 1,1 0-1,0 0 0,0 0 0,1 0 0,-1 0 1,1-1-1,1 1 0,-1 0 0,1-1 0,0 0 1,0 0-1,0 0 0,1 0 0,0 0 0,0-1 1,0 0-1,0 1 0,1-1 0,-1-1 0,1 1 1,0-1-1,0 0 0,2 1-9,11 2 16,0 0 0,1-1 0,-1-1-1,1-1 1,0 0 0,0-2 0,0 0 0,1-1 0,1-1-16,92 7 73,-108-6-74,1 0 0,-1 0 0,0 1 0,0-1-1,0 1 1,0 1 0,0-1 0,0 1 0,0 0 0,-1 0 0,1 0-1,0 0 1,-1 1 0,0 0 0,0 0 0,0 0 0,0 1 0,0-1-1,0 1 1,-1 0 0,0 0 0,0 0 0,0 0 0,0 1 0,-1-1-1,1 1 1,-1 0 0,1 3 1,-4 177-1550,7-170-1150,3-12 589</inkml:trace>
  <inkml:trace contextRef="#ctx0" brushRef="#br0" timeOffset="-181417.233">20590 13719 10162,'-16'4'6136,"9"5"-5955,-1 1 1,1 0-1,0 0 0,1 0 0,1 1 0,-1 0 1,2 0-1,-2 5-181,0 0 97,0-4-49,0 0 0,1 0 0,1 1 0,0 0-1,1 0 1,0 0 0,1 0 0,0 0 0,1 1 0,1-1-1,0 0 1,1 1 0,0-1 0,1 0 0,1 0 0,0 0-48,-2-9 13,1 0 0,0-1 1,0 1-1,0-1 0,0 0 0,0 0 1,1 0-1,0 0 0,-1 0 1,1-1-1,0 1 0,0-1 0,0 1 1,1-1-1,-1 0 0,1-1 1,-1 1-1,1 0 0,-1-1 0,1 0 1,0 0-1,0 0 0,-1 0 1,1-1-1,0 1 0,0-1 0,0 0 1,0 0-1,0-1 0,0 1 1,0-1-1,-1 0 0,1 0 1,3-1-15,6-2 3,-1 0-1,0-1 1,-1-1-1,1 0 0,-1 0 1,0-1-1,0 0 0,-1-1 1,8-7-2,-9 5-60,0 1 0,0-1 0,-1 0 0,0-1 1,-1 0-1,0 0 0,-1-1 0,0 1 0,-1-1 0,0-2 60,-3 10-29,0-1 1,-1 0-1,0 0 0,0 0 0,0 0 1,-1 0-1,0 0 0,0 0 0,0 0 0,0 0 1,-1 0-1,0 0 0,0 0 0,0 0 0,0 0 1,-1 1-1,0-1 0,0 0 0,0 1 1,-1 0-1,0-1 0,1 1 0,-1 0 0,-1 0 1,1 0-1,-3-2 29,4 4-8,-1 0 0,1 0 1,-1 0-1,0 1 0,1-1 0,-1 1 1,0-1-1,0 1 0,0 0 0,0 0 1,0 0-1,0 0 0,0 1 1,0-1-1,-1 1 0,1 0 0,0 0 1,0 0-1,0 0 0,0 0 0,-1 1 1,1 0-1,0-1 0,0 1 1,0 0-1,0 0 0,0 1 0,1-1 1,-1 1-1,0-1 0,0 1 0,1 0 1,-1 0-1,1 0 0,0 1 1,0-1-1,0 0 0,0 1 0,0-1 1,0 1-1,0 0 0,1 0 0,-1-1 1,1 1-1,0 0 0,0 0 0,0 0 1,1 0-1,-1 2 8,-2 3 69,1 1 0,1 0-1,0-1 1,0 1 0,0 0 0,1-1 0,1 1-1,-1 0 1,2 0 0,-1-1 0,1 1 0,2 6-69,-3-13 19,-1-1 1,1 0-1,-1 0 1,1 0 0,0 0-1,0 0 1,-1 0 0,1 0-1,0 0 1,0 0-1,0 0 1,0 0 0,0 0-1,0-1 1,0 1 0,1 0-1,-1-1 1,0 1-1,0-1 1,0 1 0,1-1-1,-1 0 1,0 1-1,0-1 1,1 0 0,-1 0-1,0 0 1,1 0 0,-1 0-1,0 0 1,1 0-1,-1-1 1,0 1 0,0 0-1,1-1 1,-1 1-20,49-26 314,-16-2-152,-1 0 0,-1-2 1,26-34-163,-33 35 43,0-2 1,-3 0 0,0-1 0,-2-2-1,5-14-43,-17 31 8,0 1-1,-2-1 1,0 0-1,-1-1 1,0 1 0,-2-1-1,0 0 1,-1 0-1,-1-1-7,0 17-3,-1 1 0,1 0-1,-1-1 1,0 1 0,1 0-1,-1-1 1,0 1 0,0 0 0,0-1-1,0 1 1,0-1 0,0 1-1,-1 0 1,1-1 0,0 1-1,-1 0 1,1-1 0,-1 1 0,1 0-1,-1 0 1,0-1 0,1 1-1,-1 0 1,0 0 0,0 0 0,0 0-1,0 0 1,0 0 0,0 0-1,0 0 1,0 1 0,0-1-1,0 0 1,-1 0 0,1 1 0,0-1-1,0 1 1,-1-1 0,1 1-1,0 0 1,-1 0 0,1-1-1,-1 1 1,1 0 0,0 0 0,-1 0-1,1 0 1,0 1 0,-1-1-1,1 0 1,-1 1 0,1-1-1,0 0 1,0 1 0,-1 0 0,1-1-1,-1 1 4,-7 8-17,0-1 1,1 1-1,1 0 0,-1 0 0,1 1 0,1 0 0,0 0 1,0 1-1,1 0 0,0 0 0,1 0 0,1 0 1,-1 1 16,-6 20 37,2 1 0,1-1 1,1 2-1,2-1 1,1 1-1,2-1 1,1 1-1,2 0 1,1-1-1,2 0 0,1 1 1,8 25-38,-11-48 21,0-1-1,0 0 1,1 0 0,1 0 0,-1-1-1,2 0 1,-1 1 0,1-2 0,0 1-1,1-1 1,0 0 0,1 0 0,-1-1 0,1 0-1,1 0 1,6 4-21,-9-9 8,0-1-1,0 0 1,0 0-1,0 0 1,-1-1 0,1 1-1,0-2 1,0 1-1,0 0 1,0-1-1,0 0 1,0-1 0,-1 1-1,1-1 1,0 0-1,-1-1 1,0 1 0,1-1-1,-1 0 1,0-1-1,0 1 1,-1-1 0,1 0-1,-1 0 1,0 0-1,0 0 1,0-1-1,-1 0 1,2-2-8,6-7 23,-1-1 1,0 0-1,-1-1 1,-1 0-1,0 0 1,-1 0-1,2-11-23,12-35 40,-2 0-1,-3-2 1,-3 1 0,1-28-40,3-54 26,-7 0 1,-6-14-27,-5 108-17,0 52 13,1-1 0,0 0 1,-1 0-1,1 1 0,0-1 0,-1 0 1,1 0-1,-1 0 0,1 0 1,-1 0-1,1 1 0,0-1 0,-1 0 1,1 0-1,-1 0 0,1 0 1,-1 0-1,1 0 0,0 0 0,-1 0 1,1 0-1,-1-1 0,1 1 1,0 0-1,-1 0 0,1 0 0,-1 0 1,1-1-1,0 1 0,-1 0 0,1 0 1,0-1-1,-1 1 0,1 0 1,0-1-1,-1 1 0,1 0 0,0-1 4,-13 36-57,2 1-1,1 0 0,2 0 1,0 6 57,0 7 14,2 1 0,3 0 0,1 1 1,3-1-1,2 0 0,2 0 0,2 0 1,2-1-1,13 40-14,-16-69 28,1 0-1,0-1 1,2 1 0,0-1 0,1-1-1,1 0 1,0 0 0,1-1 0,2-1-1,-1 0 1,4 2-28,-20-29 208,-290-412 278,271 373-305,22 49-178,1 0-1,0 0 1,0 0-1,0 0 1,0 0 0,0 0-1,0 0 1,0 0-1,0 0 1,0 1 0,0-1-1,0 0 1,0 1-1,1-1 1,-1 1 0,0-1-1,1 1 1,-1-1-1,0 1 1,1 0 0,-1 0-1,0 0 1,1 0-1,-1 0 1,0 0 0,1 0-1,-1 0 1,0 1 0,1-1-1,-1 0 1,0 1-1,1-1 1,-1 1 0,0 0-3,3-1-2,208 14-929,-73-18-5229,-80 0 1612</inkml:trace>
  <inkml:trace contextRef="#ctx0" brushRef="#br0" timeOffset="-180334.245">21895 13504 8914,'-7'-16'8173,"-2"7"-4134,5 8-4017,0-1 1,0 2-1,0-1 1,-1 0 0,1 1-1,0 0 1,0 0-1,0 0 1,0 1 0,0-1-1,0 1 1,0 0-1,0 0 1,0 0 0,0 0-1,-2 2-22,-14 4 18,0 0 0,0 2 0,1 0 0,0 1 0,0 1 0,1 1 0,0 0 0,1 1 0,1 1 0,0 1 0,1 0 0,1 1 0,0 1 0,1 0 0,-10 18-18,21-33-4,0 0 1,1 0 0,-1 0 0,0 1-1,1-1 1,0 0 0,0 1 0,-1-1-1,1 0 1,1 1 0,-1 0-1,0-1 1,1 1 0,-1-1 0,1 1-1,0 0 1,0-1 0,0 1 0,0 0-1,0-1 1,0 1 0,1 0 0,0-1-1,-1 1 1,1-1 0,0 1 0,0-1-1,0 1 1,1-1 0,-1 0-1,0 1 1,1-1 0,0 0 0,-1 0-1,1 0 1,0 0 0,0 0 0,0-1-1,0 1 1,1-1 0,-1 1 0,0-1-1,1 0 1,-1 0 0,0 0 0,1 0-1,2 1 4,10-3-99,1 0-1,-1-1 0,1 0 1,-1-1-1,1-1 0,-1-1 1,-1 0-1,1-1 0,-1 0 0,0-1 1,1-1 99,37-16-363,25 6 14,-74 18 343,0-1 1,0 1-1,-1 1 0,1-1 1,0 0-1,-1 1 0,1-1 1,-1 1-1,1 0 1,0 0-1,-1 0 0,0 0 1,1 1-1,-1-1 1,0 0-1,1 1 0,-1 0 1,0-1-1,0 1 0,0 0 1,-1 0-1,1 0 1,0 0-1,-1 1 0,1-1 1,-1 0-1,0 1 1,1 0 5,-1 4 25,0-1 0,0 1 0,-1 0 1,0-1-1,0 1 0,-1-1 0,0 1 1,0 0-1,0-1 0,-1 0 1,0 1-1,0-1 0,-1 0 0,1 0 1,-1 0-1,-1 0 0,1-1 0,-1 1 1,0-1-1,-1 2-25,-10 7 135,0 0 0,0-1 0,-1-1 0,-1 0 0,0-1 0,-1-1 1,0 0-1,0-2 0,-1 0 0,-12 3-135,-7 5 137,-79 24 199,116-40-359,1 1 0,-1-1 0,1 0 0,-1 1 0,0-1-1,1 0 1,-1 0 0,1 1 0,-1-1 0,0 0-1,1 0 1,-1 0 0,0 0 0,1 0 0,-1 0 0,0 0-1,1 0 1,-1 0 0,0 0 0,1 0 0,-1 0 0,0-1-1,1 1 1,-1 0 0,1 0 0,-1-1 0,0 1 0,1 0-1,-1-1 1,1 1 0,-1-1 0,1 1 0,-1-1 0,1 1-1,0 0 1,-1-1 0,1 0 0,-1 1 0,1-1 0,0 1-1,-1-1 1,1 0 23,16-21-4861,4 5 819</inkml:trace>
  <inkml:trace contextRef="#ctx0" brushRef="#br0" timeOffset="-179976.628">22177 13656 8386,'-18'0'3417,"0"0"559,7 0-2215,7 0-217,2 0-480,5 3-264,6-2-439,11-2-89,9-2-192,19-6-24,7-2-40,12 0 72,-9 2-328,-2 2-1241,-38 4-2872,-30 1 232</inkml:trace>
  <inkml:trace contextRef="#ctx0" brushRef="#br0" timeOffset="-177975.677">18404 14774 6745,'-8'-21'4169,"4"27"-1125,4 39-1985,-1 447-162,-3-355-394,4-110-399,-2 35 374,2 0 0,4 0-1,3 14-477,7-51 664,10-49-13,108-215 664,50-166-768,-63 87-376,-98 241-1097,-27 77-661,-11 29-2132,-6 12-485</inkml:trace>
  <inkml:trace contextRef="#ctx0" brushRef="#br0" timeOffset="-177265.529">18530 15440 8226,'14'8'4160,"19"-19"-2883,-27 8-1164,117-63 786,-89 45-591,2 2 0,0 2-1,0 1 1,14-3-308,-38 15 53,0 1-1,1 0 1,-1 1-1,1 0 1,-1 1 0,1 1-1,0 0 1,-1 0-1,4 2-52,-10-1 10,-1 0-1,1 0 0,-1 1 1,0-1-1,0 1 0,1 1 0,-1-1 1,0 1-1,-1 0 0,1 0 0,-1 0 1,1 1-1,-1-1 0,0 1 1,0 0-1,0 0 0,-1 1 0,0-1 1,1 1-1,-2 0 0,1-1 1,1 4-10,1 7 190,0 0 1,-1 1 0,0-1 0,-1 1 0,-1 0 0,-1-1-1,0 1 1,-1 0 0,0 0 0,-3 14-191,-3-89 1774,5 54-1736,-5-57 156,-2 0 0,-3 1 0,-17-52-194,28 103-78,11 23 6,0 1 7,1-3 26,116 90-116,-122-97 153,0 0-1,0-1 0,1 0 0,0 0 0,0-1 0,-1 0 0,1 0 0,1 0 0,-1-1 0,0 0 0,0 0 1,0-1-1,1 0 0,-1 0 0,0-1 0,0 0 0,0 0 0,0-1 0,0 0 0,0 0 0,1 0 3,-3-1 11,1 0 0,0-1 0,-1 1 0,1-1 0,-1 0 0,0 0 0,-1-1 0,1 0 0,-1 1-1,0-1 1,0-1 0,0 1 0,-1-1 0,1 1 0,-1-1 0,-1 0 0,1 0 0,-1 0 0,0-1 0,-1 1 0,1 0-1,-1-7-10,-2 11 2,0 0-1,0 0 1,-1 0-1,1-1 1,-1 2-1,0-1 1,1 0 0,-1 0-1,0 0 1,0 1-1,0-1 1,0 1-1,0 0 1,-1-1-1,1 1 1,0 0-1,-1 0 1,1 0-1,0 1 1,-1-1-1,1 1 1,-1-1-1,1 1 1,-1 0-1,1 0 1,-1 0-1,0 0 1,1 0-1,-1 1 1,1-1-1,-1 1 1,1-1-1,0 1 1,-1 0-1,1 0 1,0 0-1,-1 1 1,1-1-1,0 0 1,0 1-1,0-1 1,0 1-1,0 0 1,1 0-1,-1 0-1,-5 7-10,0 1-1,0 0 1,1 0-1,0 1 0,1-1 1,0 1-1,1 1 1,0-1-1,1 0 0,0 1 1,1 0-1,0 0 1,1 0-1,1-1 0,-1 1 1,2 0-1,0 0 1,0 0-1,1 0 0,2 6 11,-4-15-1,0 0-1,0 0 0,0 0 1,0-1-1,0 1 0,1 0 1,0 0-1,-1 0 0,1-1 1,0 1-1,0 0 0,1-1 0,-1 1 1,0-1-1,1 0 0,-1 1 1,1-1-1,0 0 0,0 0 1,0 0-1,0 0 0,0 0 1,1 0-1,-1-1 0,0 1 1,1-1-1,-1 1 0,1-1 1,0 0-1,-1 0 0,1 0 1,0-1-1,-1 1 0,1 0 0,0-1 1,0 0-1,0 0 0,0 0 1,-1 0-1,1 0 0,0-1 1,2 0 1,14-6 5,0-1 1,-1-1-1,0-1 1,0-1-1,-1 0 0,0-1 1,-1-1-1,-1-1 1,0 0-1,-1-1 1,6-8-6,3-4 33,-1-1-1,-2-1 1,0 0 0,-2-1 0,8-21-33,-16 29-24,-9 14-47,-4 15-2,-3 14 48,1 1 0,1-1 0,1 1 0,1 0 0,1 0 0,1 0 0,1 0 1,1 0-1,3 14 25,-5-33-1,0 0 1,0 0 0,0 0-1,1 0 1,-1 0 0,1 0 0,0-1-1,0 1 1,0 0 0,0 0-1,0-1 1,1 1 0,-1-1-1,1 1 1,0-1 0,0 0-1,0 1 1,0-1 0,0 0 0,0 0-1,0-1 1,1 1 0,-1 0-1,1-1 1,-1 1 0,1-1-1,0 0 1,-1 0 0,1 0-1,0 0 1,0 0 0,0-1 0,0 1-1,-1-1 1,1 0 0,0 0-1,0 0 1,0 0 0,0-1-1,0 1 1,0-1 0,0 1-1,0-1 1,-1 0 0,1 0 0,0 0-1,-1-1 1,1 1 0,52-47-4922,-42 13 1308</inkml:trace>
  <inkml:trace contextRef="#ctx0" brushRef="#br0" timeOffset="-176718.451">19803 14874 11146,'-10'38'5354,"11"-36"-5339,0 1 1,0-1-1,0 0 0,0 1 0,1-1 1,-1 0-1,1 0 0,-1 0 0,1 0 1,0 0-1,0 0 0,0 0 0,0-1 1,0 1-1,0-1 0,0 1 0,1-1 1,-1 0-1,0 0 0,1 0 0,-1 0 1,1 0-16,20 2-362,0 0 0,0-1 0,0-2 1,1 0-1,-1-2 0,0 0 0,0-2 1,18-5 361,-11 4-999,105-20-3237,-134 24 4278,-1 1 1,1-1-1,0 1 0,-1-1 0,1 1 0,-1-1 0,1 1 1,0 0-1,-1 0 0,1-1 0,0 1 0,-1 0 0,1 0 1,0-1-1,0 1 0,-1 0 0,1 0 0,0 0 0,-1 0 1,1 0-1,0 0 0,0 0 0,-1 1 0,1-1 1,0 0-1,0 0 0,-1 0 0,1 1 0,0-1 0,-1 0 1,1 1-1,-1-1 0,1 1 0,0-1 0,-1 1 0,1-1 1,-1 1-1,1-1 0,-1 1 0,1-1 0,-1 1 0,0 0 1,1-1-1,-1 1 0,0 0 0,1-1 0,-1 1 0,0 0 1,0-1-1,0 1 0,0 0 0,1-1 0,-1 1 1,0 0-1,0 0 0,0-1 0,-1 1 0,1 0 0,0 0 1,0-1-1,0 1-42,-9 14 546,-1-2 0,0 1 0,0-1 0,-1-1 0,-1 0 0,0 0 0,-4 1-546,-16 18 576,-143 140 2430,175-171-2999,0 0 0,0 0 0,1 0-1,-1 0 1,0 0 0,1 0 0,-1 0 0,0 0 0,0 0 0,1 0-1,-1 0 1,0 1 0,0-1 0,1 0 0,-1 0 0,0 0-1,0 0 1,1 0 0,-1 0 0,0 1 0,0-1 0,1 0 0,-1 0-1,0 0 1,0 1 0,0-1 0,0 0 0,1 0 0,-1 0 0,0 1-1,0-1 1,0 0 0,0 0 0,0 1 0,0-1 0,0 0 0,0 1-1,0-1 1,0 0 0,0 0 0,0 1 0,0-1 0,0 0 0,0 0-1,0 1 1,0-1 0,0 0 0,0 1 0,0-1 0,0 0 0,0 0-1,0 1 1,0-1 0,-1 0 0,1 0 0,0 1 0,0-1-1,0 0-6,33-5-11,-28 4 28,59-14 25,-50 10-57,0 0 0,0 1 0,0 0 0,0 1 0,1 1 0,-1 0 0,1 1 0,-1 0 0,1 2 0,-1 0 0,1 0 0,-1 1 0,1 1 0,-1 0 0,0 1 0,0 1 0,0 0 0,-1 1 0,6 3 15,-15-6-1,0 0 0,-1 1-1,0-1 1,1 0 0,-1 1 0,0 0 0,-1 0 0,1 0-1,-1 0 1,0 0 0,0 0 0,0 0 0,0 1-1,-1-1 1,0 1 0,0 0 0,0-1 0,0 1-1,-1 0 1,0-1 0,0 1 0,0 0 0,-1-1-1,1 1 1,-1 0 0,0-1 0,0 1 0,-1-1 0,1 1-1,-1-1 1,0 0 0,0 0 0,-1 0 0,1 0-1,-1 0 1,0 0 0,-3 3 1,-10 11 140,-1 0 0,0-1 0,-2 0 0,1-2-1,-2 0 1,0-2 0,-1 0 0,0-1 0,-6 1-140,-31 8 333,56-20-350,1-1 0,-1 0 0,0 1 1,1-1-1,-1 0 0,1 0 0,-1 0 1,0 0-1,1 0 0,-1 0 0,1-1 1,-1 1-1,0 0 0,1-1 1,-1 1-1,1-1 0,-1 0 0,1 1 1,0-1-1,-1 0 0,1 0 0,0 0 1,-1 0-1,1 0 0,0 0 0,0 0 1,0-1-1,0 1 0,0 0 0,0-1 1,0 1-1,1 0 0,-1-1 0,0 1 1,0-2 16,0-5-586,1 1 1,0-1-1,0 0 1,0 1-1,1-1 0,0 1 1,0-1-1,1 1 1,0-1-1,1 1 1,-1 0-1,1 0 1,1 0-1,-1 0 1,1 1-1,4-5 586,-6 6-356,33-61-5196</inkml:trace>
  <inkml:trace contextRef="#ctx0" brushRef="#br0" timeOffset="-176175.212">20540 14566 9450,'-1'15'2257,"-16"23"815,-1 12-2592,-2 26 64,3 4 193,-1 18 271,8-10-8,5-2-40,11-13-344,11-2-200,4-21-280,5-4-24,1-11-72,-1-8 8,-5-12-328,-4-9-1032,-10-3-2865,-13-4 304</inkml:trace>
  <inkml:trace contextRef="#ctx0" brushRef="#br0" timeOffset="-175376.65">20789 14962 9826,'-52'81'5094,"40"-57"-4695,0 0 1,2 1-1,1 0 0,1 0 0,2 1 0,0 0 0,0 11-399,5-35 40,0 1-1,0 0 0,1-1 0,-1 1 0,1 0 0,-1 0 0,1-1 0,0 1 0,0 0 0,0 0 0,1-1 0,-1 1 0,0 0 0,1-1 0,0 1 0,0 0 0,0-1 0,0 1 1,0-1-1,0 1 0,1-1 0,-1 0 0,1 1 0,0-1 0,-1 0 0,1 0 0,0 0 0,0 0 0,1-1 0,-1 1 0,0-1 0,0 1 0,1-1 0,-1 0 0,1 1 0,-1-1 1,1-1-1,0 1 0,-1 0 0,1-1 0,0 1 0,2-1-39,6-2-35,0-1 1,1 0-1,-1-1 0,0 0 1,-1-1-1,1 0 1,-1 0-1,0-1 0,0-1 1,-1 0-1,0 0 1,0-1-1,0 0 0,-1 0 1,-1-1-1,1 0 1,-1 0-1,-1-1 0,2-3 35,-3 5-139,0 1 0,-1-1 0,0 0 0,-1 0 1,1 0-1,-2-1 0,1 1 0,-1-1 0,0 1 0,-1-1 0,0 0 0,0 1 0,-1-1 0,0 0 0,-1 0 0,0 0 0,0 1 0,-1-1 0,0 0 0,-2-3 139,4 10-21,-1 0 1,1 1-1,-1-1 0,1 0 0,-1 1 1,0-1-1,0 1 0,0-1 1,0 1-1,0 0 0,0-1 0,0 1 1,-1 0-1,1 0 0,0 0 0,-1 0 1,1 0-1,0 0 0,-1 0 1,1 0-1,-1 1 0,0-1 0,1 0 1,-1 1-1,0 0 0,1-1 0,-1 1 1,0 0-1,1 0 0,-1 0 1,0 0-1,1 0 0,-1 0 0,0 0 1,0 0-1,1 1 0,-1-1 0,0 1 1,1-1-1,-1 1 0,1 0 1,-1 0-1,1 0 0,-1 0 0,1 0 1,0 0-1,-1 0 0,1 0 21,-6 9 98,1 0-1,1 0 1,0 1-1,0-1 1,1 1-1,0 1 1,1-1-1,0 0 1,1 1-1,0-1 1,1 1-1,0 0 1,1-1-1,0 1 1,1 0-1,0 0 1,1-1-1,2 8-97,-4-15 70,0 1 0,1 0-1,0 0 1,0 0 0,0 0 0,1-1-1,0 1 1,0 0 0,0-1 0,0 0-1,1 1 1,-1-1 0,1 0 0,0 0-1,0 0 1,1-1 0,-1 1 0,1-1-1,0 0 1,0 0 0,0 0 0,0-1-1,0 1 1,1-1 0,-1 0 0,1 0-1,-1 0 1,1-1 0,0 0 0,0 0-1,0 0 1,-1 0 0,1-1 0,0 0-1,0 0 1,0 0 0,3-1-70,10-3 41,0-1 1,0-1 0,-1-1-1,0 0 1,0-1 0,-1-1-1,0-1 1,0 0 0,-1-1-1,0-1 1,-1 0 0,-1-1-1,10-11-41,-17 17 11,-1 0-1,0-1 1,0 0 0,-1 1-1,0-1 1,0-1 0,-1 1-1,0 0 1,0-1-1,-1 0 1,0 1 0,-1-1-1,0 0 1,0 0-1,-1 0 1,0 0 0,-1 0-1,0 0 1,0 0-1,-1 0 1,0 1 0,0-1-1,-3-6-10,4 14-1,1 0-1,0 0 1,0 1-1,-1-1 0,1 0 1,0 0-1,-1 0 1,1 0-1,-1 1 0,1-1 1,-1 0-1,1 0 1,-1 1-1,1-1 0,-1 0 1,0 1-1,1-1 1,-1 1-1,0-1 0,0 1 1,0-1-1,1 1 1,-1-1-1,0 1 0,0 0 1,0-1-1,0 1 1,0 0-1,1 0 0,-1 0 1,0 0-1,0 0 1,0 0-1,0 0 1,0 0-1,0 0 0,0 0 1,0 0-1,0 1 1,1-1-1,-1 0 0,0 1 1,0-1 1,-23 36-105,21-27 120,0 0 1,0 0-1,1 0 1,0 1-1,1-1 1,0 1-1,1-1 1,0 1-1,0-1 0,1 1 1,0-1-1,1 1 1,0-1-1,0 0 1,1 1-1,0-2 1,1 1-1,0 0 1,0-1-1,1 1 1,0-1-1,5 5-15,-7-10 13,0-1-1,0 0 1,0 0-1,0-1 1,0 1 0,0-1-1,1 1 1,-1-1 0,1 0-1,-1 0 1,1-1-1,-1 1 1,1-1 0,-1 1-1,1-1 1,0-1 0,-1 1-1,1 0 1,-1-1-1,1 1 1,-1-1 0,1 0-1,-1 0 1,1-1-13,74-42 85,-71 40-108,0-1 1,-1 0-1,0 0 1,0 0-1,0 0 0,0-1 1,-1 0-1,0 0 1,0-1-1,0 1 0,-1-1 1,0 0-1,0 0 0,-1-1 1,0 1-1,-1-1 1,1 0-1,-1 1 0,-1-1 1,1 0-1,-1 0 1,-1 0-1,0-6 23,1 13-20,-1-1 0,0 1 0,-1 0 0,1 0 0,0-1 0,0 1 0,0 0 0,-1 0 0,1-1 0,-1 1 0,1 0 0,-1 0 0,1 0 0,-1 0 0,0 0 0,1 0 0,-1 0 0,0 0 0,0 0 0,0 0 0,0 0 0,0 0 0,0 0 0,0 1 0,0-1 0,0 0 0,0 1 0,0-1 0,-1 1 0,1-1 0,0 1 0,0 0 0,-1 0 0,1-1 0,0 1 0,0 0 0,-1 0 0,1 0 0,0 0 0,0 0 0,-1 0 0,1 1 0,0-1 0,0 0 0,-1 1 0,1-1 0,0 1 0,0-1 0,0 1 0,0 0 0,0-1 0,-1 1 0,1 0 0,1 0 0,-1 0 0,0 0 0,0-1 0,0 1 0,0 0 0,1 1 0,-1-1 0,0 0 0,0 1 20,-3 5 24,1 0 0,-1 0 0,1 0-1,1 0 1,-1 1 0,1-1 0,1 1 0,-1 0 0,1-1 0,1 1 0,-1 0 0,1 0 0,0 0 0,1 0 0,0-1 0,1 1 0,-1 0 0,1-1 0,1 1 0,-1-1 0,1 0 0,1 0 0,-1 0 0,4 5-25,-4-9 48,1 0-1,-1 0 0,1-1 0,0 0 0,0 1 0,0-1 0,0 0 0,0-1 0,0 1 0,1-1 0,-1 0 0,0 0 0,1 0 0,-1-1 0,1 1 0,-1-1 0,1 0 0,-1 0 0,0-1 0,1 1 0,1-2-46,91-29 242,-74 18-218,-1-2 1,0 0-1,-1-1 1,0-1-1,-2-1 1,0 0-1,-1-2 1,-1 0-1,0-1 1,-2-1-1,-1 0 1,0-1-1,5-15-24,-11 21 12,0-1 1,-1 0-1,-1-1 0,0 1 0,-2-1 0,0 0 0,-1-1 1,-1 1-1,-1 0 0,-1-1 0,0 1 0,-2-1 0,0 1 1,-1 0-1,-1 0 0,-1 0 0,0 0 0,-6-11-12,11 27-3,-1 0-1,0 0 1,0 0-1,0 1 1,0-1-1,-1 0 1,1 0-1,-1 1 1,0-1-1,0 1 1,1-1-1,-1 1 1,-1 0 0,1-1-1,0 1 1,-1 1-1,1-1 1,-1 0-1,1 0 1,-1 1-1,0 0 1,0-1-1,0 1 1,1 0-1,-1 0 1,0 1-1,0-1 1,-1 1-1,1-1 1,0 1-1,0 0 1,0 0 0,-1 0 2,-1 4-8,1 0 0,-1 0 0,1 0 0,0 1 0,1-1 0,-1 1 0,1 0 0,0 0 0,0 0 0,0 0 0,1 1 0,0-1 0,0 1 0,0-1 0,1 1 0,0 0 0,0 0 0,0-1 0,1 1 0,-1 1 9,2 18 18,0 0 0,1-1 0,1 1 0,2 0-1,0-1 1,2 0 0,0 0 0,2-1-1,1 0 1,0-1 0,2 0 0,0 0 0,2-1-1,7 8-17,-12-15 17,28 44 23,3-2 1,3-2-1,1-2 1,3-2 0,35 28-41,121 131 72,-159-142 9,-44-66-73,1 0 1,-1 0-1,0 0 0,1 0 1,-1 0-1,1 0 1,-1 0-1,0 0 0,0 0 1,0 0-1,0 0 0,0 0 1,0 0-1,0 0 1,0 0-1,0 0 0,0 0 1,0 0-1,-1 0 0,1 0 1,0 0-1,-1 0 1,1 0-1,-1 0 0,1 0 1,-1 0-1,1 0 0,-1-1 1,0 1-1,0 0 1,1 0-1,-1-1 0,0 1 1,0 0-1,0-1 0,0 1 1,1-1-1,-1 1 1,0-1-1,0 1 0,0-1 1,0 0-1,0 1 0,0-1 1,0 0-1,0 0 1,-1 0-9,-52 2 336,52-2-329,-36-5 33,0-2 0,1-2 0,0-2 0,1-1 0,0-1 0,0-2 0,2-2 0,0-1 0,1-2 0,1-1 1,1-1-1,-2-4-40,-78-75-6,108 99 3,0 1 1,1-2-1,-1 1 0,0 0 1,1 0-1,0-1 0,-1 0 1,1 1-1,0-1 0,0 0 0,1 0 1,-1 0-1,0 0 0,1 0 1,0 0-1,0-1 0,0 1 0,0 0 1,0-1-1,1 1 0,0-1 1,-1 1-1,1-1 0,0 1 1,1 0-1,-1-1 0,1 1 0,-1-1 1,1 1-1,0 0 0,0-1 1,1 1-1,0-3 3,16-11-8,0 1 1,0 0-1,2 1 1,0 1-1,0 1 0,1 1 1,1 1-1,0 0 1,0 2-1,1 1 1,6-1 7,13-8-45,127-47 250,-99 33-3345,-18-4 514</inkml:trace>
  <inkml:trace contextRef="#ctx0" brushRef="#br0" timeOffset="-174892.088">18421 16150 7682,'46'-59'6456,"58"2"-5278,-97 54-1107,89-32 129,1 5 0,1 4 0,2 4 0,0 5 0,2 4-1,33 2-199,-2-3 71,517-68 62,33-47-66,-49-39 374,-64-25 1674,-551 186-2020,8-4 32,1 1 1,0 1 0,0 1-1,0 2 1,1 1 0,0 1 0,6 2-128,12-7-70,-52 5-4835,-5-4 1225</inkml:trace>
  <inkml:trace contextRef="#ctx0" brushRef="#br0" timeOffset="-169308.751">6776 19 7826,'-62'-9'1199,"0"3"0,0 3-1,0 3 1,-13 3-1199,-43 8 1151,-112 27-1151,46 6 822,22 6-726,-451 168-440,463-149 17,3 6-1,-31 26 328,160-90-19,-445 254 53,312-177 246,4 7 1,-14 19-281,-306 272 445,248-178-283,-3 24-162,-189 230 44,29 9-47,12 39-22,220-286 128,-13 47-103,49-62 373,-30 92-373,53-66 263,-12 72-263,-82 304-28,20-20-103,23-27 59,38 5 123,9 3 26,14-1 44,33 34-58,21 25-106,-3 3-11,14-324 74,14 12-20,12-131-8,7-1 0,25 91 8,-2-97 3,7-1 0,29 56-3,141 325-21,-144-404 24,7-4 1,31 36-4,2-11-78,78 88 78,-124-186-27,4-2 0,2-4 0,59 45 27,-35-42 4,3-5 0,3-3 0,27 8-4,-40-30-3,3-4 0,1-3 0,2-5 0,30 4 3,64 13-76,2-8 0,9-8 76,45-4-160,144-4 160,291-8-63,20-21 59,29-29 38,21-54-14,19-22-31,-19 38 23,-1 47-16,-34-19-9,-17-40-22,-36-25 6,-25-47-62,-40-1 55,-21 17-37,-357 72-273,90-45 346,195-81-380,-28 31 300,-28 14 91,-372 111 1,-2-3 0,-2-3 1,-2-3-1,32-26-12,42-40 125,57-59-125,-130 102 15,-4-5 0,-2-1-1,12-23-14,20-39 12,38-73-12,-67 97 10,-5-4 0,4-19-10,11-43-17,6-43 17,-41 92 41,-6-1 1,1-32-42,-7-15 44,5-112-44,-26 122-150,-7 0 0,-9-32 150,-16-67-595,-20-59 595,7 118-195,-49-160 195,-101-224 366,-22-21 142,-13-56-336,-24-30-152,-12-17-12,137 376-28,-36-43 20,-8 29-52,-26-13 52,47 122 2,-144-184-2,115 197 83,-175-177-83,182 233 94,-7 8 0,-72-46-94,-413-283 431,175 196-183,207 139-144,-231-94-104,191 123 81,-223-55-81,-59 27 119,-310-37 156,463 132-71,-48 17-204,37 22 37,-43 22-37,261 5-275,-197 32 275,285-14-950,2 7-1,2 7 0,-124 49 951,-106 65-3148,8 17-510</inkml:trace>
  <inkml:trace contextRef="#ctx0" brushRef="#br0" timeOffset="-163922.343">7671 770 8922,'-74'-48'3554,"63"39"-3586,1 1 0,-2 0 0,1 0 0,-1 1 0,0 1 1,0 0-1,-1 0 0,0 1 0,0 1 0,0 0 0,0 1 0,-1 1 0,1 0 0,-1 0 0,1 1 0,-4 1 32,-15 8 187,0 0 0,0 3 0,1 0 0,0 2 0,1 1 0,1 2 0,0 0 0,1 2 0,-5 6-187,3-5 123,-12 8 72,1 0 0,1 3 0,2 2 0,1 1 0,2 1 0,1 2 0,2 2 0,1 1 0,-1 6-195,-12 30 259,4 2 1,-13 40-260,-76 220 433,-1 79-330,38-32-96,18-14-10,20 32 115,15 53 367,3 68-74,35-379-340,5 0 1,16 81-66,-5-145 27,3 1 0,18 41-27,-14-53 9,4-1 0,2-1 0,4-2 0,25 39-9,-16-37-1,3-2 0,3-2-1,2-2 1,11 6 1,-27-33 7,1-1 1,3-2-1,0-1 0,2-2 1,0-2-1,17 7-7,-8-7 16,1-3 0,1-2-1,1-2 1,0-2 0,21 3-16,-22-10 16,1-3 0,0-1 1,0-3-1,0-2 0,30-4-16,-5-4 42,0-3-1,-1-4 0,63-20-41,-44 5 73,-1-5-1,-1-4 1,15-13-73,60-33 274,60-46-274,-74 29 111,101-88-111,172-170 159,-312 249-24,-6-4 0,44-65-135,-49 42 250,85-151-250,-137 199 1,-4-1 0,-4-3 0,-4-1 0,-3-7-1,9-48-108,-7-1 1,17-154 107,4-290-35,-44 117 441,-14 373-1,-5 0 1,-5 0-1,-4-5-405,8 81 59,-1 0 1,-2 0-1,0 1 0,-2 0 0,-1 1 1,-1 0-1,-3-3-59,-11-17-1,-2 1-1,-2 1 1,-26-29 1,18 28-115,-1 2 0,-2 2 0,-2 1 0,-21-13 115,22 21-110,-2 2-1,0 2 1,-20-8 110,-88-36-149,-69-18 149,110 51 81,-1 6 0,-108-18-81,71 28 102,-1 6 0,-29 6-102,59 5 6,-1 5 0,-114 14-6,138 1-44,0 4-1,2 4 0,0 5 1,-28 14 44,55-15-436,2 2 0,1 3 0,1 3 0,2 3 0,2 2 0,1 3 0,-30 30 436,-92 96-3615,11 9-370</inkml:trace>
  <inkml:trace contextRef="#ctx0" brushRef="#br0" timeOffset="-162779.637">3016 9635 9306,'-17'-21'2459,"13"15"-2199,0 1 0,-1-1 1,1 1-1,-1 0 0,-1 0 0,1 0 0,-1 1 0,1 0 1,-1 0-1,0 0 0,-1 1 0,1 0 0,-1 0-260,-30-6 36,0 3-1,-1 1 0,1 2 1,-1 1-1,-11 3-35,22-2 11,-269-6-71,92 20-310,154-6 325,0 1 1,1 3-1,1 2 1,-1 2-1,2 2 1,0 2-1,2 3 1,0 1-1,1 2 1,2 2-1,-7 7 45,-47 41 263,3 4 0,-75 84-263,88-78 307,5 4 0,3 3 0,-11 27-307,32-39 188,4 2 1,3 2-1,4 2 1,0 14-189,15-27 89,3 1 0,4 0 1,3 1-1,3 1 0,-1 58-89,8 4 51,6 0 1,6-1-1,10 38-51,1-52-3,6-1-1,5-1 1,32 81 3,-4-43-5,6-4 0,35 54 5,-30-79 12,6-3 1,64 81-13,-65-110 5,4-4 1,5-3-1,34 26-5,-65-71 24,2-2 0,2-2 1,1-3-1,2-2 0,2-3 0,49 21-24,-66-37 22,0-1 0,1-2 0,1-2 0,1-3-1,0-1 1,31 2-22,-27-8 7,1-1 0,-1-3 0,1-3 1,-1-1-1,0-2 0,1-3-7,41-16-16,0-3 0,-2-4 0,-1-4 0,-2-4 0,1-5 16,23-17-10,-3-4 1,-3-5 0,68-62 9,-53 30 39,-3-6 0,81-101-39,-114 107 24,-4-4 0,-2-7-24,-23 24-12,-5-2 0,-3-2 0,-1-12 12,6-24-63,-7-2 0,-5-3 0,22-138 63,-25 46-47,-9-2 1,-8-45 46,-16 156 35,-5 0 0,-5 0 0,-6 1 0,-14-55-35,12 101 76,-3 1 0,-3 0 0,-4 2 0,-2 0 0,-3 2 0,-23-37-76,28 66 74,-2 1 1,-2 0 0,-1 3 0,-1 0-1,-2 2 1,-22-16-75,20 19 63,-2 3 0,0 0 0,-2 3 1,-1 1-1,0 2 0,-2 1 0,0 3 0,-1 1 0,0 2 1,-1 2-1,-9 0-63,-12-2 88,-2 3 1,1 3 0,-1 2-1,-66 5-88,18 10 32,1 6 0,0 5 0,2 4-1,0 5 1,-5 8-32,-39 21-412,2 6-1,4 7 1,-67 47 412,57-22-789,3 7 1,-57 55 788,85-54-1091</inkml:trace>
  <inkml:trace contextRef="#ctx0" brushRef="#br0" timeOffset="-161680.411">13579 9767 8658,'-163'-92'4136,"130"77"-3884,-1 2 0,-1 1 0,1 1 1,-2 2-1,1 2 0,-26-2-252,19 5 167,0 2 1,1 2-1,-1 2 1,-29 6-168,70-8 4,-49 5 61,1 3 1,0 1 0,1 3-1,0 2 1,1 2 0,1 1-1,0 3 1,1 2 0,2 2-1,0 2 1,2 1 0,-33 29-66,-8 17 22,3 2 1,3 4 0,-45 64-23,45-45 38,4 4 1,-56 107-39,97-153 12,4 1 0,2 1 0,2 2 0,4 0 0,-7 36-12,13-26 0,3 0 0,4 1-1,3 1 1,2-1 0,7 41 0,10 20 19,5-1 1,6-1-1,26 66-19,23 65 167,70 150-167,-112-326 18,4-2 1,3-2-1,3-2 0,4-1 0,3-3 0,24 23-18,-25-39 9,2-3 0,2-2-1,3-2 1,25 15-9,32 13 26,4-5 0,3-5 0,70 26-26,-4-13 168,49 7-168,-137-54 169,1-5 1,2-4-1,1-4 1,0-5 0,78 3-170,-80-16 275,0-4 1,0-5 0,87-14-276,-45-8 221,-1-6 1,-2-6 0,-1-6-1,48-27-221,-66 17 86,-3-5 0,-2-6 0,7-10-86,-23 10 26,-3-5 0,-3-3 0,-4-5 0,-3-3 0,-3-5 0,25-37-26,2-17 38,-6-5-1,-6-5 1,-7-3 0,36-90-38,-57 83 34,-8-2 1,36-148-35,-67 193 17,-6-2-1,-4 0 1,-6-1 0,-5-14-17,-8 77 6,-3-1 0,-3 0 1,-2 1-1,-2 0 0,-3 0 1,-3 1-1,-1 0 0,-4-1-6,4 22-9,-2 1-1,-1 1 0,-1 1 0,-2 0 1,-2 2-1,0 0 0,-2 1 0,-1 1 1,-1 2-1,-1 1 0,-2 0 1,0 3-1,-2 0 0,0 2 0,-1 1 1,-1 2-1,-27-11 10,-37-8-110,-2 3 0,-1 5 0,-1 5 0,-1 4 0,0 4 0,-2 5 0,1 4 0,-13 5 110,-270 14-427,-118 47-2014,-484 124 2441,407-55-2000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0:09:4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977 272 8962,'-21'-20'2080,"8"7"-1612,0 0 0,-1 1 1,0 1-1,-1 0 0,0 1 0,0 0 0,-4 0-468,10 7 37,4-1-40,-1 0-1,0 1 1,-1 0-1,1 1 1,0-1-1,-1 1 1,1 1-1,-1-1 1,0 1-1,1 0 1,-1 0-1,0 1 1,0 0-1,0 0 1,1 1-1,-1 0 1,0 0-1,1 1 1,-1-1 0,1 1-1,-5 2 4,-34 22-214,-124 58 257,-85 5 1346,241-85-1355,1 0 0,0 1 1,0 1-1,0-1 0,1 2 1,0 0-1,0 0 0,1 1 1,0 0-1,0 1 1,1 0-1,0 0 0,0 1 1,1 1-1,1-1 0,-1 1 1,2 0-1,0 1 0,0 0 1,1 0-1,-2 7-34,2 9-2,2 1-1,2-1 1,0 1 0,2-1-1,1 1 1,1-1 0,1 0-1,2 0 1,2 2 2,-4-13 2,2 0 1,0 0 0,1-1-1,0 0 1,1 0-1,1 0 1,1-1 0,0-1-1,1 0 1,1 0 0,0-1-1,0 0 1,1-1-1,1-1 1,0 0 0,1-1-1,0 0 1,0-2-1,1 1 1,0-2 0,1 0-1,-1-1 1,1-1 0,1 0-1,1-1-2,33 3 40,-1-2-1,0-3 1,41-3-40,-20-2 20,0-3-1,0-4 1,-1-3 0,0-2 0,-1-4-1,-1-3 1,-1-3 0,-1-3-1,-1-3 1,21-15-20,-79 41 2,23-10 28,0-2 0,-1-2 0,-1 0 0,-1-2 0,-1-1 0,-1-1 0,0-1 0,-2-1 0,-1-2 0,6-11-30,-22 30 8,-1 0-1,0-1 1,-1 1 0,0-2 0,0 1 0,-1 0 0,0-1 0,-1 0 0,0 0 0,-1 0 0,0 0 0,0 0 0,-1 0 0,-1-1-1,1 1 1,-2 0 0,0-7-8,-50-85 377,35 77-238,3 4 68,-1 1-1,-1 0 0,-1 0 1,-1 2-1,0 0 0,-1 1 1,-6-3-207,-14-5 320,-1 2 0,-1 1 0,-1 3 1,-1 1-1,0 2 0,-2 2 1,-22-4-321,17 4 54,0 3 0,-2 1 0,1 3 0,-1 2 0,-25 1-54,28 4-498,-1 2 0,1 2 0,0 2 0,0 2 0,-35 12 498,-14 18-3790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3:1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26 204 5065,'-19'2'4495,"12"-2"-156,20 5-3490,115 12-551,-46-11-280,1-3 1,0-4-1,-1-3 1,0-4-1,0-4 1,8-5-19,-23 3 148,1 4 0,-1 2 0,1 3 0,0 3 0,49 6-148,-53 2 317,1 3 1,48 14-318,157 58 309,-166-53-285,1-4 1,1-5-1,8-4-24,-22-6 25,0-4 0,0-5 0,62-7-25,130 5 589,-181 5 296,99-10-885,-5-20 4,-166 24-57,18-2-1771,-35 2-19</inkml:trace>
  <inkml:trace contextRef="#ctx0" brushRef="#br0" timeOffset="1260.851">4907 207 10074,'-9'9'5934,"16"-12"-4717,116-7-1517,-82 4 253,69 1 127,4 14 160,44-3 338,-83 1-221,-13-3-205,0-3-1,1-3 1,6-3-152,-35 1 29,70-9 8,-1 5 1,1 4-1,45 7-37,232 16 248,-317-15-239,4 0 374,-1 2-1,58 14-382,-113-17 73,-1-1 1,1 0-1,0-1 1,-1 0-1,1 0 1,0-1-1,0-1 1,-1 0-1,1-1 0,0 0 1,-1 0-1,5-3-73,2 1-552,-25 6 146,1-3-3033</inkml:trace>
  <inkml:trace contextRef="#ctx0" brushRef="#br0" timeOffset="2286.051">8342 1 16716,'-71'20'-82,"71"-19"45,0-1 0,0 0 0,0 0 0,0 0 1,0 0-1,0 1 0,0-1 0,0 0 0,0 0 0,0 0 0,0 1 0,0-1 0,0 0 0,0 0 0,0 0 0,0 1 0,0-1 0,0 0 0,0 0 0,0 0 0,0 0 1,0 1-1,0-1 0,0 0 0,0 0 0,0 0 0,0 1 0,0-1 37,7 1-175,196 43-381,11 9 892,83-11 169,201-34-228,-68-12-246,15 2 57,-22-4 252,15 14 44,-7-10-133,-257-4 170,-1 8 0,0 8 0,0 7 1,-1 7-1,-2 8-421,36 17 652,-166-46-204,-50-9 1042,-20 7-1127,-28-8-2579,51 0 544</inkml:trace>
  <inkml:trace contextRef="#ctx0" brushRef="#br0" timeOffset="3647.232">13741 248 9522,'-107'5'6960,"107"-5"-6948,0 0 0,0 1 0,0-1 0,-1 1 0,1-1 0,0 1 0,0-1 0,0 1 0,0-1 0,0 1-1,0-1 1,0 1 0,0-1 0,0 1 0,0-1 0,1 1 0,-1-1 0,0 1 0,0-1 0,0 0 0,1 1 0,-1-1 0,0 1 0,0-1 0,1 1-1,-1-1 1,0 0 0,1 1 0,-1-1 0,0 0 0,1 1 0,-1-1 0,1 0 0,-1 0 0,0 1 0,1-1 0,-1 0 0,1 0 0,-1 0 0,1 0-1,-1 1 1,1-1 0,-1 0 0,1 0 0,-1 0 0,1 0 0,-1 0 0,1 0 0,-1 0 0,1 0 0,-1-1 0,1 1 0,-1 0 0,0 0 0,1 0-1,-1 0 1,1-1-12,60 21 19,0-3 0,2-3-1,48 4-18,-44-12 22,0-3-1,0-3 0,-1-3 1,32-7-22,76-17 64,88-30-64,-249 54 4,465-124 248,-315 88 219,148-15-471,-214 46 129,1 3 1,0 5 0,30 7-130,264 37 245,-15 7-201,-272-45 47,0-5 0,0-4-1,77-13-90,-3-9 1073,-161 23-670,-10 1 34,-15 1 22,-111 11-908,73-4 2070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3:3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28 202 9378,'-1'0'109,"1"0"0,-1-1 0,0 1 1,0 0-1,0 0 0,1 0 0,-1-1 0,0 1 0,0 0 0,0 0 0,0 0 1,1 0-1,-1 1 0,0-1 0,0 0 0,0 0 0,0 0 0,1 1 0,-1-1 1,0 0-1,0 1 0,1-1 0,-1 1 0,0-1 0,1 1 0,-1-1 0,0 1 1,1-1-1,-1 1 0,1-1 0,-1 1 0,1 0 0,-1 0 0,1-1 0,-1 1 1,1 0-1,0-1 0,-1 1 0,1 0 0,0 0 0,0 0 0,0 0 0,0-1 1,0 1-1,-1 0 0,1 0 0,0 0 0,1 0 0,-1 0-109,14 42 75,-6-36-73,1 1 0,0-1 0,0-1 0,1 1 0,0-2 0,0 1 0,0-1 0,1-1 0,0 0 0,0 0 0,0-1 0,0-1 0,8 2-2,31 2 2,1-1-1,-1-3 1,1-2 0,-1-2-1,1-2 1,26-7-2,114-6 30,326 29 303,-160-28-210,36-14-94,8 16-7,-8 26-12,22 11-12,13-6 11,17 4 7,4 9-41,16-9 18,-14-7 2,3-11 14,19-29 8,27-25 5,-29-7 152,-40 3 237,-249 26-144,-1-2-64,77-27-203,-251 57-242,-1-1 1,1 0 0,-1 0 0,1-1 0,-1 0 0,0 0 0,0 0 0,0-1 0,-1 0 0,1 0-1,-1 0 1,0-1 0,0 0 0,4-4 241,11-38-2558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3:3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3615 11378,'-1'0'176,"0"-1"-1,0 1 0,0-1 1,0 0-1,1 1 0,-1-1 0,0 0 1,0 0-1,1 1 0,-1-1 1,0 0-1,1 0 0,-1 0 0,1 0 1,-1 0-1,1 0 0,0 0 1,-1 0-1,1 0 0,0 0 0,0 0 1,0 0-1,-1 0 0,1 0 1,0 0-1,0 0 0,1 0 0,-1 0 1,0 0-1,0 0 0,0 0 1,1 0-1,-1 0 0,0 0 0,1 0 1,-1 0-1,1 0 0,0-1-175,37-27-251,-11 12 486,25-28-259,-2-1 0,28-36 24,-11 11-30,125-123-315,17 1 345,210-134-323,-302 226 298,-78 70 21,-1-3 0,-2-1 0,-2-2 1,-1-1-1,6-12 4,9-22-577,-48 72 521,-1 1 1,1-1 0,0 0-1,-1 1 1,1-1 0,-1 0-1,1 0 1,-1 1 0,1-1-1,-1 0 1,1 0 0,0 0-1,-1 1 1,1-1 0,-1 0-1,1 0 1,-1 0 0,1 0-1,-1 0 1,0 0 0,1 0-1,-1 0 1,1 0 0,-1 0-1,1-1 1,0 1 0,-1 0-1,1 0 1,-1 0 0,1 0-1,-1-1 1,1 1 0,-1 0-1,1-1 1,0 1 0,-1 0-1,1-1 1,-1 1 0,1 0-1,0-1 1,0 1 0,-1-1-1,1 1 1,0-1 0,0 1-1,-1 0 1,1-1 0,0 1-1,0-1 1,0 1 0,0-1-1,0 1 1,0-1 0,0 1-1,0-1 1,0 1 0,0-1-1,0 1 1,0-1 55,-34 23-3309</inkml:trace>
  <inkml:trace contextRef="#ctx0" brushRef="#br0" timeOffset="350.649">389 2621 10202,'-91'8'5207,"85"-6"-5159,-1 0 0,0 0 0,1 1 0,0 0 1,-1 0-1,1 1 0,0-1 0,1 1 0,-1 1 0,1-1 0,0 1 0,-3 2-48,-9 15 23,1 1 0,0 1 0,2 0 0,0 0 0,2 2 0,1 0-1,1 0 1,1 1 0,2 0 0,0 0 0,-1 24-23,-16 48 10,5 1 1,4 1-1,5 0 0,2 78-10,8-175-2,0 0-1,0-1 0,0 1 1,1 0-1,-1-1 0,1 1 1,0 0-1,0-1 0,0 1 1,1-1-1,-1 0 0,1 1 1,0-1-1,0 0 0,0 0 1,0 0-1,0 0 0,1 0 1,-1 0-1,1-1 0,0 1 1,0-1-1,0 0 0,0 0 1,0 0-1,0 0 0,1-1 1,-1 1-1,0-1 0,1 0 1,0 0-1,-1 0 0,1 0 1,-1-1-1,1 1 0,1-1 3,4 1 4,1-1-1,0 0 0,0-1 0,0 0 0,0 0 0,-1-1 0,1 0 0,7-3-3,-6 2 5,210-72-196,-187 63-66,0-2 0,-2-1 0,0-1 0,30-21 257,57-46-2578,2-8 108</inkml:trace>
  <inkml:trace contextRef="#ctx0" brushRef="#br0" timeOffset="1554.88">2319 1383 7194,'23'-64'7266,"-39"139"-5182,12 28-1896,4 1 1,5-1-1,12 57-188,-13-127 35,1-1 1,1 0-1,2 0 1,1-1-1,5 9-35,-13-39 14,6 26 87,-27-25-401,-36-20-1716,18 7 22</inkml:trace>
  <inkml:trace contextRef="#ctx0" brushRef="#br0" timeOffset="1959.214">1820 1462 9066,'-9'-6'2608,"5"-3"601,13-3-2497,10 3-384,15-6 24,7-5-87,21-4 31,-1-1-24,16 1-8,-1 9-152,10-5-40,-10 8-32,6-9-8,-20 9-264,-3-3-376,-19 5-2921,-7 10 584</inkml:trace>
  <inkml:trace contextRef="#ctx0" brushRef="#br0" timeOffset="2268.245">2090 1851 8402,'-6'10'2488,"9"-19"513,6-3-2337,14-21-168,7-10-200,13-31-40,2 1-48,7 8-32,-2 21-104,0 6-160,-6 33-368,-6 5-2760,-6 0 663</inkml:trace>
  <inkml:trace contextRef="#ctx0" brushRef="#br0" timeOffset="2585.026">2668 1512 7538,'13'170'4583,"1"-2"-3373,-14-163-1188,0-1 1,0 1 0,0-1-1,1 1 1,-1-1 0,1 0-1,0 1 1,0-1 0,1 0-1,0 0 1,-1 0-1,1 0 1,1 0 0,-1 0-1,0 0 1,1-1 0,0 1-1,0-1 1,0 0-1,0 0 1,0 0 0,1 0-1,0-1 1,-1 1 0,1-1-1,0 0 1,0 0-1,0 0 1,0-1 0,0 1-1,1-1-22,2-2 30,0 0-1,0 0 0,0-1 1,0 0-1,0-1 0,0 1 1,-1-1-1,1-1 0,-1 1 1,0-1-1,0 0 0,0 0 1,0-1-1,-1 0 0,0 0-29,20-21 111,-1 0-1,-1-2 1,-2-1-1,-1 0 1,-1-2-1,6-14-110,1-1 119,66-110 274,-88 148-362,-3 5-19,-1 1 1,0 0 0,1 0 0,0 0 0,-1 1 0,1-1 0,0 0 0,0 0 0,0 0 0,0 0-1,0 1 1,1-1 0,-1 1 0,1-1 0,-1 1 0,1-1 0,-1 1 0,1 0 0,0 0-1,-1-1 1,1 1 0,0 1 0,0-1 0,0 0 0,0 0 0,0 1 0,0-1 0,0 1-1,0-1 1,0 1 0,0 0 0,0 0 0,0 0 0,0 0 0,0 0 0,0 1 0,0-1-1,0 0 1,0 1 0,0 0 0,2 0-13,5 14 131,21 203 352,-18-175-353,-12-42-127,0-1 0,0 1 0,0-1 0,1 0 0,-1 1-1,0-1 1,0 0 0,1 1 0,-1-1 0,0 0 0,0 0 0,1 1-1,-1-1 1,0 0 0,1 0 0,-1 1 0,0-1 0,1 0 0,-1 0-1,0 0 1,1 0 0,-1 0 0,0 1 0,1-1 0,-1 0 0,1 0-1,-1 0 1,0 0 0,1 0 0,-1 0 0,0 0 0,1 0 0,-1 0-1,1-1 1,-1 1 0,0 0 0,1 0 0,-1 0 0,0 0 0,1 0-1,-1-1 1,0 1 0,1 0 0,-1 0 0,0-1 0,1 1 0,-1 0-1,0 0 1,0-1 0,1 1 0,-1 0 0,0-1 0,0 1 0,0 0-1,1-1 1,-1 1-3,55-100 408,27-30-16,-74 117-358,-4 6-13,0 0 0,0 0-1,1 0 1,0 1 0,1-1 0,-1 1 0,1 0-1,0 1 1,1 0 0,5-4-21,-8 6 15,34-15 19,-37 18-36,0 0 1,0 0 0,-1 0 0,1 0-1,0 0 1,0 0 0,0 0 0,0 0 0,-1 0-1,1 1 1,0-1 0,0 0 0,0 0 0,-1 1-1,1-1 1,0 1 0,0-1 0,-1 1 0,1-1-1,0 1 1,-1-1 0,1 1 0,-1 0 0,1-1-1,-1 1 1,1 0 0,-1-1 0,1 1 0,-1 0-1,0 0 1,1 0 0,-1-1 0,0 1 0,0 0-1,1 0 1,-1 0 0,0 0 0,0-1 0,0 1-1,0 0 1,0 0 0,0 0 0,-1 0-1,1-1 1,0 1 0,0 0 0,-1 0 1,2 3 13,-1 0-1,-1 0 1,1 0 0,-1 0 0,1-1 0,-1 1-1,0 0 1,0 0 0,-1-1 0,1 1 0,-1-1-1,0 1 1,0-1 0,0 0 0,0 1-1,0-1 1,-3 1-13,1-5-2342,0-6 494</inkml:trace>
  <inkml:trace contextRef="#ctx0" brushRef="#br0" timeOffset="2586.026">3319 1031 9714,'-10'-1'2449,"5"2"711,5 7-2680,3 0-440,9 2-80,3 5-280,13-1-2832,7-5 791</inkml:trace>
  <inkml:trace contextRef="#ctx0" brushRef="#br0" timeOffset="3004.946">4052 1163 8090,'-23'19'6171,"10"-10"-5561,-88 74 770,84-66-1091,1 1 0,1 1 0,1 1 0,0 0 0,-5 13-289,16-26 44,0 1 0,1 0-1,-1-1 1,2 1 0,-1 0 0,1 0 0,1 0 0,-1 0 0,1 0-1,1 7-43,0-12 11,-2 0-8,0 0 1,1 0-1,-1 0 0,1 1 0,0-1 1,0 0-1,0 0 0,0 0 0,1 0 1,-1 0-1,1 0 0,0 1 0,0-1 0,0-1 1,0 1-1,0 0 0,1 0 0,-1 0 1,1-1-1,0 1 0,0-1 0,0 1 0,0-1 1,0 0-1,1 0 0,-1 0 0,1 0 1,-1 0-1,1 0 0,0-1 0,-1 1 1,1-1-1,0 0 0,0 0 0,0 0 0,0 0 1,0 0-1,2-1-3,0-1 7,1 0 1,-1-1 0,1 0-1,-1 0 1,1 0-1,-1-1 1,0 1 0,0-2-1,0 1 1,-1 0-1,1-1 1,-1 0 0,0 0-1,0 0 1,0 0-1,2-4-7,1 1 10,35-40 54,77-68 126,-33 51-55,-85 63-137,0 1 1,0 0-1,0-1 0,0 1 0,0 0 1,0 0-1,0-1 0,0 1 1,1 0-1,-1 0 0,0 0 0,0 0 1,0 1-1,0-1 0,0 0 1,0 0-1,0 1 0,1-1 0,-1 0 1,0 1-1,0-1 0,0 1 1,0 0-1,-1-1 0,1 1 0,0 0 1,0-1-1,0 1 0,0 0 1,-1 0-1,1 0 0,0 0 0,-1 0 1,1 0-1,-1 0 0,1 0 0,-1 0 1,1 0-1,-1 0 0,0 0 1,1 0-1,-1 0 0,0 0 0,0 0 1,0 0-1,0 1 0,0-1 1,0 0 1,15 27-25,26-25 65,-16-8-17,-1-1 0,1-1-1,-2-1 1,1-1 0,-1-1-1,7-5-22,49-20 91,-78 34-94,0-1 1,1 1-1,-1 0 0,1 1 0,-1-1 1,1 0-1,-1 0 0,1 0 0,-1 1 1,1-1-1,0 1 0,-1 0 0,1-1 1,0 1-1,0 0 0,-1 0 0,1 0 1,0 0-1,0 0 0,-1 0 0,1 1 1,0-1-1,-1 1 0,1-1 0,0 1 0,-1-1 1,1 1-1,-1 0 0,1 0 0,-1 0 1,1 0-1,-1 0 0,0 0 0,1 0 1,-1 0-1,0 1 0,0-1 0,0 0 1,0 1-1,0-1 0,0 1 0,0-1 1,-1 1-1,1-1 0,0 1 0,-1 0 1,1 0 2,-10 83-12,9-84-16,0 0-1,0 0 1,0 0 0,1 0 0,-1 0 0,0 0-1,1 0 1,-1 0 0,1 0 0,-1 0 0,1 0 0,-1 0-1,1 0 1,0 0 0,0 0 0,-1-1 0,1 1 0,0 0-1,0-1 1,0 1 0,0 0 0,0-1 0,0 1-1,0-1 1,0 1 0,0-1 0,0 0 0,0 1 0,0-1-1,0 0 1,0 0 0,0 0 0,0 1 0,0-1-1,0 0 1,0-1 0,0 1 0,1 0 0,-1 0 0,0 0-1,0-1 1,0 1 0,0 0 0,0-1 0,0 1 0,0-1 28,50-25-3851,-20 1 1145</inkml:trace>
  <inkml:trace contextRef="#ctx0" brushRef="#br0" timeOffset="3766.792">4972 1057 4961,'15'-50'7774,"16"6"-5104,-21 34-2420,1 0 1,0 1 0,0 1 0,1 0-1,0 0 1,1 1 0,-1 1-1,1 0 1,1 0 0,-1 2 0,1 0-1,0 0 1,5 0-251,-17 4 8,0 0-1,0 0 1,-1 0-1,1 0 1,0 0 0,-1 0-1,1 1 1,0-1-1,-1 1 1,1-1 0,0 1-1,-1 0 1,1 0 0,-1-1-1,1 1 1,-1 0-1,1 0 1,-1 1 0,0-1-1,0 0 1,1 0-1,-1 1 1,0-1 0,0 0-1,0 1 1,0-1-1,-1 1 1,1-1 0,0 1-1,-1 0 1,1-1-1,-1 1 1,1 0 0,-1-1-1,0 1 1,0 0 0,1 0-8,-5 68 2,4-70-2,-6 29 48,-1-1 1,-2 1-1,-1-2 1,-1 1-1,-1-1 1,-1-1-1,-2 0 0,0-1 1,-2-1-1,-13 15-48,-37 48 607,67-87-603,1-1 0,-1 1 1,1 0-1,-1 0 0,1 0 0,-1 0 0,1 0 1,-1 0-1,1 0 0,-1 1 0,1-1 1,-1 0-1,0 0 0,1 0 0,-1 0 0,1 1 1,-1-1-1,1 0 0,-1 0 0,1 1 1,-1-1-1,0 0 0,1 1 0,-1-1 0,0 0 1,1 1-1,-1-1 0,0 0 0,0 1 0,1-1 1,-1 1-1,0-1 0,0 1 0,0-1 1,1 1-1,-1-1 0,0 1 0,0-1 0,0 1 1,0-1-1,0 1 0,0-1 0,0 1 0,0-1 1,0 1-1,0-1 0,0 1 0,0-1 1,-1 0-1,1 1 0,0-1 0,0 1 0,0-1 1,-1 1-1,1-1 0,0 1 0,-1-1 1,1 0-1,0 1 0,-1-1 0,1 0 0,0 1 1,-1-1-1,1 0 0,-1 0 0,1 1 0,0-1 1,-1 0-5,148-46 166,-96 26-79,4 3-11,-3 0-1059,-19 3-3119,-20 5 447</inkml:trace>
  <inkml:trace contextRef="#ctx0" brushRef="#br0" timeOffset="4032.125">4979 1244 10018,'-12'10'3121,"3"-8"672,10 1-2793,16-11-392,10-5-288,17-22-80,9-2-176,22-13 104,1 6-520,7-1-3489,-12 17 1089</inkml:trace>
  <inkml:trace contextRef="#ctx0" brushRef="#br0" timeOffset="4452.082">5627 843 9394,'98'-117'8298,"-98"117"-8245,0-1 1,-1 1-1,1-1 0,0 0 1,-1 1-1,1-1 1,0 1-1,-1-1 0,1 1 1,0-1-1,-1 1 1,1 0-1,-1-1 0,1 1 1,-1-1-1,0 1 1,1 0-1,-1-1 0,1 1 1,-1 0-1,1 0 1,-1 0-1,0-1 0,1 1 1,-1 0-1,0 0 0,1 0 1,-1 0-1,1 0 1,-1 0-1,0 0 0,1 0 1,-1 0-1,0 1 1,1-1-1,-1 0 0,1 0 1,-1 0-1,0 1 1,1-1-1,-1 0 0,1 1 1,-1-1-1,1 0 1,-1 1-1,1-1 0,-1 1 1,1-1-1,0 1 1,-1-1-1,1 1 0,-1 0-53,-20 8 96,1 0 0,0 2 0,1 1 0,0 0 0,0 1 1,2 1-1,0 1 0,0 0 0,1 2 0,1 0-96,10-11 4,0-1 0,1 1 0,0 0 0,0 0 0,0 0 0,1 0 1,0 1-1,0 0 0,1-1 0,-1 5-4,2-9-2,1 0-1,0 0 1,-1 1 0,1-1-1,0 0 1,0 0 0,0 1-1,0-1 1,1 0 0,-1 1 0,0-1-1,1 0 1,0 0 0,-1 1-1,1-1 1,0 0 0,0 0-1,1 0 1,-1 0 0,0 0-1,0-1 1,1 1 0,-1 0-1,1 0 1,0-1 0,0 1-1,-1-1 1,1 0 0,0 1 0,0-1-1,0 0 1,0 0 0,0 0-1,1 0 3,102 17-65,-96-19 63,0 1-1,0 0 1,-1 1-1,1 0 1,0 0 0,-1 1-1,1 0 1,-1 0-1,1 1 1,-1 1-1,0-1 1,0 1-1,-1 0 1,1 1-1,-1 0 1,0 0-1,0 0 1,0 2 2,-4-2-8,0 1 1,0-1-1,-1 1 1,0 0-1,0 0 1,0 0-1,-1 0 1,0 0-1,0 0 1,-1 0-1,1 0 1,-2 0-1,1 0 1,0 0-1,-1 0 1,0 0-1,-1 0 1,1 0-1,-1 0 1,0 0-1,-1-1 1,1 1-1,-1-1 1,0 1-1,0-1 1,-1 0-1,0 0 1,0-1-1,0 1 1,0-1-1,-1 0 1,1 0-1,-1 0 1,0 0-1,0-1 1,-1 0-1,1 0 1,-1-1-1,1 1 1,-5 0 7,2 0 4,-9 3 23,0 0 0,0-1 0,0 0 0,-1-2 0,1 0 0,-1-1 0,-9 0-27,26-2-104,0 0 0,-1 0 0,1 0 0,0 0 0,0 0 0,-1-1 0,1 1 0,0 0 0,0 0 0,0-1 0,0 1 0,0-1 0,-1 1 0,1-1 0,0 0 0,0 1 0,0-1 0,0 0 0,0 0 0,1 1 0,-1-1 0,0 0 0,0 0 0,0 0 0,1 0 0,-1 0 0,1 0 0,-1 0 0,1 0 0,-1-1 0,1 1 0,-1 0 0,1 0 0,0 0 0,0 0 0,0-1 0,-1 1 0,1 0 0,0 0 0,1-1 0,-1 1 0,0 0 0,0 0 0,0 0 0,1-1 0,-1 1 0,1 0 0,-1 0 0,1 0 0,-1 0 0,1 0 0,-1 0 0,1 0 0,0 0 0,0 0 0,0 0 104,16-43-4109</inkml:trace>
  <inkml:trace contextRef="#ctx0" brushRef="#br0" timeOffset="5156.306">5927 836 7226,'-2'1'6101,"-19"27"-4009,17-20-1959,-1 0-1,1 0 1,0 0-1,1 1 1,0-1-1,0 1 0,1 0 1,0-1-1,1 1 1,0 0-1,0 0 1,1 0-1,0 0 1,0 0-1,1 0 0,1 5-132,0-11 11,1 0-1,-1 0 0,1 0 0,0 0 1,0 0-1,0-1 0,0 0 0,0 1 1,1-1-1,-1-1 0,0 1 0,1 0 1,0-1-1,-1 1 0,1-1 0,0 0 1,0-1-1,0 1 0,0-1 0,-1 1 1,1-1-1,0 0 0,0-1 0,0 1 1,0 0-1,0-1 0,0 0 0,-1 0 1,1 0-1,0-1 0,-1 1 0,1-1 1,-1 0-1,1 0 0,-1 0 0,0 0 1,0-1-1,1 0-10,23-19 114,-1-1 0,-1-2 1,-1 0-1,-1-1 0,-1-1 0,-2-1 1,-1-2-1,-1 1 0,5-15-114,-10 22 33,-1 0-1,-2-2 0,0 1 1,-1-1-1,-2 0 1,4-22-33,-9 37 10,0-1 0,-1 0 0,0 0 1,0 1-1,-1-1 0,-1 0 0,0 0 1,0 1-1,-1-1 0,0 1 0,-1-1 1,0 1-1,0 0 0,-1 0 0,0 0 1,0 0-1,-1 1 0,-1-1 0,-1-1-10,3 6-1,0 0-1,-1-1 1,0 1-1,0 1 0,0-1 1,0 1-1,0 0 0,-1 0 1,0 0-1,1 1 0,-1 0 1,0 0-1,0 0 1,0 1-1,0 0 0,-1 0 1,1 1-1,0 0 0,0 0 1,0 0-1,-1 0 0,1 1 1,0 0-1,0 1 1,0-1-1,0 1 0,0 1 1,1-1-1,-1 1 0,0 0 1,1 0-1,0 0 0,0 1 1,0-1-1,-3 4 2,-10 9 13,1 2-1,0 0 1,1 1 0,1 1-1,0 0 1,2 1 0,1 0-1,-2 4-12,9-14 25,0-1 0,0 1 0,1 0 0,1 0 0,-1 0 0,2 0 0,0 1 0,0-1 0,0 10-25,2-17 6,0 1-1,0-1 0,1 0 0,-1 0 0,1 0 1,0 1-1,0-1 0,0 0 0,1 0 0,0 0 1,-1 0-1,1-1 0,1 1 0,-1 0 0,0-1 1,1 0-1,0 1 0,0-1 0,0 0 1,0 0-1,0-1 0,0 1 0,1-1 0,0 1 1,-1-1-1,1 0 0,0-1 0,1 2-5,16 1 13,1-1-1,-1 0 0,1-1 1,-1-2-1,1 0 1,0-1-1,-1-1 0,0-1 1,1-1-1,-1-1 1,0-1-1,16-7-12,-11 6 29,77-19 65,-102 26-95,1-1-1,-1 0 0,0 1 0,1-1 1,-1 1-1,1-1 0,0 1 0,-1 0 1,1 0-1,-1-1 0,1 1 0,-1 0 1,1 1-1,0-1 0,-1 0 0,1 0 1,-1 1-1,1-1 0,-1 0 0,1 1 1,-1 0-1,1-1 0,-1 1 1,0 0-1,1 0 0,-1 0 0,0 0 1,0 0-1,1 0 0,-1 0 0,0 0 1,0 0-1,0 0 0,0 1 0,-1-1 1,1 0-1,0 1 0,0-1 0,-1 1 1,1-1-1,-1 1 0,0-1 0,1 1 1,-1-1-1,0 1 0,0 1 2,-25 124 60,-30 63 723,54-188-765,1-1-14,-1-1 1,1 0-1,-1 1 1,1-1-1,-1 0 1,1 1-1,0-1 1,-1 1-1,1-1 1,0 1-1,-1-1 1,1 1-1,0-1 1,0 1-1,-1-1 1,1 1-1,0 0 1,0-1-1,0 1 1,0-1-1,0 1 1,0 0-1,0-1 1,0 1-1,0-1 1,0 1-1,0-1 1,0 1-1,0 0 1,0-1-1,1 1 1,-1-1-1,0 1 1,0-1-1,1 1 1,-1-1-1,0 1 1,1-1-1,-1 1 1,0-1-1,1 1 1,-1-1-1,1 0 1,-1 1-1,1-1 1,-1 0-1,1 1 1,-1-1-6,70-74-2074,-45 62-1516,6-2-201</inkml:trace>
  <inkml:trace contextRef="#ctx0" brushRef="#br0" timeOffset="6283.13">6622 10 9402,'-4'-10'4671,"2"24"-2855,4 97-1047,5 0-1,7 17-768,35 166 534,27 31 35,-70-302-317,-115-274 2750,6 86-2898,98 154-156,19 19-29,4 5-33,1-1-1,0-1 1,1 0-1,0-2 1,0 0-1,1-2 1,1 0-1,-1-1 1,1-1-1,0-1 1,0-1-1,0-1 1,0-1-1,1-1 1,-1-1-1,0-1 1,0 0 0,3-3 114,-17 3-71,1-1 1,-1 0 0,1 0 0,-1-1 0,0-1 0,-1 1 0,1-1 0,-1 0 0,0-1 0,0 0 0,0 0 0,4-5 70,-8 8 9,0-1-1,0 1 1,-1-1 0,1 0-1,-1 0 1,0 0 0,0 0 0,0-1-1,0 1 1,-1-1 0,1 1-1,-1-1 1,0 1 0,-1-1 0,1 1-1,-1-1 1,0 0 0,0 1-1,0-1 1,-1 0 0,0 1 0,0-1-1,0 1 1,0-1 0,-1 0-9,2 4 9,0 0 1,-1 0 0,1 0-1,0 1 1,-1-1-1,1 0 1,-1 0 0,1 0-1,-1 1 1,1-1-1,-1 0 1,0 0 0,1 1-1,-1-1 1,0 0-1,1 1 1,-1-1 0,0 1-1,0-1 1,0 1-1,1-1 1,-1 1 0,0 0-1,0 0 1,0-1-1,0 1 1,0 0 0,0 0-1,0 0 1,0 0-1,0 0 1,0 0 0,0 0-1,1 0 1,-1 0-1,0 0 1,0 0 0,0 1-1,0-1 1,0 0-1,0 1 1,0-1 0,1 1-1,-1-1 1,0 1-1,0-1 1,1 1 0,-1 0-1,0-1 1,1 1-1,-1 0-9,-35 40 172,25-27-137,0 0-1,2 1 1,0 1-1,0-1 0,2 1 1,-6 16-35,13-28 2,-1-1 1,1 1-1,0 0 1,0 0-1,1 0 1,-1 0-1,1-1 1,0 1-1,0 0 0,0 0 1,0-1-1,1 1 1,0-1-1,-1 1 1,1-1-1,0 0 1,1 0-1,-1 0 1,1 0-1,-1 0 0,1 0 1,0-1-1,0 1 1,0-1-1,0 0 1,0 0-1,1 0 1,-1 0-1,1 0 1,-1-1-1,1 0 0,-1 1 1,1-1-1,0-1 1,0 1-1,0-1 1,-1 1-1,1-1 1,0 0-1,0 0 1,0-1-1,0 1 0,-1-1 1,1 0-3,19-3 28,-1-2 0,0 0 0,-1-1 0,0-2-1,0 0 1,15-9-28,47-19 113,-22 17-58,-61 20-54,1 0-1,-1 0 1,0-1 0,1 1 0,-1 0 0,1 0 0,-1 0 0,0 0 0,1 0-1,-1 0 1,1 0 0,-1-1 0,1 1 0,-1 0 0,1 1 0,-1-1-1,0 0 1,1 0 0,-1 0 0,1 0 0,-1 0 0,0 0 0,1 0 0,-1 1-1,1-1 1,-1 0 0,0 0 0,1 0 0,-1 1 0,0-1 0,1 0 0,-1 1-1,0-1 1,1 0 0,-1 1 0,0-1 0,0 0 0,1 1 0,-1-1-1,0 1 1,0-1 0,0 0 0,0 1 0,1-1 0,-1 1 0,0-1 0,0 1-1,0-1 1,0 0 0,0 1 0,0-1 0,0 1 0,0-1 0,0 1-1,0-1 1,-1 0 0,1 1 0,0 0-1,-14 24 241,11-20-164,-2 5 107,-3 4 186,7-17 115,5-30-304,-1 0-1,-2 0 1,-1 0 0,-2 0 0,-1 1 0,-2-1 0,-1 1-1,-10-30-180,16 58 10,-38-167 153,37 169-166,1 0 0,-1 0 1,1 0-1,0 0 1,0 0-1,0 0 0,0 0 1,0 0-1,0 0 1,0 0-1,1 1 1,-1-1-1,0 0 0,1 0 1,0 0-1,0 0 1,-1 0-1,1 1 0,0-1 1,0 0-1,0 1 1,1-1-1,-1 1 0,0-1 1,1 1-1,-1 0 1,1-1-1,-1 1 0,1 0 1,-1 0-1,1 0 1,0 0-1,0 0 0,-1 1 1,1-1-1,0 0 1,0 1-1,1-1 3,15-2-73,0 0-1,-1 0 1,1 2-1,0 0 1,0 2-1,9 0 74,-2 0-279,123 14-5666,-76-3 1592</inkml:trace>
  <inkml:trace contextRef="#ctx0" brushRef="#br0" timeOffset="6905.206">1949 2907 10538,'28'-15'4765,"-15"10"-3933,664-253 114,-104 72-843,115-8-107,380-73 30,-777 186 40,300-148 208,-259 94-88,-75 39 141,70-8-327,170-15 120,-288 61-60,111-51-60,17-17-138,-158 51-3848,-95 39 929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3:5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12 248 9258,'-12'0'4571,"13"4"-3670,18 8-1199,70-8 270,-15-13 26,-1-2 0,0-4 0,-1-3 1,-1-3-1,4-5 2,20-4 0,19-3 16,110-17-16,-97 31 16,119-2-16,155 25 165,16 27 126,-10 3 9,-36-17-158,-164-16-58,40-10-84,-213 7-208,68-6 471,-34-5-3043,-26 0 626</inkml:trace>
  <inkml:trace contextRef="#ctx0" brushRef="#br0" timeOffset="764.119">5092 300 12075,'-50'64'2556,"50"-64"-2543,0 1-1,-1-1 0,1 1 1,0-1-1,0 1 1,0-1-1,0 1 0,0-1 1,-1 1-1,1-1 1,0 1-1,0-1 0,0 1 1,1 0-1,-1-1 1,0 1-1,0-1 0,0 1 1,0-1-1,0 1 1,1-1-1,-1 1 0,0-1 1,0 1-1,1-1 1,-1 1-1,0-1 0,1 1 1,-1-1-1,1 0 1,-1 1-1,0-1 0,1 0 1,-1 1-1,1-1 1,-1 0-1,1 1 1,-1-1-1,1 0 0,-1 0 1,1 0-1,-1 1 1,1-1-1,-1 0 0,1 0 1,0 0-1,-1 0 1,1 0-1,-1 0 0,1 0-12,36-2-36,-33 2 52,548-41-65,-142 8 33,45-20 17,62-36 1,24-16 43,-347 77 203,137 0-248,-236 25 93,-1 4 1,1 4-1,74 15-93,-59 3 58,-1 4 0,71 29-58,106 33-3058,-147-61 716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4:2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9 120 8666,'-8'7'5862,"15"-3"-4630,-7-4-1233,53 10 287,97-40-97,70-8-121,197-2-31,-269 32 25,82 8-62,-164 1 11,420-2 6,988-15-21,-986 9 3,39 9 59,24-4 109,33 0 96,9 4-178,22 20 240,9 7 111,20 3-301,1-11-111,11-14 18,-22-9-44,-17-6 13,-71-6 6,-75 19-17,-35 15 28,-418-19-33,20 1 68,-1 1 0,1 3 0,34 8-63,-69-13-96,-3-1 80,1-1 0,-1 1 0,0 0-1,1 0 1,-1-1 0,1 1 0,-1 0 0,1 0 0,-1 0-1,1 0 1,-1 0 0,1 0 0,-1 0 0,1 0 0,-1 0-1,1 0 1,-1 0 0,1 0 0,-1 0 0,1 0 0,-1 0 0,1 0-1,-1 0 1,1 1 0,-1-1 0,0 0 0,1 0 0,-1 1-1,1-1 1,-1 0 0,0 1 0,1-1 0,-1 0 0,0 1-1,1-1 1,-1 1 0,0-1 0,1 0 0,-1 1 0,0-1-1,0 1 1,0-1 0,1 1 0,-1-1 0,0 1 0,0-1 0,0 1-1,0-1 1,0 1 0,0-1 0,0 1 0,0-1 0,0 1-1,0-1 1,0 1 0,0-1 0,-1 1 0,1-1 0,0 1 16,-27 7-3080,-19-4-26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5:4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8626,'3'4'5919,"17"28"-4321,-12-15-1342,0 2-145,0-1 0,1 0 0,1 0 0,0-1 0,2 0 0,0-1 0,1 0 0,0-1 0,1 0 0,1-1 0,5 3-111,-15-14-45,0-1 0,0 0 1,0 0-1,0-1 0,0 1 1,0-1-1,1 0 0,-1-1 1,0 1-1,1-1 0,-1 0 0,0 0 1,0-1-1,1 0 0,-1 0 1,0 0-1,0 0 0,0-1 1,0 0-1,0 0 0,0 0 1,0-1-1,-1 1 0,1-1 0,-1 0 1,0-1-1,0 1 0,0-1 1,0 0-1,0 1 0,-1-2 1,0 1-1,0 0 0,0-1 0,0 1 1,-1-1-1,0 0 0,0 0 1,0-1 44,16-29-3058,0-1-215</inkml:trace>
  <inkml:trace contextRef="#ctx0" brushRef="#br0" timeOffset="302.507">495 1 8682,'-37'41'6307,"29"-28"-5953,-10 14 64,2 1 0,1 0 0,1 1-1,-2 12-417,-29 100 1046,-17 109-1046,56-217-223,-8 27-729,-8-24-4813,8-26 1879</inkml:trace>
  <inkml:trace contextRef="#ctx0" brushRef="#br0" timeOffset="546.713">565 331 8130,'-15'45'6045,"-9"36"-3918,-14 44-2118,9 8 454,29-133-460,0 1 0,0-1 0,0 1 0,0-1 1,0 1-1,1-1 0,-1 1 0,0-1 0,0 0 0,1 1 0,-1-1 0,0 1 0,1-1 0,-1 0 0,1 1 0,-1-1 0,0 1 0,1-1 0,-1 0 0,1 0 0,-1 1 0,1-1 1,-1 0-1,1 0 0,-1 0 0,1 1 0,-1-1 0,1 0 0,-1 0 0,1 0 0,-1 0 0,1 0 0,-1 0 0,1 0 0,-1 0 0,1 0 0,-1 0 0,1-1 0,-1 1 0,1 0 0,-1 0 1,1 0-1,-1-1 0,1 1 0,-1 0 0,1 0 0,-1-1 0,1 1 0,-1 0 0,0-1 0,1 1 0,-1-1 0,0 1 0,1 0 0,-1-1 0,0 1 0,0-1 0,1 1 0,-1-1 1,0 1-1,0-1 0,0 1 0,0-1 0,0 1 0,1-1 0,-1 1 0,0-1 0,0 1 0,0-1-3,22-25-1711,0-1-1,-2-1 1,-1-1 0,6-12 1710,8-13-3929</inkml:trace>
  <inkml:trace contextRef="#ctx0" brushRef="#br0" timeOffset="742.879">766 283 6193,'-4'11'2545,"-5"5"87,-6 13-1295,1 4-905,-4 10-8,1-1-144,0 8 24,7-10-88,1 4-24,4-12-80,8-2-16,0-12-64,-1-1-80,1-11-208,-2-4-2705,-4-1 753</inkml:trace>
  <inkml:trace contextRef="#ctx0" brushRef="#br0" timeOffset="1111.321">511 573 5417,'-12'-5'3249,"0"4"-329,3 2-863,4 4-1337,4-4-296,7 2-72,6-1-144,11-2-56,0-5-80,9 4-8,-4-7-40,7-2 0,-4 3 16,2 3-240,-6-4 96,7 7-3040,-15-5 807</inkml:trace>
  <inkml:trace contextRef="#ctx0" brushRef="#br0" timeOffset="1504.116">982 127 9090,'-7'6'4025,"-2"11"-2276,3-7-1339,-14 31-158,1 0-1,3 1 1,1 1-1,2 0 1,2 1-1,2 0 1,2 1 0,1 12-252,-8 32 97,-2 25-604,15-112 406,0 10 277,3-8-2902,0-6 383</inkml:trace>
  <inkml:trace contextRef="#ctx0" brushRef="#br0" timeOffset="1935.972">1015 359 8698,'-17'53'6573,"8"32"-6461,8-69 414,4 69-61,-1-84-451,-1 0 1,0 0-1,0 0 0,1 0 1,-1 0-1,1 0 0,-1 0 1,1 0-1,-1-1 0,1 1 1,0-1-1,-1 1 0,1-1 1,0 1-1,-1-1 0,1 0 1,0 0-1,-1 0 0,1 0 1,0 0-1,-1 0 0,1-1 1,0 1-1,-1 0 0,1-1 1,0 1-1,-1-1 0,1 0 1,-1 0-1,1 1 0,-1-1 1,1 0-1,-1 0 0,0 0 1,1-1-1,-1 1 0,0 0 1,0 0-1,0-1 0,0 1 1,0 0-1,0-1 0,0 0-14,124-123 470,-50 12-462,-89 158-107,1-13 90,3-7 46,0 0-1,2 0 1,1 1-1,-3 22-36,10-47 0,-1 1-1,1 0 1,-1-1-1,1 1 1,0 0-1,0-1 1,0 1-1,0 0 1,0-1-1,0 1 1,0-1-1,1 1 1,-1 0-1,0-1 1,1 1-1,0 0 1,-1-1-1,1 1 1,0-1-1,0 0 1,0 1-1,0-1 1,0 0-1,0 1 1,0-1-1,0 0 0,0 0 1,1 0-1,-1 0 1,0 0-1,1 0 1,-1 0-1,1 0 1,-1-1-1,1 1 1,-1-1-1,1 1 1,0-1-1,-1 1 1,1-1-1,0 0 1,-1 0-1,1 0 1,1 0 0,53-19-3828,-24-1 926</inkml:trace>
  <inkml:trace contextRef="#ctx0" brushRef="#br0" timeOffset="1936.972">1658 222 9770,'-10'8'3073,"1"2"528,1 4-2545,-1-2-776,6 3-56,5-5-424,1-3-3401,15-8 1080</inkml:trace>
  <inkml:trace contextRef="#ctx0" brushRef="#br0" timeOffset="2133.636">1584 521 9178,'-4'8'2529,"2"-4"687,4-2-2656,1-1-128,6-4-216,4-6-72,12 5-3360,2-25 1095</inkml:trace>
  <inkml:trace contextRef="#ctx0" brushRef="#br0" timeOffset="3263.557">1903 64 8530,'-12'1'7063,"-7"31"-6314,15-25-238,-29 55-279,2 1 0,3 2 0,3 0 0,-13 60-232,34-115 7,1 0-1,1 0 1,0 0-1,0 1 1,1-1 0,0 1-1,1-1 1,0 1-1,1-1 1,0 1-1,1-1 1,0 1-1,1 0-6,-2-9 7,0 0 0,0 0-1,0 0 1,1 0 0,-1 0-1,0 0 1,1 0 0,0-1-1,0 1 1,-1-1 0,1 1-1,0-1 1,0 0-1,0 1 1,0-1 0,1 0-1,-1 0 1,0-1 0,0 1-1,1 0 1,-1-1 0,0 1-1,1-1 1,-1 0-1,0 0 1,1 0 0,-1 0-1,0 0 1,1 0 0,-1-1-1,0 1 1,1-1-7,76-30 114,-74 29-123,117-61-4788,-88 44 1372</inkml:trace>
  <inkml:trace contextRef="#ctx0" brushRef="#br0" timeOffset="3621.537">2152 312 9058,'-85'51'6244,"-20"49"-5204,103-97-1032,0-1 0,0 0 0,-1 0 0,1 1 0,1-1 1,-1 1-1,0 0 0,1 0 0,-1-1 0,1 1 0,0 0 0,0 0 0,0 0 0,0 0 0,0 1 0,1-1 0,0 0 0,-1 0 0,1 0 0,0 0 0,1 1 1,-1-1-1,0 0 0,1 0 0,0 0 0,0 0 0,0 0 0,0 0 0,0 0 0,0 0 0,1 0 0,0-1 0,-1 1 0,1 0 0,0-1 0,0 1 0,0-1 1,1 0-1,-1 0 0,1 0 0,-1 0 0,1 0 0,0-1 0,1 2-8,1-2 20,0 0 1,0 0-1,0-1 0,0 1 1,0-1-1,0 0 0,0 0 1,0-1-1,0 0 0,-1 0 1,1 0-1,0 0 1,0-1-1,-1 1 0,1-1 1,-1-1-1,1 1 0,-1-1 1,0 1-1,4-4-20,-5 5 22,2-2 42,1 0 0,0 0 0,-1-1-1,1 0 1,-1 0 0,0 0 0,0 0-1,-1-1 1,1 0 0,-1 0 0,0 0 0,0 0-1,-1-1 1,0 0 0,0 1 0,0-1-1,0 0 1,-1 0 0,0-1 0,0 1-1,-1 0 1,0-1 0,0 1 0,-1-1-1,1 1 1,-1-1 0,-1-1-64,1 6 8,0 1 0,-1-1 0,1 0 0,-1 0 1,0 1-1,0-1 0,1 0 0,-1 1 0,0-1 0,0 1 0,0-1 0,-1 1 0,1 0 1,0-1-1,0 1 0,-1 0 0,1 0 0,-1 0 0,1 0 0,-1 0 0,0 0 0,1 0 1,-1 1-1,0-1 0,1 0 0,-1 1 0,0 0 0,0-1 0,0 1 0,1 0 0,-1 0 1,0 0-1,0 0 0,0 0 0,1 0 0,-1 1 0,0-1 0,0 0 0,0 1 0,1 0 1,-1-1-1,0 1 0,1 0 0,-1 0 0,1 0 0,-1 0 0,1 0 0,-1 0 0,0 1-8,-28 38-1286,34-28-2435,7-16 797</inkml:trace>
  <inkml:trace contextRef="#ctx0" brushRef="#br0" timeOffset="4179.731">2305 81 8658,'-36'51'5536,"27"-30"-5194,0 1 0,2 1 0,0-1 0,2 1-1,-1 5-341,2 4 97,0 1-1,3-1 1,0 0-1,2 1 1,1-1-1,3 5-96,-6-36 10,1 0 0,0 0-1,-1 1 1,1-1 0,0 0 0,0 1-1,0-1 1,0 0 0,0 0 0,0 1-1,0-1 1,0 0 0,1 1 0,-1-1-1,0 0 1,1 0 0,-1 0 0,1 1-1,-1-1 1,1 0 0,0 0 0,0 0-1,-1 0 1,1 0 0,0 0 0,0 0-1,0 0 1,0 0 0,0-1 0,0 1-1,0 0 1,0 0 0,0-1 0,1 1-1,-1-1 1,0 1 0,0-1 0,1 0-1,-1 1 1,0-1 0,0 0 0,1 0-1,-1 0 1,0 0 0,1 0 0,-1 0-1,0 0 1,0 0 0,1-1 0,-1 1-1,0 0 1,0-1 0,1 1 0,-1-1-1,1 0-9,180-121 510,-180 121-508,-1-1-2,0 1-1,0 0 0,-1 0 0,1 0 0,0 0 0,0 0 0,0 0 0,0 0 0,0 0 0,1 0 0,-1 0 0,0 1 0,0-1 0,0 0 1,1 1-1,-1-1 0,0 1 0,1-1 0,-1 1 0,1 0 0,-1 0 0,0-1 0,1 1 0,-1 0 0,1 0 0,-1 0 0,0 1 1,1-1-1,-1 0 0,1 0 0,-1 1 0,0-1 0,1 1 0,-1-1 0,0 1 0,0 0 0,1 0 0,-1-1 0,0 1 0,0 0 0,0 0 1,0 0-1,0 0 0,0 0 0,0 0 0,0 0 0,-1 0 0,1 1 0,0-1 1,-12 79 192,11-79-188,0-1 1,-1 1-1,1-1 0,0 1 0,0 0 1,0-1-1,0 1 0,0-1 0,0 1 1,0 0-1,0-1 0,0 1 0,0-1 1,1 1-1,-1-1 0,0 1 0,0 0 1,0-1-1,1 1 0,-1-1 0,0 1 1,1-1-1,-1 1 0,0-1 0,1 1 1,-1-1-1,1 0 0,-1 1 0,0-1 1,1 0-1,-1 1 0,1-1 0,-1 0 1,1 1-1,0-1 0,-1 0 0,1 0 1,-1 0-1,1 1 0,-1-1 0,1 0 1,0 0-1,-1 0 0,1 0 0,-1 0 1,1 0-1,0 0 0,-1 0 0,1 0 1,-1-1-1,1 1 0,0 0-4,31-13 162,-30 12-159,179-117 287,-180 117-290,0 0-1,0 1 1,0-1-1,0 1 1,0-1-1,0 1 0,0-1 1,0 1-1,0 0 1,0 0-1,1-1 1,-1 1-1,0 0 1,0 0-1,0 0 1,0 0-1,0 0 1,0 1-1,0-1 1,0 0-1,1 0 0,-1 1 1,0-1-1,0 1 1,0-1-1,0 1 1,0-1-1,-1 1 1,1-1-1,0 1 1,0 0-1,0 0 1,0-1-1,-1 1 0,1 0 1,0 0-1,-1 0 1,1 0-1,-1 0 1,1 0-1,-1 0 1,1 0-1,-1 0 1,0 0-1,1 0 1,-1 0-1,0 0 0,0 0 1,0 0-1,0 1 1,0-1-1,0 0 1,0 0-1,0 0 1,0 0-1,0 0 1,-1 0-1,1 0 1,-1 0-1,1 0 0,0 0 1,-1 1 0,-36 103 67,37-104-61,1 0 0,0 0 0,0 0 0,-1-1 0,1 1 0,0 0 0,0-1 0,0 1 1,0 0-1,0-1 0,0 1 0,0-1 0,0 0 0,0 1 0,0-1 0,0 0 0,0 0 1,1 1-1,-1-1 0,0 0 0,0 0 0,0 0 0,0-1 0,0 1 0,0 0 0,0 0 1,0 0-1,0-1 0,1 1 0,-1-1 0,0 1 0,0-1 0,-1 1 0,1-1 0,0 1 1,0-1-1,0 0 0,0 0 0,0 1 0,-1-1 0,1 0 0,0 0 0,0-1-6,90-47 208,-91 48-227,0 1-1,1-1 1,-1 1-1,0-1 1,1 1-1,-1 0 1,1-1-1,-1 1 1,1-1-1,-1 1 1,1 0-1,-1 0 1,1-1-1,-1 1 1,1 0-1,-1 0 1,1 0-1,-1 0 1,1-1-1,0 1 1,-1 0-1,1 0 1,-1 0-1,1 0 1,-1 0-1,1 0 1,-1 1-1,1-1 1,0 0-1,-1 0 1,1 0-1,-1 0 1,1 1-1,-1-1 1,1 0-1,-1 1 1,1-1-1,-1 0 1,1 1-1,-1-1 1,0 0-1,1 1 1,-1-1-1,0 1 1,1-1-1,-1 1 1,0-1-1,1 1 1,-1-1-1,0 1 1,0-1-1,0 1 1,1-1-1,-1 1 1,0 0-1,0-1 1,0 1-1,0-1 1,0 1-1,0-1 1,0 1-1,0 0 1,0-1-1,0 1 1,-1-1-1,1 1 1,0 0 19,-17 38-4286,15-34 3180,-8 13-2091</inkml:trace>
  <inkml:trace contextRef="#ctx0" brushRef="#br0" timeOffset="4646.254">2989 371 9002,'-2'7'2417,"1"-7"-2316,0 1 0,1-1 0,-1 1 0,1-1 1,-1 1-1,1-1 0,-1 1 0,1-1 0,-1 1 1,1 0-1,0-1 0,-1 1 0,1 0 0,0 0 0,-1-1 1,1 1-1,0 0 0,0 0 0,0-1 0,0 1 1,0 0-1,0 0 0,0-1 0,0 1 0,0 0 1,0 0-1,0-1 0,0 1 0,1 0 0,-1 0 1,0-1-1,1 1 0,-1 0 0,0-1 0,1 1 0,-1 0 1,1-1-1,-1 1 0,1-1 0,-1 1 0,1 0 1,-1-1-1,1 0 0,0 1 0,-1-1 0,1 1 1,0-1-1,-1 0 0,1 1 0,0-1 0,-1 0 1,1 0-1,0 1 0,0-1 0,-1 0 0,1 0 1,0 0-1,0 0-101,6-3 33,0 1 0,-1-1 0,1-1 0,-1 1 0,0-1 1,0 0-1,-1-1 0,1 1 0,-1-1 0,0 0 0,0-1 0,-1 1 1,1-1-1,-1 0 0,0 0 0,-1 0 0,1 0 0,-1-1 0,-1 1 0,1-3-32,-2 9 2,-1-1 0,1 0 0,-1 0 0,1 0 0,-1 0 0,0 0 0,1 0 0,-1 0 0,0 0 0,0 0 0,0 0 0,0 0 0,0 0 0,0 0 0,0 0 0,0 0 0,0 0 0,0 0 0,-1 0 0,1 0 0,0 0 1,-1 0-1,1 0 0,0 0 0,-1 0 0,1 0 0,-1 0 0,0 0 0,1 1 0,-1-1 0,0 0 0,1 0 0,-1 1 0,0-1 0,0 0 0,0 1 0,0-1 0,0 1 0,1-1 0,-1 1 0,0 0 0,0-1 1,0 1-1,0 0 0,-1 0-3,-48 10 56,38-2-57,0 0 0,1 1-1,-1 1 1,2 0 0,0 0 0,0 1 0,0 0 0,2 1 0,-1 0 0,2 0-1,-1 1 1,2 0 0,-5 13 1,1 31-20,10-56 20,0 1-1,1-1 0,-1 0 1,0 0-1,0 0 1,1 1-1,-1-1 1,1 0-1,-1 0 0,1 0 1,-1 0-1,1 0 1,0 0-1,-1 0 0,1 0 1,0 0-1,0 0 1,0 0-1,0-1 1,0 1-1,0 0 0,0 0 1,0-1-1,0 1 1,0-1-1,0 1 0,0-1 1,1 0-1,-1 1 1,0-1-1,0 0 1,0 0-1,1 1 0,-1-1 1,0 0-1,1-1 1,50-4 29,-42 4-23,112-30-19,-47-1-3630,-44 11 858</inkml:trace>
  <inkml:trace contextRef="#ctx0" brushRef="#br0" timeOffset="5167.023">1842 209 4601,'5'-10'4457,"5"0"-864,2-1-33,5-1-2471,-2 3-409,3 1-168,4 4-352,5 1-8,-1 6-416,12-2-3481,-12 4 1105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5:4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6809,'28'-64'6853,"16"13"-3450,-43 50-3385,0 0-1,1 0 1,-1 0 0,0 1-1,0-1 1,0 0-1,0 1 1,1-1 0,-1 1-1,0-1 1,1 1 0,-1 0-1,0 0 1,1-1 0,-1 1-1,0 0 1,1 0 0,-1 0-1,0 0 1,1 1 0,-1-1-1,0 0 1,1 1-1,-1-1 1,0 0 0,1 1-1,-1 0 1,0-1 0,0 1-1,0 0 1,0-1 0,1 1-1,-1 0 1,0 0 0,-1 0-1,1 0 1,0 0-1,0 0 1,0 0 0,0 0-1,-1 1 1,1-1 0,-1 0-1,1 0 1,-1 1 0,1-1-1,-1 0 1,0 0 0,1 1-1,-1-1 1,0 1-1,0-1 1,0 0 0,0 1-1,0-1 1,0 0 0,-1 1-1,1-1 1,0 0 0,-1 1-1,1-1-17,-4 23 16,-1 0 0,0 0 0,-2-1 1,-1 0-1,-3 6-16,-26 87 101,35-107-95,1-7-4,0 0 1,0 0 0,0 0 0,0 0 0,1 0 0,-1 0 0,0 0 0,1 1 0,0-1 0,-1 0 0,1 0 0,0 1 0,0-1-1,0 0 1,1 0 0,-1 1 0,0-1 0,1 0 0,-1 0 0,1 0 0,0 0 0,0 1 0,0-1 0,0 0 0,0 0 0,0-1-1,1 1 1,-1 0 0,1 0 0,-1-1 0,1 1 0,0-1 0,-1 1 0,3 0-3,6-2 66,1-1 1,-1 0-1,1-1 1,-1 0-1,0-1 1,0 0-1,0-1 1,0 0-1,-1 0 1,1-1-1,-1 0 0,6-5-66,-1 2 75,0-1-1,-1 1 0,0-2 0,-1 0 0,0-1 0,0 0 1,-1 0-1,-1-1 0,0-1 0,0 0 0,-1 0 0,-1-1 1,5-11-75,-11 22 2,-1-1 1,0 1 0,0 0 0,0 0 0,-1-1-1,1 1 1,-1 0 0,0-1 0,0 1 0,0 0-1,0-1 1,-1 1 0,1 0 0,-1-1 0,0 1-1,0 0 1,0 0 0,0 0 0,-1 0 0,1 0-1,-1 0 1,0 0 0,0 0 0,0 0 0,0 1-1,0-1 1,0 1 0,-1 0 0,1 0-1,-1 0 1,0 0 0,0 0 0,1 0 0,-1 1-1,0-1 1,-1 1 0,1 0 0,0 0 0,0 0-1,0 0 1,-1 0 0,1 1 0,0 0 0,-1-1-1,1 1 1,0 1 0,-1-1 0,1 0 0,0 1-1,-1 0 1,1-1 0,-3 2-3,4-1-102,0 0 0,0-1-1,0 1 1,0 0 0,1 0 0,-1 0-1,0 0 1,1 1 0,-1-1 0,1 0 0,-1 1-1,1-1 1,-1 1 0,1-1 0,0 1-1,0 0 1,0-1 0,0 1 0,0 0 0,0 0-1,1 0 1,-1 0 0,0 0 0,1-1-1,0 1 1,-1 0 0,1 0 0,0 1-1,0-1 1,0 0 0,0 0 0,0 0 0,1 0-1,-1 0 1,1-1 0,-1 1 0,1 0-1,0 0 1,-1 0 0,1 0 0,0 0 0,0-1-1,1 1 1,-1 0 0,0-1 0,2 2 102,19 10-2924,5-3 569</inkml:trace>
  <inkml:trace contextRef="#ctx0" brushRef="#br0" timeOffset="408.889">498 86 6825,'-33'24'8260,"-24"53"-6341,52-69-1774,3-4-93,-1-1 0,1 1 1,0-1-1,0 1 0,0 0 0,0 0 0,1 0 1,-1 0-1,1 0 0,0 0 0,1 0 0,-1 0 1,0 0-1,1 3-52,1-7 7,0 1 0,0-1 0,0 1 0,0-1-1,0 1 1,0-1 0,0 0 0,0 1 0,0-1 0,0 0 0,0 0 0,0 0 0,0 0 0,0 0 0,0 0 0,0 0 0,0 0-1,0 0 1,0 0 0,0-1 0,0 1 0,0 0 0,0-1 0,0 1 0,0 0 0,-1-1 0,1 0 0,0 1 0,0-1 0,0 1 0,0-1-7,126-76 280,26-12-128,-99 81-192,-53 9 37,0 0 0,1 1 0,-1-1 0,0 0 0,0 0 1,0 1-1,0-1 0,-1 1 0,1-1 0,0 1 1,-1-1-1,1 1 0,0 0 0,-1-1 0,0 1 0,1 0 1,-1-1-1,0 1 0,0 0 0,0-1 0,0 1 0,0 0 1,-1-1-1,1 1 0,0 0 0,-1-1 0,1 1 0,-1 0 1,0-1-1,1 1 0,-1-1 0,0 1 0,-1 0 3,-54 108 256,56-110-252,-1 0 0,1 1 0,0-1-1,0 0 1,-1 0 0,1 1 0,0-1 0,0 0-1,0 1 1,-1-1 0,1 0 0,0 1 0,0-1-1,0 0 1,0 1 0,0-1 0,0 0-1,0 1 1,0-1 0,0 0 0,0 1 0,0-1-1,0 1 1,0-1 0,0 0 0,0 1 0,0-1-1,0 0 1,0 1 0,0-1 0,0 0 0,1 1-1,-1-1 1,0 0 0,0 1 0,0-1-1,1 0 1,-1 0 0,0 1 0,0-1 0,1 0-1,-1 0 1,0 1 0,1-1 0,-1 0 0,0 0-1,1 0 1,-1 0 0,0 1 0,1-1-1,-1 0 1,0 0 0,1 0 0,-1 0 0,0 0-1,1 0 1,-1 0 0,1 0 0,-1 0 0,0 0-1,1 0 1,-1 0 0,0 0 0,1 0-1,-1-1 1,0 1-4,26-11 182,77-62 206,-79 53-346,2 2 0,0 0-1,1 2 1,20-9-42,-46 24-2,-1 1 1,1-1-1,0 0 0,0 1 0,0-1 1,0 0-1,0 1 0,-1-1 0,1 1 1,0-1-1,1 1 0,-1 0 0,0-1 1,0 1-1,0 0 0,0 0 0,0-1 1,0 1-1,0 0 0,0 0 0,0 0 0,0 1 1,1-1-1,-1 0 0,0 0 0,0 1 1,0-1-1,0 0 0,0 1 0,0-1 1,0 1-1,0-1 0,0 1 0,-1 0 1,1-1-1,0 1 0,0 0 0,0 0 1,-1-1-1,1 1 0,0 0 0,-1 0 1,1 0-1,-1 0 0,1 0 0,-1 0 0,1 1 3,-31 128 23,30-131-100,1 1 0,-1 0 0,0-1 0,1 1 0,-1 0 0,1-1 0,-1 1 0,0 0 0,1-1 0,-1 1 0,1 0 0,-1 0 0,1-1 1,-1 1-1,1 0 0,-1 0 0,0 0 0,1 0 0,-1 0 0,1 0 0,-1 0 0,1 0 0,0 0 0,-1 0 0,1 0 0,-1 0 0,1 0 1,-1 0-1,0 0 0,1 0 0,-1 0 0,1 1 0,-1-1 0,1 0 0,-1 0 0,1 1 0,-1-1 0,0 0 0,1 1 0,-1-1 0,1 0 1,-1 1-1,0-1 0,0 1 0,1-1 0,-1 0 0,0 1 0,0-1 0,1 1 0,-1-1 0,0 1 0,0-1 0,0 1 0,0-1 1,0 1-1,0-1 0,0 1 0,0-1 0,0 1 0,0-1 76,28-24-3259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5:5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48 6457,'1'-6'1168,"-1"6"-1064,-1 0 0,1 0-1,0 0 1,0 0 0,-1 0 0,1 0 0,0 0-1,-1 0 1,1 0 0,0 0 0,0 0 0,-1 0-1,1 0 1,0-1 0,-1 1 0,1 0 0,0 0-1,0 0 1,0-1 0,-1 1 0,1 0 0,0 0-1,0 0 1,0-1 0,-1 1 0,1 0 0,0-1-1,0 1 1,0 0 0,0 0 0,0-1 0,0 1-1,0 0 1,0-1 0,-1 1 0,1 0 0,0 0-1,0-1 1,0 1 0,1 0 0,-1-1 0,0 1-1,0 0 1,0-1 0,0 1 0,0 0 0,0 0-1,0-1 1,0 1 0,1 0 0,-1 0 0,0-1-1,0 1 1,0 0 0,0 0 0,1-1 0,-1 1-104,-16 22 404,1 1 1,1 1 0,1 0 0,1 0-1,-1 6-404,13-29 5,-9 16 47,2 0 0,0 0 0,1 1 1,1 0-1,0 0 0,1 1 0,1-1 0,1 1 0,1 0 0,1 0 0,0 2-52,0-19 15,0 1-1,0-1 0,0 1 0,0-1 0,1 1 1,-1-1-1,1 1 0,0-1 0,-1 1 0,1-1 1,0 0-1,0 0 0,1 1 0,-1-1 0,0 0 1,1 0-1,-1 0 0,1 0 0,0 0 0,0-1 1,0 1-1,0 0 0,0-1 0,0 1 0,0-1 1,0 0-1,0 0 0,1 0 0,-1 0 0,0 0 1,1 0-1,-1-1 0,1 1 0,-1-1 0,1 1 1,-1-1-1,2 0-14,6-3 49,-1-1-1,1 0 1,-1 0-1,1-1 1,-1-1 0,-1 1-1,1-1 1,-1-1 0,0 1-1,-1-1 1,1-1-1,-1 0 1,5-7-49,7-6 112,-2 1 0,-1-2 0,0 0 0,-2-1 0,0-1 0,-2 0 0,1-4-112,-8-14 475,-5 41-468,-1 1-1,1-1 1,-1 1 0,1 0-1,-1 0 1,1-1-1,-1 1 1,0 0 0,1 0-1,-1 0 1,1-1 0,-1 1-1,0 0 1,1 0 0,-1 0-1,0 0 1,1 0-1,-1 0 1,1 1 0,-1-1-1,0 0 1,1 0 0,-1 0-1,1 0 1,-1 1 0,0-1-1,1 0 1,-1 1-1,1-1 1,-1 0 0,1 1-1,-1-1 1,1 1 0,-1-1-1,1 1 1,0-1 0,-1 1-1,1-1 1,0 1-1,-1-1 1,1 1 0,0-1-1,-1 2-6,-12 15 24,1 0-1,1 1 0,0 1 0,1 0 0,1 0 1,1 1-1,0 0 0,2 0 0,0 1 0,-2 19-23,2 18 68,7-58-65,-1 1 0,0 0 0,0-1 0,0 1-1,0-1 1,0 1 0,1-1 0,-1 1-1,0 0 1,0-1 0,1 1 0,-1-1-1,0 1 1,1-1 0,-1 0 0,1 1 0,-1-1-1,0 1 1,1-1 0,-1 0 0,1 1-1,-1-1 1,1 0 0,-1 1 0,1-1-1,0 0 1,-1 0 0,1 0 0,-1 1 0,1-1-1,-1 0 1,1 0 0,0 0 0,-1 0-1,1 0 1,-1 0 0,1 0 0,0 0-1,-1-1 1,1 1 0,-1 0 0,1 0 0,0 0-1,-1 0 1,1-1 0,-1 1 0,1 0-1,-1-1 1,1 1 0,-1 0 0,1-1-1,-1 0-2,112-75 303,-13 0-211,-98 76-93,-1-1 0,0 1 0,1-1 0,-1 1 0,1-1-1,-1 1 1,1-1 0,-1 1 0,1 0 0,0-1 0,-1 1 0,1 0 0,-1-1-1,1 1 1,0 0 0,-1 0 0,1 0 0,0 0 0,-1-1 0,1 1 0,0 0-1,-1 0 1,1 0 0,0 0 0,-1 0 0,1 1 0,0-1 0,0 0 0,-1 0-1,1 0 1,-1 1 0,1-1 0,0 0 0,-1 0 0,1 1 0,-1-1 0,1 1-1,0-1 1,-1 0 0,1 1 0,-1-1 0,0 1 0,1 0 0,-1-1 0,1 1-1,-1-1 1,0 1 0,1-1 0,-1 1 0,0 0 0,0 0 1,-1 37-44,1-32 45,-9 85 42,10-91-42,0 1 0,-1 0 0,1-1 0,-1 1 0,1-1 1,0 1-1,0-1 0,-1 0 0,1 1 0,0-1 0,0 0 0,0 0 0,-1 1 1,1-1-1,0 0 0,0 0 0,0 0 0,0 0 0,-1 0 0,1 0 0,0 0 1,0 0-1,0 0 0,0 0 0,-1-1 0,1 1 0,0 0 0,0-1 0,-1 1 1,1 0-1,0-1 0,0 1 0,-1-1 0,1 1 0,0-1 0,-1 1 0,1-1 1,-1 0-1,1 1 0,-1-1 0,1 0 0,-1 1 0,1-1 0,-1 0 0,0 0 1,1 1-1,-1-1 0,0 0 0,1 0-1,3-3 10,103-99-757,-93 91-4284,-10 11 1135</inkml:trace>
  <inkml:trace contextRef="#ctx0" brushRef="#br0" timeOffset="1105.869">755 7 8162,'-14'-7'6116,"-1"22"-4188,-6 30-1444,8-17-401,2 1 0,1 1 1,2 0-1,1 1 0,1-1 0,1 1 0,2 0 0,1 1 0,2-1 1,1 0-1,1 0 0,4 17-83,7-8 36,-13-39-31,1-1 1,-1 1-1,0-1 0,0 1 0,1 0 0,-1-1 1,0 1-1,1-1 0,-1 1 0,1-1 0,-1 1 1,1-1-1,-1 1 0,1-1 0,-1 1 1,1-1-1,-1 0 0,1 1 0,0-1 0,-1 0 1,1 1-1,-1-1 0,1 0 0,0 0 0,-1 0 1,1 0-1,0 0 0,-1 1 0,1-1 0,0 0 1,0-1-1,-1 1 0,1 0 0,0 0 0,-1 0 1,1 0-1,0 0 0,-1-1 0,1 1 0,-1 0 1,1-1-1,0 1 0,-1 0 0,1-1 0,-1 1 1,1-1-1,-1 1 0,1-1 0,-1 1 0,1-1 1,-1 1-1,0-1 0,1 1 0,-1-1 1,1 0-6,3-7 29,1-1 0,-1 0 0,0 0 0,-1 0 0,0 0 0,-1-1 0,0 1 0,0-1 0,-1 1 0,0-1 0,0 0 0,-2 0 0,1 1 0,-1-1 0,0 0 0,-1 1 0,0-1 0,-1 1 0,0-1 0,-3-7-29,5 15 0,0-2 0,0 0-1,0 1 1,0-1 0,-1 1-1,0 0 1,1-1-1,-1 1 1,0 0-1,0 0 1,-1 0-1,1 0 1,-1 0-1,1 1 1,-1-1-1,0 1 1,-2-2 0,4 5-4,-1-1 0,1 1 0,-1 0 0,1-1 0,0 1 0,-1 0 0,1 0 0,0 0 0,0 0 0,0 0 0,0 0 0,0 0 0,0 1 0,0-1 0,0 0 0,0 1 0,0-1 0,1 0 0,-1 1 0,0-1 0,1 1 0,-1-1 0,1 1 0,0-1 0,0 1 0,-1 0 0,1-1 0,0 1 0,0-1 0,0 1 0,1-1 0,-1 1 0,0-1 0,1 1 0,-1-1 4,0 2-2,0 0-1,1-1 1,-1 1-1,1-1 1,0 0 0,-1 1-1,1-1 1,0 0 0,1 1-1,-1-1 1,0 0-1,1 0 1,-1 0 0,1 0-1,-1 0 1,1 0 0,0 0-1,0-1 1,0 1-1,0-1 1,0 1 0,0-1-1,0 0 1,1 0 0,-1 0-1,0 0 1,1 0-1,-1 0 1,1 0 0,-1-1-1,1 0 1,-1 1 0,2-1 2,2 0 5,0 1 0,1-2 1,-1 1-1,0-1 1,0 1-1,1-2 0,-1 1 1,0-1-1,0 0 1,0 0-1,-1 0 1,1-1-1,0-1-5,3-2 22,0-1 1,-1-1-1,0 0 0,0 0 1,-1 0-1,0-1 0,0 0 1,2-5-23,-21 41-63,9-22 56,-4 6 11,1 0-1,0 0 1,0 1-1,1 0 1,1 0 0,0 0-1,0 0 1,1 1-1,1 1-3,2-13 2,0-1 1,0 1-1,0-1 0,0 1 0,0-1 0,1 1 0,-1 0 0,0-1 0,0 1 1,1-1-1,-1 1 0,0-1 0,1 0 0,-1 1 0,1-1 0,-1 1 0,0-1 1,1 1-1,-1-1 0,1 0 0,-1 1 0,1-1 0,-1 0 0,1 0 1,-1 1-1,1-1 0,0 0 0,-1 0 0,1 0 0,-1 0 0,1 0 0,-1 0 1,1 0-1,0 0 0,-1 0 0,1 0 0,-1 0 0,1 0 0,-1 0 0,1 0 1,0 0-1,-1-1 0,1 1 0,-1 0 0,1 0 0,-1-1 0,1 1 0,-1 0 1,1-1-1,-1 1 0,0 0 0,1-1-2,30-17 111,3-6-16,72-39 7,-105 63-103,-1-1-1,1 1 1,0 0 0,-1-1 0,1 1-1,-1 0 1,1 0 0,0 0-1,-1-1 1,1 1 0,-1 0 0,1 0-1,0 0 1,-1 0 0,1 0-1,0 0 1,-1 0 0,1 0 0,-1 0-1,1 0 1,0 1 0,-1-1-1,1 0 1,-1 0 0,1 1-1,0-1 1,-1 0 0,1 1 0,-1-1-1,1 0 1,-1 1 0,1-1-1,-1 1 1,0-1 0,1 1 0,-1-1-1,1 1 1,-1-1 0,0 1-1,1-1 1,-1 1 0,0-1 0,0 1-1,0 0 1,1-1 0,-1 1-1,0-1 1,0 1 0,0 0 0,0-1-1,0 1 1,0 0 0,0-1 1,-8 38-40,6-31 35,-1 4 12,-5 50 34,9-60-31,0-1 0,0 0-1,0 1 1,0-1 0,-1 0 0,1 1 0,0-1 0,0 0 0,0 0 0,0 0 0,0 0 0,0 0-1,0 0 1,-1 0 0,1 0 0,0 0 0,0 0 0,0-1 0,0 1 0,0 0 0,0 0 0,-1-1 0,1 1-1,0-1 1,0 1 0,-1-1 0,1 1 0,0-1 0,0 1 0,-1-1 0,1 0 0,-1 1 0,1-1-1,-1 0 1,1 0 0,0 0-10,1 0 25,109-93 539,-95 76-539,-16 18-19,-5 10-13,5-9-4,0 0-1,0 0 1,0 0 0,0-1-1,0 1 1,0 0-1,0 0 1,1 0 0,-1 0-1,0-1 1,0 1-1,1 0 1,-1 0-1,0 0 1,1-1 0,-1 1-1,1 0 1,-1-1-1,1 1 1,0 0 0,-1-1-1,1 1 1,-1-1-1,1 1 1,0-1 0,0 1-1,-1-1 1,1 1-1,0-1 1,0 0-1,-1 1 1,1-1 0,0 0-1,0 0 1,0 0-1,0 1 1,-1-1 0,1 0-1,0 0 1,0 0-1,0 0 1,0-1 0,0 1-1,-1 0 1,1 0-1,0 0 1,0-1-1,0 1 1,-1 0 0,1-1-1,0 1 1,0-1-1,-1 1 1,1-1 0,0 1-1,-1-1 1,1 1-1,-1-1 1,1 0 0,0 1-1,-1-2 12,129-48-911,-75 25 937,-81 23 399,17 5-410,0 0 0,0 0 0,0 1 0,1 0 0,-1 0 0,1 1 0,0 1 0,1-1 0,-1 1 1,1 1-1,0 0 0,1 0 0,0 0 0,-4 5-15,10-11 2,0 0 1,0 0 0,1 0-1,-1 0 1,0 0-1,0 1 1,1-1 0,-1 0-1,1 0 1,-1 0 0,1 1-1,-1-1 1,1 0-1,0 1 1,0-1 0,-1 0-1,1 1 1,0-1 0,0 0-1,0 0 1,1 1 0,-1-1-1,0 0 1,0 1-1,1-1 1,-1 0 0,1 0-1,-1 1 1,1-1 0,-1 0-1,1 0 1,0 0-1,0 0 1,0 0 0,-1 0-1,1 0 1,0 0 0,0 0-1,0 0 1,0 0-1,1-1 1,-1 1 0,0 0-1,0-1 1,0 1 0,1-1-1,-1 1 1,0-1-1,0 0 1,1 1 0,-1-1-1,0 0 1,1 0 0,-1 0-1,0 0 1,1 0-1,-1 0 1,0 0 0,1-1-1,-1 1 1,0 0 0,0-1-1,1 1 1,-1-1-1,0 1-2,18-4 30,0 0 1,0-2-1,0 0 0,-1-1 0,0-1 0,6-3-30,48-20 61,-71 31-61,0 0 0,0-1 0,-1 1 1,1 0-1,0 0 0,0 1 0,-1-1 0,1 0 1,0 0-1,0 0 0,-1 0 0,1 1 1,0-1-1,-1 0 0,1 1 0,0-1 0,-1 0 1,1 1-1,-1-1 0,1 1 0,0-1 0,-1 1 1,1-1-1,-1 1 0,0-1 0,1 1 1,-1 0-1,1-1 0,-1 1 0,0 0 0,1-1 1,-1 1-1,0 0 0,0-1 0,0 1 0,1 0 1,-1 0-1,0-1 0,0 1 0,0 0 1,0 0-1,0-1 0,0 1 0,-1 0 0,1 0 1,0-1-1,0 1 0,0 0 0,-1-1 0,1 1 1,0 0-1,-1-1 0,1 1 0,-1 0 0,2 14 11,0-10-17,-1-5 7,0 0-1,0 1 1,0-1-1,0 0 1,0 1 0,1-1-1,-1 0 1,0 1-1,0-1 1,0 0 0,0 1-1,0-1 1,0 0-1,1 1 1,-1-1 0,0 0-1,0 0 1,0 1-1,1-1 1,-1 0 0,0 0-1,0 1 1,1-1-1,-1 0 1,0 0 0,0 0-1,1 0 1,-1 1-1,0-1 1,1 0 0,-1 0-1,0 0 1,1 0-1,-1 0 1,0 0 0,1 0-1,-1 0 1,0 0-1,1 0 1,-1 0 0,0 0-1,1 0 1,-1 0-1,0 0 1,1 0 0,-1 0-1,0-1 1,0 1-1,1 0 1,-1 0 0,0 0-1,1 0 1,-1-1-1,0 1 1,0 0 0,1 0-1,-1-1 1,0 1-1,0 0 1,0 0 0,1-1-1,-1 1 0,3-2-21,0-1-1,-1 1 0,1 0 0,0 0 0,0 0 0,0 0 0,0 0 1,0 1-1,0-1 0,1 1 0,-1 0 0,0 0 0,1 0 1,-1 0-1,1 1 0,-1-1 0,1 1 0,-1 0 0,1 0 1,-1 0-1,1 1 0,-1-1 0,1 1 0,-1 0 0,0 0 1,1 0-1,0 0 22,-1 4-405,1-1-2767,7-6 865</inkml:trace>
  <inkml:trace contextRef="#ctx0" brushRef="#br0" timeOffset="2460.865">1620 11 7962,'-2'6'5386,"0"16"-3967,-1 2-1044,-47 143 1841,17-70-1201,22-43-484,11-53-523,0 0 0,1 0-1,-1 0 1,0-1 0,0 1 0,0 0 0,1 0-1,-1-1 1,0 1 0,1 0 0,-1 0-1,1-1 1,-1 1 0,1 0 0,-1-1 0,1 1-1,-1-1 1,1 1 0,0-1 0,-1 1-1,1-1 1,0 1 0,0-1 0,-1 0 0,1 1-1,0-1 1,0 0 0,-1 0 0,1 1 0,0-1-1,0 0 1,0 0 0,-1 0 0,1 0-1,0 0 1,0 0 0,0 0 0,-1 0 0,1-1-1,0 1 1,0 0 0,0 0 0,-1-1-1,1 1 1,0 0 0,0-1 0,0 0-8,42-18 162,-39 17-146,130-74 198,-133 76-215,-1-1 1,0 1 0,1-1 0,-1 1 0,1-1 0,-1 1-1,1 0 1,0-1 0,-1 1 0,1 0 0,-1-1 0,1 1-1,0 0 1,-1 0 0,1 0 0,-1 0 0,1-1 0,0 1 0,-1 0-1,1 0 1,0 0 0,-1 0 0,1 0 0,0 1 0,-1-1-1,1 0 1,0 0 0,-1 0 0,1 0 0,-1 1 0,1-1-1,0 0 1,-1 1 0,1-1 0,-1 0 0,1 1 0,-1-1 0,1 1-1,-1-1 1,1 1 0,-1-1 0,0 1 0,1-1 0,-1 1-1,0-1 1,1 1 0,-1 0 0,0-1 0,0 1 0,1-1-1,-1 1 1,0 0 0,0 0 0,-7 36-29,5-30 32,-11 63 22,13-70-23,0 1 0,0 0-1,0 0 1,0-1 0,0 1 0,0 0-1,0-1 1,0 1 0,0 0 0,1 0 0,-1-1-1,0 1 1,1 0 0,-1-1 0,0 1-1,1-1 1,-1 1 0,1-1 0,-1 1-1,1 0 1,-1-1 0,1 0 0,0 1-1,-1-1 1,1 1 0,-1-1 0,1 0-1,0 1 1,-1-1 0,1 0 0,0 0-1,-1 1 1,1-1 0,0 0 0,0 0-1,-1 0 1,1 0 0,0 0 0,0 0-1,-1 0 1,1 0 0,0 0 0,-1 0-1,1-1 1,0 1 0,0 0 0,-1 0-1,1-1-1,34-15 124,130-105 203,-164 122-327,-1 0-1,0 0 1,1-1 0,-1 1 0,0 0-1,0 0 1,1 0 0,-1 0-1,0 0 1,0 0 0,0 0-1,0 0 1,0 0 0,-1-1 0,1 1-1,0 0 1,0 0 0,0 0-1,-1 0 1,1 0 0,-1 0 0,1-1-1,0 1 1,-1 0 0,1 0-1,-1-1 1,0 1 0,1 0-1,-1 0 1,0-1 0,1 1 0,-1-1-1,0 1 1,0-1 0,1 1-1,-1-1 1,0 1 0,-1-1 0,-4 9 14,-10 41 39,17-49-48,1 0 0,-1 0 0,0 0 0,0 0 0,1 0 0,-1-1 0,1 1 0,-1 0 0,0-1 0,1 1 0,-1-1 0,1 1 0,-1-1 0,1 0 0,0 0 0,-1 0 0,1 1 0,-1-2 0,1 1 0,-1 0 0,1 0 0,0 0 0,-1-1 0,1 1 0,-1-1 0,0 1 0,1-1 0,-1 0 0,1 0-5,158-72 251,-158 73-251,-1-1 0,1 0 0,-1 0 0,1 1-1,0-1 1,-1 1 0,1-1 0,0 1 0,-1 0 0,1 0 0,0 0-1,-1 0 1,1 0 0,0 0 0,-1 0 0,1 0 0,0 1 0,-1-1-1,1 1 1,-1-1 0,1 1 0,-1 0 0,1-1 0,-1 1 0,1 0-1,-1 0 1,1 0 0,-1 0 0,0 0 0,0 0 0,1 1 0,-1-1 0,0 0-1,0 1 1,0-1 0,-1 0 0,1 1 0,0-1 0,0 1 0,-1 0-1,1-1 1,-1 1 0,1-1 0,-1 1 0,0 0 0,0-1 0,0 1-1,0 1 1,3 52 79,-3-54-69,1 0 0,-1 0-1,0 0 1,1 0 0,-1 0-1,0 1 1,1-1 0,-1 0 0,1 0-1,-1 0 1,1 0 0,0 0 0,0-1-1,-1 1 1,1 0 0,0 0-1,0 0 1,0-1 0,0 1 0,0 0-1,0-1 1,0 1 0,0-1 0,0 1-1,0-1 1,0 1 0,0-1-1,0 0 1,0 0 0,0 1 0,1-1-1,-1 0 1,0 0 0,0 0 0,0 0-1,0 0 1,1-1 0,-1 1-1,0 0-9,50-11 275,-1-8 106,-14 5-1897,-12 6-3231,-20 5 562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6:3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257 172 9354,'-28'-22'6172,"-15"27"-4379,-33 32-1322,67-32-384,0 0 0,0 1 0,0 0 0,1 0-1,0 1 1,0 0 0,1 1 0,0 0 0,0 0-1,1 0 1,0 1 0,1 0 0,-2 3-87,6-11 7,1 0 0,-1 0-1,1 0 1,-1-1 0,1 1 0,0 0 0,-1 0 0,1 0 0,0 0 0,0 0 0,0 0 0,0 0 0,-1 0 0,1 0-1,0-1 1,1 1 0,-1 0 0,0 0 0,0 0 0,0 0 0,0 0 0,1 0 0,-1 0 0,1 0 0,-1-1 0,0 1-1,1 0 1,-1 0 0,1 0 0,0-1 0,-1 1 0,1 0 0,0-1 0,-1 1 0,1 0 0,0-1 0,0 1 0,-1-1 0,1 1-1,0-1 1,0 0 0,0 1 0,0-1 0,0 0 0,-1 1 0,1-1 0,0 0 0,1 0-7,46-6 112,-26-3-76,0-1 0,-1 0 0,-1-1 0,1-2 0,-2 0 0,1-1-36,5-4 40,19-12 6,-2-2 1,-2-2-1,0-1 0,6-12-46,-13-1-5,-63 68-295,29-19 287,-34 34-123,-59 73 289,93-107-147,0 0 1,-1 0 0,1 0-1,0 1 1,0-1-1,0 0 1,0 1 0,0-1-1,0 0 1,0 1-1,1 0 1,-1-1-1,1 1 1,-1-1 0,1 1-1,-1 0 1,1-1-1,0 1 1,0 0 0,0-1-1,0 1 1,0 0-1,0-1 1,0 1-1,0 0 1,1-1 0,-1 1-1,1 0 1,-1-1-1,1 1 1,0-1 0,-1 1-1,1-1 1,0 1-1,0-1 1,0 0 0,0 1-1,0-1 1,1 0-1,-1 0 1,0 0-1,0 0 1,1 0 0,-1 0-1,1 0 1,-1 0-1,1-1 1,-1 1 0,2 0-7,12 0 12,0-1 0,0-1 0,0-1 0,-1 0 0,1 0 0,-1-2 0,1 0 0,-1 0 0,0-2 0,-1 1 0,1-2 0,-1 0 0,9-6-12,15-9 98,-45 53-160,8-29 63,-1 0 1,1-1 0,0 1 0,0 0-1,0 0 1,0 0 0,0 0 0,0 0-1,1-1 1,-1 1 0,0 0 0,1 0-1,0 0 1,-1-1 0,1 1 0,0 0-1,0-1 1,0 1 0,0-1 0,0 1-1,0-1 1,0 1 0,1-1 0,-1 0-1,1 1 1,-1-1 0,1 0 0,-1 0-1,1 0 1,-1 0 0,1-1 0,0 1-1,0 0 1,-1-1 0,1 1 0,0-1-1,0 1 1,0-1 0,-1 0 0,2 0-2,78 2 90,-5-7 79,-93-38 1605,11 30-1548,3 6-148,-1 0 0,1 0-1,1-1 1,-1 1 0,1-1-1,1 0 1,-1 0 0,1 0-1,1-7-77,0 15 1,0-1-1,1 1 1,-1-1-1,1 0 0,-1 1 1,1-1-1,-1 1 1,1-1-1,-1 1 1,1 0-1,0-1 0,-1 1 1,1-1-1,0 1 1,-1 0-1,1 0 0,0-1 1,-1 1-1,1 0 1,0 0-1,0 0 1,-1 0-1,1 0 0,0 0 1,0 0-1,-1 0 1,1 0-1,0 0 1,-1 0-1,1 1 0,0-1 1,0 0-1,-1 0 1,1 1-1,-1-1 1,1 1-1,0-1 0,12 2-64,57-1-1525,-17 4-2212,-3-3-4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6:3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42 150 8706,'-2'-14'7708,"-13"120"-5426,12-89-2108,0-4-105,1 1 0,0-1-1,0 0 1,2 1 0,0-1-1,0 0 1,1 1 0,1-1-1,0 0 1,1 0 0,1 3-69,-4-14 2,1-1 0,0 1 0,0 0 0,0-1 0,0 1 0,0-1 0,0 1 0,0-1 0,1 0 0,-1 1 0,0-1 0,1 0 0,-1 0 0,1 0 0,-1 0 0,1 0 0,0-1 0,-1 1 0,1 0 0,0-1 0,0 1 0,-1-1 0,1 1 0,0-1 0,0 0 0,0 0 0,-1 0 0,1 0 0,0 0 0,0 0 0,0-1 0,0 1 0,-1 0 0,1-1 0,0 0-2,59-34-383,-37 13 91,-1-2-1,-1 0 0,-1-2 0,-2 0 0,0-1 0,-2-1 0,-1 0 0,-1-1 0,-2-1 0,-1-1 0,8-30 293,-42 91 321,8-11-159,1 0 0,2 1 1,0 1-1,1-1 1,1 2-1,0-1 1,2 1-1,1 1 0,1-1 1,0 1-1,2 0 1,1 0-1,0 0 1,2 0-1,1 4-162,5 20 173,-7-47-189,1 0 0,-1 1 0,1-1 0,-1 0-1,1 1 1,-1-1 0,1 0 0,-1 0-1,0 0 1,1 1 0,-1-1 0,1 0-1,-1 0 1,1 0 0,-1 0 0,0 0 0,1 0-1,-1 0 1,1 0 0,-1 0 0,0 0-1,1-1 1,-1 1 0,1 0 0,-1 0 0,0 0-1,1-1 1,-1 1 0,1 0 0,-1-1-1,1 1 1,-1 0 0,1-1 0,0 1 0,-1-1-1,1 1 1,-1-1 0,1 1 0,0-1-1,-1 1 1,1-1 0,0 1 0,0-1 16,-2 0-79,-132-113-4059,53 33 5456,97 96 1042,94 2-1077,-92-16-1192,160-4 35,-67-28-3446,-79 12 790</inkml:trace>
  <inkml:trace contextRef="#ctx0" brushRef="#br0" timeOffset="615.968">602 71 8522,'3'4'5001,"-3"11"-3856,0-13-806,-27 147 2501,-2 26-2092,28-174-759,1 0 1,-1 0 0,1 0-1,-1 0 1,1 0 0,0 1 0,-1-1-1,1 0 1,0 0 0,0 1-1,0-1 1,0 0 0,0 0 0,0 0-1,0 1 1,0-1 0,0 0-1,1 0 1,-1 1 0,0-1-1,1 0 1,-1 0 0,1 0 0,-1 0-1,1 0 1,0 0 0,0 0-1,-1 0 1,1 0 0,0 0 0,0 0-1,0 0 1,0-1 0,0 1-1,0 0 1,0-1 0,0 1-1,0 0 1,0-1 0,0 1 0,1-1-1,-1 0 1,0 1 0,0-1-1,0 0 1,1 0 0,-1 0-1,0 0 1,0 0 0,1 0 0,-1 0-1,0 0 1,0-1 0,0 1-1,1 0 1,-1-1 0,1 1 10,15-14-617,0-1 1,-1 0-1,-1-1 1,0 0 0,-1-2-1,-1 1 1,-1-2-1,2-4 617,70-132-3264,-17 27 3680,-53 107 722,-14 21-1050,0 0 0,0 1 0,0-1-1,0 0 1,0 0 0,0 0 0,0 0-1,1 0 1,-1 0 0,0 1 0,0-1-1,0 0 1,0 0 0,0 0 0,0 0-1,1 0 1,-1 0 0,0 0 0,0 0-1,0 0 1,0 0 0,1 1 0,-1-1-1,0 0 1,0 0 0,0 0 0,0 0-1,1 0 1,-1 0 0,0 0-88,-8 20 783,-14 26 103,12-27-685,0-1 1,1 1 0,1 1 0,0 0 0,2 0 0,0 0 0,2 1 0,0 0-1,1 0 1,1 0 0,1 0 0,1 0 0,1 1-202,20 73 169,-21-94-232,0 0-1,0 0 1,0 0-1,0 0 0,0 0 1,-1 0-1,1 1 1,0-1-1,0 0 1,-1 0-1,1 0 0,-1 0 1,1 0-1,-1 0 1,1-1-1,-1 1 1,1 0-1,-1 0 1,0 0-1,0 0 0,1-1 1,-1 1-1,0 0 1,0-1-1,0 1 1,0 0-1,0-1 0,0 1 1,0-1-1,0 0 1,0 1-1,0-1 1,0 0-1,0 0 0,0 1 1,0-1-1,0 0 1,0 0-1,0 0 1,0 0-1,0 0 0,-1-1 1,1 1-1,0 0 1,0 0-1,0-1 1,-1 0 63,-50-19-2361,-50-39 2292,96 54 349,5 6-212,1-1 1,-1 0-1,1 0 0,-1 0 0,0-1 1,1 1-1,-1 0 0,1 0 1,-1 0-1,1 0 0,-1-1 1,0 1-1,1 0 0,-1 0 1,1-1-1,-1 1 0,1 0 1,-1-1-1,1 1 0,0 0 1,-1-1-1,1 1 0,-1-1 0,1 1 1,0-1-1,-1 1 0,1-1 1,0 1-1,0-1 0,-1 1 1,1-1-1,0 0 0,0 1 1,0-1-1,0 1 0,0-1 1,0 0-1,0 1 0,0-1 1,0 1-1,0-1 0,0 0 0,0 1 1,0-1-1,0 1 0,0-1 1,1 1-1,-1-1 0,0 1 1,0-1-1,1 0 0,-1 1 1,0-1-1,1 1-68,184-45 2274,-68 13-3006,-62 2-2556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0:09:5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1300 796 7226,'-42'-38'5742,"38"35"-5698,0 0 0,0 1 0,-1-1 0,0 1 0,1 0 0,-1 0 0,0 0 0,0 1 0,0 0 0,0 0 0,0 0 0,0 1 0,-1-1 0,1 1 0,0 0-44,-120 27 146,58-9 3,-320 52 704,338-53-808,2 2-1,0 2 0,1 2 0,2 3 0,-7 6-44,-10 4 6,56-33-5,-24 12 4,1 1 1,1 2 0,1 1-1,1 1 1,0 1 0,1 1-1,-7 11-5,25-22 1,0 1 0,1-1 0,1 1 0,0 1 0,1-1 0,0 1-1,1-1 1,1 1 0,-1 0 0,2-1 0,0 1 0,1 0 0,0 0 0,0-1 0,2 1-1,-1 0 1,2-1 0,0 0 0,0 0 0,1 0 0,1 0 0,-1-1 0,2 0 0,0 0-1,11 17 4,2 0 1,1-1-1,1-1 1,1-1 0,1-1-1,1-2 1,1 0 0,1-1-1,1-2 1,0-1-1,2-1 1,0-2 0,1-1-1,0-1 1,31 8-5,-25-11 13,1-1 0,0-2 0,0-1 1,1-2-1,0-2 0,-1-2 0,1-1 0,0-2 0,-1-2 1,1-1-1,-2-2 0,1-1 0,-1-3 0,0 0 0,-1-3 1,30-16-14,-11 1 98,0-3 0,-2-2 0,23-20-98,-41 25 33,-1-1-1,-1-1 0,-2-2 0,-1-1 1,17-27-33,-28 36 8,-1-1 0,-1-1 1,-1 0-1,-2-1 0,0 0 1,-3-1-1,0-1 1,-2 1-1,-1-2 0,-1 1 1,-2-1-1,-1 0 0,-2-1 1,-1 1-1,-2-3-8,1 20 35,0 0-1,-2 1 1,1-1 0,-2 1-1,0-1 1,-1 1 0,0 0-1,-1 0 1,-1 1 0,0-1-1,0 1 1,-2 1 0,0-1 0,0 1-1,-1 0 1,0 1 0,-1 0-1,0 1 1,-1 0 0,0 0-1,-12-6-34,5 8 41,-1 2 0,0 0 0,-1 1 0,1 1 0,-1 1 0,0 1 0,0 1-1,0 0 1,0 1 0,1 2 0,-1 0 0,0 1 0,0 0 0,1 2 0,-12 4-41,-4 1-234,1 2 0,0 1 1,1 2-1,1 1 1,0 1-1,-19 16 234,-19 16-2882,11-9-76</inkml:trace>
  <inkml:trace contextRef="#ctx0" brushRef="#br0" timeOffset="928.283">3361 345 9722,'-148'-14'4778,"126"13"-4743,-1 1 1,1 1 0,0 1-1,0 1 1,0 1 0,0 1-1,0 1 1,1 0 0,-2 3-36,-93 45 38,2 6 1,2 5 0,4 4-1,-37 34-38,127-89 69,1 1-1,0 0 1,1 1-1,0 0 1,1 2-1,1 0 1,1 0 0,1 1-1,-3 6-68,10-14 5,0 0 0,0 0-1,1 0 1,0 1 0,1 0-1,1-1 1,-1 1 0,2 0-1,0 0 1,0 0 0,1 0-1,1 1 1,0-1 0,1 0 0,0-1-1,1 1 1,0 0 0,1 0-5,4 9-2,1 0 0,2-1 1,0-1-1,1 1 1,0-2-1,2 0 0,0 0 1,2-1-1,-1-1 1,2-1-1,0 0 0,1-1 1,0-1-1,20 10 2,-8-6-23,1-1-1,1-2 0,1-1 1,0-1-1,0-2 1,1-1-1,0-2 1,0-2-1,18 1 24,-2-4-51,-1-3 0,1-1 0,0-3-1,-1-2 1,0-2 0,41-13 51,16-13 104,-2-4-1,33-20-103,278-141 1136,-398 192-1052,-1 0 0,0-2 0,-1 1 0,0-2 0,0 0-1,-1-1 1,-1 0 0,0-1 0,5-7-84,-2-5 31,-1 0 0,-1-1 0,-1-1-1,-1 0 1,-2 0 0,-1-1 0,-1-1 0,-1 0 0,-2 0 0,-1 0-1,-1 0 1,-1 0 0,-2-1 0,-1 1 0,-3-16-31,2 19-28,-2 0-1,0 1 1,-2 0 0,-1 0 0,0 0-1,-2 1 1,-1 0 0,-1 1 0,-1 0 0,-1 1-1,-1 0 1,-10-12 28,9 16-57,0 0 0,0 0 0,-2 2 0,0 0 0,-1 1 0,-1 1 0,0 0 0,-1 1-1,0 2 1,-1 0 0,0 1 0,-1 1 0,0 1 0,-19-4 57,18 8-121,-1 1-1,0 1 1,0 1 0,0 1-1,-1 2 1,1 0 0,1 1-1,-1 1 1,0 2 0,1 0-1,0 2 1,0 0 121,-165 81-2729,-33 51 86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6:2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359 314 5833,'4'-8'1091,"0"0"0,-1 0 0,1 0-1,-2 0 1,1-1 0,-2 1 0,1-1-1,-1 0 1,0-8-1091,-1 16 83,0 0 0,-1-1-1,1 1 1,-1 0 0,1 0 0,-1 0-1,1-1 1,-1 1 0,0 0 0,0 0-1,1 0 1,-1 0 0,0 0 0,0 1 0,0-1-1,0 0 1,0 0 0,0 0 0,-1 1-1,1-1 1,0 1 0,0-1 0,0 1-1,-1-1 1,1 1 0,0 0 0,0 0 0,-1-1-1,1 1 1,0 0 0,-1 0 0,1 0-1,0 0 1,-1 1 0,1-1 0,-1 0-83,-46 12 900,-84 74-455,115-73-437,1 1 1,1 0-1,0 1 0,1 0 0,1 1 1,0 1-1,1 0 0,0 2-8,6-9 4,1-1-1,0 1 0,1 0 0,0 0 0,0 0 0,1 0 0,1 1 0,0-1 0,0 1 0,1 0 0,0-1 1,1 1-1,0 0 0,1 0 0,0 0 0,1 4-3,-1-13 1,0 1-1,0-1 1,0 1-1,0-1 1,0 1-1,0-1 1,1 0 0,0 0-1,-1 1 1,1-1-1,0 0 1,0 0 0,0-1-1,0 1 1,0 0-1,0-1 1,0 1-1,1-1 1,-1 0 0,1 0-1,-1 0 1,1 0-1,-1 0 1,1 0 0,0-1-1,-1 1 1,2-1-1,76 1-63,-60-3-35,76-7-1740,-35-4-2580,-26 2 930</inkml:trace>
  <inkml:trace contextRef="#ctx0" brushRef="#br0" timeOffset="311.837">608 407 8930,'-6'7'2488,"-8"10"633,-7 12-2361,-2 9-432,-6 13 16,5-7-104,1 5-23,8-14-73,5-5-24,8-16-80,7 1-24,5-12-72,15-11-240,5-8-241,17-22-1015,0-15-1785,11-13 97</inkml:trace>
  <inkml:trace contextRef="#ctx0" brushRef="#br0" timeOffset="312.837">861 314 6489,'-1'6'2513,"-14"14"344,-7 10-1537,-11 17-472,-3 3-152,-4 11 88,7-12-184,3 5-23,11-19-137,4-5-64,8-10-192,8 1-64,2-13-384,5-2-560,-2-9 1048,4-6-3801,-4-8 1072</inkml:trace>
  <inkml:trace contextRef="#ctx0" brushRef="#br0" timeOffset="313.837">478 610 8962,'1'0'2496,"2"2"625,8 4-2297,4-9-416,12 1-8,7-3-79,14-7-17,1-6-152,8-5-432,-5-2 728,6-3-3857,-17 2 1176</inkml:trace>
  <inkml:trace contextRef="#ctx0" brushRef="#br0" timeOffset="314.837">1259 203 8722,'-2'-1'3593,"-7"13"47,-4 5-2127,-1 2-881,2-3-456,4-1-8,5-6-16,3-2-912,5 0-2953,1 0 752</inkml:trace>
  <inkml:trace contextRef="#ctx0" brushRef="#br0" timeOffset="315.837">1188 516 8570,'-5'14'3217,"2"-10"343,2-1-1951,1-1-977,0-4-96,1-1-256,2-6-920,8 1-3049,1-13 712</inkml:trace>
  <inkml:trace contextRef="#ctx0" brushRef="#br0" timeOffset="316.837">1933 20 3985,'0'-1'239,"-1"-17"5441,-5 18-802,-26 49-2968,17-17-1713,1 0 0,2 1 0,1 1 0,2 0 0,1 0 0,1 0 0,3 1 0,0 0 1,2 0-1,2 20-197,0-54 17,0 0 0,-1 0 0,1 0 0,0 0 1,-1 0-1,1 0 0,0 0 0,0 0 0,0 0 1,0 0-1,0 0 0,0 0 0,0 0 0,0 0 1,0 0-1,1 0 0,-1 0 0,0 0 0,0 0 1,1 0-1,-1-1 0,1 1 0,-1 0 0,1 0 1,-1 0-1,1 0 0,0-1 0,-1 1 0,1 0 0,0-1 1,0 1-1,-1 0 0,1-1 0,0 1 0,0-1 1,0 1-1,0-1 0,0 0 0,0 1 0,0-1 1,-1 0-1,1 0 0,0 1 0,0-1 0,0 0 1,0 0-1,0 0 0,0 0 0,0 0 0,0 0 1,0-1-1,0 1 0,0 0 0,0 0 0,0-1 1,0 1-18,74-58 776,14-22-312,-3-3 1,46-63-465,-59 61 87,-72 85-144,-1 0 0,0 1 0,0-1 0,0 0 0,0 0 0,0 0 0,0 1 0,1-1 0,-1 0 0,0 0 0,0 0 0,0 1 0,0-1 0,1 0 0,-1 0 0,0 0 1,0 0-1,1 0 0,-1 1 0,0-1 0,0 0 0,0 0 0,1 0 0,-1 0 0,0 0 0,0 0 0,1 0 0,-1 0 0,0 0 0,1 0 0,-1 0 0,0 0 0,0 0 0,1 0 0,-1 0 0,0 0 0,0 0 0,0-1 0,1 1 0,-1 0 0,0 0 0,0 0 0,1 0 0,-1 0 0,0-1 1,0 1-1,0 0 0,0 0 0,1 0 0,-1 0 0,0-1 0,0 1 0,0 0 0,0 0 0,0-1 0,1 1 57,-8 10-3856,3 13-402</inkml:trace>
  <inkml:trace contextRef="#ctx0" brushRef="#br0" timeOffset="529.318">2086 282 8202,'-8'9'2648,"1"5"417,-1 4-1905,5 3-816,3 2 16,6-2-56,6 2-48,0-3-143,16-5-9,-1-6-96,6-6-465,1-10-1791,14-10-1057,-5-1-728</inkml:trace>
  <inkml:trace contextRef="#ctx0" brushRef="#br0" timeOffset="999.085">2603 255 2945,'3'-5'1071,"0"0"0,0-1 0,-1 1 1,0 0-1,0-1 0,0 0 0,-1 1 0,0-1 1,0 0-1,0 0 0,-1 0 0,0-1-1071,0 6 83,-1 0 0,1 0-1,0 0 1,-1 0 0,1 0-1,-1 1 1,1-1 0,-1 0 0,1 0-1,-1 1 1,0-1 0,1 0-1,-1 1 1,0-1 0,0 1-1,1-1 1,-1 0 0,0 1-1,0 0 1,0-1 0,0 1-1,1 0 1,-1-1 0,0 1-1,0 0 1,0 0 0,0 0 0,0 0-1,0 0 1,0 0 0,0 0-1,0 0 1,0 0 0,0 0-1,1 0 1,-1 1 0,0-1-1,0 0 1,0 1 0,0-1-83,-42 16 533,40-15-461,-13 6-46,1 1-1,-1 1 1,1 0 0,1 1-1,0 1 1,1 0 0,-1 1-1,2 0 1,0 1 0,1 0-1,0 1 1,1 0-1,0 1 1,1 0 0,1 0-1,1 1 1,0 0 0,-2 8-26,8-22 2,0-1-1,1 1 1,-1-1 0,0 1 0,1-1 0,-1 1 0,1-1 0,-1 1 0,1-1 0,0 1 0,0 0-1,-1-1 1,1 1 0,0 0 0,1-1 0,-1 1 0,0-1 0,0 1 0,1 0 0,-1-1 0,1 1 0,-1-1-1,1 1 1,0-1 0,-1 1 0,1-1 0,0 0 0,0 1 0,0-1 0,0 0 0,0 0 0,1 1-1,-1-1 1,0 0 0,1 0 0,-1-1 0,0 1 0,1 0 0,-1 0 0,1-1 0,-1 1 0,2 0-2,4-3 13,-1 0 1,1 0 0,-1-1-1,1 0 1,-1 0 0,0-1-1,0 0 1,0 0 0,-1 0-1,5-4-13,7-5 32,19-14 22,-14 8-36,2 2 0,0 1 0,0 1 0,2 1 0,-1 1 0,3 0-18,-27 13-2,0-1 0,1 1 0,-1-1 0,0 1-1,0-1 1,0 1 0,0 0 0,0 0-1,0-1 1,0 1 0,1 0 0,-1 0 0,0 0-1,0 0 1,0 0 0,0 1 0,1-1 0,-1 0-1,0 0 1,0 1 0,0-1 0,0 1 0,0-1-1,0 1 1,0-1 0,0 1 0,0 0-1,0 0 1,0-1 0,0 1 0,-1 0 0,1 0-1,0 0 1,0 0 0,-1 0 0,1 0 0,-1 0-1,1 0 1,-1 0 2,5 47-95,-5-30 110,0-16-13,-1-1 1,1 1 0,0 0-1,0 0 1,0 0-1,0 0 1,0 0 0,0-1-1,0 1 1,1 0-1,-1 0 1,1 0 0,-1-1-1,1 1 1,0 0-1,-1-1 1,1 1 0,0 0-1,0-1 1,0 1-1,1-1 1,-1 1 0,0-1-1,0 0 1,1 0-1,-1 1 1,1-1 0,-1 0-1,1 0 1,0 0-1,-1-1 1,1 1 0,0 0-1,-1-1 1,1 1-1,0-1 1,0 1 0,0-1-1,-1 0 1,1 0 0,0 0-1,0 0 1,0 0-3,7-3 8,-1 0 1,1 0 0,-1-1-1,0 0 1,0-1 0,0 0-1,-1 0 1,0-1 0,5-5-9,9-5 31,14-11 17,-16 11-19,1 0 1,0 2 0,1 1-1,1 0 1,3 0-30,-24 12-2,-1 0 1,1 0-1,0 1 0,-1-1 0,1 0 1,0 1-1,-1-1 0,1 1 0,0-1 1,0 1-1,0-1 0,0 1 0,-1-1 1,1 1-1,0 0 0,0 0 0,0-1 1,0 1-1,0 0 0,0 0 0,0 0 1,0 0-1,0 0 0,0 0 0,0 0 1,0 0-1,0 1 0,-1-1 0,1 0 1,0 0-1,0 1 0,0-1 0,0 1 1,0-1-1,0 1 0,-1-1 0,1 1 1,0-1-1,-1 1 0,1 0 0,0-1 1,-1 1-1,1 0 0,0 0 0,-1-1 1,1 1-1,-1 0 0,0 0 0,1 0 1,-1 0-1,0 0 0,1 0 0,-1-1 1,0 1-1,0 0 0,0 0 0,0 0 1,0 0-1,0 0 0,0 0 0,0 0 1,0 0-1,0 0 0,-1 1 2,-6 25-25,0 39 113,8-65-88,0 0 1,0 0-1,0-1 0,0 1 1,0 0-1,0-1 1,0 1-1,0-1 0,0 0 1,0 1-1,0-1 1,1 0-1,-1 0 0,0 1 1,0-1-1,0 0 1,1 0-1,-1 0 0,0-1 1,0 1-1,0 0 1,0 0-1,1-1 0,-1 1 1,0 0-1,0-1 0,0 1 1,0-1-1,0 0 1,0 1-1,0-1 0,0 0 1,0 1-1,0-1 1,-1 0-1,1 0 0,0 0 0,114-87-2555,-59 42-2319,-23 22 889</inkml:trace>
  <inkml:trace contextRef="#ctx0" brushRef="#br0" timeOffset="1377.136">3407 147 8210,'-5'-1'8760,"-16"-1"-5984,10 5-2717,1 0 1,0 1 0,0 0 0,0 0 0,1 1-1,-1 0 1,1 1 0,0 0 0,1 0 0,0 1-1,0 0 1,0 1 0,-1 1-60,8-8-2,0-1 0,1 1 0,-1 0 0,0 0 0,1 0 0,-1 0 0,0-1 0,1 1 0,-1 0 0,1 0 0,0 0 0,-1 0 0,1 0 0,0 0 0,-1 0 0,1 0 0,0 1 0,0-1 0,0 0 0,0 0 0,0 0 0,0 0 0,0 0 0,0 0 0,0 0 0,1 0 0,-1 0 0,0 0 0,1 0 0,-1 0 0,1 0 0,-1 0 0,1 0 0,-1 0 0,1 0 0,0-1 0,0 1 0,-1 0 0,1 0 0,0-1 0,0 1 0,0 0 0,-1-1 0,1 1 0,0-1 1,0 1-1,0-1 0,0 1 0,0-1 0,0 0 0,0 0 0,0 1 0,1-1 0,-1 0 0,0 0 0,0 0 0,0 0 0,0 0 0,0 0 0,0 0 0,0-1 0,0 1 0,1 0 2,55 4-100,58 14 14,-113-18 81,0 1-1,0 0 1,0-1-1,0 1 0,0 0 1,0 0-1,0 1 1,0-1-1,0 0 0,0 1 1,-1-1-1,1 1 1,0-1-1,-1 1 0,0 0 1,1-1-1,-1 1 0,0 0 1,0 0-1,0 0 1,0 0-1,0 0 0,0 0 1,-1 1-1,1-1 1,-1 0-1,1 0 0,-1 0 1,0 1-1,0 0 6,-3 2 52,-1 0 0,0-1 0,0 1 0,0-1 0,0 0-1,-1 0 1,0 0 0,1 0 0,-2-1 0,1 0 0,0 0-1,0-1 1,-1 1 0,0-1 0,1 0 0,-1 0 0,0-1-1,0 0 1,0 0 0,0 0 0,0-1 0,0 0 0,0 0 0,-3-1-52,-47 0-267,56 0 57,0 0-1,0 0 1,1 0 0,-1 0 0,0 0-1,1 1 1,-1-1 0,1 0 0,-1 0-1,1 1 1,-1-1 0,1 0 0,0 1 0,-1-1-1,1 0 1,0 1 0,-1-1 0,1 1-1,0-1 1,0 1 0,-1 0 0,1-1-1,0 1 1,0 0 0,0-1 0,0 1-1,0 0 1,0 0 0,-1 0 0,1 0-1,0 0 1,0 0 0,0 0 0,0 0 0,0 0-1,0 0 211,2 0-698,25-9-3399</inkml:trace>
  <inkml:trace contextRef="#ctx0" brushRef="#br0" timeOffset="1821.577">3712 156 8314,'-13'15'7945,"-37"51"-6121,22-16-815,28-49-997,0-1 1,-1 1-1,1 0 1,0 0-1,0 0 1,0 0-1,-1 0 0,1 0 1,0 0-1,0-1 1,0 1-1,1 0 0,-1 0 1,0 0-1,0 0 1,0 0-1,1 0 0,-1-1 1,0 1-1,1 0 1,-1 0-1,1 0 1,-1-1-1,1 1 0,-1 0 1,1 0-1,0-1 1,-1 1-1,1-1 0,0 1 1,-1-1-1,1 1 1,0-1-1,0 1 0,-1-1 1,1 1-1,0-1 1,0 0-1,0 0 1,0 1-1,0-1 0,-1 0 1,1 0-1,0 0 1,0 0-1,0 0 0,0 0 1,0 0-1,0 0-12,47-6 110,216-96 316,-264 102-426,1-1 0,-1 1 0,1-1 0,-1 1 0,1-1 0,0 1 0,-1-1 0,1 1 0,-1 0 0,1-1-1,0 1 1,-1 0 0,1 0 0,0 0 0,0-1 0,-1 1 0,1 0 0,0 0 0,-1 0 0,1 0 0,0 0 0,0 0 0,-1 0-1,1 0 1,0 1 0,-1-1 0,1 0 0,0 0 0,-1 1 0,1-1 0,0 0 0,-1 1 0,1-1 0,0 0 0,-1 1 0,1-1-1,-1 1 1,1-1 0,-1 1 0,1-1 0,-1 1 0,1 0 0,-1-1 0,0 1 0,1-1 0,-1 1 0,0 0 0,0-1-1,1 1 1,-1 0 0,0 0 0,0-1 0,0 1 0,0 0 0,0-1 0,0 1 0,0 0 0,0 0 0,0-1 0,0 1 0,0 0-1,0-1 1,-1 1 0,1 0 0,0-1 0,-1 1 0,1 0 0,-1 0 0,0 1 16,0-1 0,0 1 0,0 0 1,1 0-1,-1 0 0,0 0 0,1 0 0,-1-1 0,1 1 1,-1 0-1,1 0 0,0 1 0,0-1 0,0 0 0,0 0 0,0 0 1,1 0-1,-1 0 0,1 0 0,-1-1 0,1 1 0,0 0 0,-1 0 1,1 0-1,0 0 0,0-1 0,0 1 0,1 0 0,-1-1 1,0 1-1,1-1 0,-1 1 0,1-1 0,-1 0 0,1 1 0,1-1-16,5-1 42,0-1-1,0 0 0,0 0 0,0-1 0,0 0 0,-1 0 1,1-1-1,-1 0 0,1-1 0,-1 1 0,0-1 0,6-5-41,10-3 53,7-5 12,-14 8-42,0 0 0,0 1 1,0 1-1,1 1 0,0 0 0,0 1 0,2 1-23,-17 3-2,0 1 1,-1-1 0,1 1-1,0 0 1,-1 0-1,1 0 1,0 0-1,0 0 1,-1 0-1,1 0 1,0 0-1,0 1 1,-1-1-1,1 1 1,0-1-1,-1 1 1,1 0-1,-1 0 1,1-1 0,-1 1-1,1 0 1,-1 0-1,1 0 1,-1 1-1,0-1 1,0 0-1,0 1 1,0-1-1,0 0 1,0 1-1,0-1 1,0 1-1,0-1 1,0 1-1,-1 0 1,1-1 0,-1 1-1,1 0 1,-1 1 1,2 3-11,-2-5 11,0 1 0,0 0 0,0-1 0,0 1 0,0 0 0,1-1 0,-1 1 0,1-1 0,-1 1 1,1 0-1,0-1 0,-1 1 0,1-1 0,0 0 0,0 1 0,0-1 0,0 0 0,0 1 0,0-1 0,1 0 0,-1 0 0,0 0 0,1 0 1,-1 0-1,0 0 0,1-1 0,-1 1 0,1 0 0,-1-1 0,1 1 0,0-1 0,-1 1 0,1-1 0,0 0 0,-1 0 0,1 0 1,0 0-1,0 0 0,72-28-5946,-50 18 1917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7:4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193 136 6097,'-53'17'3843,"-5"42"-2390,46-44-1248,2 1 0,0 0 0,1 1 0,1 0-1,0 1 1,1-1 0,1 2 0,-2 11-205,7-28 12,1-1-1,-1 1 0,1-1 1,-1 1-1,1-1 1,0 1-1,0-1 0,0 1 1,0-1-1,0 1 1,0-1-1,0 1 0,1-1 1,-1 1-1,0-1 1,1 0-1,-1 1 0,1-1 1,0 1-1,-1-1 1,1 0-1,0 0 1,0 1-1,0-1 0,0 0 1,0 0-1,0 0 1,0 0-1,0 0 0,0 0 1,0 0-1,1 0 1,-1-1-1,0 1 0,1 0 1,-1-1-1,1 1 1,-1-1-1,1 1 0,-1-1-11,63-11 191,-41 0-139,-1-1 0,-1-1-1,0 0 1,-1-2 0,0 0 0,-1-2 0,13-14-52,18-22 67,-2-2 1,-3-2-1,26-44-67,-57 82-30,-14 19 27,0 0 0,-1 0 0,1 0 1,0 0-1,0 0 0,0 1 0,0-1 0,-1 0 1,1 0-1,0 0 0,0 0 0,0 0 1,-1 0-1,1 0 0,0 0 0,0 0 0,0 0 1,-1 0-1,1 0 0,0 0 0,0 0 1,0 0-1,-1 0 0,1 0 0,0 0 0,0 0 1,0 0-1,-1 0 0,1 0 0,0 0 0,0 0 1,0 0-1,-1 0 0,1-1 0,0 1 1,0 0-1,0 0 0,0 0 0,0 0 0,-1 0 1,1-1-1,0 1 0,0 0 0,0 0 1,0 0-1,0 0 0,0-1 3,-16 19 3,0 0 0,2 0 0,0 1 0,1 1 0,1 1 0,-2 6-3,14-26 1,-11 16 74,2 1 0,0 0 0,1 0 0,1 1 1,0 0-1,2 0 0,0 1 0,-1 12-75,6-31 5,0 0 0,-1 1 0,1-1 0,0 0 0,0 0 0,0 0 0,0 0 0,0 0 0,0 0 0,0 1 0,1-1 0,-1 0 0,0 0 0,1 0 0,-1 0 0,0 0 0,1 0 0,-1 0 0,1 0 0,0 0 0,-1 0 0,1 0 0,0 0 0,-1-1 0,1 1 0,0 0 0,0 0 0,0-1 0,0 1 0,0 0 0,0-1 0,0 1 0,0-1 0,0 1 0,0-1 0,0 0 0,0 1 0,0-1 0,0 0 0,0 0 0,1 0 0,-1 0 0,0 0 0,0 0 0,0 0 0,1 0-5,49-19 137,-40 14-115,0-1 0,0-1 0,0 0 0,-1 0 0,-1-1 0,1 0 0,-1-1 0,0 0 0,-1 0 0,0-1 0,-1 0 0,2-3-22,-8 4-53,-10 25-17,7-13 69,0 0-1,1 0 0,-1 0 1,1 0-1,0 1 0,0-1 1,0 0-1,0 1 0,0-1 1,1 0-1,0 1 0,0-1 0,0 1 1,0-1-1,0 0 0,0 1 1,1-1-1,0 1 0,0-1 1,0 0-1,0 0 0,0 1 1,1-1-1,-1 0 0,1 0 1,0 0-1,0-1 0,0 1 1,0 0-1,0-1 0,1 1 1,-1-1-1,1 0 0,0 0 1,-1 0-1,1 0 0,0 0 1,0-1-1,0 1 0,1-1 1,-1 0-1,0 0 0,2 1 2,109-1 111,-54-5-60,-54 5 332,-15-8 533,-31-75 674,28 49-1407,-14-20-104,100 80-5874,-34-26 2740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7:4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 4921,'14'-9'5691,"-13"32"-3395,-1-21-2441,-56 322 1125,54-315-964,2 1 1,-1-1-1,1 1 1,1-1-1,0 1 1,0-1-1,1 1 1,0-1-1,0 0 0,1 0 1,1 0-1,0 1-16,-3-9 0,0 1-1,0-1 0,0 0 1,0 0-1,0 1 0,0-1 1,0 0-1,1 0 0,-1 0 0,0 0 1,1-1-1,-1 1 0,1 0 1,-1-1-1,1 1 0,-1 0 1,1-1-1,0 0 0,-1 1 1,1-1-1,-1 0 0,1 0 1,0 0-1,-1 0 0,1 0 1,0 0-1,-1-1 0,1 1 1,-1 0-1,1-1 0,0 1 0,-1-1 1,1 0-1,-1 0 0,0 1 1,1-1-1,-1 0 0,1-1 1,50-41-332,-30 17-398,-2-2 1,0 0 0,-2-1-1,-1 0 1,-1-2 0,-2 0-1,7-20 730,-13 32-249,-1-1-1,-1 0 0,-1-1 0,-1 1 0,0-1 0,-2-1 250,-1 21 57,-1 0 0,0 1-1,1-1 1,-1 1 0,0-1-1,1 0 1,-1 1-1,0-1 1,0 0 0,0 1-1,0-1 1,0 0-1,0 1 1,0-1 0,0 0-1,0 1 1,0-1-1,0 0 1,0 1 0,0-1-1,0 0 1,-1 1-1,1-1 1,0 1 0,0-1-1,-1 0 1,1 1-1,0-1 1,-1 1 0,1-1-1,-1 1 1,1-1 0,-1 1-1,1-1 1,-1 1-1,1 0 1,-1-1 0,1 1-1,-1 0 1,0-1-1,1 1 1,-1 0 0,1 0-1,-1-1 1,0 1-1,1 0 1,-1 0 0,0 0-1,1 0 1,-1 0-1,0 0 1,1 0 0,-1 0-1,0 0 1,1 0-1,-1 0 1,0 1 0,1-1-1,-1 0 1,0 0 0,1 1-1,-1-1 1,1 0-1,-1 1 1,0-1-57,-33 45 1542,23-32-1433,1 0 0,0 0 0,1 1 1,1 0-1,0 1 0,1 0 0,0 0 1,1 0-1,1 1 0,0 0 0,1 0 1,0 9-110,16 141 377,-11-163-527,-1-1 1,1 1-1,-1 0 0,0 0 0,0-1 1,0 1-1,0 0 0,0-1 1,-1 1-1,1 0 0,-1-1 1,1 1-1,-1-1 0,0 1 0,0-1 1,0 1-1,-1-1 0,1 1 1,-1-1-1,-1 2 150,-12 2-2243</inkml:trace>
  <inkml:trace contextRef="#ctx0" brushRef="#br0" timeOffset="399.127">45 433 5985,'-17'-15'2705,"3"-4"111,4 6-1487,7-6-193,7 9-464,7-10-48,7 5-184,12 0-88,7 0-192,5 2-24,2 6-95,3 1-170,-4 3-311,2 4-2848,1-2 695</inkml:trace>
  <inkml:trace contextRef="#ctx0" brushRef="#br0" timeOffset="791.391">674 8 7290,'-23'50'5482,"-18"69"-5125,39-111-98,-5 11-210,1 1-1,0-1 1,2 1-1,0 0 1,1 0 0,1 1-1,1-1 1,1 0-1,1 1 1,1-1-1,0 0 1,3 7-49,-5-26 2,1 1 0,-1-1 0,1 0 0,-1 0-1,1 0 1,0 1 0,-1-1 0,1 0 0,0 0 0,0 0 0,0 0 0,0 0 0,0 0-1,0-1 1,0 1 0,0 0 0,0 0 0,0-1 0,0 1 0,1-1 0,-1 1 0,0-1-1,0 1 1,1-1 0,-1 0 0,0 0 0,1 0 0,-1 1 0,0-1 0,1 0 0,-1 0 0,0-1-1,0 1 1,1 0 0,-1 0 0,0-1 0,1 1 0,-1-1 0,0 1 0,0-1 0,0 1-1,0-1 1,1 0-2,49-37-57,-31 15 28,-1-1 0,-1 0 0,-2-1 0,0-1 0,-2 0-1,0-1 1,-2-1 0,-1 0 0,-2-1 0,0 0 0,2-24 29,2-31-15,-14 84 17,1 0 0,-1-1 0,1 1-1,0 0 1,-1 0 0,1 0 0,-1 0 0,1 0-1,-1 0 1,1 0 0,0 0 0,-1 0 0,1 0 0,-1 0-1,1 0 1,-1 0 0,1 0 0,-1 0 0,1 0-1,0 0 1,-1 0 0,1 1 0,-1-1 0,1 0-1,0 0 1,-1 1 0,1-1 0,0 0 0,-1 0-1,1 1 1,0-1 0,-1 0 0,1 1 0,0-1-1,0 0 1,-1 1 0,1-1 0,0 1 0,0-1-1,0 0 1,0 1 0,-1-1 0,1 1 0,0-1-1,0 0 1,0 1 0,0-1 0,0 1 0,0-1-1,0 1 1,0-1 0,0 1-2,0-1 2,-13 25 54,1-1 0,2 2-1,0-1 1,2 1 0,1 1-1,1-1 1,1 1 0,1 0 0,2 0-1,0 1 1,2-1 0,1 0-1,2 8-55,2 45 88,-5-80-85,0 1-1,0 0 0,0 0 1,0 0-1,0-1 0,0 1 1,-1 0-1,1-1 0,0 1 1,0 0-1,-1 0 0,1-1 1,0 1-1,-1 0 0,1-1 1,-1 1-1,1-1 0,-1 1 1,1 0-1,-1-1 0,1 1 1,-1-1-1,0 0 0,1 1 1,-1-1-1,0 1 0,1-1 1,-1 0-1,0 1 0,0-1 1,1 0-1,-1 0 0,0 0 1,0 0-1,1 0 0,-1 0 1,0 0-1,0 0 0,1 0 1,-1 0-1,0 0 0,0 0 1,1 0-1,-1 0 0,0-1 1,0 1-1,1 0-2,-36-18 72,27 10-31,1-1 0,0-1 0,0 0 0,1 0 0,0 0 0,1-1-1,0 0 1,1 0 0,0-1 0,1 1 0,0-1 0,1 0 0,0 0 0,1 0 0,0-1 0,1 1 0,1-10-41,0 19 28,0 1 0,0-1 0,0 1 0,1 0 0,-1-1 0,1 1 0,0 0 0,-1-1 0,1 1 1,0 0-1,1 0 0,-1 0 0,0 0 0,1 0 0,-1 0 0,1 0 0,-1 0 0,1 0 0,0 1 0,0-1 0,0 1 0,0-1 0,0 1 0,0 0 0,0 0 0,0 0 1,0 0-1,1 0 0,-1 0 0,0 1 0,1-1-28,79-4 86,-67 5-130,87-3-3466,-38-4 888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7:4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52 6433,'2'-3'186,"-1"2"-65,-1 1 0,1-1 0,-1 1 0,1-1 0,-1 0 0,1 1 1,-1-1-1,1 0 0,-1 1 0,1-1 0,-1 0 0,0 1 0,1-1 0,-1 0 0,0 0 0,0 0 0,0 1 0,1-1 0,-1 0 0,0 0 0,0 0 0,0 1 0,0-1 0,0 0 0,-1 0 0,1 0 0,0 1 0,0-1 0,0 0 0,-1 0 0,1 0 0,0 1 0,-1-1 0,1 0 0,-1 1 1,1-1-1,-1 0 0,1 1 0,-1-1 0,1 1 0,-1-1 0,0 1 0,1-1 0,-1 1 0,0-1 0,1 1 0,-1-1 0,0 1 0,0 0 0,1 0 0,-1-1 0,0 1 0,0 0 0,0 0 0,0 0-121,-13 1 107,-1 1 0,1 0 1,0 1-1,0 1 0,0 0 0,1 1 0,-1 0 0,1 1 0,-11 7-107,19-11 7,0-1 0,1 1 0,-1 1 0,1-1 0,0 1 0,0 0 0,0 0 0,0 0 0,0 0 0,1 1 0,-1 0 0,1-1 0,0 1 0,0 0 0,0 1 0,1-1 0,0 0 0,-1 1 0,2-1 0,-1 1 0,0 0 0,1 0 0,0 0 0,0 0 0,0-1 0,1 6-7,1-8 3,1 0-1,-1 0 1,1 0 0,0 0 0,0 0-1,0 0 1,0-1 0,0 1 0,0-1-1,1 1 1,-1-1 0,0 0 0,1 0-1,-1 0 1,1 0 0,-1 0 0,1-1-1,-1 1 1,1-1 0,0 1 0,2-1-3,8 3 8,-3-2-6,0 1 0,0 0-1,-1 0 1,1 1 0,0 1-1,-1-1 1,0 2 0,0-1-1,0 1 1,0 1 0,-1-1-1,0 1 1,0 1 0,-1 0-1,1 0 1,-1 0 0,-1 1-1,0 0 1,0 0 0,1 2-2,-7-6-5,-1-1 0,1 1 1,-1-1-1,1 1 0,-1-1 1,0 0-1,0 1 0,-1-1 1,1 0-1,-1 1 0,0-1 1,0 0-1,0 0 0,0-1 1,0 1-1,0 0 0,-1-1 1,1 1-1,-1-1 0,0 0 1,0 0-1,0 0 0,0 0 1,0 0-1,0-1 0,0 0 1,-1 1-1,1-1 0,-3 0 5,2 1 1,-15 9 99,-1-1 0,0-1 0,-1 0 0,0-2 0,0 0 0,0-2 0,-1 0 0,-14 0-100,36-4-9,-1-1 0,0 1-1,0-1 1,0 0-1,1 1 1,-1-1 0,0 1-1,0-1 1,0 0 0,0 0-1,1 0 1,-1 1 0,0-1-1,0 0 1,0 0 0,0 0-1,0 0 1,0-1-1,0 1 1,0 0 0,1 0-1,-1 0 1,0-1 0,0 1-1,0 0 1,0-1 0,1 1-1,-1-1 1,0 1 0,0-1-1,1 1 1,-1-1-1,0 0 1,1 1 0,-1-1-1,1 0 1,-1 1 0,1-1-1,-1 0 1,1 0 0,-1 0-1,1 1 1,0-1 0,0 0-1,-1 0 1,1 0 0,0 0-1,0 0 1,0 0-1,0 1 1,0-1 0,0 0-1,0 0 1,0 0 0,0 0-1,0 0 1,0 0 0,1 1-1,-1-1 1,0 0 0,1 0-1,-1 0 1,1 0-1,-1 0 10,23-17-2444,10-2-10</inkml:trace>
  <inkml:trace contextRef="#ctx0" brushRef="#br0" timeOffset="1160.556">495 1 8410,'-37'72'4906,"-20"103"-4610,54-167-120,-1 3-142,1 1 0,0-1 0,1 1 0,0-1 1,0 1-1,1 0 0,1 0 0,0 0 0,0-1 0,2 1 0,-1 0 0,1-1 0,1 1 0,0-1 0,1 2-34,-3-12 7,-1-1 1,0 1-1,0-1 1,1 1-1,-1-1 1,1 1-1,-1-1 0,0 1 1,1-1-1,-1 0 1,1 1-1,-1-1 1,1 0-1,-1 1 0,1-1 1,-1 0-1,1 0 1,-1 1-1,1-1 1,-1 0-1,1 0 0,-1 0 1,1 0-1,-1 0 1,1 0-1,0 0 1,-1 0-1,1 0 0,-1 0 1,1 0-1,-1 0 1,1 0-1,0 0 0,-1-1 1,1 1-1,-1 0 1,1 0-1,-1-1 1,1 1-1,-1 0 0,1-1 1,-1 1-1,0 0 1,1-1-1,-1 1 1,1-1-1,-1 1 0,0-1 1,1 1-1,-1-1 1,0 1-1,0-1 1,1 1-1,-1-1 0,0 1 1,0-1-1,0 1 1,0-1-8,17-32 356,-14 25-326,-1 0 0,0 0 1,0 0-1,-1 0 0,0-1 1,-1 1-1,0-1 0,0 1 1,-1 0-1,0-1 0,0 1 1,-1 0-1,0 0 0,-1 0 0,1 0 1,-2 0-1,1 1 0,-3-4-30,-5-4-25,6 23-26,6-6 46,0 0-1,0 0 1,0 0-1,0 0 1,0 0-1,1 0 1,-1 0-1,1 0 0,-1 0 1,1-1-1,0 1 1,0-1-1,0 1 1,0-1-1,0 0 1,0 0-1,0 0 1,0 0-1,1 0 6,7 3 3,1-1 0,0 0 0,0 0-1,0-2 1,0 1 0,0-1 0,0-1 0,1 0 0,-1 0 0,0-1 0,0-1 0,0 0-1,0 0 1,0-1 0,0-1 0,-1 0 0,1 0 0,-1-1 0,0 0 0,-1-1-1,1 0 1,-1 0 0,0-1 0,-1-1 0,5-3-3,-10 8 5,0 0-1,0-1 1,0 1 0,0 0 0,-1-1-1,1 0 1,-1 1 0,0-1-1,0 0 1,0 0 0,-1 0 0,1 0-1,-1-1 1,0 1 0,0-1-5,-1 5-1,0 0 1,0 0-1,-1 0 1,1 0 0,0 1-1,0-1 1,0 0 0,0 0-1,-1 0 1,1 0-1,0 0 1,0 0 0,0 0-1,0 1 1,-1-1-1,1 0 1,0 0 0,0 0-1,0 0 1,-1 0-1,1 0 1,0 0 0,0 0-1,0 0 1,-1 0-1,1 0 1,0 0 0,0 0-1,0 0 1,-1-1-1,1 1 1,0 0 0,0 0-1,0 0 1,0 0-1,-1 0 1,1 0 0,0 0-1,0 0 1,0-1 0,0 1-1,0 0 1,-1 0-1,1 0 1,0 0 0,0-1-1,0 1 1,0 0-1,0 0 1,-11 20-35,11-20 34,-60 129-109,59-128 110,0 1 0,0-1-1,0 1 1,0-1 0,0 1-1,0-1 1,1 1 0,-1 0-1,1-1 1,-1 1 0,1 0-1,0-1 1,0 1 0,-1 0 0,1 0-1,0-1 1,0 1 0,1 0-1,-1-1 1,0 1 0,1 0-1,-1 0 1,1-1 0,-1 1-1,1-1 1,0 1 0,0-1-1,-1 1 1,1-1 0,0 1-1,1-1 1,-1 0 0,0 1 0,0-1-1,0 0 1,1 0 0,-1 0-1,1 0 1,-1 0 0,1 0-1,-1 0 1,1 0 0,60-5 79,-32-2-26,0-2 1,-1 0-1,0-2 1,-1-2 0,24-12-54,-43 19 12,0 0 0,0-1 0,-1 0 0,0 0 0,0-1 0,0 0 0,-1 0 0,0-1 0,-1 0 0,1 0 0,-1-2-12,6-25-32,-17 34-3,-53 99-74,46-81 123,10-14 1,-1 0-1,1 0 1,-1 0-1,1 1 1,0-1 0,0 1-1,0 0 1,1-1-1,-1 1 1,1 0 0,0 0-1,0 0 1,0 0-1,0 4-14,2-8 6,0 1 0,0 0-1,0 0 1,0-1-1,0 1 1,0 0 0,0-1-1,1 1 1,-1-1 0,0 1-1,0-1 1,0 0-1,0 0 1,1 1 0,-1-1-1,0 0 1,0 0-1,1 0 1,-1 0 0,0 0-1,0 0 1,0-1 0,1 1-1,-1 0 1,0-1-1,0 1 1,0-1 0,0 1-1,1-1-5,4-1 19,25-4 53,0-1 1,0-2 0,-1-1 0,25-12-73,-52 20 7,12-5 37,-18 16-54,-23 16-22,42-17 23,-4-8 21,0 0 0,-1 0 0,1-1 0,0-1 0,0 0 0,0 0 0,-1-1 1,0-1-1,1 0 0,4-3-12,-12 6 7,0-1 1,0 0-1,0 0 0,0 0 1,0 0-1,0-1 0,-1 1 1,1-1-1,-1 0 0,0 0 1,0 0-1,0-1 0,0 1 1,-1-1-1,1 1 0,-1-1 1,0 0-1,0 0 0,0 0 1,0-4-8,-2 7-1,-1 1 1,0-1 0,0 1 0,0-1 0,0 1 0,0 0-1,0-1 1,0 1 0,0 0 0,0 0 0,0 0 0,0-1 0,0 1-1,0 0 1,0 1 0,0-1 0,0 0 0,0 0 0,0 0-1,0 1 1,0-1 0,0 0 0,0 1 0,0-1 0,0 1-1,0-1 1,0 1 0,0-1 0,0 1 0,1 0 0,-1-1 0,0 1-1,0 0 1,1 0 0,-1 0 0,0 0 0,1-1 0,-1 1-1,1 0 1,0 0 0,-1 0 0,1 1 0,-28 38-29,29-40 28,-1 0 0,1-1 0,-1 1 0,0 0 0,1 0 0,-1 0 0,0-1 0,1 1 1,-1 0-1,1 0 0,-1 0 0,0 0 0,1 0 0,-1 0 0,1 0 0,-1 0 0,1 0 0,-1 0 1,0 0-1,1 0 0,-1 0 0,1 0 0,-1 0 0,1 0 0,-1 1 0,0-1 0,1 0 1,-1 0-1,0 0 0,1 1 0,-1-1 0,0 0 0,1 1 0,-1-1 0,0 0 0,1 0 0,-1 1 1,0-1-1,0 1 0,1-1 0,-1 0 0,0 1 0,0-1 0,0 0 0,0 1 0,0-1 1,1 1-1,-1-1 0,0 1 0,0-1 0,0 0 0,0 1 0,0-1 0,0 1 0,0-1 0,0 1 1,-1-1-1,1 0 0,0 1 0,0-1 0,0 1 0,0-1 0,0 0 0,-1 1 0,1-1 1,0 0-1,0 1 0,-1-1 0,1 0 0,-1 1 1,11-1 3,128 8 82,13 14-41,-116-9-27,-33-14 33,-1 1-1,1 0 1,0-1-1,-1 0 0,1 1 1,-1-1-1,1 0 1,-1 1-1,1-1 1,-1 0-1,0 0 0,1 0 1,-1-1-1,0 1 1,0 0-1,0 0 1,0-1-1,0 1 0,0 0 1,0-1-1,0 1 1,0-1-1,-1 1 1,1-1-1,-1 0 0,1 1 1,-1-1-1,1 1 1,-1-1-1,0 0 1,0 0-50,2-4 49,-1-1 0,1 0 0,-1 1 0,-1-1 0,1 1 0,-1-1 0,-1 0 0,1 1 0,-1-1 0,0 0 0,0 1 0,-1-1 0,-1-2-49,23 19-323,-13-6-113,0-1 1,0 0-1,1 0 0,-1-1 0,1 0 0,0 0 0,0-1 0,-1 0 0,1 0 1,0-1-1,0 0 0,8-1 436,42-6-3429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7:4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366 185 3113,'-7'-17'6133,"0"22"-2109,-32 97-3349,10-38-472,17-7-28,9-44-136,4-12-49,-1-1 1,0 1-1,0 0 0,1-1 1,-1 1-1,0 0 0,0 0 0,0-1 1,0 1-1,0 0 0,0 0 1,0-1-1,0 1 0,0 0 1,-1 0-1,1-1 0,0 1 0,0 0 1,-1-1-1,1 1 0,0 0 1,-1-1-1,1 1 0,-1 0 0,1-1 1,-1 1-1,1-1 0,-1 1 1,1-1-1,-1 1 0,1-1 1,-1 1-1,0-1 0,1 0 0,-1 1 1,0-1-1,1 0 0,-1 1 1,0-1-1,0 0 0,1 0 0,-1 0 1,0 0-1,0 0 0,1 0 1,-1 0-1,0 0 0,1 0 1,-1 0-1,0 0 0,0 0 0,1 0 1,-1-1-1,0 1 0,0 0 10,-26-25-4791,10 8 1531</inkml:trace>
  <inkml:trace contextRef="#ctx0" brushRef="#br0" timeOffset="581.211">50 246 4849,'-49'-50'8751,"59"19"-6890,5 16-1791,0 0 1,1 2 0,1 0-1,0 0 1,1 2 0,0 0-1,0 1 1,1 1 0,1 1-1,0 1 1,0 0 0,0 2-1,0 0 1,13-1-71,6 0-269,1 0-1,1 3 1,-1 2 0,0 1-1,23 4 270,-45-3-2779,-7-2-159</inkml:trace>
  <inkml:trace contextRef="#ctx0" brushRef="#br0" timeOffset="582.211">480 337 8010,'-5'3'1968,"-3"8"657,2-1-2289,-4 8-136,-1-1-88,4 4 0,-3-8-24,4 2 0,8-9-40,2-3-8,4-3-48,12-8-80,4 1-1208,8-9-1441,4-3 16</inkml:trace>
  <inkml:trace contextRef="#ctx0" brushRef="#br0" timeOffset="777.925">757 240 6929,'0'-2'2321,"-10"10"328,-7 6-1809,-4 7-408,-1 2-192,-3 4 8,5 0-88,5 2-24,3-3-48,7-6 0,7-4-48,2-8-64,5-2-152,0-6-2657,0 0 737</inkml:trace>
  <inkml:trace contextRef="#ctx0" brushRef="#br0" timeOffset="1100.734">560 307 8546,'-14'-3'2728,"5"0"537,6 7-2425,3-5-104,3-1-319,9 2-113,7 0-128,11-3-24,9-3-152,11 3 464,4-5-3905,-6-19 1409</inkml:trace>
  <inkml:trace contextRef="#ctx0" brushRef="#br0" timeOffset="1101.734">1197 128 8122,'-6'7'2032,"-1"11"657,-2 1-2369,2 2-120,-2 3-136,6-6 16,3-6-56,3 1-2713,2-3 889</inkml:trace>
  <inkml:trace contextRef="#ctx0" brushRef="#br0" timeOffset="1383.711">1162 338 8810,'-18'0'2584,"6"-1"705,1-2-2521,5 3-200,5 3-224,-1-3-175,5 0-514,17 5-2959,0-13 815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9:5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157 181 3897,'-3'-153'9713,"-2"128"-8533,-5 23-363,-20 58 110,-60 165-472,83-190-410,2 0-1,2 1 1,0-1 0,2 1 0,2 0-1,1-1 1,3 13-45,-3-16 22,9 51 66,-11-80-85,0 1 1,0 0-1,0 0 1,0-1-1,0 1 1,0 0-1,0 0 1,1 0-1,-1 0 1,0-1-1,0 1 1,0 0-1,0 0 1,0 0-1,1 0 1,-1-1-1,0 1 1,0 0-1,0 0 1,0 0-1,1 0 1,-1 0-1,0 0 1,0 0-1,0 0 1,1 0-1,-1 0 1,0 0-1,0 0 1,1 0-1,-1 0 1,0 0-1,0 0 1,0 0-1,1 0 1,-1 0 0,0 0-1,0 0 1,0 0-1,1 0 1,-1 0-1,0 0 1,0 0-1,0 0 1,1 0-1,-1 1 1,0-1-1,0 0 1,0 0-1,0 0 1,0 0-1,1 0 1,-1 1-1,0-1-3,35-125 416,37-118-205,-63 229-358,-15 36-164,-8 44 463,33-58-123,96 35-15,75-8 60,-150-30 52,-47-51 270,0-100 160,6 144-555,1 1 0,0 0-1,0 0 1,-1 0-1,1 0 1,0 0-1,0 0 1,0 0 0,0 0-1,0 0 1,1-1-1,-1 1 1,0 0-1,0 0 1,1 0 0,-1 0-1,1 0 1,-1 0-1,1 0 1,-1 0 0,1 0-1,0 0 1,-1 1-1,1-1 1,0 0-1,0 0 1,-1 0 0,1 1-1,0-1 1,0 1-1,0-1 1,0 0-1,0 1 1,0 0 0,0-1-1,0 1 1,0-1-1,0 1 1,0 0-1,0 0 1,0 0 0,1 0-1,-1 0 1,0 0-1,0 0 1,0 0-1,0 0 1,0 0 0,0 1-1,0-1 1,1 0-1,137 7-586,-28-2-3957,-57-10 1031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9:5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38 7834,'-3'-29'6820,"-27"21"-4994,17 8-1744,1 1 0,-1 0 0,0 1 1,1 0-1,-1 1 0,1 0 1,0 1-1,0 1 0,0 0 0,-5 4-82,8-5 11,1 2-1,1-1 1,-1 1-1,1 0 0,0 1 1,0 0-1,1 0 1,0 0-1,0 1 1,1 0-1,-1 1-10,2 20-3,11-25 23,3-5 3,1 0-1,-1 0 0,0-1 0,1 0 0,-1-1 1,0 0-1,-1-1 0,1 0 0,0 0 0,-1-1 1,6-4-23,14-6 51,67-41-9,-95 57-49,-1 0 0,1 0 0,-1 0 0,1 0 0,-1 0 0,1 0 0,-1 0 0,1 0 0,-1 1 0,0-1 0,0 0 0,0 0 0,0 0 0,0 1 0,0-1 0,0 0 0,0 0 1,0 0-1,0 0 0,-1 1 0,1-1 0,0 0 0,-1 0 0,1 0 0,-1 0 0,1 0 0,-1 0 0,0 0 0,1 0 0,-1 0 0,0 0 7,0 3-4,-1 1 20,0 0 0,0 0 1,1 0-1,0 0 0,0 0 0,0 1 1,1-1-1,-1 0 0,1 0 0,1 1 1,-1-1-1,1 0 0,0 0 1,0 0-1,1 3-16,0-6 8,0-1 0,0 0 0,0 1 0,0-1 0,0 0 0,1 0 0,-1 0 0,1 0 0,-1 0 0,0-1 0,1 1 0,-1-1 0,1 0 0,-1 1 0,1-1 0,-1 0 0,1-1 0,0 1 0,-1 0 0,0-1 0,1 1 0,-1-1 0,1 0 0,-1 0 0,0 0 0,1 0 0,0-1-8,178-81 275,-119 61-239,-61 22-39,0 0 0,0 0 0,0 0 1,1 0-1,-1 0 0,0 0 1,0 1-1,0-1 0,0 0 0,1 1 1,-1-1-1,0 1 0,0-1 1,0 1-1,0-1 0,0 1 0,0 0 1,0-1-1,0 1 0,-1 0 1,1 0-1,0 0 0,0 0 0,-1-1 1,1 1-1,0 0 0,-1 0 1,1 1-1,-1-1 0,1 0 0,-1 0 1,1 0-1,-1 0 0,0 0 1,0 0-1,0 1 0,0-1 0,0 0 1,0 0-1,0 0 0,0 0 1,0 1-1,0-1 0,0 0 0,-1 0 1,1 0-1,0 0 0,-1 0 1,1 0-1,-1 0 0,0 0 0,0 1 3,1 24 195,0-26-186,0 1 1,0 0-1,1 0 1,-1-1-1,0 1 1,0 0-1,1-1 1,-1 1-1,1 0 0,-1-1 1,0 1-1,1 0 1,-1-1-1,1 1 1,-1-1-1,1 1 1,0-1-1,-1 1 1,1-1-1,-1 1 0,1-1 1,0 0-1,0 1 1,-1-1-1,1 0 1,0 0-1,-1 1 1,1-1-1,0 0 0,0 0 1,-1 0-1,1 0 1,0 0-1,0 0 1,0 0-1,-1 0 1,1 0-1,0 0 1,0-1-1,-1 1 0,1 0 1,0 0-1,-1-1 1,1 1-1,0-1 1,-1 1-10,102-48 313,-61 32-249,77-22 43,-117 37-113,0 1 1,0-1-1,0 1 1,0 0 0,0-1-1,0 1 1,0 0-1,1 0 1,-1 0 0,0 0-1,0 0 1,0 0-1,0 0 1,0 0-1,0 0 1,1 1 0,-1-1-1,0 0 1,0 1-1,0-1 1,0 1-1,0-1 1,0 1 0,0-1-1,0 1 1,0 0-1,0-1 1,-1 1-1,1 0 1,0 0 0,0 0-1,-1 0 1,1 0-1,0 0 1,-1 0-1,1 0 1,-1 0 0,1 0-1,-1 0 1,0 0-1,1 0 1,-1 0-1,0 0 1,0 0 0,0 0-1,0 1 1,0-1-1,0 0 1,0 0-1,0 0 1,0 0 0,-1 0-1,1 0 1,0 0-1,-1 1 1,1-1-1,-1 0 6,-1 5-155,-3 32 128,27-31-4005,-2-13 951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9:5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79 363 8586,'34'-288'7503,"-42"379"-6682,-1 88-125,-5 73-262,14-238-419,10 49 75,-7-62-110,0 1-1,0 0 1,1-1-1,-1 1 1,0-1-1,1 0 1,-1 0-1,1-1 1,-1 1-1,1-1 1,0 1-1,-1-1 1,1 0-1,-1 0 1,1-1-1,-1 1 1,1-1-1,0 0 1,-1 0-1,0 0 1,1 0-1,-1-1 1,0 1-1,1-1 1,-1 0-1,0 0 1,0 0-1,-1 0 1,1 0-1,0-1 21,6-2-134,9-4-119,50-38-847,-59 34 992,0 0 0,-1-1 0,-1-1-1,0 1 1,-1-1 0,-1 0 0,0 0-1,-1-1 1,0 0 0,0-10 108,-2 15-35,12-59-171,-4-1 0,-2-1 0,-2-46 206,-11 72-118,-9 96 109,13-46 11,-87 313 864,78-282-690,-40 95 830,5-29 268,35-40-3436,8-59-852,2-4-193</inkml:trace>
  <inkml:trace contextRef="#ctx0" brushRef="#br0" timeOffset="291.74">61 621 8314,'-9'-4'2688,"1"5"617,7-5-2329,11 7-104,8-6-247,10 1-113,4-7-168,12 7-80,0-2-64,0 2-80,-5-4-360,3 3 3144,-2-6-6544,-2-18 2936</inkml:trace>
  <inkml:trace contextRef="#ctx0" brushRef="#br0" timeOffset="761.434">680 1 8706,'-4'17'5221,"-25"244"-3398,0 18-1256,28-276-568,0-1 0,0 1 0,0 0 0,1 0 0,-1 0 0,1-1 0,-1 1 0,1 0 0,0 0 0,0 0 0,0 0 0,1 0 0,-1-1 0,1 1 0,-1 0 0,1 0 0,0 0 0,0-1 0,0 1 0,0-1 0,1 1 0,-1-1 0,1 1 0,0-1 0,-1 0 0,1 1 0,0-1 0,0 0 0,0 0 0,1-1 0,-1 1 0,0 0 0,1-1 0,-1 1 0,1-1 0,-1 0 0,1 0 0,0 0 0,0 0 0,0-1 1,0 0-80,1-1 0,-1 0 1,0 0-1,1-1 0,-1 1 1,0-1-1,0 1 0,0-1 1,0 0-1,0 0 0,0-1 1,0 1-1,-1 0 0,1-1 0,-1 0 1,0 1-1,0-1 0,0 0 1,0 0-1,0 0 0,-1-1 1,1 1-1,0-2 80,9-13-278,8-16 162,-2 0 1,-1-2 0,-1 0-1,4-22 116,50-186-70,-58 169 124,-9 39 46,-4 40 45,-9 69 235,4-25-110,-51 353 2376,55-319-2178,3-80-521,0-1-1,0 1 1,0-1-1,0 1 1,0 0 0,0-1-1,0 1 1,-1-1-1,1 1 1,0-1 0,-1 1-1,1-1 1,-1 0-1,0 1 1,1-1-1,-1 1 1,0-1 0,0 0-1,0 0 1,0 0-1,0 1 1,0-1 0,0 0-1,-1 0 1,1 0-1,0-1 1,0 1-1,-1 0 1,1 0 0,-1-1-1,1 1 1,-1-1-1,1 1 1,-1-1 0,1 1-1,-1-1 1,0 0 53,-46-24-1465,-51-21 3507,99 45-1995,1 0 1,-1 0-1,0 0 0,1 0 1,-1 1-1,0-1 0,1 0 0,-1 0 1,1 0-1,-1 0 0,0-1 0,1 1 1,-1 0-1,0 0 0,1 0 1,-1 0-1,0 0 0,1 0 0,-1 0 1,0-1-1,1 1 0,-1 0 0,0 0 1,1-1-1,-1 1 0,0 0 0,0 0 1,1-1-1,-1 1 0,0 0 1,0 0-1,0-1 0,1 1 0,-1 0 1,0-1-1,0 1 0,0-1 0,0 1 1,0 0-1,0-1 0,1 1 1,-1 0-1,0-1 0,0 1 0,0 0 1,0-1-1,-1 1 0,1-1 0,0 1 1,0 0-1,0-1 0,0 1 1,0 0-1,0-1 0,0 1 0,-1 0 1,1-1-1,0 1 0,0 0 0,-1-1 1,1 1-1,0 0 0,0 0-47,5-2 75,110-32 481,-62 23-499,-18-5-1944,-18-1-1627</inkml:trace>
  <inkml:trace contextRef="#ctx0" brushRef="#br0" timeOffset="1250.127">152 620 7410,'-4'-1'8964,"8"-2"-5832,4-1-3065,1 1 0,0 0 0,-1 0 0,1 1 0,0 0 0,1 1 0,-1 0 0,0 0 0,9 1-67,-1 0 37,128 0-23,-124 3-47,-28-5-68,-124 5 46,-120-6 450,208 4-314,49-8-1721,16-5-1860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29:4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97 425 8514,'2'-9'606,"-1"-1"0,1 1 0,1 0 0,0 0 0,0 0 1,1 0-1,0 0 0,0 1 0,4-6-606,-2 6 85,0-1-1,0 2 1,1-1 0,0 0-1,0 1 1,1 1-1,0-1 1,0 1 0,0 0-1,1 1 1,0 0 0,0 1-1,0-1 1,1 2-85,68 4 73,-74 0-73,-1 1-1,1 0 0,-1 0 1,1 0-1,-1 0 1,1 1-1,-1-1 1,0 1-1,0 0 0,-1 0 1,1 0-1,0 0 1,-1 0-1,0 1 0,0-1 1,0 1-1,0 0 1,-1-1-1,1 1 0,-1 0 1,0 0-1,0 0 1,0 0-1,-1 0 1,1 0-1,-1 0 0,0 0 1,0 0-1,0 1 1,-1-1-1,0 0 0,0 0 1,0 0-1,-1 3 1,-5 13 62,0 0 1,-2 0-1,0-1 0,-1 0 0,-1-1 0,-1 0 0,0-1 0,-12 12-62,11-12 51,4-6-8,5-7-34,0 0 1,1 0-1,-1 0 1,1 1-1,-1-1 1,1 1-1,1-1 0,-1 1 1,1 0-1,-1 0 1,2 1-1,-1-1 1,0 0-1,1 1 1,0-1-1,0 1 1,1-1-1,0 1 1,0-1-1,0 1 1,0-1-1,2 5-9,0-8 6,1 1 0,0-1-1,0 1 1,0-1 0,0 0-1,0 0 1,0 0 0,1-1 0,-1 1-1,1-1 1,-1 0 0,1 0-1,0 0 1,-1 0 0,1-1 0,0 1-1,0-1 1,-1 0 0,1 0 0,0-1-1,0 1 1,-1-1 0,1 1-1,0-1 1,-1 0 0,1-1 0,-1 1-1,1-1 1,-1 1 0,0-1-1,3-2-5,-2 2-60,100-46 189,-45 4-4056,-47 27 1052</inkml:trace>
  <inkml:trace contextRef="#ctx0" brushRef="#br0" timeOffset="229.389">3 651 8562,'-3'-6'2288,"11"-9"617,9 3-2449,18-7-88,7-3-168,16-9-64,-1 12-24,13-6-48,-12 13-40,9 9-312,-17 8 1216,15-11-3952,-12-2 1431</inkml:trace>
  <inkml:trace contextRef="#ctx0" brushRef="#br0" timeOffset="444.779">770 360 7738,'-20'27'1904,"-3"17"681,3 0-2185,1 8-176,3-10-40,6 2-16,8-18-64,5-3-8,6-5-16,11-4-168,4-16-184,8-12-2417,-1-18 577</inkml:trace>
  <inkml:trace contextRef="#ctx0" brushRef="#br0" timeOffset="665.36">1002 387 7009,'-18'35'2001,"-8"13"591,0 1-1983,-3 3-73,6-10-184,8-2-80,8-15-136,10 1-32,7-9-160,5-7-2657,1-3 865</inkml:trace>
  <inkml:trace contextRef="#ctx0" brushRef="#br0" timeOffset="910">788 651 8202,'-14'0'2320,"5"-1"713,4-4-2337,10 0-120,7-5-200,15-4-88,10-1-160,21-12-24,4-4-200,12 4 1513,-1-6-4562</inkml:trace>
  <inkml:trace contextRef="#ctx0" brushRef="#br0" timeOffset="1249.912">1810 147 8618,'-1'-1'2048,"4"2"713,-2 7-2465,-4 7-160,0 5-56,2-2-8,-5 18-16,4 10-32,1-2 16,2-2-16,-1 5 24,6-21 0,0-12-48,-4-14 8,3-5-2857,-1-17 897</inkml:trace>
  <inkml:trace contextRef="#ctx0" brushRef="#br0" timeOffset="1686.065">1292 311 9186,'-3'-3'2817,"-1"-1"791,1 4-2607,2-17-241,1 18-272,-2 2-312,1 5-760,5-3-3057,4 17 720</inkml:trace>
  <inkml:trace contextRef="#ctx0" brushRef="#br0" timeOffset="2037.516">1263 555 8418,'-18'17'3000,"4"-9"505,2-7-2137,4 1-623,1 2-281,2-8-56,7 2-512,8-2 2768,10-15-6240,7-8 2775</inkml:trace>
  <inkml:trace contextRef="#ctx0" brushRef="#br0" timeOffset="2355.538">1433 196 7690,'-5'-11'2528,"13"5"369,11-1-1817,10-1-640,15-3 0,8-1-56,19-1-40,-6 2-112,10-1-88,-12 4-64,6-1-48,-19 2 8,6 0-256,-14 0-280,4-17-2784,-17-19 599</inkml:trace>
  <inkml:trace contextRef="#ctx0" brushRef="#br0" timeOffset="3141.555">2138 155 8762,'-15'28'4706,"-12"30"-4112,17-34-533,2 0 1,0 0 0,2 1-1,1 0 1,1 0 0,1 1-1,1-1 1,1 0-1,2 14-61,-1-36 12,0 1 0,0 0-1,0-1 1,1 1-1,0-1 1,0 1 0,0-1-1,0 1 1,0-1-1,1 0 1,-1 1-1,1-1 1,0 0 0,0 0-1,0 0 1,1 0-1,-1-1 1,1 1 0,-1 0-12,0-3 9,-1-1 1,1 1 0,-1 0 0,0-1 0,0 1 0,1-1-1,-1 1 1,0-1 0,0 0 0,1 1 0,-1-1 0,0 0 0,0 0-1,0 0 1,0 0 0,0 0 0,0 0 0,-1 0 0,1 0 0,0 0-1,0-1 1,-1 1 0,1 0 0,-1 0 0,1-1-10,0 1 12,12-25 140,-1 0 0,-2-1 0,0 0 0,-2 0 0,-1-1 0,-1 0 0,-1 0 0,-2-1 1,-1 0-153,-3-9 173,-8 57-213,10-17-29,1 0-1,-1-1 1,1 1 0,0 0 0,-1 0 0,1-1-1,0 1 1,0-1 0,0 0 0,0 1-1,0-1 1,0 0 0,0 0 0,1 0 0,-1-1-1,0 1 1,0 0 0,1-1 0,-1 0-1,0 1 1,1-1 0,-1 0 0,1 0-1,-1 0 1,0-1 0,1 1 0,-1-1 0,0 1-1,3-1 70,8 0-343,2-1-140,1-1 1,-1 0-1,0-1 1,-1 0-1,1-1 1,8-5 482,-11 6-217,94-56 335,-138 93 3081,25-23-3090,1 0-1,-1 1 0,2 0 1,-1 0-1,1 0 1,1 1-1,0-1 0,1 1 1,0 0-1,1 3-108,2 14 160,0-29-154,0 1-1,1 0 1,-1 0-1,0-1 1,0 1-1,1 0 1,-1-1-1,1 1 1,-1 0-1,1-1 0,-1 1 1,1-1-1,-1 1 1,1-1-1,0 1 1,-1-1-1,1 1 1,0-1-1,-1 1 1,1-1-1,0 0 0,-1 1 1,1-1-1,0 0 1,0 0-1,-1 0 1,1 1-1,0-1 1,0 0-1,0 0 1,-1 0-1,1 0 1,0 0-1,0-1 0,-1 1 1,1 0-1,0 0 1,0 0-1,0-1 1,-1 1-1,1 0 1,0-1-1,-1 1 1,1-1-1,0 1 1,-1-1-1,1 1 0,-1-1 1,1 1-1,-1-1 1,1 1-1,-1-1 1,1 0-6,54-55 208,-36 37-150,-7 6-29,1 0-1,0 1 1,1 1-1,0 0 1,1 1-1,6-3-28,-21 12-2,1 1-1,0 0 0,-1-1 1,1 1-1,0 0 0,-1-1 1,1 1-1,0 0 0,-1 0 0,1 0 1,0-1-1,0 1 0,-1 0 1,1 0-1,0 0 0,-1 0 1,1 0-1,0 1 0,0-1 1,-1 0-1,1 0 0,0 0 1,-1 1-1,1-1 0,0 0 1,-1 1-1,1-1 0,0 0 1,-1 1-1,1-1 0,-1 1 1,1-1-1,-1 1 0,1-1 1,-1 1-1,1-1 0,-1 1 1,1 0-1,-1-1 0,0 1 1,1 0-1,-1-1 0,0 1 1,0 0-1,0-1 0,1 1 1,-1 0-1,0 0 0,0-1 1,0 1-1,0 0 0,0 0 1,0-1-1,0 1 0,-1 0 1,1 0-1,0-1 0,0 1 1,0 0-1,-1-1 0,1 1 1,0 0-1,-1-1 0,1 1 1,-1-1-1,1 1 0,-1 0 1,1-1-1,-1 1 0,0 0 3,1 1 3,-13 116 85,13-117-87,1 1 1,-1-1-1,0 0 0,0 0 1,1 1-1,-1-1 0,1 0 1,-1 0-1,1 0 0,-1 0 1,1 1-1,0-1 0,-1 0 1,1 0-1,0 0 0,0-1 0,0 1 1,0 0-1,0 0 0,0 0 1,0-1-1,0 1 0,0 0 1,0-1-1,0 1 0,1-1 1,-1 1-1,0-1 0,0 0 0,0 0 1,1 1-1,-1-1 0,0 0 1,0 0-1,1 0 0,-1 0 1,0 0-1,0-1 0,1 1 1,-1 0-1,0 0 0,0-1 1,1 1-1,-1-1 0,1 0-1,52-30-240,45-64-4356,-69 63 1625</inkml:trace>
  <inkml:trace contextRef="#ctx0" brushRef="#br0" timeOffset="3547.468">2921 166 3281,'-6'5'9699,"-9"1"-8111,13-6-1301,0 0-273,0 1-1,0-1 1,0 1-1,0-1 1,0 1-1,0-1 1,0 1-1,1 0 1,-1 0-1,0 0 1,0 0-1,1 1 1,-1-1-1,0 0 1,1 1-1,-1-1 1,1 1-1,0-1 1,0 1-1,-1 0 1,1-1-1,0 1 1,0 0-1,1 0 1,-1 0-1,0 0 1,1 0-1,-1 0 1,1 0-1,-1 0 1,1 0-1,0 0 1,0 0-14,0 0-2,0 0 1,1 0-1,-1 0 1,1 0-1,0-1 1,-1 1-1,1 0 1,0-1-1,0 1 1,0-1-1,0 1 1,0-1-1,1 1 1,-1-1-1,0 0 1,1 1-1,-1-1 1,1 0-1,-1 0 1,1 0-1,0 0 1,-1 0-1,1 0 1,0-1-1,1 1 2,11 7 19,74 35 61,-85-41-82,0 1 0,-1-1 1,0 1-1,0 0 0,0 0 0,0 0 1,0 0-1,0 0 0,-1 0 1,1 0-1,-1 1 0,0-1 0,0 1 1,0-1-1,-1 1 0,1-1 0,-1 1 1,0-1-1,0 1 0,0-1 0,0 1 1,-1 0-1,1-1 0,-1 1 0,0-1 1,0 0-1,-2 4 2,2 2 4,0-5 89,1 0-1,-1 0 1,0-1 0,1 1-1,-2 0 1,1-1-1,0 1 1,-1-1-1,0 1 1,0-1-1,0 0 1,0 0 0,0 0-1,-1 0 1,1 0-1,-1 0 1,0 0-1,0-1 1,0 0 0,0 1-1,0-1 1,-4 1-93,3-2 100,-1 0 1,1-1 0,-1 1 0,1-1 0,-1 0-1,0 0 1,1-1 0,-1 1 0,1-1-1,-1 0 1,1-1 0,0 1 0,-1-1-1,1 1 1,0-1 0,0-1 0,-3-1-101,5 3-211,1-1 0,-1 1 0,1-1 1,-1 1-1,1-1 0,0 0 1,0 1-1,0-1 0,0 0 0,0 0 1,0 0-1,0 0 0,1 0 0,-1 0 1,1 0-1,-1 0 0,1 0 0,0 0 1,0 0-1,0 0 0,0 0 1,0 0-1,0 0 0,1 0 0,-1 0 1,1-1 210,4-22-3668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0:3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251 275 7842,'0'-9'856,"1"7"-603,0 0-1,-1-1 1,1 1-1,-1-1 0,0 1 1,0-1-1,0 1 1,0-1-1,0 0 1,0 1-1,-1-1 1,1 1-1,-1 0 0,0-1 1,1 1-1,-1-1 1,0 1-1,-1 0 1,1 0-1,0-1 1,-1 1-1,1 0 0,-1 0 1,1 0-1,-1 1 1,0-1-1,0 0 1,0 1-1,0-1 1,0 1-1,0 0 1,-1-1-1,0 1-252,-9 2 79,1 0 1,-1 1-1,1 1 0,-1 0 1,1 0-1,0 1 0,0 1 0,1 0 1,-1 0-1,1 1 0,0 0 1,1 1-1,-1 0 0,1 1 1,1 0-1,-1 0 0,-1 3-79,7-8 1,1-1 0,-1 1 0,1 0 0,-1-1 0,1 1 0,0 0 0,0 1 0,0-1 0,0 0 0,0 1 0,1-1 0,0 0-1,0 1 1,0 0 0,0-1 0,0 1 0,0 3-1,27 11-12,159 7-725,-175-23 663,0 1 0,0-1 0,0 2 0,-1-1 0,1 1 0,-1 1 0,0 0 0,0 0 0,0 0 0,1 2 74,-10-6-5,1-1 1,0 1-1,-1 0 1,1-1-1,0 1 1,-1-1-1,1 1 1,0 0 0,-1 0-1,1-1 1,-1 1-1,0 0 1,1 0-1,-1 0 1,0 0-1,1-1 1,-1 1-1,0 0 1,0 0 0,0 0-1,0 0 1,0 0-1,0 0 1,0 0-1,0 0 1,0 0-1,0-1 1,0 1-1,0 0 1,-1 0 0,1 0-1,0 0 1,-1 0-1,1-1 1,-1 1-1,1 0 1,-1 0-1,1-1 1,-1 1-1,1 0 1,-1-1 0,0 1-1,1 0 1,-1-1-1,0 1 1,0-1-1,0 1 1,1-1-1,-1 0 1,0 1 0,0-1-1,0 0 5,-50 16-63,-129 21 304,119-29-190,62-8-52,-1 0 1,0 0-1,1 0 0,-1-1 0,0 1 1,0 0-1,1 0 0,-1 0 1,0 0-1,0-1 0,1 1 1,-1 0-1,0 0 0,0 0 0,0-1 1,1 1-1,-1 0 0,0 0 1,0-1-1,0 1 0,0 0 1,0-1-1,0 1 0,1 0 0,-1 0 1,0-1-1,0 1 0,0 0 1,0-1-1,0 1 0,0 0 1,0-1-1,0 1 0,0 0 0,0 0 1,-1-1-1,1 1 0,0 0 1,0-1-1,0 1 0,0 0 1,0 0-1,0-1 0,-1 1 0,1 0 1,0 0-1,0-1 0,0 1 1,-1 0-1,1 0 0,0 0 1,0-1-1,-1 1 0,1 0 0,0 0 1,0 0-1,-1 0 0,1 0 1,0-1-1,-1 1 0,1 0 1,22-11-2431,10-13 303</inkml:trace>
  <inkml:trace contextRef="#ctx0" brushRef="#br0" timeOffset="658.232">498 135 8682,'-68'93'5728,"64"-85"-5646,-6 6 65,1 0 0,1 0 0,0 1 0,1-1 1,1 2-1,0-1 0,1 1 0,1 0 0,0 0 0,2 0 0,-1 1 0,2-1 0,0 1 1,1 5-148,9 50 242,-11-72-241,1 0 0,0 0 0,-1-1 0,1 1-1,0 0 1,-1-1 0,1 1 0,0-1 0,0 1 0,-1-1 0,1 0-1,0 0 1,0 1 0,0-1 0,0 0 0,0 0 0,0 0 0,0 0-1,0 0 1,0 0 0,1-1 0,-1 1 0,0 0 0,1 0-1,-1-1 1,0 1 0,1 0 0,0 0 0,-1-2-1,-3-3-47,-3-2-3,1 0 1,0-1-1,0 0 1,1 0-1,0 0 1,0-1-1,1 0 1,1 0-1,-1 0 1,0-8 49,3 17 1,1 0-1,0 0 1,-1 0 0,1 0 0,0 0 0,0 0-1,0 0 1,-1 0 0,1 0 0,0 0 0,0 0-1,1 0 1,-1 0 0,0 0 0,0 0 0,0 0 0,1 0-1,-1 0 1,1 0 0,-1 0 0,1 0 0,-1 0-1,1 0 1,-1 0 0,1 0 0,0 0 0,-1 1-1,1-1 1,0 0 0,0 0 0,0 1 0,0-1-1,-1 1 1,1-1 0,0 1 0,0-1 0,0 1-1,0 0 1,0-1 0,0 1 0,0 0 0,0 0-1,1-1 1,-1 1 0,0 0 0,0 0 0,0 0-1,0 1 0,132 32 67,-122-31-77,166 21-1807,-165-23 1633,0 0 0,0 0 0,0-2 0,0 1 0,0-1 0,0-1 1,0 0-1,-1-1 0,0 0 0,1-1 0,-2 0 0,1-1 0,5-4 184,-16 10 20,0 0 0,-1 0-1,1-1 1,0 1 0,-1 0 0,1 0-1,0 0 1,-1-1 0,1 1 0,0 0 0,-1-1-1,1 1 1,0 0 0,0 0 0,-1-1 0,1 1-1,0 0 1,0-1 0,0 1 0,0-1-1,-1 1 1,1 0 0,0-1 0,0 1 0,0-1-1,0 1 1,0 0 0,0-1 0,0 1-1,0 0 1,0-1 0,0 1 0,0-1 0,0 1-1,0 0 1,1-1 0,-1 1 0,0-1 0,0 1-1,0 0 1,0-1 0,1 1 0,-1 0-1,0-1 1,0 1 0,1 0 0,-1 0 0,0-1-1,1 1 1,-1 0 0,0 0 0,1-1 0,-1 1-1,0 0 1,1 0 0,-1 0 0,0 0-1,1 0 1,-1-1 0,1 1 0,-1 0-20,-73 33 1940,-19 27-147,92-60-1774,-1 0-1,0 1 1,0-1 0,1 0 0,-1 0 0,0 1 0,1-1 0,-1 0 0,0 1 0,1-1 0,-1 1 0,1-1-1,-1 0 1,0 1 0,1 0 0,-1-1 0,1 1 0,0-1 0,-1 1 0,1 0 0,-1-1 0,1 1 0,0-1-1,0 1 1,-1 0 0,1 0 0,0-1 0,0 1 0,0 0 0,0 0 0,0-1 0,0 1 0,0 0 0,0-1-1,0 1 1,0 0 0,0 0 0,0-1 0,0 1 0,1 0 0,-1-1 0,0 1 0,1 0 0,-1-1 0,0 1-1,1 0 1,-1-1 0,1 1 0,-1-1 0,1 1 0,-1-1 0,1 1 0,-1-1 0,1 1 0,-1-1 0,1 1-19,14-1 59,0-1-1,0 0 1,0-1 0,0 0 0,0-2 0,-1 1 0,0-2 0,0 0 0,1-1-59,-10 4 16,12-3 17,0-2 1,-1 0-1,0 0 0,0-2 0,0 0 0,-2-1 0,5-4-33,17-21 12,-31 26-74,-10 11-24,-14 13-50,17-13 130,-3 1 0,2 0 0,-1 1 1,0-1-1,1 1 0,-1 0 0,1 0 1,0 0-1,0 0 0,1 0 1,-1 1-1,1-1 0,0 1 0,0-1 1,0 1-1,1 0 0,0 0 0,0 0 1,0 0-1,0 0 0,1 0 1,0 1 5,1-5-140,0 1 0,0-1 0,0 1 0,0-1-1,0 0 1,0 0 0,0 1 0,1-1 0,-1 0 0,0 0 0,1 0 0,-1 0 0,1-1 0,-1 1 0,1 0 0,-1 0 0,1-1 0,0 1 0,-1-1 0,1 0 0,0 1 0,-1-1 0,1 0 0,0 0 0,-1 0 0,1 0 0,0 0 0,-1-1 0,1 1 0,0-1 0,-1 1 0,1-1 0,0 1 0,0-1 140,29-6-3348</inkml:trace>
  <inkml:trace contextRef="#ctx0" brushRef="#br0" timeOffset="1241.391">1213 366 6537,'-10'-33'8231,"-17"28"-6529,15 7-1587,-1 0-1,1 1 0,0 1 1,-1 0-1,2 1 0,-1 0 1,0 0-1,1 2 1,0-1-1,1 1 0,-1 1 1,1 0-1,-3 4-114,-30 35 470,43-46-462,-1-1 0,1 1 1,-1 0-1,1-1 0,-1 1 1,1 0-1,0 0 0,-1-1 1,1 1-1,0 0 0,0 0 1,-1 0-1,1-1 1,0 1-1,0 0 0,0 0 1,0 0-1,0 0 0,0-1 1,0 1-1,0 0 0,0 0 1,1 0-1,-1 0 0,0-1 1,0 1-1,1 0 0,-1 0 1,1-1-1,-1 1 0,1 0 1,-1 0-1,1-1 1,-1 1-1,1-1 0,-1 1 1,1 0-1,0-1 0,-1 1 1,1-1-1,0 1 0,-1-1 1,1 0-1,0 1 0,0-1 1,0 0-1,-1 0 0,1 1 1,1-1-9,43 3 147,-8-6-94,-1-2 0,1-1 0,-2-2 0,1-2 1,-1-1-1,-1-2 0,0-1 0,12-8-53,-38 18-5,-2 2-13,-1-1 0,1 0 0,-1 0 0,1 0 1,-1-1-1,0 1 0,0-1 0,0-1 0,-1 1 0,1 0 0,-1-1 0,1-2 18,-5 7-6,0-1 0,0 1-1,0 0 1,-1-1 0,1 1-1,0 0 1,0-1 0,0 1-1,-1 0 1,1-1 0,0 1 0,0 0-1,-1-1 1,1 1 0,0 0-1,0 0 1,-1-1 0,1 1 0,0 0-1,-1 0 1,1 0 0,0 0-1,-1-1 1,1 1 0,-1 0 0,1 0-1,0 0 1,-1 0 0,1 0-1,-1 0 1,1 0 0,0 0 0,-1 0-1,1 0 1,0 0 0,-1 0-1,1 0 1,-1 0 0,1 0-1,0 1 1,-1-1 0,1 0 0,0 0-1,-1 0 1,1 1 0,0-1-1,-1 0 1,1 0 0,0 1 0,0-1-1,-1 0 1,1 0 0,0 1 6,-11 3-21,0 1 0,1 0 0,0 1 0,0 0 0,0 1 0,0 0 0,1 0 0,1 1 0,-1 0 0,1 1 0,-3 3 21,11-11-1,0-1-1,-1 1 1,1-1 0,-1 1-1,1-1 1,0 1 0,0-1-1,-1 1 1,1-1-1,0 1 1,0 0 0,-1-1-1,1 1 1,0-1 0,0 1-1,0 0 1,0-1 0,0 1-1,0-1 1,0 1 0,0 0-1,0-1 1,0 1-1,0-1 1,1 1 0,-1-1-1,0 1 1,0 0 0,1-1-1,-1 1 1,0-1 0,1 1-1,-1-1 1,0 1 0,1-1-1,-1 1 1,1-1 0,-1 0-1,0 1 1,1-1-1,-1 0 1,1 1 0,0-1-1,-1 0 1,1 1 0,-1-1-1,1 0 1,-1 0 0,1 0-1,0 0 1,-1 0 0,1 0-1,-1 1 1,1-1 0,0 0-1,-1-1 1,1 1-1,-1 0 1,1 0 0,0 0-1,-1 0 1,1 0 0,-1-1-1,1 1 1,-1 0 0,1 0-1,-1-1 1,1 1 0,-1 0-1,1-1 2,18-5-252,0 0 0,-1-1 0,0-1 0,0-1 0,-1-1 0,0 0-1,-1-1 1,15-13 252,-28 21-294,54-38-1377</inkml:trace>
  <inkml:trace contextRef="#ctx0" brushRef="#br0" timeOffset="1808.777">1762 0 7970,'-54'41'5991,"40"-27"-5412,2-2-352,0 0-1,2 1 0,-1 0 0,1 1 0,1 0 0,1 0 0,0 1 1,0 0-1,2 0 0,0 1 0,1 0 0,0 0 0,1 0 0,1 3-226,2 119 262,11-98-202,5-52 53,-10 4-93,0 0 0,-1 0 0,0 0 0,-1 0 0,0-1 0,0 1 0,-1-1 0,0 0 0,0 0 0,-1 1 0,-1-1-1,1 0 1,-1 0 0,-1 0 0,1 0 0,-2 0 0,1 0 0,-1 0 0,-1 0 0,0-1-20,3 9 0,0 1 1,0-1-1,1 1 0,-1-1 0,0 0 1,0 1-1,0-1 0,0 1 1,0-1-1,0 1 0,0-1 0,0 1 1,0-1-1,0 1 0,-1-1 0,1 0 1,0 1-1,0-1 0,0 1 1,-1-1-1,1 1 0,0 0 0,-1-1 1,1 1-1,0-1 0,-1 1 1,1-1-1,0 1 0,-1 0 0,1-1 1,-1 1-1,1 0 0,-1 0 1,1-1-1,-1 1 0,1 0 0,-1 0 1,1 0-1,-1-1 0,1 1 1,-1 0-1,1 0 0,-1 0 0,1 0 1,-1 0-1,0 0 0,1 0 1,-1 0-1,1 0 0,-1 0 0,1 1 1,-1-1-1,1 0 0,-1 0 1,1 0-1,-1 1 0,1-1 0,-1 0 1,1 1-1,-1-1 0,1 0 1,0 1-1,-1-1 0,1 0 0,0 1 1,-1 0-1,-1 2 4,1 0 0,-1 1 0,1-1 0,0 1 0,0-1 0,0 1 0,0-1 0,0 1 0,1 0 0,0-1 0,0 1 0,0 0 0,0-1 0,0 1 0,1 0 0,0-1 0,0 1 0,0-1 0,0 1 0,0-1 0,1 0 0,-1 1 0,1-1 0,0 0 0,0 0 0,0 0 0,1 0 0,-1 0 0,1-1 0,-1 1 0,2 0-4,68 14 120,-53-15-86,0-1-1,1-1 1,-1-1 0,0-1 0,0 0 0,0-1 0,0-2-1,18-5-33,-31 8 13,0 0 0,0-1 0,0 1 0,0-1 0,0 0-1,-1-1 1,0 1 0,1-1 0,-1 0 0,0-1 0,-1 1 0,1-1-1,-1 0 1,0 0 0,0 0 0,0-1 0,-1 1 0,0-1-1,2-6-12,-4 11 8,-1 0-1,0 0 0,0-1 0,1 1 0,-1 0 0,0 0 1,0-1-1,0 1 0,0 0 0,0-1 0,-1 1 1,1 0-1,0 0 0,-1-1 0,1 1 0,-1 0 0,1 0 1,-1 0-1,1 0 0,-1-1 0,0 1 0,0 0 0,1 0 1,-1 0-1,0 1 0,0-1 0,0 0 0,0 0 0,0 0 1,0 1-1,0-1 0,-1 0 0,1 1 0,0-1 0,0 1 1,0-1-1,-1 1 0,1 0 0,0 0 0,0-1 1,-1 1-1,1 0 0,0 0 0,-1 0 0,1 0-7,-11 3 56,0 0-1,0 0 1,1 1 0,-1 1-1,1 0 1,0 0 0,1 1-1,-1 0 1,1 1 0,0 0-1,1 1 1,0 0-1,0 0 1,-3 5-56,6-8 51,1-1 0,0 1 0,0-1 0,1 2 0,-1-1 0,1 0 0,0 1 0,1 0 0,-1-1 0,1 1 0,0 1 0,1-1 0,-1 0 0,1 1 0,0-1 0,0 5-51,2-10 4,1 1-1,-1 0 1,0-1-1,0 1 1,1-1-1,-1 1 1,1-1-1,-1 1 1,1-1-1,0 1 1,0-1-1,0 1 1,-1-1-1,1 0 1,0 1-1,1-1 1,-1 0 0,0 0-1,0 0 1,0 0-1,1 0 1,-1 0-1,1 0 1,-1 0-1,1-1 1,-1 1-1,1 0 1,-1-1-1,1 1 1,-1-1-1,1 0 1,0 0-1,-1 1 1,1-1-4,56-1-321,-46-1-636,0 0 1,0-1-1,0 0 1,0-1-1,0-1 1,-1 0-1,0 0 1,2-2 956,27-18-4756</inkml:trace>
  <inkml:trace contextRef="#ctx0" brushRef="#br0" timeOffset="2235.157">2246 166 9098,'-46'-11'7173,"-5"22"-4075,-39 39-1133,88-49-1956,0 0-1,1 0 1,-1 0 0,0 0-1,0 1 1,1-1 0,-1 1 0,0-1-1,1 1 1,0-1 0,-1 1-1,1 0 1,0 0 0,0 0 0,0 0-1,0 0 1,0 0 0,0 0-1,1 0 1,-1 0 0,1 0-1,-1 0 1,1 0 0,0 0 0,0 1-1,0-1 1,0 0 0,0 0-1,0 0 1,1 0 0,-1 1 0,1-1-1,0 0 1,-1 0 0,1 0-1,0 0 1,0 0 0,0-1 0,0 1-1,1 0 1,-1 0 0,0-1-1,1 1 1,-1 0 0,1-1 0,0 0-1,-1 1 1,1-1 0,1 1-9,5 2 0,0 0 0,0-1 1,0 0-1,0-1 0,0 1 1,1-2-1,-1 1 0,1-1 1,-1 0-1,1-1 0,0 0 1,-1 0-1,1-1 0,5-1 0,-3 1 4,0 0-1,0 1 0,0 0 1,0 0-1,0 1 0,-1 1 1,1 0-1,0 1 0,5 1-3,-14-3 0,0-1 0,-1 0 0,1 1 0,-1-1 0,1 1 0,-1 0 0,1-1 0,-1 1 0,0 0 0,1 0 0,-1 0 0,0 0 0,0 0 0,0 0 0,1 0 0,-1 1 0,0-1 0,0 0 0,-1 0 0,1 1 0,0-1 0,0 1 0,-1-1 0,1 1 0,-1-1 0,1 1 0,-1-1 0,1 1 0,-1-1 0,0 1 0,0 0 0,0-1 0,0 1 0,0-1 0,0 1 0,-1 0 0,1-1 0,0 1 0,-1-1 0,1 1 0,-1-1 0,0 1 0,1-1 0,-1 1 0,0-1 0,0 0 0,0 1 0,0-1 0,0 0 0,0 0 0,0 0 0,0 0 0,-1 0 0,0 1 0,-12 8 100,0-1 0,-1-1 0,0 0 0,-1-1 0,0 0 0,0-1 0,0-1 0,-1-1 1,0 0-1,0-1 0,-9 0-100,-93 0-945,82-12-2718,8-12 138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0:09:5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2499 3409 9162,'-36'0'1999,"-116"-2"1010,17-27-5235,125 28 2191,-1 0 1,0 2 0,1-1-1,-1 1 1,0 1 0,1 0-1,-1 0 1,1 1-1,0 1 1,0-1 0,0 2-1,0-1 1,0 1-1,1 1 1,0 0 0,0 0-1,1 1 1,0 0-1,-1 1 35,-54 50 342,2 2 0,3 2-1,3 3 1,3 3 0,2 1-1,-21 45-341,-47 99 548,112-203-521,0 0-1,1 0 1,0 1-1,1 0 1,0 0-1,1 0 1,0 0-1,1 1 1,0-1-1,1 1 1,0-1-1,0 1 1,2 0-1,-1 0-26,9 12 47,1 0 0,1 0-1,1-1 1,1 0 0,1-1 0,1-1 0,1 0-1,14 14-46,-21-24 10,154 175 97,-118-144-117,1-2 1,2-2 0,1-2-1,2-3 1,43 22 9,-67-43-15,0 0-1,1-2 1,0-1 0,0-1-1,1-1 1,0-2 0,0-1-1,0-1 1,1-1 0,22-3 15,-22-1-2,0-1 0,0-2 0,-1-1 0,0-1 0,0-2 0,-1 0 0,0-2 0,0-1 0,12-9 2,-12 2 25,-2 0 0,0-2 0,-2-1 0,0-1 0,-1-1 0,-1-1 0,-2 0 0,0-2-1,-2-1 1,-1 0 0,-2-1 0,11-26-25,-3 4 76,-1-2 0,-3 0-1,-3-2 1,-2 1 0,7-57-76,-5-5 265,-5-1 1,-5-39-266,-5 106 95,-2 0 1,-3 0 0,-2 1 0,-2-1-1,-6-15-95,9 45 76,-1-1-1,-1 1 1,-1-1-1,-1 2 0,0 0 1,-2 0-1,0 0 0,-1 1 1,-1 1-1,-6-7-75,0 8 56,0-1 0,-1 2 0,-1 1 0,-1 0 1,1 2-1,-2 1 0,0 0 0,0 2 0,-1 0 0,0 2 0,-1 0 0,0 2 0,-2 0-56,-18 0-334,-2 1-1,1 3 1,0 1-1,0 2 0,0 3 1,0 1-1,0 3 0,1 1 1,1 3-1,0 1 0,0 2 1,2 2-1,-26 16 335,-162 93-3046</inkml:trace>
  <inkml:trace contextRef="#ctx0" brushRef="#br0" timeOffset="55767.016">1856 1820 7666,'-10'-32'1641,"-2"-4"-562,2 1-1,2-1 0,1-1 0,1-9-1078,19 66 750,16 82-308,84 244-11,-40-181-257,39 58-174,-62-112 69,-47-106-61,-2 0 0,1 1 0,0-1 0,-1 0-1,0 1 1,0-1 0,-1 1 0,0-1 0,0 1 0,0-1 0,0 1 0,-1 0-8,1-5-19,-1 0 0,1 0 0,0 0 0,0 0 0,-1 0 0,1 0 0,-1 0 0,1 0 0,-1 0 0,1 0 0,-1 0 1,0-1-1,1 1 0,-1 0 0,0 0 0,0-1 0,1 1 0,-1 0 0,0-1 0,0 1 0,0-1 0,0 1 0,0-1 0,0 1 1,0-1-1,0 0 0,0 0 0,0 1 0,0-1 0,0 0 0,0 0 0,0 0 0,0 0 0,0 0 0,0 0 0,0 0 0,0-1 0,0 1 1,-1 0 18,-43-16-2982,44 16 2912,-38-20-2679</inkml:trace>
  <inkml:trace contextRef="#ctx0" brushRef="#br0" timeOffset="56034.404">1918 2539 6113,'-8'7'4973,"12"10"-3059,-2-11-1847,7 25 60,2-1 1,0 0-1,3 0 1,0-1-1,2-1 1,0-1-1,2 0 1,9 9-128,-24-32 22,1 0 1,-1 0-1,1 0 0,0 0 0,0 0 1,1-1-1,-1 0 0,1 1 0,0-2 1,-1 1-1,1-1 0,0 1 0,1-1 1,-1-1-1,0 1 0,1-1 1,-1 0-1,0 0 0,1-1 0,-1 1 1,1-1-1,-1 0 0,1-1 0,-1 1 1,1-1-1,-1 0 0,1-1 0,-1 1 1,0-1-1,0 0 0,0 0 1,0-1-1,2 0-22,0-5 44,0 1 1,-1-1 0,1 0-1,-2 0 1,1-1-1,-1 0 1,0 0-1,-1 0 1,0-1 0,-1 1-1,0-1 1,0 0-1,-1 0 1,0 0-1,-1 0 1,0 0 0,-1 0-1,0 0 1,0-5-45,-12-150-714,2 89-1250,4-15-1202,0 9-690</inkml:trace>
  <inkml:trace contextRef="#ctx0" brushRef="#br0" timeOffset="56614.383">355 898 7850,'-46'-1'4631,"45"1"-4594,0 0 0,0 0 0,0 0 0,0 0 0,0 1 0,0-1 0,0 0 0,0 1 0,0-1-1,0 1 1,0-1 0,1 1 0,-1-1 0,0 1 0,0 0 0,0-1 0,1 1 0,-1 0 0,0 0 0,0-1-1,1 1 1,-1 0 0,1 0 0,-1 0 0,1 0 0,-1 0 0,1 0 0,0 0 0,-1 0 0,1 0 0,0 0-1,0 0 1,0 0 0,0 0 0,0 0 0,0 0 0,0 0 0,0 1-37,6 45 68,-4-40 2,15 67 48,5-1 0,2 0 1,3-3-1,29 53-118,-52-112 8,0 0-1,1-1 1,1 1-1,-1-1 1,1 0 0,1-1-1,0 1 1,0-1-1,1-1 1,0 1 0,1-1-1,0-1 1,0 0-1,0 0 1,1 0-1,7 2-7,-16-8 3,1 0-1,-1 0 1,1 0-1,-1-1 1,1 1-1,-1 0 0,1-1 1,-1 1-1,1-1 1,0 0-1,-1 0 1,1 1-1,0-1 0,-1 0 1,1 0-1,0 0 1,-1-1-1,1 1 1,-1 0-1,1-1 0,0 1 1,-1-1-1,1 1 1,-1-1-1,1 0 1,-1 0-1,1 0 0,-1 1 1,0-1-1,1-1 1,-1 1-1,0 0 1,0 0-1,0 0 0,0-1 1,0 1-1,0 0 1,0-1-1,0 1 1,-1-1-1,1 1 0,0-1 1,-1 1-1,1-1 1,-1 0-1,0 1 1,0-1-1,1 0 1,-1 1-1,0-1 0,0 0 1,0 1-1,-1-1 1,1 0-1,0 1 1,-1-1-4,-74-115-3417,36 63 974</inkml:trace>
  <inkml:trace contextRef="#ctx0" brushRef="#br0" timeOffset="56811.354">126 1080 4737,'-16'-4'1086,"-93"-12"6366,134-4-6849,19-25-415,-1-1 0,-3-3 1,-2-2-1,8-16-188,100-166-48,-146 232 34,1-1-119,0 0-1,-1 1 1,1-1 0,0 0-1,0 1 1,0-1 0,0 1-1,0-1 1,0 1 0,1 0-1,-1-1 1,0 1 0,1 0-1,-1 0 1,1 0 0,-1 0-1,1 0 1,-1 0 0,1 0-1,0 1 1,-1-1 0,1 0-1,0 1 134,5 11-2372</inkml:trace>
  <inkml:trace contextRef="#ctx0" brushRef="#br0" timeOffset="57839.837">472 885 8266,'24'122'4918,"-16"-94"-4836,1 0-1,1 0 0,1-1 0,2 0 0,1-1 0,1-1 0,1 0 1,17 19-82,-26-35 24,0-1 0,1 0 0,0 0 0,1-1 1,0 0-1,0 0 0,0-1 0,1 0 1,0-1-1,0 0 0,0-1 0,1 0 0,5 2-24,-12-6 41,0 0 0,0-1-1,-1 1 1,1-1-1,0 1 1,0-1 0,-1 0-1,1-1 1,0 1 0,-1-1-1,1 1 1,-1-1-1,0 0 1,0 0 0,1 0-1,-1-1 1,-1 1 0,1-1-1,0 0 1,-1 0-1,1 0 1,-1 0 0,0 0-1,0 0 1,0-1 0,0 1-1,-1-1 1,1 1-1,-1-1 1,0 1 0,0-1-1,0 0 1,-1 0 0,1 0-1,-1 1 1,0-1-1,0 0 1,0 0 0,-1-2-41,-2-18 117,0 1 1,-2 0-1,-1 1 1,0-1 0,-2 1-1,0 0 1,-2 1-1,0 0 1,-2 0-1,0 1 1,-1 1-1,-1 0 1,-16-16-118,-7-7 181,30 39-83,11 6-48,5-3-61,-1 0 0,1-1 0,0 0 0,-1 0 0,1 0 0,-1-2 0,1 1 0,-1-1 0,0 0-1,0 0 1,0-1 0,-1 0 0,1-1 0,-1 1 0,0-2 0,0 1 0,-1-1 0,0 0 0,0 0 0,0 0-1,0-1 1,3-6 11,4-5-418,1 0 0,-2-1 0,-1-1-1,0 0 1,5-17 418,-12 29-188,0-3-104,-5 17 169,-8 138 322,20-29 159,-11-114-355,0 0 0,0 0 1,0-1-1,0 1 1,0 0-1,1 0 1,-1-1-1,0 1 1,1 0-1,-1 0 1,0-1-1,1 1 0,-1 0 1,1-1-1,-1 1 1,1-1-1,-1 1 1,1 0-1,-1-1 1,1 1-1,0-1 1,-1 0-1,1 1 0,0-1 1,-1 1-1,1-1 1,0 0-1,-1 0 1,1 1-1,0-1 1,0 0-1,-1 0 1,1 0-1,0 0 0,0 0 1,0 0-1,-1 0 1,1 0-1,0 0 1,0 0-1,-1 0 1,1-1-1,0 1 0,0 0 1,-1-1-1,1 1 1,0 0-1,-1-1 1,1 1-1,0-1 1,0 0-4,25-30 93,-16 10-53,-2-1 0,0 0 0,-2-1-1,0 1 1,-1-1 0,-2 0 0,0 0 0,-2-1 0,0-6-40,28 87 132,0-12-102,-28-44-29,0 0 1,0 0 0,0 0-1,0 0 1,0 0-1,0 0 1,0-1 0,0 1-1,0 0 1,1-1 0,-1 1-1,0-1 1,1 1 0,-1-1-1,0 1 1,1-1 0,-1 0-1,0 0 1,1 0-1,-1 0 1,1 0 0,-1 0-1,0 0 1,1 0 0,-1 0-1,1-1 1,-1 1 0,0-1-1,1 1 1,-1-1 0,0 1-1,0-1 1,1 0 0,-1 1-1,0-1 1,0 0-1,0-1-1,9-8 29,-1-2-1,-1 0 1,0 0-1,0 0 1,-2-1-1,1 0 1,-2 0-1,0-1 1,0 1-1,1-11-28,-3 14 17,8-25 48,-1-1 0,-2 0 0,-2-1-1,-1 1 1,-2-1 0,-1-16-65,-10 14 276,5 44-124,1 4-131,0 0-1,1 1 1,1-1-1,0 1 0,0-1 1,0 1-1,1-1 1,1 1-1,0-1 0,0 0 1,1 0-1,0 0 1,3 6-21,-6-14-1,1 0 1,0 0 0,-1 0-1,1 1 1,0-1 0,0 0 0,0 0-1,0 0 1,0 0 0,0 0-1,0 0 1,0-1 0,0 1-1,1 0 1,-1 0 0,0-1-1,0 1 1,1-1 0,-1 1-1,0-1 1,1 0 0,-1 1-1,0-1 1,1 0 0,-1 0 0,1 0-1,-1 0 1,0 0 0,1 0-1,-1-1 1,1 1 0,-1 0-1,0-1 1,1 1 0,-1-1-1,0 1 1,1-1 0,-1 1-1,0-1 1,0 0 0,0 0 0,0 0-1,0 0 1,0 0 0,44-47-268,-25 13-319,-2-2-1,-1 1 1,-2-2 0,-2 0-1,-1-1 1,3-19 587,-4-12-475,-23 77 868,6 3-239,1 0-1,0 1 1,0-1-1,1 1 0,1 0 1,0 0-1,0 0 1,1 1-154,0-1 117,0-2-2,-2 2 3,2-1-1,0 1 1,0 0 0,1-1 0,0 1-1,1 0 1,0 0 0,1 6-118,2-12 6,-1 0 1,1-1-1,1 1 0,-1-1 1,0 0-1,1 1 0,0-2 0,0 1 1,0 0-1,1-1 0,-1 0 1,1 0-1,-1 0 0,1 0 1,0-1-1,0 0 0,1 0 0,0 0-6,-3-1-23,0-1-1,-1 1 0,1-1 0,0 0 1,0 0-1,-1 0 0,1 0 0,0 0 0,0-1 1,0 1-1,-1-1 0,1 0 0,0 1 0,-1-1 1,1-1-1,-1 1 0,1 0 0,-1-1 0,0 1 1,1-1-1,-1 0 0,0 1 0,0-1 1,0 0-1,0 0 0,0-2 24,45-65-2314,-39 54 1211,18-33-1275</inkml:trace>
  <inkml:trace contextRef="#ctx0" brushRef="#br0" timeOffset="58239.883">1704 36 7954,'-31'23'6458,"18"-15"-4971,5 8-1016,-1 13-384,2-1 0,0 1-1,2 1 1,2-1 0,0 10-87,2-37 7,0 0 0,1 0 0,-1 1 0,1-1 0,0 0 1,0 0-1,0 1 0,0-1 0,0 0 0,0 0 1,0 0-1,1 1 0,-1-1 0,1 0 0,0 0 0,-1 0 1,1 0-1,0 0 0,0 0 0,0 0 0,1 0 0,-1 0 1,0 0-1,1-1 0,-1 1 0,1 0 0,0-1 1,-1 0-1,1 1 0,0-1 0,0 0 0,0 0 0,0 0 1,0 0-1,0 0 0,0 0 0,0-1 0,0 1 0,1-1 1,-1 1-1,0-1 0,0 0 0,1 0 0,-1 0 0,0 0 1,0 0-1,0 0 0,1-1 0,-1 1 0,2-2-7,7-3 44,0 0 1,0-1-1,-1-1 0,0 0 0,0 0 0,0-1 0,-1 0 0,0-1 0,-1 0 0,0 0 1,0-1-1,-1 0 0,0 0 0,-1-1 0,0 0 0,-1 0 0,0 0 0,-1-1 1,0 1-1,-1-1 0,0 0 0,0 0 0,-2 0 0,1-1 0,-2-9-44,1 19 41,-1 1 0,0-1 0,-1 0 0,1 0 0,0 1 0,-1-1-1,1 0 1,-1 1 0,0-1 0,0 0 0,0 1 0,0-1 0,-1 1 0,1 0-1,-1-1 1,1 1 0,-1 0 0,0 0 0,0 0 0,0 0 0,0 0 0,0 0 0,0 1-1,0-1 1,-1 1 0,1-1 0,-1 1 0,1 0 0,-1 0 0,1 0-41,-6-1 72,0 1 0,1-1 0,-1 1 0,0 1 1,0 0-1,1 0 0,-1 0 0,0 1 0,0 0 1,1 0-73,2 0-2,1 0 0,0 0 0,0 0 0,0 0 1,0 1-1,0-1 0,0 1 0,1 0 0,-1 0 1,0 0-1,1 1 0,0-1 0,-1 1 0,-1 2 2,5-4-103,-1 0 0,1 1 0,-1-1 0,1 0 0,0 1-1,-1-1 1,1 1 0,0-1 0,0 1 0,0-1 0,0 1 0,0-1-1,0 1 1,0-1 0,1 1 0,-1-1 0,1 1 0,-1-1-1,1 0 1,-1 1 0,1-1 0,0 0 0,-1 1 0,1-1 0,0 0-1,0 0 1,0 0 0,0 0 0,0 0 0,0 0 0,1 1 103,2 2-1129,11 16-2074</inkml:trace>
  <inkml:trace contextRef="#ctx0" brushRef="#br0" timeOffset="59018.026">287 1447 6081,'-48'37'7685,"48"-37"-7652,1 0 0,-1 0 0,0 0 0,0-1 1,1 1-1,-1 0 0,0 0 0,0 0 1,1 0-1,-1-1 0,0 1 0,0 0 0,0 0 1,0 0-1,1-1 0,-1 1 0,0 0 1,0 0-1,0-1 0,0 1 0,0 0 0,0 0 1,0-1-1,0 1 0,0 0 0,1-1 0,-1 1 1,0 0-1,0 0 0,-1-1 0,1 1 1,0 0-1,0-1 0,0 1 0,0 0 0,0 0 1,0-1-1,0 1 0,0 0 0,0 0 0,-1-1 1,1 1-1,0 0 0,0 0 0,0 0 1,0-1-1,-1 1 0,1 0 0,0 0 0,0 0 1,-1 0-1,1-1 0,0 1 0,0 0-33,91-202 606,31-18-488,-86 167-128,-36 54 7,1-1 1,-1 0-1,0 1 0,0-1 1,0 0-1,1 0 1,-1 1-1,0-1 0,0 0 1,1 0-1,-1 1 1,0-1-1,1 0 1,-1 0-1,0 0 0,1 0 1,-1 1-1,0-1 1,1 0-1,-1 0 0,0 0 1,1 0-1,-1 0 1,0 0-1,1 0 0,-1 0 1,0 0-1,1 0 1,-1 0-1,1 0 0,-1 0 1,0 0-1,1 0 1,-1-1-1,0 1 1,1 0-1,-1 0 0,0 0 1,1 0-1,-1-1 1,0 1-1,0 0 0,1 0 1,-1-1-1,0 1 1,0 0-1,1 0 0,-1-1 1,0 1-1,0 0 1,0-1-1,0 1 1,1 0 2,-6 32-66,-9 16 81,-3-1-1,-2-1 1,-2 0 0,-2-1-15,-5 15 17,20-44-8,0 0-1,-1 0 0,-1-1 1,0 0-1,-1-1 0,-1 0 1,0-1-9,-45 46 32,45-35-68,44-39-35,38-88-348,55-137-1038,-52 77-2896,-56 115 1766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0:3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284 111 8250,'-5'-2'411,"0"0"0,0 1 1,-1-1-1,1 1 0,-1 0 1,1 1-1,-1-1 0,1 1 1,0 0-1,-1 1 0,1-1 0,-2 1-411,0 0 79,0 1 1,0 0-1,0 1 0,0-1 0,0 1 0,1 0 0,-1 1 0,1 0 0,0 0 0,0 0 0,0 1 0,1-1 0,-1 2 0,0 1-79,-4 4 51,0 1 0,1 0 0,1 1 0,0 0 0,1 0 0,0 1 0,1 0 0,1 1-51,-7 23 96,2 1 0,2 0 0,2 0-1,1 1 1,1 38-96,3-73 10,1-1 0,-1 0 0,1 0-1,0 1 1,0-1 0,1 0 0,-1 1-1,1-1 1,0 0 0,0 0 0,0 0-1,1 0 1,0 0 0,-1 0 0,1 0-1,1 0 1,-1-1 0,0 1 0,1-1-1,0 1 1,0-1 0,0 0-10,36-37 128,164-234 293,-56 84-293,-12 57-44,-119 102-80,-63 57-177,-43 62 326,88-91-141,-1 1 0,0-1-1,1 1 1,0-1 0,0 1-1,0 0 1,1 0 0,-1 0-1,1 0 1,0 1 0,0-1-1,0 0 1,0 0 0,1 1-1,0-1 1,0 0 0,0 1-1,0-1 1,1 0 0,0 1-1,0-1 1,0 0 0,0 0-1,1 0 1,-1 0 0,1 0-1,0 0 1,0 0 0,1-1-1,-1 1 1,1-1 0,0 1-1,0-1 1,0 0 0,0 0-1,0-1 1,1 1 0,-1 0-1,1-1-11,1-1 8,-1 0-1,1 0 1,-1-1 0,1 1-1,0-1 1,-1 0-1,1-1 1,-1 1 0,1-1-1,0 0 1,-1 0-1,0 0 1,1-1 0,-1 1-1,0-1 1,0 0 0,0 0-1,0-1 1,0 1-1,0-1 1,0 0 0,-1 0-1,0 0 1,1-1-1,-1 0-7,12-7 22,173-125 193,-148 107-135,-40 29-79,0 0 1,0 0-1,0 0 1,0 0-1,-1 1 1,1-1-1,0 0 1,0 0-1,0 0 1,-1 0-1,1 0 1,0 0-1,0 0 1,0 0-1,-1 1 1,1-1-1,0 0 1,0 0-1,-1 0 1,1 0-1,0 0 1,0 0-1,0 0 1,-1 0-1,1 0 1,0-1-1,0 1 1,-1 0-1,1 0 1,0 0-1,0 0 0,0 0 1,-1 0-1,1 0 1,0 0-1,0-1 1,0 1-1,0 0 1,-1 0-1,1 0 1,0 0-1,0-1 1,0 1-1,0 0 1,0 0-1,-1 0 1,1-1-1,0 1 1,0 0-1,0 0 1,0 0-1,0-1 1,0 1-1,0 0 1,0 0-1,0-1 1,0 1-1,0 0 1,0 0-1,0 0-1,-22 8 36,10-1 8,0-1-1,1 1 1,0 1-1,1 0 1,-1 1-1,1 0 1,1 0-1,0 1 1,0 0-1,1 1 0,0 0 1,1 0-1,0 0 1,1 1-1,0 0 1,1 1-1,1-1 1,0 1-1,0 0 1,1 0-1,1 0 1,-1 9-44,2-18 10,1-1 1,0 1-1,0-1 1,0 1-1,0 0 1,0-1-1,1 1 1,0-1-1,-1 1 1,1-1-1,1 1 1,-1-1 0,0 1-1,1-1 1,0 0-1,0 0 1,0 0-1,0 0 1,0 0-1,0 0 1,1-1-1,-1 1 1,1-1-1,0 1 1,0-1-1,0 0 1,0 0 0,0-1-1,0 1 1,1 0-11,1-1-59,0 1 0,-1-1 1,1 0-1,0 0 1,0-1-1,-1 1 0,1-1 1,0 0-1,0-1 1,0 1-1,0-1 1,-1 0-1,1 0 0,0 0 1,2-2 58,89-67-6192,-44 17 1806</inkml:trace>
  <inkml:trace contextRef="#ctx0" brushRef="#br0" timeOffset="359.742">1134 43 9610,'-92'28'6603,"-25"6"-3687,117-34-2910,0 1-1,0-1 0,1 0 0,-1 0 0,0 1 0,0-1 0,0 0 1,0 0-1,0 0 0,0 1 0,0-1 0,0 0 0,0 0 0,0 1 0,0-1 1,0 0-1,0 0 0,-1 1 0,1-1 0,0 0 0,0 0 0,0 0 1,0 1-1,0-1 0,0 0 0,0 0 0,-1 0 0,1 0 0,0 1 1,0-1-1,0 0 0,0 0 0,-1 0 0,1 0 0,0 0 0,0 1 0,0-1 1,-1 0-1,1 0 0,0 0 0,0 0 0,-1 0 0,1 0 0,0 0 1,0 0-1,0 0 0,-1 0 0,1 0 0,0 0-5,21 4-25,82 7 60,102-5 113,-194-5-149,-10-1-1,0 0 1,0-1 0,-1 1 0,1 0 0,0 0 0,0 0 0,0 0 0,0 0 0,0 0 0,0 0-1,0 0 1,0 0 0,-1 1 0,1-1 0,0 0 0,0 0 0,0 1 0,0-1 0,-1 1 0,1-1-1,0 1 1,0-1 0,-1 1 0,1-1 0,0 1 0,-1 0 0,1-1 0,0 1 0,-1 0 0,1 0 0,-1-1-1,1 1 1,-1 0 0,0 0 0,1 0 0,-1 0 0,0-1 0,0 1 0,1 0 0,-1 0 0,0 0-1,0 0 1,0 0 0,0 0 0,0 0 1,-56 100 139,-17 3 308,-16 34 51,87-134-487,-1 0 0,1 0 0,-1 0 0,1 0-1,-1-1 1,0 1 0,0-1 0,-1 0 0,1 0-1,-1 0 1,0-1 0,1 1 0,-1-1 0,0 0-1,-1 0 1,1 0 0,0 0 0,0-1 0,-1 0-1,1 1 1,-3-1-11,-15-13-365,13-36-1394,9-9-1993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0:2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68 135 5025,'16'-48'6756,"-22"84"-3330,-11 37-2829,-2 16-678,2 9 166,4 2 0,2 57-85,17-56 62,-4-99-63,-1 0-1,1 0 0,0-1 1,0 1-1,0-1 0,0 0 0,0 1 1,1-1-1,-1 0 0,0 0 1,0 0-1,1-1 0,-1 1 1,0 0-1,1-1 0,-1 0 0,1 1 1,-1-1-1,1 0 0,-1 0 1,1 0-1,-1-1 0,0 1 1,1-1-1,-1 1 0,2-1 2,3 0-77,86-8-3418,-41 6 798</inkml:trace>
  <inkml:trace contextRef="#ctx0" brushRef="#br0" timeOffset="336.707">559 304 7818,'-1'-1'140,"0"0"-1,0 0 1,0 0 0,0 0 0,-1 0 0,1 1 0,0-1-1,-1 1 1,1-1 0,0 1 0,-1-1 0,1 1 0,-1 0 0,1-1-1,-1 1 1,1 0 0,0 0 0,-1 0 0,1 0 0,-1 1 0,1-1-1,-1 0 1,1 1 0,-1-1 0,1 1 0,0-1 0,-1 1 0,1-1-1,0 1 1,0 0 0,-2 1-140,-35 39 2104,26-26-1837,-12 18 92,1 2 0,2 1 0,1 1-1,2 0 1,-2 11-359,-11 19 434,-1 31 144,32-97-572,0 0-1,1 0 0,-1-1 1,0 1-1,0 0 0,0 0 1,0 0-1,1-1 0,-1 1 1,0 0-1,1 0 1,-1-1-1,1 1 0,-1 0 1,1-1-1,-1 1 0,1 0 1,-1-1-1,1 1 0,-1-1 1,1 1-1,0-1 0,-1 1 1,1-1-1,0 1 0,0-1 1,-1 0-1,1 1 0,0-1 1,0 0-1,0 0 0,-1 0 1,1 0-1,0 0 0,0 1 1,0-1-1,0 0 1,-1-1-1,1 1 0,1 0-5,1 0 18,2 1-6,1 0 0,-1-1 0,0 0 0,0 0 0,0 0 0,0-1 0,0 0 0,0 0 0,0 0-1,0 0 1,0-1 0,-1 0 0,1 0 0,0 0-12,11-11 28,-1 0 0,0 0 0,-2-2 0,1 0 0,-2 0 0,0-1 0,3-6-28,22-31 70,-2-2-1,-3-1 0,-2-1 1,20-57-70,-40 63 121,-10 50-117,-1 0 1,1 0-1,0 0 0,-1 0 0,1 0 0,-1 0 0,1 0 0,-1 0 0,1 0 1,-1 0-1,0 0 0,0 0 0,1 0 0,-1 1 0,0-1 0,0 0 0,0 1 0,0-1 1,0 0-1,0 1 0,0-1 0,0 1 0,0-1 0,0 1 0,0 0 0,0-1 1,0 1-1,0 0 0,0 0 0,-1 0 0,1 0 0,0 0 0,0 0 0,0 0 1,0 0-1,0 0 0,0 1 0,-1-1 0,1 0 0,0 1 0,0-1-4,-8 2 8,0 0-1,0 0 1,0 1 0,0 0-1,0 1 1,0 0-1,1 0 1,0 1 0,0 0-1,0 0 1,1 1-1,-1 0 1,1 0 0,1 1-1,-1 0 1,1 0-1,0 1 1,1-1 0,0 1-1,0 1 1,1-1-1,0 0 1,-2 8-8,3 8-31,13-20-207,44-55-1808,-15 15-1172,7-4-251</inkml:trace>
  <inkml:trace contextRef="#ctx0" brushRef="#br0" timeOffset="1052.739">881 21 8778,'-50'51'6030,"-57"77"-4466,101-120-1516,1 1 0,0-1 0,0 1 0,1 0 0,0 1 0,1-1 0,0 1 0,0-1 0,1 1 1,0 0-1,1 0 0,0 0 0,0 0 0,1 0 0,1 0 0,0 0 0,0 0 0,1 0 1,0 0-1,0-1 0,1 1 0,1-1 0,0 1 0,0-1 0,1 0 0,0-1 0,0 1 0,4 4-48,-7-11 6,1 1 0,0-1-1,-1 1 1,1-1 0,0 0-1,0 0 1,0 0 0,1 0-1,-1-1 1,0 0 0,1 1-1,-1-1 1,1 0 0,-1 0-1,1-1 1,-1 1-1,1-1 1,-1 0 0,1 0-1,0 0 1,-1 0 0,1 0-1,0-1 1,2 0-6,80-37 155,30-43 48,-116 81-203,1-1 1,-1 0-1,1 0 1,0 0-1,-1 1 1,1-1-1,0 0 1,-1 1-1,1-1 1,0 1-1,0-1 1,0 0-1,-1 1 1,1 0-1,0-1 1,0 1-1,0 0 1,0-1-1,0 1 1,0 0-1,0 0 1,0 0-1,0 0 1,0 0-1,0 0 1,0 0-1,0 0 1,0 0-1,0 0 1,0 0-1,-1 1 1,1-1-1,0 0 1,0 1-1,0-1 1,0 1-1,0-1 1,0 1-1,-1-1 1,1 1-1,0-1 1,0 1-1,-1 0 1,1 0-1,-1-1 1,1 1-1,0 0 1,-1 0-1,1 0 1,-1 0-1,0-1 1,1 1-1,-1 0 1,0 0-1,13 136 21,-13-136-16,1 0 0,-1-1 1,1 1-1,-1 0 0,1-1 0,-1 1 0,1 0 1,-1-1-1,1 1 0,0-1 0,-1 1 0,1-1 1,0 1-1,0-1 0,-1 1 0,1-1 0,0 0 1,0 0-1,-1 1 0,1-1 0,0 0 1,0 0-1,0 0 0,0 0 0,0 0 0,-1 0 1,1 0-1,0 0 0,0 0 0,0 0 0,0 0 1,-1-1-1,1 1 0,0 0 0,0 0 0,-1-1 1,1 1-1,0-1 0,0 1 0,-1-1 1,1 1-1,0-1 0,-1 1 0,1-1 0,-1 0 1,1 1-1,-1-1 0,1 0 0,-1 1 0,1-1 1,-1 0-1,0 0 0,1 1 0,-1-1-5,124-123 288,-90 88-231,54-45-3,-87 80-56,-1 0 1,0 1-1,1-1 1,-1 0-1,1 0 0,-1 1 1,1-1-1,-1 0 0,1 1 1,-1-1-1,1 1 1,-1-1-1,1 1 0,0-1 1,-1 1-1,1-1 1,0 1-1,0 0 0,-1-1 1,1 1-1,0 0 0,0 0 1,0-1-1,-1 1 1,1 0-1,0 0 0,0 0 1,0 0-1,0 0 1,-1 0-1,1 0 0,0 0 1,0 1-1,0-1 0,-1 0 1,1 0-1,0 1 1,0-1-1,-1 0 0,1 1 1,0-1-1,0 1 1,-1-1-1,1 1 0,-1-1 1,1 1-1,0-1 0,-1 1 1,1 0-1,-1-1 1,0 1-1,1 0 0,-1 0 1,1-1-1,-1 1 0,0 0 1,0 0-1,1-1 1,-1 1-1,0 0 0,0 0 1,0 0-1,0 0 1,0-1-1,0 1 0,0 0 2,-22 102-66,16-82 72,0 0 1,2-1-1,0 2 0,2-1 1,-1 19-7,3-39 0,0 0 1,0-1 0,0 1 0,1 0 0,-1-1-1,0 1 1,0 0 0,0 0 0,1-1-1,-1 1 1,0-1 0,1 1 0,-1 0 0,1-1-1,-1 1 1,1-1 0,-1 1 0,1-1-1,-1 1 1,1-1 0,-1 1 0,1-1 0,0 0-1,-1 1 1,1-1 0,0 0 0,-1 0 0,1 1-1,0-1 1,-1 0 0,1 0 0,0 0-1,-1 0 1,1 0 0,0 0 0,0 0 0,-1 0-1,1 0 1,0 0 0,-1 0 0,1 0-1,0-1 1,-1 1 0,1 0 0,0 0 0,-1-1-1,1 1 1,0-1 0,-1 1 0,1 0-1,-1-1 1,1 1 0,0-1-1,39-25 83,186-163 222,-224 188-296,0 0 0,0 0 0,-1 0 0,1-1-1,0 1 1,-1 0 0,1-1 0,-1 1 0,1-1 0,-1 0 0,0 1-1,0-1 1,0 0 0,0 0 0,0 0 0,0 0 0,0 0 0,-1 0-1,1 0 1,-1 0 0,1 0 0,-1 0 0,0 0 0,0 0-1,0-1-8,-8-37 207,-18 48-427,20 1 215,0 1-1,1 0 1,0 0-1,0 0 1,1 0-1,0 0 1,1 1-1,0 0 1,1 0-1,0 0 1,1 0-1,0 0 1,0 0-1,1 0 1,1 0-1,1 9 6,18 94-35,-19-108 35,0-1 0,1 1-1,0-1 1,-1 0 0,2 0-1,-1 0 1,1 0 0,0 0-1,0 0 1,0-1 0,0 0-1,4 4 1,-1 0 3,-1-1-5,-5-6 2,0 0 0,0 1 0,0-1 0,1 0 0,-1 0 0,1 0 0,-1 0 0,1 0 0,-1 1 0,1-1 0,0 0 0,-1 0 0,1 0 0,0-1 0,0 1 1,0 0-1,-1 0 0,1 0 0,0-1 0,0 1 0,0 0 0,1-1 0,-1 1 0,0-1 0,0 1 0,0-1 0,0 1 0,0-1 0,1 0 0,-1 0 0,0 0 0,0 1 0,0-1 1,1 0-1,-1-1 0,0 1 0,0 0 0,1 0 0,-1 0 0,0-1 0,0 1 0,0-1 0,0 1 0,0-1 0,2 0 0,34-81-1566,-27 55-1729,-7-26-146</inkml:trace>
  <inkml:trace contextRef="#ctx0" brushRef="#br0" timeOffset="1315.17">323 71 8570,'-11'-9'2304,"8"2"633,9 7-2489,23-18-128,7 10-168,17-6-256,2 2-1128,16 9-1721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0:2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6 119 7754,'-6'-15'4243,"6"37"-1645,1-11-3082,-1 17 637,0 0-59,0-1 0,2 0 0,1 0 1,2 1-1,0-2 0,2 1 0,1 2-94,-7-26 7,0-1-2,-1 0 1,1 0-1,-1 0 1,1 0-1,0 0 1,0 0-1,0 0 1,0-1-1,0 1 1,1 0-1,-1 0 1,0-1-1,1 1 1,-1-1-1,1 1 1,0-1-1,-1 0 1,1 0-1,0 1 1,0-1-1,0 0 0,0-1 1,0 1-1,0 0 1,0 0-1,0-1 1,0 1-6,7 0 22,0 0 0,0 0 0,1-1 0,-1 0 0,0 0 0,0-1 0,0-1 1,0 1-1,7-3-22,57-62-250,-69 61 216,25-32-922,-1-3 0,-2 0 0,12-26 956,-25 43-935,-8 15 733,-1 1-1,1-1 0,-1 0 1,-1 0-1,0 0 0,0 0 0,0-1 1,-1 0-1,0 1 0,-1-1 1,0 0-1,0 0 0,-1 1 0,-1-7 203,0 14 92,1 1 0,-1 0 0,0-1 0,0 1 0,0 0 0,0 0 0,1 0 0,-1 0 0,0 0 0,0 0 0,0 0 0,0 0 0,0 0-1,1 1 1,-1-1 0,0 0 0,0 0 0,0 1 0,1-1 0,-1 0 0,0 1 0,0-1 0,1 1 0,-1-1 0,0 1 0,1-1 0,-1 1-1,1 0 1,-1-1 0,0 1 0,1 0 0,-1 0 0,1-1 0,0 1 0,-1 0 0,1 0 0,0-1 0,-1 1 0,1 0 0,0 0 0,0 0-1,0 0 1,0-1 0,0 2-92,-101 230 2227,-8 18-976,47-107-1449,50-77-4465,10-28 1251</inkml:trace>
  <inkml:trace contextRef="#ctx0" brushRef="#br0" timeOffset="355.57">488 450 8546,'-1'12'2096,"-10"5"801,0 2-2465,-4 7-8,-3-2-88,-5-4-16,6 1-120,4-2-24,5-7-112,7-3-96,10-5-192,7-16-272,9-3 120,7-12-2737,4-8 761</inkml:trace>
  <inkml:trace contextRef="#ctx0" brushRef="#br0" timeOffset="681.815">667 290 5225,'-6'32'2857,"-8"6"-201,-4 6-1167,-5 8-657,1-25-456,-1 8-48,6-2-120,4 1-24,3-8-56,4 1 8,3-12-144,-1 3 48,2-15-2921,5-1 905</inkml:trace>
  <inkml:trace contextRef="#ctx0" brushRef="#br0" timeOffset="878.959">477 568 8906,'0'-1'2144,"-1"4"761,4-3-2561,0 1-24,5-1-80,5-4 8,7-4-32,7-1-24,4-3-424,5-6-2848,-4 4 815</inkml:trace>
  <inkml:trace contextRef="#ctx0" brushRef="#br0" timeOffset="1134.795">857 1 9146,'-8'3'2160,"-4"12"809,-2 9-2697,1 20-48,-2 14-88,-4 28-8,6-5-48,-1 2 0,5-16-40,1 0-8,5-29-8,3-3 16,2-13-152,-4 1-192,4-6-160,-2-7-2601,-2 10 601</inkml:trace>
  <inkml:trace contextRef="#ctx0" brushRef="#br0" timeOffset="1339.293">1043 259 6857,'0'-36'2897,"0"37"-2859,0-1 1,0 0-1,0 0 1,0 1-1,0-1 0,0 0 1,0 0-1,0 1 1,0-1-1,-1 0 0,1 0 1,0 1-1,0-1 1,0 0-1,0 0 0,0 0 1,0 1-1,-1-1 0,1 0 1,0 0-1,0 0 1,0 0-1,0 1 0,-1-1 1,1 0-1,0 0 1,0 0-1,-1 0 0,1 0 1,0 0-1,0 0 1,0 0-1,-1 1 0,1-1 1,0 0-1,0 0 0,-1 0 1,1 0-1,0 0 1,0 0-1,-1 0 0,1 0 1,0-1-1,0 1 1,-1 0-1,1 0 0,0 0 1,0 0-1,0 0 1,-1 0-1,1 0 0,0 0 1,0-1-1,0 1 1,-1 0-1,1 0 0,0 0 1,0-1-1,0 1 0,0 0 1,-1 0-1,1 0 1,0-1-1,0 1 0,0 0 1,0 0-1,0 0 1,0-1-1,0 1 0,0 0-38,-55 80 2109,26-42-1647,-2-2 0,-1 0-1,-34 28-461,62-61 44,0 0-1,0 1 0,0 0 0,1 0 0,0 0 1,0 0-1,0 1 0,0-1 0,1 1 0,-1 0 0,1-1 1,0 1-1,-1 5-43,4-9 3,-1 1 1,1-1-1,-1 0 0,1 0 0,0 0 1,0 0-1,-1 0 0,1 0 1,0 0-1,0-1 0,0 1 1,0 0-1,0 0 0,0-1 1,0 1-1,0-1 0,0 1 1,0 0-1,0-1 0,0 0 1,1 1-1,-1-1 0,0 0 1,0 0-1,0 0 0,1 1 1,-1-1-1,0-1 0,0 1 1,1 0-1,-1 0 0,0 0 1,0-1-1,0 1 0,1 0 1,0-1-4,-2 1 0,233-18 225,-233 18-225,1 0-3,0 0-1,1-1 0,-1 1 1,0 0-1,0-1 0,1 1 0,-1 0 1,0 0-1,1 0 0,-1 0 1,0 1-1,0-1 0,1 0 1,-1 0-1,0 1 0,0-1 1,0 1-1,1-1 0,-1 1 1,0 0-1,0-1 0,0 1 1,0 0-1,0 0 0,0-1 1,0 1-1,0 0 0,0 0 0,-1 0 1,1 0-1,0 0 0,-1 1 1,1-1-1,0 0 0,-1 0 1,1 0-1,-1 0 0,0 1 1,1-1-1,-1 0 0,0 1 1,0 0 3,-3 4 17,-1 1-1,1-1 1,-1 0 0,-1 0 0,1 0 0,-1 0 0,0-1 0,-1 0 0,1 0 0,-1 0 0,0-1 0,0 0 0,0 0 0,-1 0 0,1-1 0,-1 0 0,0 0 0,0-1 0,-7 2-17,-27 14 238,-72 44 318,112-62-591,1 0 0,-1 0 0,0 0 0,0 0-1,0 0 1,0 0 0,0 0 0,1-1 0,-1 1 0,0 0 0,0 0 0,0-1 0,1 1 0,-1-1 0,0 1 0,0-1 0,1 1 0,-1-1 0,0 1 0,1-1-1,-1 0 1,1 1 0,-1-1 0,0 0 0,1 1 0,0-1 0,-1 0 0,1 0 0,-1 1 0,1-1 0,0 0 0,0 0 0,-1 0 0,1 0 0,0 0-1,0 1 1,0-1 0,0 0 0,0 0 0,0 0 0,0 0 0,0 0 0,1 1 0,-1-1 0,0 0 0,0 0 0,1 0 0,-1 0 0,1 1 0,-1-1-1,0 0 1,1 0 0,-1 1 0,1-1 0,0 0 0,-1 1 0,1-1 0,0 0 35,17-28-3106,8-4-332</inkml:trace>
  <inkml:trace contextRef="#ctx0" brushRef="#br0" timeOffset="1565.69">1265 37 8778,'-14'37'2088,"-12"49"889,-1-3-2521,0 7 80,9-14-32,-1 0-16,12-44-144,4 5-39,4-8-177,-5 0-32,7-12-48,0-2-8,0-4-128,-5-5-385,2-5-207,-7-5-2688,-2-7 455</inkml:trace>
  <inkml:trace contextRef="#ctx0" brushRef="#br0" timeOffset="1921.452">1059 504 7666,'3'-6'2456,"4"3"449,4 3-2097,2-6-208,7 2-288,14-5-48,0-4-104,10-2-48,5 8-64,-2-4 3457,-6 3-6570,-9 5 3361</inkml:trace>
  <inkml:trace contextRef="#ctx0" brushRef="#br0" timeOffset="1922.452">1445 432 6329,'-7'9'1385,"-5"1"-1385,6 5-1193</inkml:trace>
  <inkml:trace contextRef="#ctx0" brushRef="#br0" timeOffset="2189.107">1458 608 8322,'-8'6'2480,"-3"-2"753,5-4-2345,2 3-128,1-1-224,4-1-143,7-5-521,5 2-3161,3 14 896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1:1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157 328 9274,'0'0'55,"0"0"102,1-1 0,-1 1-1,1 0 1,-1-1 0,1 1 0,-1 0 0,0-1 0,1 1-1,-1-1 1,0 1 0,1-1 0,-1 1 0,0-1 0,1 1-1,-1-1 1,0 1 0,0-1 0,0 1 0,0-1 0,1 1-1,-1-1 1,0 1 0,0-1 0,0 1 0,0-1 0,0 0 0,0 1-1,0-1 1,-1 1 0,1-1 0,0 1 0,0-1 0,0 1-1,0-1 1,-1 1 0,1-1 0,0 1 0,-1-1 0,1 1-1,0-1 1,-1 1 0,1 0 0,0-1 0,-1 1 0,1-1 0,-1 1-1,1 0 1,-1-1 0,1 1 0,-1 0 0,1 0-157,-33 21 947,22-11-930,0 1 0,0-1 0,1 2 0,1-1 0,0 1 0,1 1 0,0 0 0,1 0 0,0 0 0,1 1 0,0 0 0,1 0 0,1 0 1,1 1-1,-2 11-17,4-24 0,1-1 0,-1 1 1,1-1-1,0 1 0,-1-1 0,1 1 1,0-1-1,0 1 0,0-1 1,0 1-1,0-1 0,1 1 0,-1-1 1,0 1-1,1-1 0,-1 1 1,1-1-1,-1 0 0,1 1 0,0-1 1,0 0-1,-1 1 0,1-1 1,0 0-1,0 0 0,0 0 1,0 0-1,1 0 0,-1 0 0,0 0 1,0 0-1,1 0 0,-1 0 1,0-1-1,1 1 0,-1-1 0,1 1 1,-1-1-1,1 1 0,-1-1 1,2 0-1,5-3 8,1 0-1,-1-1 1,0-1 0,0 1 0,0-1 0,0-1 0,-1 1 0,0-1 0,0-1 0,-1 1 0,0-1-1,0 0 1,5-8-8,23-29 40,-1-2-1,-3-2 1,-2-1 0,-2-1-1,-2-1 1,14-45-40,-10-8 50,-28 87-57,-7 18-32,-9 25-36,-7 18 131,3 2 1,2 0-1,1 1 1,3 1-1,2 1 1,-5 40-57,16-84 14,0-1 0,0 1-1,1 0 1,0 0 0,-1 0 0,2 0 0,-1 0 0,1 0 0,-1 0 0,1-1-1,1 1 1,-1 0 0,1 0 0,-1-1 0,1 1 0,1-1 0,-1 0 0,1 1-1,-1-1 1,1 0 0,0 0 0,1-1 0,-1 1 0,1-1 0,0 0 0,-1 0 0,4 2-14,-1-5 7,1 0 1,-1 0 0,1 0 0,-1-1 0,1 0-1,-1 0 1,0-1 0,0 1 0,1-1 0,-1-1 0,0 1-1,-1-1 1,1 0 0,0-1 0,-1 1 0,0-1 0,0 0-1,0 0 1,0-1 0,0 0 0,-1 1 0,0-2 0,2-2-8,2 0 24,-1 0 1,0 0 0,-1-1 0,0 0 0,0 0 0,-1-1 0,0 1-1,0-1 1,-1 0 0,-1-1 0,2-6-25,-5 18 0,0-1 1,-1 0 0,1 0-1,0 0 1,0 1-1,-1-1 1,1 0-1,0 0 1,-1 0 0,1 0-1,0 1 1,-1-1-1,1 0 1,0 0-1,-1 0 1,1 0-1,0 0 1,-1 0 0,1 0-1,0 0 1,-1 0-1,1 0 1,0 0-1,-1 0 1,1 0 0,0 0-1,-1 0 1,1 0-1,0-1 1,0 1-1,-1 0 1,1 0-1,0 0 1,-1 0 0,1-1-1,0 1 1,0 0-1,-1 0 1,1-1-1,0 1 1,0 0-1,0 0 1,-1-1 0,1 1-1,0 0 1,0-1-1,0 1 1,0 0-1,0-1 1,0 1-1,-5 6-7,0 1 0,1 0-1,0 0 1,0 0 0,0 1 0,1-1 0,1 1-1,-1 0 1,1 0 0,0 0 0,1 0 0,0 0-1,0 0 1,1 0 0,0 5 7,2-11-2,-1 1-1,1 0 1,0-1 0,0 1 0,0-1-1,0 0 1,0 0 0,0 0-1,1 0 1,-1 0 0,1 0 0,-1 0-1,1-1 1,0 1 0,0-1-1,0 0 1,0 0 0,-1 0 0,1 0-1,1-1 1,-1 1 0,0-1-1,0 0 1,0 0 0,0 0 0,0 0-1,0 0 1,0-1 0,0 1-1,0-1 1,0 0 0,0 0 0,0 0-1,0 0 1,0 0 0,1-2 2,4 2 7,124-22 105,-130 23-110,0-1 0,-1 1-1,1 1 1,0-1-1,0 0 1,0 0 0,0 1-1,-1-1 1,1 1 0,0-1-1,0 1 1,-1 0 0,1 0-1,0-1 1,-1 1 0,1 1-1,-1-1 1,1 0-1,-1 0 1,0 0 0,1 1-1,-1-1 1,0 1 0,0-1-1,0 1 1,0-1 0,0 1-1,0 0 1,-1-1-1,1 1 1,-1 0 0,1 0-1,-1-1 1,1 1 0,-1 0-1,0 0 1,0 0 0,0 0-1,0 0-1,-2-62 1802,-25-87-1379,27 146-462,0 0 0,0 0 0,0-1 0,1 1 0,-1 0 0,0 0 0,1 0 0,-1 0 0,1 0 0,-1-1 0,1 1 0,0 0 1,-1 0-1,1 0 0,0 0 0,0 1 0,0-1 0,0 0 0,0 0 0,0 0 0,0 1 0,0-1 0,0 0 0,0 1 0,0-1 0,0 1 0,0-1 0,1 1 0,-1 0 0,0-1 1,0 1-1,0 0 0,1 0 0,-1 0 0,0 0 0,0 0 0,1 0 0,-1 0 0,0 1 0,0-1 0,0 0 0,1 1 0,-1-1 0,0 1 0,0-1 0,0 1 0,0-1 1,0 1-1,0 0 0,1 0 39,2 0-104,92 7-3777,-32-6 919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1:1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31 9530,'12'-31'6748,"-24"45"-4443,-26 101-1635,27-76-590,2 0 0,2 0 0,2 1 1,2-1-1,1 39-80,15-3 105,-12-73-102,-1 0 1,1-1-1,0 1 1,0 0-1,0 0 0,0 0 1,0-1-1,0 1 1,1 0-1,-1-1 0,0 1 1,1-1-1,0 0 0,-1 1 1,1-1-1,0 0 1,-1 0-1,1 0 0,0 0 1,0 0-1,0 0 1,0-1-1,0 1 0,0-1 1,0 1-1,0-1 0,0 0 1,0 0-1,0 0 1,0 0-1,0 0 0,0 0 1,0 0-1,0-1 1,2 0-4,6-4 14,0 0 0,1 0 1,-2-1-1,1-1 1,-1 0-1,0 0 0,0-1 1,-1 0-1,0 0 0,0-1 1,-1 0-1,0-1 1,-1 1-1,1-3-14,19-24 48,-2-1 0,-1-2 0,-2-1 0,-1 0 0,-3-1 0,-1-1 0,8-35-48,-26 61-120,-13 36-71,1 9 188,2 0-1,0 0 0,2 1 1,1 0-1,2 1 1,1-1-1,1 5 4,2-23 26,0 1 0,1 0 1,1 0-1,0-1 0,1 1 0,0 0 1,1 0-1,0 0 0,1 0 0,1-1 1,0 1-1,1-1 0,0 0 0,0 0 1,2 0-1,-1 0 0,2-1 0,-1 0 1,6 6-27,-8-13 28,0 0 1,0-1 0,0 0-1,1 0 1,-1 0 0,1 0 0,0-1-1,0 0 1,-1 0 0,1 0-1,1 0 1,-1-1 0,0 0-1,0 0 1,0 0 0,1-1-1,4 1-27,33-11-2635,2-13 493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1:1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366 176 7546,'3'-51'5106,"-4"50"-5037,0 0 0,0 0 0,0 0-1,0 0 1,0 0 0,0 0 0,0 0 0,0 1 0,0-1 0,0 0-1,-1 1 1,1-1 0,0 1 0,0-1 0,-1 1 0,1 0 0,0-1-1,-1 1 1,1 0 0,-1 0 0,1 0 0,0 0 0,-1 0-1,1 0 1,0 0 0,-1 0 0,1 1 0,0-1 0,-1 1 0,1-1-1,0 1 1,0-1 0,-1 1 0,1 0 0,0-1 0,0 1 0,0 0-1,0 0 1,0 0 0,0 0 0,-1 0-69,-1 1 116,-31 17 85,1 1 0,0 2 0,2 1 0,1 2 0,1 0 0,-23 27-201,44-44 26,0 0-1,0 1 1,1-1-1,0 2 1,0-1 0,1 1-1,1 0 1,-1 0 0,-2 9-26,8-18 0,-1 0 0,1 0 0,-1 0 0,1 1 0,0-1 0,0 0 0,-1 0 0,1 1 0,0-1 0,0 0 0,0 0 0,1 1 0,-1-1 0,0 0 1,0 0-1,1 1 0,-1-1 0,0 0 0,1 0 0,-1 0 0,1 0 0,0 0 0,-1 1 0,1-1 0,0 0 0,0-1 0,0 1 0,-1 0 0,1 0 0,0 0 0,0 0 1,0-1-1,1 1 0,-1 0 0,0-1 0,0 1 0,0-1 0,0 1 0,0-1 0,1 0 0,0 1 0,53 1-13,30-12 40,-58 6-18,0 0 1,0 2-1,0 1 0,0 1 0,0 1 1,4 2-10,-28-3-7,0 0 0,-1 0 0,1 1 1,0-1-1,0 1 0,0-1 0,-1 1 0,1 0 1,0 0-1,-1 1 0,1-1 0,-1 0 0,0 1 1,1 0-1,-1-1 0,0 1 0,0 0 1,0 0-1,0 0 0,0 0 0,0 1 0,-1-1 1,2 2 6,-3 3 0,-1 0 0,1-1 0,-1 1 0,-1 0 0,1-1 0,-1 1 0,0-1 0,-1 0 0,1 1 0,-1-1 0,-1 0 0,1-1 0,-1 1 0,0 0 0,0-1 0,0 0 0,-1 0 0,0-1 0,-3 3 0,-12 16 181,-2-2 0,0-1 1,-1 0-1,-1-2 0,-1 0 1,0-2-1,-2-1 1,-12 5-182,38-19-21,-1 0 0,1 0 1,-1 0-1,0 0 1,1 0-1,-1 0 1,0-1-1,1 1 1,-1 0-1,0-1 0,0 0 1,0 1-1,0-1 1,1 0-1,-1 0 1,0 0-1,0 0 1,0 0-1,0 0 0,1-1 1,-1 1-1,0-1 1,0 1-1,0-1 1,1 0-1,-1 0 0,0 1 1,1-1-1,-1 0 1,1-1-1,-1 1 1,1 0-1,0 0 1,-1 0-1,1-1 0,-1 0 21,17-63-4699,-13 61 4371,23-58-3353</inkml:trace>
  <inkml:trace contextRef="#ctx0" brushRef="#br0" timeOffset="1281.846">616 0 6473,'-5'2'4214,"-3"11"-2773,7-10-885,-19 40 617,3 0 0,1 2 0,-5 26-1173,7-2 389,2 2-1,3-1 0,3 1 0,4 37-388,5 2 137,0-96-21,0-17 399,-1-78 485,-12-108-678,17 112-349,-6 77 20,0 0 0,0 0 1,0 0-1,1 0 0,-1 0 0,0 0 0,0 0 1,0 0-1,0 0 0,0 1 0,0-1 0,0 0 1,0 1-1,0-1 0,0 0 0,0 1 1,0-1-1,0 1 0,0 0 0,0-1 0,-1 1 1,1 0-1,0 0 0,0-1 0,-1 1 0,1 0 1,0 0-1,-1 0 0,1 0 0,-1 0 1,1 0-1,-1 0 0,0 0 0,1 0 0,-1 0 1,0 1 6,3 1-8,0 3 0,2 1 1,-1-1-1,1 0 1,0 0-1,0 0 1,1-1-1,-1 0 1,1 0 0,0 0-1,1-1 1,-1 0-1,1 0 1,0-1-1,0 0 1,0 0-1,0 0 1,1-1-1,-1 0 1,1 0-1,-1-1 1,1 0-1,-1-1 1,5 1 7,-5-2 9,0 0 1,0 0 0,-1 0-1,1-1 1,0 0 0,-1 0-1,1 0 1,-1-1-1,0 0 1,0-1 0,0 1-1,0-1 1,0 0-1,-1-1 1,0 1 0,0-1-1,0 0 1,0 0 0,1-4-10,-5 8 6,-1 0 0,1 0 1,-1 0-1,1 0 1,-1 0-1,0 0 1,1 0-1,-1 0 1,0-1-1,0 1 1,0 0-1,0 0 1,0 0-1,0-1 1,0 1-1,0 0 1,0 0-1,0 0 1,-1 0-1,1-1 1,-1 1-1,1 0 1,-1 0-1,1 0 0,-1 0 1,1 0-1,-1 0 1,0 0-7,-1 1-3,1 0 0,0 0 1,0 0-1,0 0 0,-1 0 0,1 1 1,0-1-1,0 0 0,0 1 0,0-1 1,0 1-1,0-1 0,0 1 0,0 0 1,0 0-1,0-1 0,0 1 0,0 0 1,0 0-1,0 0 0,1 0 0,-1 0 1,0 0-1,1 0 0,-1 0 0,1 0 0,-1 0 1,1 0-1,-1 0 0,1 1 3,-9 13-17,1 0 1,1 1-1,0 0 0,2 1 0,-1 0 0,2 0 0,0 0 1,0 15 16,3-30-1,0-1 0,1 1 0,-1 0 1,1-1-1,-1 1 0,1-1 0,0 1 1,-1 0-1,1-1 0,0 1 0,0-1 1,0 1-1,1 0 0,-1-1 0,0 1 1,1 0-1,-1-1 0,1 1 0,-1-1 1,1 1-1,0-1 0,-1 1 0,1-1 1,0 0-1,0 1 0,0-1 0,0 0 1,0 0-1,1 1 0,-1-1 0,0 0 1,1 0-1,-1-1 0,0 1 0,1 0 1,-1 0-1,1 0 0,-1-1 0,1 1 1,-1-1-1,1 0 0,0 1 1,-1-1-1,1 0 0,-1 0 0,1 0 1,0 0-1,-1 0 0,1 0 0,0 0 1,-1-1-1,2 1 1,9-6 9,1-1-1,-1 0 1,-1-1 0,1 0-1,-1-1 1,0 0 0,-1-1-1,0 0 1,-1 0 0,1-3-9,11-9 20,83-102 125,-96 102-154,-13 27-46,-6 13 66,1 0 0,0 1 0,1 0 0,1 1 0,1 0 0,0 0 0,2 1 0,0 2-11,4-21 5,0 0 0,0 0-1,1 0 1,-1 0 0,0 0 0,1 0 0,0 0 0,-1 1 0,1-1 0,0 0-1,0 0 1,0 0 0,0 1 0,1-1 0,-1 0 0,1 0 0,-1 0 0,1 0-1,0 0 1,-1 0 0,1 0 0,0 0 0,1 0 0,-1 0 0,0 0-1,0 0 1,1-1 0,-1 1 0,1-1 0,0 1 0,-1-1 0,1 1 0,0-1-1,0 0 1,0 0 0,0 0 0,0 0 0,0 0 0,0 0 0,1-1-5,9-4 13,0 0 1,-1-1 0,1-1 0,-1 0-1,0-1 1,-1 0 0,0 0 0,0-1-1,0-1 1,-1 1 0,0-2 0,-1 1-1,0-1 1,0-1-14,11-10 32,-6 8-11,-2-1 0,1 0 1,-2 0-1,0-1 0,0 0 1,1-7-22,-18 21-8,0 12-6,1-1 0,0 1 1,1 1-1,0-1 0,0 1 1,1-1-1,1 1 0,0 1 1,0-1-1,1 3 14,0-6 5,1-4 2,-1 1 0,1 0 0,1-1 0,-1 1 0,1-1 0,0 1 0,0 0 0,0-1 0,1 1 0,0 0 0,0-1 0,1 4-7,1-7-1,-1 0 1,1-1-1,-1 1 1,1-1-1,0 1 1,0-1-1,0 0 1,0 0-1,-1 0 1,1-1-1,0 1 1,1-1-1,-1 1 1,0-1-1,0 0 1,0 0-1,0-1 1,0 1-1,0 0 1,0-1-1,0 0 1,0 0-1,0 0 1,0 0-1,-1 0 1,1-1-1,0 1 1,15-7 20,0-1 0,-1-1 0,0-1 0,0 0 0,-1-1 0,-1 0-1,0-2 1,-1 0 0,0 0 0,9-15-20,-19 26 6,-1 0 1,0 0-1,0 0 1,-1 0-1,1-1 1,-1 0-1,1 1 0,-1-1 1,0 0-1,0 0 1,-1 0-1,1 0 1,-1 0-1,0-1 0,0 1 1,-1 0-1,1-1 1,-1 1-1,0 0 1,0-1-1,0 1 0,-1-2-6,1 5 2,-1 0 0,1 0 0,-1 0 0,1 1 0,-1-1-1,0 0 1,1 0 0,-1 1 0,0-1 0,0 0 0,0 1-1,1-1 1,-1 1 0,0-1 0,0 1 0,0-1 0,0 1-1,0-1 1,0 1 0,0 0 0,0 0 0,0 0 0,0-1-1,0 1 1,0 0 0,0 0 0,0 0 0,0 0 0,0 1-1,0-1 1,0 0 0,0 0 0,0 1 0,0-1 0,0 0-1,0 1 1,0-1 0,0 1 0,0-1 0,1 1-2,-37 24 33,28-17-18,0 0 0,1 0 1,-1 1-1,2 0 0,-1 0 0,2 1 0,-1 0 0,-3 7-15,10-16-1,-1 0 0,1 0 1,-1 0-1,1 0 0,-1 0 0,1 0 0,0 0 0,-1 0 0,1 0 0,0 0 0,0 0 0,-1 0 0,1 0 0,0 0 0,0 0 0,0 0 0,1 0 0,-1 0 0,0 0 0,0 0 0,0 0 0,1 0 0,-1-1 0,0 1 0,1 0 0,-1 0 0,1 0 0,-1 0 0,1 0 0,0 0 0,-1-1 0,1 1 0,0 0 0,0-1 0,-1 1 0,1 0 0,0-1 0,0 1 0,0-1 0,0 1 0,0-1 0,-1 1 0,1-1 0,0 0 0,0 0 0,0 1 0,0-1 0,0 0 0,0 0 0,1 0 1,55-3-36,161-58 93,-194 57-46,-17 1-13,0 1 0,0 0 1,0 0-1,0 1 1,0 0-1,0 0 1,1 1-1,-1 0 0,0 0 1,0 0-1,1 1 1,-1 0-1,0 1 1,0 0-1,0 0 0,0 0 1,0 1-1,-1 0 1,1 0-1,4 4 2,-8-3 5,0 1 0,0-1-1,-1 1 1,0 0 0,0 0 0,0 0 0,-1 0-1,0 0 1,0 0 0,0 1 0,0-1 0,-1 0-1,0 0 1,0 1 0,0-1 0,-1 0-1,-1 5-4,2-11 3,1 1 0,-1 0 0,0 0 0,0 0 0,0-1 0,0 1 0,0 0 0,0 0 0,1 0 0,-1 0 0,0-1 0,0 1 0,0 0 0,0 0-1,1 0 1,-1 0 0,0 0 0,0 0 0,0 0 0,1 0 0,-1-1 0,0 1 0,0 0 0,1 0 0,-1 0 0,0 0 0,0 0 0,0 0 0,1 0-1,-1 0 1,0 0 0,0 0 0,1 1 0,-1-1 0,0 0 0,0 0 0,0 0 0,1 0 0,-1 0 0,0 0 0,0 0 0,0 0 0,1 1 0,-1-1-1,0 0 1,0 0 0,0 0 0,0 0 0,0 1 0,1-1 0,-1 0 0,0 0 0,0 0 0,0 1 0,0-1 0,0 0 0,0 0 0,0 0 0,0 1-1,0-1 1,0 0 0,0 0 0,0 1-3,22-24 76,-14 15-52,17-17-6,1 2 0,0 1 1,2 1-1,0 2 1,2 0-1,2 1-18,-30 17-3,-1 0 0,1-1 1,-1 1-1,1 0 0,0 0 0,-1 0 0,1 1 0,0-1 0,0 0 0,0 1 0,0-1 1,0 1-1,0-1 0,0 1 0,0 0 0,0 0 0,0 0 0,0 0 0,0 0 0,0 1 1,0-1-1,-1 0 0,1 1 0,0 0 0,0-1 0,0 1 0,0 0 0,-1 0 0,1 0 1,0 0-1,-1 0 0,1 0 0,-1 1 0,1-1 0,-1 1 0,2 0 3,4 17-51,-7-17 48,0 0 0,0 0 0,1 0 1,-1 0-1,0 0 0,1 0 0,-1-1 0,1 1 0,0 0 0,0 0 1,0 0-1,0-1 0,0 1 0,0 0 0,0-1 0,1 1 0,-1-1 1,0 1-1,1-1 0,-1 0 0,1 0 0,0 0 0,-1 1 0,1-1 1,0-1-1,0 1 0,-1 0 0,1 0 0,0-1 0,0 1 0,0-1 0,2 1 3,8-12-1181,2-20-2296,-3-2 22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1:0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470 162 7778,'5'13'5715,"-10"-4"-4848,4-7-820,-16 34 403,1 0-1,1 1 0,2 1 1,2 3-450,-4 40 228,4 1 1,4 1-1,3 0 0,4 6-228,-14-120-138,-48-95-4135,31 71 1480</inkml:trace>
  <inkml:trace contextRef="#ctx0" brushRef="#br0" timeOffset="188.403">14 175 8514,'-9'-13'2528,"4"4"641,8 2-2441,12-5-8,6 1-224,16-3 17,5-4-153,22-2 0,4 4-168,17-1-40,-4 2-128,8 3 32,-14 4-48,-1 5-264,-18 3-432,-4 2-2865,-22 1 520</inkml:trace>
  <inkml:trace contextRef="#ctx0" brushRef="#br0" timeOffset="657.716">692 628 9538,'-19'41'5577,"-6"59"-4346,24-95-1194,-3 59 288,3-62-317,1 0 0,0-1 0,1 1 1,-1 0-1,0-1 0,0 1 0,1 0 0,-1-1 0,1 1 1,0-1-1,-1 1 0,1 0 0,0-1 0,0 0 1,0 1-1,0-1 0,0 0 0,0 1 0,0-1 0,0 0 1,1 0-1,-1 0 0,0 0 0,1 0 0,-1 0 1,1 0-1,-1-1 0,1 1 0,-1 0 0,1-1 1,0 1-1,-1-1 0,1 0 0,0 1 0,0-1-8,1-1 8,0 1 0,0-1-1,0 1 1,0-1 0,0 0-1,0-1 1,0 1-1,-1 0 1,1-1 0,0 1-1,-1-1 1,1 0 0,-1 0-1,1 0 1,-1 0 0,0-1-8,2 0 8,18-20 21,-1 0-1,0-2 1,-2-1 0,-1 0-1,-1-1 1,-2-1 0,3-6-29,-4 7 11,20-33 16,-27 56-49,-7 18-16,-8 47-23,1-18 160,2 0 1,2 0-1,2 1 1,3 29-100,-2-72 1,0 1 8,-1 0 0,1 0 0,0 0 0,-1 0 0,1 0 0,0 0 0,0 0 0,0 0 0,1 0 0,-1 0 0,0 0 0,1 0 0,-1 0 0,1 0 0,0 0-1,0 0 1,0 0 0,0 0 0,0 0 0,0-1 0,0 1 0,1 0 0,-1-1 0,0 1 0,1-1 0,-1 1 0,1-1 0,0 0 0,0 0 0,-1 0 0,1 0 0,0 0 0,0 0 0,0 0 0,0 0 0,0-1 0,0 1 0,0-1 0,0 0 0,0 1 0,0-1 0,0 0 0,2 0-9,3-4-60,1 0-1,-2 0 1,1-1 0,0 1-1,-1-2 1,0 1 0,0-1-1,0 1 1,-1-2 0,0 1-1,0-1 1,1-2 60,32-55-3413,-8 6 268</inkml:trace>
  <inkml:trace contextRef="#ctx0" brushRef="#br0" timeOffset="939.053">1361 310 9146,'3'-22'2929,"-1"12"671,1 5-2447,-5 10-521,-1 2-120,-2 10-368,-2 13-80,-2 2 24,3 3-888,4 1-2825,7-2 712</inkml:trace>
  <inkml:trace contextRef="#ctx0" brushRef="#br0" timeOffset="1271.159">1317 665 10682,'-8'6'2817,"4"-3"920,-1 0-3113,5-3-184,2 0-224,2-3-248,9-5-776,12-10-2913,4-5 584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1:3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464 366 8034,'1'-1'97,"3"-7"713,0-1 1,0 1-1,-1-1 0,0 0 0,-1 0 1,0 0-1,-1 0 0,1 0 0,-1-7-810,-3 13 108,1 1 0,-1-1 0,0 1 1,0-1-1,0 1 0,0 0 0,0-1 0,0 1 0,-1 0 0,1 0 0,-1 1 0,0-1 0,1 1 0,-1-1 0,0 1 0,0 0 0,0 0 0,0 0 0,0 0 1,0 0-1,0 1 0,0-1 0,0 1 0,0 0 0,0 0 0,0 0 0,0 1 0,0-1 0,0 1 0,-1-1 0,1 1 0,1 0 0,-2 1-108,-16 1 40,0 1 0,0 2 0,1 0-1,0 1 1,0 1 0,0 0 0,1 1-1,1 2 1,-1 0 0,0 1-40,-155 135 144,172-147-145,0 0 0,0 1 1,-1-1-1,1 1 0,0-1 1,0 1-1,0 0 0,0-1 0,1 1 1,-1 0-1,0 0 0,0 0 1,0 0-1,1 0 0,-1-1 0,0 1 1,1 1-1,-1-1 0,1 0 1,-1 0-1,1 0 0,-1 0 0,1 0 1,0 0-1,0 0 0,-1 1 1,1-1-1,0 0 0,0 0 0,0 0 1,0 0-1,0 1 0,1-1 1,-1 0-1,0 0 0,1 0 0,-1 0 1,0 0-1,1 0 0,-1 1 1,1-1-1,0 0 0,-1 0 0,1-1 1,0 1-1,0 0 0,-1 0 1,1 0-1,0 0 0,0-1 0,0 1 1,0 0-1,0-1 0,0 1 1,0-1-1,0 1 0,0-1 0,1 1 1,115 20-82,-87-17 81,-15-3-3,1 0-1,-1 1 0,1 1 1,-1 1-1,0 0 1,0 1-1,0 0 1,-1 1-1,0 1 1,0 0-1,0 1 0,-1 1 1,0 0 4,-10-6-9,-1-1-1,0 1 1,0 0 0,0 0 0,0 0 0,0 0 0,0 0-1,-1 0 1,0 0 0,0 1 0,0-1 0,0 0-1,0 1 1,0-1 0,-1 1 0,0-1 0,0 1 0,0-1-1,0 1 1,0-1 0,-1 1 0,1-1 0,-1 1-1,0-1 1,0 0 0,-1 2 9,-44 78-88,36-71 128,0 1 0,0-1 0,-1 0 0,0-1 0,-1-1 0,-1 0 0,1 0 0,-13 6-40,22-14 3,-70 30 405,71-31-409,1-1 1,-1 1 0,0-1 0,1 1 0,-1-1-1,0 0 1,0 1 0,1-1 0,-1 0 0,0 0 0,0 0-1,1-1 1,-1 1 0,0 0 0,1-1 0,-1 1-1,0-1 1,1 1 0,-1-1 0,0 0 0,1 0 0,-1 0-1,1 0 1,0 0 0,-1 0 0,1 0 0,0 0-1,-1 0 1,1-1 0,0 1 0,0-1 0,0 1 0,0 0-1,0-1 1,1 0 0,-1 1 0,0-1 0,1 1-1,-1-1 1,1 0 0,0 0 0,-1 0 0,2-6-163,0 0 0,1 0 1,-1 0-1,2 0 0,-1 1 1,1-1-1,0 0 0,1 1 1,-1 0-1,1 0 0,1 0 0,0 0 1,0 1-1,0 0 0,0 0 1,1 0-1,0 1 0,0-1 1,1 1-1,4-2 163,34-28-1758</inkml:trace>
  <inkml:trace contextRef="#ctx0" brushRef="#br0" timeOffset="361.4">513 578 5785,'0'8'5340,"-6"8"-3916,5-13-910,-9 24 176,-34 121 1103,43-146-1774,0 0-1,1 0 1,-1 0 0,1 0-1,0-1 1,-1 1-1,1 0 1,0 0 0,0 0-1,0 0 1,0 0 0,1 0-1,-1-1 1,0 1 0,1 0-1,-1 0 1,1 0-1,0-1 1,0 1 0,-1 0-1,1 0 1,0-1 0,1 1-1,-1-1 1,0 1 0,0-1-1,1 0 1,-1 1-1,0-1 1,1 0 0,-1 0-1,1 0 1,0 0 0,-1 0-1,1 0 1,0-1-1,0 1 1,1 0-19,7-2 32,0-1-1,0 0 1,-1-1-1,1 0 1,-1 0-1,1-1 0,-1 0 1,0-1-1,-1 0 1,1 0-1,-1-1 1,5-4-32,-10 8 6,20-14 35,0-2 0,-1 0 0,-1-1 0,-1-1 0,0-2 0,-2 1 0,-1-2 0,0 0 0,-2-1 0,9-19-41,-16 24 47,-9 19-44,1 0 1,0 0-1,0 0 0,0 0 1,0 0-1,0 0 0,-1 0 1,1 1-1,0-1 0,0 0 1,0 0-1,0 0 0,-1 0 1,1 0-1,0 0 0,0 0 1,0 0-1,0 0 0,-1 0 1,1 0-1,0 0 0,0 0 1,0 0-1,-1 0 0,1 0 1,0 0-1,0 0 0,0 0 1,0 0-1,-1 0 0,1-1 1,0 1-1,0 0 0,0 0 1,0 0-1,0 0 0,-1 0 1,1 0-1,0 0-3,-72 119 293,41-20 149,31-98-442,0 0 0,0 1 0,-1-1 0,1 0 0,0 0 0,0 0 0,0 0 0,0 0 0,0 1 0,0-1 0,0 0 0,1 0 0,-1 0 0,0 0 0,1 0 1,-1 0-1,1 0 0,-1 1 0,1-1 0,-1 0 0,1-1 0,0 1 0,-1 0 0,1 0 0,0 0 0,0 0 0,0-1 0,0 1 0,0 0 0,0-1 0,0 1 0,0 0 0,0-1 0,0 1 0,0-1 0,0 0 0,0 1 0,0-1 1,0 0-1,0 0 0,1 0 0,-1 0 0,0 0 0,0 0 0,0 0 0,0 0 0,1 0 0,-1 0 0,0-1 0,0 1 0,0 0 0,0-1 0,0 1 0,0-1 0,0 1 0,0-1 0,0 0 0,0 1 0,0-1 0,0 0 0,0 0 1,0 0-1,17-11-617,0-1 1,-1-1-1,0 0 1,-1-2-1,0 1 1,-2-2-1,0 0 1,10-16 616,11-25-2693</inkml:trace>
  <inkml:trace contextRef="#ctx0" brushRef="#br0" timeOffset="683.54">1117 185 7858,'-23'16'5084,"-6"14"-2984,21-21-1671,-22 26 269,2 0 1,1 2-1,2 1 0,-11 23-698,9 18 550,27-77-547,0 0 0,0 0 0,0 0 1,0 0-1,0 0 0,0 0 0,1 0 0,-1 0 0,1 0 1,-1 0-1,1 0 0,0-1 0,0 1 0,0 0 0,0 0 1,0-1-1,0 1 0,0 0 0,0-1 0,1 1 0,-1-1 1,0 0-1,1 1 0,0-1 0,-1 0 0,1 0 0,0 0 1,-1 0-1,1 0 0,0 0 0,0-1 0,0 1 0,0-1 1,0 1-1,0-1 0,0 0 0,0 1 0,-1-1 0,2 0-3,10 0-28,-1-1-1,1 1 0,0-2 1,-1 0-1,1-1 0,-1 0 1,1 0-1,4-3 29,42-11-225,-52 15 192,0 0 1,1 0-1,-1 0 1,1 1-1,-1 0 1,1 1-1,0 0 1,-1 0-1,1 0 1,-1 1-1,1 0 1,-1 1-1,1 0 1,-1 0-1,0 0 1,0 1-1,0 0 1,0 0-1,0 1 33,-6-3-1,1 1 0,-1-1 0,0 1 0,1 0 0,-1-1 0,0 1 0,0 0 0,0 0 0,-1 0 0,1-1 0,0 1 0,-1 0 0,1 0 0,-1 0 1,1 0-1,-1 0 0,0 0 0,0 0 0,0 1 0,0-1 0,-1 0 0,1 0 0,0 0 0,-1 0 0,1 0 0,-1-1 0,0 1 0,0 0 0,1 0 0,-1 0 0,-1 0 0,1-1 0,0 1 0,-1 0 1,-49 54 389,36-42-151,-1-1-1,0-1 1,0 0-1,-2-2 1,1 0-1,-1 0 1,-1-2-1,1 0 1,-2-1-1,-6 1-237,22-7-16,1 0-1,-1 0 0,0-1 1,1 1-1,-1-1 0,1 0 1,-1 0-1,0 0 0,1 0 0,-1-1 1,1 1-1,-1-1 0,0 0 1,1 0-1,0-1 0,-1 1 1,1-1-1,0 1 0,0-1 0,-1 0 1,1 0-1,1 0 0,-1-1 1,0 1-1,0-2 17,2 3-142,0 0 0,1 0-1,-1 0 1,1 0 0,0 0 0,-1 0-1,1 0 1,0 0 0,0 0 0,-1 0-1,1-1 1,0 1 0,0 0 0,0 0 0,0 0-1,1 0 1,-1 0 0,0 0 0,0-1-1,1 1 1,-1 0 0,1 0 0,-1 0-1,1 0 1,-1 0 0,1 0 0,-1 0-1,1 0 1,0 1 0,0-1 0,-1 0 0,1 0-1,0 0 1,0 1 0,0-1 0,0 0-1,0 1 1,0-1 0,0 1 0,0-1-1,0 1 1,0 0 0,1-1 142,18-6-3677</inkml:trace>
  <inkml:trace contextRef="#ctx0" brushRef="#br0" timeOffset="1545.133">1431 430 7346,'-10'2'6478,"-1"21"-5695,10-20-303,-8 21 20,1 0 0,1 1 1,2 0-1,0 0 0,1 0 0,1 20-500,2-43 17,1 0-1,-1 1 1,1-1 0,0 0 0,0 1 0,0-1 0,0 1-1,1-1 1,-1 0 0,1 1 0,-1-1 0,1 0-1,0 1 1,0-1 0,0 0 0,0 0 0,0 0-1,0 0 1,1 0 0,-1 0 0,1 0 0,-1 0 0,1 0-1,0-1 1,0 1 0,0-1 0,0 1 0,0-1-1,0 0 1,0 0 0,0 0 0,0 0 0,2 1-17,4-1 21,0 0 0,0-1 1,1 1-1,-1-2 0,0 1 1,0-1-1,0 0 0,0-1 1,0 0-1,0 0 1,0-1-1,-1 0 0,3-1-21,1 0 28,8-3 21,-1 0 0,0-1 0,-1-1 0,0-1 1,-1-1-1,14-10-49,-24 16 18,1 0 1,-1-1 0,0 0-1,0 0 1,-1-1 0,0 1-1,0-1 1,0 0 0,-1 0-1,0-1 1,0 1 0,-1-1-1,0 0 1,-1 0 0,1 0 0,-1 0-1,-1-2-18,0 9 10,-1 0-1,0 0 1,1 0 0,-1 0-1,0 0 1,0 0-1,1 0 1,-1 0 0,0 0-1,0 0 1,0 0-1,0 1 1,0-1 0,-1 0-1,1 0 1,0 0-1,0 0 1,-1 0 0,1 0-1,0 0 1,-1 0 0,1 0-1,-1 0 1,1 0-1,-1 1 1,0-1 0,1 0-1,-1 0 1,0 1-1,1-1 1,-1 0 0,0 1-1,0-1 1,0 1-1,0-1 1,1 1 0,-1 0-1,0-1 1,0 1-1,0 0 1,0-1 0,0 1-1,0 0 1,0 0-1,0 0 1,0 0 0,0 0-1,0 0 1,0 0-1,0 0 1,0 0 0,0 1-1,0-1 1,0 0-1,0 1 1,0-1 0,0 0-1,1 1 1,-1-1-1,0 1 1,0 0 0,0-1-1,1 1 1,-1 0 0,0-1-1,0 1 1,1 0-1,-1 0 1,1 0-10,-8 6 30,1 1 1,1 0-1,-1 1 0,2-1 1,-1 1-1,1 0 0,0 1 0,1-1 1,0 1-1,1 0 0,-2 8-30,4-17 4,1 0-1,0 1 1,-1-1-1,1 1 0,0-1 1,0 0-1,0 1 0,0-1 1,0 1-1,0-1 1,1 1-1,-1-1 0,0 0 1,1 1-1,-1-1 1,1 0-1,-1 1 0,1-1 1,0 0-1,0 0 1,-1 1-1,1-1 0,0 0 1,0 0-1,0 0 0,0 0 1,0 0-1,0 0 1,1 0-1,-1-1 0,0 1 1,0 0-1,1-1 1,-1 1-1,0-1 0,1 1 1,-1-1-1,0 0 0,1 1 1,-1-1-1,2 0-3,60-5 39,-47 1-20,1-1 1,-1 0-1,0-1 1,-1-1-1,1-1 1,-1 0-1,-1 0 1,0-2 0,0 0-1,0 0 1,-1-2-1,-1 1 1,0-2-1,-1 1 1,0-2-1,-1 1 1,8-15-20,-17 19-24,-11 20-39,-103 173 39,113-183 26,-1 1 2,0-1 0,-1 0 0,1 0-1,1 1 1,-1-1 0,0 0 0,0 1 0,0-1-1,1 1 1,-1-1 0,1 1 0,-1-1 0,1 1-1,0 0 1,-1-1 0,1 1 0,0-1-1,0 1 1,0 0 0,0-1 0,1 1 0,-1-1-1,0 1 1,1 0 0,-1-1 0,1 1 0,-1-1-1,1 1 1,0-1 0,0 1 0,-1-1 0,1 0-1,0 1 1,0-1 0,1 1-4,4-1 8,0-1-1,-1 0 1,1 0 0,-1 0 0,1-1 0,0 0-1,-1 0 1,1 0 0,-1-1 0,0 0 0,1 0-1,-1 0 1,0 0 0,0-1 0,0 0 0,-1 0-1,2-2-7,23-10 44,17-8 21,-33 15-59,0 1 0,1 0 1,0 0-1,0 2 0,0 0 1,1 0-1,0 1 0,0 1 1,0 1-1,10-1-6,-22 4-4,-1-1 1,0 0-1,1 1 0,-1 0 1,0-1-1,0 1 0,0 0 1,1 0-1,-1 0 0,0 0 1,0 1-1,0-1 0,-1 1 1,1-1-1,0 1 0,0 0 1,-1-1-1,1 1 0,-1 0 1,0 0-1,1 0 0,-1 0 1,0 0-1,0 0 0,0 1 1,-1-1-1,1 0 0,0 0 1,-1 1-1,0-1 0,1 0 1,-1 1-1,0-1 0,0 0 1,0 3 3,6 24 19,-5-28-18,0 1 1,0-1 0,0 0-1,0 0 1,1 0 0,-1 1-1,0-1 1,1 0 0,-1-1-1,0 1 1,1 0 0,-1 0-1,1 0 1,0-1 0,-1 1-1,1-1 1,0 0 0,-1 1-1,1-1 1,0 0 0,-1 0-1,1 0 1,0 0 0,-1 0 0,1 0-1,0 0 1,-1-1 0,1 1-1,0-1 1,-1 1 0,1-1-1,-1 0 1,1 1 0,-1-1-1,1 0 1,-1 0 0,1-1-2,4 0 3,17-7 17,0-2 0,-1 0 0,0-2-1,-1 0 1,6-6-20,65-38 53,-91 56-57,0 1 0,0-1 0,0 1 0,-1-1 0,1 1 0,0 0 0,0-1 0,0 1 0,0 0 0,0-1-1,0 1 1,0 0 0,0 0 0,0 0 0,0 0 0,0 0 0,0 0 0,0 0 0,0 1 0,0-1 0,0 0 0,0 0 0,0 1 0,0-1 0,-1 1 0,1-1 0,0 1 0,0-1 0,0 1 0,0-1 0,-1 1 0,1 0 0,0-1 0,-1 1 0,1 0-1,0 0 1,-1 0 0,1-1 0,-1 1 0,1 0 0,-1 0 0,0 0 0,1 0 0,-1 0 0,0 0 0,0 0 0,0 0 0,1 0 0,-1 0 0,0 0 0,0 0 0,0 0 0,0 0 0,-1 0 0,1 0 0,0 0 0,0-1 0,-1 1 0,1 0-1,0 0 1,-1 0 0,1 0 0,-1 0 0,1 0 0,-1-1 0,0 2 4,-25 81-126,27-83 71,0 0 0,1 0 0,-1 1 1,0-1-1,0 0 0,0 0 0,1 0 1,-1 0-1,0-1 0,0 1 1,1 0-1,-1 0 0,0-1 0,0 1 1,0-1-1,0 1 0,0-1 1,0 1-1,0-1 0,0 0 0,0 0 1,0 1-1,0-1 0,0 0 1,0 0-1,0 0 0,-1 0 0,1 0 1,0 0-1,-1 0 0,1 0 1,-1 0-1,1 0 0,-1-1 55,70-77-3407,-19 21 993</inkml:trace>
  <inkml:trace contextRef="#ctx0" brushRef="#br0" timeOffset="2062.691">3029 0 4873,'-31'49'8178,"-1"-3"-5099,-29 45-1484,52-75-1432,0-1 0,1 1 0,0 1 0,1-1 0,1 1-1,1 0 1,1 1 0,0-1 0,1 1 0,1 0 0,0 0 0,1-1 0,2 1 0,0 12-163,0-25 7,27 103 95,-19-106-75,-6-23-10,-3 15-18,4-27 15,-1 4 25,1 0-1,1 0 1,2 1 0,6-19-39,-13 47 0,0 1 0,0-1 0,0 0 0,0 0 0,1 0-1,-1 0 1,0 0 0,0 0 0,0 1 0,0-1 0,0 0 0,0 0 0,0 0 0,0 0 0,1 0-1,-1 0 1,0 0 0,0 0 0,0 0 0,0 0 0,0 0 0,1 0 0,-1 0 0,0 0 0,0 0-1,0 0 1,0 0 0,0 0 0,1 0 0,-1 0 0,0 0 0,0 0 0,0 0 0,0 0 0,0 0-1,1 0 1,-1 0 0,0 0 0,0 0 0,0 0 0,0 0 0,0 0 0,0 0 0,1-1 0,0 28-27,1-6 18,-2-16 9,1-1 0,-1 0 0,1 1 1,1-1-1,-1 0 0,0 0 0,1 0 0,0 0 0,0 0 1,0 0-1,1-1 0,-1 1 0,1-1 0,0 1 0,-1-1 0,2 0 1,-1 0-1,0 0 0,1-1 0,-1 1 0,1-1 0,0 0 1,0 0-1,0 0 0,0 0 0,0-1 0,0 1 0,0-1 1,0 0-1,1-1 0,-1 1 0,0-1 0,1 0 0,3 0 0,6-1 11,0 0 0,-1-1 0,1-1-1,0 0 1,-1-1 0,0-1 0,0 0-1,0 0 1,-1-1 0,0-1-1,0 0 1,0-1 0,-1 0 0,0-1-1,-1 0 1,1 0 0,-2-1 0,6-8-11,0 8 31,-21 35-20,3-16 9,-28 121 817,36-87-523,-5-42-312,1 0-1,-1 0 0,1-1 1,-1 1-1,1 0 1,0-1-1,-1 1 0,1 0 1,0-1-1,-1 1 0,1-1 1,0 1-1,0-1 1,0 0-1,-1 1 0,1-1 1,0 0-1,0 1 0,0-1 1,0 0-1,0 0 1,0 0-1,0 0 0,0 0 1,-1 0-1,1 0 0,0 0 1,0 0-1,0 0 0,0-1 1,0 1-1,0 0 1,0-1-1,-1 1 0,1 0 1,0-1-1,0 1 0,0-1 1,0 0-2,33-23-407,53-88-6504,-58 66 2494</inkml:trace>
  <inkml:trace contextRef="#ctx0" brushRef="#br0" timeOffset="2515.774">3435 22 9786,'-15'4'3457,"-2"11"552,2-1-2649,5 1-456,4-3-448,1-1-112,8-7-256,3 3 16,2 0-240,5 2-944,6 6-3009,2 4 480</inkml:trace>
  <inkml:trace contextRef="#ctx0" brushRef="#br0" timeOffset="3132.662">3684 439 6697,'24'-45'8681,"-23"44"-8548,-1-1-1,0 1 1,1-1 0,-1 1-1,0 0 1,0-1 0,0 1 0,0-1-1,0 1 1,-1 0 0,1-1-1,0 1 1,-1-1 0,1 1-1,-1 0 1,1 0 0,-1-1-1,0 1 1,1 0 0,-1 0 0,0 0-1,0-1 1,0 1 0,0 0-1,0 0 1,0 0 0,0 1-1,0-1 1,0 0 0,0 0-1,-1 1 1,1-1 0,0 0 0,-1 1-133,-4 0 72,0 0 1,0 0-1,0 1 1,0 0 0,0 0-1,0 0 1,0 1-1,0 0 1,1 0-1,-1 0 1,1 1 0,0 0-1,-1 0 1,1 0-1,1 1 1,-1 0 0,0 0-1,1 0 1,0 0-1,0 1 1,0-1-73,-5 4 30,0 0 0,1 1 0,0-1 1,0 2-1,1-1 0,0 1 0,0 0 0,1 0 0,1 1 1,0-1-1,0 1 0,1 1 0,-2 7-30,6-18 3,-1 1 0,1-1 0,0 1 0,0-1 0,0 1 0,0-1 0,0 1 0,0-1 0,0 1 0,0-1-1,0 1 1,1-1 0,-1 1 0,1-1 0,-1 1 0,1-1 0,-1 0 0,1 1 0,0-1 0,0 0 0,0 0 0,0 1 0,0-1 0,0 0 0,0 0 0,0 0 0,0 0 0,0 0 0,1 0 0,-1-1 0,0 1 0,0 0 0,1-1-1,-1 1 1,1-1 0,-1 1 0,1-1 0,0 1-3,57-5 16,-16-12-13,-1 0 1,0-3-1,-2-2 0,26-18-3,-34 21-22,-14 8 1,120-55-208,-137 64 224,1 0 0,-1 0-1,1 0 1,-1 0-1,1 0 1,0 1-1,-1-1 1,1 1 0,0-1-1,-1 1 1,1 0-1,0 0 1,-1 0 0,1 0-1,0 0 1,0 0-1,-1 0 1,1 0 0,0 1-1,-1-1 1,1 0-1,0 1 1,-1 0 0,1-1-1,-1 1 1,1 0-1,-1 0 1,1 0 0,-1 0-1,0 0 1,1 0-1,-1 0 1,0 1 0,0-1-1,0 0 1,0 1-1,0-1 1,0 1 0,0-1 5,-19 56-139,-30 51 468,48-108-325,0 0 0,0 1 0,0-1 0,0 0 0,0 1 0,0-1 0,0 0 0,0 1 0,0-1 0,0 1 0,0-1 0,0 0 0,0 1-1,0-1 1,1 0 0,-1 1 0,0-1 0,0 0 0,0 1 0,0-1 0,1 0 0,-1 0 0,0 1 0,0-1 0,1 0 0,-1 0 0,0 1 0,1-1 0,-1 0 0,0 0-1,1 0 1,-1 1 0,0-1 0,1 0 0,-1 0 0,0 0 0,1 0 0,-1 0 0,0 0 0,1 0 0,-1 0 0,0 0 0,1 0 0,-1 0 0,0 0 0,1 0 0,-1 0-1,1 0 1,-1 0 0,0 0 0,1 0 0,-1-1 0,0 1 0,1 0 0,-1 0 0,0 0 0,0-1 0,1 1 0,-1 0 0,0 0 0,0-1 0,1 1 0,-1 0 0,0 0-1,0-1 1,1 1 0,-1 0-4,25-18 80,20-22-3,-30 26-80,1 0-1,1 0 1,0 2 0,0 0 0,1 1 0,11-5 3,-27 15-5,0 1 1,0-1-1,0 1 0,0-1 1,0 1-1,0 0 0,1 0 1,-1 0-1,0 0 1,0 0-1,0 1 0,0-1 1,0 1-1,0-1 1,0 1-1,0 0 0,0-1 1,0 1-1,0 0 1,-1 0-1,1 1 0,0-1 1,-1 0-1,1 0 0,-1 1 1,1-1-1,-1 1 1,1 0-1,-1-1 0,0 1 1,0 0-1,0 0 1,0 0-1,0-1 0,0 1 1,-1 0-1,1 0 0,-1 0 1,1 0-1,-1 1 1,0-1-1,1 0 0,-1 1 5,22 40-8,-17-41 9,0 1 0,0-1 0,0 0 0,0-1 0,0 1 0,1-1 1,-1 0-1,0-1 0,1 1 0,-1-1 0,0 0 0,1 0 0,-1-1 0,1 1 0,-1-1 0,0-1 0,0 1 0,0-1 0,1 1 1,-2-2-1,1 1 0,0 0 0,0-1 0,-1 0 0,1 0 0,2-3-1,11-5 11,-2-1-1,0 0 1,0-1 0,-1 0-1,-1-1 1,0-1 0,10-15-11,-21 27 1,0 0 1,0 0-1,-1 0 1,1-1-1,-1 0 1,1 1-1,-1-1 1,0 0-1,0 0 1,-1 0-1,1 0 0,-1 0 1,0-1-1,0 1 1,-1 0-1,1-1 1,-1 1-1,0 0-1,-1 2-2,0 1-1,0 0 1,0 0-1,0 1 0,0-1 1,-1 0-1,1 0 1,0 0-1,0 1 0,-1-1 1,1 1-1,0-1 1,-1 1-1,1-1 0,-1 1 1,1 0-1,-1 0 1,1 0-1,-1 0 1,1 0-1,0 0 0,-1 0 1,1 0-1,-1 1 1,1-1-1,-1 0 0,1 1 1,0-1-1,-1 1 1,1 0-1,0-1 0,0 1 1,-1 0-1,1 0 1,-1 1 2,-3 2 9,-1 1 1,1 1-1,0-1 1,1 1-1,-1 0 1,1 0 0,0 0-1,1 0 1,-1 1-1,1 0 1,0 0-10,3-5 5,-18 57 276,17-57-277,1-1 0,0 0 0,0 0 0,-1 1 0,1-1 1,0 0-1,0 1 0,0-1 0,0 0 0,0 1 0,0-1 1,1 0-1,-1 1 0,0-1 0,1 0 0,-1 0 1,1 1-1,-1-1 0,1 0 0,0 0 0,-1 0 0,1 0 1,0 0-1,0 0 0,0 0 0,0 0 0,0 0 0,0 0 1,0 0-1,0-1 0,0 1 0,0 0 0,0-1 0,1 1 1,-1-1-1,0 1 0,0-1 0,1 0 0,-1 1 1,0-1-1,1 0 0,-1 0 0,0 0 0,0 0 0,1 0-4,115-35 62,-99 29-56,0 1 0,-1 1-1,2 0 1,-1 2 0,0 0 0,0 1 0,1 0 0,-1 2 0,0 0 0,1 2-1,-1 0 1,0 0 0,-1 2 0,1 0 0,15 7-6,-23-7-11,0-1 0,0-1 0,0 1 0,1-2 0,-1 1 1,1-2-1,-1 1 0,1-2 0,0 1 0,-1-1 0,1-1 0,0 0 1,-1 0-1,1-1 0,-1-1 0,1 0 0,-1 0 0,0-1 0,0 0 0,7-5 11,-1-2-1206,-10 2-3870,-6 10 874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1:3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164 139 8682,'-2'-1'213,"-1"-1"1,1 0-1,0 0 1,0 0-1,0 0 1,0 0 0,0 0-1,1-1 1,-1 1-1,1-1 1,-1 1-1,1-1 1,0 1-1,0-1 1,0 0-1,0 0 1,0 1-1,1-1 1,-1 0-1,1 0 1,0 0-1,0 0 1,0 0-1,0 0 1,1 1 0,-1-1-1,1 0 1,-1 0-1,1 0 1,0 1-1,0-1 1,0 0-1,1 1 1,-1-1-1,1 1 1,0-1-214,1-1 24,0 0 1,0 1-1,1-1 0,-1 1 1,1 0-1,0 0 1,0 1-1,0-1 0,0 1 1,0-1-1,1 1 1,-1 1-1,1-1 1,0 1-1,-1-1 0,1 1 1,0 1-1,0-1 1,-1 1-1,1 0 0,0 0 1,0 0-1,0 0 1,0 1-1,-1 0 0,1 0 1,0 0-1,-1 1 1,1 0-1,-1-1 0,1 2 1,-1-1-1,0 0 1,0 1-1,0 0 0,0 0 1,0 0-1,-1 0 1,0 1-1,1-1 0,-1 1 1,0 0-1,-1 0 1,1 0-1,-1 0 0,0 1 1,0-1-1,0 1 1,0-1-1,0 3-24,-2 6 14,0-1 1,-1 1-1,0-1 0,-1 1 0,0-1 0,-1 0 1,0 0-1,-1 0 0,0 0 0,-1 0 1,-1-1-1,0 0 0,0 0 0,-1-1 0,-7 9-14,-20 27 437,-3-1 0,-41 39-437,-36 45 1254,112-126-1211,0-2-31,1 0-1,0 0 0,0 0 0,0 0 1,0 0-1,0 0 0,1 0 0,-1 0 0,0 0 1,0 1-1,1-1 0,-1 0 0,1 1 0,-1-1 1,1 0-1,0 1 0,-1-1 0,1 1 0,0-1 1,0 0-1,0 1 0,0-1 0,0 1 0,0-1 1,1 1-12,25-3 1,133-50 140,58-16-111,-192 54-1215,-27-1-3590,-13 5 759</inkml:trace>
  <inkml:trace contextRef="#ctx0" brushRef="#br0" timeOffset="296.365">26 365 7378,'-11'2'2520,"4"3"433,2-1-1921,5-1-416,6-6-192,10 3-16,5-3-120,14-1-48,4-3-64,13 1-32,-4 2-72,11 1-240,-10 3-352,4 7-2728,-12 6 583</inkml:trace>
  <inkml:trace contextRef="#ctx0" brushRef="#br0" timeOffset="637.51">551 438 7650,'-25'38'4684,"2"28"-2350,19-52-2064,1-5-106,0-3-74,1 1-1,-1 0 1,1-1 0,1 1 0,-1 0 0,1 0 0,1 0 0,-1 0-1,1 0 1,0 0 0,1 0 0,-1 0 0,2 0 0,-1 0 0,1 0 0,0 0-90,-1-5 5,0-1-1,0 1 1,1-1 0,-1 1 0,0-1 0,1 0 0,-1 0 0,1 0 0,-1 0 0,1 0 0,0 0 0,0 0 0,-1 0 0,1 0 0,0-1 0,0 1 0,0-1 0,-1 0 0,1 1 0,0-1 0,0 0 0,0 0 0,0 0 0,0 0 0,0-1 0,0 1 0,0 0 0,-1-1 0,1 1 0,0-1 0,0 0-5,56-26 63,-27 5 3,-1-1 0,-2-2 0,0-1 0,-2-1 0,-1-1 1,-1-1-1,15-26-66,2 6 114,-41 49-113,0 0 0,0 1-1,0-1 1,0 0 0,0 0 0,0 1-1,0-1 1,0 0 0,1 0-1,-1 1 1,0-1 0,0 0-1,0 0 1,0 0 0,0 1-1,0-1 1,1 0 0,-1 0 0,0 0-1,0 0 1,0 1 0,0-1-1,1 0 1,-1 0 0,0 0-1,0 0 1,0 0 0,1 0 0,-1 1-1,0-1 1,0 0 0,1 0-1,-1 0 1,0 0 0,0 0-1,1 0 1,-1 0 0,0 0-1,0 0 1,1 0 0,-1 0 0,0 0-1,0 0 1,0 0 0,1 0-1,-1-1 1,0 1 0,0 0-1,1 0 1,-1 0 0,0 0 0,0 0-1,0 0 1,1-1 0,-1 1-1,0 0 1,0 0 0,0 0-1,0-1 1,0 1 0,1 0-1,-1 0 1,0 0 0,0-1-1,-4 23 28,4-20-26,-23 74 46,17-59-28,0 0-1,1 0 1,1 1 0,0 0 0,2 0 0,0 0 0,1 0 0,1 5-20,-1-21-17,1-1 0,0 1 1,0-1-1,0 1 0,0 0 1,0-1-1,1 1 0,-1 0 0,0-1 1,1 1-1,-1-1 0,1 1 1,-1-1-1,1 1 0,0-1 1,0 1-1,0-1 0,0 0 0,0 0 1,0 1-1,0-1 0,0 0 1,0 0-1,0 0 0,1 0 0,-1 0 1,0 0-1,1 0 0,-1-1 1,1 1-1,-1 0 0,1-1 1,-1 1-1,1-1 0,0 0 0,-1 1 1,1-1-1,-1 0 0,1 0 1,0 0-1,-1 0 0,1 0 17,52-34-5942,-26 5 1731</inkml:trace>
  <inkml:trace contextRef="#ctx0" brushRef="#br0" timeOffset="900.113">1206 243 11354,'-15'3'2625,"-3"1"1008,12-2-3273,1 4-248,2-5-40,11 1-776,6-5 40,10 4-2993,3-13 312</inkml:trace>
  <inkml:trace contextRef="#ctx0" brushRef="#br0" timeOffset="1141.47">1252 478 8650,'-17'18'2584,"-2"2"777,9-5-2449,-2-5-144,2-3-231,11-4-257,4-6-640,15-2-3065,7 0 792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2:1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27 7034,'-20'-23'6126,"-11"20"-4284,-33 24-1439,64-21-394,-26 11 63,2 2 0,-1 0-1,2 2 1,0 0 0,0 2 0,2 1 0,0 0 0,1 1-1,1 2 1,1 0 0,0 0 0,2 2 0,1 0 0,-12 23-72,24-39 5,-1 0 1,1-1 0,0 2-1,1-1 1,0 0 0,0 0 0,0 1-1,1-1 1,0 1 0,0-1 0,1 1-1,0 0 1,1-1 0,-1 1 0,1-1-1,1 1 1,0-1 0,0 0 0,0 1-1,1-1 1,0 0 0,0 0 0,2 3-6,1-6 28,1-1 1,-1 1-1,0-1 1,1 0-1,0-1 1,-1 0-1,1 0 1,0 0-1,0-1 1,0 0-1,0 0 1,1-1 0,-1 1-1,0-2 1,0 1-1,0-1 1,0 0-1,0-1 1,0 1-1,6-4-28,117-39-140,-65 4-575</inkml:trace>
  <inkml:trace contextRef="#ctx0" brushRef="#br0" timeOffset="761.863">778 269 5529,'-12'-12'7540,"-19"21"-5965,0 9-1342,1 2-1,1 1 1,1 1-1,1 1 0,-18 22-232,-5 2 324,35-29-175,30-11-47,33-13 38,-43 5-134,0-1-1,1 1 1,-1 0-1,1 1 1,-1-1 0,1 1-1,-1 1 1,1-1-1,-1 1 1,1-1-1,-1 2 1,1-1 0,-1 1-1,0-1 1,1 1-1,1 2-5,-4-3-7,0 1 0,0-1 0,0 1-1,0 0 1,0 0 0,-1 0 0,1 0 0,-1 0 0,1 1-1,-1-1 1,0 1 0,0-1 0,0 1 0,0 0-1,0 0 1,-1 0 0,1 0 0,-1 0 0,0 0 0,0 0-1,0 1 1,0-1 0,-1 0 0,1 1 0,-1-1-1,0 0 1,0 1 0,0-1 0,0 0 0,-1 1 0,0 0 7,-2 7 80,-1 0 1,0 0 0,-1-1 0,0 0-1,0 0 1,-1 0 0,-1 0 0,1-1 0,-2 0-1,1-1 1,-1 0 0,0 0 0,-1 0-1,0-1 1,0-1 0,-1 1 0,1-1 0,-1-1-1,-1 0 1,1 0 0,-3-1-81,3-1 45,5 0-31,-1-1 0,0 0 0,0-1 0,0 1 0,0-1 0,0 0 0,0-1 0,0 1 0,-1-1 0,1-1 0,0 1 0,0-1-14,5 1-17,1 0-1,0 0 1,-1 0-1,1-1 1,0 1 0,-1 0-1,1 0 1,0 0-1,0-1 1,-1 1-1,1 0 1,0 0-1,0-1 1,-1 1-1,1 0 1,0-1 0,0 1-1,0 0 1,-1-1-1,1 1 1,0 0-1,0-1 1,0 1-1,0 0 1,0-1-1,0 1 1,0 0 0,0-1-1,0 1 1,0-1-1,0 1 1,0 0-1,0-1 1,0 1-1,0 0 1,0-1 0,0 1-1,0 0 1,0-1-1,1 1 1,-1 0-1,0-1 1,0 1-1,0 0 1,1-1-1,-1 1 1,0 0 0,0 0-1,1-1 1,-1 1-1,0 0 1,1 0-1,-1 0 1,0-1-1,1 1 1,-1 0-1,0 0 1,1 0 0,-1 0-1,0 0 1,1 0-1,-1 0 18,26-14-1096,109-30-5238,-94 26 3655</inkml:trace>
  <inkml:trace contextRef="#ctx0" brushRef="#br0" timeOffset="1177.75">963 263 7906,'-7'-4'4940,"-8"15"-3079,-1 11-1548,1 0 0,0 1-1,2 0 1,1 1 0,1 1 0,-5 15-313,10-19 46,1 0 1,1 0 0,1 0-1,1 1 1,0-1 0,2 1-1,0-1 1,2 1 0,0-1-1,1 1 1,4 7-47,-1-3-321,-8-41-1574,-33-172 838,35 186 1085,1 1 0,-1-1 0,0 0 0,0 1 0,0-1 0,1 1 0,-1-1 0,0 0 0,0 1 0,1-1 0,-1 1 0,1-1 0,-1 1 0,0-1 0,1 1 0,-1-1-1,1 1 1,-1 0 0,1-1 0,0 1 0,-1 0 0,1-1 0,-1 1 0,1 0 0,-1 0 0,1-1 0,0 1 0,-1 0 0,1 0 0,0 0 0,-1 0 0,1 0 0,0 0 0,-1 0 0,1 0 0,0 0 0,-1 0-1,1 0 1,-1 1 0,1-1 0,0 0 0,-1 0 0,1 1 0,-1-1 0,1 0 0,-1 1 0,1-1-28,10 1 36,159-29 793,-120 13-2748,-1-10 566</inkml:trace>
  <inkml:trace contextRef="#ctx0" brushRef="#br0" timeOffset="1510.49">1326 208 8690,'-11'11'1952,"-2"7"785,2 1-2561,4 3-72,2-1-40,-1 2-40,3-5-40,12-1-2737,-1-11 913</inkml:trace>
  <inkml:trace contextRef="#ctx0" brushRef="#br0" timeOffset="1511.49">1285 563 4145,'-18'26'3281,"9"-10"-617,0 1-223,1-2-1897,5-6-176,5-4-168,4-4-176,7-4 784,22-6-3552,3-1 1383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1:31:1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1934 5105,'-42'7'4862,"17"28"-3396,4 56-1339,-3 274-34,-65 441 486,31-295 521,30 67-840,46-266-195,-9-215-48,31 512 40,-37 343-10,-8-634-21,-7 4-6,11-22-37,4-17 120,-6-9-26,3-265-77,-1-1 4,0 1 0,1-1 0,0 1 0,0-1-1,1 1 1,0-1 0,1 1 0,0-1 0,0 1 0,1-1 0,0 0 0,0 0 0,1-1 0,2 6-4,-4-12-5,0 0-1,0 0 1,0 0 0,0 0 0,1 0 0,-1 0 0,0-1 0,0 1 0,0-1 0,1 0 0,-1 0 0,0 1-1,0-1 1,1-1 0,-1 1 0,0 0 0,1 0 0,-1-1 0,0 0 0,0 1 0,0-1 0,0 0 0,0 0-1,0 0 1,0 0 0,0 0 0,0-1 0,0 1 0,0 0 0,-1-1 0,1 0 0,0 1 0,0-2 5,4-8 0,0-1-1,0 0 1,-2 1 0,1-2 0,-2 1 0,1 0 0,-2-1 0,0 1 0,0-1 0,-1-13 0,2 6-10,16-234 26,-10-86-16,-11-179 32,4-76-51,1-54-101,2-70 80,8 7 28,12 51-40,13 86 114,14 71-20,-20 297-56,19-40 14,-28 140-22,-21 99 12,-1 6 7,0 0 0,-1 0 0,1 1 0,-1-1 0,1 0 0,-1 0 0,0 0 0,1 0 0,-1 0 0,0 0 0,0 0 0,0 1 0,-1-1 0,1 0 0,0 0 0,-1 0 0,1 0 0,-1 0 0,0 0 0,0 1 0,1-1 0,-2 0 3,1 2-6,-1 0-1,1 0 1,-1 1 0,1-1-1,-1 1 1,1-1-1,-1 1 1,1-1-1,0 1 1,-1 0 0,1 0-1,0 0 1,0 0-1,0 0 1,0 0 0,0 0-1,0 0 1,0 0-1,0 1 1,0-1-1,0 0 1,0 0 0,1 1-1,-1 0 7,-1 1-8,-13 21-29,2 0 1,0 2-1,2-1 1,0 1 0,-5 26 36,9-31-1,-73 280 2,0 108 37,8 83 7,4 120-18,22 59-53,11 28 33,30-72 6,18-77 22,-6-43-38,3-5 23,-10-83-14,-1-139-2,4-263-56,10-24-167,-2-56 13,-11 42 172,15-517-110,-8 338 130,7-553-10,-5 460-29,28-696-63,25-5 80,-37 666 49,53-556-18,-2 149 54,-44 494-39,20-43-10,26-17-56,-75 294 7,-7 23-10,-129 474-375,-10 83 382,-22 152 66,118-453-30,-44 368-395,51-242-1450,1 11 144</inkml:trace>
  <inkml:trace contextRef="#ctx0" brushRef="#br0" timeOffset="7898.371">5399 274 7922,'-28'3'362,"-24"3"1002,1 3-1,0 1 1,-21 9-1364,-30 16 31,2 5 1,2 5-1,-43 27-31,-11 22 35,4 6-1,4 6-34,-85 60 29,-186 124 27,236-157-54,-51 55-2,81-54 55,-110 131-55,159-146 24,5 5 0,-69 120-24,72-90 35,6 4-1,-37 103-34,57-95 17,7 1 0,-7 54-17,25-56 20,7 2 1,5 17-21,17-48 7,5 1-1,10 116-6,20 138 2,65 259 0,-54-444-3,10-3 0,17 32 1,-39-164 4,3 0 1,3-1-1,3-2 1,3-1-1,3-2 0,23 30-4,-25-50 0,2-1 0,2-2 0,2-1 0,31 22 0,-23-24 2,3-3 0,1-1-1,1-3 1,2-2-1,1-3 1,30 9-2,3-4 13,1-3 0,2-4 0,0-4 0,16-3-13,-34-8-15,0-4 0,0-3 0,0-4 0,1-3 0,71-13 15,-65 5-14,0-4 1,-1-3-1,46-20 14,-12-6-2,-3-5 0,-2-6 0,-3-3 0,15-17 2,248-198 16,-103 56 12,0-20-28,-59 37-30,79-107 30,-155 151 3,-6-4 0,38-75-3,-13-12 72,59-146-72,-135 232 17,-8-3 0,-8-3-1,4-38-16,-3-31 54,-10-2 0,3-107-54,-33 177 35,-8-2-1,-7 1 0,-13-121-34,-1 181 139,-4 1 0,-6 0-1,-8-15-138,-3 17 291,-5 2-1,-5 1 0,-4 1 1,-28-42-291,17 46 147,-5 2 1,-4 3-1,-4 3 0,-10-4-147,-24-19 69,-4 5 0,-102-80-69,128 125 84,-3 4 1,-62-32-85,101 66 47,-1 2 1,-2 2-1,0 2 1,-1 1-1,-1 3 1,0 3-1,-1 1 0,-1 3 1,-35-2-48,32 7 37,-1 3 0,1 2 0,-1 3 0,1 2 0,1 2 0,-13 5-37,-36 17 25,1 3 0,2 5-1,2 4 1,1 5-1,-58 39-24,19-1 14,3 5 0,-53 53-14,-39 58 0,100-76-45,6 5 0,6 6-1,5 4 46,-133 228 256,-5 59-2487,-18 75 435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2:1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266 346 4729,'10'-43'9155,"-31"44"-6973,-4 7-2004,1 0 0,-1 2 1,2 0-1,0 2 0,-17 10-178,-46 44 75,85-65-77,1-1 0,-1 1 0,0 0 0,1-1 0,-1 1 0,0 0 0,1 0 0,-1 0 1,1-1-1,-1 1 0,1 0 0,0 0 0,-1 0 0,1 0 0,0 0 0,-1 0 0,1 0 0,0 0 1,0 0-1,0-1 0,0 1 0,0 0 0,0 0 0,0 0 0,0 0 0,1 0 0,-1 0 0,0 0 1,1 0-1,-1 0 0,0 0 0,1 0 0,-1-1 0,1 1 0,-1 0 0,1 0 0,-1-1 0,1 1 1,0 0-1,0-1 0,-1 1 0,1 0 0,0-1 0,0 1 0,-1-1 0,1 1 0,0-1 0,0 0 1,0 1-1,0-1 0,0 0 0,0 1 0,0-1 0,0 0 0,0 0 2,-1 0 1,12 6 4,-1 0 1,1 0-1,0-2 0,1 0 1,-1 0-1,1-1 1,-1 0-1,1-1 1,0-1-1,5 0-5,-5 0 0,1 1 0,0 0 0,-1 1 0,1 0 0,-1 1-1,0 0 1,0 1 0,0 0 0,3 3 0,-14-6-5,0-1 1,0 1-1,0-1 1,1 1-1,-1 0 1,-1 0-1,1 0 1,0 0-1,0 0 1,-1 0-1,0 1 1,1-1-1,-1 0 0,0 1 1,0-1-1,0 1 1,0 0-1,0-1 1,-1 1-1,1-1 1,-1 1-1,0 0 1,0-1-1,0 1 1,0 0-1,0 0 1,-1-1-1,1 1 0,-1 0 1,0-1-1,1 1 1,-1-1-1,0 1 1,-1-1-1,0 3 5,-3 4 14,0-1-1,-1 1 0,0-1 1,0 0-1,-1 0 0,0-1 1,0 0-1,-1 0 0,-1 0-13,-6 5 155,-1-2-1,0 0 1,0 0-1,-1-2 1,-1 0 0,1-1-1,-1 0 1,0-2-1,-15 3-154,30-7 11,0 0 0,-1 0 0,1-1 0,0 1 0,-1-1 0,1 0-1,-1 0 1,1 0 0,-1-1 0,1 1 0,0-1 0,-1 0 0,1 0 0,0 0 0,0 0-1,0 0 1,-1-1 0,-1-1-11,13-25-2015,11 0-1213,18-8-136</inkml:trace>
  <inkml:trace contextRef="#ctx0" brushRef="#br0" timeOffset="400.957">630 178 9050,'-11'4'4147,"-4"9"-2635,11-10-1439,-5 8-45,1-1 0,0 1 0,1 1 0,0 0 0,0 0 0,2 0 0,-1 0 0,2 1 0,-1 0 0,2 0 0,0 0 0,0 1 0,2-1 0,-1 1 0,2-1 0,-1 1 0,2-1 0,1 10-28,39 115 100,-5-26-276,-37-83-494,1-29 609,-1 1 0,1-1 0,-1 1-1,1-1 1,-1 0 0,1 1-1,-1-1 1,1 0 0,-1 0 0,1 1-1,-1-1 1,1 0 0,-1 0 0,0 0-1,1 0 1,-1 0 0,1 0 0,-1 1-1,0-2 1,1 1 0,-1 0 0,1 0-1,-1 0 1,0 0 0,1 0 0,-1 0-1,1 0 1,-1-1 0,1 1 0,-1 0-1,1 0 1,-1-1 0,1 1 0,-1-1-1,1 1 1,-1 0 0,1-1 0,0 1-1,-1-1 1,1 1 0,-1-1 0,1 1-1,0-1 1,0 1 0,-1-1 0,1 1 61,-8-10-564,0 0 0,0-1 0,1 0 1,1 0-1,0 0 0,0-1 1,1 0-1,1 0 0,-2-6 564,-4-9 978,-27-73 6437,66 105-6319,-2 1-1059,0-2 0,1 0 1,0-2-1,0-2 0,0 0 0,0-2 0,-1 0 1,20-6-38,7-3-577</inkml:trace>
  <inkml:trace contextRef="#ctx0" brushRef="#br0" timeOffset="792.811">981 399 7970,'-72'38'6711,"56"-24"-6527,2 1-1,0 0 1,0 1-1,2 1 0,0 0 1,0 1-1,2 0 1,-2 6-184,8-18 31,1 0-1,0-1 1,0 2 0,0-1-1,1 0 1,0 0 0,0 1 0,1-1-1,0 1 1,0-1 0,0 1 0,1 0-1,0-1 1,0 1 0,1 0 0,-1-1-1,2 1 1,-1-1 0,1 1 0,0-1-1,1 3-30,-1-7 9,1-1 0,0 1 1,-1-1-1,1 1 0,0-1 0,0 0 0,0 0 0,0 0 0,0-1 0,0 1 0,0-1 1,0 1-1,0-1 0,0 0 0,0 0 0,0-1 0,0 1 0,0 0 0,0-1 0,0 0 0,0 0 1,0 0-1,0 0 0,0 0 0,-1-1 0,1 1 0,0-1 0,-1 0 0,3-1-9,20-12 50,-1-1 1,0-1-1,-1-1 0,-1-1 0,-1-1 0,0-1 0,-2-1 0,-1 0 1,0-2-1,2-6-50,-1-16 181,-32 67 67,10-17-248,1 0 0,0 0 0,0-1 0,0 2 0,0-1 0,1 0 0,-1 0 0,1 0 0,0 1 0,1-1 0,-1 0 0,1 1 0,0-1 0,0 1 0,0-1 0,1 1 0,-1-1 0,1 0-1,0 1 1,0-1 0,1 0 0,-1 0 0,1 0 0,0 0 0,0 0 0,0 0 0,1 0 0,-1-1 0,1 1 0,0-1 0,0 0 0,0 0 0,1 0 0,-1 0 0,1 0 0,0 0 0,6-2-150,-1-1 0,1 0 1,0 0-1,0-1 0,0 0 0,-1 0 0,1-1 1,-1-1-1,1 0 0,-1 0 0,0-1 1,0 0-1,0 0 0,0-1 0,-1 0 1,0-1 149,-7 6-57,52-32-1811</inkml:trace>
  <inkml:trace contextRef="#ctx0" brushRef="#br0" timeOffset="1145.766">1509 361 8730,'-69'49'4733,"53"-35"-4390,1 2 0,0 0 1,1 0-1,0 2 0,1-1 1,2 2-1,-10 18-343,19-35 24,0 1-1,0-1 1,0 1 0,1-1 0,-1 1-1,1 0 1,0 0 0,0-1-1,0 1 1,0 0 0,0 0 0,1 0-1,-1 0 1,1 0 0,0 0-1,0 1 1,0-1 0,0 0 0,0 0-1,1 0 1,-1 0 0,1 0-1,0 0 1,0 0 0,0-1 0,0 1-1,1 0 1,-1 0 0,1-1-1,0 1 1,-1-1 0,2 2-24,0-4 7,-1 1 0,0 0 0,1-1 1,-1 0-1,0 1 0,1-1 0,-1 0 0,0 0 1,1 0-1,-1-1 0,1 1 0,-1-1 0,0 1 1,1-1-1,-1 0 0,0 1 0,0-1 0,0-1 1,1 1-8,-1 0 4,21-11 41,-1 0-1,0-2 0,-1-1 0,-1-1 1,0 0-1,-1-1 0,-1-1 1,-1-1-1,6-9-44,26-49 29,-74 94-125,11 0 132,0 0-1,1 1 1,1 1-1,0 0 0,2 0 1,0 1-1,1 1 1,1-1-1,0 6-35,7-24 9,0 0-1,0 0 1,1 0 0,-1 0-1,0 0 1,1 0 0,0 0 0,-1 0-1,1 0 1,0 0 0,0 0-1,0 0 1,0 0 0,1 0-1,-1 0 1,0 0 0,1 0-1,0 0 1,-1 0 0,1 0-1,0-1 1,0 1 0,0 0 0,0 0-1,0-1 1,0 1 0,1 0-1,-1-1 1,0 1 0,1-1-1,-1 0 1,1 0 0,0 1-1,-1-1 1,2 0-9,6-1 16,-1 0-1,1-1 1,0 0-1,-1 0 1,1-1-1,-1 0 1,0 0 0,0-1-1,1 0 1,-2-1-1,1 0 1,0 0-1,3-3-15,-9 6 1,135-83-1015,-53 22-2853,-39 25 570</inkml:trace>
  <inkml:trace contextRef="#ctx0" brushRef="#br0" timeOffset="1624.485">2049 17 7938,'5'-6'5595,"-6"27"-4429,-8 21-611,-10 31-182,4 0-1,3 1 1,3 0-1,3 1 1,3 0 0,4 0-1,5 17-372,-13-132 869,-88-171-445,64 161-452,51 53-79,-2 4-6,0-1 0,0-1-1,1 0 1,0-2 0,-1 0-1,1-1 1,1-1 0,-1-1 0,0 0-1,0-2 1,0 0 0,-1-1 0,1-1-1,0-1 114,28-8-1295</inkml:trace>
  <inkml:trace contextRef="#ctx0" brushRef="#br0" timeOffset="2012.575">2440 249 7682,'-29'6'8159,"-40"33"-7200,55-29-886,0 0 0,1 1 1,0 0-1,1 1 0,0 0 1,1 1-1,0 0 0,1 1 1,-6 11-74,15-24 1,0 1 0,-1 0 0,1 0 0,0 0 0,0 0 0,0 0 0,1 0 0,-1 0 0,0 0 0,1 0 0,-1 0 0,1 0 0,0 1 0,0-1 0,0 0 0,0 0 0,0 0 0,0 1 1,1-1-1,-1 0 0,1 0 0,-1 0 0,1 0 0,0 0 0,0 0 0,0 0 0,0 0 0,0 0 0,0 0 0,1 0 0,-1-1 0,1 1 0,-1-1 0,1 1 0,-1-1 0,1 1 0,0-1 0,0 0 0,0 0 0,0 0 0,0 0 0,0 0 0,0 0 1,0 0-1,0-1 0,0 1 0,0-1 0,0 0 0,0 1 0,1-1-1,166-6-730,-161 6 681,2-1 15,-1 0 1,1 1-1,-1 0 1,1 1-1,-1 0 1,1 0 0,-1 1-1,1 0 1,-1 1-1,0 0 1,6 3 33,-14-5 3,0-1 0,-1 1 0,1-1 1,0 1-1,-1-1 0,1 1 0,0 0 1,-1-1-1,1 1 0,-1 0 0,1-1 0,-1 1 1,1 0-1,-1 0 0,0 0 0,1-1 1,-1 1-1,0 0 0,1 0 0,-1 0 0,0 0 1,0 0-1,0 0 0,0 0 0,0-1 1,0 1-1,0 0 0,0 0 0,-1 0 0,1 0 1,0 0-1,0 0 0,-1 0 0,1-1 1,0 1-1,-1 0 0,1 0 0,-1-1 0,1 1 1,-1 0-1,0 0 0,1-1-3,-33 32 536,-1-8-134,-1-1 0,-1-1 0,-1-2-1,-1-2 1,-35 12-402,32-20-76,40-10 87,0 0 0,1 0 0,-1 0 0,0 0-1,0 0 1,1 0 0,-1 0 0,0 0 0,1 0-1,-1 0 1,0 0 0,0-1 0,1 1 0,-1 0-1,0 0 1,1-1 0,-1 1 0,0-1 0,1 1-1,-1 0 1,1-1 0,-1 1 0,1-1 0,-1 1-1,1-1 1,-1 0 0,1 1 0,-1-1 0,1 1-1,0-1 1,-1 0 0,1 1 0,0-1 0,0 0-1,-1 1 1,1-1 0,0 0 0,0 0 0,0 1-1,0-1 1,0 0 0,0 0 0,0 1 0,0-1-1,0 0 1,0 1 0,1-1 0,-1 0 0,0 1 0,0-1-11,14-36-2534,10-8 361</inkml:trace>
  <inkml:trace contextRef="#ctx0" brushRef="#br0" timeOffset="2885.903">2721 43 4753,'-7'-12'7081,"8"26"-3378,-33 173-2906,24-160-724,1 0 1,1 1 0,2 0 0,1 0-1,1 0 1,1 0 0,1 0-1,2 0 1,3 16-74,-5-44 1,0 1 20,0 1 1,-1-1-1,1 1 0,0-1 0,0 1 1,0 0-1,0-1 0,1 1 0,-1-1 0,0 1 1,0-1-1,1 0 0,-1 1 0,1-1 1,0 1-1,-1-1 0,1 0 0,0 1 0,0-1 1,0 0-1,0 0 0,0 0 0,0 1 1,0-1-1,0 0 0,0 0 0,0-1 1,1 1-1,-1 0 0,0 0 0,1-1 0,-1 1 1,0 0-1,1-1 0,-1 0 0,1 1 1,-1-1-1,1 0 0,-1 0 0,1 0 0,-1 1 1,1-2-1,-1 1 0,1 0 0,-1 0 1,2-1-22,17-17 326,0-1 0,-1-1 0,-1 0 0,-1-2 1,10-15-327,-6 8 116,27-35-40,-4-2 0,-2-2 1,-3-2-1,8-25-76,-34 56-882,-30 45-3711,-3 4 1203</inkml:trace>
  <inkml:trace contextRef="#ctx0" brushRef="#br0" timeOffset="3148.334">2835 358 4737,'-11'23'2969,"8"3"-305,5 1-495,2-4-1553,7 3-112,4-5-208,9-3-96,7-6-88,11-6 768,8-15-3704,0-10 1535</inkml:trace>
  <inkml:trace contextRef="#ctx0" brushRef="#br0" timeOffset="3426.634">3351 197 4873,'-85'67'7178,"13"11"-5001,68-72-2109,-1 0 0,1 0-1,1 0 1,-1 0 0,1 1-1,0 0 1,0 0 0,1 0-1,0 0 1,0 0 0,1 0-1,0 0 1,0 1 0,1-1-1,0 4-67,0-10 7,0 0 0,0 1 1,0-1-1,1 0 0,-1 0 0,1 1 0,-1-1 0,1 0 0,-1 0 0,1 0 0,0 0 0,0 0 1,-1 0-1,1 0 0,0 0 0,0 0 0,0 0 0,0 0 0,0 0 0,0-1 0,0 1 0,0 0 1,1-1-1,-1 1 0,0-1 0,0 1 0,1-1 0,-1 1 0,0-1 0,0 0 0,1 0 1,-1 0-1,0 0 0,1 0 0,-1 0 0,0 0 0,1 0 0,-1 0 0,0-1 0,0 1 0,1 0 1,0-1-8,53-24 252,28-35-27,-67 45-205,1 2 0,1 1 0,0 0-1,0 1 1,1 1 0,11-5-20,-29 15 5,0-1 0,0 1-1,0-1 1,0 1 0,0 0 0,0-1 0,-1 1-1,1 0 1,0 0 0,0-1 0,0 1-1,0 0 1,0 0 0,0 0 0,0 0 0,0 0-1,0 1 1,0-1 0,0 0 0,0 0-1,0 0 1,0 1 0,0-1 0,0 1 0,0-1-1,-1 1 1,1-1 0,0 1 0,0-1-1,0 1 1,-1 0 0,1-1 0,0 1 0,-1 0-1,1 0 1,-1-1 0,1 1 0,-1 0 0,1 0-1,-1 0 1,1 0 0,-1 0 0,0 0-1,0 0 1,1-1 0,-1 1 0,0 0 0,0 0-1,0 0 1,0 0 0,0 0 0,0 0-1,0 0 1,0 0 0,-1 0 0,1 0 0,0 0-1,-1 0 1,1 0 0,-1 0-5,0 13 110,1 39 287,0-52-386,0 0 0,0 1 0,1-1 0,-1 0 0,0 0 0,0 0 0,1 0 0,-1 0 0,1 0 0,-1 0 0,1 0 0,0 0 0,-1 0 0,1 0 0,0 0 0,0 0 0,-1 0 0,1 0 0,0 0 0,0-1 0,0 1 0,0 0 0,0-1 0,0 1 0,0-1 0,0 1 0,0-1 0,0 0 0,1 1 0,-1-1 0,0 0 0,0 0 0,0 1 0,0-1 0,1 0 0,-1 0 0,0-1 0,1 1-11,15-4 75,-1-1 0,0 0 1,0-2-1,-1 1 0,0-2 0,14-8-75,-4 2 60,110-56 86,-134 69-149,-1 1 0,0 0 1,1-1-1,-1 1 0,0 0 1,1-1-1,-1 1 0,1 0 1,-1 0-1,1 0 0,-1 0 1,0-1-1,1 1 0,-1 0 1,1 0-1,-1 0 0,1 0 1,-1 0-1,1 0 1,-1 0-1,1 0 0,-1 0 1,1 0-1,-1 1 0,1-1 1,-1 0-1,0 0 0,1 0 1,-1 0-1,1 1 0,-1-1 1,1 0-1,-1 0 0,0 1 1,1-1-1,-1 0 0,0 1 1,1-1-1,-1 1 1,0-1-1,0 0 0,1 1 1,-1-1-1,0 1 0,0-1 1,0 0-1,1 1 0,-1-1 1,0 1-1,0-1 0,0 1 1,0-1 2,-5 31-37,1-11 95,5-19-94,-1 1-1,1-1 1,0 0-1,0 0 0,0 0 1,0 0-1,0 0 1,0 0-1,0 0 0,0 0 1,0 0-1,0 0 0,1-1 1,-1 1-1,0 0 1,1-1-1,-1 1 0,0-1 1,1 1-1,-1-1 1,0 0-1,1 0 0,-1 0 1,1 1-1,-1-1 1,1-1-1,-1 1 0,0 0 1,1 0-1,-1 0 0,1-1 1,-1 1-1,0-1 1,1 1-1,-1-1 0,0 1 1,0-1-1,1 0 1,-1 0-1,0 0 0,0 0 1,0 0-1,0 0 0,1 0 37,31-17-2804,8-8 147</inkml:trace>
  <inkml:trace contextRef="#ctx0" brushRef="#br0" timeOffset="3819.709">4161 135 7482,'-32'-9'6721,"-27"29"-4543,55-18-1974,-15 6 152,0 2 0,1 0 1,0 1-1,1 1 0,1 0 1,-1 2-357,16-14 4,0 1 1,0-1 0,0 0 0,0 1-1,0-1 1,1 0 0,-1 1 0,0-1-1,0 1 1,0 0 0,1-1 0,-1 1-1,0-1 1,1 1 0,-1 0-1,1 0 1,-1-1 0,1 1 0,-1 0-1,1 0 1,-1 0 0,1 0 0,0-1-1,0 1 1,-1 0 0,1 0 0,0 0-1,0 0 1,0 0 0,0 0-1,0 0 1,0 0 0,0 0 0,0 0-1,0-1 1,1 1 0,-1 0 0,0 0-1,0 0 1,1 0 0,-1 0 0,1 0-1,-1-1 1,1 1 0,-1 0 0,1 0-1,-1-1 1,1 1 0,0 0-1,-1-1 1,1 1 0,0-1 0,0 1-1,-1-1 1,1 1 0,0-1 0,0 1-1,0-1-4,15 4-21,1 0-1,0-1 1,0 0-1,0-2 0,0 0 1,15-1 21,64 5-255,-94-5 250,0 0 0,0 0 0,-1 0 0,1 1 0,0-1 0,0 0 0,-1 1 0,1-1 0,0 1 0,-1-1 0,1 1 0,-1 0 0,1 0 0,-1 0 0,1 0 0,-1 0 0,1 0 0,-1 0 0,0 0 0,0 1 0,1-1 0,-1 0 0,0 1 0,0-1 0,0 1 0,-1-1 0,1 1 0,0-1 0,-1 1 0,1 0 0,-1 0 0,1-1 0,-1 1 0,0 0 0,1-1 0,-1 1 0,0 0 0,0 0 0,0-1 0,-1 1 0,1 0 0,0 0 0,-1-1 0,1 1 0,-1 0 0,0 0 5,-7 10 117,-1-1 1,0-1-1,0 1 1,-1-1-1,-1-1 1,1 0-1,-2 0 1,1-1-1,-1-1 1,0 0-1,-1-1 1,-12 5-118,3 1 129,-44 15-25,66-27-188,1 0 0,-1 0 1,1 0-1,-1 0 0,0 0 1,1 0-1,-1 0 0,1 0 1,-1 0-1,0 0 0,1 0 1,-1-1-1,1 1 0,-1 0 1,0 0-1,1 0 0,-1-1 1,0 1-1,1 0 0,-1 0 1,0-1-1,1 1 0,-1 0 1,0-1-1,1 1 0,-1 0 1,0-1-1,0 1 0,0-1 1,1 1-1,-1 0 0,0-1 1,0 1-1,0-1 0,0 1 1,0 0-1,0-1 0,0 1 1,0-1-1,0 1 0,0 0 1,0-1-1,0 1 0,0-1 1,0 1-1,0-1 0,0 1 1,0 0-1,-1-1 0,1 1 1,0 0-1,0-1 0,0 1 1,-1-1-1,1 1 0,0 0 1,-1-1-1,1 1 0,0 0 1,0 0-1,-1-1 0,1 1 1,-1 0-1,1 0 0,0 0 1,-1-1-1,1 1 0,-1 0 84,24-15-3934</inkml:trace>
  <inkml:trace contextRef="#ctx0" brushRef="#br0" timeOffset="4929.239">4451 134 5673,'14'-52'9398,"-30"69"-6789,-55 115-1926,69-129-680,1 0 1,0 0 0,0-1 0,0 1-1,0 0 1,1 0 0,-1 0 0,1 0-1,0 0 1,-1 0 0,2 0 0,-1 0-1,0 0 1,0 0 0,1 0 0,0 0-1,0 0 1,-1 0 0,2 0 0,-1 0-1,0-1 1,0 1 0,1 0 0,0-1-1,-1 1 1,1-1 0,0 0 0,0 0-1,1 0 1,-1 0 0,0 0 0,1 0-1,-1 0 1,1-1 0,-1 1 0,1-1-1,0 1 1,0-1 0,-1 0 0,1 0-1,0-1 1,0 1 0,1 0-4,6-2 21,1 1 0,-1-2 0,-1 1 0,1-1 0,0-1-1,0 0 1,-1 0 0,1-1 0,-1 0 0,0 0 0,0-1 0,-1 0 0,1-1 0,-1 0 0,0 0 0,-1-1 0,0 0-1,6-7-20,-3 5 19,67-72 122,-60 65-144,-28 42-143,4-11 129,5-11 24,0 0 0,-1 0 1,2 0-1,-1 0 0,0 0 0,1 0 0,0 0 0,0 1 0,0-1 0,1 0 1,-1 1-1,1-1 0,0 5-7,2-8 3,0 1 0,-1 0 0,1-1 0,0 1 0,0-1 0,0 0 0,0 0 0,0 0 0,0 1 0,0-2 0,0 1 0,0 0 0,0 0 0,1-1 0,-1 1 0,0-1 0,1 0 0,-1 0 0,0 0 0,1 0 0,-1 0 0,0 0 0,0 0 0,1-1 0,-1 1 0,0-1 0,0 0 0,1 0 0,-1 0 0,1 0-3,2 0 8,47-13 64,-1-2-1,0-3 0,23-12-71,-44 18 26,110-60 60,-120 62-104,-19 12 14,-1-1-1,1 0 0,0 1 0,0-1 0,-1 1 1,1 0-1,0-1 0,-1 1 0,1 0 0,-1-1 0,1 1 1,-1 0-1,1 0 0,-1-1 0,1 1 0,-1 0 1,0 0-1,1 0 0,-1 0 0,0-1 0,0 1 0,1 0 1,-1 0-1,0 0 0,0 0 0,0 0 0,0 0 0,0 0 1,-1-1-1,1 1 0,0 0 0,0 0 0,0 0 1,-1 0-1,1 0 0,-1-1 0,1 1 0,0 0 0,-1 0 5,-29 82 35,28-77-20,2-5-11,-1-1 1,0 1 0,1 0 0,-1 0 0,0 0-1,1 0 1,-1 0 0,1 0 0,-1-1-1,1 1 1,0 1 0,-1-1 0,1 0 0,0 0-1,0 0 1,0 0 0,-1 0 0,1 0 0,0 0-1,1 0 1,-1 0 0,0 0 0,0 0 0,0 0-1,1 0 1,-1 0 0,0 0 0,1 0 0,-1 0-1,1 0 1,-1 0 0,1 0 0,-1 0-1,1 0 1,0 0 0,0-1 0,-1 1 0,1 0-1,0 0 1,0-1 0,0 1 0,0-1 0,0 1-1,0-1 1,0 1 0,0-1 0,0 0 0,0 1-1,0-1 1,0 0 0,0 0 0,0 1-1,0-1 1,0 0 0,0 0 0,1 0-5,112-47 237,-73 26-181,10 3-46,-50 19-13,0-1 0,1 1 0,-1-1 0,0 1 0,0-1 0,0 1 0,1 0 0,-1 0 0,0-1 0,0 1 0,0 0 0,0 0 0,0 0 0,0 0 0,0 0 0,-1 1 0,1-1 0,0 0 0,0 0 0,-1 0 0,1 1 0,-1-1 1,1 0-1,-1 1 0,0-1 0,0 0 0,1 1 0,-1-1 0,0 1 0,0-1 0,0 0 0,0 1 0,-1-1 0,1 0 0,0 1 0,0-1 0,-1 0 0,1 1 0,-1-1 0,1 0 0,-1 1 0,0-1 0,0 0 0,1 0 0,-1 0 0,0 0 1,-1 1 2,0 6 17,1-1-9,0-5-4,0 0 0,0 0 0,0-1 0,0 1 0,1 1 0,-1-1 0,1 0-1,0 0 1,-1 0 0,1 0 0,0 0 0,0 0 0,0 0 0,1 0 0,-1 0 0,0 0 0,1 1 0,-1-1 0,1 0-1,0 0 1,0-1 0,0 1 0,0 0 0,0 0 0,0 0 0,0-1 0,1 1 0,-1 0 0,0-1 0,2 2-4,6-3 10,1 1 0,-1-1 0,1-1 0,-1 0 0,0 0 0,1 0 0,-1-1 0,0-1 0,0 0 0,0 0 0,0-1 0,-1 0 0,1 0 1,1-2-11,-7 4 5,166-85 173,-135 71-176,-43 39-103,7-19 79,0-1 0,0 0 0,1 0 1,-1 1-1,1-1 0,0 1 0,0-1 0,0 1 0,1-1 0,-1 1 1,1 0-1,0-1 0,0 1 0,0 0 0,0-1 0,0 1 0,1 0 1,0-1-1,0 1 0,0-1 0,0 1 0,1-1 0,-1 1 0,1-1 1,0 0-1,0 0 0,0 0 0,0 0 0,0 0 0,1 0 0,-1-1 1,1 1-1,0-1 0,0 0 0,0 1 0,0-1 22,16 5-3195,-4-2 189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3:4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85 5609,'61'-77'10405,"-61"77"-10369,0 0 0,0-1 0,0 1-1,0 0 1,-1-1 0,1 1 0,0 0 0,0-1-1,0 1 1,0 0 0,0-1 0,-1 1 0,1 0-1,0-1 1,0 1 0,0 0 0,-1 0 0,1-1-1,0 1 1,0 0 0,-1 0 0,1 0 0,0-1 0,-1 1-1,1 0 1,0 0 0,-1 0 0,1 0 0,0 0-1,-1-1 1,1 1 0,0 0 0,-1 0 0,1 0-1,0 0 1,-1 0 0,1 0 0,-1 0 0,1 0-1,0 0 1,-1 1 0,1-1 0,0 0 0,-1 0 0,1 0-1,0 0 1,-1 0 0,1 1 0,0-1 0,0 0-1,-1 0 1,1 0 0,0 1-36,-2-1 59,-106 18 1119,96-15-1153,1 1 0,0 0 0,0 1-1,0 0 1,0 1 0,1 0 0,0 1-1,0 0 1,0 0 0,1 1 0,0 1-1,1-1 1,0 1 0,0 1 0,1-1 0,-2 5-25,8-13 0,0 1 1,1-1 0,-1 1 0,0 0 0,1-1 0,0 1 0,-1 0-1,1 0 1,0-1 0,0 1 0,0 0 0,0 0 0,0-1 0,0 1 0,0 0-1,1 0 1,-1-1 0,1 1 0,-1 0 0,1-1 0,-1 1 0,1 0-1,0-1 1,0 1 0,0-1 0,0 0 0,0 1 0,0-1 0,1 0 0,-1 1-1,0-1 1,1 0 0,-1 0 0,0 0 0,1 0 0,-1 0 0,1-1 0,0 1-1,-1 0 1,1-1 0,0 1 0,-1-1 0,3 1-1,151 17 68,-141-15-66,-1 0-1,1 1 1,0 0 0,-1 1 0,0 1 0,0 0-1,-1 1 1,0 0 0,0 1 0,0 0-1,-1 1 1,0 0 0,-1 1 0,0 0 0,1 3-2,-9-10-5,-1-1 1,0 1 0,1-1-1,-1 1 1,0-1 0,0 1-1,-1 0 1,1-1 0,-1 1-1,1 0 1,-1 0 0,0-1-1,0 1 1,0 0 0,0 0-1,-1-1 1,1 1 0,-1 0 0,1 0-1,-1-1 1,0 1 0,0-1-1,0 1 1,-1-1 0,1 1-1,-1-1 1,1 0 0,-1 1-1,0-1 1,0 0 0,0 0-1,-1 0 5,-72 57 15,75-59-14,-21 13 158,0-1 0,-1-1-1,0-1 1,-1-1 0,0-1 0,0-1 0,-1-1 0,-10 1-159,27-6 48,0 1 0,1-2 0,-1 1 1,0-1-1,0 0 0,1 0 0,-1-1 1,0 0-1,0 0 0,1-1 0,-1 0 0,1 0 1,-4-2-49,9 3-50,0-1 0,0 0 0,0 1 0,0-1 0,1 1 1,-1-1-1,1 0 0,-1 0 0,1 1 0,0-1 0,0 0 1,-1 0-1,1 1 0,0-1 0,1 0 0,-1 0 1,0 0-1,0 1 0,1-1 0,-1 0 0,1 1 0,-1-1 1,1 0-1,0 1 0,0-1 0,0 1 0,0-1 0,0 1 1,0-1-1,0 1 0,0 0 0,1-1 0,-1 1 0,0 0 1,1 0-1,-1 0 0,1 0 0,-1 0 0,1 0 0,0 1 1,-1-1 49,11-12-1102,19-27-2694,8-13-250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3:4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8922,'0'11'2969,"-12"-5"511,-4 6-2087,0 0-841,3 3 0,4-1-232,3-2-96,9-4-160,10-2-288,7-8-488,7-8-2993,-4-4 576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3:4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7482,'-9'26'2800,"-8"-12"449,0-10-1737,4 6-592,4-7-247,1 6-57,7-5-336,7 2-416,3-7-592,0 1-2809,-2 0 504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3:4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 9618,'-5'-5'3241,"-6"4"472,2 1-2753,5 3-248,1 0-496,4 3-88,5 3-224,6 0-792,5 0-2833,-5 0 584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3:5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7826,'-16'24'2936,"-5"-12"561,3-1-2001,1 1-471,4-11-361,8 8-120,7-4-408,5 7-224,7-7-536,5-16-3009,-3-18 696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3:5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380 153 6649,'12'-14'1261,"-1"0"0,-1 0-1,0-1 1,-1-1 0,-1 0-1,0 0 1,1-6-1261,-9 21 55,1 0 0,-1 0 0,0 1 0,0-1 0,0 0 0,0 0 0,0 1 0,0-1 0,0 0 0,0 0 0,0 0-1,0 1 1,0-1 0,0 0 0,0 0 0,-1 1 0,1-1 0,0 0 0,-1 0 0,1 1 0,0-1 0,-1 0 0,1 1 0,-1-1 0,1 1 0,-1-1 0,1 1 0,-1-1 0,0 1 0,1-1 0,-1 1 0,0-1 0,1 1 0,-1-1-1,0 1 1,1 0 0,-1 0 0,0-1 0,0 1 0,1 0 0,-1 0 0,0 0 0,0 0 0,1 0 0,-1 0 0,0 0 0,0 0 0,0 0 0,1 0 0,-1 0 0,0 1-55,-43 7 938,25-1-888,0 2 0,1 0 1,0 1-1,1 1 0,0 0 1,0 2-1,1 0 0,1 0 0,-7 10-50,-28 21 25,-75 58 14,117-96-27,6-6-14,0 1 1,0 0 0,1-1-1,-1 1 1,1 0 0,-1 0 0,0 1-1,1-1 1,0 0 0,-1 0 0,1 1-1,0-1 1,0 1 0,0-1 0,0 1-1,0-1 1,0 1 0,0 0 0,0-1-1,0 1 1,1 0 0,-1 0-1,1-1 1,-1 3 1,3-3-2,0 0-1,0 0 0,-1 0 1,1 0-1,0 0 0,0-1 1,0 1-1,0-1 0,0 1 1,0-1-1,0 0 0,0 0 1,0 1-1,0-2 0,0 1 1,0 0-1,0 0 0,0-1 1,0 1-1,0-1 1,0 1 2,4-1-6,9-1 4,10-1 2,1 0 0,-1 1 0,0 2-1,1 0 1,-1 2 0,1 1-1,-1 1 1,0 1 0,0 1 0,-20-4-6,-1 0 0,1 1 1,-1-1-1,0 1 0,0 0 1,0 0-1,0 0 0,0 1 1,0-1-1,-1 1 0,0 0 1,0 0-1,0 0 0,0 0 1,-1 1-1,1-1 0,-1 1 0,0 0 1,-1-1-1,1 1 0,-1 0 1,0 0-1,0 0 0,0 0 1,-1 0-1,0 0 0,0 0 1,0 0-1,0 0 0,-2 4 6,-42 145-36,39-140 57,-1-1 1,0 0-1,0 0 0,-2 0 0,1 0 1,-2-1-1,1-1 0,-2 1 0,0-2 1,0 1-1,-1-1 0,0-1 0,0 0 1,-1 0-1,-6 2-21,-69 17-89,86-28 36,0 0 0,1 0 0,-1-1 0,1 1 0,-1 0 0,0-1 0,1 1 0,-1-1 0,1 1 0,-1-1 0,1 1 0,-1-1 0,1 1 0,-1-1 0,1 0 0,-1 1 0,1-1 0,0 0 0,0 1 0,-1-1 0,1 0 0,0 1 0,0-1 0,0 0 0,-1 0 0,1 1 0,0-1 0,0 0 0,0 1 0,0-1 0,1 0 0,-1 0 0,0 1 0,0-1 0,0 0 0,0 1 0,1-1 0,-1 0 0,0 1 0,1-1 0,-1 0 0,1 1 0,-1-1 0,0 1 0,1-1 0,-1 0 0,1 1 0,0 0 0,-1-1 0,1 1 0,-1-1 0,1 1 0,0 0 0,-1-1 0,1 1 1,0 0-1,-1-1 0,2 1 53,0-4-367,24-32-3126,7-10-138</inkml:trace>
  <inkml:trace contextRef="#ctx0" brushRef="#br0" timeOffset="453.188">518 334 5329,'40'-20'5652,"-36"47"-3170,-5-24-2293,-66 327 1950,66-328-2126,-17 119 1137,5-1 0,4 36-1150,28-330 1650,-7 92-1606,4 2 0,3-1 1,4 2-45,-17 57 1,1 0 1,1 1-1,0-1 1,2 2-1,0-1 1,2 1-1,0 1 1,1 0-1,1 1 1,5-5-2,-15 20-12,1-1 1,0 1 0,-1 0 0,1 1 0,0-1 0,0 1 0,0 0 0,1 0 0,-1 0-1,0 1 1,1 0 0,-1 0 0,1 0 0,0 1 0,-1 0 0,1 0 0,-1 0 0,1 1-1,-1-1 1,1 1 0,-1 1 0,1-1 0,-1 1 0,0 0 0,0 0 0,0 0 0,0 1-1,0 0 1,0 0 0,-1 0 0,1 1 0,-1-1 0,0 1 0,0 0 0,0 0 0,-1 1-1,1-1 1,-1 1 0,0 0 11,-2 2 8,-1 1 0,0 0-1,0-1 1,-1 1 0,0-1 0,0 1-1,-1-1 1,1 1 0,-2-1 0,1 0 0,-1 0-1,0 0 1,-1 0 0,1 0 0,-1-1-1,-1 0 1,1 0 0,-1 0 0,0 0-1,0-1 1,-1 1 0,-2 1-8,-4 4 65,0 1 1,0-2-1,-1 1 1,0-2-1,-1 0 1,0 0-1,-1-2 1,1 0-1,-1 0 1,-1-1 0,1-1-1,-1-1 1,0 0-1,0-1 1,0 0-1,-16-1-65,32-1-37,-1-1 1,0 0-1,0 1 1,1-1-1,-1 1 0,0-1 1,0 0-1,1 0 0,-1 1 1,0-1-1,0 0 1,0 0-1,0 0 0,0 0 1,1 0-1,-1 0 0,0 0 1,0 0-1,0-1 1,0 1-1,1 0 0,-1 0 1,0-1-1,0 1 0,0 0 1,1-1-1,-1 1 1,0-1-1,1 1 0,-1-1 1,0 1-1,1-1 1,-1 0-1,1 1 0,-1-1 1,1 0-1,-1 1 0,1-1 1,-1 0-1,1 0 1,0 1-1,-1-1 0,1 0 1,0 0-1,0 0 0,-1 1 1,1-1-1,0 0 1,0 0-1,0 0 0,0 0 1,0 0-1,0 1 0,0-1 1,1 0-1,-1 0 1,0 0-1,0 1 0,1-1 1,-1 0-1,0 0 0,1 0 1,-1 1-1,1-1 1,0 0 36,84-60-9377,-37 30 5144</inkml:trace>
  <inkml:trace contextRef="#ctx0" brushRef="#br0" timeOffset="1795.925">1085 311 4969,'-3'-17'7254,"-18"15"-4469,-25 16-1474,35-7-1220,1-1-1,-1 1 0,1 1 1,1 0-1,0 0 0,0 1 1,0 0-1,1 1 0,1 0 1,0 0-1,0 0 0,1 1 0,0 0 1,1 1-1,0-1 0,1 1 1,0 0-1,1 0 0,0 0 1,1 0-1,-1 9-90,15 33 364,-11-54-358,0 1 1,0 0-1,0 0 1,0-1-1,0 1 1,0-1-1,0 1 1,0-1-1,0 1 1,0-1-1,0 0 1,0 0-1,0 1 1,0-1-1,0 0 1,0 0-1,1 0 0,-1 0 1,0 0-1,0 0 1,0 0-1,0-1 1,0 1-1,0 0 1,0-1-1,0 1 1,0-1-1,0 1 1,0-1-1,0 1 1,0-1-1,0 1 1,0-1-1,0 0-6,100-97 323,61-61-119,-162 159-206,0 0-1,0 0 1,0 1 0,0-1 0,0 0 0,0 1 0,0-1-1,0 0 1,0 0 0,1 1 0,-1-1 0,0 0-1,0 0 1,0 0 0,0 1 0,1-1 0,-1 0 0,0 0-1,0 0 1,1 1 0,-1-1 0,0 0 0,0 0 0,1 0-1,-1 0 1,0 0 0,0 0 0,1 0 0,-1 1-1,0-1 1,1 0 0,-1 0 0,0 0 0,0 0 0,1 0-1,-1 0 1,0-1 0,1 1 0,-1 0 0,0 0 0,0 0-1,1 0 1,-1 0 0,0 0 0,1 0 0,-1 0 2,-14 27-94,7-16 68,-5 8 62,0-1 0,1 1 0,1 1 0,1 0 1,1 1-1,1-1 0,0 1 0,2 1 0,-1 4-36,10 13 302,-2-39-289,-1 1 1,1-1-1,0 0 1,0 0 0,-1 0-1,1 0 1,0 0-1,0 0 1,-1 0-1,1-1 1,0 1 0,0-1-1,-1 1 1,1-1-1,0 0 1,-1 1 0,1-1-1,-1 0 1,1 0-1,-1 0 1,0 0 0,1 0-1,-1-1 1,0 1-1,1-1-13,-2 2 3,3-2 10,1 0 0,-1 0 0,0 0 0,0-1 0,0 1 0,0-1 0,0 0 0,0 0 0,-1 0 0,0 0 0,1-1 0,-1 1 0,-1 0 0,1-1 0,0 0 0,-1 1 0,1-1 0,-1 0 0,0 0 0,-1 0 0,1 1 0,-1-1 0,1-3-13,-6-41 109,-6 43 131,54-29-245,-25 21-11,-1 1 19,1 0-1,1 1 1,-1 1-1,2 1 0,-1 0 1,6 0-3,-22 8-6,1 0 0,0 1 1,-1-1-1,1 1 1,0 0-1,0 0 0,-1 0 1,1 0-1,0 1 0,-1-1 1,1 1-1,0 0 0,-1 0 1,1 1-1,-1-1 1,1 1-1,-1 0 0,0-1 1,0 2-1,1-1 0,-2 0 1,1 0-1,0 1 0,0 0 1,-1-1-1,1 1 1,-1 0-1,0 0 0,0 1 1,0-1-1,0 0 0,-1 1 1,1-1-1,-1 1 0,0-1 1,0 1-1,0 0 0,-1-1 1,1 1-1,-1 0 1,0-1-1,0 1 0,0 0 1,0 2 5,-1-5 32,1 0 0,0 0 0,0 0 0,0 0 0,-1 0 1,1 0-1,0 0 0,-1 0 0,1-1 0,-1 1 0,1 0 0,-1 0 1,1 0-1,-1-1 0,1 1 0,-1 0 0,0-1 0,0 1 0,1 0 1,-1-1-1,0 1 0,0-1 0,0 1 0,1-1 0,-1 0 0,0 1 0,0-1 1,0 0-1,0 1 0,0-1 0,0 0 0,0 0 0,0 0 0,0 0 1,0 0-1,0 0 0,0 0 0,0 0 0,0-1 0,0 1-32,-13-27 691,-22-111-513,36 135-180,-1 3 0,1 0-1,0-1 1,-1 1-1,1-1 1,0 1 0,-1-1-1,1 1 1,0-1-1,0 1 1,-1-1-1,1 1 1,0-1-1,0 1 1,0-1-1,0 1 1,0-1-1,-1 1 1,1-1-1,0 1 1,0-1-1,1 0 1,-1 1 0,0-1-1,0 1 1,0-1-1,0 1 1,0-1-1,1 1 1,-1-1-1,0 1 1,0-1-1,1 1 1,-1-1-1,0 1 1,1 0-1,-1-1 1,0 1-1,1-1 1,-1 1 0,1 0-1,-1-1 1,1 1-1,-1 0 1,0 0-1,1-1 1,-1 1-1,1 0 1,0 0-1,-1 0 1,1 0-1,-1-1 1,1 1-1,-1 0 1,1 0-1,-1 0 1,1 0 0,-1 0-1,1 0 1,0 1-1,-1-1 1,1 0-1,-1 0 1,1 0-1,-1 0 1,1 1-1,-1-1 1,1 0 2,13 7-9,1 0-1,0-2 1,1 1 0,-1-2 0,1 0 0,0-1 0,0-1 0,0 0-1,0-1 1,1-1 0,-1 0 0,0-2 0,0 0 0,0 0-1,8-3 10,74-43 132,-97 48-130,0-1-1,0 0 0,0 0 1,-1 0-1,1 0 0,0 0 1,-1 0-1,1 0 0,0 0 1,-1 0-1,1 0 0,-1 0 1,0 0-1,1 0 0,-1 0 1,0 0-1,0 0 0,0 0 1,0-1-1,0 1 0,0 0 1,0 0-1,0 0 0,0 0 1,0-1-1,-1 1 0,1 0 1,0 0-1,-1 0 0,1 0 1,-1 0-1,1 0 0,-1 0 1,1 0-1,-1 0 0,0 0 1,0 0-1,1 1 0,-1-1 1,0 0-1,0 0 0,0 1 1,0-1-1,0 0 0,0 1 1,0-1-1,0 1 0,0 0 1,0-1-1,0 1 0,-1 0 1,1-1-1,0 1 0,0 0 1,0 0-1,0 0 1,0 0-1,-1 0 0,1 0 1,0 1-1,-1-1-1,-5 2-11,0 0-1,0 0 1,0 0 0,0 1-1,0 0 1,1 1 0,0 0-1,-1 0 1,1 0 0,1 0 0,-1 1-1,1 0 1,-1 0 0,1 1-1,-3 4 12,4-6 2,-1 1 0,1 0 0,0 0-1,0 0 1,1 1 0,0-1 0,0 1-1,0 0 1,0 0 0,1 0 0,0 0-1,0 0 1,1 0 0,0 0 0,0 1-1,0 5-1,1-10-2,0-1 0,0 0 0,0 0 0,1 0 0,-1 0 0,0 0 0,1 0 0,-1 1 0,0-1-1,1 0 1,0 0 0,-1 0 0,1 0 0,-1 0 0,1-1 0,0 1 0,0 0 0,0 0 0,-1 0-1,1-1 1,0 1 0,0 0 0,0-1 0,0 1 0,0-1 0,0 1 0,0-1 0,1 1 0,-1-1-1,0 0 1,0 0 0,0 1 0,0-1 0,0 0 0,1 0 0,-1 0 0,0 0 0,0 0 0,0-1-1,1 1 3,51-12-58,-47 10 60,318-110 118,-323 111-121,4-1-3,0 1 0,0-1 0,0 1 0,0 0 0,0 0 0,0 1 0,1-1 0,-1 1-1,0 0 1,0 0 0,0 1 0,0 0 0,0 0 0,1 0 0,-1 0 0,-1 1 0,1 0 0,5 2 4,-9-2-5,0 0 0,0 0 1,0 1-1,0-1 0,0 0 0,-1 0 1,1 1-1,-1-1 0,1 1 0,-1-1 1,0 1-1,0-1 0,0 0 0,0 1 1,0-1-1,-1 1 0,1-1 0,-1 1 1,1-1-1,-1 0 0,0 1 0,0-1 1,0 0-1,0 0 0,-1 0 0,1 0 1,-1 1 4,-35 68 38,37-70-36,0-1 0,0 0-1,-1 1 1,1-1 0,0 1-1,0-1 1,0 1 0,0-1-1,0 1 1,0-1 0,0 1-1,0 0 1,0-1 0,0 1-1,0-1 1,0 1 0,0-1-1,0 1 1,0-1 0,1 1-1,-1-1 1,0 0 0,0 1-1,1-1 1,-1 1 0,0-1-1,0 1 1,1-1 0,-1 0-1,0 1 1,1-1 0,-1 0-1,1 1 1,-1-1 0,1 0-1,-1 1 1,0-1 0,1 0-1,-1 0 1,1 0 0,-1 1-1,1-1 1,-1 0 0,1 0-1,-1 0 1,1 0 0,-1 0-1,1 0 1,-1 0 0,1 0-1,-1 0 1,1 0 0,-1 0-1,1-1 1,-1 1 0,1 0-1,-1 0 1,1 0 0,-1-1-1,1 1 1,-1 0 0,1 0-1,-1-1 1,0 1 0,1 0-1,-1-1 1,1 1 0,-1-1-2,38-14 77,35-34 108,-61 40-170,-1 0 0,2 1 0,-1 0 0,1 1 0,1 1 1,-1 0-1,14-4-15,-26 9-3,-1 1-1,1-1 1,0 1 0,0-1-1,0 1 1,0 0 0,-1-1-1,1 1 1,0 0 0,0 0-1,0 0 1,0 0 0,0-1-1,0 1 1,0 0 0,0 1-1,0-1 1,0 0 0,-1 0-1,1 0 1,0 0 0,0 1-1,0-1 1,0 0 0,0 1-1,-1-1 1,1 1-1,0-1 1,0 1 0,-1-1-1,1 1 1,0 0 0,-1-1-1,1 1 1,0 0 0,-1 0-1,1-1 1,-1 1 0,1 0-1,-1 0 1,0 0 0,1-1-1,-1 1 1,0 0 0,1 0-1,-1 0 1,0 0 0,0 0-1,0 0 1,0 0 0,0 0-1,0 0 1,0-1 0,0 1-1,0 0 1,-1 0 0,1 0-1,0 0 1,-1 0 0,1 0-1,0 0 1,-1-1 0,1 1-1,-1 0 4,-23 87-230,24-88 110,0 1-1,0 0 1,1-1 0,-1 1 0,0-1 0,0 1-1,1-1 1,-1 1 0,1-1 0,-1 1 0,0-1 0,1 1-1,-1-1 1,1 1 0,-1-1 0,1 0 0,-1 1 0,1-1-1,-1 0 1,1 1 0,-1-1 0,1 0 0,-1 0-1,1 1 1,0-1 0,-1 0 0,1 0 0,-1 0 0,1 0-1,0 0 1,-1 0 0,1 0 0,-1 0 0,1 0-1,0 0 1,-1 0 0,1-1 0,-1 1 0,1 0 0,0 0-1,-1 0 1,1-1 0,-1 1 120,25-9-3850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3:5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408 316 7482,'-3'30'6754,"-9"26"-5464,-1 6-1315,5 21 189,3 0 1,5 59-165,0-127-346,-1 1 0,0 0 1,0-1-1,-2 1 0,0-1 0,-1 1 1,0-1 345,-5 3-2905,-13 1-310</inkml:trace>
  <inkml:trace contextRef="#ctx0" brushRef="#br0" timeOffset="258.309">12 965 7498,'-7'0'2608,"2"-2"369,7 1-1985,5 2-512,11-8-160,10-4-216,20-4-32,10-5 40,15-7-32,-3 6 24,4-8-48,-15 5 0,-3-2-40,-16 5 64,-10-10 1065,-10 6-4234,-10-10 1809</inkml:trace>
  <inkml:trace contextRef="#ctx0" brushRef="#br0" timeOffset="526.709">147 334 8986,'-3'-3'2504,"8"-2"585,8 1-2561,15-8-184,11 2-192,16-3-80,1 2 32,17-1-56,-5 9 16,6-2-56,-10 2 56,1 5-472,-21 4-2760,-16 3 799</inkml:trace>
  <inkml:trace contextRef="#ctx0" brushRef="#br0" timeOffset="917.398">581 513 7538,'-6'41'5526,"17"24"-3919,-9-55-1455,1 1-83,-1-1 1,2 1-1,0-1 0,0 0 0,0 0 0,1 0 1,1-1-1,0 1 0,0-1 0,5 4-69,-10-11 9,1-1 1,0 1-1,-1-1 0,1 0 0,0 1 0,0-1 0,0 0 0,0 0 0,0-1 1,0 1-1,0 0 0,0-1 0,1 1 0,-1-1 0,0 1 0,0-1 0,0 0 0,1 0 1,-1 0-1,0 0 0,0-1 0,1 1 0,-1-1 0,0 1 0,0-1 0,0 0 1,0 0-1,0 1 0,1-2-9,55-40 244,-46 31-205,139-110 406,-113 101-311,-29 37 14,-8-1-59,-1-1 0,0 1 0,-2-1 0,0 0 0,0 0 0,-2 1 0,-3 9-89,-2 14 132,8-16 12,15-23-224,13-43-3782,-10 7 893</inkml:trace>
  <inkml:trace contextRef="#ctx0" brushRef="#br0" timeOffset="1709.552">1184 466 8010,'-14'-7'5026,"5"21"-3336,-1 23-1319,9-24-336,0 0 1,1 0 0,1 0 0,0 0 0,0 0 0,1 0 0,1-1 0,0 1 0,1 0 0,0-1 0,1 0 0,1 0 0,-1-1 0,2 1 0,0-1-1,0 0 1,4 3-36,-9-12 20,0 1 0,0-1 0,0 0 0,1 0-1,-1 0 1,1 0 0,0 0 0,0-1 0,-1 1-1,1-1 1,0 1 0,0-1 0,0 0 0,0 0 0,1 0-1,-1-1 1,0 1 0,0-1 0,0 0 0,1 0-1,-1 0 1,0 0 0,0-1 0,0 1 0,1-1 0,-1 0-1,0 1 1,0-2 0,0 1 0,0 0 0,0 0-1,0-1 1,-1 0 0,1 0 0,0 0-20,6-3 83,0-2 0,0 0 0,0 0 0,-1 0 0,0-1 0,-1 0 0,0-1 0,0 0 0,-1 0 0,0 0 0,0-1 0,-1 0 0,0 0 0,-1 0 0,0-1 0,-1 1 0,0-1 0,0 0 0,-1 0 0,0-10-83,-2 19 39,0-1 0,-1 1-1,1 0 1,-1-1 0,1 1-1,-1 0 1,0-1 0,0 1-1,0 0 1,0 0 0,0 0-1,0 0 1,-1 0 0,1 0-1,-1 0 1,1 1 0,-1-1-1,0 0 1,0 0-39,8 23 19,-2-18-13,0 0 0,0-1 0,0 1 0,1-1 1,-1 0-1,1 0 0,-1 0 0,1-1 0,0 1 1,0-1-1,0 0 0,0-1 0,0 1 0,0-1 0,0 0 1,0 0-1,0-1 0,0 1 0,0-1 0,0 0 1,-1-1-1,1 1 0,0-1 0,-1 0 0,4-1-6,0 1 15,-1 0 0,1-1 0,-1 1 0,0-1 0,0-1 0,0 1 0,-1-1-1,1 0 1,-1-1 0,0 0 0,0 0 0,0 0 0,1-2-15,-7 6 4,1 1 1,0-1-1,-1 0 1,1 0-1,-1 0 1,1 1-1,-1-1 1,1 0-1,-1 0 1,0 0-1,1 0 1,-1 0-1,0 0 1,0 0-1,0 0 1,0 0-1,0 0 1,0 0-1,0 0 1,0 0-1,0 0 1,0 0-1,0 0 1,-1 1-1,1-1 1,0 0-1,-1 0 1,1 0-1,0 0 1,-1 0-1,1 0 1,-1 1-1,0-1 1,1 0-1,-1 0 1,0 1-1,1-1 1,-1 0-1,0 1 1,0-1-1,0 1 1,1-1-1,-1 1 1,0-1-1,0 1 1,0 0-1,0-1 1,0 1-1,0 0 1,0 0-1,0 0 1,0 0-1,0 0-4,-5 4-2,0 1 0,1-1-1,-1 2 1,1-1 0,0 0-1,1 1 1,-1 0 0,1 0-1,1 1 1,-1-1-1,1 1 1,0-1 0,0 1-1,1 0 1,0 0 0,0 0-1,1 1 1,0 0 2,-1-3 5,0 0 1,0 0-1,1 1 1,0-1 0,0 0-1,0 1 1,0-1-1,1 0 1,0 1-1,0-1 1,1 0 0,0 1-1,0-1 1,0 0-1,0 1 1,1-1-1,0 0 1,0 0 0,0 0-1,1-1 1,-1 1-1,1 0 1,0-1-1,1 0 1,-1 1-1,1-1 1,0-1 0,0 1-1,4 3-5,-5-7-14,0 1 0,0 0 0,1-1 0,-1 0 0,0 0 0,1 0 0,-1 0 0,0 0 0,0-1 0,1 0 0,-1 1 0,0-1 0,0 0 0,0 0 0,0-1 0,0 1 0,0-1 0,0 0 0,0 1 0,-1-1 0,1 0 0,-1 0 0,1-1 14,53-57-2097,-32 29-997,3-4 313</inkml:trace>
  <inkml:trace contextRef="#ctx0" brushRef="#br0" timeOffset="2070.175">1918 385 6953,'-12'-15'6551,"-9"13"-4190,-22 16-1308,32-9-998,1 1 0,0 0 1,0 0-1,0 1 0,1 0 0,0 1 0,0 0 0,1 0 0,0 1 0,1 0 0,0 1 0,0-1 0,-5 11-55,11-19 1,1 0-1,-1 1 0,0-1 1,0 0-1,0 1 0,1-1 0,-1 0 1,1 1-1,-1-1 0,1 0 0,0 1 1,-1-1-1,1 1 0,0-1 1,0 1-1,0-1 0,0 1 0,0-1 1,0 1-1,1-1 0,-1 0 1,0 1-1,1-1 0,-1 1 0,1-1 1,0 0-1,-1 1 0,1-1 0,0 0 1,0 0-1,-1 1 0,1-1 1,0 0-1,0 0 0,1 0 0,-1 0 1,0 0-1,0-1 0,0 1 1,1 0-1,-1 0 0,0-1 0,1 1 1,-1-1-1,0 1 0,1-1 0,-1 0 1,1 1-1,15 2 18,0-1 0,0 0 0,0-1 0,0-1 0,-1-1 1,1 0-1,0-1 0,0-1-18,33-2 35,-41 4-35,1 0 0,-1 1 0,1 0 0,0 0 0,-1 1 0,1 1 1,-1 0-1,1 0 0,-1 1 0,0 0 0,0 0 0,2 2 0,-11-4-3,1 1-1,0-1 0,-1 1 1,1-1-1,-1 1 0,1 0 1,-1-1-1,0 1 1,0-1-1,1 1 0,-1 0 1,0-1-1,-1 1 0,1 0 1,0-1-1,0 1 0,-1 0 1,1-1-1,-1 1 1,1-1-1,-1 1 0,0-1 1,0 1-1,1-1 0,-1 1 1,0-1-1,0 0 1,0 1-1,-1-1 0,1 0 1,0 0-1,0 0 0,-1 0 1,1 0-1,-1 0 1,1 0-1,-1-1 0,1 1 1,-1 0-1,1-1 0,-1 1 1,1-1-1,-1 0 4,-2 3-5,-24 17 28,0-1 1,-1-1-1,-1-2 1,0-1-1,-4 0-23,33-14-5,1-1-11,-1 1-1,0 0 0,0 0 0,0-1 0,0 1 0,0-1 0,-1 1 0,1-1 0,0 1 0,0-1 0,0 1 0,0-1 0,-1 0 0,1 0 0,0 0 1,0 0-1,0 0 0,-1 0 0,1 0 0,0 0 0,0 0 0,0 0 0,-1-1 0,1 1 0,0 0 0,0-1 0,0 1 0,0-1 0,0 1 1,0-1-1,0 0 0,0 0 0,0 1 0,0-1 0,0 0 0,0 0 0,0 0 0,1 0 0,-1 0 0,0 0 0,0-1 17,25-58-4363,5 15 1018</inkml:trace>
  <inkml:trace contextRef="#ctx0" brushRef="#br0" timeOffset="3231.389">2226 94 7610,'-6'-6'5035,"-13"24"-2719,17-15-2211,-13 12 111,1 1 0,1 0 1,0 1-1,1 1 0,1 0 0,1 1 1,1 0-1,0 0 0,1 1 1,1 0-1,1 0 0,-1 12-216,4-13 34,1 0 0,1 0 0,1-1 0,0 1 0,2 0 1,0 0-1,1 0 0,1-1 0,0 0 0,2 0 0,6 14-34,-12-31 4,0 0 1,0 0-1,1-1 1,-1 1 0,1 0-1,-1 0 1,1-1-1,-1 1 1,1 0-1,-1-1 1,1 1-1,-1-1 1,1 1 0,0-1-1,-1 1 1,1-1-1,0 1 1,0-1-1,-1 1 1,1-1-1,0 0 1,0 0-1,0 1 1,-1-1 0,1 0-1,0 0 1,0 0-1,0 0 1,0 0-1,-1 0 1,1 0-1,0 0 1,0 0-1,0 0 1,0 0 0,-1-1-1,1 1 1,0 0-1,0-1 1,-1 1-1,1 0 1,0-1-1,0 0-4,29-29 224,-30 30-224,9-11 37,1-1 0,-2-1 0,0 1 0,0-1-1,-1-1 1,-1 1 0,0-1 0,-1 0 0,0 0 0,-2-1 0,3-11-37,-9-5 9,2 31-10,1 0-1,0-1 0,0 1 1,-1 0-1,1 0 0,0-1 1,-1 1-1,1 0 1,0 0-1,-1-1 0,1 1 1,0 0-1,-1 0 0,1 0 1,-1 0-1,1 0 0,0-1 1,-1 1-1,1 0 0,-1 0 1,1 0-1,0 0 1,-1 0-1,1 0 0,-1 0 1,1 0-1,0 0 0,-1 1 1,1-1-1,-1 0 0,1 0 1,0 0-1,-1 0 1,1 1-1,0-1 0,-1 0 1,1 0-1,0 0 0,-1 1 1,1-1-1,0 0 0,0 1 1,-1-1-1,1 0 1,0 1-1,0-1 0,-1 0 1,1 1-1,0-1 0,0 0 1,0 1-1,0-1 0,0 1 1,0-1-1,-1 0 0,1 1 1,0-1-1,0 1 1,0-1-1,0 0 0,1 1 1,-1-1-1,0 1 0,0-1 2,-5 7-6,1 0-1,0 0 1,0 0-1,1 1 1,0-1-1,0 1 1,1 0-1,0 0 1,1 0-1,-1 0 1,1 0-1,1 0 1,0 0-1,0 0 1,0 0-1,1 0 1,0 0-1,1 0 1,0 0-1,0 0 1,1 0-1,0 0 1,2 2 6,-3-7 9,0 0 1,1-1-1,0 0 0,-1 0 0,1 0 1,0 0-1,0 0 0,0-1 0,0 1 1,1-1-1,-1 0 0,0 1 0,1-2 1,-1 1-1,0 0 0,1-1 1,-1 1-1,1-1 0,-1 0 0,1 0 1,-1-1-1,1 1 0,-1-1 0,0 0 1,1 1-1,-1-1 0,0-1 1,4 0-10,84-51 228,-90 52-225,6-3 9,0 0 0,0-1 0,-1 0 0,0 0 0,1-1 0,-2 0 0,1 0 0,-1 0 0,0-1 0,0 0 1,-1 0-1,0 0 0,0 0 0,0-1 0,-1 1 0,-1-1 0,2-3-12,-4 11-1,0 0 0,0 1 0,-1-1 0,1 0 0,0 1 0,0-1 0,0 0 0,0 1 0,0-1 0,-1 0 0,1 0 0,0 1 0,0-1 0,0 0 0,-1 0 0,1 0 0,0 1 0,0-1 0,-1 0 0,1 0 0,0 0 0,-1 0 0,1 1 0,0-1 0,0 0 0,-1 0 0,1 0 0,0 0 0,-1 0 0,1 0 0,0 0 0,-1 0 0,1 0 0,0 0 0,-1 0 0,1 0 0,0 0 0,-1 0 0,1 0 0,0 0 0,-1-1 0,1 1 0,0 0 0,0 0 0,-1 0 0,1 0 0,0-1 0,0 1 0,-1 0 0,1 0 0,0 0 0,0-1 0,-1 1 0,1 0 0,0 0 0,0-1 0,0 1 0,0 0 0,0-1 0,-1 1 0,1 0 0,0-1 0,0 1 0,0 0 0,0 0 0,0-1 0,0 1 0,0 0 0,0-1 1,-18 23-66,13-15 61,0 0-1,1 0 0,0 0 0,0 1 0,0 0 0,1 0 0,1 0 0,-1 0 1,1 0-1,-1 9 6,3-16 0,0 0 0,0-1 0,1 1 0,-1 0 1,0-1-1,0 1 0,0 0 0,0 0 0,1-1 1,-1 1-1,0 0 0,0-1 0,1 1 0,-1-1 0,1 1 1,-1 0-1,1-1 0,-1 1 0,1-1 0,-1 1 0,1-1 1,-1 1-1,1-1 0,-1 0 0,1 1 0,0-1 1,-1 0-1,1 1 0,0-1 0,-1 0 0,1 0 0,0 1 1,0-1-1,-1 0 0,1 0 0,0 0 0,0 0 1,-1 0-1,1 0 0,0 0 0,-1 0 0,1-1 0,0 1 1,0 0-1,-1 0 0,1-1 0,0 1 0,-1 0 0,1-1 1,-1 1-1,1 0 0,0-1 0,0 0 0,40-23-128,1-9-428,-2-2 0,-1-2 1,-2-2-1,-2-1 0,15-23 556,-39 49-69,-1 0-1,0 0 1,-1-1 0,0 0 0,-2-1 0,1 0-1,-2 0 1,0 0 0,0-6 69,-6 20-6,1 0-5,0 1-1,0-1 1,-1 0-1,1 0 1,-1 0-1,0 0 1,1 0-1,-1 0 1,0 0-1,0 0 1,0 0-1,-1 0 1,1 0 0,0 0-1,-1 0 1,1 0-1,-1 0 1,0 0-1,0 0 1,0 0-1,0 0 1,0 1-1,0-1 1,-1 0 11,0 1-4,1 1 0,-1 0 0,0 0 1,0 1-1,0-1 0,0 0 1,0 1-1,0-1 0,0 1 0,1 0 1,-1-1-1,0 1 0,0 0 1,1 0-1,-1 0 0,0 0 0,1 0 1,-1 1-1,1-1 0,0 0 0,-1 1 1,1-1-1,-1 2 4,-1 0 6,-15 14 229,0 1 1,1 1-1,1 1 1,0 0 0,2 1-1,0 0 1,2 1-1,0 1 1,-3 11-236,13-29 37,0 1-1,0 0 1,0 0 0,1 0 0,0 1-1,0-1 1,1 0 0,0 0 0,0 0-1,0 1 1,1-1 0,0 0-1,0 0 1,0 0 0,1 0 0,0 0-1,0 0 1,0-1 0,1 1-1,0 0 1,0-1 0,0 0 0,1 0-1,0 0 1,0 0 0,0-1 0,1 1-1,3 2-36,-6-6 8,0 0 0,0 0 1,1 0-1,-1 0 0,1 0 0,-1 0 0,1-1 0,-1 1 0,1-1 0,-1 0 0,1 0 1,-1 0-1,1 0 0,0 0 0,-1 0 0,1-1 0,-1 1 0,1-1 0,-1 0 0,1 0 0,-1 0 1,0 0-1,1 0 0,-1 0 0,0-1 0,0 1 0,0-1 0,0 1 0,0-1 0,0 0 1,0 0-1,-1 0 0,1 0 0,-1 0 0,1-1-8,2-2 19,-1 1-1,0-2 1,0 1-1,-1 0 1,0 0 0,0-1-1,0 1 1,0-1-1,-1 0 1,0 0 0,0 1-1,0-1 1,-1 0-1,0 0 1,0-1-19,11 83-217,-9-71 224,1-1 0,0 0 0,-1 1 0,1-1 0,1 0 1,-1-1-1,1 1 0,-1 0 0,1-1 0,0 0 0,0 0 0,0 0 1,1 0-1,-1-1 0,1 0 0,-1 0 0,1 0 0,0 0 0,0-1 1,0 0-1,0 0 0,0 0 0,0 0 0,0-1 0,0 0 1,0 0-1,1-1-7,12 0 33,0-1 1,0 0 0,0-2 0,0 0 0,0-1-1,-1-1 1,2-1-34,147-71 165,-150 71-182,-26 32-64,8-21 72,-2 0 13,1 0-1,0 1 1,1-1-1,-1 1 1,1 0-1,0 0 1,0-1-1,1 2 1,-1-1-1,1 0 0,0 0 1,0 0-1,1 1 1,0 1-4,1-5 3,0-1 0,1 1 0,0 0 0,-1-1 0,1 0 0,0 1 0,0-1 0,-1 0 0,1 0 0,0 0 0,0 0 0,0 0 0,1-1 0,-1 1-1,0 0 1,0-1 0,0 0 0,0 1 0,1-1 0,-1 0 0,0 0 0,0 0 0,0-1 0,1 1 0,-1 0 0,0-1 0,0 0 0,0 1 0,0-1 0,0 0 0,0 0 0,0 0 0,0 0 0,1-1-3,67-26 112,-57 21-108,-1 1 1,1 0 0,0 1 0,0 1-1,1 0 1,-1 1 0,1 0 0,0 1 0,0 1-1,-1 0 1,13 1-5,-23 1-1,0 0-1,-1 0 0,1 0 1,-1 0-1,1 1 0,-1-1 1,1 1-1,-1-1 1,0 1-1,1 0 0,-1 0 1,0 0-1,0 0 0,-1 0 1,1 0-1,0 0 0,-1 1 1,2 1 1,-2-1 1,1-1 0,-1 1 1,1-1-1,-1 0 0,1 0 0,0 1 1,0-1-1,0-1 0,0 1 0,1 0 1,-1 0-1,0-1 0,1 1 1,-1-1-1,1 0 0,-1 0 0,1 0 1,0 0-1,0 0 0,0-1-1,17 0 6,-1-1 0,1 0-1,-1-2 1,0-1 0,0 0-1,0-1 1,7-4-6,16-2-4,116-30 63,-158 41-75,0 0-1,0-1 1,0 1 0,-1 0-1,1 0 1,0 0 0,0 0 0,0 0-1,0-1 1,0 1 0,0 0-1,-1 0 1,1 0 0,0 0 0,0-1-1,0 1 1,0 0 0,0 0-1,0 0 1,0-1 0,0 1 0,0 0-1,0 0 1,0 0 0,0-1 0,0 1-1,0 0 1,0 0 0,0 0-1,0-1 1,0 1 0,0 0 0,0 0-1,0 0 1,0 0 0,1-1 16,-10-2-1110,-5-3-2266,-5-3-165</inkml:trace>
  <inkml:trace contextRef="#ctx0" brushRef="#br0" timeOffset="3437.435">3443 6 10618,'3'2'3817,"-9"-7"392,3 2-2761,4 3-848,1 0-215,-1 5-393,-11-4-4209,-9-1 1424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3:4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71 6825,'5'4'7126,"-4"27"-7118,-1-26 519,-18 217 789,0 34-1055,12-169-101,-10-113-4140,7 22 1363</inkml:trace>
  <inkml:trace contextRef="#ctx0" brushRef="#br0" timeOffset="284.45">52 659 7234,'0'0'106,"-1"0"0,1 0 0,0 0 0,0 0 0,-1 0 0,1 0 1,0 0-1,-1 0 0,1-1 0,0 1 0,0 0 0,-1 0 0,1 1 0,0-1 1,-1 0-1,1 0 0,0 0 0,0 0 0,-1 0 0,1 0 0,0 0 1,-1 0-1,1 0 0,0 1 0,0-1 0,-1 0 0,1 0 0,0 0 1,0 1-1,0-1 0,-1 0 0,1 0 0,0 0 0,0 1 0,0-1 1,0 0-1,-1 1 0,1-1 0,0 0 0,0 0 0,0 1 0,0-1 0,0 0 1,0 1-1,0-1 0,0 0 0,0 0 0,0 1 0,0-1 0,0 0 1,0 1-1,0-1 0,0 0 0,0 0 0,0 1 0,0-1 0,1 0 1,-1 1-1,0-1 0,0 0 0,0 0 0,0 1 0,1-1 0,-1 0-106,13 6 666,13-4-597,0-2-1,0 0 0,0-1 1,0-2-1,0-1 0,-1-1 0,1-1 1,-1-1-1,12-5-68,20-5 87,5-9-786,-59 17-1813,-11 0 67</inkml:trace>
  <inkml:trace contextRef="#ctx0" brushRef="#br0" timeOffset="645.534">28 80 8850,'-14'-3'2464,"3"1"777,8 2-2593,5 2-72,4-4-264,12 1-72,9-4-192,14-4 33,10-5-65,11 1 48,0-1-40,6 3 32,-6 5-48,-1 5-16,-14 7-385,0 3-2919,-13 3 799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2:34:03.47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16961 13271 5049,'0'-1'167,"0"1"0,0-1 0,0 0 0,0 1-1,0-1 1,-1 1 0,1-1 0,0 0 0,-1 1 0,1-1 0,0 1 0,-1-1-1,1 1 1,0-1 0,-1 1 0,1-1 0,-1 1 0,1 0 0,-1-1 0,1 1-1,-1-1 1,1 1 0,-1 0 0,0 0 0,1-1 0,-1 1 0,1 0 0,-1 0-1,0 0 1,1 0 0,-1-1 0,0 1 0,1 0 0,-1 0 0,0 0 0,1 1-1,-1-1 1,1 0 0,-1 0 0,0 0 0,1 0 0,-1 0 0,1 1-1,-1-1 1,0 0 0,1 1 0,-1-1 0,1 0-167,-25 28 856,15-16-329,-319 330 1324,89-67-1698,26-54 177,164-173-93,2 2 1,3 2 0,2 2-1,2 2 1,-32 59-238,48-53 87,25-61-91,1 0-1,-1-1 1,0 1 0,0 0 0,0-1 0,1 1 0,-1 0 0,0-1 0,1 1 0,-1 0 0,1-1 0,-1 1 0,0-1 0,1 1 0,-1-1 0,1 1 0,0-1 0,-1 1 0,1-1 0,-1 1 0,1-1 0,0 0 0,-1 0 0,1 1 0,0-1 0,-1 0 0,1 0 0,0 1 0,-1-1 0,1 0 0,0 0 0,0 0 0,-1 0 0,1 0 0,0 0 0,0 0 0,-1-1 0,1 1 0,0 0 0,-1 0 0,1 0 0,0-1 0,-1 1 0,1 0-1,0-1 1,-1 1 0,1-1 0,-1 1 0,1-1 0,-1 1 0,1-1 0,-1 1 0,1-1 0,-1 1 0,1-1 0,-1 1 0,0-1 0,1 0 0,-1 1 0,0-1 0,1 0 4,109-121-2874,-59 55 594</inkml:trace>
  <inkml:trace contextRef="#ctx0" brushRef="#br0" timeOffset="344.929">16773 13485 6913,'4'-9'1411,"3"-6"3584,5 25-2713,36 69-1826,41 86-186,13 152-188,-82-265-64,1-2 1,3 0-1,2-2 0,24 34-18,-30-59 58,-61-47-3032,11 5 642</inkml:trace>
  <inkml:trace contextRef="#ctx0" brushRef="#br0" timeOffset="618.023">16300 13949 7050,'-49'-1'6816,"60"0"-6375,52 4 109,0-3 0,56-6-550,179-28 378,58-27-213,-208 24-3323,-121 29 800</inkml:trace>
  <inkml:trace contextRef="#ctx0" brushRef="#br0" timeOffset="1094.253">16022 13250 5825,'17'-36'4126,"-12"27"-1728,-11 27-1612,-104 251 757,-26 100-663,14 33-371,-9-1-353,-27-15-72,150-366-79,-26 106 42,34-125-47,-1-1 0,1 1-1,0-1 1,-1 0 0,1 1-1,0-1 1,-1 1 0,1-1-1,0 1 1,0-1 0,0 1-1,0 0 1,-1-1 0,1 1-1,0-1 1,0 1 0,0-1-1,0 1 1,0-1 0,0 1-1,0 0 1,0-1 0,1 1-1,-1-1 1,0 1-1,0-1 1,0 1 0,0-1-1,1 1 1,-1-1 0,0 1-1,1-1 1,-1 1 0,0-1-1,1 0 1,-1 1 0,1-1-1,-1 1 1,0-1 0,1 0-1,-1 1 1,1-1 0,-1 0-1,1 0 1,-1 1 0,1-1-1,-1 0 1,1 0 0,-1 0-1,1 0 1,0 0-1,-1 0 1,1 0 0,-1 0-1,1 0 1,-1 0 0,1 0-1,-1 0 1,1 0 0,0 0-1,-1 0 1,1 0 0,-1-1-1,1 1 1,-1 0 0,1 0 0,34-33-219,129-193-3103,-90 108 960</inkml:trace>
  <inkml:trace contextRef="#ctx0" brushRef="#br0" timeOffset="2059.712">15936 13435 9034,'-2'-12'553,"1"6"-150,0 0 0,0 0 1,1 0-1,0 0 0,0 0 1,0 0-1,1 0 0,-1 0 0,2 0 1,-1 1-1,2-6-403,7-4 97,0 1 0,1 0 0,1 1 0,0 0 0,1 1 0,0 1 0,1 0 1,0 0-1,1 1 0,0 1 0,0 1 0,1 0 0,0 1 0,16-5-97,26-13 40,1 3 0,2 2 0,0 3 0,3 3-40,-14 5 5,0 2-1,0 3 1,1 1-1,-1 3 1,50 7-5,27 11-31,110 32 31,-237-50 0,44 10 1,16 5 10,1-3-1,0-2 1,55 1-11,-70-12 20,-1-1-1,0-3 0,0-1 0,0-3 1,-1-1-1,0-3 0,6-3-19,-20 5 7,-20 6-9,1 0-1,0 2 1,0-1 0,1 1-1,-1 1 1,1 0-1,-1 1 1,5 0 2,-15 2 2,1-1-1,-1 1 1,1 0 0,-1 0 0,0-1-1,1 1 1,-1 0 0,0 1-1,0-1 1,0 0 0,0 0 0,0 0-1,0 1 1,0-1 0,0 0-1,0 1 1,-1-1 0,1 1 0,-1-1-1,1 1 1,-1-1 0,1 1-1,-1-1 1,0 1 0,0 0-1,0-1 1,0 1 0,0-1 0,0 1-1,0 0 1,0-1 0,0 1-1,-1-1 1,1 1 0,-1-1 0,1 1-1,-1-1 1,0 1 0,0-1-1,0 0 1,1 1 0,-1-1 0,0 0-1,0 0 1,-1 1 0,1-1-1,-1 0-1,1 2 7,-177 337 744,150-277-655,3 1 0,3 2 0,2 0 0,3 5-96,4 1 34,3 0 1,4 0 0,1 44-35,5-43 10,3 0 0,3 0 1,3 0-1,8 20-10,58 186 148,-70-261-132,4 41 56,-10-58-69,0 1-1,0-1 1,0 0 0,-1 1-1,1-1 1,0 0-1,-1 0 1,1 0 0,-1 0-1,0 0 1,1 0-1,-1 0 1,0-1 0,1 1-1,-1-1 1,0 1 0,0-1-1,0 0 1,1 1-1,-1-1 1,0 0 0,0 0-1,0 0 1,0-1 0,1 1-1,-1 0 1,0-1-1,0 1 1,-1-1-3,-22-5-153,0 0 1,0-2-1,1 0 1,0-2-1,-11-7 153,-1 2-368,8 2 137,-1 1-1,0 2 0,-1 0 1,0 3-1,-1 0 1,1 2-1,-1 1 0,0 2 1,0 1-1,0 1 0,0 1 1,0 2-1,0 2 1,0 0-1,-8 5 232,-24 13 11,1 4 1,1 2-1,-9 9-11,-93 44 161,43-34-96,-2-5 0,-2-5 0,-2-5 0,-1-6 0,-48 0-65,-136-13 62,10-11 1473,665-13-303,58-4-939,36-9-199,-33-24-20,-240 20-47,29-3-48,15 8 21,-131 21-3611,-72 5 948</inkml:trace>
  <inkml:trace contextRef="#ctx0" brushRef="#br0" timeOffset="-120500.769">2781 6553 3793,'-6'-42'11429,"-23"202"-8564,-12 79-2457,11 3-408,-40 186 130,59-341-14,-10-109-646,15-8-4007,11 7 1153</inkml:trace>
  <inkml:trace contextRef="#ctx0" brushRef="#br0" timeOffset="-120157.349">3007 6741 8786,'2'-10'7855,"-18"297"-6308,-1-20-1263,10-96-184,6-129-64,-9 40 239,-7-89-941,-16-32-4051,6 9 1051</inkml:trace>
  <inkml:trace contextRef="#ctx0" brushRef="#br0" timeOffset="-119874.183">2660 7198 8074,'-2'-3'2856,"5"7"417,3-2-2121,8 1-200,4 0-271,12-2 15,2-1-104,11 0-88,-2-4-216,7-1-48,-5 5-152,8-3-336,-5 6 2385,7 19-6002,-11-9 2480</inkml:trace>
  <inkml:trace contextRef="#ctx0" brushRef="#br0" timeOffset="-115754.23">2342 6392 5537,'0'0'235,"0"0"0,0 0 0,-1 0 0,1 0 0,0 0 0,-1 0 0,1 0 0,0 0 0,0 0 0,-1 0 0,1 0 0,0 0 0,-1 0 0,1 0 0,0-1 0,0 1-1,-1 0 1,1 0 0,0 0 0,0 0 0,-1-1 0,1 1 0,0 0 0,0 0 0,0-1 0,0 1 0,-1 0 0,1 0 0,0-1 0,0 1 0,0 0 0,0 0 0,0-1-235,-33 149 1305,-20 240-435,27-169-259,3 177-611,23-381 18,-1 2 23,1 0 1,0 0-1,1 0 1,1 0-1,1-1 0,0 1 1,2 0-42,0-12 171,-4-18-112,0 11-88,-11-123-3458,0 72 790</inkml:trace>
  <inkml:trace contextRef="#ctx0" brushRef="#br0" timeOffset="-115043.067">2230 6473 7266,'58'-54'5562,"-29"36"-5310,1 1-1,1 2 1,0 1-1,12-3-251,-36 14 138,121-45 14,3 6-1,1 5 1,19 3-152,-127 28 39,-1 1-1,1 1 1,0 2 0,0 0-1,0 1 1,0 2 0,16 2-39,-36-2 16,-1 0-1,1 0 1,0 0 0,-1 0 0,1 1 0,-1 0-1,0 0 1,1 0 0,-1 0 0,0 0 0,0 0-1,0 1 1,-1 0 0,1-1 0,-1 1 0,1 0-1,-1 0 1,0 1 0,0-1 0,0 0 0,-1 1-1,1-1 1,-1 1 0,1 2-16,12 92 495,-13-83-413,11 260 702,88 450-512,-24-318-116,-67-347-82,-11-57-43,0-1 1,0 1 0,0-1-1,0 0 1,0 0 0,-1 0-1,1 0 1,-1-1 0,1 1-1,-1 0 1,0-1 0,1 0-1,-1 0 1,0 0 0,0 0-1,0 0 1,0 0-1,0-1 1,0 1 0,0-1-1,0 0 1,-3 0-32,-7 2 73,-36 5 86,0-1-1,0-3 1,-44-4-159,-29 3 124,-129 21 22,210-21-95,-17 4 120,0-4 0,-1-1 0,1-3 0,0-3 0,0-3 0,-19-5-171,64 10 14,1-1-1,-1-1 0,1 1 1,0-2-1,1 0 0,-1 0 1,1-1-1,0 0 0,-1-3-13,12 9-99,0 0 0,0 0 0,0 0 0,0 0 0,0 0 0,1 0 1,-1 1-1,0-1 0,0 0 0,1 0 0,-1 0 0,1 0 0,-1 0 0,1 0 0,-1 1 0,1-1 0,0 0 0,-1 1 0,1-1 0,0 0 0,0 1 0,-1-1 0,1 0 0,0 1 0,0 0 0,0-1 0,0 1 0,-1-1 1,1 1-1,0 0 0,0 0 0,0-1 0,0 1 0,0 0 0,0 0 0,0 0 0,1 0 99,3-2-861,23-13-2394</inkml:trace>
  <inkml:trace contextRef="#ctx0" brushRef="#br0" timeOffset="-117919.806">16496 6397 8114,'2'-10'867,"1"-2"3531,-9 22-2082,-8 23-2105,2 1 1,1 0-1,1 0 0,2 1 0,2 0 0,1 0 0,2 1 0,1 0 0,2-1 0,2 1 0,4 26-211,-6-59 28,-1 0 0,1-1 0,0 1 0,1 0 1,-1 0-1,0-1 0,1 1 0,0 0 0,-1-1 0,1 1 0,0-1 0,0 1 0,1-1 0,-1 1 0,0-1 0,1 0 0,0 1 1,-1-1-1,1 0 0,0 0 0,0 0 0,0-1 0,0 1 0,0 0 0,1-1 0,-1 1 0,1-1 0,-1 0 0,1 0 1,-1 0-1,1 0 0,-1 0 0,1-1 0,0 1 0,-1-1 0,1 1 0,2-1-28,5-5 65,-1 0 0,-1-1 1,1 0-1,-1 0 0,0-1 0,0 0 0,0 0 0,-1 0 0,-1-1 1,1-1-1,-1 1 0,0-1-65,-3 5 22,40-60 172,-2-1-1,-3-1 1,2-14-194,14-25 185,-33 75-73,-19 36-98,-53 176 72,47-170-75,1 0 0,1 0 1,0-1-1,1 1 0,1 0 1,-1 1-1,2-1 0,0 0 0,0 0 1,1-1-1,0 1 0,1 0 1,1-1-1,0 1 0,0-1 1,1 0-1,0 0 0,1-1 0,2 3-11,-5-10-12,1 0 0,-1 0-1,0 0 1,1 0-1,-1-1 1,1 0-1,0 0 1,0 0 0,-1 0-1,2 0 1,-1-1-1,0 0 1,0 0-1,0 0 1,0 0 0,1 0-1,-1-1 1,0 0-1,1 0 1,-1 0-1,0-1 1,1 1 0,-1-1-1,0 0 1,3-1 12,-6 1-130,0 1-1,-1 0 1,1-1 0,-1 1 0,1 0 0,-1-1-1,1 1 1,-1-1 0,1 1 0,-1 0 0,1-1-1,-1 0 1,1 1 0,-1-1 0,0 1 0,1-1-1,-1 1 1,0-1 0,0 0 0,1 1 0,-1-1-1,0 1 1,0-1 0,0 0 0,0 1-1,0-1 1,0 0 0,0 1 0,0-1 0,0 0-1,0 1 1,0-1 0,0 0 0,-1 1 0,1-1-1,0 0 1,0 1 0,-1-1 130,-9-12-3791</inkml:trace>
  <inkml:trace contextRef="#ctx0" brushRef="#br0" timeOffset="-117579.18">16253 6310 8970,'-1'-9'5653,"-1"18"-2951,-1 9-2249,-28 107 308,11-58-652,4 1 1,2 1-1,4 1 0,2 0 0,3 39-109,16-28-389,-10-82 228,0 1-1,0-1 1,0 1-1,-1-1 1,1 0 0,0 1-1,-1-1 1,1 0-1,0 0 1,-1 1-1,1-1 1,-1 0 0,1 0-1,-1 0 1,1 0-1,-1 0 1,0 0 0,0 1-1,1-1 1,-1 0-1,0 0 1,0 0 0,0 0-1,0 0 1,0 0-1,0 0 1,0 0 0,0 0-1,0 0 1,-1 0-1,1 0 1,0 0 0,-1-1 161,0-29-3336</inkml:trace>
  <inkml:trace contextRef="#ctx0" brushRef="#br0" timeOffset="-117113.815">16098 6159 9690,'19'-17'6855,"32"25"-6494,-32-4 66,49 2-326,1-3 0,0-3-1,0-4 1,0-2 0,-1-3 0,0-3 0,15-7-101,-50 13 21,189-60 118,-221 65-142,1 1 0,-1-1 1,1 0-1,-1 1 1,1-1-1,-1 1 0,1 0 1,-1-1-1,1 1 1,-1 0-1,1 0 1,-1 0-1,1 0 0,-1 0 1,1 0-1,-1 0 1,1 1-1,-1-1 0,1 1 1,-1-1-1,1 1 1,-1-1-1,1 1 1,-1 0-1,0 0 0,1-1 1,-1 1-1,0 0 1,0 0-1,0 0 0,0 1 1,0-1-1,0 0 1,0 0-1,0 1 1,0-1-1,0 0 0,-1 1 1,1-1-1,-1 1 1,1-1-1,-1 1 0,1-1 1,-1 1-1,0-1 1,0 1-1,0-1 1,0 2 2,9 181 278,-8-83 52,35 333 454,-36-426-773,1 65 340,3 1-1,8 38-350,-15-104-1002,-5-18-1803,4 6 1227,-5-4-2190</inkml:trace>
  <inkml:trace contextRef="#ctx0" brushRef="#br0" timeOffset="-116836.474">16265 7183 9426,'-25'24'4795,"24"-24"-4760,1 1-1,0-1 1,0 1-1,-1-1 1,1 0-1,0 1 0,0-1 1,-1 1-1,1-1 1,0 1-1,0-1 1,0 1-1,0-1 0,0 1 1,0-1-1,0 1 1,0-1-1,0 1 1,0-1-1,0 1 1,0-1-1,0 1 0,0-1 1,0 1-1,0-1 1,1 1-1,-1-1 1,0 1-1,0-1 0,1 1 1,-1-1-1,0 0 1,1 1-1,-1-1 1,0 0-1,1 1 1,-1-1-1,0 0 0,1 1 1,-1-1-1,1 0 1,-1 0-1,1 1 1,-1-1-1,1 0 0,-1 0 1,1 0-1,-1 0 1,1 1-1,-1-1 1,1 0-1,-1 0 1,1 0-1,-1 0 0,1 0 1,-1 0-1,1-1 1,-1 1-1,1 0 1,-1 0-1,1 0 0,-1 0 1,0-1-1,1 1 1,-1 0-1,1 0-34,56-9 1112,309-57 401,-84 19-1767,-189 41-3080,-56-4 486</inkml:trace>
  <inkml:trace contextRef="#ctx0" brushRef="#br0" timeOffset="-78822.501">15792 6348 1840,'0'-5'9077,"-14"16"-5563,-3 2-1706,-41-23 181,12 27-1637,-36 15-191,-13-28 716,-165-72-547,136 43-300,-2 6 1,0 6-1,0 5 0,-1 5 0,-18 7-30,-474 7-67,250-4 191,-88-22-124,-82-25-22,242 10 21,-1 14 0,-61 13 1,82 4-1,-75-17 29,25-1-31,-81 17 3,79 13 10,0-1-21,0-2 6,-6 6 5,-1 7 46,19 0-46,5-12-4,4-7 4,15-6 8,12 14-2,-7 22-5,83-9 18,-124-3-19,220-22 6,36-2-10,0 4 0,1 3 0,-6 4 4,-236 39-14,29-49 34,241 0-23,0 3 0,0 2 0,0 1 0,-18 6 3,-71 9 5,102-17-8,6 1 16,-1-2 0,0-1 0,0-1 0,0-1-1,-5-2-12,-36-9 56,38-12-895,28 23 748,0-1-1,0 1 1,1 0-1,-1 0 0,0-1 1,0 1-1,1 0 0,-1-1 1,0 1-1,1-1 0,0 1 1,-1-1-1,1 1 0,0-1 1,0 1-1,-1-1 1,1 1-1,1-1 0,-1 1 1,0-1-1,0 1 0,0-1 1,1 1-1,-1-1 0,1 0 92,4-20-1659</inkml:trace>
  <inkml:trace contextRef="#ctx0" brushRef="#br0" timeOffset="-78238.162">4453 6178 4377,'28'-41'10564,"-210"299"-7861,56-112-2427,55-79-236,27-27-23,2 1 1,2 2-1,-30 42-17,66-80 1,0 0 0,0 1 1,1-1-1,-1 1 0,1 0 0,1 0 0,-1 0 1,1 0-1,0 0 0,0 1 0,1-1 1,0 1-1,-1 5-1,3-11 0,0 1 1,0-1-1,0 1 1,0-1-1,0 1 1,0-1-1,1 1 1,-1-1-1,0 0 1,1 0-1,-1 1 1,1-1-1,-1 0 1,1-1-1,-1 1 1,1 0-1,0 0 1,0-1-1,-1 1 1,1-1-1,0 1 1,0-1-1,-1 0 1,1 1-1,0-1 1,0 0-1,0-1 1,0 1-1,0 0 1,-1 0-1,1-1 1,0 1-1,0-1 1,-1 1-1,1-1 1,1-1-1,-2 2 1,163-47 111,-80 19-78,-68 23-46,4-3-6,0 1 0,1 1 0,0 1 0,0 0 0,0 2 0,1 1 0,-1 0 0,1 2 0,0 0 0,-1 1 0,1 1 0,-1 2 0,6 1 18,37 34-4313,-46-24 1073</inkml:trace>
  <inkml:trace contextRef="#ctx0" brushRef="#br0" timeOffset="-76584.007">13177 5505 8730,'4'7'4358,"-3"6"-3064,0 2-1046,1-5-86,1 0 0,0 0 1,1 0-1,0 0 0,1-1 0,0 0 1,0 0-1,1 0 0,0-1 0,1 0 1,0 0-1,0 0 0,0-1 0,1 0 1,0-1-1,1 0 0,-1 0 0,1 0 1,1-1-1,-1-1 0,3 2-162,40 12 715,-41-15-647,1 0 0,-1 1 0,0 0 0,0 1 0,-1 0 0,1 1 0,-1 0 0,0 0 0,-1 1 0,1 1 0,-2-1 0,6 7-68,-16-53-8156,6 11 4738</inkml:trace>
  <inkml:trace contextRef="#ctx0" brushRef="#br0" timeOffset="-76256.311">13611 5423 7154,'3'11'6508,"-9"13"-6280,3-17 408,-52 184 699,-102 315 1148,139-446-2047,22-92-21,7-18-3839,-2 38 792</inkml:trace>
  <inkml:trace contextRef="#ctx0" brushRef="#br0" timeOffset="-73105.176">13728 5706 5713,'10'-14'5983,"-4"22"-1185,-33 215-3212,2-47-1361,75-305-7848,-29 85 4103</inkml:trace>
  <inkml:trace contextRef="#ctx0" brushRef="#br0" timeOffset="-72849.319">13854 5673 3841,'6'-9'6417,"-11"23"-2617,-4 37-3021,2 0 1,3 0 0,1 40-780,1-28 168,4-7-237,-4-46-841,-4-7-2811,3 0 594</inkml:trace>
  <inkml:trace contextRef="#ctx0" brushRef="#br0" timeOffset="-72659.511">13687 5928 8442,'-3'-2'2696,"2"2"569,2 0-2177,-1-1-384,2 5-87,1-4-305,4 3-32,-2 1-152,10-1 8,3-3-80,2-2 40,-3-4-56,7 6 8,-6-2-48,-1 1-224,-1-2-408,6 6-2945,-3-11 600</inkml:trace>
  <inkml:trace contextRef="#ctx0" brushRef="#br0" timeOffset="-72128.265">13980 5500 8338,'-12'12'6900,"2"23"-6665,9-29 309,-12 78 3,3 0 1,5 1 0,3 1-1,3 5-547,0-17 100,5 19 21,-9-104-4493,4-3 1230</inkml:trace>
  <inkml:trace contextRef="#ctx0" brushRef="#br0" timeOffset="-71678.291">14109 5700 7778,'-2'9'6153,"-3"20"-3801,-2 11-1975,-22 135 971,28-172-1328,0 0-1,0 1 1,1-1 0,0 0-1,-1 0 1,1 1 0,0-1-1,0 0 1,1 0 0,-1 1-1,1-1 1,0 0 0,0 0-1,0 0 1,0 0 0,0 0-1,0 0 1,1 0 0,0 0-1,-1 0 1,1-1 0,0 1-1,0-1 1,1 1 0,-1-1-1,0 0 1,1 0 0,0 0-20,37-27 289,0-16-139,-1-2 0,-3-2-1,24-38-149,-54 75 10,0-1-1,-1 0 1,0-1-1,0 1 1,-1-1-1,-1 0 1,0 0-1,2-10-9,-5 19 0,-1 1 0,1 0 0,-1 0-1,1 0 1,-1 0 0,1-1 0,-1 1-1,0 0 1,1 0 0,-1 0-1,1 0 1,-1 0 0,0 1 0,1-1-1,-1 0 1,1 0 0,-1 0-1,1 0 1,-1 1 0,1-1 0,-1 0-1,1 0 1,-1 1 0,1-1-1,-1 0 1,1 1 0,-1-1 0,1 1-1,0-1 1,-1 1 0,1-1-1,0 0 1,-1 1 0,1-1 0,0 1-1,-1 0 1,1-1 0,0 1 0,0-1-1,0 1 1,0-1 0,0 1-1,-1-1 1,1 1 0,0 0 0,0-1-1,0 1 1,1-1 0,-1 1-1,0-1 1,0 1 0,0 0 0,-8 17 3,0 1 1,1 0 0,1 0-1,1 0 1,0 1 0,2 0-1,0 0 1,1 3-4,2-19-12,0 0 0,1 0 0,0 0 0,-1 0-1,1 0 1,0 0 0,1 0 0,-1 0 0,1 0 0,0 0 0,0-1-1,0 1 1,0-1 0,1 1 0,-1-1 0,1 0 0,0 0 0,0 0-1,0 0 1,0-1 0,1 1 0,-1-1 0,1 0 0,-1 0 0,1 0-1,0 0 1,3 1 12,44 13-4470,-16-7 1050</inkml:trace>
  <inkml:trace contextRef="#ctx0" brushRef="#br0" timeOffset="-32611.882">4037 7477 3785,'-3'1'717,"1"0"-430,0 0-1,0-1 1,0 1 0,0 0 0,0 0 0,0 0-1,0 0 1,1 0 0,-1 1 0,0-1 0,0 1-1,1-1 1,-1 1 0,1-1 0,0 1 0,-1 0 0,1 0-1,0-1 1,0 1 0,0 0 0,0 0 0,0 0-1,1 1-286,29 3 921,121-22-555,-1 12-300,-116 6-69,0-1 1,0-1-1,-1-3 1,1 0 0,30-8 2,17-1 17,74 17 69,-29 3-95,-21-17 89,0-5-1,0-5-79,63-9 8,-140 24-4,1 1 0,-1 2-1,0 1 1,1 1 0,-1 1 0,0 2 0,17 4-4,7 2-4,1-1 1,0-3-1,0-3 1,0-1-1,38-5 4,420-55-40,-53 13 31,-241 21 56,151 6-47,-129 8-3,-3-2-16,11-10 61,13-1-45,-11 3-14,-7 6 19,162 9 40,-12-13-58,-194 19 42,87 4 2,234-13-33,-135 4 45,69-16-65,-121-8-26,-91 11 52,274 18 26,-22-8-8,-35 21 11,-268 1-30,144 13 19,48-31-10,-283-2 9,-1-4-1,79-19-17,6-26 440,-14 31-332,-162 22 58,-5 0-950,-10-8-2903,6 3 965</inkml:trace>
  <inkml:trace contextRef="#ctx0" brushRef="#br0" timeOffset="-32281.943">15236 6875 4809,'-1'-44'8086,"26"52"-7130,-9 2-954,-1 1 1,0 1-1,0 1 1,-1 0-1,-1 1 1,0 0-1,-1 1 1,2 4-3,-12-16-7,0 1 0,-1-1 0,1 1 1,-1 0-1,0-1 0,0 1 0,0 0 0,0 0 1,-1-1-1,0 1 0,1 0 0,-1 0 0,-1 0 0,1 0 1,-1 0-1,1 0 0,-1-1 0,0 1 0,0 0 1,-1-1-1,1 1 0,-1-1 0,0 1 0,0 0 7,-61 74 56,-112 69 585,172-145-772,1 0-1,-1 0 0,1 0 0,0 0 1,-1 0-1,1 0 0,0 1 0,0-1 1,0 1-1,0 0 0,1-1 0,-1 1 1,1 0-1,0 0 0,0 0 0,0 0 1,0 0-1,0 0 0,1 1 132,13 13-2003</inkml:trace>
  <inkml:trace contextRef="#ctx0" brushRef="#br0" timeOffset="-30782.709">8460 7536 5713,'0'0'150,"0"0"1,-1 0-1,1 0 0,0-1 0,0 1 1,0 0-1,-1 0 0,1 0 0,0 0 1,0-1-1,0 1 0,-1 0 0,1 0 1,0-1-1,0 1 0,0 0 0,0 0 1,0-1-1,0 1 0,0 0 0,0 0 1,0-1-1,0 1 0,0 0 0,0 0 1,0-1-1,0 1 0,0 0 0,0-1 1,0 1-1,0 0 0,0 0 0,0-1 1,0 1-1,0 0 0,0 0 0,0-1 1,0 1-1,1 0 0,-1 0 0,0-1 1,0 1-1,0 0 0,1 0 0,-1 0 1,0 0-1,0-1 0,0 1 0,1 0-150,-29 4 1448,3 4-1310,0 2 0,0 0 0,1 2-1,0 0 1,1 2 0,1 0 0,0 2 0,1 1-1,1 0 1,0 1 0,2 1 0,-15 19-138,24-28 59,1 0 1,0 1 0,0 0 0,2 1-1,-1 0 1,1 0 0,1 0-1,0 0 1,1 1 0,0 0 0,1 0-1,0 0 1,0 11-60,3-22 8,1 1 0,-1-1 0,1 1 0,0-1 0,0 0 0,0 1 0,0-1 1,1 0-1,-1 0 0,1 0 0,-1 0 0,1 0 0,0 0 0,-1-1 0,1 1 0,0 0 0,0-1 0,0 1 0,1-1 0,-1 0 0,0 0 0,0 0 1,1 0-1,-1 0 0,0 0 0,1-1 0,-1 1 0,1-1 0,-1 0 0,1 1 0,-1-1 0,1 0 0,-1-1 0,1 1 0,-1 0 0,1-1 1,-1 1-1,1-1 0,0 0-8,12-2-433,1 0 0,-1 0 0,0-2 1,0 1-1,-1-2 0,1 0 0,-1-1 1,-1-1-1,1 0 0,10-9 433,21-10-3654,5-1-455</inkml:trace>
  <inkml:trace contextRef="#ctx0" brushRef="#br0" timeOffset="-30565.585">8674 7635 6113,'-3'10'2737,"-3"4"31,-12 13-1191,-4 8-977,-12 6-40,-4 2-192,-2 5-32,14-10-120,5-1-32,15-10-96,11-6-8,7-13-80,14-14-288,4-8 304,14-21-3152,6-3 871</inkml:trace>
  <inkml:trace contextRef="#ctx0" brushRef="#br0" timeOffset="-30391.878">8888 7635 7009,'-18'32'2481,"-14"4"304,0 4-1817,-4 8-320,4-4-232,6-1-16,8-6-104,4 3-56,7-13-120,8 5-40,1-11-40,4-5 8,3-9-264,0-1-2880,-2-6 863</inkml:trace>
  <inkml:trace contextRef="#ctx0" brushRef="#br0" timeOffset="-30192.531">8440 7940 8658,'-3'-6'2776,"2"1"481,4 2-2481,7 3-232,4 0-344,9-1-104,6 1-72,13 0 49,-1-3-314,17 6-3015,4 4 935</inkml:trace>
  <inkml:trace contextRef="#ctx0" brushRef="#br0" timeOffset="27315.248">9417 558 3081,'7'-10'1212,"-1"0"1,0 0-1,-1-1 1,0 0 0,0 0-1,-1-1 1,-1 1-1,1-8-1212,-4 18 54,0 0 0,0 0 0,0 0 0,0 1-1,0-1 1,0 0 0,0 0 0,0 0-1,0 0 1,-1 1 0,1-1 0,0 0 0,-1 0-1,1 0 1,-1 1 0,1-1 0,0 0-1,-1 0 1,0 1 0,1-1 0,-1 1 0,1-1-1,-1 0 1,0 1 0,0-1 0,1 1 0,-1-1-1,0 1 1,0 0 0,1-1 0,-1 1-1,0 0 1,0 0 0,0-1 0,0 1 0,1 0-1,-1 0 1,0 0 0,0 0 0,0 0-1,0 0 1,0 0 0,0 1 0,1-1 0,-1 0-1,0 0 1,0 0 0,0 1 0,0 0-54,-42 15 377,22-3-316,0 1 1,1 2-1,1-1 0,0 2 1,-1 3-62,-21 31 52,75-28 4,-27-19-56,1 0 1,-1 1-1,0-1 1,-1 2-1,1-1 1,-1 1-1,0 0 1,0 0-1,-1 1 1,0 0-1,0 0 1,-1 0-1,1 0 1,-2 1-1,1 0 1,-1-1 0,0 1-1,-1 1 1,0-1-1,0 0 1,0 0-1,-1 1 1,-1-1-1,0 1 1,0-1-1,-1 9 0,-2-4 67,0 0 0,-1 0 0,-1 0 0,0-1 0,-1 0 0,0 1 0,-1-2 0,0 1 0,-1-1 1,0 0-1,-1-1 0,0 0 0,-1 0 0,0-1 0,0-1 0,-1 1 0,0-2 0,-1 1 0,0-1 0,0-1 0,0 0 0,0-1 0,-1-1 0,0 0 0,0 0 0,-2-1-67,9 0 27,-1-1 0,1 0 1,-1-1-1,0 1 0,0-1 0,1-1 0,-1 1 0,0-1 0,0 0 0,0-1 1,0 0-1,1 0 0,-1 0 0,0-1 0,1 0 0,-1 0 0,1-1 1,-1 1-1,1-1 0,0-1 0,0 1 0,1-1 0,-1 0 0,1-1 0,0 1 1,0-1-1,0 0 0,1 0 0,-1 0 0,1-1 0,1 0 0,-4-5-27,3-7-1676,12 19-2409,0 2 415</inkml:trace>
  <inkml:trace contextRef="#ctx0" brushRef="#br0" timeOffset="27967.695">8867 361 5153,'-15'-19'6593,"2"29"-5430,-41 132-824,-34 180 96,34-91-204,9-66-5,22-49-44,19-86-141</inkml:trace>
  <inkml:trace contextRef="#ctx0" brushRef="#br0" timeOffset="29929.152">8947 370 4753,'-29'-20'6681,"27"20"-6612,1 1 0,-1-1 0,0 1 0,1 0 0,-1 0-1,0 0 1,1 0 0,0 0 0,-1 0 0,1 0 0,-1 0-1,1 0 1,0 1 0,0-1 0,0 1 0,0-1-1,0 1 1,0-1 0,0 1 0,0 0 0,1-1 0,-1 1-1,0 1-68,-1 2 19,2-4-12,-1-1 0,0 1 1,1 0-1,-1-1 1,0 1-1,1 0 0,-1-1 1,1 1-1,-1 0 0,1 0 1,-1 0-1,1 0 1,0-1-1,-1 1 0,1 0 1,0 0-1,0 0 1,0 0-1,0 0 0,0 0 1,0 0-1,0 0 1,0 0-1,0 0 0,0 0 1,0-1-1,0 1 0,1 0 1,-1 0-1,0 0 1,1 0-1,-1 0 0,1-1 1,-1 1-1,1 0 1,-1 0-1,1-1 0,0 1 1,-1 0-1,1-1 1,0 1-1,-1 0 0,1-1 1,0 1-1,0-1 1,0 1-1,-1-1 0,1 0 1,0 1-1,0-1 0,0 0 1,0 0-1,0 0 1,0 1-1,0-1 0,0 0 1,0 0-1,0 0-7,289-39 179,-197 29-138,-2-5-1,74-22-40,-16-5 34,-138 39-16,0 1 0,0 0 0,0 1 0,0 0 0,1 1 0,-1 0 0,0 1 0,9 2-18,34-7 122,-46 32-40,-28 55 50,-11 58-102,6 1 0,7 1 0,5 2-30,11 62 164,2-206-152,1 1-1,-1-1 0,0 1 1,0-1-1,1 0 1,-1 1-1,0-1 0,0 1 1,-1-1-1,1 0 0,0 1 1,0-1-1,-1 1 0,1-1 1,-1 0-1,1 0 0,-1 1 1,0-1-1,1 0 1,-1 0-1,0 1 0,0-1 1,0 0-1,0 0 0,0 0 1,0 0-1,0 0 0,0-1 1,0 1-1,0 0 0,0 0 1,-1-1-1,0 1-11,-180 51 880,139-34-865,0 2-1,2 2 1,1 1 0,-6 7-15,-53 30 43,51-35 44,0-2 1,-1-3-1,-1-1 1,-1-3-1,0-2 1,-1-2-1,-1-3 1,0-1-1,0-3 1,-28-2-88,-54-19 449,134 16-444,0 1-1,-1-1 1,1-1 0,-1 1-1,1 0 1,0 0 0,-1 0-1,1-1 1,-1 1 0,1-1-1,0 1 1,-1-1 0,1 1-1,0-1 1,0 0-1,0 0 1,-1 0 0,1 0-1,0 0 1,0 0 0,0 0-1,0 0 1,1 0 0,-1 0-1,0 0 1,0 0 0,1-1-1,-1 1 1,1 0 0,-1-1-1,1 1 1,-1 0 0,1-1-1,0 1 1,-1-1 0,1 1-1,0 0 1,0-1 0,0 1-1,0-1 1,1 1-1,-1 0 1,0-1 0,1 1-1,-1-1 1,0 1 0,1 0-1,0 0 1,0-2-5,2 0-88,-1-1 0,1 1-1,1-1 1,-1 1 0,0 0 0,1 0 0,-1 0-1,1 1 1,0 0 0,0-1 0,0 1 0,0 0-1,1 1 1,-1-1 0,3 0 88,23-4-2906,2-9-88</inkml:trace>
  <inkml:trace contextRef="#ctx0" brushRef="#br0" timeOffset="44577.387">3637 6110 1920,'-16'4'3219,"16"-5"-3149,0 1 0,0 0 0,1 0 0,-1 0 0,0 0 0,0 0-1,0 0 1,0-1 0,0 1 0,0 0 0,0 0 0,0 0 0,1 0 0,-1 0 0,0-1-1,0 1 1,0 0 0,0 0 0,0 0 0,0 0 0,0-1 0,0 1 0,0 0 0,0 0-1,0 0 1,0 0 0,0 0 0,0-1 0,0 1 0,0 0 0,-1 0 0,1 0 0,0 0-1,0-1 1,0 1 0,0 0 0,0 0 0,0 0 0,0 0 0,0 0 0,0 0 0,-1-1-1,1 1 1,0 0 0,0 0 0,0 0 0,0 0 0,0 0-70,31-38 1357,216-254 623,-66 74-1679,-11 35-220,473-498 29,-77 69-62,-388 444-60,83-53 89,274-289-85,-397 395 14,298-261 81,-55 56-53,-274 235-32,-87 69-1,196-173 41,9-39 115,-183 196 97,-45 33-682,-13 3-2890,4-4 782</inkml:trace>
  <inkml:trace contextRef="#ctx0" brushRef="#br0" timeOffset="44936.605">7908 1727 6057,'-39'-8'6839,"52"9"-6245,157-58-440,-160 54-150,69-16 17,-77 18-21,0 1 0,1 0-1,-1 0 1,0 0 0,1 0-1,-1 0 1,0 0-1,1 1 1,-1-1 0,0 1-1,0 0 1,0-1-1,1 1 1,-1 0 0,0 0-1,0 0 1,0 1 0,0-1-1,-1 0 1,1 1-1,0 0 1,0-1 0,-1 1-1,1 0 1,-1-1 0,0 1-1,1 0 1,-1 0-1,0 0 1,0 0 0,0 2 0,0 4 8,-1-1 0,0 1 1,0-1-1,-1 1 0,0-1 1,0 0-1,-1 1 0,0-1 1,0 0-1,-1 0 0,0 0 1,0 0-1,0 0 0,-2 0-8,-1 7 32,-11 24 51,1 2 0,3 0-1,1 0 1,1 1 0,2 6-83,5-11-441,7-10-1920</inkml:trace>
  <inkml:trace contextRef="#ctx0" brushRef="#br0" timeOffset="45644.538">6256 3749 7546,'-1'-7'432,"2"0"1,-1 0 0,1 0 0,0 0 0,1 0-1,0 0 1,0 1 0,0-1 0,1 1 0,0-1 0,0 1-1,0 0 1,4-4-433,2 23 180,-7 186 198,0-144-293,-1-39-64,0-1 0,0 0 0,-2 1 0,0-1 0,-1 0 0,0 1 0,-1-1 0,-3 7-21,5-22-69,1 1 0,-1-1 0,1 1 0,-1-1 0,1 1-1,-1-1 1,0 0 0,1 1 0,-1-1 0,0 0 0,1 0 0,-1 1 0,0-1 0,1 0 0,-1 0 0,0 0 0,1 0-1,-1 0 1,0 0 0,0 0 0,1 0 0,-1 0 0,0 0 0,1-1 0,-1 1 0,0 0 0,1 0 0,-1-1-1,1 1 1,-1 0 0,0-1 0,1 1 0,-1-1 0,1 1 0,-1 0 0,1-1 0,-1 1 0,1-1 0,-1 0 0,1 1-1,-1-1 1,1 1 0,0-1 0,0 0 0,-1 1 0,1-1 69,0 0-163,-11-9-2229</inkml:trace>
  <inkml:trace contextRef="#ctx0" brushRef="#br0" timeOffset="45969.189">6037 3722 8130,'-11'-8'2120,"5"2"617,8 3-2345,10-7-168,8 0-136,12-6-32,1-5 0,19-11-24,-2 3 24,10-8-24,-4 6 8,10-3-136,-13 10-120,-3 1-2577,-14 3 705</inkml:trace>
  <inkml:trace contextRef="#ctx0" brushRef="#br0" timeOffset="46178.889">6560 3626 2224,'7'18'1921,"-3"8"-57,-5 12-271,-2-1-369,-5 8-168,2-2-544,-3-5-120,6-10-176,1-5 0,2-17-64,6-1-8,3-14-56,8-13-264,3-5-808,6-12-1352,-2-7-65</inkml:trace>
  <inkml:trace contextRef="#ctx0" brushRef="#br0" timeOffset="46427.573">6794 3502 4793,'-4'24'2481,"-7"11"-137,-3 18-904,-2 2-904,0 8-127,7-9-169,0-1-24,6-14-64,9-5-16,0-13-48,0-6-8,0-4-8,-2-8-104,-9-3 8,-1-5-2569,-2-4 745</inkml:trace>
  <inkml:trace contextRef="#ctx0" brushRef="#br0" timeOffset="47344.353">6567 3828 5033,'-11'-9'2921,"5"0"-297,10 0-1319,15-3-345,11 1-704,15-4-96,6-3-80,15-10 0,0 3 80,11 0-2833,-12 2 961</inkml:trace>
  <inkml:trace contextRef="#ctx0" brushRef="#br0" timeOffset="146230.589">6310 3775 12139,'35'150'1607,"-48"-107"-1391,11-37-149,-2-8-103,4 1 25,-11-20-2787,9 5 736</inkml:trace>
  <inkml:trace contextRef="#ctx0" brushRef="#br0" timeOffset="147153.879">6004 3817 5601,'-6'-1'5240,"8"2"-3365,13 1-1055,-3-6-780,0-1 0,0 0 0,-1-1 0,0 0 0,0-1 0,0 0 0,-1 0 0,0-2 0,0 1 0,-1-1 0,0 0 0,-1-1 0,0 0 0,0 0 0,-1-1 0,0 0 0,-1 0 0,0-2-40,29-39 47,110-139 5,-111 143-48,-54 88 145,-28 25 23,43-56-160,0-1 1,0 0-1,-1 1 1,0-2-1,0 1 1,-1-1 0,0 0-1,0-1 1,-1 1-1,0-1 1,-4 2-13,-45 26 25,6-3-13,49-32-145,13-9 102,39-21 14,-24 17 17,-1-2-1,-1 0 1,0-2-1,-1 0 1,-1-2-1,10-11 1,-29 20 26,-19 18-8,-176 180 138,166-161-116,-1-2 1,-1-1-1,-1-2 0,-1 0 1,-29 13-41,57-33-132,-38 13 322,26-19-2633,7-8 501</inkml:trace>
  <inkml:trace contextRef="#ctx0" brushRef="#br0" timeOffset="171374.505">7952 1299 3521,'-5'-2'6475,"-11"9"-3534,0-2-1803,11-5-1091,0 0 0,0 1 0,0-1 0,0 1 0,0 0 0,1 0 0,-1 0 0,0 0 0,0 1 0,1 0 0,-1 0 0,1 0 0,0 1-1,-3 1-46,-76 48 323,26-11-275,16-16 81,-2-3-1,0-1 1,-40 13-129,2-9 101,-137 39 187,5 30-177,158-66-116,1 3 1,2 2-1,1 2 0,2 3 1,1 1-1,-11 16 5,56-53 1,-52 47 22,-106 83-23,-138 57-83,73-28 142,-87 74 26,149-115-94,-136 130 9,87-68 4,108-93 28,4 5 0,-59 71-32,-9 20-14,-1-8 41,0 24 13,22 15 4,-1 12-36,7 15 37,-3 4-43,-69 78 201,130-193-118,84-132-103,-1 0 1,1 1-1,0-1 1,0 0-1,0 0 0,-1 0 1,1 1-1,0-1 1,0 0-1,-1 0 1,1 0-1,0 0 0,0 0 1,-1 1-1,1-1 1,0 0-1,-1 0 0,1 0 1,0 0-1,0 0 1,-1 0-1,1 0 1,0 0-1,-1 0 0,1 0 1,0 0-1,-1 0 1,1 0-1,0 0 1,0 0-1,-1-1 0,1 1 1,0 0-1,-1 0 1,1 0-1,0 0 0,0 0 1,-1-1-1,1 1 1,0 0-1,0 0 1,0 0-1,-1-1 0,1 1 1,0 0-1,0 0 1,0-1-1,0 1 1,0 0-1,-1-1 0,1 1 1,0 0-1,0 0 1,0-1-1,0 1 1,0 0-1,0-1 0,0 1 1,0 0-1,0-1 1,0 1-1,0 0 0,0 0 1,0-1-1,0 1 1,0 0-1,1-1 1,-1 1 17,-1-24-2602,3 9 112</inkml:trace>
  <inkml:trace contextRef="#ctx0" brushRef="#br0" timeOffset="171733.787">2980 5380 5881,'-26'-11'6673,"16"27"-5644,-51 416 302,60-415-1267,0-1-1,1 1 1,1 0 0,0-1-1,2 1 1,-1-1 0,2 0-1,1 1-63,-5-16 8,0 1 0,1-1 0,-1 1 0,1-1 0,-1 0 0,1 0 0,0 1 0,0-1 0,-1 0 0,1 0 0,0 0 0,0 0 0,0 0 0,0 0 0,0 0 0,1 0 0,-1 0 0,0 0 0,0-1 0,0 1 0,1-1 0,-1 1 0,0 0 0,1-1 0,-1 0 0,1 1 0,-1-1 0,0 0 0,1 0 0,-1 0 0,1 0 0,-1 0 0,1 0 0,-1 0 0,0-1 0,1 1 0,-1 0 0,1-1 0,-1 1 0,0-1 0,1 1 0,-1-1 0,0 0 0,0 0 0,0 1 0,1-1 0,-1 0 0,0 0 0,0 0 0,0 0 0,-1 0 0,1-1 0,0 1 0,0 0 0,0 0 0,-1-1 0,1 0-8,209-223 459,-75 106-1216,-107 97-1733,-2 1 89</inkml:trace>
  <inkml:trace contextRef="#ctx0" brushRef="#br0" timeOffset="172430.811">3819 3012 7322,'-33'-24'5396,"32"23"-5336,0-1 0,1 0 1,-1 1-1,0-1 1,1 0-1,0 0 1,-1 1-1,1-1 0,0 0 1,0 0-1,0 1 1,0-1-1,0 0 1,0 0-1,0 0 0,1 1 1,-1-1-1,1 0 1,-1 0-1,1 1 1,0-1-1,0 0-60,7-16 53,2 0-1,0 1 1,1 0 0,1 1-1,0 1 1,1-1 0,1 2-1,0 0 1,1 1 0,1 0-1,0 1 1,12-7-53,-20 14 2,-1 1 0,1 0 0,0 0 0,0 1 0,0 0 0,0 0 0,1 1 0,-1 0 0,1 0 0,0 1-1,4 0-1,-11 1 6,-1 0-1,0 0 0,1 0 0,-1 1 0,0-1 1,1 0-1,-1 1 0,0-1 0,1 1 0,-1 0 0,0-1 1,0 1-1,0 0 0,0 0 0,0 0 0,0 0 1,0 0-1,0 0 0,0 0 0,0 0 0,0 0 0,-1 0 1,1 0-1,0 0 0,-1 1 0,1-1 0,-1 0 1,1 1-1,-1-1 0,0 0 0,0 1 0,1-1 0,-1 0 1,0 1-1,0-1 0,0 0 0,0 1 0,-1-1 1,1 0-1,0 1 0,-1-1 0,1 0 0,0 1 1,-2 0-6,-7 43 205,-1-1 1,-3 0 0,-17 38-206,10-28 97,-61 176 409,67-151-170,15-77-327,0 0 0,0 0 0,0-1 0,0 1 0,1 0 0,-1-1 0,1 1 0,-1-1 0,1 1 0,-1-1 0,1 0 0,0 0 1,0 0-1,0 0 0,0 0 0,-1 0 0,1 0 0,0-1 0,1 1 0,-1 0 0,0-1 0,0 0 0,0 0 0,0 0 0,0 0 0,0 0 0,0 0 0,0 0 0,1 0 0,-1-1 0,0 1 0,0-1 1,0 0-1,0 0 0,0 1 0,-1-1 0,1 0 0,0-1 0,0 1 0,-1 0 0,1 0 0,1-2-9,22-14 44,0 0 0,0-2-1,-2-1 1,-1-1 0,0 0 0,-2-2 0,0-1 0,-2 0-1,0-1 1,-2-1 0,9-19-44,-13 25 18,15-24-178,-25 42 34,-8-2-3745,-19 12 905</inkml:trace>
  <inkml:trace contextRef="#ctx0" brushRef="#br0" timeOffset="172704.646">3782 3200 7418,'-19'12'2264,"5"-7"465,9-4-1993,7-2-416,6-4-88,1-1-96,13-9-32,4-2-8,12-6-16,0 1-24,11-12-8,-10 7-24,7-5-304,-7 8-192,0-4-2385,-16 7 433</inkml:trace>
  <inkml:trace contextRef="#ctx0" brushRef="#br0" timeOffset="173108.246">4403 2733 7594,'-24'48'2272,"-2"4"505,-1 13-1993,8-4-376,6 5-112,5-14-72,8-6-96,11-19-48,4-6-48,6-16 24,9-17-120,-1-10-136,2-16-256,-7-3-1120,-1-16-1377,-5 4-72</inkml:trace>
  <inkml:trace contextRef="#ctx0" brushRef="#br0" timeOffset="173333.194">4527 2745 7322,'-6'12'2160,"-4"11"537,1 7-2025,-5 12-128,5 1-152,0 2-48,6-5-96,3-7-64,4-10-72,5-2-56,0-6-40,2-7 0,0 1-48,-2 0-240,-5-9 8,1-6-2681,-2 0 657</inkml:trace>
  <inkml:trace contextRef="#ctx0" brushRef="#br0" timeOffset="173334.194">4341 3035 8050,'-12'6'2232,"4"-2"561,6-1-2265,6-1-184,3-5-160,7-6-24,5-2-32,7-10-48,3-5 16,4 2-16,-4-1-128,0 1-2881,-6 13 937</inkml:trace>
  <inkml:trace contextRef="#ctx0" brushRef="#br0" timeOffset="206512.466">7532 918 4129,'-22'-15'6257,"-31"-8"-3755,-13 7-1470,-1-6-781,-18 1 45,-65-5 394,12 12-232,-302-52 609,392 63-1031,-1 2-1,1 2 1,-1 2-1,1 2 1,-1 3-36,-112 19 43,23-5-77,0 7 1,-2 6 33,-55 21 0,164-46 4,-158 52-22,3 9 0,-59 37 18,179-72-12,2 4 1,-32 26 11,88-60 3,-90 68 34,-85 56-24,-19-29-9,148-76-3,1 3 1,1 1-1,2 3 0,1 3 0,2 1 0,1 2 0,-22 26-1,-247 269-34,302-320 34,-45 40-6,3 3 0,2 2 0,-36 53 6,-157 271-141,92-125 130,119-194 27,2 2-1,-15 46-15,17-20-10,3 0-1,-1 27 11,14-56-6,-122 627 53,77-420-39,38-184-9,-4 13-11,3 2 0,5 1 1,-3 79 11,31-50-17,-10-127 82,0-3-105,0 1 1,1-1-1,-1 1 0,0-1 0,0 0 0,0 1 1,0-1-1,0 1 0,0-1 0,0 1 0,0-1 0,0 0 1,0 1-1,0-1 0,0 1 0,0-1 0,0 1 1,0-1-1,-1 0 0,1 1 0,0-1 0,0 1 0,0-1 1,-1 0-1,1 1 0,0-1 0,-1 0 0,1 1 1,0-1-1,0 0 0,-1 0 0,1 1 0,-1-1 0,1 0 1,0 0-1,-1 1 0,1-1 0,-1 0 0,1 0 1,0 0-1,-1 0 0,1 0 0,-1 0 0,1 0 0,-1 0 1,1 0-1,-1 0 40,-10 4-2813,-3 0-86</inkml:trace>
  <inkml:trace contextRef="#ctx0" brushRef="#br0" timeOffset="206862.11">1948 5315 3897,'-1'-1'139,"0"1"1,0-1 0,0 0-1,0 0 1,0 1 0,0-1-1,0 1 1,0-1 0,0 1-1,0-1 1,0 1 0,0 0-1,0-1 1,-1 1 0,1 0-1,0 0 1,0 0 0,0 0-1,0 0 1,-1 0 0,1 0-1,0 0 1,0 1-1,0-1 1,0 0 0,-1 1-1,1-1 1,0 1 0,0-1-1,0 1 1,0 0 0,0-1-1,0 1 1,0 0 0,1 0-1,-1-1 1,0 1 0,0 0-1,0 0 1,1 0 0,-1 0-1,1 0 1,-1 0 0,0 0-1,1 0 1,0 0 0,-1 1-1,1-1 1,0 0-1,0 0 1,-1 0 0,1 0-1,0 1-139,-6 19 49,1 0 1,1 0-1,1 0 0,1 0 0,1 0 0,1 1 0,0-1 0,2 0 0,0 1 0,2 0-49,2 21 102,2-1 1,2 1-1,10 28-102,30 22 177,-48-90-161,0-1-1,0 1 0,1 0 1,-1-1-1,1 0 0,-1 1 1,1-1-1,0 0 0,0-1 0,0 1 1,0 0-1,0-1 0,0 0 1,0 1-1,0-1 0,1 0 1,-1-1-1,0 1 0,1-1 1,-1 1-1,0-1 0,1 0 1,-1 0-1,1-1 0,-1 1 0,0-1 1,1 1-1,-1-1 0,1-1-15,10-5 89,-1-1 0,-1 0 1,0-1-1,0-1 0,-1 0 0,0-1 0,-1 1 0,0-2 0,0 0 0,2-4-89,-6 8 31,102-136 318,30-41-1588,-102 110-116</inkml:trace>
  <inkml:trace contextRef="#ctx0" brushRef="#br0" timeOffset="208061.658">1959 1745 5425,'-3'-12'2105,"-3"-12"2595,17 37-2896,20 39-1626,2-1 0,2-1 0,28 28-178,4-17 133,-64-59-119,0-1 0,0 1 0,0 0 0,1-1 0,-1 0 0,0 1 0,1-2 0,-1 1 0,1 0 0,-1 0 0,1-1 0,-1 0 0,1 0 0,-1 0 0,1 0 0,-1-1 0,1 1 0,-1-1 0,1 0 0,-1 0 0,1 0 0,-1 0 0,0-1 0,1 0-14,5-5-8,-1-1 1,1-1-1,-2 0 1,1 0-1,-1 0 1,-1-1-1,0 0 1,0 0-1,-1 0 1,0-1-1,-1 0 1,0 0-1,-1 0 1,0 0-1,-1-1 1,0 1-1,-1-1 1,0-9 7,1-65-3027,-7 46 626</inkml:trace>
  <inkml:trace contextRef="#ctx0" brushRef="#br0" timeOffset="208309.515">2318 1385 6633,'9'118'4856,"-9"61"-2711,-1-77-1469,1-54-429,-3-14-150,3-1 0,1 1 0,1-1 0,2 0 1,1 0-1,2 0 0,1-1 0,1 0 0,4 6-97,21 11 88,-29-44-445,-1-1 0,0 1 1,0 0-1,0 1 1,-1-1-1,0 1 1,0-1-1,0 1 0,-1 0 1,0 0-1,0 0 1,1 5 356,-4 5-2526</inkml:trace>
  <inkml:trace contextRef="#ctx0" brushRef="#br0" timeOffset="208720.996">2582 1587 3473,'7'-2'5371,"0"-5"-3235,-6 7-2117,0-1 0,0 1 0,-1 0 0,1 0 1,0 0-1,0 0 0,-1 0 0,1 0 0,0 0 1,0 0-1,-1 0 0,1 0 0,0 0 0,0 0 1,-1 1-1,1-1 0,0 0 0,0 0 0,-1 1 0,1-1 1,0 0-1,-1 1 0,1-1 0,-1 1 0,1-1 1,-1 1-1,1-1 0,0 1 0,-1 0 0,0-1 1,1 1-1,-1 0 0,1-1 0,-1 1 0,0 0 0,1-1 1,-1 1-1,0 0 0,0-1 0,0 1 0,0 0 1,1 0-1,-1 0 0,0-1 0,0 1 0,0 0 1,-1 0-1,1-1 0,0 1-19,30 212 1758,10 107-1280,-30-284-432,-10-36-43,0-1 0,0 0 0,1 1 0,-1-1 1,0 1-1,1-1 0,-1 1 0,1-1 0,-1 1 1,0-1-1,1 1 0,-1-1 0,1 1 0,-1 0 1,1-1-1,-1 1 0,1 0 0,0-1 0,-1 1 1,1 0-1,-1 0 0,1 0 0,0-1 0,-1 1 1,1 0-1,-1 0 0,1 0 0,0 0 0,-1 0 1,1 0-1,0 0 0,-1 0 0,1 0 0,0 1 1,-1-1-1,1 0 0,-1 0 0,1 0 0,-1 1 1,1-1-1,0 0 0,-1 1 0,1-1 0,-1 1 1,1-1-1,-1 0 0,0 1 0,1-1 0,-1 1 1,1-1-1,-1 1 0,0-1 0,1 1 0,-1 0 0,0-1 1,0 1-1,1-1 0,-1 1-3,15-61-1798,-2 0 0,4-61 1798,-16 112-327,11-79-2375</inkml:trace>
  <inkml:trace contextRef="#ctx0" brushRef="#br0" timeOffset="208933.015">2854 1434 5017,'0'7'2881,"-9"22"-297,-3 6-975,-2 20-897,-3-4-368,5 10 40,4 0-72,7 13-8,7-15-72,6 3-56,5-6-80,3-10-24,-2-22-24,-5-7-328,-3-16 2409,-13-20-5082,-13-10 2161</inkml:trace>
  <inkml:trace contextRef="#ctx0" brushRef="#br0" timeOffset="209115.049">2622 1887 8818,'-3'5'2080,"3"-2"785,7-3-2521,8-8-24,7-5-24,13-15 24,2-2-56,14-9-40,-3 2-120,-1-2-200,-9 11-272,-2 3-2752,-14 12 671</inkml:trace>
  <inkml:trace contextRef="#ctx0" brushRef="#br0" timeOffset="209375.352">2965 1185 7386,'-4'-17'3875,"2"23"-928,35 249-1862,27 161-708,-36-311-432,-25-104 51,1-1 0,0 0-1,0 0 1,0 1 0,0-1-1,0 0 1,0 1 0,0-1-1,0 0 1,0 1 0,0-1-1,0 0 1,1 0 0,-1 1-1,0-1 1,0 0 0,0 1-1,0-1 1,0 0 0,0 0-1,1 1 1,-1-1 0,0 0 0,0 0-1,0 0 1,1 1 0,-1-1-1,0 0 1,0 0 0,1 0-1,-1 0 1,0 1 0,0-1-1,1 0 1,-1 0 0,0 0-1,1 0 1,-1 0 0,0 0-1,0 0 1,1 0 0,-1 0-1,0 0 1,1 0 0,-1 0-1,0 0 1,1 0 0,-1 0-1,0 0 1,0 0 0,1 0-1,-1 0 1,0 0 0,0-1-1,1 1 1,-1 0 0,0 0-1,0 0 1,1 0 0,-1-1-1,0 1 1,0 0 0,1 0 4,8-22-2069,-8 21 1803,10-31-1788</inkml:trace>
  <inkml:trace contextRef="#ctx0" brushRef="#br0" timeOffset="210549.52">3382 1332 5385,'3'-8'863,"-1"0"-1,1 0 1,-1 0-1,-1 0 1,0 0 0,0 0-1,0-1 1,-1 1-1,0 0 1,-2-6-863,2 13 48,0 0 1,0 1-1,0-1 0,-1 0 0,1 0 1,-1 0-1,1 0 0,0 1 1,-1-1-1,0 0 0,1 0 0,-1 1 1,1-1-1,-1 1 0,0-1 0,1 0 1,-1 1-1,0-1 0,0 1 1,1-1-1,-1 1 0,0 0 0,0-1 1,0 1-1,0 0 0,1 0 1,-1-1-1,0 1 0,0 0 0,0 0 1,0 0-1,0 0 0,0 0 0,0 0 1,0 0-1,1 1 0,-1-1 1,0 0-1,0 0 0,0 1 0,0-1 1,1 1-1,-1-1 0,0 0 1,0 1-1,0-1 0,1 1 0,-1 0 1,0-1-49,-39 32 628,15-2-553,2 1 0,2 2 1,1 0-1,1 1 0,0 6-75,6-16 29,-17 44 19,30-67-47,1-1-1,-1 1 0,0 0 0,1-1 1,-1 1-1,1 0 0,-1-1 0,1 1 0,0-1 1,-1 1-1,1-1 0,0 1 0,-1-1 1,1 1-1,0-1 0,-1 0 0,1 1 0,0-1 1,0 0-1,-1 0 0,1 1 0,0-1 1,0 0-1,0 0 0,-1 0 0,1 0 1,0 0-1,0 0 0,0 0 0,-1 0 0,1-1 1,0 1-1,0 0 0,0 0 0,-1-1 1,1 1-1,0 0 0,-1-1 0,1 1 0,0-1 1,-1 1-1,1-1 0,0 1 0,-1-1 1,1 1-1,-1-1 0,1 0 0,138-60 101,-83 64-98,-45 1-14,-9-3 8,-1 0 0,0 0 0,1 1 0,-1-1 0,0 1 0,0-1 0,1 1 0,-1-1 0,-1 1 0,1 0 0,0 0 0,0-1 0,-1 1 0,1 0 0,-1 0 0,1 0 0,-1 0 0,0 0-1,1 0 1,-1-1 0,0 1 0,-1 0 0,1 0 0,0 0 0,0 0 0,-1 0 0,1 0 0,-1 0 0,0-1 0,1 1 0,-1 0 0,0 0 0,0-1 0,0 1 0,0-1 0,-1 1 0,1-1 0,0 1 0,0-1-1,-1 0 1,1 1 0,-2-1 3,-95 102 449,46-54-64,-32 37 255,93-114-1579,37-42-3795,-19 28 1141</inkml:trace>
  <inkml:trace contextRef="#ctx0" brushRef="#br0" timeOffset="210978.353">3549 1077 7882,'1'4'4813,"-11"21"-3245,9-22-1401,-6 15-32,0 0 0,2 0 0,0 1 0,0 0 0,2 0 0,1 0 0,0 0 0,1 0 0,1 0 0,1 0-1,1 0 1,1 1 0,0-2 0,1 1 0,1 0 0,1-1 0,1 0 0,0 0 0,8 12-135,55 40 194,-70-69-250,1-1 0,0 1 0,0 0 0,-1 1 0,1-1 0,-1 0 0,1 0 0,-1 0 0,1 0 0,-1 0 0,1 1 0,-1-1 0,0 0 0,0 0-1,0 0 1,0 1 0,0-1 0,0 0 0,0 0 0,0 1 0,0-1 0,0 0 0,-1 0 0,1 0 0,-1 1 0,1-1 0,-1 0 0,1 0 0,-1 0 0,1 0 0,-1 0 0,0 0 0,0 0 0,0 0 0,1 0 0,-1 0 0,0-1 0,0 1 0,0 0 0,0 0 0,0-1 0,-1 1 0,1-1 0,0 1 0,0-1 0,0 1 0,0-1 0,-1 0 0,1 0 0,0 0 0,0 1 0,-1-1 0,1 0 0,0 0 0,0-1 0,-1 1 56,-20-1-305,1-1 1,-1-1-1,1-1 1,0-1-1,0-1 1,-10-5 304,-69-51 2978,99 61-2853,41-21 1470,121-96-4575,-84 50-368</inkml:trace>
  <inkml:trace contextRef="#ctx0" brushRef="#br0" timeOffset="-178756.078">10179 1699 6313,'-40'6'5119,"46"-6"-4964,1 1 0,-1 0 1,1 1-1,-1-1 0,1 1 0,-1 0 1,0 1-1,0 0 0,0 0 0,0 0 1,-1 0-1,1 1 0,-1 0 0,0 0 1,0 1-1,0-1 0,-1 1 0,1 0 1,-1 1-156,56 57 169,122 113-37,52 3-71,-38-30 70,139 73-1724,-308-203 1668,9 10 446,2-3 0,1-1 1,42 19-522,14-3 5,-37-17 6,-1 2-1,-1 3 0,2 4-10,101 73 4,-14-8-3,5-6 0,67 26-1,-109-65 30,-2 5-1,47 37-29,88 68 37,-5-26-34,-109-77 9,123 38-12,-136-55 5,-53-18 3,-1 3-1,46 29-7,11 18 2,-3 6 0,-4 5 1,66 67-3,19 18 37,195 195 10,-329-305-48,3-3 0,20 10 1,-64-52 2,42 29 10,-2 2-1,-3 3 1,-1 2-1,27 36-11,155 221 48,-172-242-25,-65-66 46,1 0 1,-1 0-1,0 0 1,1 0 0,-1 1-1,0-1 1,0 0-1,0 1 1,0-1-1,0 1 1,0-1-1,0 1 1,-1 0-1,1-1 1,0 1-1,-1 0 1,0-1-1,1 1 1,-1 0-1,0 0 1,0-1-1,0 1 1,0 0-1,0 0 1,0 0-1,0-1 1,-1 1-1,1 0 1,-1-1 0,1 1-1,-1 0-69,-8-2-1475,-6-9 968</inkml:trace>
  <inkml:trace contextRef="#ctx0" brushRef="#br0" timeOffset="-177729.982">10005 1993 5057,'-6'107'5784,"5"-106"-5748,1-1 1,0 1-1,0 0 0,0-1 0,0 1 1,0-1-1,0 1 0,0 0 0,0-1 1,0 1-1,0 0 0,0-1 1,0 1-1,1-1 0,-1 1 0,0-1 1,0 1-1,1 0 0,-1-1 1,0 1-1,1-1 0,-1 1 0,0-1 1,1 1-1,-1-1 0,1 0 0,-1 1 1,1-1-1,-1 1 0,1-1 1,-1 0-1,1 1 0,-1-1 0,1 0 1,-1 0-1,1 0 0,0 1 1,-1-1-1,1 0 0,-1 0 0,1 0 1,0 0-1,-1 0 0,1 0 1,-1 0-1,1 0 0,0 0 0,-1 0 1,1 0-1,-1-1 0,1 1 0,0 0 1,-1 0-1,1-1 0,-1 1 1,1 0-1,-1-1 0,1 1 0,-1 0 1,1-1-1,-1 1 0,1-1 1,-1 1-1,0-1 0,1 1 0,-1-1 1,0 1-1,1-1 0,-1 0-36,3-5 108,0-1 0,-1 0 0,0 0-1,0 0 1,0 0 0,-1 0 0,0 0-1,-1 0 1,1-1 0,-1 1 0,-1-3-108,1-14 180,1-7-9,5-132 340,-7 0 0,-12-63-511,14 132 8,-1 94-9,1-1 0,0 1-1,-1 0 1,1-1 0,0 1-1,-1 0 1,1 0-1,0-1 1,-1 1 0,1 0-1,0 0 1,0 0-1,-1 0 1,1 0 0,0 0-1,-1 0 1,1 0 0,0 0-1,0 0 1,-1 1-1,1-1 1,0 0 0,-1 0-1,1 1 1,0-1 0,-1 0-1,1 1 1,0-1-1,-1 1 1,1-1 0,-1 1-1,1-1 1,-1 1-1,1-1 1,-1 1 0,1-1-1,-1 1 1,0 0 0,1-1-1,-1 1 1,0 0 1,4 2 0,26 22 10,0-2-1,1-1 0,2-2 0,0-1 0,1-1 0,0-2 1,1-2-1,34 10-9,59 9-3818,-97-16 1077</inkml:trace>
  <inkml:trace contextRef="#ctx0" brushRef="#br0" timeOffset="-176442.246">11693 3283 7986,'-7'-12'7487,"22"183"-6456,-15-168-1027,6 54 78,2-1-1,2 0 0,3 0 0,2-1 0,2-1 1,16 31-82,-28-77-10,2 11 161,-24-24-386,-52-48-3770,30 20 1374</inkml:trace>
  <inkml:trace contextRef="#ctx0" brushRef="#br0" timeOffset="-176154.078">11352 3295 7178,'-34'5'7972,"56"0"-7015,256-74-423,-79 36-571,-155 17-5419,-34 3 2622</inkml:trace>
  <inkml:trace contextRef="#ctx0" brushRef="#br0" timeOffset="-175363.387">12041 3776 6017,'9'-34'2121,"0"3"-254,-2-1 0,-1 0 0,-1 0 0,-1-11-1867,-4 43 40,0-1-1,0 1 1,1-1 0,-1 1-1,0-1 1,0 1 0,0 0-1,0-1 1,0 1 0,0-1-1,0 1 1,0-1 0,0 1-1,0-1 1,0 1 0,0-1-1,0 1 1,0-1 0,0 1-1,0-1 1,0 1 0,-1-1-1,1 1 1,0 0 0,0-1-1,-1 1 1,1-1 0,0 1-1,-1 0 1,1-1 0,0 1-1,-1 0 1,1-1 0,0 1-1,-1 0 1,1 0 0,-1-1-1,1 1 1,-1 0-1,1 0 1,0 0 0,-1 0-1,1 0 1,-1-1 0,1 1-1,-1 0 1,1 0 0,-1 0-1,1 0 1,-1 0 0,1 0-1,-1 0 1,1 1 0,-1-1-1,1 0 1,-1 0 0,1 0-1,0 0 1,-1 1 0,1-1-1,-1 0-39,-21 19 886,21-18-892,-12 14 71,1 0-1,0 2 0,1-1 0,1 2 1,0-1-1,2 1 0,0 1 0,0-1 1,2 1-1,1 1 0,-3 14-64,7-29 5,0 0-1,0 0 0,0 0 1,1 0-1,-1 0 1,1 0-1,1 0 0,-1 0 1,1 0-1,0 0 1,0 0-1,0 0 1,1 2-5,23-8 8,9-12 12,37-4 22,-69 17-44,-1 0-1,1 1 0,0 0 1,-1-1-1,1 1 1,-1 0-1,1 0 0,-1 0 1,1 0-1,-1 0 1,0 0-1,0 0 0,1 0 1,-1 0-1,0 1 0,0-1 1,0 1-1,0-1 1,0 0-1,-1 1 0,1 0 1,0-1-1,-1 1 1,1-1-1,-1 1 0,1 0 1,-1-1-1,0 1 1,0 1 2,9 18 27,-12-23 259,-2 7-248,-3-12-784,-9-8-4246,11-1 1108</inkml:trace>
  <inkml:trace contextRef="#ctx0" brushRef="#br0" timeOffset="-174510.751">11963 3614 6561,'-21'-128'9636,"13"150"-7462,3 13-2061,0 0 1,3 1-1,1 0 1,1-1-1,2 1 1,2 0-1,1-1 1,2 0-1,2 6-113,-7-33 20,0 0-1,1-1 0,0 1 1,0 0-1,1-1 1,-1 0-1,2 0 0,-1 0 1,1 0-1,0-1 1,6 7-20,-10-12 5,0-1 0,0 1 1,0 0-1,0 0 1,0-1-1,0 1 0,0-1 1,1 1-1,-1-1 1,0 1-1,0-1 0,1 0 1,-1 0-1,0 1 1,0-1-1,1 0 0,-1 0 1,0 0-1,1-1 1,-1 1-1,0 0 0,0 0 1,1-1-1,-1 1 1,0 0-1,0-1 0,0 0 1,1 1-1,-1-1 1,0 0-1,0 1 0,0-1 1,0 0-1,0 0 1,0 0-1,0 0 0,0-1-5,28-44 150,-9-9-105,-3-1-1,-3 0 1,-2-1 0,-2 0-1,-3-1 1,-1-36-45,-7-9 453,1 103-436,0 0-1,0 0 0,0 0 0,0 0 0,0 0 0,-1 0 0,1 0 1,0 0-1,0 0 0,0 0 0,0 0 0,0 0 0,-1 0 0,1 0 1,0 0-1,0 0 0,0 0 0,0-1 0,0 1 0,-1 0 0,1 0 1,0 0-1,0 0 0,0 0-16,-3 20 82,-1 31-43,2 1 0,2-1 0,2 1 0,3-1 0,1 0 0,4 0 0,11 36-39,-21-81 9,2-1 0,-1 0 0,1 1 0,0-1-1,0 0 1,0 0 0,1 0 0,0 0 0,0 0 0,0-1-1,0 1 1,1-1 0,0 0 0,0 0 0,0 0 0,4 3-9,2-6-474,-15-17-4684,-8-7 1248</inkml:trace>
  <inkml:trace contextRef="#ctx0" brushRef="#br0" timeOffset="-152518.978">10203 1022 2112,'-51'-47'8305,"43"44"-5478,21 7-2028,58 17-444,467 106-118,-491-113-208,0 2 1,-2 1-1,0 3 0,0 2 1,-2 2-1,-1 1 1,-1 2-1,26 25-29,-38-28 9,0-2-1,1 0 1,1-2 0,1-2-1,0 0 1,2-3 0,0 0-1,1-2-8,484 117 75,-496-123-75,163 65 7,28 47 17,-9 26 57,-165-112-56,17 14 6,2-2 1,2-3 0,10 2-32,155 79 44,35 66-16,-111-74-11,-64-54-19,7 4 51,74 69-49,97 95 47,-138-134-50,27 18 24,-5 7 1,56 65-22,30 44 25,-95-112-25,36 59-9,-102-93 15,18 21 61,73 110-67,99 116 43,-42-8 146,-127-243 354,-92-77-529,-1-2-11,0 0 0,0 1 0,0-1 0,0 0 0,0 0 0,0 1 0,-1-1-1,1 1 1,0-1 0,0 1 0,0-1 0,0 1 0,-1 0 0,1-1 0,0 1 0,-1 0 0,1-1 0,0 1 0,-1 0 0,1 0 0,-1 0 0,1-1 0,-1 1 0,0 0 0,1 0 0,-1 0 0,0 0 0,0 0 0,1 0 0,-1 0 0,0 0 0,0 0 0,0 0 0,0 0 0,0 0 0,0 0 0,-1 0 0,1 0 0,0 0 0,0 0 0,-1 0 0,1-1 0,0 1 0,-1 0 0,1 0 0,-1 0 0,0 0 0,1-1 0,-1 2-3,-9-2-358,0 0 0,1-1-1,-1 0 1,1 0 0,-1-1 0,1 0 0,-1 0 0,1-1 0,0-1 0,0 0-1,1 0 1,-1 0 0,-6-5 358,-19-8-1048,-75-27 1,94 40 1594,0 0 0,1 1 0,-1 1 0,0 0 0,0 1 0,-13 0-547,27 1 44,0 0-1,0-1 1,0 1-1,0 0 1,1 0-1,-1 0 1,0 0-1,0 1 1,0-1-1,0 0 1,0 0-1,0 0 1,0 1 0,0-1-1,0 0 1,0 1-1,0-1 1,1 1-1,-1-1 1,0 1-1,0 0 1,0-1-1,1 1 1,-1 0-1,0-1 1,1 1-1,-1 0 1,1 0-1,-1 0 1,1-1 0,-1 1-1,1 0 1,0 0-1,-1 0 1,1 0-1,0 0 1,0 0-1,-1 0 1,1 0-1,0 0 1,0 0-1,0 0 1,0 0-1,0 0 1,1 0-1,-1 0 1,0-1 0,0 1-1,1 0 1,-1 0-44,107 194 509,-97-171-431,2 0-1,1-1 1,0 0-1,2-1 1,1-1-1,0 0 1,1-1-1,2-1 1,0-1-1,1 0 1,0-2 0,1 0-1,1-1 1,11 4-78,-31-18 30,1 0 1,0 0 0,-1 0 0,1 0-1,0 0 1,0 0 0,0-1 0,0 1 0,0-1-1,0 0 1,0 0 0,0 0 0,0 0-1,0-1 1,0 1 0,0-1 0,0 0 0,-1 0-1,1 0 1,0 0 0,0 0 0,-1-1-1,1 1 1,-1-1 0,1 1 0,-1-1 0,0 0-1,1 0 1,-1 0 0,0-1 0,0 1-1,-1 0 1,1-1 0,0 1 0,-1-1 0,0 1-1,1-1 1,-1-1-31,16-103 492,-16 32-393,-2 1 0,-4-1 0,-3 0 0,-8-26-99,4 54-981,11 46 885,1 1 0,0 0 0,0-1 0,0 1 0,0-1 0,0 1 0,0 0 0,0-1 0,0 1 0,0-1 0,0 1 0,0-1 0,0 1 0,0 0 0,0-1 0,0 1 0,0-1 0,0 1 0,0 0 0,1-1 0,-1 1 0,0-1 0,0 1 0,1 0 0,-1-1 0,0 1 0,0 0 0,1-1 0,-1 1 0,0 0 0,1 0 0,-1-1 0,0 1 0,1 0 0,-1 0 0,1 0 0,-1-1 0,0 1 0,1 0 0,-1 0 0,1 0 0,-1 0 0,0 0 0,1 0 0,-1 0 0,1 0 0,-1 0 0,1 0 0,-1 0 0,1 0 96,17-2-3670</inkml:trace>
  <inkml:trace contextRef="#ctx0" brushRef="#br0" timeOffset="-116479.657">10188 702 3513,'-20'-21'4429,"20"21"-4371,0-1 1,0 1-1,-1 0 0,1-1 1,0 1-1,0-1 1,0 1-1,0 0 1,-1-1-1,1 1 1,0-1-1,0 1 1,0-1-1,0 1 1,0 0-1,0-1 0,0 1 1,0-1-1,0 1 1,0-1-1,1 1 1,-1-1-1,0 1 1,0 0-1,0-1 1,0 1-1,1-1 1,-1 1-1,0 0 0,0-1 1,1 1-1,-1 0 1,0-1-1,1 1 1,-1 0-1,0 0 1,1-1-1,-1 1 1,1 0-1,-1 0 1,0 0-1,1-1 0,-1 1 1,1 0-1,-1 0 1,0 0-1,1 0 1,-1 0-1,1 0 1,-1 0-1,1 0 1,-1 0-1,1 0 1,-1 0-1,0 0 0,1 0 1,-1 0-1,1 0 1,-1 0-1,1 1 1,-1-1-59,104 25 2504,-84-26-2395,0 0-1,0-2 1,-1 0 0,1-1-1,-1-1 1,0 0-1,0-2 1,-1 0-1,0-1 1,7-5-109,90-46 347,-83 40-251,0 1-1,1 2 0,1 1 0,0 2 1,1 1-1,1 2 0,-1 1 0,24-1-95,-31 8 50,0 2-1,0 0 0,0 2 1,0 2-1,-1 0 1,7 3-50,268 93 310,28-20 124,-118-31-220,37 21-214,-60-12 120,464 144-46,-395-105-46,-10 25-14,-11 30 54,-173-111-28,2-2-1,36 14-39,148 38 44,-199-70-26,-2 1 1,0 3-1,40 28-18,67 64 58,128 128-58,-176-149 10,118 118 10,9 30 4,174 235-19,-201-249 18,-154-159-10,-3 1 1,27 55-14,79 117 38,-12-21 5,15 119 83,-129-271-93,-7-12-7,-2 1 1,-3 1 0,-3 1-1,8 60-26,26 226 71,-38-153 17,-12-192-85,0 0-1,0 0 1,0-1 0,1 1-1,0 0 1,-1 0 0,1-1-1,0 1 1,0 0 0,0-1-1,1 1 1,-1-1 0,1 1-1,-1-1 1,1 0 0,0 0-1,0 0 1,0 0 0,0 0-3,24 26-559,-20-4-5489,-7-24 3078</inkml:trace>
  <inkml:trace contextRef="#ctx0" brushRef="#br0" timeOffset="-116162.506">16784 5302 8834,'-22'35'4735,"25"31"-3648,8-25-931,2-1-1,2-1 0,1 0 1,2-2-1,2 1 0,1-2 0,22 27-155,34 28 77,-73-88-72,0 1 0,1-1 0,-1 0 0,1 0 1,-1 0-1,1-1 0,0 0 0,0 0 0,1 0 1,-1 0-1,0-1 0,0 0 0,1 0 0,-1-1 0,1 1 1,-1-1-1,1 0 0,-1 0 0,0-1 0,5-1-5,4-4 13,1-1-1,-1-1 0,0-1 0,-1 0 0,0 0 0,0-2 1,-1 1-1,-1-2 0,0 1 0,0-2 0,-1 1 0,0-1 1,-2-1-1,1 0 0,-2 0 0,6-12-12,57-110 67,22-67-67,24-69-253,-57 134-3086,-35 84 724</inkml:trace>
  <inkml:trace contextRef="#ctx0" brushRef="#br0" timeOffset="-115104.705">16257 1971 3233,'16'-53'5425,"-16"52"-5354,0 1 0,0-1 0,0 1 0,0-1-1,0 1 1,0-1 0,0 0 0,0 1 0,0-1 0,0 1 0,0-1 0,0 0 0,0 1 0,-1-1 0,1 1 0,0-1-1,0 1 1,-1-1 0,1 1 0,0-1 0,-1 1 0,1-1 0,-1 1 0,1 0 0,0-1 0,-1 1 0,1 0 0,-1-1-1,1 1 1,-1 0 0,1-1 0,-1 1 0,0 0 0,1 0 0,-1 0 0,1 0 0,-1-1 0,1 1 0,-1 0 0,0 0-1,1 0 1,-1 0 0,1 0 0,-1 0 0,1 0 0,-1 1 0,0-1 0,1 0 0,-1 0 0,1 0 0,-1 1 0,1-1-1,-1 0 1,1 0 0,-1 1 0,1-1 0,-1 0 0,1 1-71,-33 18 759,14-2-477,0 0-1,1 2 1,1 0 0,1 1 0,1 1 0,1 0 0,-3 8-282,11-21 92,-26 44 416,2 1 1,2 1 0,-2 14-509,23-52 27,1 1 0,1-1 0,0 1 1,2 0-1,0 0 0,1 1 1,0-1-1,2 1 0,0-1 1,0 0-1,2 1 0,0-1 1,4 11-28,-5-23 3,-1-1 0,2 1 0,-1 0 0,0-1 0,1 1 0,0-1 0,0 1 0,0-1 0,1 0 0,-1 0 0,1 0 0,0 0 0,0 0 0,0-1 0,1 0 0,-1 1 0,1-1 0,0 0 0,0-1 0,0 1-1,0-1 1,1 1 0,-1-1 0,0-1 0,1 1 0,0-1 0,-1 1 0,1-1 0,0 0-3,7-2 11,-1-1-1,1 0 0,-1 0 1,0-1-1,0 0 0,0-1 0,-1-1 1,1 1-1,-1-2 0,0 1 1,0-1-1,-1-1 0,0 0 0,0 0 1,3-4-11,-1 3-47,12-12-911,-1 0 0,-1-1-1,0-1 1,-2-1 0,4-8 958,13-17-3309</inkml:trace>
  <inkml:trace contextRef="#ctx0" brushRef="#br0" timeOffset="-114544.447">16524 2312 3801,'80'-108'10463,"-95"114"-8049,-5 11-2160,2 1 0,0 1 0,1 1 0,1 0 1,1 1-1,-1 3-254,12-18 22,0-1 1,0 1 0,0 0 0,0 0-1,1 0 1,0 0 0,0 1 0,1-1-1,0 1 1,0 0 0,0-1 0,1 1-1,0 0 1,0 0 0,1 4-23,1-9 3,0-1 1,0 1-1,0-1 1,1 0-1,-1 0 0,0 1 1,1-1-1,-1 0 1,0 0-1,1 0 0,0-1 1,-1 1-1,1 0 1,-1 0-1,1-1 0,0 1 1,-1-1-1,1 0 1,0 1-1,0-1 0,-1 0 1,1 0-1,0 0 1,0 0-1,0 0 0,-1-1 1,1 1-1,0 0 1,-1-1-1,1 1 0,0-1 1,-1 0-1,1 0 1,0 1-1,-1-1 1,1 0-1,-1 0 0,0 0 1,1-1-1,-1 1 1,0 0-1,0-1 0,1 1-3,7-4 23,17-9 33,51-18 28,-74 31-87,0 1 1,0 0 0,1-1-1,-1 1 1,0 1-1,0-1 1,0 0-1,0 1 1,0-1 0,0 1-1,0 0 1,0 0-1,0 0 1,-1 0-1,1 1 1,0-1-1,-1 1 1,1 0 0,-1 0-1,1-1 1,-1 2-1,0-1 1,0 0-1,0 0 1,2 3 2,1 4 39,0 1-1,0 1 1,-1-1 0,0 1 0,-1-1-1,0 1 1,-1 0 0,0 0 0,-1 1-1,0-1 1,-1 0 0,0 0 0,-1 0-1,0 1 1,0-1 0,-1 0-1,-1 0 1,0-1 0,-1 1 0,0 0-1,0-1 1,-1 0 0,0 0 0,-7 8-39,4-8 117,-1 0 0,0-1 1,-1 0-1,0-1 0,0 0 1,-1-1-1,0 0 0,0 0 1,0-1-1,-1-1 0,0 0 1,0-1-1,-3 1-117,-17 0 94,32-6-120,-1 1 0,1-1 0,-1 0 0,1 1 0,0-1 0,-1 0 0,1 0 0,0 1 0,0-1 0,0 0 0,0 0 1,0 0-1,0 1 0,0-1 0,0 0 0,0 0 0,0 1 0,0-1 0,0 0 0,0 0 0,1 0 0,-1 1 0,0-1 1,1 0-1,-1 1 0,0-1 0,1 0 0,-1 1 0,1-1 0,-1 0 0,1 1 0,-1-1 0,1 1 0,0-1 0,-1 1 1,1-1-1,0 1 26,4-8-683,20-33-2907,4 0-148</inkml:trace>
  <inkml:trace contextRef="#ctx0" brushRef="#br0" timeOffset="-112716.008">16920 2188 7266,'0'-4'816,"-8"-23"4583,8 27-5370,0 0 0,0-1 1,-1 1-1,1 0 1,0-1-1,0 1 1,-1 0-1,1 0 0,0-1 1,0 1-1,-1 0 1,1 0-1,0 0 1,-1 0-1,1-1 1,0 1-1,-1 0 0,1 0 1,-1 0-1,1 0 1,0 0-1,-1 0 1,1 0-1,0 0 0,-1 0 1,1 0-1,-1 0 1,1 0-1,0 0 1,-1 0-1,1 0 0,0 0 1,-1 1-1,1-1 1,0 0-1,-1 0 1,1 0-1,0 0 1,-1 1-1,1-1 0,0 0 1,-1 0-1,1 1 1,0-1-1,0 0 1,0 1-1,-1-1 0,1 0 1,0 1-1,0-1 1,0 0-1,0 1 1,-1-1-1,1 0 0,0 1 1,0-1-1,0 1 1,0-1-1,0 0 1,0 1-1,0-1 0,0 0 1,0 1-1,0-1 1,0 1-1,0-1 1,1 1-30,-4 7 39,1 0 1,1 1 0,0 0 0,0-1 0,1 1 0,0 0 0,0 0 0,1-1-1,0 1 1,1-1 0,-1 1 0,2 1-40,-2-4 15,3 13 1,7 42 40,2-1 1,3 0-1,7 11-56,-17-40 58,-19-29-501,6-2 324,1-1-1,-1 0 1,0 0 0,1 0-1,-1-1 1,1 0 0,0-1-1,-1 1 1,1-1-1,0 0 1,1-1 0,-1 1-1,0-1 1,1 0 0,0-1-1,0 1 1,0-1 0,-1-3 119,1 3 35,0-1-1,0 1 1,0-1 0,1-1 0,0 1 0,1 0 0,-1-1 0,1 0 0,1 0 0,-1 0 0,1 0 0,0 0 0,1-1 0,0 1 0,0 0 0,0-1 0,1 1-1,0-1 1,0 1 0,1-2-35,2 6 56,-1 0-1,1 0 0,0 0 0,0 1 0,0-1 1,0 1-1,0 0 0,0 0 0,1 0 1,-1 0-1,1 0 0,0 1 0,-1 0 0,1-1 1,0 1-1,0 1 0,-1-1 0,1 1 1,0-1-1,0 1 0,3 0-55,10-2 90,177-49-495,-140 35-2269</inkml:trace>
  <inkml:trace contextRef="#ctx0" brushRef="#br0" timeOffset="-93321.518">7691 10450 5945,'1'-5'2922,"-1"5"-404,2 11-1132,20 81-617,-4 1 1,-3 1 0,-2 50-770,21 136 595,-33-271-541,1 0 1,-1 0-1,1 0 0,1 0 0,0-1 0,0 1 0,1-1 0,0 0 1,0 0-1,0 0 0,1 0 0,1-1 0,-1 0 0,1 0 0,1-1 0,-1 1 1,6 3-55,-9-9 37,-1-1 0,0 0 0,0 1 1,0-1-1,1-1 0,-1 1 0,0 0 1,0 0-1,0-1 0,0 1 0,1-1 1,-1 0-1,0 1 0,0-1 1,0 0-1,0 0 0,-1 0 0,1-1 1,0 1-1,0 0 0,-1-1 0,1 1 1,0-1-1,-1 0 0,0 1 0,1-1 1,-1 0-1,0 0 0,0 0 0,0 0 1,0 0-1,0 0 0,-1 0 1,1 0-1,0-2-37,0 2 19,45-85 610,-5-2 1,5-22-630,23-52 73,-51 122-60,2 1 0,2 1-1,1 1 1,2 1 0,2 1 0,5-4-13,-25 33-49,-22 29-1046,4-3-4060,11-16 1904</inkml:trace>
  <inkml:trace contextRef="#ctx0" brushRef="#br0" timeOffset="-92485.526">8880 10337 5801,'14'-27'4301,"-13"39"-753,-84 180-1755,2 6-1302,50-116-250,-3-2 1,-42 71-242,-2-3 291,73-128-95,139-330-6587,-88 209 2246,35-70-594,-33 87 7268,3 6 3347,-37 70-3315,-15 28-1633,-11 41-525,2 1 1,3 0-1,3 0 1,3 0-1,2 0 0,4 7-403,38 187 334,-47-250-605,-4-18-200,-21-42-4033,-3 1 0,-2 2 0,-6-4 4504,5 15 2038,-3 4 4921,36 26-3643,25 4-2521,-17 5-647,133-21-78,-123 20-630,-1-1 1,0-1 0,0-1-1,-1 0 1,1-1 0,-1-1 0,0 0-1,2-2 560,11-14-3048</inkml:trace>
  <inkml:trace contextRef="#ctx0" brushRef="#br0" timeOffset="-91813.207">8669 10229 9106,'-4'1'3089,"-5"-1"495,4 3-2495,5 0-401,-3 1-312,6 0-216,3-5-88,8-4-104,1-6-304,14-7 32,3-6-3321,18-9 776</inkml:trace>
  <inkml:trace contextRef="#ctx0" brushRef="#br0" timeOffset="-91426.553">8999 10086 7674,'-9'15'2624,"-4"1"521,1 2-2009,0-6-168,3-3-272,5-4-143,2-4-201,7-8-128,5-1-192,4-9-128,3 4-3377,-5-12 1048</inkml:trace>
  <inkml:trace contextRef="#ctx0" brushRef="#br0" timeOffset="-91016.087">7430 10236 7282,'-10'10'5290,"9"22"-5243,1-23 350,-34 821 1182,12-528-1312,15-168-174,9-29 15,3-100-313,0-27-629,-4 19 652,6-39-2382,-9-26-112</inkml:trace>
  <inkml:trace contextRef="#ctx0" brushRef="#br0" timeOffset="-90333.666">7524 10312 6409,'54'-70'4892,"20"21"-3590,208-73-789,-224 100-484,298-104 42,-208 81-24,1 7 0,2 6-1,123-9-46,-270 41 0,105-2 35,-104 2-26,1 1 0,-1 0 1,0 0-1,0 0 0,-1 0 0,1 1 1,0 0-1,0 0 0,-1 0 1,1 1-1,-1-1 0,0 1 0,1 0 1,-1 1-1,-1-1 0,1 0 0,0 1 1,-1 0-1,0 0 0,1 1-9,5 16 61,-1 0-1,-1 1 0,-1-1 1,-1 1-1,-1 0 1,-1 1-1,-1-1 0,0 5-60,-1-9 35,11 249 311,5 54-31,33-53-135,-25-145 12,7 97-192,-31-215 43,0 0 0,0 0-1,-1 0 1,1 0 0,-1 0-1,0 1 1,-1-1 0,1 0-1,-1 0 1,0 0 0,0 0-1,-1 0 1,1 0 0,-1 0-1,0 0 1,-1-1 0,1 1-1,-1-1 1,0 1 0,0-1-1,0 0 1,-1 0 0,1-1-1,-1 1 1,-1 0-43,-43 22 182,-1-2 0,0-2 1,-2-3-1,0-1 0,-15 0-182,66-18 0,-273 68 32,-37 0 28,-30 6 100,275-64-67,-1-3 1,0-3-1,-46-3-93,74-1 18,0-2 0,0-1-1,1-2 1,-1-2 0,1-1-1,1-2 1,-20-8-18,10-9-101,45 26-12,-1 1 0,1-1 0,0 0 0,0 0-1,0 0 1,0 0 0,0 0 0,0 0-1,0 0 1,1 0 0,-1 0 0,0 0 0,0-1-1,1 1 1,-1 0 0,1-1 0,-1 1-1,1 0 1,0-1 0,-1 1 0,1 0 0,0-1-1,0 1 1,0-1 0,0 1 0,0 0-1,0-1 1,1 1 0,-1 0 0,0-1 0,1 1-1,-1 0 1,1-1 0,0 0 113,22-20-2889</inkml:trace>
  <inkml:trace contextRef="#ctx0" brushRef="#br0" timeOffset="-64385.779">3314 8244 7778,'-15'-11'4724,"22"17"-2429,9 9-2145,349 291 2052,-229-174-2066,-20-17-87,5-7-1,110 77-48,51 21 38,8 43-52,-7-19 70,-9-42 44,-178-133-67,1-4 0,4-4 0,49 14-33,-76-32 34,-1 3 1,-1 4-1,-2 3 0,31 24-34,-22-17 102,-78-46-215,-1 1 0,0 0-1,0 0 1,0-1 0,0 1 0,0 0 0,0 0 0,0 0-1,0-1 1,0 1 0,0 0 0,0 0 0,0-1 0,0 1 0,-1 0-1,1 0 1,0-1 0,-1 1 0,1 0 0,0-1 0,-1 1-1,1-1 1,-1 1 0,1 0 0,-1-1 0,1 1 0,-1-1 0,0 1-1,1-1 1,-1 1 0,1-1 0,-1 0 0,0 1 0,0-1-1,1 0 1,-1 1 0,0-1 0,1 0 0,-1 0 0,0 0 0,0 0-1,0 0 1,0 0 113,-7 6-2017,-5 8-1534</inkml:trace>
  <inkml:trace contextRef="#ctx0" brushRef="#br0" timeOffset="-64078.434">5940 10487 8290,'27'74'4653,"23"-10"-3583,78 38-784,-1-32 328,-119-66-569,0-1-1,1 0 0,0-1 1,-1 1-1,1-2 0,0 1 1,0-1-1,0-1 0,0 0 1,0 0-1,0-1 0,0 0 1,0 0-1,9-3-44,-14 3 51,-1-1 0,1 1-1,0-1 1,-1 1 0,0-1 0,1 0 0,-1-1 0,0 1-1,0 0 1,0-1 0,0 0 0,0 0 0,-1 0 0,1 0-1,-1 0 1,0 0 0,0-1 0,0 1 0,0 0 0,-1-1-1,1 0 1,-1 1 0,0-1 0,0 0 0,0 0 0,-1 0-51,0-121 1458,-1 117-1383,-11-76 766,-5-1 0,-9-24-841,20 86 67,-54-200 381,57 213-635,-5-31-371,14 16-4104,2 13 869</inkml:trace>
  <inkml:trace contextRef="#ctx0" brushRef="#br0" timeOffset="-62502.021">4312 8150 6961,'0'0'71,"0"0"0,0 0 0,-1-1 0,1 1 0,0 0 0,0 0 0,0 0 0,-1-1 0,1 1 0,0 0 0,0 0 0,0 0-1,-1 0 1,1-1 0,0 1 0,0 0 0,-1 0 0,1 0 0,0 0 0,0 0 0,-1 0 0,1 0 0,0 0 0,0 0 0,-1 0-1,1 0 1,0 0 0,-1 0 0,1 0 0,0 0 0,0 0 0,-1 0 0,1 0 0,0 0 0,0 0 0,-1 0 0,1 0 0,0 1-1,0-1 1,-1 0 0,1 0 0,0 0 0,0 0 0,0 1 0,0-1 0,-1 0 0,1 0 0,0 1 0,0-1 0,0 0 0,0 0-1,0 0 1,-1 1 0,1-1 0,0 0 0,0 0 0,0 1 0,0-1 0,0 0 0,0 1 0,0-1 0,0 0 0,0 0-1,0 1 1,0-1 0,0 0 0,0 0 0,0 1-71,10 23 1474,32 43-1139,3-1 0,3-3 1,3-2-1,2-2 1,3-2-1,46 35-335,-3-2 272,4-4 0,5-5-272,260 154 121,-333-213-113,71 43 71,95 76-79,-35-6 359,33 43-359,122 137 1109,-279-270-926,-78-47-1371,-48-32-4177,24 5 1519</inkml:trace>
  <inkml:trace contextRef="#ctx0" brushRef="#br0" timeOffset="-62001.042">4122 8548 7874,'4'-2'5317,"11"2"-4108,24-1-1057,-35 0-61,-1-1-1,0 1 1,0-1-1,1 0 1,-1 0-1,0 0 1,0 0-1,-1-1 1,1 1-1,-1-1 1,1 0-1,-1 0 1,0 0 0,0 0-1,0 0 1,0 0-1,0-1 1,-1 1-1,1 0 1,-1-1-1,0 1 1,0-1-1,-1 0-90,9-90 1209,-9 73-1008,1-26 136,-2 0-1,-2 0 1,-2 1 0,-2-1 0,-7-20-337,8 44 85,-1-1 0,-2 1 0,0 0 0,-1 1 0,-1 0 1,-1 1-1,-1 0 0,-1 1 0,-1 0 0,0 2 0,-5-5-85,10 12 49,30 25-95,-9-6 25,-6-4 15,42 32 9,2-2 0,1-2 0,2-3 0,0-2 0,34 12-3,88 16-542,-58-29-4804,-68-20 1261</inkml:trace>
  <inkml:trace contextRef="#ctx0" brushRef="#br0" timeOffset="-60948.633">3984 9564 3889,'2'-9'998,"-1"0"0,0 0 0,0 0 0,-1 0 0,0 0 0,-1 0-1,0 0 1,0 0 0,-1 0 0,-1-5-998,2 13 68,1 1-1,0-1 1,0 0 0,-1 1-1,1-1 1,0 0-1,-1 1 1,1-1 0,-1 0-1,1 1 1,-1-1-1,1 1 1,-1-1 0,1 1-1,-1-1 1,0 1-1,1-1 1,-1 1 0,0 0-1,1-1 1,-1 1-1,0 0 1,1 0 0,-1-1-1,0 1 1,0 0-1,1 0 1,-1 0 0,0 0-1,0 0 1,1 0-1,-1 0 1,0 0 0,0 0-1,1 0 1,-1 0-1,0 1 1,1-1 0,-1 0-1,0 1 1,0-1-1,1 0 1,-1 1 0,1-1-1,-1 1 1,0-1-1,1 1 1,-1 0-68,-29 31 1235,14-4-1050,0 0 0,2 1 0,2 0 0,0 1 0,1 2-185,11-30 6,-20 52 22,3 0-1,2 1 1,3 1 0,2 0 0,2 1-1,3 8-27,4-57 3,1-1-1,0 0 1,0 0-1,0 0 1,1 0-1,0 0 1,1 0-1,-1 0 0,1 0 1,1-1-1,-1 1 1,3 3-3,-3-9 3,0 1 0,1-1 0,-1 0 0,0 0 1,1 0-1,-1 0 0,1-1 0,-1 1 0,1-1 0,-1 1 1,1-1-1,-1 0 0,1 0 0,-1 0 0,1 0 0,-1-1 0,1 1 1,-1 0-1,1-1 0,-1 0 0,1 0 0,-1 0 0,1 0 0,-1 0 1,1-1-4,6-1 18,0 1-14,0 0-1,0 0 1,0 1 0,0 0-1,1 1 1,-1 0 0,0 1-1,0 0 1,0 0-1,0 1 1,0 0 0,0 0-1,0 1 1,4 2-4,-8-3-5,0 1-1,0-1 1,-1 1-1,1-1 1,-1 1 0,0 1-1,0-1 1,0 0-1,0 1 1,-1 0 0,1 0-1,-1 0 1,0 0 0,0 1-1,-1-1 1,1 1-1,-1 0 1,0 0 0,0 0-1,-1 0 1,1 0-1,-1 0 1,0 0 0,0 0-1,-1 0 1,0 1 5,-1 14 93,-1 0 0,0 0 0,-2 0 0,-1-1 0,0 1 0,-1-1 1,-1 0-1,-1 0 0,-1-1 0,0 0 0,-1-1 0,-1 0 0,-1 0 0,-1-1 0,0-1 0,-8 7-93,-15 8-157,46-52-5992,3-1 2077</inkml:trace>
  <inkml:trace contextRef="#ctx0" brushRef="#br0" timeOffset="-60400.229">4210 9898 7666,'0'0'99,"0"1"1,0-1-1,0 0 1,0 1 0,0-1-1,-1 0 1,1 1-1,0-1 1,0 0-1,0 1 1,0-1 0,0 0-1,0 1 1,0-1-1,0 0 1,1 1-1,-1-1 1,0 0 0,0 1-1,0-1 1,0 0-1,0 1 1,0-1-1,1 0 1,-1 1 0,0-1-1,0 0 1,1 0-1,-1 1 1,0-1-1,0 0 1,1 0 0,-1 0-1,0 1 1,0-1-1,1 0 1,-1 0-1,0 0 1,1 0 0,-1 0-1,0 1 1,1-1-1,-1 0 1,0 0 0,1 0-1,-1 0 1,0 0-1,1 0 1,-1 0-1,0 0 1,1 0 0,-1-1-1,0 1 1,1 0-1,-1 0 1,0 0-1,1 0 1,-1 0 0,0 0-1,1-1 1,-1 1-1,0 0 1,0 0-1,1-1 1,-1 1 0,0 0-1,0 0 1,1-1-100,2 42 334,-3-35-22,0-2-273,4 129 809,6-1-1,13 51-847,-5-118 88,-11-69-31,14-107-348,-18 81 57,22-310-6296,-24 327 6707,0 20 926,0 10-632,47 346 2614,-30-251-3073,-22-137-1811,-4 4 1303,-1 2 0,0-1 0,-2 1 0,0 0 0,-1 1 0,-6-5 496,-59-51 2779,78 74-2726,-1 0 0,1 0 0,-1 0 0,1 0 0,-1 0 0,0 0 0,1 0 0,-1 0 0,1 0 0,-1 0 0,1 0 0,-1 0 0,1 0 0,-1-1 0,1 1 0,-1 0 0,1 0 0,-1 0 0,0-1 0,1 1 0,-1 0 1,0-1-1,1 1 0,-1 0 0,0-1 0,1 1 0,-1 0 0,0-1 0,1 1 0,-1 0 0,0-1 0,0 1 0,0-1 0,1 1 0,-1-1 0,0 1 0,0-1 0,0 1 0,0-1 0,0 1 0,0 0 0,0-1 0,0 1 0,0-1 0,0 1 0,0-1 0,0 1 0,0-1 0,0 1 1,0-1-1,-1 1 0,1-1 0,0 1 0,0 0 0,-1-1 0,1 1 0,0-1 0,0 1 0,-1 0 0,1-1 0,0 1 0,-1 0 0,1-1 0,-1 1 0,1 0-53,7-2-167,17-6 185,93-40-106,-87 28-649,-1-1 0,-1-2 0,-1-1 0,14-16 737,2-8-2315</inkml:trace>
  <inkml:trace contextRef="#ctx0" brushRef="#br0" timeOffset="-60040.167">5187 8634 8162,'-1'-12'4063,"-1"17"1346,3 0-5370,0-1 0,1 1-1,-1-1 1,1 1 0,0-1-1,0 1 1,0-1-1,1 0 1,0 0 0,0 0-1,0-1 1,3 4-39,9 13 22,-1 8-83,-2 0 0,0 0 0,-2 1 1,-1 1-1,-1 0 0,-2 0 0,-1 0 0,1 17 61,-3-27-148,-1-2-277,3 21 263,-5-12-3062,-3-13 648</inkml:trace>
  <inkml:trace contextRef="#ctx0" brushRef="#br0" timeOffset="-59825.755">5163 9064 8642,'0'1'2224,"3"-1"697,9 2-2473,5-10-40,6 4-96,12-7 16,1-7-32,13-14-56,-4-2-80,-2-8-64,-7 4-40,-7 5-248,-8 18-264,-7 7-2768,1 9 607</inkml:trace>
  <inkml:trace contextRef="#ctx0" brushRef="#br0" timeOffset="-59610.745">4972 8803 8298,'-18'-6'2928,"15"3"345,4-2-2241,11-6-400,5-1-279,16-4-97,5-10-48,12-6-32,0 2-24,8-1-56,-11 10-32,0 3-320,-12 6-352,-14 13-2873,-16 1 536</inkml:trace>
  <inkml:trace contextRef="#ctx0" brushRef="#br0" timeOffset="-58435.565">5592 8659 7017,'-1'-37'6529,"10"67"-4625,32 389-536,-28-374-1281,-5-58-843,2-30-3324,-3-2 1157</inkml:trace>
  <inkml:trace contextRef="#ctx0" brushRef="#br0" timeOffset="-58197.455">5740 8568 8098,'1'4'2296,"-1"7"593,2 10-2209,1 12-176,-2 8-128,7 14 64,-1 3-88,4 10-40,0-6-112,2-3-32,-2-18-112,0-6 1,-2-18-114,-2-8-391,-5-6-144,-2-3-2696,-5-3 439</inkml:trace>
  <inkml:trace contextRef="#ctx0" brushRef="#br0" timeOffset="-57914.424">5650 8932 4537,'-17'-16'3881,"5"9"-729,6 4-63,6-2-2265,2 7-144,7-5-327,8-3-89,5-3-152,10-8 8,6-4-40,6-7-312,-1 1 3368,-2-6-6552,-16 8 2983</inkml:trace>
  <inkml:trace contextRef="#ctx0" brushRef="#br0" timeOffset="-48782.154">10073 10233 4761,'29'-9'4482,"43"-16"-3547,0-2-1,49-27-934,309-191 1113,-246 134-1045,193-128-37,-337 215-27,140-87 53,39-9-57,238-80 52,9-27-16,4 2-2,-5 15-20,-27 2 13,-47 24 9,68-23 0,-292 136 56,-167 70-132,0 1-1,-1 0 1,1 0-1,0 0 1,0 0 0,0 0-1,0 0 1,-1-1-1,1 1 1,0 0-1,0 0 1,0 0 0,0-1-1,0 1 1,0 0-1,0 0 1,-1 0-1,1-1 1,0 1 0,0 0-1,0 0 1,0 0-1,0-1 1,0 1 0,0 0-1,0 0 1,0-1-1,0 1 1,0 0-1,0 0 1,0 0 0,0-1-1,1 1 1,-1 0-1,0 0 1,0 0 0,0-1-1,0 1 1,0 0-1,0 0 1,0 0-1,1 0 41,-6-1-1416,-7 1-804</inkml:trace>
  <inkml:trace contextRef="#ctx0" brushRef="#br0" timeOffset="-48335.889">14802 7741 6041,'-5'-4'7189,"22"-2"-6376,143-18-408,-25-6-289,118-37 71,-251 66-184,1 0 0,-1 0 0,0 0 0,0 0-1,0 1 1,0-1 0,1 1 0,-1-1 0,0 1 0,1 0 0,-1 0-1,0 0 1,1 0 0,-1 0 0,0 1 0,0-1 0,1 1 0,-1 0-1,0-1 1,0 1 0,0 0 0,0 0 0,0 0 0,0 1-1,0-1 1,0 0 0,0 1 0,0-1 0,-1 1 0,1 0 0,-1-1-1,1 1 1,-1 0 0,0 0 0,1 0 0,-1 0 0,0 0 0,0 0-1,-1 0 1,1 1 0,0-1 0,-1 0 0,1 1-3,-4 12 25,0-1 0,-1 0 1,0-1-1,-1 1 0,-1-1 1,0 0-1,-1 0 0,0 0 0,-1-1 1,-4 4-26,1 1 40,-155 230 432,150-223-1018,13-13-1898,12-8 157</inkml:trace>
  <inkml:trace contextRef="#ctx0" brushRef="#br0" timeOffset="-47018.682">10674 10588 5137,'-55'-3'4662,"88"1"-4402,-1-1 0,0-1 0,0-2 0,-1-1 0,1-1 0,-2-2-1,11-5-259,-38 14 20,100-36 51,-3-4-1,20-15-70,321-159 73,50-28 55,14-22-7,8-24-57,-164 112-24,169-76 115,-36-31 82,-75 62-145,-115 51 82,-75 38 457,-197 122-527,-56 24-586,-7 3-1645,-10 4 92</inkml:trace>
  <inkml:trace contextRef="#ctx0" brushRef="#br0" timeOffset="-46719.419">10785 10475 3953,'-22'-11'0</inkml:trace>
  <inkml:trace contextRef="#ctx0" brushRef="#br0" timeOffset="-46349.643">10768 10221 2793,'4'3'5283,"-5"0"-2313,-5 5-3135,-115 166 633,31-72 488,-96 82-956,153-154 111,1 1-1,2 1 0,1 1 0,1 2 1,2 1-1,-12 24-110,37-59 0,-1 1 1,1 0-1,-1 0 1,1 0-1,0 1 1,0-1-1,0 0 1,0 0-1,0 1 1,1-1-1,-1 0 1,1 1-1,-1-1 0,1 1 1,0-1-1,0 0 1,0 1-1,0-1 1,0 1-1,1-1 1,-1 1-1,1-1 1,-1 0-1,1 1 1,0-1-1,0 0 1,0 0-1,0 0 1,1 0-1,-1 1 1,0-2-1,1 1 1,0 0-1,-1 0 1,1 0-1,0-1 0,0 1 1,0-1-1,1 2 0,75 7 32,-31-13 13,0-2 0,0-2-1,-1-2 1,0-2 0,21-9-45,-44 13 14,161-55 62,66-16 33,-138 69-2795,-63 6 638</inkml:trace>
  <inkml:trace contextRef="#ctx0" brushRef="#br0" timeOffset="-45333.546">12813 10018 6041,'18'-64'6511,"-20"63"-6403,0-1 0,0 1-1,0 0 1,0-1 0,0 1 0,0 0-1,-1 0 1,1 1 0,0-1 0,-1 0-1,1 1 1,0-1 0,-1 1 0,1 0 0,0 0-1,-1 0 1,1 0 0,-1 0 0,1 1-1,0-1 1,-1 1 0,1-1 0,0 1-1,-1 0 1,1 0 0,-2 1-108,-22 8 59,0 1 1,0 1-1,1 1 1,1 1-1,0 2 0,1 0 1,1 2-1,0 0 1,2 1-1,0 1 0,-15 21-59,7 2 3,28-43-3,0 1 0,1-1 0,-1 0-1,0 1 1,1-1 0,-1 1 0,1-1 0,-1 0 0,1 1-1,-1-1 1,0 0 0,1 1 0,-1-1 0,1 0 0,0 0-1,-1 0 1,1 1 0,-1-1 0,1 0 0,-1 0 0,1 0-1,-1 0 1,1 0 0,-1 0 0,1 0 0,0 0 0,-1 0-1,1 0 1,-1 0 0,1-1 0,-1 1 0,1 0 0,-1 0 0,1 0-1,-1-1 1,1 1 0,-1 0 0,1-1 0,-1 1 0,1 0-1,-1-1 1,5 0 8,169-21 80,-170 21-92,0 0-1,-1 1 1,1-1-1,-1 1 1,1 0-1,0 0 1,-1 0-1,1 1 0,0 0 1,-1-1-1,1 1 1,-1 0-1,1 0 1,-1 1-1,0-1 1,0 1-1,1 0 0,-1 0 1,0 0-1,0 0 1,-1 0-1,1 1 1,0-1-1,-1 1 1,1 0-1,-1 0 0,0 0 1,0 0-1,0 0 1,-1 0-1,1 0 1,-1 1-1,1-1 1,-1 1-1,0-1 0,0 1 1,-1-1-1,1 1 1,-1-1-1,0 1 1,0 0-1,0-1 1,0 1-1,-1 0 0,1-1 1,-1 1-1,0-1 1,-1 3 4,-9 14 151,-2-1 1,0 0-1,-1-1 1,-1-1 0,0 0-1,-2 0 1,1-2-1,-2 0 1,-5 2-152,18-13 37,1 0 0,-1 0 1,0-1-1,0 1 0,-1-1 0,1-1 1,-1 1-1,1-1 0,-1 0 0,0 0 0,0 0 1,0-1-1,0 0 0,0 0 0,0-1 0,0 1 1,0-1-1,0-1 0,0 1 0,0-1 1,-4-1-38,11 2-149,-1 0 0,0 0 0,0 0 0,0 0 0,0 0 0,1 0 0,-1 0 0,0 0 0,0 0 0,0 0 0,1 0 0,-1 0 0,0 0 0,0 0 0,0 0 0,0 0 0,1 0 0,-1 0 0,0 0 1,0 0-1,0-1 0,0 1 0,0 0 0,1 0 0,-1 0 0,0 0 0,0 0 0,0 0 0,0-1 0,0 1 0,0 0 0,0 0 0,0 0 0,1 0 0,-1-1 0,0 1 0,0 0 0,0 0 0,0 0 0,0-1 1,0 1-1,0 0 0,0 0 0,0 0 0,0-1 149,10 1-4082</inkml:trace>
  <inkml:trace contextRef="#ctx0" brushRef="#br0" timeOffset="-42311.567">12892 10232 4585,'4'-7'4487,"-4"7"-4380,0 0 0,0 0 0,0 0-1,0 0 1,0 0 0,1 1 0,-1-1 0,0 0 0,0 0 0,0 0-1,0 0 1,0 0 0,0 0 0,1 0 0,-1 0 0,0 0 0,0 0-1,0 0 1,0 0 0,1 0 0,-1 0 0,0 0 0,0 0-1,0 0 1,0 0 0,1 0 0,-1 0 0,0 0 0,0 0 0,0 0-1,0 0 1,0 0 0,1 0 0,-1 0 0,0 0 0,0 0-107,3 33 221,-2 1 1,-1 0 0,-1 0-1,-2 0 1,-3 5-222,-3 145 400,9-185-395,1 1 0,-1-1 1,0 1-1,1 0 0,-1-1 0,0 1 1,1-1-1,-1 1 0,1 0 0,-1-1 0,1 1 1,-1 0-1,1 0 0,-1-1 0,1 1 0,-1 0 1,1 0-1,-1 0 0,1-1 0,-1 1 0,1 0 1,-1 0-1,1 0 0,-1 0 0,1 0 0,0 0 1,-1 0-1,1 0 0,-1 1 0,1-1 0,-1 0 1,1 0-1,-1 0 0,1 1 0,-1-1 0,1 0 1,-1 0-1,1 1 0,-1-1 0,1 0 0,-1 1 1,0-1-1,1 1 0,-1-1 0,0 1 0,1-1 1,-1 0-1,0 1 0,1-1 0,-1 1 0,0 0-5,84-202-6172,-70 154 2933</inkml:trace>
  <inkml:trace contextRef="#ctx0" brushRef="#br0" timeOffset="-42044.36">13041 10243 3777,'0'-2'367,"0"1"1,1 0 0,-1 0-1,0 0 1,0 0 0,0-1-1,0 1 1,0 0-1,0 0 1,0-1 0,0 1-1,0 0 1,0 0-1,-1 0 1,1 0 0,-1 0-1,1-1 1,-1 1 0,1 0-1,-1 0 1,1 0-1,-1 0 1,0 0 0,0 0-1,0 1 1,0-2-368,-4 13 895,-2-8-569,2-3 777,-15 9-3236,4-4-448,-5-4 62</inkml:trace>
  <inkml:trace contextRef="#ctx0" brushRef="#br0" timeOffset="-41528.431">12851 10224 7794,'-4'5'5618,"2"8"-5950,2-10 775,-2 20-307,2 0 1,0-1-1,2 1 1,0 0-1,2-1 1,1 3-137,-1-2 61,2 20 31,-4-22-17,1 0 0,1 0 0,1 0 0,0-1 0,2 0 0,0 0 0,2 0 0,3 5-75,-12-24 31,1 0 1,-1 1-1,1-1 0,-1 0 0,1 0 1,0 0-1,0 0 0,0 0 0,-1 0 0,1 0 1,0 0-1,0 0 0,0 0 0,1 0 1,-1 0-1,0-1 0,0 1 0,0-1 0,1 1 1,-1-1-1,0 1 0,0-1 0,1 1 1,-1-1-1,0 0 0,1 0 0,-1 0 0,0 0 1,1 0-1,-1 0 0,1 0 0,-1 0 1,0-1-1,1 1 0,-1 0 0,0-1 1,0 1-1,1-1 0,-1 0 0,0 1 0,0-1 1,0 0-1,0 1 0,0-1 0,0 0 1,0 0-32,7-8 205,0-1 0,-1 1 0,0-1 0,-1-1 1,0 1-1,-1-1 0,0 0 0,-1 0 0,0-1 1,-1 1-1,1-6-205,5-10 154,49-200 223,-56 221-360,-2 0-1,1 0 1,-1-1-1,0 1 1,0 0-1,-1 0 1,1 0 0,-1 0-1,-1 0 1,1 0-1,-1 0 1,-1-2-17,3 15-87,-4 44-69,19 83 37,-12-97 119,1-1 0,2 0-1,10 35 1,-16-70-26,1 1 0,0 0-1,-1-1 1,1 1 0,0-1 0,-1 1 0,1-1-1,0 1 1,0-1 0,0 0 0,0 1-1,1-1 1,-1 0 0,0 0 0,0 0 0,1 0-1,-1 0 1,1 0 0,-1 0 0,1 0 0,-1-1-1,1 1 1,-1 0 0,1-1 0,0 0-1,-1 1 1,1-1 0,0 0 0,0 0 0,-1 0-1,1 0 1,0 0 0,-1 0 0,1 0-1,0-1 1,-1 1 0,1 0 0,0-1 0,-1 0-1,1 1 1,-1-1 0,1 0 0,-1 0 0,1 0-1,-1 0 1,0 0 0,2-1 26,28-18-3177,1-8-24</inkml:trace>
  <inkml:trace contextRef="#ctx0" brushRef="#br0" timeOffset="-40704.87">12190 8416 5473,'5'-5'6777,"2"18"-5520,7 27-1683,23 117 725,-24-97-169,2 0 0,2 0 0,12 21-130,-29-81-39,0 0 1,0 0 0,0 0-1,-1 0 1,1 0 0,0 0-1,0 0 1,0 0 0,0 0-1,0 0 1,0 0 0,-1 0-1,1 0 1,0 0 0,0 0-1,0 0 1,0 0 0,0 1 0,0-1-1,0 0 1,-1 0 0,1 0-1,0 0 1,0 0 0,0 0-1,0 1 1,0-1 0,0 0-1,0 0 1,0 0 0,0 0-1,0 0 1,0 0 0,0 1-1,0-1 1,0 0 38,-6-4-961,-12-6-986</inkml:trace>
  <inkml:trace contextRef="#ctx0" brushRef="#br0" timeOffset="-40397.887">12074 8874 7050,'2'6'1632,"5"5"600,2-4-1944,13 5 0,0-7 121,16-10 95,5-4 80,14-10-72,0-9-160,9-4-152,-6 2-64,-4-5-96,-15 11 24,-3-2-32,-17 8 24,-4-2 1040,-10 13-3944,-8-4 1647</inkml:trace>
  <inkml:trace contextRef="#ctx0" brushRef="#br0" timeOffset="-40088.272">11875 8489 8402,'-4'0'2168,"5"1"657,2-2-2441,5-1-176,15-4-88,6-5 0,15-10-40,6 4 48,12-7-48,-1 6-8,2 3-112,-8 10-224,-11-5-2673,-15 8 777</inkml:trace>
  <inkml:trace contextRef="#ctx0" brushRef="#br0" timeOffset="-39805.447">12589 8410 4801,'-8'62'8177,"6"-48"-7985,2 0 0,-1 0 0,2 0 0,0 0 1,1-1-1,0 1 0,1 0 0,0-1 0,4 10-192,-6-20 18,0-1-1,1 1 1,-1-1-1,0 0 1,1 0-1,-1 0 1,1 0-1,0 0 1,0 0-1,-1 0 1,1 0-1,1 0 1,-1-1-1,0 1 1,0-1-1,0 0 1,1 0-1,-1 0 1,1 0-1,-1 0 1,1 0-1,-1 0 1,1-1-1,-1 0 1,1 1-1,0-1 1,-1 0-1,1 0 1,0 0-1,-1-1 1,1 1-1,-1-1 1,1 1-18,79-39 228,-59 21-177,-1 0 0,-1-2 1,0-1-1,-1 0 1,-2-1-1,0-1 1,-1-1-1,-2 0 0,2-5-51,-2-21 318,-15 49-310,0 1 0,-1-1 0,1 1 1,-1-1-1,1 1 0,0 0 0,-1-1 1,1 1-1,-1 0 0,1-1 0,-1 1 0,1 0 1,-1 0-1,1 0 0,-1-1 0,0 1 1,1 0-1,-1 0 0,1 0 0,-1 0 0,1 0 1,-1 0-1,1 0 0,-1 0 0,0 0 1,1 0-1,-1 0 0,1 0 0,-1 1 0,1-1 1,-1 0-1,1 0 0,-1 1 0,1-1 1,-1 0-1,1 1 0,-1-1 0,1 0 0,-1 1 1,1-1-1,0 0 0,-1 1 0,1-1 1,0 1-1,-1-1 0,1 1 0,0-1 0,0 1 1,-1-1-1,1 1 0,0-1 0,0 1 1,0 0-1,0-1 0,0 1 0,0-1 0,0 1 1,0-1-1,0 1 0,0 0 0,0-1-8,-5 8 6,1-1 0,1 1 0,-1 0-1,1 0 1,1 1 0,-1-1 0,1 0-1,1 1 1,0 0 0,0-1 0,0 1-1,1 1-5,0-6-3,0 0-1,1 0 1,-1 0-1,1 1 1,-1-1-1,1 0 1,0 0 0,1 0-1,-1 0 1,1-1-1,0 1 1,0 0-1,0-1 1,0 1-1,0-1 1,1 1-1,0-1 1,0 0-1,0 0 1,0-1-1,0 1 1,0 0-1,1-1 1,-1 0-1,1 0 1,1 1 3,78 13-3139,-27-26 739</inkml:trace>
  <inkml:trace contextRef="#ctx0" brushRef="#br0" timeOffset="-37841.783">8977 1857 4505,'-4'-7'6188,"-6"14"-4411,-7 14-1523,-125 247 1087,110-201-1174,-108 223 252,-15 59-323,147-327-81,-90 220 428,-43 175-443,128-360 23,2 1 0,2 0 1,3 1-1,1 52-23,-7 163 35,-16 36-35,-28 91 237,7-99-56,-4-44-129,43-215-41,-26 118 45,-1 61-56,16-3 55,9-1-1,9 30-54,-2-3 423,-36 221-423,14-194 135,15-40-22,-5 723 78,39-525-19,-10-254-116,-3-70 208,23 101-264,-30-168 568,-18-29-1819,4-13-1283,-2-1 437</inkml:trace>
  <inkml:trace contextRef="#ctx0" brushRef="#br0" timeOffset="-36579.264">7522 9476 4193,'-48'-162'4780,"43"148"-2693,8 17-850,14 25-597,69 172 331,-59-129-564,4-2 1,34 58-408,-60-119 21,0 0 1,0 0-1,0-1 0,1 0 0,0 0 1,1 0-1,-1-1 0,2 0 0,-1 0 1,0-1-1,1 1 0,0-2 0,1 1-21,-7-4 12,0-1 0,0 1 0,0-1 0,0 0 0,0 0 0,1 0 0,-1 0-1,0 0 1,0 0 0,0 0 0,0-1 0,1 1 0,-1-1 0,0 1 0,0-1 0,0 0 0,0 0 0,0 0 0,-1 0-1,1 0 1,0-1 0,0 1 0,-1 0 0,1-1 0,-1 1 0,1-1 0,-1 0 0,1 1 0,-1-1 0,0 0-1,0 0-11,33-66 399,-31 59-347,124-354 1062,-38 230 632,-72 95-3609,2-10 834</inkml:trace>
  <inkml:trace contextRef="#ctx0" brushRef="#br0" timeOffset="-34826.288">9340 1848 3753,'-2'18'4491,"6"23"-3345,0-12-586,17 173 541,9-1 0,8-1-1101,12 101 36,-26-74 37,-9 1-1,-12 89-72,4 18 340,11 271 353,-19-370-383,-12 13 110,2 15 251,14 98-671,1-134 326,-47 167 84,30-298-235,-107 506 665,53-252-306,-34 66-534,51-128 222,-58 353 229,62-339-172,7-191-78,28-84-184,1 0-1,1 0 1,2 1 0,1 0-1,-2 20-16,-5 23 11,-5 13 65,20-85-92,10-40-5071,-6 3 1657</inkml:trace>
  <inkml:trace contextRef="#ctx0" brushRef="#br0" timeOffset="-33966.817">9093 2134 3969,'-3'8'737,"1"1"0,0-1 0,1 0 0,-1 0 0,2 1-1,-1-1 1,1 1 0,1-1 0,-1 0 0,1 1 0,1-1 0,0 4-737,-1-11 23,-1 0-1,1-1 1,0 1 0,-1 0-1,1-1 1,-1 1 0,1-1-1,0 1 1,-1-1 0,1 1-1,0-1 1,-1 0 0,1 1 0,0-1-1,0 0 1,0 0 0,-1 1-1,1-1 1,0 0 0,0 0-1,0 0 1,-1 0 0,1 0-1,0 0 1,0 0 0,0 0-1,0 0 1,-1-1 0,1 1-1,0 0 1,0 0 0,-1-1-1,1 1 1,0-1 0,0 1-1,-1 0 1,1-1 0,0 1-1,-1-1 1,1 0 0,-1 1-1,1-1 1,-1 1 0,1-1-1,-1 0 1,1 0 0,-1 1-1,0-1 1,1 0 0,-1 0 0,0 1-1,1-1 1,-1 0 0,0 0-1,0 0-22,4-3 53,30-38 129,-1-1-1,-3-2 0,-1 0 0,-3-2 0,-2-2 0,-1 0 1,3-18-182,-5 16 24,66-136 166,-78 168 42,-7 20 465,0 6-613,7 35-89,-5-18 8,0 0 1,1 0-1,2-1 1,1 1-1,0-2 1,2 1-1,0-1 1,1 0-1,2-1 1,0-1-1,1 0 1,9 9-4,1-10-787,-3-13-2052</inkml:trace>
  <inkml:trace contextRef="#ctx0" brushRef="#br0" timeOffset="-32378.035">7383 4368 5809,'-24'-40'6946,"21"38"-6836,1 1 1,0-1-1,-1 1 1,1 0-1,-1 0 1,1 0-1,-1 0 1,0 0-1,0 0 0,1 1 1,-1-1-1,0 1 1,0 0-1,0 0 1,1 0-1,-1 0 1,0 0-1,0 1 0,0-1 1,1 1-1,-1 0 1,0 0-1,0 0-110,-15 10 61,1 0-1,1 1 0,0 1 1,0 0-1,2 1 1,0 1-1,0 0 0,1 1 1,1 0-1,1 1 1,0 0-1,1 1 0,1 0 1,-3 11-61,12-29 0,-41 102 101,40-100-99,1 0 0,-1 0 0,1 0 0,0-1 0,0 1 0,0 0 0,0 0 0,0 0 0,0 0 0,1 0 0,-1 0 0,1 0 0,-1 0 0,1 0 0,-1 0 0,1-1 0,0 1 1,0 0-1,0-1 0,0 1 0,0 0 0,1-1 0,-1 1 0,0-1 0,1 0 0,-1 1 0,1-1 0,-1 0 0,1 0 0,0 0 0,-1 0 0,1 0 0,0 0 0,0-1 0,0 1 0,1 0-2,74 11 61,-72-12-52,29 0 25,-30-1-34,1 0-1,0 0 1,0 0-1,-1 1 1,1-1-1,0 1 1,0 1-1,0-1 1,0 0-1,-1 1 1,1 0-1,0 0 1,-1 1-1,1 0 1,0-1-1,-1 1 1,0 1 0,0-1-1,1 1 1,-1-1-1,-1 1 1,1 0-1,0 0 1,-1 1-1,1-1 1,-1 1-1,0 0 1,0 0-1,-1 0 1,2 4 0,-2-1 15,-1 2 0,0-1 0,-1 0 1,0 0-1,0 0 0,-1 0 0,0 0 0,-1 0 0,1 0 1,-2 0-1,1-1 0,-1 1 0,0-1 0,0 1 0,-1-1 1,-4 6-16,-4 5 314,-1 0 0,0-1 1,-1 0-1,-1-1 1,-13 11-315,-101 62 2159,84-63-1750,55-57-745,49-70-5622,-38 61 2010</inkml:trace>
  <inkml:trace contextRef="#ctx0" brushRef="#br0" timeOffset="-28338.749">7518 4847 5265,'-9'-34'7474,"8"33"-7388,1-1 0,-1 1 0,1 0 0,-1 0 0,0 0 0,1 0 0,-1 0 0,0 0 0,0 0 0,0 0 0,1 0 0,-1 1 0,0-1 0,0 0 0,0 1 0,0-1 0,-1 0 0,1 1 0,0-1 0,0 1 0,0-1 0,0 1 0,-1 0 0,1 0 0,0-1 0,0 1 0,0 0-1,-1 0 1,1 0 0,0 0 0,0 1 0,-1-1 0,1 0 0,0 0 0,0 1 0,0-1 0,-1 1 0,1-1 0,0 1 0,0-1-86,-2 3 11,0 0-1,0-1 0,1 1 1,-1 0-1,1 0 1,0 0-1,-1 1 1,2-1-1,-1 1 1,0-1-1,1 1 0,-1-1 1,1 1-1,0 0 1,0 0-1,1-1 1,-1 1-1,1 2-10,-2 4 5,1-9-4,1 0-1,0 0 1,0 0-1,0-1 1,0 1-1,0 0 1,0 0-1,0 0 0,0 0 1,0-1-1,0 1 1,0 0-1,0 0 1,1 0-1,-1-1 1,0 1-1,1 0 0,-1 0 1,1-1-1,-1 1 1,0 0-1,1-1 1,-1 1-1,1 0 0,0-1 1,-1 1-1,1-1 1,0 1-1,-1-1 1,1 1-1,0-1 1,-1 0-1,1 1 0,0-1 1,0 0-1,0 1 1,-1-1-1,1 0 1,0 0-1,0 0 0,0 0 1,-1 0-1,1 0 1,0 0-1,0 0 1,0 0-1,0 0 1,-1 0-1,1 0 0,0-1 1,0 1-1,44-11 32,55-8-7,-98 19-28,0 0-1,1 0 1,-1 1 0,1-1 0,-1 0 0,0 1 0,1 0 0,-1 0 0,0-1 0,1 1-1,-1 1 1,0-1 0,0 0 0,0 0 0,0 1 0,0-1 0,0 1 0,-1 0 0,1 0-1,0-1 1,-1 1 0,0 0 0,1 0 0,-1 0 0,0 1 0,0-1 0,0 0-1,0 0 1,0 1 0,-1-1 0,1 0 0,-1 1 0,1-1 0,-1 1 0,0-1 0,0 0-1,0 1 1,0-1 0,0 1 0,-1-1 3,-1 13 134,-1-1-1,-1 0 0,0 0 1,-1-1-1,0 1 1,-1-1-1,-1 0 0,0-1 1,-1 1-1,0-1 1,-1-1-1,0 0 1,-1 0-1,0 0 0,-1-2 1,0 1-1,0-1 1,-1-1-1,0 0 1,-1-1-1,1 0 0,-2 0 1,1-2-1,-9 3-133,22-7 6,-1-1 0,1 1-1,0-1 1,-1 1 0,1-1 0,-1 1 0,1-1-1,-1 1 1,1-1 0,-1 0 0,0 1-1,1-1 1,-1 0 0,1 1 0,-1-1 0,0 0-1,1 0 1,-1 0 0,0 0 0,1 1-1,-1-1 1,0 0 0,1 0 0,-1 0-1,0 0 1,1-1 0,-1 1 0,0 0 0,1 0-1,-1 0 1,0 0 0,1-1 0,-1 1-1,0 0 1,1-1 0,-1 1 0,1 0-1,-1-1 1,1 1 0,-1-1 0,1 1 0,-1-1-1,1 1 1,-1-1 0,1 1 0,0-1-1,-1 1 1,1-1 0,0 1 0,-1-1 0,1 0-1,0 1 1,0-1 0,0 0 0,-1 1-1,1-1 1,0 0 0,0 1 0,0-1-1,0 0 1,0 1 0,0-1 0,1 0 0,-1 0-6,21-46-1879,5 3 147,-7 18 480</inkml:trace>
  <inkml:trace contextRef="#ctx0" brushRef="#br0" timeOffset="-28011.049">7697 4676 5513,'-18'-12'6398,"2"21"-3459,-6 33-2015,20-22-870,0 2 0,1-1 1,1 0-1,2 0 0,0 0 0,0 0 0,2 0 0,1-1 1,1 1-1,0-1 0,2 0 0,4 9-54,1 3 37,-3 1 0,0 0 0,-3 1 0,1 5-37,-8-13 88,-12-32-345,-27-69-4251,23 45 1583</inkml:trace>
  <inkml:trace contextRef="#ctx0" brushRef="#br0" timeOffset="-27808.753">7556 4967 6345,'-11'-7'2673,"4"0"144,4 3-1321,6 2-800,-2-1-120,7 3-272,8-6-48,7-1-192,9-8 8,6-2-48,7-4 24,-1-2-24,5-3-240,-11 3-2872,-11 10 871</inkml:trace>
  <inkml:trace contextRef="#ctx0" brushRef="#br0" timeOffset="-23421.684">9959 4249 6705,'0'1'6262,"-4"52"-4442,2-3-1168,7 236 733,18-198-1232,-29-63-1516,-8-11-2879,-3-3 1032</inkml:trace>
  <inkml:trace contextRef="#ctx0" brushRef="#br0" timeOffset="-23152.858">9783 4790 6017,'-6'12'8515,"24"-11"-7348,10-7-1073,1-1 1,-1-1-1,0-1 0,0-1 0,-1-2 0,-1-1 0,0-1 0,-1-1 0,18-14-94,-28 20 32,36-34-590,-36 4-3163,-14 9 680</inkml:trace>
  <inkml:trace contextRef="#ctx0" brushRef="#br0" timeOffset="-22896.901">9701 4286 4601,'-12'-2'3681,"1"2"-609,7 0-287,2 2-2041,10 1-280,9-5-72,7-1-216,14-6-24,6 2-40,7-5 0,-8 4-40,9-1-31,-19 1 39,2 1-521,-8-1 1290,8 2-4130,-15 9 1280</inkml:trace>
  <inkml:trace contextRef="#ctx0" brushRef="#br0" timeOffset="-22545.357">10169 4357 6537,'-20'46'7164,"-2"-1"-4249,-31 83-1675,52-127-1236,1 0 0,-1 0 0,1 0 0,0 0 0,-1 0 1,1 1-1,0-1 0,0 0 0,0 0 0,0 0 0,0 1 0,0-1 0,0 0 1,0 0-1,0 0 0,1 0 0,-1 1 0,0-1 0,1 0 0,-1 0 0,1 0 1,-1 0-1,1 0 0,0 0 0,-1 0 0,1 0 0,0 0 0,0 0 0,0-1 1,0 1-1,0 0 0,-1 0 0,1-1 0,1 1 0,-1 0 0,0-1 1,0 1-1,0-1 0,0 0 0,1 1-4,52-1 115,-37-1-67,23-4 17,-31 3-63,0 0 0,0 1 1,0 0-1,0 1 0,1 0 0,-1 1 0,0 0 0,0 0 0,7 2-2,-13-1 1,1 1 1,-1 0-1,1 0 1,-1 0-1,0 0 0,0 1 1,-1-1-1,1 1 1,0 0-1,-1-1 1,0 1-1,0 0 0,0 1 1,-1-1-1,0 0 1,1 0-1,-1 1 0,0-1 1,-1 1-1,1-1 1,-1 0-1,0 1 1,0-1-1,-1 1 0,1-1 1,-1 1-1,0-1 1,0 0-1,0 1 0,-1-1 1,0 0-1,0 2-1,-5 4 75,0 1-1,0-1 1,-1-1-1,-1 1 1,1-1-1,-2-1 1,1 0-1,-1 0 1,0-1-1,-1 0 1,0 0-1,0-1 1,0-1-1,-11 4-74,14-5 17,1-1 0,-1 1 0,0-2 0,0 1 0,0-1 0,-1 0 0,1-1 0,0 0 0,-1 0 0,1-1 0,-1 0 0,-4-1-17,12 1-55,0 0 0,0 0 0,0-1 0,0 1 0,0-1 0,1 1-1,-1-1 1,0 1 0,0-1 0,0 0 0,1 1 0,-1-1 0,0 0 0,1 0 0,-1 1-1,1-1 1,-1 0 0,1 0 0,-1 0 0,1 0 0,-1 0 0,1 1 0,0-1 0,0 0-1,-1 0 1,1 0 0,0 0 0,0 0 0,0 0 0,0 0 0,0 0 0,0 0 0,0 0 0,1 0-1,-1 0 1,0 0 0,0 0 0,1 0 0,-1 0 0,0 0 0,1 0 55,20-39-4328,-20 39 4046,20-33-3175</inkml:trace>
  <inkml:trace contextRef="#ctx0" brushRef="#br0" timeOffset="-22257.486">10423 4301 8194,'10'12'4100,"-8"15"-2063,-2-21-1868,-2 76 1325,0-44-969,1 0-1,2 0 0,2 0 1,4 18-525,-4-43 53,1 0-1,0-1 1,1 1 0,1-1-1,0 0 1,0 0 0,1-1-1,1 0 1,-1 0 0,9 8-53,-1-5-181,-10-12-393,-9-10-298,-23-28-3127,6 12 1200</inkml:trace>
  <inkml:trace contextRef="#ctx0" brushRef="#br0" timeOffset="-22046.053">10276 4588 8210,'-12'-5'2760,"9"5"505,3 0-2329,8-1-208,5 1-344,16-3-103,6-3-153,15-3-16,6-1-8,5 0-32,-8-5-48,15-10-3417,-18-3 1128</inkml:trace>
  <inkml:trace contextRef="#ctx0" brushRef="#br0" timeOffset="9428.207">16286 7926 6537,'-47'45'4153,"1"41"-3076,35-53-1008,1 0 0,2 0 0,1 1 0,1 0 1,2 0-1,2 1 0,1-1 0,1 0 0,3 1 1,3 21-70,11 82 202,-1 112-202,-29 309 323,-9-129-90,-16 200-8,6-326 0,11-131-58,8 1 1,8 145-168,25 23 301,-16-309-52,-23-46-4325,6 3 1306</inkml:trace>
  <inkml:trace contextRef="#ctx0" brushRef="#br0" timeOffset="9812.532">15875 11170 7250,'-8'7'455,"1"1"0,0 0 0,0 0 0,1 1 0,0 0 0,1 0 0,-1 1 0,2-1 0,-1 3-455,0 1 54,2 0 1,-1 0-1,1 0 1,1 0 0,1 1-1,0-1 1,0 1-1,2-1 1,-1 1 0,4 12-55,4 15 67,2 0 1,3-1 0,0-1-1,13 22-67,-11-23 30,163 411 374,-176-443-364,1 0 1,-1-1-1,1 1 1,0 0-1,0-1 1,1 0-1,0 0 1,-1 0-1,2 0 1,-1 0-1,1-1 1,-1 0-1,1 0 1,0 0-1,1 0 1,3 1-41,-5-5 12,-1 0 0,1-1 0,-1 1 0,0-1 0,1 0 0,-1 0-1,0 0 1,0 0 0,1-1 0,-1 1 0,0-1 0,-1 0 0,1 0 0,0 0 0,0 0 0,-1-1 0,1 1 0,-1-1 0,0 1 0,0-1 0,0 0 0,0 0 0,0 0 0,-1 0-12,76-145 213,78-258 127,-45 117-2850,-63 166 539</inkml:trace>
  <inkml:trace contextRef="#ctx0" brushRef="#br0" timeOffset="10648.15">17266 8234 5041,'-1'-4'866,"1"4"-779,0-1-1,0 1 0,0-1 1,1 1-1,-1-1 1,0 1-1,0-1 1,0 1-1,0-1 1,0 1-1,0-1 1,0 1-1,0-1 1,-1 1-1,1-1 0,0 1 1,0-1-1,0 1 1,0-1-1,-1 1 1,1 0-1,0-1 1,0 1-1,-1-1 1,1 1-1,0 0 1,-1-1-1,1 1 0,-1-1 1,1 1-1,0 0 1,-1 0-1,1-1 1,-1 1-1,1 0 1,-1 0-1,1 0 1,-1-1-1,1 1 1,-1 0-1,1 0 0,-1 0 1,1 0-1,-1 0 1,1 0-1,-1 0 1,1 0-1,-1 0 1,1 0-1,-1 0 1,1 0-1,-1 1 1,1-1-1,-1 0 0,1 0 1,0 0-1,-1 1 1,1-1-1,-1 0 1,1 1-1,-1-1 1,1 0-87,-17 98 814,15-74-739,-5 113 689,10 130-764,37 160 327,20 71-200,-15-64-38,-29-41 77,-13-13 111,12-51-142,7-11-46,-18-195 7,-14-109-406,-2-40-898,-3-29-1321,-5-29-169</inkml:trace>
  <inkml:trace contextRef="#ctx0" brushRef="#br0" timeOffset="11107.04">16934 8533 3993,'0'-1'146,"0"0"0,0 0 1,0 1-1,0-1 0,0 0 0,0 0 1,0 1-1,0-1 0,0 0 0,-1 1 1,1-1-1,0 0 0,0 1 1,-1-1-1,1 0 0,-1 1 0,1-1 1,0 0-1,-1 1 0,1-1 0,-1 1 1,1-1-1,-1 1 0,0-1 0,1 1 1,-1 0-1,1-1 0,-1 1 1,0 0-1,1-1 0,-1 1 0,0 0 1,0 0-1,1-1 0,-1 1 0,0 0 1,1 0-1,-1 0 0,0 0 0,0 0 1,1 0-1,-1 0 0,0 0-146,11 25 1156,-9-23-1112,0 0 0,0 0-1,1 1 1,-1-1 0,1 0-1,-1 0 1,1-1 0,-1 1-1,1 0 1,0 0 0,0-1-1,0 1 1,0-1 0,0 0-1,0 0 1,1 1 0,-1-1-1,0-1 1,1 1 0,-1 0-1,0 0 1,1-1 0,0 1-44,37-46 498,50-143 84,-70 142-491,118-321 273,-116 304-287,-3-1 0,-3 0 1,-3-2-1,-2 1 0,-1-35-77,-10 82 156,0 29 34,7 39-179,2-1-1,2-1 1,2 0 0,2-1 0,3 0 0,1-1-1,2-2 1,3 0 0,1-1 0,9 10-11,-27-42-10,-1 0-286,1 0 0,0-1 0,0 1 0,1-1 1,1-1-1,0 0 0,0 0 0,0 0 0,1-1 0,9 5 296,25 2-2255</inkml:trace>
  <inkml:trace contextRef="#ctx0" brushRef="#br0" timeOffset="27737.795">17266 8396 6209,'-6'20'3993,"4"16"-3550,1-20 62,9 285 1337,-7-215-1586,1-32 60,-2 1 0,-3 0 0,-9 47-316,-4 13 207,5 2-1,5 99-206,4-108 125,0-44 25,3 1-1,2 0 1,4-1 0,5 16-150,21 119 452,-28-75 167,56 336-141,4-3-295,-2-179-34,-65-170 291,-20-60-609,9-58 1428,-2-22-3243,-4-16 875</inkml:trace>
  <inkml:trace contextRef="#ctx0" brushRef="#br0" timeOffset="28632.984">16937 8665 5969,'-46'60'7219,"60"-68"-6692,30-60-100,-32 42-342,100-258 280,107-284-267,-186 503 330,13 29 119,-8 6-469,-37 30-77,0 1 0,0-1 0,1 0 0,-1 1 0,0-1 0,0 0 0,0 1-1,0-1 1,0 1 0,0 0 0,0-1 0,0 1 0,0 0 0,0 0 0,0 0 0,0-1-1,-1 1 1,1 0 0,0 0 0,0 0 0,-1 0 0,1 0 0,-1 0 0,1 1 0,-1-1-1,0 0 1,1 1-1,45 155 212,-5-14-51,7-2 0,18 30-161,-8-64 536,-47-90-365,-8-44-5621,-12-1 1934</inkml:trace>
  <inkml:trace contextRef="#ctx0" brushRef="#br0" timeOffset="30052.215">16183 8111 2625,'2'85'5925,"4"-2"-3997,2 86-993,0 76 40,-9-151-740,-5-1-1,-14 72-234,0-3 366,-51 279 82,10-117-300,35-199 86,5 2 1,6 0-1,6 0 1,5 1-1,10 87-234,10 83 422,-15 29 182,14-150-375,-13-107-23,-22-99-7999,11 3 3735</inkml:trace>
  <inkml:trace contextRef="#ctx0" brushRef="#br0" timeOffset="30556.909">15641 11201 7314,'22'21'5710,"-1"25"-5906,-14-30 708,74 142 107,-11-43-470,-6 4-1,19 54-148,-77-161 7,18 44 114,3-2 0,3-1 0,26 36-121,-55-86 24,1 0 0,-1-1 0,1 1 0,0 0 0,0-1 0,0 0 0,0 1-1,0-1 1,0 0 0,1 0 0,-1 0 0,1 0 0,-1-1 0,1 1 0,0-1 0,0 1 0,-1-1 0,1 0 0,0 0 0,0 0 0,0-1 0,0 1 0,1-1 0,-1 1 0,0-1 0,0 0 0,0 0 0,0-1 0,0 1 0,2-1-24,2-4 44,0-1 0,1 0 1,-2 0-1,1-1 0,-1 0 0,0 0 1,0-1-1,-1 1 0,0-1 1,-1 0-1,1-1 0,-1 1 1,-1-1-1,0 0 0,0 0 1,-1 0-1,0 0 0,0 0 1,-1-5-45,5-7 54,9-39 45,4-17-35,3 2 0,3 1 1,3 1-1,10-12-64,-15 41 19,-2 8 3,-3-1 0,-1-1 1,-1 0-1,7-34-22,-22 71-28,0-1 0,0 1 0,0-1 0,0 0 0,-1 1 1,1-1-1,-1 0 0,1 1 0,-1-1 0,0 0 0,0 0 0,1 0 0,-1 1 1,0-1-1,-1 0 0,1 0 0,0 0 0,-1 1 0,1-1 0,-1 0 0,1 0 0,-1 1 1,0-1-1,1 0 0,-1 1 0,0-1 0,0 1 0,0-1 0,-1 1 0,1 0 0,0-1 1,0 1-1,-1 0 0,1 0 0,-1 0 0,1 0 0,-1 0 0,1 0 0,-1 0 1,0 1-1,1-1 0,-1 0 0,0 1 0,0-1 28,-7 4-1467</inkml:trace>
  <inkml:trace contextRef="#ctx0" brushRef="#br0" timeOffset="43370.88">17715 9276 7642,'-11'30'5160,"11"-25"-5099,7 239 539,-3-135-473,-1-9 227,4-1 1,4 0 0,11 29-355,-19-105 528,-7-34 112,-24-132-1776,20 91-1274,-4-8-104</inkml:trace>
  <inkml:trace contextRef="#ctx0" brushRef="#br0" timeOffset="43662.475">17605 9267 7402,'-2'-6'1830,"6"2"3572,9 7-5493,20-1 195,1-1-1,0-3 1,0 0-1,0-2 1,-1-2-1,0-1 1,0-1-1,0-2 1,-1-1-1,27-14-103,-22 11 43,91-35 110,-123 50-378,-22 7-469,5-2 74,-24 12-2023,-8 4-139</inkml:trace>
  <inkml:trace contextRef="#ctx0" brushRef="#br0" timeOffset="44452.654">17750 9507 5257,'-10'21'2881,"5"-6"-201,4-7-999,2-2-1009,10-5-296,8-1 32,7-9-88,14-8 16,5-5-56,8-9-24,-4 3-120,1 0-24,-11 9-56,-7 9-336,-12 15-24,-22 4-2776,-14 6 567</inkml:trace>
  <inkml:trace contextRef="#ctx0" brushRef="#br0" timeOffset="44453.654">17649 10126 7650,'4'13'1944,"10"0"665,6-10-2193,14-5 120,7-7-40,16-6 56,3-5-88,16 0-24,-5 2-216,2 1-80,-17 7-96,-6 4-8,-18 0-280,0-5-936,-12 2-1945,0-6 65</inkml:trace>
  <inkml:trace contextRef="#ctx0" brushRef="#br0" timeOffset="44454.654">18438 9246 8194,'-12'49'4992,"20"29"-3975,-3-57-980,1 0-1,0-1 1,2 0-1,0 0 1,2-1-1,0 0 1,1 0-1,0-1 1,2-1-1,0 0 1,1 0-1,1-2 1,0 0-1,1 0 1,1-2-1,7 5-36,60 38 64,-62-44-42,0 2-1,-2 0 0,1 1 1,-2 2-1,0 0 0,-1 0 1,12 17-22,-12 7-730,-38-19-2677,-7-13 809</inkml:trace>
  <inkml:trace contextRef="#ctx0" brushRef="#br0" timeOffset="44696.222">18517 9963 4473,'-31'-9'3825,"7"-1"-697,10-1-375,7 0-1681,8-2-488,10-8-104,5-8-223,19-14-33,9-7-96,20-24-8,3 4-48,10-10-8,-12 8 0,7-13 3056,-11 23-6544,-10-11 3240</inkml:trace>
  <inkml:trace contextRef="#ctx0" brushRef="#br0" timeOffset="45826.852">14943 9837 7154,'13'-86'6202,"-4"107"-5336,42 234-584,-29-171-233,4-1 0,4-2 0,16 26-49,-26-74 251,0-1-3349,-15-18 888</inkml:trace>
  <inkml:trace contextRef="#ctx0" brushRef="#br0" timeOffset="46174.578">14833 10648 7106,'-5'14'1387,"4"-13"-1300,0 0 1,0 0-1,1 1 0,-1-1 0,0 0 1,0 0-1,1 0 0,-1 1 0,0-1 1,1 0-1,-1 1 0,1-1 1,0 0-1,-1 1 0,1-1 0,0 1 1,0-1-1,0 1 0,0-1 0,0 0 1,0 1-1,0-1 0,1 1 0,-1-1 1,0 0-1,1 1 0,-1-1 0,1 0 1,0 1-1,-1-1 0,1 0 0,0 0 1,0 0-1,0 0 0,0 1 0,0-1 1,0 0-1,0-1 0,0 1 0,0 0 1,0 0-1,0 0 0,1-1 0,-1 1 1,0 0-1,0-1 0,1 1 0,-1-1 1,1 0-1,-1 1 0,0-1 0,1 0 1,-1 0-1,1 0 0,-1 0-87,23-5 117,-1-1-1,0-1 0,0-1 1,-1-1-1,0-1 1,-1-1-1,0-1 1,-1-1-1,0-1 0,18-15-116,-7 5 39,-2-1 1,0-1-1,-2-1 0,0-2 0,-2 0 0,-2-2 0,0 0 0,-2-2 0,-2-1 0,5-11-39,-23 41-36,0 1-1,0 0 1,0 0-1,-1 0 1,1 0-1,-1-1 1,0 1-1,0 0 1,0 0-1,0-1 1,-1 1-1,1 0 1,-1 0-1,0-1 1,0 1-1,0 0 1,0 0-1,0 0 1,-1 0-1,0 1 1,1-1-1,-1 0 37,-17-24-1201</inkml:trace>
  <inkml:trace contextRef="#ctx0" brushRef="#br0" timeOffset="46437.401">14485 10050 7706,'-20'-11'2480,"13"-2"497,5-4-2025,13 2-400,13-10-88,8-3-208,18-12-32,5 1-80,16-11-24,-6 7-40,13 2-16,-16 11-40,3 3-16,-16 11-240,-2 3 3577,-12-2-6562,-2-8 3145</inkml:trace>
  <inkml:trace contextRef="#ctx0" brushRef="#br0" timeOffset="46855.066">15227 9836 6953,'1'2'2302,"9"21"-1368,-2 0-1,0 1 1,-2 0-1,-1 0 0,0 6-933,-3-15 40,0 1 0,1-1 0,0 0-1,2 0 1,-1 0 0,2 0 0,0-1-1,1 0 1,0 0 0,1-1 0,0 0 0,1 0-1,1-1 1,4 5-40,-11-15 25,0 1 1,0-1-1,0 1 0,0-1 0,0 0 0,0 0 1,0-1-1,1 1 0,-1-1 0,1 1 0,-1-1 1,1 0-1,-1-1 0,1 1 0,0-1 0,0 1 1,-1-1-1,1 0 0,0 0 0,-1-1 0,1 1 1,0-1-1,-1 0 0,1 0 0,0 0 0,-1 0 1,0 0-1,1-1 0,-1 0 0,1 0-25,9-10 122,-1-1 0,0 0 0,-1-1 0,0 0 0,-1-1 0,-1 0 0,-1-1 0,0 0 0,-1 0 1,0 0-1,-1-1 0,3-16-122,1-5 117,-2-1 0,-1 0 0,-2 0 0,-1-15-117,-8-8 257,-4 109 114,8-39-369,0 0-1,1 0 1,0 0 0,0 0 0,1 0 0,-1-1 0,2 1 0,-1-1-1,1 1 1,0-1 0,1 0 0,0 0 0,4 6-2,-7-12 1,1 0 0,-1 1 0,0-1 0,0 0 0,1-1 0,-1 1 0,1 0 0,-1 0 0,1 0 0,-1-1 0,1 1 1,-1-1-1,1 0 0,0 1 0,-1-1 0,1 0 0,0 0 0,-1 0 0,1 0 0,0 0 0,-1 0 0,1 0 0,0-1 0,-1 1 0,1 0 0,-1-1 0,1 0 1,-1 1-1,1-1 0,-1 0 0,1 0 0,-1 0 0,1 0 0,-1 0 0,0 0 0,1 0-1,44-50 62,-41 45-56,21-32 34,-1-2 0,-2 0-1,-2-2 1,-2 0-1,-1-2 1,11-43-40,-13 31 29,-14 59-45,-11 281 7,32-211 100,-21-71-69,0-1 1,0 1 0,1-1 0,-1 0 0,0 0 0,1 0 0,-1 0 0,0 0 0,1 0 0,0-1 0,-1 1 0,1-1-1,-1 0 1,1 1 0,-1-1 0,1 0 0,0-1 0,-1 1 0,1 0 0,-1-1 0,1 0 0,-1 1 0,1-1-1,-1 0 1,0 0 0,1 0 0,-1-1 0,0 1 0,0 0 0,0-1 0,0 0 0,0 1 0,0-1 0,0 0 0,0 0-1,-1 0 1,1 0 0,-1 0 0,1-1 0,-1 1 0,0 0 0,0-1 0,0 1 0,0-1-23,30-74-2679</inkml:trace>
  <inkml:trace contextRef="#ctx0" brushRef="#br0" timeOffset="68491.673">17198 8455 4385,'-5'-10'6700,"4"19"-4891,4 19-2142,-3-27 560,44 240 657,-9 334 765,-17-221-1508,14-27 31,-31-324-171,25 179 126,1 170-127,-26-283 81,-1 50 60,5-1-1,5-1 1,8 12-141,16 175 547,-27-200-474,-3-72-60,-2-23 8,-1 0 0,0 0 0,0 0 0,-1 1 0,-1-1 0,1 0-1,-1 0 1,-1 0 0,0 2-21,2-10 5,0 0 0,-1 0 0,1 0 0,0 0 0,-1-1 0,1 1 0,-1 0 0,1 0 0,-1 0 0,1 0 0,-1-1 0,0 1 0,1 0 0,-1 0 0,0-1 0,1 1 0,-1 0 0,0-1 0,0 1 0,0-1 0,0 1 0,0-1 0,1 0 0,-1 1 0,0-1 0,0 0 0,0 0 0,0 1 0,0-1 0,0 0 0,0 0 0,0 0 0,0 0 0,0 0 0,0-1 0,0 1 0,0 0 0,0 0 0,0 0 0,0-1 0,0 1 0,0-1 0,0 1 0,1-1 0,-1 1 0,0-1 0,0 1 0,0-1-5,-12-25 24,1-1-1,1 0 1,2-1-1,0 0 1,2-1-1,1 0 1,2 0-1,-1-10-23,4 30 2,-41-422-13,-1-191 3,34 436 8,4-270 4,7 259-1,-12-199 21,2 295-26,5 0 1,8-93 1,18-63-73,-23 257 65,0 0 0,-1 0 0,1 0 0,0 0 1,0 0-1,-1 0 0,1 0 0,0 0 0,0 0 1,-1 0-1,1 0 0,0 0 0,0 0 0,0 0 1,-1 0-1,1-1 0,0 1 0,0 0 0,0 0 0,-1 0 1,1 0-1,0 0 0,0-1 0,0 1 8,-7 16-36,-7 72-95,13-76 112,2 160-53,8-1 0,15 66 72,5 71 27,21 605 37,9-267-36,-18-33-5,-34-520-24,32 297 18,-31-362 21,-6-22-43,-8-21-76,-55-127-4426,29 71 1388</inkml:trace>
  <inkml:trace contextRef="#ctx0" brushRef="#br0" timeOffset="69328.337">16854 8807 4801,'0'1'138,"-1"24"3657,1-25-3739,0-1-1,0 1 0,0 0 1,1 0-1,-1 0 0,0-1 1,0 1-1,0 0 0,1 0 1,-1 0-1,0 0 0,0-1 1,1 1-1,-1 0 0,0 0 1,1 0-1,-1 0 1,0 0-1,0 0 0,1 0 1,-1 0-1,0 0 0,0 0 1,1 0-1,-1 0 0,0 0 1,1 0-1,-1 0 0,0 0 1,0 0-1,1 0 0,-1 0 1,0 0-1,1 0 0,-1 1 1,0-1-1,0 0 1,0 0-1,1 0 0,-1 0 1,0 1-1,0-1 0,1 0 1,-1 0-1,0 0 0,0 1 1,0-1-1,0 0 0,0 0 1,1 1-1,-1-1 0,0 0 1,0 1-1,0-1 0,0 0 1,0 0-1,0 1 1,0-1-1,0 0 0,0 1 1,0-1-56,15-22 379,-1-1 0,-1-1 1,-1 0-1,-2-1 0,3-7-379,5-11 237,204-562 483,-99 250-622,-95 282-55,3 1-1,36-61-42,-34 86 103,-33 47-101,1-1 1,-1 1-1,0-1 1,0 1-1,1 0 1,-1-1-1,0 1 1,1-1-1,-1 1 1,0 0-1,1 0 1,-1-1-1,1 1 1,-1 0-1,0 0 1,1-1-1,-1 1 1,1 0-1,-1 0 1,1 0 0,-1 0-1,1 0 1,-1 0-1,1-1 1,-1 1-1,1 0 1,-1 1-1,1-1 1,-1 0-1,1 0 1,-1 0-1,1 0 1,-1 0-1,1 0 1,-1 1-1,0-1 1,1 0-1,-1 0 1,1 0-1,-1 1 1,0-1-1,1 0 1,-1 1-1,1-1 1,-1 0-1,0 1 1,0-1-1,1 1 1,-1-1-1,0 0 1,0 1-1,1-1 1,-1 1-1,0-1 1,0 1-3,9 30 51,-9-26-41,70 318 335,22-63-280,-41-99 6,-50-152-65,1-1-1,1 1 0,-1-1 1,1 0-1,1 0 1,0 0-1,0 0 1,0-1-1,1 1 1,2 1-6,-6-8-75,-1-1 1,1 1-1,0-1 1,0 0-1,0 1 1,0-1-1,-1 0 1,1 1-1,0-1 1,0 0-1,0 0 1,0 0-1,0 0 1,0 0-1,0 0 0,0 0 1,0 0-1,-1 0 1,1-1-1,0 1 1,0 0-1,0-1 1,0 1-1,0 0 1,-1-1-1,1 1 1,0-1-1,0 1 1,0-1-1,-1 1 1,1-1-1,0 0 1,-1 1-1,1-1 1,-1 0-1,1 0 1,-1 1-1,1-1 1,-1 0-1,0 0 1,1 0-1,-1 0 1,0 0-1,1 1 1,-1-1-1,0 0 0,0 0 1,0-1 74,14-27-2614</inkml:trace>
  <inkml:trace contextRef="#ctx0" brushRef="#br0" timeOffset="100988.033">2667 8399 7354,'-20'-20'4217,"19"19"-4120,0-1 1,0 1-1,-1-1 1,1 0 0,0 1-1,0-1 1,1 0-1,-1 0 1,0 1 0,1-1-1,-1 0 1,1 0-1,-1 0 1,1 0 0,0 0-1,0 0 1,0 0-1,0 0 1,0 0 0,0 0-1,1 0-97,16 33 1263,2 106 370,-16-97-1421,33 303 512,-1 81-407,-32-261-15,0 0 627,14 81-929,41 24 493,-47-224-460,66 311 71,-10 49 4,13 367-28,-46-309 214,-17-318-185,6 0-1,18 49-108,3 18 46,-25-110-35,74 340 314,-91-435-316,15 51 66,-2 1-1,-3 0 0,-2 0 0,-3 1 1,-2 1-1,-3 32-74,-14-8 617,15-81-606,0-1 1,0 0-1,0 1 0,0-2 0,1 1 0,-1 0 0,1-1 0,-1 1 0,1-1 0,0 0 0,-1 0 0,1-1 1,0 1-1,0-1 0,0 0 0,-1 0 0,2 0-11,2 1 5,167 26-39,319 3 5,-258-12 54,-152-11-26,213 13-47,111-12 48,-87-19-7,-8 14 13,-5 7-5,-13 12 22,-3 3-14,-9 2-1,-1-3-25,-5 3 19,4 1-11,10 10 33,-101-6-43,52 11 26,2-11 1,117-3-8,-41-29-20,10 8 28,-7 5-13,932-3-42,-918-16 50,-15 15 2,-5 8 6,5-11-37,-9-17-10,486 5 100,-356 26-10,-346-12-73,-91-5-1188,-11-7-2454,-2-2 2062</inkml:trace>
  <inkml:trace contextRef="#ctx0" brushRef="#br0" timeOffset="101566.843">14141 14263 8594,'-26'-7'4960,"-20"-11"-2066,64 7-1842,233-29-806,-163 19-237,148-24-18,-199 41 4,-19 0 2,0 2 1,0 0-1,0 1 0,0 1 0,0 0 0,0 2 1,0 0-1,0 1 0,-1 0 0,1 2 0,12 4 3,-25-6 57,-1 0 0,1 0 0,-1 0-1,0 0 1,1 0 0,-2 1-1,1 0 1,0 0 0,-1 0-1,0 1 1,0-1 0,0 1 0,0-1-1,-1 1 1,0 0 0,0 0-1,0 0 1,-1 0 0,1 0 0,-1 0-1,0 1 1,-1-1 0,1 0-1,-1 1 1,0-1 0,-1 0-1,0 5-56,-1 7 152,-1 0 0,-1 0 0,0 0-1,-1-1 1,-1 0 0,-1 0-1,0 0 1,-4 5-152,-7 10 106,-1-1 0,-1-1 0,-2-1 0,-1 0 0,-1-2 1,-1-1-1,-1-1 0,-1-1 0,-1-1 0,-1-1 0,-5 0-106,14-9 54,1 0 1,0 1-1,1 1 0,0 0 1,1 2-1,0 0 1,2 1-1,0 0 0,-9 15-54,-26 67-220,34-27-5274,14-52 1604</inkml:trace>
  <inkml:trace contextRef="#ctx0" brushRef="#br0" timeOffset="103405.541">4409 14759 4545,'4'-61'8598,"-14"77"-6559,-9 44-1888,2 2-1,3 0 1,3 0 0,2 1 0,3 7-151,2-32 47,-44 397 212,47-423-191,0-17 29,2-26-185,26-169-648,-7 107-452</inkml:trace>
  <inkml:trace contextRef="#ctx0" brushRef="#br0" timeOffset="103682.011">4400 14767 7170,'-41'86'5387,"10"49"-4476,28-108-838,1 0 1,2 0-1,0 0 0,2 0 1,1 0-1,1-1 0,2 1 0,0-1 1,2 0-1,0-1 0,2 0 0,1 0 1,1-1-1,1 0 0,1-1 0,11 13-73,-22-31 7,0 1-1,1-1 1,0 0-1,0 0 0,0 0 1,1 0-1,0-1 0,0 0 1,0 0-1,0 0 0,0-1 1,1 1-1,0-1 0,-1 0 1,1-1-1,0 0 0,5 2-6,-7-5 31,0 0 0,-1-1-1,1 1 1,0-1-1,-1 0 1,0 1-1,1-2 1,-1 1 0,0 0-1,0-1 1,0 1-1,0-1 1,0 0-1,-1 0 1,1 0-1,-1 0 1,0 0 0,0-1-1,0 1 1,0-1-1,-1 1 1,1-1-1,-1-1-30,23-52 180,-3 0-1,-2-1 1,-4-1-1,-1-1 1,-3 0-1,-3-1 1,-1-37-180,3-73 910,-10 161-775,0 10-126,-1 0 0,1-1 1,0 1-1,0 0 0,0 0 0,0-1 1,0 1-1,0 0 0,0 0 0,0-1 1,0 1-1,0 0 0,0-1 0,0 1 1,0 0-1,0-1 0,0 1 0,0 0 1,0 0-1,0-1 0,0 1 0,0 0 1,1 0-1,-1-1 0,0 1 0,0 0 1,0 0-1,0-1 0,1 1 1,-1 0-1,0 0 0,0 0 0,0-1 1,1 1-1,-1 0 0,0 0 0,0 0 1,1 0-1,-1 0 0,0-1 0,1 1 1,-1 0-1,0 0 0,0 0 0,1 0 1,-1 0-1,0 0 0,1 0 0,-1 0 1,0 0-1,0 0 0,1 0 0,-1 0 1,0 0-1,1 0 0,-1 1 0,0-1 1,0 0-1,1 0 0,-1 0 0,0 0 1,1 0-10,44-4-1799,-40 9-1335,-7 6-282</inkml:trace>
  <inkml:trace contextRef="#ctx0" brushRef="#br0" timeOffset="104392.781">5186 14764 6729,'-2'-7'4686,"-3"17"-2401,-28 125-1335,20-81-860,3 0 0,2 1-1,3 1 1,1-1 0,4 1 0,1-1 0,4 1 0,4 20-90,25 17 170,-33-91-159,1 0 0,-1 0 0,0 0 0,1 0 0,0 0 0,-1 0 0,1-1-1,0 1 1,0-1 0,0 1 0,0-1 0,0 1 0,0-1 0,0 0 0,0 0 0,1 0 0,-1-1 0,0 1 0,1 0-1,-1-1 1,1 0 0,-1 1 0,0-1 0,1 0 0,-1 0 0,1 0 0,-1-1 0,0 1 0,1-1 0,-1 1-1,1-1 1,-1 0 0,0 0 0,0 0 0,0 0 0,1 0 0,-1 0 0,0 0 0,1-2-11,17-13 73,-1-1 0,0-1 1,-2 0-1,0-1 0,-1-1 1,-1 0-1,-1-2 1,-1 1-1,1-5-73,6-11 26,-2-2 1,-2-1-1,-1 0 1,-2 0 0,-2-2-1,-1 1 1,-3-1-1,-1-1 1,-1-20-27,-8-8-3,-6 80-48,-8 108 35,38 94 18,0 72 24,-16-264-135,1-29 785,10-45-876,-2 7-561</inkml:trace>
  <inkml:trace contextRef="#ctx0" brushRef="#br0" timeOffset="104691.618">5240 14532 8922,'-6'-2'2937,"2"2"543,-2 3-2423,3 2-457,0 5-176,1 3-312,1-3-88,7-1-8,6-6 16,6-10-216,9-19-480,8-13-2841,0-10 560</inkml:trace>
  <inkml:trace contextRef="#ctx0" brushRef="#br0" timeOffset="104986.377">5470 14322 7722,'-7'22'2792,"-3"5"457,-4 8-1793,-2-2-464,0 5-103,9-6-249,-2-9-168,7-11-200,10-6-72,5-17-288,13-22-3641,-2-8 1217</inkml:trace>
  <inkml:trace contextRef="#ctx0" brushRef="#br0" timeOffset="109273.759">21106 286 8554,'7'-14'4344,"-10"21"-1706,-5 18-2115,-6 21-355,2 1 0,2 0-1,-2 32-167,11-72 14,1 0 0,-1-1 0,1 1 0,1 0 0,-1-1-1,1 1 1,0 0 0,1-1 0,-1 1 0,3 5-14,-4-12-1,0 1 0,0-1 0,0 0 0,0 1 0,0-1 0,0 0 0,0 1 0,0-1 0,0 0 0,0 1 0,1-1 0,-1 0 0,0 1 0,0-1 0,0 0 0,0 0 0,0 1 0,0-1 0,1 0 0,-1 1 0,0-1 0,0 0 0,1 0 0,-1 1 0,0-1 0,0 0 0,1 0 0,-1 0 0,0 1 0,0-1 0,1 0 0,-1 0 0,0 0 0,1 0 0,-1 0 0,0 0 0,1 0 0,-1 0 0,0 0 0,1 0 0,-1 0 0,0 0 0,1 0 0,-1 0 0,0 0 0,1 0 0,-1 0 0,0 0 0,0 0 0,1 0 0,-1 0 0,0 0 0,1-1 0,-1 1 0,0 0 0,0 0 0,1 0 0,-1-1 0,0 1 0,0 0 0,1 0 0,-1-1 0,0 1 0,0 0 0,0 0 0,1-1 1,5-21-536,-6-1-2015,-1-4 197</inkml:trace>
  <inkml:trace contextRef="#ctx0" brushRef="#br0" timeOffset="109513.636">21058 318 7402,'8'-13'2784,"7"2"297,4 3-1817,12 1-584,2-2-224,11 0 48,2 4-175,1-1-41,-8 1-136,1 2-24,-18-1-104,-6 5-288,-12 2-305,-11 7-2839,-12 3 527</inkml:trace>
  <inkml:trace contextRef="#ctx0" brushRef="#br0" timeOffset="109733.095">21023 526 6225,'-8'9'3161,"10"2"-240,6-7-1041,13-7-1320,6-4-80,16-8 88,2-7-56,11-2-71,-7 7-177,-1-1-120,-10 6-392,-7 6-433,-15 5-599,1 7-2161,-23 10 105</inkml:trace>
  <inkml:trace contextRef="#ctx0" brushRef="#br0" timeOffset="109932.56">21234 687 8154,'-8'12'2232,"4"-1"665,1-4-2361,4 2-96,7-6-192,9-1-40,4-5-96,14-8-16,-2-4-16,-1-5 16,0 1-160,-2-9-168,1 6-2784,8-6 751</inkml:trace>
  <inkml:trace contextRef="#ctx0" brushRef="#br0" timeOffset="110123.056">21836 296 9290,'2'-5'6219,"-9"11"-4484,-13 15-1439,18-18-268,-64 76 363,4 4-1,-40 70-390,66-87-248,36-66 180,-1 1 1,1-1-1,-1 0 0,0 1 1,1-1-1,-1 0 0,1 0 0,-1 0 1,0 0-1,1 0 0,-1 0 1,1 0-1,-1 0 0,0 0 0,1 0 1,-1 0-1,1 0 0,-1 0 1,0 0-1,1-1 0,-1 1 0,1 0 1,-1 0-1,1-1 0,-1 1 0,0 0 1,1-1-1,0 1 0,-1 0 1,1-1-1,-1 1 0,1-1 0,-1 1 1,1-1-1,0 1 0,-1-1 1,1 1-1,0-1 0,0 0 0,-1 1 1,1-1-1,0 1 0,0-1 0,0 1 1,0-1-1,0 0 0,0 1 1,0-1-1,0 0 0,0 1 0,0-1 1,0 1-1,0-1 0,0 0 1,0 1-1,0-1 0,1 1 0,-1-1 1,0 0 67,1-25-2824</inkml:trace>
  <inkml:trace contextRef="#ctx0" brushRef="#br0" timeOffset="110393.049">21651 400 8714,'6'6'2048,"3"5"825,2 3-2481,4 5-56,2 1-40,4 0-40,2-2-64,7 0-32,2-3-80,0-1 2257,-2-6-5386,-8-4 2537</inkml:trace>
  <inkml:trace contextRef="#ctx0" brushRef="#br0" timeOffset="110712.855">22041 344 8874,'-11'10'4024,"4"14"-2212,5-17-1716,-4 36 149,2 0 1,1 0-1,3 0 0,1 0 1,2 0-1,2 0 0,10 41-245,-5-24 19,-4 48 232,-17-130 949,9-25-1030,1 1 0,2-1 0,3 1 0,1-1 0,2 1 0,11-35-170,-14 60-23,1-1-1,1 1 1,1 0-1,0 1 1,2 0-1,0 0 1,1 0-1,1 2 1,1-1-1,1 1 1,2-2 23,-13 18-6,0 0 0,0 0 0,0 0 1,0 0-1,0 1 0,0-1 0,0 1 1,0-1-1,1 1 0,-1 0 0,0 0 1,1 0-1,-1 0 0,1 0 0,0 1 0,-1-1 1,1 1-1,-1 0 0,1-1 0,0 1 1,-1 0-1,1 1 0,0-1 0,-1 0 1,1 1-1,0-1 0,-1 1 0,1 0 1,-1 0-1,0 0 0,1 0 0,-1 1 0,0-1 1,1 0-1,-1 1 0,0 0 0,0-1 1,0 1-1,0 0 0,-1 0 0,1 0 1,0 0-1,-1 1 0,0-1 0,1 0 1,-1 1-1,0-1 0,0 0 0,0 1 1,-1 0-1,1-1 0,0 1 0,-1-1 0,0 1 1,0 0-1,1-1 0,-2 1 0,1 0 1,0 1 5,-4 14 48,-1 0 1,-1 0 0,0-1 0,-1 0 0,-1-1 0,-1 1-1,0-1 1,-1-1 0,0 0 0,-2 0 0,1-1 0,-2-1-1,-5 5-48,10-8 81,0-1 0,-1-1 0,0 1 0,-1-2-1,1 1 1,-1-1 0,-10 5-81,19-12-28,0 0 0,-1 0 0,1 0 0,0 0 0,0 0 0,0 0 0,0-1 0,-1 1 0,1 0 0,0-1 0,0 1 0,0-1 0,0 1 0,0-1 0,0 1 0,0-1 0,0 0 0,0 1 0,0-1 0,0 0 0,0 0 0,0 0 0,1 0 0,-1 0 0,0 0 0,1 0 0,-1 0 0,1 0 0,-1 0 0,1 0 0,-1 0 0,1 0 0,0-1 0,0 1 0,-1 0 0,1 0 0,0 0 0,0 0 0,0-1 0,0 1 0,0 0 0,1 0 0,-1 0 0,0-1 0,0 1 0,1 0 0,-1 0 0,1 0 0,-1 0 0,1 0 0,-1 0 0,1 0 0,0 0 0,-1 0 0,1 0 0,0 0 0,1 0 28,14-31-3192,17-4 23</inkml:trace>
  <inkml:trace contextRef="#ctx0" brushRef="#br0" timeOffset="111464.577">22463 285 5961,'16'6'8547,"-15"7"-8118,-24 139 1411,23-152-1838,0 0 1,1 0 0,-1-1-1,0 1 1,0 0-1,0-1 1,1 1-1,-1 0 1,0 0-1,0 0 1,1-1 0,-1 1-1,0 0 1,1 0-1,-1 0 1,0 0-1,0-1 1,1 1-1,-1 0 1,0 0 0,1 0-1,-1 0 1,0 0-1,1 0 1,-1 0-1,0 0 1,1 0-1,-1 0 1,0 0-1,1 0 1,-1 0 0,0 0-1,1 1 1,-1-1-1,0 0 1,1 0-1,-1 0 1,0 0-1,0 0 1,1 1 0,-1-1-1,0 0 1,0 0-1,1 1 1,-1-1-1,0 0 1,0 0-1,0 1 1,1-1 0,-1 0-1,0 0 1,0 1-1,0-1 1,0 0-1,0 1 1,0-1-1,0 0 1,1 1 0,-1-1-1,0 0 1,0 1-1,0-1 1,0 0-1,-1 1 1,1-1-1,0 0-2,21-22 97,-20 21-94,137-159-655,-140 153 190,-1 9 473,0 0-1,0 0 1,0 1 0,0-1-1,0 1 1,1 0-1,-1 0 1,1 0-1,0 0 1,0 0-1,0 1 1,0-1-1,1 1 1,-1-1-1,1 1 1,0-1-1,0 1 1,0 0-1,0 0-10,19-7 351,-2-10-286,-1 0-1,0-2 1,0 0-1,-2 0 1,0-2-1,0 1 1,-2-2-65,-5 10 12,26-35-60,-3-2 0,-2-1 0,8-19 48,-58 100-258,5-3 443,3 0 1,0 1 0,3 1 0,0 0 0,2 0-1,-4 30-185,13-62 11,1 1 0,-1-1 1,1 0-1,0 0 0,-1 0 0,1 1 0,0-1 0,0 0 0,1 0 0,-1 1 0,0-1 0,1 0 0,-1 0 0,1 0 0,0 0 0,-1 0 0,1 0 0,0 0 0,0 0 0,1 0 0,-1 0 0,0 0 0,1 0 0,-1-1 0,1 1 0,-1-1 0,1 1 0,0-1 0,0 0 0,-1 1 0,1-1 0,0 0 0,0 0 0,0 0 0,0 0 0,1-1 0,-1 1 0,0-1 0,0 1 1,0-1-1,2 0-11,6-1-51,0 0 1,-1-1 0,1-1 0,-1 0-1,0 0 1,0-1 0,0 0 0,0 0-1,5-4 51,-5 3-81,99-67-1183,-108 73 1279,-1-1 0,1 1 1,-1-1-1,1 1 0,-1 0 1,1-1-1,0 1 0,-1-1 0,1 1 1,0 0-1,-1-1 0,1 1 0,0 0 1,0-1-1,-1 1 0,1 0 1,0 0-1,0-1 0,0 1 0,0 0 1,0-1-1,0 1 0,0 0 1,0 0-1,1-1 0,-1 1 0,0 0 1,0-1-1,0 1 0,1 0 1,-1-1-1,0 1 0,1 0 0,-1-1 1,1 1-1,-1-1 0,1 1 0,-1-1 1,1 1-1,-1-1 0,1 1 1,-1-1-1,1 1 0,0-1 0,-1 0 1,1 1-1,0-1 0,-1 0 1,1 0-1,0 1 0,-1-1 0,1 0 1,0 0-1,0 0 0,-1 0 1,1 0-1,0 0 0,0 0 0,0 0-15,10-1 52,0-1-1,-1 0 0,1 0 0,0-1 0,-1-1 1,1 0-1,-1 0 0,0-1 0,0 0 0,-1-1 1,7-4-52,-16 9 0,11-4 22,-1-2 0,0 0-1,-1 0 1,1-1 0,-1 0-1,-1 0 1,1-1 0,-2 0 0,1 0-1,-1-1 1,0 0 0,-1-1-22,-5 10 6,-1 1 1,0 0 0,1-1-1,-1 1 1,1 0 0,-1-1-1,0 1 1,1-1 0,-1 1-1,0-1 1,0 1 0,1-1 0,-1 1-1,0-1 1,0 1 0,0-1-1,0 1 1,0-1 0,1 1-1,-1-1 1,0 1 0,0-1 0,0 1-1,0-1 1,0 0 0,-1 1-1,1-1 1,0 1 0,0-1-1,0 1 1,0-1 0,-1 1-1,1-1 1,0 1 0,0-1 0,-1 1-1,1 0 1,0-1 0,-1 1-1,1-1 1,-1 1 0,1 0-1,0-1 1,-1 1 0,1 0-1,-1-1 1,1 1 0,-1 0 0,1 0-1,-1 0 1,1-1 0,-1 1-1,1 0 1,-1 0 0,1 0-1,-1 0 1,1 0 0,-1 0 0,0 0-1,1 0 1,-1 0 0,1 0-1,-1 0 1,0 0-7,-36 19 310,23-9-271,1 1 0,0 1 0,1 0 0,0 0 0,1 2-1,1-1 1,0 1 0,-6 12-39,14-24 3,1 1-1,0-1 1,0 0 0,0 0-1,0 1 1,0-1 0,0 1-1,0-1 1,1 1 0,-1-1-1,1 1 1,0-1 0,0 1-1,0-1 1,0 1 0,0 0-1,1-1 1,-1 1 0,1-1-1,-1 1 1,1-1 0,0 0-1,0 1 1,0-1 0,1 0-1,-1 1 1,0-1 0,1 0-1,-1 0 1,1 0 0,0 0-1,0-1 1,0 1 0,0 0-1,0-1 1,0 1 0,0-1-1,0 0 1,0 0 0,1 1-1,-1-2 1,1 1-3,9 3-89,1-2-1,0 0 0,1 0 1,-1-1-1,0-1 1,0 0-1,0-1 0,1-1 1,12-2 89,2 0-945,16-1-2357,-13-4-267</inkml:trace>
  <inkml:trace contextRef="#ctx0" brushRef="#br0" timeOffset="113473.028">21342 1456 7434,'7'8'3648,"-7"5"-191,-3-8-1745,0 12-895,2 5-513,-10 1-32,2 2-96,0 6 32,0 1-88,-2-3 0,11 1-72,0-1-8,5 15-32,-2-3-88,3 0-384,-6-10 1296,-5-7-4513,-4-21 1577</inkml:trace>
  <inkml:trace contextRef="#ctx0" brushRef="#br0" timeOffset="113928.392">21110 1886 8010,'-10'1'2704,"7"2"369,6-4-2113,13-24-328,2 0-200,17-1 16,7-8-31,10 4-17,-2 15-128,4 3-72,-10-3-112,2 1-24,-11 0-40,-8 5-232,-6-4-336,-10-1-3001,-6 3 632</inkml:trace>
  <inkml:trace contextRef="#ctx0" brushRef="#br0" timeOffset="113929.392">21088 1502 10234,'-7'6'2865,"4"0"688,9-5-2913,10-5-120,9 2-216,16-11 0,6-1-64,10-4-16,-2-2-136,3-7-8,-8 18-384,-3 1 1240,-6 8-4745,-3-11 1665</inkml:trace>
  <inkml:trace contextRef="#ctx0" brushRef="#br0" timeOffset="114623.51">21630 1550 7402,'-31'57'7840,"31"-55"-7802,-1-1 1,1 1-1,0-1 0,-1 1 1,1 0-1,0-1 0,0 1 1,0 0-1,0-1 0,1 1 1,-1 0-1,0-1 0,1 1 1,-1-1-1,1 1 0,-1-1 1,1 1-1,0-1 0,0 1 1,0-1-1,0 1 0,0-1 1,0 0-1,0 0 0,0 0 1,0 1-1,1-1 0,-1 0 0,0 0 1,1-1-1,-1 1 0,1 0 1,-1 0-1,1-1 0,-1 1 1,1-1-1,-1 1 0,1-1 1,0 0-1,-1 1 0,1-1 1,0 0-1,-1 0 0,1 0 1,-1 0-1,1-1 0,0 1 1,-1 0-1,1-1 0,0 1 1,-1-1-1,1 1 0,-1-1 1,1 0-1,-1 0 0,0 0 1,1 0-1,0 0-38,254-108 456,-255 108-452,1 0 1,-1 1-1,0-1 0,0 0 0,1 1 1,-1-1-1,0 0 0,1 1 0,-1 0 1,1-1-1,-1 1 0,0 0 0,1 0 1,-1 0-1,1 0 0,-1 0 0,1 0 1,-1 0-1,1 0 0,-1 1 0,1-1 1,-1 0-1,0 1 0,1-1 0,-1 1 1,0 0-1,1-1 0,-1 1 0,0 0 1,0 0-1,0 0 0,0 0 0,0 0 1,0 0-1,0 0 0,0 0 0,0 0 1,0 0-1,0 1 0,-1-1 0,1 0 0,0 1 1,-1-1-1,0 0 0,1 1 0,-1-1 1,0 1-1,1-1 0,-1 1-4,6 40 832,35-62-294,68-63-178,-109 83-361,0-1 1,0 1-1,1-1 0,-1 1 1,0 0-1,1-1 1,-1 1-1,0 0 0,1-1 1,-1 1-1,1 0 1,-1-1-1,0 1 0,1 0 1,-1 0-1,1 0 1,-1-1-1,1 1 0,-1 0 1,1 0-1,-1 0 1,1 0-1,-1 0 0,1 0 1,-1 0-1,1 0 1,-1 0-1,1 0 0,-1 0 1,1 0-1,-1 0 0,0 1 1,1-1-1,-1 0 1,1 0-1,-1 0 0,1 1 1,-1-1-1,1 0 1,-1 0-1,0 1 0,1-1 1,-1 0-1,0 1 1,1-1-1,-1 1 0,0-1 1,1 1 0,-5 25-21,2-10 31,1-16-12,1 1-1,-1 0 1,1 0 0,0 0-1,0 0 1,-1-1 0,1 1 0,0 0-1,0 0 1,0 0 0,0 0 0,0 0-1,0-1 1,0 1 0,0 0-1,0 0 1,0 0 0,1 0 0,-1-1-1,0 1 1,1 0 0,-1 0-1,0 0 1,1-1 0,-1 1 0,1 0-1,-1-1 1,1 1 0,0 0-1,-1-1 1,1 1 0,-1-1 0,1 1-1,0-1 1,0 1 0,-1-1-1,1 1 1,0-1 0,0 0 0,0 1-1,-1-1 1,1 0 0,0 0 0,0 0-1,0 1 3,16-11-438,-1 0 0,-1-1 0,0-1 0,-1 0 0,0-1 0,0 0 0,-2-1 0,1-1 0,-2 0 0,0 0 0,-1-1 0,-1-1 0,3-5 438,0 1 192,-12 21-171,0 1 0,0-1 0,0 0 0,-1 0 0,1 0-1,0 1 1,0-1 0,0 0 0,0 0 0,0 1 0,0-1 0,0 0 0,0 0 0,0 1 0,0-1 0,0 0 0,0 0 0,0 1 0,0-1 0,0 0 0,0 0 0,0 1 0,0-1 0,0 0 0,0 0 0,0 1 0,0-1 0,0 0 0,0 0 0,1 0 0,-1 1-1,0-1 1,0 0 0,0 0 0,0 0 0,1 1 0,-1-1 0,0 0 0,0 0 0,0 0 0,1 0 0,-1 0 0,0 0 0,0 1 0,1-1 0,-1 0-21,-74 213 2882,72-203-2803,0 0 1,0 0-1,1 1 1,0-1-1,1 0 1,0 1-1,1-1 1,0 0-1,0 0 0,1 1 1,1-1-1,3 9-79,35 159 154,-35-203 99,2-21-230,3 1 0,1 0 0,3 1 0,1 0-1,2 1 1,2 1 0,2 1 0,15-21-23,-36 62-1,-1-2-2,0 1 0,1 0 0,-1-1 0,1 1 0,-1 0 0,1-1 0,-1 1 0,1 0 0,0 0 0,0 0 0,-1-1 0,1 1 0,0 0 0,0 0 0,0 0 0,0 1 0,0-1 0,1 0 0,-1 0 0,0 0 0,0 1 0,0-1 0,1 1 0,-1-1 0,0 1 0,1-1 0,-1 1 0,0 0 0,1 0 0,-1 0 0,1-1 0,-1 1 0,0 1 0,1-1 0,-1 0 0,1 0-1,-1 0 1,0 1 0,1-1 0,0 1 4,1 0-3,-1 1 1,1-1-1,-1 1 1,0-1-1,1 1 1,-1 0-1,0 0 1,0 0 0,0 0-1,-1 0 1,1 1-1,0-1 1,-1 1-1,1-1 1,-1 1-1,0-1 1,0 1 0,0 0-1,0-1 1,0 1-1,-1 0 1,1 0-1,-1 0 1,0-1 0,0 1-1,0 0 1,0 0-1,0 0 1,-1 0-1,1 0 1,-1-1-1,0 1 1,0 0 0,0-1-1,0 1 1,0 0-1,0-1 1,-2 3 1,-13 7 81,-1 0 1,0-1-1,0 0 1,-1-2 0,0 0-1,-1-1 1,-14 4-82,34-12-40,-1-1 0,1 1 0,-1-1 0,0 0 0,1 1 0,-1-1 0,0 1 0,1-1 0,-1 0 0,0 1 0,0-1 0,1 0-1,-1 0 1,0 1 0,0-1 0,0 0 0,0 0 0,0 1 0,0-1 0,0 0 0,0 1 0,0-1 0,-1 0 0,1 0 0,0 1 0,0-1 0,-1 0 0,1 1 0,0-1 0,-1 0 0,1 1 0,-1-1 0,1 1 0,-1-1 0,1 1 0,-1-1 0,1 1 0,-1-1 0,1 1 0,-1-1 0,0 1 0,1 0 0,-1-1 0,1 1 0,-1 0 0,0-1 0,0 1 0,1 0 0,-1 0 0,0 0 0,1 0 0,-1 0 0,0 0 0,0 0 0,1 0 0,-1 0 0,0 0 0,0 0 0,1 0 0,-1 0 0,0 1 0,1-1 0,-1 0 0,0 1 0,0-1 40,52-46-7651,-7 9 2778</inkml:trace>
  <inkml:trace contextRef="#ctx0" brushRef="#br0" timeOffset="115385.638">22775 1254 5945,'15'-3'5756,"-22"20"-1349,0-1-4530,-9 25 761,2 0 1,1 1-1,3 1 1,0 7-639,9-49 9,1 0 0,-1 0 0,0 0 0,1 0 0,0 0 0,-1 0 0,1 1 1,0-1-1,0 0 0,-1 0 0,1 0 0,0 1 0,0-1 0,0 0 0,0 0 1,1 0-1,-1 1 0,0-1 0,0 0 0,1 0 0,-1 0 0,1 0 0,-1 0 1,1 0-1,-1 1 0,1-1 0,0 0 0,-1-1 0,1 1 0,0 0 0,0 0 0,0 0 1,0 0-1,0-1 0,0 1 0,0 0 0,0-1 0,0 1 0,0-1 0,0 1 1,0-1-1,0 1 0,1-1 0,-1 0 0,0 0 0,0 1 0,0-1 0,1 0 1,-1 0-1,0 0 0,0-1 0,0 1 0,1 0 0,-1 0 0,0-1 0,1 1-9,13-8-93,0 0 1,-1-1-1,0-1 0,-1 0 0,0-1 0,-1 0 0,0-1 0,0 0 0,-2-1 0,1 0 0,-2-1 0,0 0 1,0 0-1,-1-1 0,3-9 93,11-33-1281,-22 57 1269,-1 0-1,1 0 1,0 1-1,0-1 0,0 0 1,0 0-1,0 0 0,-1 0 1,1 0-1,0 0 1,0 0-1,0 0 0,0 0 1,-1 0-1,1-1 0,0 1 1,0 0-1,0 0 1,0 0-1,-1 0 0,1 0 1,0 0-1,0 0 0,0 0 1,0 0-1,0 0 1,0-1-1,-1 1 0,1 0 1,0 0-1,0 0 0,0 0 1,0 0-1,0 0 1,0-1-1,0 1 0,0 0 1,0 0-1,0 0 0,0 0 1,0-1-1,0 1 1,0 0-1,-1 0 0,1 0 1,1 0 12,-13 16-41,-21 80 885,33-95-829,1-1 1,-1 1-1,0 0 0,1-1 0,0 1 0,-1-1 0,1 1 1,-1-1-1,1 1 0,0-1 0,-1 1 0,1-1 0,0 0 1,-1 1-1,1-1 0,0 0 0,-1 0 0,1 1 1,0-1-1,0 0 0,0 0 0,-1 0 0,1 0 0,0 0 1,0 0-1,-1 0 0,1 0 0,0 0 0,0-1 0,-1 1 1,1 0-1,0 0 0,0-1 0,-1 1 0,1 0 0,0-1 1,-1 1-1,1-1 0,0 1 0,-1-1 0,1 1 0,-1-1 1,1 1-1,-1-1 0,1 1 0,-1-1 0,1 0 1,-1 1-1,0-1 0,1 0 0,-1 0 0,0 1 0,0-1 1,1 0-1,-1 0 0,0 1 0,0-2-15,1 2 3,161-189 634,-25 17-528,-76 78-54,-127 251 450,59-134-363,1-1 0,1 1-1,1 0 1,1 1 0,1-1 0,1 20-142,1-33 31,0 1 1,1-1-1,1 0 1,-1 1-1,2-1 1,-1 0-1,2 0 1,-1-1-1,1 1 1,1-1-1,0 0 1,0 0-1,0 0 1,1 0-1,1-1 1,2 3-32,-6-9 5,0 1-1,0 0 1,0 0-1,0-1 1,1 0 0,-1 0-1,1 0 1,-1 0 0,1 0-1,0-1 1,0 1 0,0-1-1,0 0 1,-1-1-1,1 1 1,1 0 0,-1-1-5,-2 0-1,-1 0 0,1-1 1,-1 1-1,0 0 0,1-1 1,-1 1-1,0-1 0,1 1 1,-1-1-1,0 0 0,0 0 1,0 1-1,0-1 0,1 0 1,-1 0-1,0 0 0,-1 0 1,1 0-1,0 0 0,0-1 1,0 1-1,0 0 0,-1 0 1,1-1-1,-1 1 0,1 0 1,-1-1-1,1 1 0,-1 0 1,0-1-1,0 1 0,0 0 1,0-1-1,0 1 0,0-1 1,-3-51-636,0 43 393,0 0 1,-1 0 0,0 1 0,0-1 0,-1 1 0,0 0 0,-1 0 0,0 1 0,0-1 0,-1 1 0,0 1 0,-1-1 0,1 1 0,-1 1 0,-1-1 0,-1 0 242,-154-81 662,127 71 803,34 7 418,23 5-1455,-15 4-405,230-55 6,-74 17-4667,-90 10 1180</inkml:trace>
  <inkml:trace contextRef="#ctx0" brushRef="#br0" timeOffset="111905.458">19591 1597 9194,'6'-7'2408,"-2"10"713,2 7-2505,-3 13-376,-1 8 0,-2 0-104,0 41-8,0-6-64,3 15-16,2 4-40,2 0 24,1-44-16,-1 6-256,1-23-304,-2-7-2704,-1-16 535</inkml:trace>
  <inkml:trace contextRef="#ctx0" brushRef="#br0" timeOffset="112205.689">19442 2185 8666,'2'4'2304,"-1"-4"649,13-4-2345,10 0-248,8-5-80,10-1 56,7-8-80,6-10-48,-5-1-128,3-4 8,-12 1-160,-8-3-336,-18 9 16,-7-1-2840,-14 4 575</inkml:trace>
  <inkml:trace contextRef="#ctx0" brushRef="#br0" timeOffset="112476.107">19394 1628 9450,'-20'-6'2681,"8"10"639,7-4-2552,14-1-535,14-1-57,7 1-120,10 1 0,4-2-24,18 1-80,-7-5-272,8 4-481,-5-4-2575,1 7 439</inkml:trace>
  <inkml:trace contextRef="#ctx0" brushRef="#br0" timeOffset="112723.241">19912 1713 7954,'-27'105'5639,"2"50"-3142,25-152-2453,-1 1-1,1-1 0,0 1 1,-1 0-1,2-1 1,-1 1-1,0 0 1,1-1-1,0 1 1,-1-1-1,2 1 1,-1-1-1,0 0 1,1 1-1,-1-1 0,1 0 1,0 1-44,-1-3 11,1-1 0,-1 1-1,0-1 1,1 1 0,-1-1 0,0 1 0,1-1 0,-1 0-1,1 1 1,-1-1 0,1 0 0,-1 0 0,0 0-1,1 0 1,-1 0 0,1-1 0,-1 1 0,1 0 0,-1-1-1,0 1 1,1-1 0,-1 1 0,0-1 0,0 0 0,1 1-1,-1-1 1,0 0 0,0 0 0,0 0 0,0 0 0,0 0-1,0 0 1,0 0 0,0-1-11,72-91 237,33-65-63,-81 128-170,-24 30-5,-1 0 1,1-1 0,-1 1-1,1 0 1,0 0 0,-1-1-1,1 1 1,-1 0 0,1 0-1,0 0 1,-1 0 0,1 0-1,0 0 1,-1 0 0,1 0-1,0 0 1,-1 0 0,1 0-1,-1 0 1,1 1-1,0-1 1,-1 0 0,1 0-1,-1 1 1,1-1 0,-1 0-1,1 1 1,0-1 0,-1 1-1,0-1 1,1 0 0,-1 1-1,1-1 1,-1 1 0,1 0-1,-1-1 1,0 1 0,0-1-1,1 1 1,-1-1 0,0 1-1,0 0 1,1-1-1,-1 1 1,0 0 0,0-1-1,0 1 1,0-1 0,0 1-1,0 0 1,0-1 0,0 1-1,0 0 1,0-1 0,-1 1-1,1 0 1,0-1 0,0 1-1,-1 0 1,2 2 1,-4 130 87,-2-62 36,5-65-86,-1-5-31,1-1 0,-1 1-1,1-1 1,-1 1 0,1-1 0,0 1-1,-1 0 1,1-1 0,0 1 0,-1-1-1,1 1 1,0 0 0,0-1 0,-1 1-1,1 0 1,0-1 0,0 1 0,0 0-1,0-1 1,0 1 0,0 0 0,0-1-1,0 1 1,0 0 0,1-1 0,-1 1-1,0 0 1,0-1 0,1 1 0,-1 0-1,0-1 1,1 1 0,-1-1 0,0 1-1,1-1 1,-1 1 0,1-1 0,-1 1-1,1-1 1,-1 1 0,1-1 0,-1 1-1,1-1 1,0 0 0,-1 0 0,1 1 0,-1-1-1,1 0 1,0 0 0,-1 1 0,1-1-7,34-69 306,67-92-67,-99 157-237,-1 0-2,0 1 0,0-1 0,1 1 0,-1-1 0,1 1 0,0 0 0,0 0 0,0 0 0,0 0 0,0 1 0,1-1 0,-1 1 0,1 0 0,0 0 0,-1 0 0,1 0 0,0 1-1,0-1 1,0 1 0,0 0 0,1 0 0,-4 2-1,0-1 0,-1 0 0,1 1 0,-1-1 0,1 1 0,0-1 0,-1 1 0,1-1 0,-1 1 0,0-1 0,1 1 0,-1-1 0,1 1 0,-1 0 0,0-1 0,1 1 0,-1 0 0,0-1 0,0 1 0,0 0 0,0-1 0,1 1-1,-1 0 1,0-1 0,0 1 0,0 0 0,0 0 0,0-1 0,-1 1 0,1 0 0,0-1 0,0 1 0,0 0 0,-1-1 0,1 1 0,0 0 0,-1-1 0,1 1 0,0-1 0,-1 1 0,1 0 1,-2 5-2,-23 180 53,26-187-62,-1 1-1,0 0 1,1 0 0,-1-1-1,0 1 1,1 0-1,-1 0 1,1 0 0,-1-1-1,1 1 1,-1 0-1,0 0 1,1 0 0,-1 0-1,1 0 1,-1 0 0,1 0-1,-1 0 1,1 0-1,-1 0 1,0 0 0,1 0-1,-1 0 1,1 0 0,-1 1-1,1-1 1,-1 0-1,0 0 1,1 0 0,-1 1-1,1-1 1,-1 0 0,0 1-1,1-1 1,-1 0-1,0 1 1,1-1 0,-1 0-1,0 1 1,0-1 0,1 0-1,-1 1 1,0-1-1,0 1 1,0-1 0,0 1-1,0-1 1,1 0 0,-1 1 11,40-74-3567,-10 26 754</inkml:trace>
  <inkml:trace contextRef="#ctx0" brushRef="#br0" timeOffset="113151.595">20626 1594 9506,'-2'6'2921,"-4"0"511,0 5-2495,1-2-665,2 3-104,0 0-104,5-4-568,1 0 760,1 2-3721,-4-5 928</inkml:trace>
  <inkml:trace contextRef="#ctx0" brushRef="#br0" timeOffset="113152.595">20663 1808 9698,'-7'31'2473,"-1"2"847,4 2-2592,-2-29-263,4 0-105,7-6-136,7-2-16,5-32-488,11 0-3289,-2-1 1088</inkml:trace>
  <inkml:trace contextRef="#ctx0" brushRef="#br0" timeOffset="107317.011">19735 399 8738,'-32'47'5229,"-5"83"-4058,19 80-540,20-127-426,-2-83-207,0 0 0,0 0 0,0-1 0,0 1 0,1 0 0,-1 0 0,0-1 0,0 1 0,0 0 0,0 0 0,0-1 0,1 1 0,-1 0 0,0 0 0,0 0 0,0-1 0,1 1 0,-1 0 0,0 0 0,0 0 0,0 0 0,1-1 0,-1 1 0,0 0 0,0 0 0,1 0 0,-1 0 0,0 0 0,1 0 0,-1 0 0,0 0 0,0 0 0,1 0 0,-1 0 0,0 0 0,0 0 0,1 0 0,-1 0 0,0 0 0,0 0 0,1 0 0,-1 1 2,1-96-4326,0 45 1452</inkml:trace>
  <inkml:trace contextRef="#ctx0" brushRef="#br0" timeOffset="107613.929">19653 376 8346,'-2'-14'2528,"4"7"729,-1 1-2353,7 3-120,1-2-232,9 4-87,5-2-233,6 3-56,3-2-64,7-3-24,-5 1-48,4-1 16,-7-1-16,3-1-24,-10 5-272,-6 1 3296,-4 5-6576,-17 10 3015</inkml:trace>
  <inkml:trace contextRef="#ctx0" brushRef="#br0" timeOffset="108169.51">19726 529 8642,'-9'14'2288,"3"-5"761,9-3-2497,6-3-40,9-4-136,9-6-120,5 0-80,6-4-48,-2-1-64,1 5 8,-11 4-208,-8 6-2200,-14 7-889,-14 7-624</inkml:trace>
  <inkml:trace contextRef="#ctx0" brushRef="#br0" timeOffset="108170.51">19630 930 8074,'-12'12'2400,"11"-5"577,10 0-2033,6-10-448,12-5 56,7-4-184,6-5-40,1-1-136,6 3-47,-9 0-57,0-1-561,-6 7-55,-6-7-2768,-11-1 335</inkml:trace>
  <inkml:trace contextRef="#ctx0" brushRef="#br0" timeOffset="108171.51">20126 522 7970,'-7'7'2888,"-4"8"201,1 10-1713,2 0-1208,5 9 32,4-2-64,10 3-16,6-7-56,4 4 16,-1-7-64,7 0 48,-6-2-8,-6-5-344,-4-4-192,-2-3-2752,-6-7 495</inkml:trace>
  <inkml:trace contextRef="#ctx0" brushRef="#br0" timeOffset="108512.205">20023 913 5977,'-10'-3'3353,"3"3"-184,6-5-833,7-4-1600,12-7-64,7-4-279,11-21-113,3-3-168,13-9-8,-5 3-64,5-3-160,-10 13-344,5 7-2969,-18 16 728</inkml:trace>
  <inkml:trace contextRef="#ctx0" brushRef="#br0" timeOffset="108830.984">20659 470 10282,'-6'2'2305,"-3"2"935,4 4-3000,2-1-152,2 1-32,2 1-64,2 0-376,2 3-2864,-5-4 775</inkml:trace>
  <inkml:trace contextRef="#ctx0" brushRef="#br0" timeOffset="109084.84">20680 699 5585,'-9'29'3729,"-11"-9"-672,4-1-377,2-5-2480,8-5-56,3-3-16,10-3-256,4-6-96,13-12-2904,1-5 759</inkml:trace>
  <inkml:trace contextRef="#ctx0" brushRef="#br0" timeOffset="116802.603">19746 2834 7954,'-6'-2'4185,"2"23"-2304,3-17-1830,-17 134 1325,0 119-1376,-9 81 295,17-247-167,7-84-27,2-19-38,-8-183-570,-3-76-1817,36-20 1869,-20 259 1218,1 29 235,-1 20-722,-3-14-250,7 39 17,2 1 0,1-2-1,3 0 1,1 0 0,2-1-1,2-1 1,2-1 0,1-1-1,2-1 1,12 14-43,-33-46 32,-1 0 1,1-1-1,1 1 1,-1 0-1,0-1 1,1 0-1,0 0 1,0 0-1,0 0 1,0-1-1,0 1 1,0-1-1,1 0 1,-1 0-1,1-1 0,0 1 1,-1-1-1,1 0 1,0 0-1,0-1 1,0 1-1,-1-1 1,6-1-33,-3-1 106,-1 0 0,1-1 1,-1 0-1,0-1 0,0 1 1,0-1-1,0 0 0,-1 0 1,0-1-1,0 0 0,0 0 1,0 0-1,-1-1 0,0 1 1,0-1-1,0 0 0,2-5-106,41-113 1067,-41 99-928,-2-1-1,0 0 1,-2-1 0,0 1 0,-2 0 0,-1-1 0,-5-22-139,5 36 41,-1 0 1,0 1 0,-1-1-1,0 1 1,-1 0-1,-1 0 1,0 0 0,-1 0-1,0 1 1,0 0-1,-4-4-41,8 13-21,0 0 0,1 0 0,-1 0 0,0 1 0,0-1 0,-1 0 0,1 1-1,0 0 1,0-1 0,-1 1 0,1 0 0,-1 0 0,1 1 0,-1-1 0,1 0 0,-1 1-1,1-1 1,-1 1 0,1 0 0,-1 0 0,0 0 0,1 0 0,-1 1 0,0-1 0,1 0 0,-1 1-1,1 0 1,-1 0 0,-1 1 21,6 4-5109,11-9 1144</inkml:trace>
  <inkml:trace contextRef="#ctx0" brushRef="#br0" timeOffset="125620.126">20280 2967 4945,'-8'-8'5133,"2"27"-4010,4 14-1026,1 0-1,1 0 1,2 0 0,3 13-97,17 57 475,8-61 210,-28-41-652,0 0 0,0-1 0,0 0 0,0 1 0,-1-1 0,1 0 0,0 0 0,0 0 0,0 0 0,0-1 0,0 1-1,0 0 1,0-1 0,0 1 0,-1-1 0,1 0 0,0 0 0,0 0 0,-1 1 0,1-2 0,0 1 0,-1 0 0,1 0 0,-1 0 0,1-1 0,0 0-33,0 0 46,14-12 23,-2-1 1,0-1-1,-1 0 1,-1-1-1,0 0 1,-1 0-1,-1-2 1,-1 1-1,0-1 1,-2-1-1,2-6-69,-5 17 18,1-3 54,0 0 0,-1 0 0,0-1 0,-1 0 0,0 0 0,-1 0 0,0-6-72,-10 65 589,7-34-593,-1 1 1,2 0 0,0 1-1,0-1 1,1 0-1,1 0 1,0-1-1,0 1 1,2 0-1,-1-1 1,2 1-1,0-1 1,5 9 3,-9-19-3,1-1 0,-1 0 1,1 1-1,-1-1 0,1 0 0,-1 1 1,1-1-1,0 0 0,0 0 1,0 0-1,0-1 0,-1 1 1,1 0-1,0-1 0,0 1 1,0-1-1,1 0 0,-1 1 0,0-1 1,0 0-1,0 0 0,0-1 1,0 1-1,0 0 0,0-1 1,0 1-1,0-1 0,0 1 0,0-1 1,0 0-1,-1 0 0,1 0 1,0 0-1,0 0 0,-1-1 1,2 0 2,2-1-97,0-1 0,0 0 0,-1 0 0,1 0 0,-1 0-1,0-1 1,-1 0 0,1 0 0,-1 0 0,0 0 0,2-3 97,-5-18-2666,-13-11-166</inkml:trace>
  <inkml:trace contextRef="#ctx0" brushRef="#br0" timeOffset="126370.791">20868 2885 8794,'-7'0'2184,"-1"5"689,5 4-2441,-3-3-360,1 11 0,4-5-40,5-1-88,4-1-200,6 10-2633,-1-9 729</inkml:trace>
  <inkml:trace contextRef="#ctx0" brushRef="#br0" timeOffset="126643.063">20890 3136 4273,'-5'13'2488,"-1"1"-15,0-2-801,1 0-799,4-4-313,1 3-136,1-2-288,8-6-2665,5-12 825</inkml:trace>
  <inkml:trace contextRef="#ctx0" brushRef="#br0" timeOffset="125891.401">20351 2609 8898,'-8'-1'2000,"2"2"801,5 2-2649,4-1-64,0 2-56,6 6-8,2-3-32,5-4-96,2-6-2689,4-12 841</inkml:trace>
  <inkml:trace contextRef="#ctx0" brushRef="#br0" timeOffset="126095.461">20510 2537 5153,'0'3'2561,"-1"4"-65,-1-2-991,1 2-889,-1 1-240,4-2-8,-2-3-168,6 2-32,0-4-72,-3-7-2769,-3-3 937</inkml:trace>
  <inkml:trace contextRef="#ctx0" brushRef="#br0" timeOffset="156470.699">21243 2593 6777,'0'0'120,"0"0"-1,-1 0 0,1 0 0,0 0 0,0 0 0,-1 1 0,1-1 0,0 0 0,-1 0 0,1 0 0,0 0 0,-1 0 1,1 0-1,0 0 0,0 0 0,-1 0 0,1 0 0,0 0 0,-1 0 0,1 0 0,0 0 0,0-1 0,-1 1 0,1 0 1,0 0-1,0 0 0,-1 0 0,1 0 0,0-1 0,0 1 0,-1 0 0,1 0 0,0 0 0,0-1 0,0 1 0,-1 0 1,1 0-1,0-1 0,0 1 0,0 0 0,0 0 0,0-1 0,0 1 0,0 0 0,-1-1 0,1 1 0,0 0 0,0 0 1,0-1-1,0 1-119,-4 31 823,8 26-526,1 1 0,14 54-297,7 80 402,-25-181-368,-1 0-1,0 0 1,-1 0-1,0 0 1,0-1-1,-1 1 1,-1 0-1,0 0 1,0 0-34,2-10 0,0-1 1,1 0 0,-1 0 0,0 1 0,0-1 0,1 0-1,-1 0 1,0 0 0,1 0 0,-1 0 0,0 0 0,0 0-1,1 0 1,-1 0 0,0 0 0,1-1 0,-1 1 0,0 0-1,0 0 1,1-1 0,-1 1 0,0 0 0,1-1 0,-1 1-1,1 0 1,-1-1 0,1 1 0,-1-1 0,0 1 0,1-1-1,0 0 1,-1 1 0,1-1 0,-1 1 0,1-1 0,0 0-1,-1 1 1,1-1 0,0 0 0,0 1 0,0-1 0,-1 0-1,1 0 1,0 1 0,0-1 0,0 0 0,0 0 0,0 1 0,0-1-1,0 0 1,1 0-1,-36-139-5317,23 75 1916</inkml:trace>
  <inkml:trace contextRef="#ctx0" brushRef="#br0" timeOffset="156778.536">21169 2661 6521,'3'21'6923,"17"36"-6523,-20-57-378,11 28 61,2-1 0,0 0 0,2-2 0,1 1 0,0-2 0,2 0-1,1-1 1,1-1 0,11 9-83,5 7 211,-36-37-193,1 0 0,-1-1-1,0 1 1,0-1 0,1 1-1,-1-1 1,0 1 0,0-1-1,1 1 1,-1-1 0,0 0-1,1 1 1,-1-1 0,1 1-1,-1-1 1,1 0 0,-1 1-1,1-1 1,-1 0 0,1 0-1,-1 1 1,1-1 0,-1 0-1,1 0 1,-1 0 0,1 1-1,-1-1 1,1 0 0,0 0-1,-1 0 1,1 0 0,-1 0-1,1 0 1,-1 0 0,1-1-1,0 1 1,-1 0 0,1 0 0,-1 0-1,1-1 1,-1 1 0,1 0-1,-1 0 1,1-1 0,-1 1-1,1 0 1,-1-1 0,0 1-1,1-1 1,-1 1-18,12-33 1257,-5-11-954,-2 0 1,-2 0-1,-2 0 1,-2-1-1,-2 1 0,-2 0 1,-2 0-1,-1 1 1,-4-4-304,-3 1-11,14 45 7,1 1-1,-1 0 1,0 0-1,1-1 1,-1 1-1,1 0 1,-1 0-1,1 0 1,-1 0-1,0 0 1,1 0-1,-1 0 1,1 0-1,-1 0 1,0 0 0,1 0-1,-1 0 1,1 0-1,-1 1 1,0-1-1,1 0 1,-1 0-1,1 1 1,-1-1-1,1 0 1,-1 1-1,1-1 1,-1 0-1,1 1 1,0-1-1,-1 1 1,1-1-1,0 1 1,-1-1-1,1 1 1,0-1-1,-1 1 1,1-1-1,0 1 1,0-1 0,0 1-1,-1 0 1,1-1-1,0 1 1,0-1-1,0 1 1,0 0-1,0-1 1,0 1-1,0 0 5,-2 6-410,1 1-1,-1-1 1,1 1 0,1 0-1,-1-1 1,2 1-1,-1 0 1,1-1 0,0 1-1,0-1 1,1 1 0,0-1-1,0 1 1,1-1-1,0 0 1,0 0 0,0 0-1,1 0 411,17 22-3191</inkml:trace>
  <inkml:trace contextRef="#ctx0" brushRef="#br0" timeOffset="157231.712">21556 2895 6977,'6'-9'5054,"4"-11"-3552,3-4-1193,-9 18-215,1 1 8,-1-1 1,1 0 0,-1 1 0,0-2-1,-1 1 1,1 0 0,-1-1 0,0 1 0,-1-1-1,0 0 1,0 0 0,0 0 0,-1 0-1,0 0 1,0-1 0,-1 1 0,0 0-1,0 0 1,-1-1 0,0 1 0,0 0 0,-1 0-1,0 0 1,0 0 0,-1-1-103,2 6 22,0 1 0,0-1 1,0 1-1,-1 0 0,1 0 1,-1-1-1,1 1 0,-1 0 0,1 0 1,-1 1-1,1-1 0,-1 0 0,0 0 1,1 1-1,-1-1 0,0 1 1,0-1-1,1 1 0,-1 0 0,0 0 1,0 0-1,0 0 0,1 0 0,-1 0 1,0 0-1,0 1 0,0-1 1,1 1-1,-1-1 0,0 1 0,1 0 1,-1-1-1,0 1 0,1 0 0,-1 0 1,1 0-1,-1 0 0,1 0 1,0 1-1,-1-1 0,1 0 0,0 1 1,0-1-1,0 1 0,0-1 0,0 1 1,0 0-23,-6 11-5,0 1 0,0 0 0,1 0 1,1 0-1,1 0 0,0 1 0,1 0 1,0 0-1,1 0 0,1 0 0,0 0 1,1 0-1,1 0 0,1 5 5,-2-17 1,-1 1 1,1 0-1,0-1 0,0 1 1,0-1-1,1 1 0,0 0 1,-1-1-1,1 1 0,0-1 1,1 1-1,-1-1 0,0 0 1,1 0-1,0 1 0,0-1 1,0 0-1,0-1 0,0 1 1,1 0-1,-1-1 0,1 1 1,0-1-1,0 0 0,0 1 1,0-1-1,0-1 0,0 1 1,0 0-1,1-1 0,-1 0 1,0 0-1,1 0 0,-1 0 1,1 0-1,0-1 0,-1 1 1,1-1-1,3 0-1,3-3 20,-1 1 0,1-1 0,-1-1 0,1 0 0,-1 0 0,0 0-1,-1-1 1,1-1 0,-1 0 0,0 0 0,0 0 0,-1-1 0,0 0 0,5-7-20,6-30-570,-24 25-2778,-1 9 444</inkml:trace>
  <inkml:trace contextRef="#ctx0" brushRef="#br0" timeOffset="158253.985">21694 2326 7722,'7'68'5522,"1"11"-5539,0-22 231,4 0 0,1-1 0,3-1 0,3 0 0,1-1 0,3-2-1,5 4-213,-18-38 562,-12-22 1097,-65-111 257,-45-37-1776,86 105-205,40 77-208,-13-27 270,0-1-1,1 1 1,0 0 0,-1-1 0,1 1 0,0-1 0,0 0 0,0 0 0,1 1 0,-1-1 0,1-1 0,-1 1-1,1 0 1,-1 0 0,1-1 0,0 0 0,0 0 0,0 1 0,0-2 0,0 1 0,0 0 0,0-1-1,0 1 1,0-1 0,0 0 0,0 0 0,0 0 0,2 0 3,1-2 4,0 0 0,0 0 0,-1 0 0,1-1 0,-1 0 0,0 0 0,0 0 0,0-1 0,0 0 0,0 0 0,-1 0 0,0 0 0,0-1 0,0 0 0,0 1 0,-1-2 0,2-2-4,3-3 11,0-1-1,-1 0 1,0 0 0,-1-1 0,-1 0-1,0 0 1,0 0 0,-2 0 0,1-1-1,-2 0 1,0 1 0,0-1 0,-2 0-1,1 0 1,-2 0 0,0 0 0,0 0-1,-2 0 1,-2-10-11,5 25-2,-1-1 0,1 1 0,0 0 0,0 0 0,-1 0 0,1-1 0,0 1 0,-1 0-1,1-1 1,-1 1 0,1 0 0,-1-1 0,1 1 0,-1 0 0,0-1 0,1 1 0,-1-1 0,0 1 0,1-1 0,-1 0 0,0 1 0,0-1 0,1 0 0,-1 1-1,0-1 1,0 0 0,1 0 0,-1 0 0,0 0 0,0 1 0,0-1 0,0 0 0,1-1 0,-1 1 0,0 0 0,0 0 0,0 0 0,1 0 0,-1-1 0,0 1-1,0 0 1,0-1 0,1 1 0,-1 0 0,0-1 0,1 1 0,-1-1 0,0 1 0,1-1 0,-1 0 0,1 1 0,-1-1 0,1 1 0,-1-1 0,1 0 0,-1 0-1,1 1 1,0-1 0,-1 0 0,1 0 0,0 1 0,0-1 0,0 0 0,-1 0 2,-3 26-21,0 0 0,2 1 1,0-1-1,2 1 0,1-1 0,1 1 0,1-1 1,1 0-1,1 0 0,5 12 21,-7-26 3,0 1 0,0-1 0,1 0 0,0-1 0,1 1 0,1-1 0,0 0 0,0 0-1,0-1 1,2 1 0,-1-1 0,1-1 0,0 0 0,1 0 0,0 0 0,0-1 0,0-1 0,1 0 0,0 0 0,0 0 0,1-2 0,0 1 0,0-1 0,2 0-3,21-6 121,-34 2-118,1 0 1,-1-1 0,1 1 0,-1 0 0,0-1-1,1 1 1,-1 0 0,1-1 0,-1 1 0,0-1 0,1 1-1,-1-1 1,0 1 0,0 0 0,1-1 0,-1 1-1,0-1 1,0 1 0,0-1 0,0 1 0,1-1-1,-1 0 1,0 1 0,0-1 0,0 1 0,0-1-1,0 1 1,0-1 0,-1 1 0,1-1 0,0 1-1,0-1 1,0 1 0,0-1 0,-1 1 0,1-1-1,0 1 1,0-1 0,-1 1 0,1-1 0,0 1-1,-1 0 1,1-1 0,0 1 0,-1 0 0,1-1-1,-1 1 1,1 0 0,-1-1 0,1 1 0,-1 0-1,1 0 1,-1 0 0,1-1 0,-1 1 0,1 0-1,-1 0 1,1 0 0,-1 0-4,-200-146 59,151 97-95,50 49 30,0-1-1,1 1 1,-1-1 0,0 0 0,0 1 0,1-1 0,-1 1 0,0-1 0,0 1-1,1 0 1,-1-1 0,1 1 0,-1-1 0,0 1 0,1 0 0,-1-1 0,1 1-1,-1 0 1,1-1 0,-1 1 0,1 0 0,-1 0 0,1-1 0,-1 1-1,1 0 1,0 0 0,-1 0 0,1 0 0,-1 0 0,1 0 0,-1 0 0,1 0-1,0 0 1,-1 0 0,1 0 0,-1 0 0,1 0 0,-1 1 0,1-1 0,-1 0-1,1 0 1,-1 0 0,1 1 0,-1-1 0,1 0 0,-1 1 0,1-1 0,-1 1-1,0-1 1,1 0 0,-1 1 0,1-1 6,107 13-960,-36-18-3066,-27-4 690</inkml:trace>
  <inkml:trace contextRef="#ctx0" brushRef="#br0" timeOffset="158595.62">22176 2488 8738,'-9'5'723,"0"1"-1,0 1 1,0-1 0,1 2 0,0-1-1,0 1 1,1 0 0,0 0 0,-1 2-723,3-2 101,0 0 0,0 0 0,1 0 0,-1 1 0,2 0 0,0 0 0,0 0 0,0 0 0,1 0 0,0 1 0,1-1 0,0 0 0,1 1 0,0-1 1,0 1-1,1 2-101,-1-9 11,0 0 1,0-1-1,1 1 1,-1 0-1,1-1 1,-1 1-1,1 0 1,0-1-1,0 1 1,0-1-1,0 1 1,0-1-1,1 0 1,-1 1-1,1-1 1,0 0-1,-1 0 1,1 0-1,0 0 1,0 0-1,0 0 1,1-1-1,-1 1 1,0-1-1,1 0 1,-1 1 0,1-1-1,-1 0 1,1 0-1,-1-1 1,1 1-1,0 0 1,-1-1-1,1 0 1,0 1-1,-1-1 1,1 0-1,0-1 1,0 1-1,-1 0 1,3-1-12,6-2 23,-1 0 0,0 0 1,1-1-1,-2 0 1,1-1-1,0 0 0,-1-1 1,0 0-1,0 0 1,-1-1-1,1 0 0,-2-1 1,1 1-1,-1-2 0,0 1 1,-1-1-1,1 0 1,-2 0-1,0 0 0,0-1 1,0 0-1,-1 0 1,-1 0-1,0-1 0,0 1 1,-1-1-1,0 0 1,-1-1-24,0 8 24,-1-1 1,0 1 0,0-1-1,0 0 1,-1 1 0,1-1-1,-1 1 1,0-1 0,-1 1-1,1-1 1,-1 1 0,0 0-1,0 0 1,0 0 0,0 0-1,-1 0 1,1 0 0,-1 1 0,0-1-1,-1 1 1,1 0 0,0 0-1,-1 0 1,0 0 0,1 1-1,-1-1 1,0 1 0,0 0-1,-1 0 1,1 0 0,0 1-1,-1 0 1,1-1 0,-1 2 0,1-1-1,-1 0 1,1 1 0,-1 0-1,1 0 1,-1 0 0,0 1-1,1-1 1,-1 1-25,2 1-109,0-1-1,1 1 1,-1-1 0,1 1 0,-1 0-1,1 0 1,0 0 0,-1 0-1,1 0 1,0 1 0,0-1 0,1 1-1,-1-1 1,0 1 0,1 0-1,0-1 1,-1 1 0,1 0 0,0 0-1,0 1 110,5 7-3232,10-7-92</inkml:trace>
  <inkml:trace contextRef="#ctx0" brushRef="#br0" timeOffset="159304.884">22390 2392 8162,'-12'-9'5645,"5"21"-3832,4 29-2027,3-37 507,-2 11-249,1 0 1,1 0-1,1 0 0,0-1 0,1 1 0,0 0 0,1-1 0,1 1 1,0-1-1,1 0 0,6 12-44,-10-24 10,0 0 1,1 0-1,-1 0 0,0 0 1,1-1-1,-1 1 1,1 0-1,0-1 1,-1 1-1,1-1 0,0 1 1,0-1-1,0 0 1,0 0-1,0 0 0,0 0 1,0 0-1,1 0 1,-1-1-1,0 1 1,0-1-1,1 1 0,-1-1 1,0 0-1,1 0 1,-1 0-1,0 0 0,1-1 1,-1 1-1,0 0 1,0-1-1,1 0 1,-1 1-1,0-1 0,0 0 1,0 0-1,0 0 1,0-1-1,0 1 0,0 0 1,0-1-1,0 0-10,6-5 59,1 0-1,-1-1 1,0 0-1,-1 0 1,0-1-1,0 0 1,-1 0-1,2-4-58,-1 0 37,0 0 1,-1-1-1,0 0 0,-1 0 0,0 0 0,-2 0 0,0-1 0,0 0 0,-1 0 0,-1 1 0,0-9-37,-19 112-370,17-80 362,-4 11 12,2-1-1,1 0 1,0 1-1,1-1 1,1 1-1,1 0 1,3 17-4,-4-36 2,1 1-1,-1 0 1,0-1-1,1 1 1,-1 0-1,1-1 1,-1 1 0,1-1-1,0 1 1,0-1-1,0 1 1,0-1-1,0 0 1,0 1-1,0-1 1,0 0 0,0 0-1,1 0 1,-1 0-1,0 0 1,1 0-1,-1 0 1,1 0 0,-1 0-1,1-1 1,-1 1-1,1-1 1,0 1-1,-1-1 1,1 1-1,0-1 1,-1 0 0,1 0-1,0 0 1,-1 0-1,1 0 1,0 0-1,-1-1 1,1 1 0,0-1-1,-1 1 1,1-1-1,0 1 1,-1-1-1,1 0 1,-1 0 0,0 0-1,1 1 1,-1-1-1,0-1 1,1 1-1,-1 0 1,0 0-1,0 0 1,0-1 0,0 1-1,0-1 1,0 0-2,9-12-119,0-1 0,-2-1 0,1 1 0,-2-1 1,0-1-1,-1 1 0,-1-1 0,0-5 119,-4 20-28,24-136-2731,-29 45-2740,-7 52 1965</inkml:trace>
  <inkml:trace contextRef="#ctx0" brushRef="#br0" timeOffset="159582.669">22683 2194 6505,'-19'46'5529,"17"-40"-5419,0 1 1,1-1-1,-1 1 1,1-1-1,1 1 0,-1-1 1,1 1-1,1 0 1,-1-1-1,1 1 0,0-1 1,0 1-1,1-1 1,0 1-1,0-1 1,1 0-1,0 2-110,-1-7 10,-1 1 0,1-1 0,0 1-1,-1-1 1,1 0 0,0 0 0,0 0 0,0 0 0,0 0 0,0 0-1,0 0 1,0-1 0,0 1 0,0-1 0,0 1 0,0-1 0,0 0-1,1 0 1,-1 0 0,0 0 0,0 0 0,0 0 0,0-1 0,0 1 0,1-1-1,-1 0-9,14 0 48,-11 1-28,71 5 81,-74-4-94,0-1 0,0 1 0,0 0-1,0-1 1,0 1 0,0 0 0,0 0 0,0 0-1,0 1 1,0-1 0,-1 0 0,1 1 0,0-1-1,-1 1 1,0 0 0,1-1 0,-1 1 0,0 0-1,0 0 1,0 0 0,0 0 0,0 0 0,0 0-1,0 0 1,-1 0 0,1 0 0,-1 0 0,1 0-1,-1 0 1,0 1 0,0-1 0,0 2-7,-1 4 122,0 0 0,-1 0 0,0 0 0,0 0 0,0 0 0,-1-1 0,-1 1 0,1-1-1,-1 0 1,0 0 0,-1 0 0,0 0 0,0-1 0,0 0 0,-1 0 0,1 0 0,-2 0 0,1-1 0,0 0 0,-1-1 0,0 1 0,-2 0-122,7-4 11,0 0 1,1-1-1,-1 1 1,0 0-1,1-1 0,-1 1 1,0-1-1,0 1 0,0-1 1,0 0-1,1 0 1,-1 1-1,0-2 0,0 1 1,0 0-1,0 0 0,1 0 1,-1-1-1,0 1 1,0-1-1,0 0 0,1 1 1,-1-1-1,0 0 0,1 0 1,-1 0-1,1 0 1,-1 0-1,1-1 0,0 1 1,-1 0-1,1-1 0,0 1 1,0-1-1,0 1 1,0-1-1,0 1 0,0-1 1,0 0-1,1 1 0,-1-1 1,1 0-1,-1 0 1,1 1-1,-1-1 0,1 0 1,0 0-1,0 0 0,0 0-11,-1-7-407,1 0 1,-1 1-1,2-1 0,-1 0 0,1 0 0,1 0 0,-1 1 0,1-1 0,1 1 0,0-1 0,0 1 0,3-4 407,13-20-3253</inkml:trace>
  <inkml:trace contextRef="#ctx0" brushRef="#br0" timeOffset="159935.136">22936 2327 4713,'16'-7'9285,"-8"-20"-7088,-8 24-1999,-26 42 291,25-38-489,1 1-1,-1 0 1,1-1-1,-1 1 1,1-1 0,0 1-1,-1 0 1,1-1-1,0 1 1,0 0-1,0-1 1,1 1-1,-1-1 1,0 1 0,1 0-1,-1-1 1,1 1-1,-1-1 1,1 1-1,0-1 1,-1 1-1,1-1 1,0 1 0,0-1-1,0 0 1,0 0-1,1 1 1,-1-1-1,0 0 1,0 0-1,1 0 1,-1 0 0,0 0-1,1-1 1,-1 1-1,1 0 1,-1-1-1,1 1 1,0-1-1,-1 1 1,1-1 0,-1 0-1,1 0 1,0 1-1,-1-1 1,1 0-1,0-1 1,1 1 0,112-35 68,-44 9-8,-6 14-39,-65 11 5,0 1 0,0 0 0,-1 0 0,1-1 0,0 1 0,-1 0 0,1 0 0,0 0 0,-1 0 0,1 0 0,0-1 0,-1 1 0,1 0 0,-1 0 0,1 0 0,0 0 0,-1 0 0,1 0 0,0 0 0,-1 0-1,1 0 1,0 0 0,-1 0 0,1 0 0,-1 1 0,1-1 0,0 0 0,-1 0 0,1 0 0,0 0 0,-1 1 0,1-1 0,0 0 0,0 0 0,-1 0 0,1 1 0,0-1 0,0 0 0,-1 1 0,1-1 0,0 0 0,0 1 0,0-1 0,-1 0 0,1 1-1,0-1 1,0 0 0,0 1 0,0-1 0,0 0 0,0 1 0,0-1 0,0 0 0,0 1 0,0-1 0,0 1 0,0-1 0,0 1-26,-5-7 149,1-1-1,0 1 1,0 0 0,0-1-1,1 0 1,0 0 0,0 0 0,1 0-1,0-1 1,0 1 0,1 0-1,0-1 1,0 1 0,0-1-1,1 0 1,1 1 0,-1-1 0,2-4-149,-2 11-4,1 0 0,0-1 1,-1 1-1,1 0 0,0 0 1,0 0-1,0 0 1,0 0-1,0 0 0,0 0 1,0 0-1,0 0 1,0 0-1,1 0 0,-1 1 1,0-1-1,0 0 0,1 1 1,-1-1-1,0 1 1,1 0-1,-1-1 0,1 1 1,-1 0-1,0 0 0,1 0 1,-1 0-1,1 0 1,-1 0-1,1 0 0,-1 0 1,0 1-1,1-1 1,-1 1-1,0-1 0,1 1 1,-1-1-1,0 1 0,1 0 1,0 0 3,10 3-28,15 2-7,-19-4 13,0 0-1,0 0 0,0 0 1,0-1-1,0-1 0,0 1 1,1-1-1,-1 0 1,0-1-1,0 0 0,0-1 1,0 1-1,8-4 23,27-15-2656,-7-5 664</inkml:trace>
  <inkml:trace contextRef="#ctx0" brushRef="#br0" timeOffset="160471.508">22393 2222 8378,'-17'18'4738,"17"-18"-4725,0 0 0,0 1 1,0-1-1,0 0 0,-1 1 0,1-1 0,0 0 1,0 1-1,0-1 0,0 1 0,0-1 0,0 0 1,0 1-1,1-1 0,-1 0 0,0 1 0,0-1 1,0 0-1,0 1 0,0-1 0,0 0 0,1 1 0,-1-1 1,0 0-1,0 1 0,0-1 0,1 0 0,-1 0 1,0 1-1,1-1 0,-1 0 0,0 0 0,0 1 1,1-1-1,-1 0 0,0 0 0,1 0 0,-1 0 1,1 0-1,-1 0 0,0 1 0,1-1 0,-1 0 1,0 0-1,1 0 0,-1 0 0,0 0 0,1 0 1,-1 0-1,1 0 0,-1-1 0,0 1 0,1 0 1,-1 0-1,0 0 0,1 0 0,-1 0-13,6-2 22,0 1 0,0-1 0,0 1 0,0-2 0,-1 1 1,1-1-1,-1 1 0,1-2 0,-1 1 0,0 0 0,0-1 0,-1 0 0,1 0 0,-1-1 0,0 1 0,0-1 0,0 0 0,0 0 0,1-5-22,59-112 139,-70 179-159,4-46-187,-2 56 600,15-27-3225,-3-30 778</inkml:trace>
  <inkml:trace contextRef="#ctx0" brushRef="#br0" timeOffset="161307.206">21416 3444 5465,'-8'-57'7315,"25"150"-4937,3 116-2031,8 44 858,-2-190-553,-26-63-640,0 0-1,0 0 0,0-1 0,0 1 0,0 0 1,0 0-1,0 0 0,0-1 0,1 1 1,-1 0-1,0 0 0,0 0 0,0 0 0,0-1 1,0 1-1,1 0 0,-1 0 0,0 0 0,0 0 1,0 0-1,0 0 0,1 0 0,-1-1 1,0 1-1,0 0 0,0 0 0,1 0 0,-1 0 1,0 0-1,0 0 0,1 0 0,-1 0 1,0 0-1,0 0 0,0 0 0,1 0 0,-1 0 1,0 0-1,0 0 0,0 1 0,1-1 0,-1 0 1,0 0-1,0 0 0,0 0 0,1 0 1,-1 0-1,0 0 0,0 1 0,0-1 0,0 0 1,0 0-1,1 0 0,-1 0 0,0 1 1,0-1-1,0 0 0,0 0 0,0 0 0,0 1 1,0-1-1,0 0 0,0 0-11,7-23 465,-6 18-387,4-8 8,0 0 1,1 0-1,0 1 1,1 0-1,1 0 1,0 1-1,3-4-86,-6 8 18,3-3-5,-5 3-14,1 1-1,0 0 1,1 0 0,0 0 0,0 0 0,0 1 0,0 0 0,1 0 0,0 0 0,0 1-1,0 0 1,1 0 0,-1 0 0,4 0 1,-6 5-11,0 0-1,0 0 1,0 0 0,0 1 0,0 0-1,0 0 1,0 0 0,-1 0-1,1 1 1,-1-1 0,1 1-1,-1 0 1,0 0 0,0 0-1,-1 0 1,1 1 0,-1-1-1,1 1 1,-1 0 0,0-1-1,0 1 1,-1 0 0,1 0-1,-1 1 12,4 3 7,33 70 193,-101-246 2411,0 6-2498,57 151-148,7 21-34,0-3 72,0 1-143,0-1 0,1 0 0,0 0 0,0 0-1,0 0 1,1 0 0,0 0 0,0 0 0,1-1 0,0 0 0,0 0 0,0 0 0,1 0 0,0 0-1,0-1 1,0 0 0,1 0 0,0 0 0,3 1 140,-6-5-240,0-1 0,0 0 0,0 0-1,1 0 1,-1 0 0,0 0 0,0 0 0,0-1 0,0 0-1,0 1 1,0-1 0,0-1 0,0 1 0,-1 0 0,1-1-1,0 1 1,-1-1 0,1 0 0,-1 1 0,1-1 0,-1-1 0,1 0 240,2 0-539,34-27-3349</inkml:trace>
  <inkml:trace contextRef="#ctx0" brushRef="#br0" timeOffset="161645.44">21996 3424 7778,'-24'0'5511,"4"36"-4176,17-28-1138,-7 14-56,2 1 0,0 0 1,1 1-1,2 0 0,0 0 1,1 0-1,2 0 0,1 1 1,0-1-1,3 15-141,-3-37 12,1 0-1,0 0 0,0 0 1,0 0-1,0 0 1,0 0-1,0 0 0,1 0 1,-1 0-1,1 0 1,-1 0-1,1 0 1,0 0-1,0 0 0,0 0 1,0 0-1,0-1 1,0 1-1,0 0 0,1-1 1,-1 1-1,0-1 1,1 1-1,-1-1 1,1 0-1,0 0 0,0 0 1,-1 0-1,1 0 1,0 0-1,0 0 0,0 0 1,0-1-1,0 1 1,0-1-1,0 1 1,0-1-1,0 0 0,0 0 1,0 0-1,0 0-11,4-4 36,-1 0-1,0-1 1,0 0-1,0 0 1,-1 0-1,1 0 1,-1-1-1,0 0 1,-1 0-1,0 0 1,0 0-1,0 0 1,0-1-1,-1 1 1,0-1-1,-1 0 1,1 0-1,-1-1-35,2-3 33,4-13 54,0 0-1,-2-1 0,-1 0 1,-1 0-1,-1 0 0,-1-1 1,-2-12-87,-2 68 236,5 24-224,2-1 1,2 1 0,4 5-13,-10-57-19,0-1-1,0 1 1,0-1-1,0 0 1,0 1-1,0-1 0,0 0 1,0 1-1,1-1 1,-1 1-1,0-1 1,1 0-1,0 0 1,-1 1-1,1-1 1,-1 0-1,1 0 0,0 0 1,0 0-1,0 1 1,0-1-1,0-1 1,0 1-1,0 0 1,0 0-1,0 0 1,0 0-1,1-1 1,-1 1-1,0 0 0,0-1 1,1 0-1,-1 1 1,0-1-1,1 1 1,-1-1-1,0 0 1,1 0-1,-1 0 1,1 0-1,-1 0 0,0 0 1,1 0-1,-1-1 1,0 1-1,1 0 1,-1-1-1,0 1 1,2-1 19,26-22-2954,6-8 78</inkml:trace>
  <inkml:trace contextRef="#ctx0" brushRef="#br0" timeOffset="162972.41">22285 3350 7074,'-5'-14'2718,"4"10"-2275,-1 0-1,1 1 1,0-1-1,-1 0 1,0 1-1,0-1 1,0 1-1,0 0 1,-1-1-1,1 1 1,-1 0 0,0 1-1,0-1 1,0 0-1,-2-1-442,3 5 45,0-1 0,0 1 0,0 0 0,1 0-1,-1-1 1,0 1 0,0 0 0,1 0 0,-1 1 0,1-1 0,-1 0 0,1 1-1,-1-1 1,1 0 0,0 1 0,0 0 0,-1-1 0,1 1 0,0 0-1,1-1 1,-1 1 0,0 0 0,0 0 0,1 0 0,-1 1-45,-4 9 5,1-1 0,0 1-1,1 0 1,0 1 0,1-1 0,0 0 0,1 1 0,0 0 0,1-1 0,0 1 0,1-1-1,3 10-4,-4-21 3,1-1-1,0 1 1,0 0-1,0-1 1,0 1-1,0-1 0,0 1 1,0-1-1,0 1 1,0-1-1,0 0 0,0 1 1,0-1-1,0 0 1,0 0-1,1 0 1,-1 0-1,0 0 0,0 0 1,0 0-1,0 0 1,0-1-1,0 1 1,0 0-1,0-1 0,0 1 1,0 0-1,0-1 1,0 0-1,0 1 0,0-1 1,0 1-1,0-1 1,0 0-1,0 0 1,-1 1-1,1-1 0,0 0 1,0 0-1,-1 0 1,1 0-1,-1 0 0,1 0 1,-1 0-1,1 0 1,-1 0-1,0 0 1,1-1-3,1 0 5,38-59 81,14-11 2,-54 71-90,1 0 0,0 0-1,0 0 1,-1 0-1,1 1 1,0-1-1,0 0 1,0 1-1,0-1 1,0 1-1,0-1 1,0 1 0,0-1-1,0 1 1,0 0-1,0-1 1,0 1-1,1 0 1,-1 0-1,0 0 1,0 0-1,0 0 1,0 0 0,0 0-1,0 0 1,1 1-1,-1-1 1,0 0-1,0 1 1,0-1-1,0 0 1,0 1-1,0-1 1,0 1 0,0 0-1,0-1 1,0 1-1,-1 0 1,1 0-1,0-1 1,0 1-1,-1 0 1,1 0-1,0 0 1,-1 0-1,1 0 1,0 1 2,17 60-141,-16-54 131,66 429-174,-55-318 316,-13-119-118,0 1 0,0-1 0,0 1 0,0-1 1,0 1-1,0-1 0,0 1 0,-1-1 0,1 1 1,0-1-1,0 1 0,-1-1 0,1 1 0,0-1 0,-1 1 1,1-1-1,0 1 0,-1-1 0,1 0 0,-1 1 0,1-1 1,-1 0-1,1 1 0,-1-1 0,1 0 0,-1 0 0,1 1 1,-1-1-1,1 0 0,-1 0 0,1 0 0,-1 0 1,1 0-1,-1 0 0,0 0 0,1 0 0,-1 0 0,1 0 1,-1 0-1,1 0 0,-1 0 0,1 0 0,-1 0 0,1 0 1,-1-1-1,1 1 0,-1 0 0,1 0 0,-1-1 1,1 1-1,-1 0 0,1-1 0,-1 1 0,1-1 0,0 1 1,-1-1-1,1 1 0,0 0 0,-1-1 0,1 1 0,0-1 1,0 1-1,-1-1 0,1 1 0,0-1 0,0 0 1,0 1-1,0-1 0,0 1 0,0-1-14,-8-6 54,2-1 0,-1 0 1,1-1-1,0 1 0,1-1 0,0 0 1,0-1-1,1 1 0,1-1 0,-1 0 0,1 0 1,1 0-1,0 0 0,1 0 0,-1-1 1,2-5-55,-1-20-10,1 0 1,2 0 0,2 1 0,1-5 9,0 8-8,1-1 1,2 1-1,0 0 1,3 1-1,0 0 0,11-19 8,-21 48-2,-1 1-1,0 0 0,0 0 0,0 0 1,1 0-1,-1-1 0,1 1 0,-1 0 1,1 0-1,-1 0 0,1 0 0,0 0 0,-1 0 1,1 0-1,0 0 0,0 1 0,0-1 1,0 0-1,0 0 0,0 1 0,0-1 1,0 0-1,0 1 0,0-1 0,0 1 1,0-1-1,0 1 0,0 0 0,1 0 0,-1-1 1,0 1-1,0 0 0,0 0 0,1 0 1,-1 0-1,0 0 0,0 0 0,0 1 1,1-1-1,-1 0 0,0 1 0,0-1 0,0 0 1,0 1-1,0-1 0,0 1 0,0 0 1,0-1-1,0 1 0,0 0 0,0 0 1,0 0-1,0 0 3,1 3-4,1 0 0,0 0 0,-1 0 1,1 0-1,1 0 0,-1-1 0,1 1 1,-1-1-1,1 0 0,0 0 0,0-1 1,0 1-1,0-1 0,1 0 0,-1 0 1,1 0-1,-1 0 0,1-1 0,0 0 1,-1 0-1,1 0 0,1 0 4,4-6-1,-1 1 0,1-2 0,-1 1 0,-1-1 0,1 0 0,-1-1 0,0 0 0,0-1 0,-1 1 0,0-1 0,0-1 0,-1 1-1,0-1 1,3-6 1,-6 10 3,84-131 73,-86 137-78,-1-1 1,0 0-1,0 0 1,0 0-1,0 1 0,1-1 1,-1 0-1,0 0 1,0 0-1,1 1 0,-1-1 1,0 0-1,0 0 1,1 0-1,-1 0 0,0 0 1,0 0-1,1 1 1,-1-1-1,0 0 0,1 0 1,-1 0-1,0 0 1,0 0-1,1 0 0,-1 0 1,0 0-1,1 0 1,-1-1-1,0 1 0,0 0 1,1 0-1,-1 0 1,0 0-1,0 0 0,1 0 1,-1 0-1,0-1 1,0 1-1,1 0 0,-1 0 1,0 0-1,0-1 1,0 1-1,1 0 0,-1 0 1,0-1-1,0 1 1,0 0-1,0 0 0,0-1 1,1 1-1,-1 0 1,0 0-1,0-1 0,0 1 2,-3 25-87,3-24 87,-22 91-66,22-92 66,0 1 0,0-1 0,0 1-1,0-1 1,0 1 0,0 0-1,0-1 1,0 1 0,1-1-1,-1 1 1,0-1 0,0 1 0,1-1-1,-1 1 1,0-1 0,1 1-1,-1-1 1,0 1 0,1-1 0,-1 1-1,1-1 1,-1 0 0,0 1-1,1-1 1,-1 0 0,1 1 0,0-1-1,-1 0 1,1 1 0,-1-1-1,1 0 1,-1 0 0,1 0-1,-1 0 1,1 0 0,0 0 0,-1 0-1,1 0 1,-1 0 0,1 0-1,0 0 1,-1 0 0,1 0 0,-1 0-1,1 0 1,-1-1 0,1 1-1,-1 0 1,1 0 0,-1-1 0,1 1-1,-1 0 1,1-1 0,-1 1-1,1 0 1,-1-1 0,1 1 0,-1-1-1,0 1 1,1-1 0,-1 1-1,0-1 1,0 1 0,1-1 0,133-128 112,-98 107-136,-35 22 20,0 0 0,0 1 0,-1-1 0,1 0-1,0 0 1,0 0 0,0 0 0,0 1-1,0-1 1,0 0 0,0 1 0,-1-1-1,1 1 1,0-1 0,0 1 0,0-1-1,-1 1 1,1 0 0,0-1 0,-1 1-1,1 0 1,0-1 0,-1 1 0,1 0-1,-1 0 1,0 0 0,1-1 0,-1 1-1,1 0 1,-1 0 0,0 0 0,0 0-1,0 0 1,1 0 0,-1 0 0,0 0-1,0 0 1,0 0 0,0 0 0,-1-1-1,1 1 5,32 313-88,-33-242 204,8-118-68,2-1-1,1 1 1,3 1 0,1 0-1,19-38-47,37-125 42,-61 119-6,-22 101-4,-24 113-40,37-124 9,-1 0 0,1 0 0,-1 1 0,1-1 0,0 0 0,0 1 0,0-1 0,0 0 0,0 1 0,0-1-1,0 0 1,0 1 0,0-1 0,1 0 0,-1 0 0,0 1 0,1-1 0,-1 0 0,1 0 0,0 0 0,-1 1-1,1-1 1,0 0 0,-1 0 0,1 0 0,0 0 0,0 0 0,0 0 0,0-1 0,0 1 0,0 0 0,0 0-1,1-1 1,-1 1 0,0 0 0,0-1 0,0 0 0,1 1 0,-1-1 0,0 0 0,1 1-1,7-3 7,1-1 0,-1 0 0,0 0 0,0-1 0,-1 0 0,1 0 1,-1-1-1,0 0 0,0-1 0,0 0 0,-1 0 0,0-1 0,0 1 0,-1-1 1,0-1-1,0 1 0,0-1 0,2-6-7,1 3 9,60-76 67,-56 84-126,-13 24 17,-22 111 16,22-131 18,-1-1 1,1 1-1,0 0 0,0 0 0,0 0 1,0 0-1,0 0 0,0 0 0,0 0 0,0 0 1,1 0-1,-1 0 0,0 0 0,1 0 1,-1 0-1,0 0 0,1 0 0,-1 0 1,1-1-1,-1 1 0,1 0 0,0 0 0,-1 0 1,1-1-1,0 1 0,0 0 0,-1-1 1,1 1-1,0-1 0,0 1 0,0-1 1,0 1-1,0-1 0,-1 0 0,1 1 0,0-1 1,0 0-1,0 0 0,0 0 0,0 0 1,0 0-1,0 0 0,0 0 0,0 0 1,0 0-1,0 0 0,0 0 0,0-1 0,0 1 1,0 0-1,0-1 0,1 1-1,6-5 15,1 1 0,-1-1 1,0-1-1,0 0 0,0 0 0,-1 0 0,0-1 1,5-5-16,-3 3 8,59-74-1944,-57 75-1419</inkml:trace>
  <inkml:trace contextRef="#ctx0" brushRef="#br0" timeOffset="173090.316">4800 14200 8042,'-154'7'4988,"98"-2"-4735,1 2-1,-1 2 1,2 3-1,0 2 0,-28 12-252,-81 36 115,-104 57-60,247-108 17,0 1 0,0 0 1,1 2-1,1 0 0,0 1 1,1 1-1,1 0 1,-9 13-73,-105 173 432,101-150-424,2 2 1,2 1-1,3 1 0,2 1 1,3 0-1,-2 21-8,18-57-3,1 0-1,1 0 1,1 0-1,1-1 1,0 1-1,2 0 1,0-1-1,1 0 1,1 0-1,1-1 1,1 0-1,1 0 0,0-1 1,13 16 3,88 127-24,-50-94 5,3-1 1,60 46 18,-36-42-6,3-4 0,66 35 6,-72-54-8,2-4 1,1-4-1,55 14 8,-72-30-2,2-3 1,0-3-1,0-4 1,2-3-1,6-3 2,-16-4-5,0-2 1,0-4-1,-1-2 0,1-4 1,-1-2-1,10-5 5,-21 0-4,-1-1 0,0-4 0,-2-1 0,-1-2 0,0-3 0,-2-2 0,30-24 4,-14 4 16,-2-2 0,-2-3 0,-2-2 0,42-57-16,-51 50 29,-2-2 0,-4-2 0,-2-2 0,11-33-29,-25 46 41,-2-1 0,-3-2-1,-2 0 1,-3-1 0,-1-9-41,-10 41 32,-2-1 0,0 0 0,-2 0 1,-1 0-1,-2 0 0,0 0 0,-2 0 0,-2 0 0,0 1 0,-7-17-32,-1 9 86,-1-1-1,-2 2 0,-1 1 0,-2 0 0,-1 1 1,-2 1-1,-1 1 0,-2 1-85,-3-3 195,0 2 0,-2 1 0,-2 2-1,0 1 1,-2 1 0,0 2 0,-27-13-195,19 17 208,-1 2 1,-1 1-1,0 3 0,-1 2 0,0 1 1,-1 3-1,-37-2-208,15 6 120,0 3 0,0 3 1,0 4-1,1 2 0,0 3 0,-12 6-120,-46 15-24,1 4 0,3 7 0,-40 22 24,50-14-710,2 5 0,3 4 1,-47 39 709,13 1-3172,24-12 88</inkml:trace>
  <inkml:trace contextRef="#ctx0" brushRef="#br0" timeOffset="175310.792">18271 8751 7186,'-221'-24'4112,"33"15"-4654,-114 29-807,149-13 2696,-133-12-1347,217 2 386,-274-20 1322,-266-11-595,493 34-1105,-1 5 0,1 5 0,1 6 1,-21 8-9,59-5 15,2 3 0,0 4-1,2 3 1,1 2 0,1 5-15,-243 132 15,30 18-6,247-156-6,1 2-1,2 1 1,1 1-1,1 2 0,-21 34-2,22-27-1,1 1 0,3 1-1,2 2 1,-13 33 1,15-27-7,3 0-1,2 1 1,2 1 0,3 1 0,-3 29 7,13-56-7,0-1 1,2 1 0,1-1 0,2 0 0,0 1-1,2-1 1,1 0 0,2 0 0,0-1 0,2 0 0,1 0-1,1 0 7,1-5-4,1-1-1,0 0 0,2-1 0,0-1 1,2 0-1,0-1 0,1-1 1,0-1-1,1 0 0,1-1 1,1-1-1,0-2 0,1 0 0,0-1 1,0-1-1,1 0 0,9 0 5,48 18-16,2-4-1,0-3 1,3-3 16,55 5-4,99 2 4,175-5 36,32 1-3,40-1-50,26-6 25,21-14-19,-327-11-43,130-28 54,-167 9-16,-1-8 0,9-10 16,-89 19-13,-1-4 0,-2-4 0,78-45 13,-62 20-11,-3-4 1,35-34 10,-90 67 16,-1-3 0,-1-1 0,-3-2 0,4-7-16,-28 28 63,0-1 0,-2 0 1,0-1-1,-1-1 1,-1 0-1,-1 0 0,-1 0 1,-1-1-1,-1-1 0,-1 1 1,-1-1-1,-1 0 1,0 0-1,-2 0 0,-1-10-63,-2-6 130,-2 1-1,-1 0 0,-2 0 0,-1 1 1,-2-1-1,-2 2 0,-1 0 0,-2 0 0,-2 0-129,-7-10 31,-2 2-1,-1 0 1,-3 2-1,-1 1 0,-11-8-30,-32-32 25,-4 5 0,-61-47-25,67 66 65,-1 3 1,-3 3 0,-2 4 0,-34-13-66,61 38 25,-1 3 0,-1 1 0,-1 3 0,0 2 0,-45-3-25,-118 1-643,-46 40-2002,-27 30 58</inkml:trace>
  <inkml:trace contextRef="#ctx0" brushRef="#br0" timeOffset="184636.537">9534 11954 7554,'6'0'6198,"22"3"-5614,-21-1-377,0 0 1,0 1-1,0 0 0,0 0 0,0 1 0,-1-1 0,0 2 0,0-1 0,0 0 0,0 1 0,1 2-207,31 21 242,107 53 687,65-19-614,8 8 238,278 97 17,-179-44-139,-61-15-251,-107-53-66,158 19 16,-32 2-74,61 16-20,-134-50-17,6 2 84,164 57-103,152 67 68,-62-54 59,-88-27-19,-262-67 148,-2 6-1,25 11-255,-15-3 277,-57-12 113,-57-20-49,-4-3-1878,-3-1-5553,-13 1 3101</inkml:trace>
  <inkml:trace contextRef="#ctx0" brushRef="#br0" timeOffset="185692.327">14289 13840 11506,'-31'9'6599,"46"-1"-6697,129 35 158,-130-43 134,0 1 1,1-2 0,-1 0 0,0 0 0,0-1 0,0-1 0,9-3-195,44-7 639,62 12 17,77 27-466,-101-23-195,-50-5 101,128-40 698,-106 10-724,-88 1 575,6 25-545,-69-136 504,54 97-604,-3 2 1,-1 0 0,-3 1-1,-29-35 0,33 50-49,7 7-68,0 1 0,-1 1 0,-1 1 0,-1 0-1,0 1 1,-19-11 117,-65-36-7236,58 32 2732</inkml:trace>
  <inkml:trace contextRef="#ctx0" brushRef="#br0" timeOffset="213555.351">17788 12232 5841,'-53'-77'6447,"35"50"-6383,-1 2-1,-2 0 1,0 0 0,-1 2-1,-2 1 1,0 1 0,-1 1 0,-1 1-1,-1 1 1,0 2 0,-2 0-1,1 2 1,-13-3-64,-22 5 1,-1 2 0,0 4 0,0 2 0,0 3 0,-1 3 0,1 2 0,-3 4-1,-51 8 92,-108 28-92,116-16 4,2 4 0,-7 8-4,-220 107-76,-44 54 8,280-143 83,3 5 0,3 4 0,-2 8-15,-1 10 14,4 4 0,-38 52-14,49-41-13,4 3-1,-39 74 14,-152 286-25,180-304 24,8 5 1,-2 23 0,53-110-12,4 1 0,2 2 1,4 0-1,4 1 0,1 19 12,10-30-8,3 0 0,3 0-1,3 0 1,3-1 0,10 33 8,-4-33 2,3 0 1,3-1-1,3-2 0,3 0 1,6 4-3,-10-30 4,1 0 0,2-2 0,2-1 0,26 28-4,-25-34 9,2 0 1,1-2 0,1-1-1,1-2 1,1-1 0,2-2-1,0-1 1,20 8-10,27 8 28,0-4-1,2-3 1,2-4 0,17 0-28,5-3 22,1-4 1,1-5 0,87-1-23,-40-12 39,0-8 1,124-21-40,-74-6 36,-1-10 1,30-17-37,49-23 85,107-52-85,-208 58 50,-3-8 0,73-50-50,-99 42 104,-4-7 0,86-77-104,-165 118 90,-2-3-1,-3-4 0,-3-2 1,-3-4-1,23-37-89,-28 24 217,-3-2-1,-5-3 1,-3-2 0,32-93-217,-41 67 419,-5-2 1,2-33-420,-13 39 444,-4 0 0,-6-1 0,-3-100-444,-9 105 211,-5-1-1,-5 0 1,-16-67-211,14 124 0,-2 0 0,-2 1 0,-2 1-1,-3 0 1,-2 2 0,-2 1 0,-19-26 0,10 24-32,-2 1 1,-3 1-1,-1 3 0,-2 1 1,-2 2-1,-2 3 0,-24-15 32,23 22-313,-2 2 0,-1 3 0,-2 1 0,0 3 0,-50-14 313,54 23-1007,-1 3 0,0 1 0,-26 0 1007,-204-11-3158</inkml:trace>
  <inkml:trace contextRef="#ctx0" brushRef="#br0" timeOffset="-209064.922">10762 11684 6593,'-9'-5'6325,"1"23"-5306,6-14-948,-15 37 129,2 2 0,2-1 0,2 1 0,1 1-1,3 0 1,-1 23-200,-10 58 615,17-115-362,4-32-397,-8-82-4662,6 54 1667</inkml:trace>
  <inkml:trace contextRef="#ctx0" brushRef="#br0" timeOffset="-208516.351">10645 11708 5113,'11'19'9172,"50"10"-8052,-40-27-1004,1-1 0,0-1 0,-1-1 0,1-1 0,-1-1 0,0-1 0,0-1 0,2-1-116,71-13 124,-92 19-123,0-1 3,0 1 0,0-1-1,1 1 1,-1 0 0,0 0 0,1 0-1,-1 0 1,0 0 0,1 0-1,-1 1 1,0-1 0,0 1-1,1-1 1,-1 1 0,0 0-1,0 0 1,0 0 0,2 1-4,-19 13-919,-21 1-2938,9-5 1086</inkml:trace>
  <inkml:trace contextRef="#ctx0" brushRef="#br0" timeOffset="-208515.351">10684 11921 5585,'-44'40'7867,"70"-22"-6244,-10-17-1465,-1 0 1,1-1-1,0-1 0,-1 0 0,1-1 0,-1-1 1,1 0-1,12-5-158,-4 2 103,-23 6-101,9-3 20,0 0-1,1 0 0,-1 1 0,1 1 0,0 0 0,0 0 0,-1 1 0,1 1 0,0-1 1,0 2-1,-1-1 0,1 2 0,1 0-21,-11-2-121,0 1 1,0-1-1,-1 1 0,1-1 0,-1 1 1,1-1-1,-1 1 0,1 0 1,-1-1-1,0 1 0,0-1 1,0 1-1,0 0 0,0-1 0,0 1 1,-1-1-1,1 1 0,0 0 1,-1-1-1,1 1 0,-1-1 0,0 1 1,1-1-1,-1 1 0,0-1 1,0 0-1,0 1 0,0-1 1,0 0-1,0 0 0,0 0 0,-1 0 1,1 0-1,0 0 0,-1 0 1,1 0-1,0 0 0,-1-1 1,1 1-1,-2 0 121,3-1-94,-27 25-2927</inkml:trace>
  <inkml:trace contextRef="#ctx0" brushRef="#br0" timeOffset="-208240.949">10631 12244 4321,'-1'1'277,"1"-1"1,-1 1-1,0 0 1,0 0-1,1 0 1,-1 0-1,0 0 1,1 0-1,-1 0 1,1 0-1,0 0 1,-1 0-1,1 0 1,0 0-1,-1 0 1,1 0-1,0 1 1,0-1-1,0 0 1,0 0-1,0 0 0,0 0 1,0 0-1,1 1 1,-1-1-1,0 0 1,1 0-1,-1 1-277,34 10 1942,-10-13-1577,0-2-1,0-1 1,-1 0-1,0-2 1,21-8-365,73-15 327,-113 28-351,0 1 1,-1-1-1,1 1 1,0 0-1,-1 0 0,1 0 1,0 0-1,-1 1 0,1-1 1,-1 1-1,1 0 0,0 0 1,-1 0-1,0 1 1,1-1-1,-1 1 0,0 0 1,0 0-1,0 0 0,0 0 1,0 0-1,1 2 24,-2 25-4221,-9-11 1062</inkml:trace>
  <inkml:trace contextRef="#ctx0" brushRef="#br0" timeOffset="-207698.168">11077 11734 7618,'19'25'5402,"72"254"-2663,-73-233-2669,3 0 0,1-1 0,12 15-70,10 21 68,-14-28 41,-30-53-104,0 0-1,0 0 1,-1 0 0,1 0 0,0 0-1,0 0 1,0 0 0,-1 0-1,1 0 1,0 0 0,0 0-1,0 1 1,-1-1 0,1 0-1,0 0 1,0 0 0,0 0-1,0 0 1,-1 1 0,1-1 0,0 0-1,0 0 1,0 0 0,0 0-1,0 1 1,0-1 0,-1 0-1,1 0 1,0 0 0,0 1-1,0-1 1,0 0 0,0 0-1,0 1 1,0-1 0,0 0-5,-5-3-24,-80-46-1561,25 10 615,36 25 973,1-1-1,1-1 1,0-1 0,-18-19-3,39 35 64,0 0-1,0-1 1,0 0-1,1 1 1,-1-1 0,0 1-1,1-1 1,-1 0-1,1 1 1,0-1 0,0 0-1,0 1 1,-1-1-1,2 0 1,-1 1 0,0-1-1,0 0 1,0 0-1,1 1 1,-1-1 0,1 1-1,-1-1 1,1 0 0,0 1-1,0-1 1,-1 1-1,1-1 1,0 1 0,0 0-1,1-1 1,-1 1-1,0 0 1,0 0 0,1 0-1,-1 0 1,0 0-1,1 0 1,-1 0 0,1 0-1,0 0-63,7-7-16,249-297 818,-204 230-1134,-54 75 244,-1 0 0,1 0-1,0 0 1,0 0 0,0 0 0,0 0 0,-1 1 0,1-1 0,0 0 0,0 0-1,0 0 1,0 0 0,-1 0 0,1 0 0,0 0 0,0 0 0,0 0-1,-1 0 1,1 0 0,0 0 0,0 0 0,0 0 0,-1 0 0,1 0-1,0 0 1,0 0 0,0 0 0,-1 0 0,1 0 0,0 0 0,0 0-1,0 0 1,0 0 0,-1 0 0,1-1 0,0 1 0,0 0 0,0 0-1,0 0 1,0 0 0,-1 0 0,1-1 0,0 1 0,0 0 88,-12 14-3025</inkml:trace>
  <inkml:trace contextRef="#ctx0" brushRef="#br0" timeOffset="-207250.559">11479 12166 7298,'-5'0'7724,"37"-2"-6138,57-4-616,51-5-675,-98 0-811,-32 11-535,-11 2-2204,-5 1-90</inkml:trace>
  <inkml:trace contextRef="#ctx0" brushRef="#br0" timeOffset="-206900.79">11891 11871 5281,'6'0'3057,"0"7"-337,-8 11-599,4 7-1705,-8 14 48,0 2-120,-5 11-32,3-10-112,-1 10-48,6-11-96,-4 3 0,10-11-24,0 5 16,-3-11-16,-3 2-224,4-8-232,-13 1-2633,-2-7 569</inkml:trace>
  <inkml:trace contextRef="#ctx0" brushRef="#br0" timeOffset="-206600.003">11643 12503 4929,'1'9'6140,"8"-4"-3526,32-2-2722,-37-3 665,36-4-330,-1-2-1,0-1 1,-1-2-1,27-10-226,-18 6 56,-18 6-36,80-33 35,-108 39-199,0 0 0,0 1 0,1-1 0,-1 0 0,0 0 0,0 0 0,0 0 0,0-1 0,0 1 0,0 0 0,0 0 0,-1-1 0,1 1 0,0 0 0,-1-1 1,1 1-1,-1-1 0,1 1 0,-1-1 0,0 1 0,1 0 0,-1-1 0,0 0 0,0 1 0,0-1 0,0 1 0,-1-1 0,1 1 0,0-1 144,-4-10-2896</inkml:trace>
  <inkml:trace contextRef="#ctx0" brushRef="#br0" timeOffset="-206168.542">11658 11887 6801,'-1'0'2761,"-4"0"160,7 0-1641,7 0-616,3 3-216,15-1 24,7-2-64,11-2-8,1-2-103,10-4-49,-4 1-120,4-1-40,-11 0-96,2 4 256,-16 4-3633,-9-2 1224</inkml:trace>
  <inkml:trace contextRef="#ctx0" brushRef="#br0" timeOffset="-205761.892">12347 11898 7666,'-1'14'4610,"-42"204"-2087,32-126-1640,5 1 0,4 77-883,2-150 144,-7-62 2693,6-30-2650,3 1 1,4 0 0,2-1-188,0-1 33,7-123 17,-12 188-106,-1 25 3,2 43-33,-4-39 81,1 0-1,1 0 0,1 0 0,0-1 0,2 1 0,1-1 0,1 4 6,-6-21-3,0 0 0,1-1 0,-1 1-1,0 0 1,1-1 0,0 1 0,-1-1 0,1 0-1,0 1 1,0-1 0,0 0 0,1 0-1,-1 0 1,0 0 0,1-1 0,-1 1 0,1-1-1,0 1 1,-1-1 0,1 0 0,0 0-1,0 0 1,0-1 0,0 1 0,0-1 0,0 1-1,0-1 1,0 0 0,3 0 3,1-1 5,1 0 1,0 0-1,-1-1 0,1 0 1,-1 0-1,0-1 0,0 0 1,0 0-1,0-1 1,0 1-1,-1-2 0,1 1 1,-1-1-1,0 0 0,0 0 1,-1 0-1,0-1 0,5-6-5,0-3 24,0 0 0,-1-1-1,0 0 1,-2-1-1,0 0 1,0 0-1,1-9-23,-7 49-58,-23 361 27,21-372 17,10 84-171,-9-95 65,0-1 0,0 1-1,0 0 1,0 0 0,1 0 0,-1 0-1,0 0 1,1 0 0,-1-1 0,0 1-1,1 0 1,-1 0 0,1-1-1,-1 1 1,1 0 0,0-1 0,-1 1-1,1 0 1,0-1 0,-1 1 0,1-1-1,0 1 1,0-1 0,0 0-1,-1 1 1,1-1 0,0 0 0,0 1-1,0-1 1,0 0 0,0 0 0,0 0-1,-1 0 1,1 0 0,0 0-1,0 0 1,0 0 0,0 0 120,15-12-3495</inkml:trace>
  <inkml:trace contextRef="#ctx0" brushRef="#br0" timeOffset="-205152.395">12798 12436 5345,'-4'3'8817,"28"9"-6924,10-5-1689,0-2-1,1-2 0,0-1 1,-1-2-1,1-1 0,0-2 0,28-6-203,-83 17-4265,-3-3 894</inkml:trace>
  <inkml:trace contextRef="#ctx0" brushRef="#br0" timeOffset="-204481.342">13264 12180 8602,'3'8'5181,"-6"15"-5408,2-18 671,-40 388 1221,18-253-1577,23-140-84,0-1 0,0 1 0,0 0 0,-1 0 0,1-1 0,0 1 0,0 0 0,0-1 0,0 1 0,-1 0 0,1 0 0,0-1 0,0 1 0,0 0 0,-1 0 0,1 0 0,0-1 0,-1 1 0,1 0 0,0 0 0,0 0 0,-1 0 0,1 0 0,0 0 0,-1 0 0,1-1 0,0 1 0,-1 0 0,1 0 0,0 0 0,0 0 0,-1 0 0,1 0 0,0 1 0,-1-1 0,1 0 0,0 0 0,-1 0 0,1 0 0,0 0 0,-1 0 0,1 0 0,0 1 0,0-1 0,-1 0 0,1 0 0,0 0 0,0 1 0,-1-1 0,1 0 0,0 0 0,0 1 0,0-1 0,0 0 0,-1 0 0,1 1 0,0-1-4,-7-54 145,0-18-197,3-1-1,4 1 1,2-1 0,7-30 52,-5 54 30,14 86 104,-3-2-117,13 35 34,3-1-1,2-2 1,35 49-51,-64-107 62,0-1 0,1-1 0,1 1 0,-1-1 0,1 0 0,0 0 0,1 0 1,-1-1-1,2 0 0,-1-1 0,0 1 0,1-1 0,0-1 0,0 1 0,1-2 0,-1 1 0,1-1 0,-1 0 0,4 0-62,-8-4 98,-1 0-1,0 0 1,0 0-1,0-1 1,0 1-1,0-1 1,0 0-1,0 0 1,0 0-1,-1 0 1,1-1 0,-1 1-1,0 0 1,1-1-1,-1 0 1,0 0-1,-1 0 1,1 1-1,0-1 1,-1-1-1,0 1 1,1 0-1,-1 0 1,-1-1 0,1 1-1,0 0 1,-1-1-1,0 1 1,1-4-98,6-36 162,-2-1 0,-2 0 1,-2 0-1,-1 0 1,-3 0-1,-1 1 0,-3-1 1,-1 1-1,-7-17-162,-2 11-69,16 50 38,0-1 1,0 0-1,1 1 0,-1-1 1,0 1-1,0 0 0,0-1 1,0 1-1,0 0 0,1-1 1,-1 1-1,0 0 0,1 0 1,-1 0-1,1-1 0,-1 1 1,1 0-1,-1 0 0,1 0 1,-1 0-1,1 0 0,0 0 1,-1 0-1,1 0 0,0 0 1,0 0-1,0 0 0,0 0 1,0 0-1,0 1 31,0 0-95,-9 78-6829,7-49 2887</inkml:trace>
  <inkml:trace contextRef="#ctx0" brushRef="#br0" timeOffset="-203997.427">13819 12197 3857,'4'-23'5456,"-3"16"-1799,-1 15-832,-3 19-2341,-5 21-194,3 1 0,2-1 0,2 0 1,2 1-1,3-1 0,1 0 1,3 2-291,9-6 159,-17-44-147,1 1 0,-1 0 1,1 0-1,-1-1 0,1 1 0,0 0 0,-1-1 0,1 1 0,0-1 0,-1 1 0,1-1 0,0 1 0,0-1 0,-1 1 0,1-1 0,0 0 0,0 1 0,0-1 0,0 0 0,0 0 0,0 0 0,-1 1 0,1-1 0,0 0 0,0 0 0,0-1 0,0 1 0,0 0 0,0 0 0,0 0 0,-1 0 0,1-1 0,0 1 1,0 0-1,0-1 0,0 1 0,-1-1 0,1 1 0,0-1 0,-1 1 0,1-1 0,0 0 0,-1 1 0,1-1 0,0 0 0,-1 1 0,1-1 0,-1 0 0,0 0-12,15-17 126,-1-2 0,-1 0 0,-1 0 0,-1-1 0,-1 0 0,4-13-126,-10 25 11,11-27 22,-2 0 1,-1-1-1,-1-1 0,3-29-33,-15 26 94,-14 57 19,7 4-99,1 0 1,1 0-1,0 1 1,2 0-1,0 0 1,1 0-1,1 1 1,1-1-1,1 0 1,1 1-1,1-1 1,1 0-1,4 12-14,24 28 48,-30-59-49,1-1 1,-1 1-1,1-1 1,-1 0-1,1 0 1,-1 1-1,1-1 1,0 0-1,-1 0 0,1-1 1,0 1-1,0 0 1,0-1-1,0 1 1,0-1-1,-1 1 0,1-1 1,0 0-1,0 0 1,0 0-1,0 0 1,0 0-1,0 0 0,0 0 1,0-1-1,0 1 1,0-1-1,0 0 1,0 1-1,-1-1 0,1 0 1,0 0-1,0 0 1,1-2-95,1 1 0,-1-1 0,1 0-1,-1 0 1,0 0 0,0 0 0,0 0-1,-1-1 1,1 1 0,-1-1 0,0 0-1,0 0 1,0 0 0,-1 0 0,1 0-1,-1 0 1,1-3 95,0-27-3095,-9 5 28</inkml:trace>
  <inkml:trace contextRef="#ctx0" brushRef="#br0" timeOffset="-203675.23">13751 11901 9378,'7'1'2801,"-5"1"663,-1-1-2455,2 1-457,0-1-96,1-2-152,5-5-16,4-5-416,18-8-3497,7-3 1121</inkml:trace>
  <inkml:trace contextRef="#ctx0" brushRef="#br0" timeOffset="-203483.225">13997 11769 8730,'-16'14'2968,"4"1"593,-1 4-2024,2 0-657,2-4-80,4-8-288,5-1-96,6-10-672,14-5-3601,1-6 1097</inkml:trace>
  <inkml:trace contextRef="#ctx0" brushRef="#br0" timeOffset="-202646.121">10103 11802 7290,'-9'-3'2400,"3"-1"529,6 1-2001,5 0-192,2-2-248,10 2-40,6 0-176,6 1-56,2 2-56,3 2-40,-2 1-64,3 0-8,-7 0-56,-2 2-392,-11-1-2816,-12 4 751</inkml:trace>
  <inkml:trace contextRef="#ctx0" brushRef="#br0" timeOffset="-202457.624">10006 11990 8234,'5'5'1872,"5"-7"753,12-1-2377,11-3-112,9-4-16,10-7-8,1 2-24,-1 0 1400,-14 6-4168,-17-4 1831</inkml:trace>
  <inkml:trace contextRef="#ctx0" brushRef="#br0" timeOffset="-201879.446">9176 11519 7738,'-16'0'6361,"2"31"-6222,11-21 326,-74 204-82,64-179-355,2 0 0,0 1 0,3 0 1,1 1-1,2-1 0,1 1 0,1 25-28,3-60 6,1 0 0,-1 0 0,1 0-1,-1 0 1,1 0 0,0 0 0,-1 0-1,1 0 1,0-1 0,0 1 0,1 0 0,-1-1-1,0 1 1,0 0 0,1-1 0,-1 0-1,1 1 1,0-1 0,-1 0 0,1 0-1,0 0 1,0 0 0,-1 0 0,1 0 0,0 0-1,0-1 1,0 1 0,0-1 0,0 1-1,0-1 1,2 0-6,66 3 117,-51-5-95,1-1 0,0-1-1,-1-1 1,0 0 0,0-1-1,0-1 1,-1-1 0,0-1-1,0 0 1,-1-2 0,16-11-22,49-52-3601,-61 48 946</inkml:trace>
  <inkml:trace contextRef="#ctx0" brushRef="#br0" timeOffset="-201662.027">9387 11966 6473,'-17'38'2353,"5"0"295,5 9-1583,-4-1-465,5 8-144,8-2-224,-1 2-56,2-11-96,14-4-16,-2-13-8,0-12 80,3-13-2961,13-10 1017</inkml:trace>
  <inkml:trace contextRef="#ctx0" brushRef="#br0" timeOffset="-200977.673">9589 11476 4121,'2'-5'1892,"-1"5"-1738,-1 0 0,0 0 1,0 0-1,0 0 0,1 1 1,-1-1-1,0 0 0,0 0 1,1 0-1,-1 0 0,0 0 1,0 0-1,0 0 0,1 0 0,-1 0 1,0 0-1,0 0 0,1 0 1,-1 0-1,0 0 0,0 0 1,0 0-1,1-1 0,-1 1 1,0 0-1,0 0 0,0 0 0,1 0 1,-1 0-1,0 0 0,0-1 1,0 1-1,1 0 0,-1 0 1,0 0-1,0 0 0,0-1 1,0 1-1,0 0 0,0 0 0,0 0 1,1-1-1,-1 1 0,0 0 1,0 0-1,0-1 0,0 1 1,0 0-1,0 0 0,0-1-154,-13 138 1486,6-56-1292,4 1 0,3-1 1,7 45-195,-5-102 8,1-10 7,-1 0 0,0 0 0,-2 0 0,1 0-1,-2 0 1,0 0 0,0 0 0,-2-1 0,0 1 0,0 0 0,-1-1 0,-1 0 0,0 0 0,-3 5-15,7-16-101,0-1-1,0 1 1,0-1 0,0 1-1,0-1 1,0 1 0,-1-1-1,1 0 1,0 1 0,-1-1-1,1 0 1,-1 0-1,0 0 1,1 0 0,-1-1-1,0 1 1,1 0 0,-1-1-1,0 1 1,0-1 0,1 0-1,-1 1 1,0-1 0,0 0-1,0 0 1,0 0-1,0 0 1,1 0 0,-1-1-1,0 1 1,0-1 0,0 1-1,1-1 1,-1 0 0,0 1-1,1-1 1,-1 0 0,0 0-1,0-1 102,-19-17-2819</inkml:trace>
  <inkml:trace contextRef="#ctx0" brushRef="#br0" timeOffset="-200376.557">9354 11676 6513,'3'-13'787,"0"0"0,1 0 0,0 0 0,1 1 0,1 0 0,0 0 0,6-9-787,68-69 2001,-63 74-1891,1 1 1,0 1-1,0 1 1,2 0-1,-1 1 1,2 1-1,0 1 1,0 1-1,0 1 1,1 0-1,0 2 1,1 1-1,-1 0 1,4 2-111,-23 2 9,0 1 0,0-1-1,0 1 1,-1 0 0,1 0 0,0 0-1,0 0 1,0 1 0,0-1 0,-1 1-1,1 0 1,0-1 0,0 1 0,-1 1-1,1-1 1,-1 0 0,1 1 0,-1-1-1,1 1 1,-1 0 0,0-1 0,0 1-1,0 0 1,0 1 0,0-1 0,0 0 0,-1 0-1,1 1 1,-1-1 0,1 1 0,-1-1-1,0 1 1,0 0 0,0 0 0,-1-1-1,1 1 1,-1 0 0,1 0 0,-1 0-1,0 0 1,0-1 0,0 1 0,0 0-1,-1 1-8,-6 19 228,-1 0-1,-1-1 0,-1-1 0,-1 1 1,-1-2-1,-1 1 0,0-2 1,-2 0-1,-15 16-227,8-8 302,8-8-104,6-11-111,0 1-1,1-1 1,1 2-1,0-1 1,0 1-1,1 0 0,0 0 1,0 0-1,1 1 1,1-1-1,0 1-86,3-8 4,1-1 0,0 1 1,0-1-1,1 0 0,-1 1 0,0-1 0,1 0 0,-1 0 1,1 0-1,0 0 0,0 0 0,-1 0 0,1 0 0,1-1 0,-1 1 1,0-1-1,0 0 0,0 1 0,1-1 0,-1 0 0,1 0 1,-1 0-1,1-1 0,-1 1 0,1-1 0,-1 1 0,1-1 0,0 0 1,-1 0-1,3 0-4,-4 0 3,47 8 39,-30-6-30,-1 0 0,0 1 0,0 1 0,0 1 0,0 1 1,0 0-1,-1 1 0,0 0 0,-1 2-12,-11-6 0,1 1 1,-1-1-1,-1 1 1,1 0-1,0 1 1,-1-1-1,0 1 1,0-1-1,-1 1 1,1 0-1,-1 0 1,0 0-1,0 0 0,0 0 1,-1 1-1,0-1 1,0 0-1,0 1 1,-1 3-1,-8 106-6,5-104 73,0 0 0,-1 0 0,0 0 0,0 0 0,-2-1 1,1 1-1,-1-2 0,0 1 0,-1 0 0,-1-1 0,1-1 1,-1 1-1,-8 5-67,-7 7 323,-1-2 0,-2-1 0,1 0 0,-16 6-323,24-14 84,0-1 1,0 0-1,-1-1 0,0-1 0,0 0 0,0-2 0,-1 0 0,0-1 1,0-1-1,0 0 0,-15-1-84,28-2-34,0-1 1,0 0-1,0 0 0,-1 0 1,1-1-1,0 1 1,1-2-1,-1 1 0,0 0 1,1-1-1,-1 0 1,1-1-1,0 1 0,0-1 1,0 0-1,0 0 1,1-1-1,0 1 0,0-1 1,0 0-1,0 0 1,1 0-1,0-1 0,0 1 1,-2-5 33,4 8-221,0 0-1,0 0 1,0 0 0,1 0 0,-1 0 0,1-1-1,-1 1 1,1 0 0,0 0 0,-1 0 0,1 0 0,0-1-1,1 1 1,-1 0 0,0 0 0,1 0 0,-1 0-1,1 0 1,0 0 0,-1 0 0,1 0 0,0 0-1,0 0 1,0 0 0,1 0 0,-1 0 0,1 0 221,22-14-4499</inkml:trace>
  <inkml:trace contextRef="#ctx0" brushRef="#br0" timeOffset="-198642.318">10314 12503 3673,'-5'55'3588,"12"29"-2656,-5-68-579,29 152 1396,-28-156-1667,1 0 0,1-1 0,-1 0 0,2 0 0,0 0 0,0-1 0,1 1 0,0-1 0,0-1 0,1 0-1,1 0 1,5 5-82,-7-9 75,0-1 0,-1 0 0,1 0 0,1 0 0,-1-1 0,1 0 0,-1-1 0,1 0 0,0 0 0,0-1 0,-1 1 0,1-2 0,0 1 0,0-1 0,0 0 0,0-1 0,0 0 0,0 0 0,0-1 0,0 0 0,-1 0 0,5-3-75,15-5 200,0-2-1,-1-1 1,0-1 0,-1-2 0,13-10-200,3-3 106,-22 13-82,0 2-1,1 1 0,0 0 1,1 1-1,0 2 0,1 0 0,0 1 1,1 1-1,9-1-23,29 15 29,-56-2-23,-1-1 0,0 1 0,0 0 0,0 1 0,-1-1 0,1 0 0,-1 1 0,0 0 0,0 0 0,-1 0 0,0 0 0,0 0 0,0 1 0,0-1 0,-1 1 0,0-1 0,0 1 0,0-1 0,-1 1 0,1 0 0,-2-1 0,1 1 0,0 0 0,-2 1-6,2 0 10,12 106 258,-12-112-263,0 0 1,0 0-1,0 0 1,1 0-1,-1 0 1,1 0-1,-1 0 1,1 0-1,-1 0 1,1 0-1,-1 0 1,1 0-1,0 0 1,0 0-1,-1-1 0,1 1 1,0 0-1,0 0 1,0-1-1,0 1 1,0-1-1,0 1 1,0-1-1,0 1 1,0-1-1,0 1 1,0-1-1,0 0 1,0 0-1,0 0 1,0 1-1,0-1 1,1 0-1,-1 0 1,0-1-1,0 1 1,0 0-1,0 0 0,1-1-5,41-21 145,-41 20-140,2 0 3,8-8 6,1 1 0,0 0 1,0 1-1,1 1 0,0 0 1,1 1-1,0 0 0,0 1 1,0 1-1,0 0 0,1 1 1,3 1-15,-15 2 0,0 1 0,0 0 0,0 1-1,0-1 1,0 1 0,0 0 0,-1 0 0,1 0 0,0 0 0,-1 0 0,0 1 0,1 0 0,-1-1 0,0 1 0,0 0 0,-1 1 0,1-1 0,-1 1 0,1-1 0,-1 1 0,1 3 0,-1-3 4,0 0 1,0-1-1,1 1 1,-1-1-1,1 1 0,0-1 1,0 0-1,0 0 0,0 0 1,0 0-1,1-1 1,-1 1-1,1-1 0,0 0 1,0 0-1,0 0 1,0-1-1,0 1 0,1-1-4,7-1 9,0-1-1,1 0 1,-1-1-1,0 0 1,0-1-1,0 0 1,0-1-1,0 0 1,-1-1-1,0-1 1,2-1-9,-6 4 5,155-80 128,-159 81-126,0 0 1,0 1-1,0-1 0,1 1 0,-1-1 0,0 1 0,0 0 0,1 0 1,-1 1-1,1-1 0,-1 1 0,1-1 0,-1 1 0,0 0 0,1 1 0,-1-1 1,1 0-1,-1 1 0,1 0 0,-1 0 0,0 0 0,1 0 0,2 2-7,-3 0 22,1 0 0,0-1 0,0 1 1,0-1-1,0 0 0,0 0 0,1 0 0,-1 0 0,0-1 0,1 0 0,-1 0 0,1 0 0,0-1 0,-1 1 0,1-1 0,-1 0 0,1 0 0,0-1 0,-1 1 0,1-1 0,0 0-22,25-8 149,0-2 0,-1 0 1,0-2-1,17-11-149,45-19 145,-79 36-141,1 1 1,0 1-1,1 0 0,-1 1 1,1 0-1,-1 2 1,1-1-1,0 1 1,0 1-1,1 1 1,-1 0-1,6 1-4,36 37-15,-4-1 158,-44-34-575,0-1 0,1-1-1,-1 0 1,0 0 0,1 0 0,-1-1-1,0-1 1,1 1 0,4-2 432,15-8-2865</inkml:trace>
  <inkml:trace contextRef="#ctx0" brushRef="#br0" timeOffset="-192920.005">19712 5146 6585,'-10'78'5800,"-8"39"-5025,-80 310 567,66-262-1002,24-71 32,9-93-359,-1 0 0,0 0 0,0 0-1,1 0 1,-1 0 0,0-1 0,1 1 0,-1 0 0,1 0 0,-1 0-1,1 0 1,0 0 0,-1-1 0,1 1 0,0 0 0,-1 0 0,1-1 0,0 1-1,0-1 1,0 1 0,-1-1 0,1 1 0,0-1 0,0 1 0,0-1 0,0 0-1,0 1 1,0-1 0,0 0 0,0 0 0,0 0 0,0 0 0,0 0-1,0 0 1,0 0 0,0 0 0,0 0 0,0 0 0,0-1 0,0 1 0,0 0-1,0-1 1,1 0-13,42-22 427,-41 21-403,179-124 1070,-115 98-1216,-51 45-3823,-15-5 942</inkml:trace>
  <inkml:trace contextRef="#ctx0" brushRef="#br0" timeOffset="-192665.68">20111 5327 4425,'18'-22'3249,"-12"18"-681,-4 13-471,-2 17-1633,1 6-296,-5 19 56,-5 4-16,0 15 24,1-7-48,-1 9-8,11-13-88,1-3 16,1-18-56,2-8 32,-1-13-112,-14-15-2809,-2-4 921</inkml:trace>
  <inkml:trace contextRef="#ctx0" brushRef="#br0" timeOffset="-192202.805">19981 5427 8610,'44'-70'4878,"-40"64"-4700,1-1-1,0 1 1,1 0-1,-1 1 1,1-1-1,0 1 0,1 0 1,-1 1-1,1-1 1,0 1-1,0 1 1,0-1-1,1 1 1,2 0-178,-9 2 5,1 1 1,0 0 0,-1 0-1,1 0 1,0 0 0,0 0-1,-1 0 1,1 0 0,0 0-1,-1 1 1,1-1 0,0 1-1,-1-1 1,1 1 0,-1 0-1,1-1 1,-1 1 0,1 0-1,-1 0 1,0 0 0,1 0-1,-1 1 1,0-1 0,0 0-1,0 0 1,0 1 0,0-1-1,0 0 1,0 1 0,0-1-1,0 1 1,-1 0 0,1-1-1,-1 1 1,1-1 0,-1 1-1,0 0 1,1-1 0,-1 1-6,5 68-35,-18 95 334,13-162-289,1 0 0,0 0 0,0 0 0,0 0 0,0 0 0,0 0 0,1 0 0,-1-1 0,1 1 0,0 0 0,0-1 0,0 1 0,0-1 0,0 0 0,0 0 0,1 0 0,-1 0 0,1 0 0,-1 0 0,1-1 0,0 1 0,-1-1 0,1 0 1,3 1-12,33 24 51,-34-20-52,0 0 1,0 1 0,-1-1 0,0 1-1,0 0 1,0 0 0,-1 0 0,0 1-1,0-1 1,-1 1 0,0 0 0,-1 0-1,1-1 1,-1 1 0,-1 0 0,0 0-1,0 0 1,0 0 0,-1 0 0,0 0 0,-1 0-1,0-1 1,0 1 0,0 0 0,-1-1-1,0 0 1,-1 1 0,1-1 0,-6 6 1,0 4 185,-2-1 0,0 0 0,0-1 0,-2 0 0,0-1 0,0-1 0,-1 0 0,-1 0 1,0-1-1,-7 3-185,18-13 27,0 1 0,0-1 0,0 0 0,-1 0 0,1-1 0,-1 1 1,1-1-1,-1 0 0,1 0 0,-1 0 0,0-1 0,1 0 0,-1 1 1,0-2-1,1 1 0,-1-1 0,0 1 0,1-1 0,-1 0 0,1-1 1,-1 1-1,1-1 0,0 0 0,0 0 0,-1 0 0,1-1 0,1 0 1,-1 1-1,0-1 0,1 0 0,-1-1 0,1 1 0,0-1 0,0 1 1,0-1-1,1 0 0,-2-3-27,3 3-222,1 1-1,0-1 1,-1 1 0,2-1 0,-1 1 0,0-1-1,1 1 1,-1-1 0,1 1 0,0-1 0,0 1-1,1 0 1,-1 0 0,1-1 0,-1 1 0,1 0 0,1 0 222,4-12-2611,3-11-1054</inkml:trace>
  <inkml:trace contextRef="#ctx0" brushRef="#br0" timeOffset="-192009.643">20395 5437 4641,'12'-13'3545,"-4"13"-673,-10 7-367,-2 13-1905,-3 3-280,-2 6-56,3-5-112,0 0-216,3-13 3297,6-4-6218,3-7 2993</inkml:trace>
  <inkml:trace contextRef="#ctx0" brushRef="#br0" timeOffset="-191732.953">20446 5639 7074,'-3'22'2344,"-4"-3"505,2 1-1857,1-2-256,2-6-192,1 0-136,2-4-184,2-8-352,2-1 2713,2-15-5642,1-5 2529</inkml:trace>
  <inkml:trace contextRef="#ctx0" brushRef="#br0" timeOffset="-191373.127">20776 5098 7698,'0'0'140,"0"0"-1,0 1 1,0-1 0,0 1 0,0-1 0,0 0 0,0 1 0,0-1-1,0 0 1,0 1 0,0-1 0,0 1 0,0-1 0,0 0 0,1 1-1,-1-1 1,0 0 0,0 1 0,0-1 0,1 0 0,-1 1 0,0-1 0,0 0-1,1 0 1,-1 1 0,0-1 0,1 0 0,-1 0 0,0 1 0,1-1-1,-1 0 1,0 0 0,1 0 0,-1 0 0,1 0 0,-1 0 0,0 0 0,1 0-1,-1 1 1,1-1 0,-1 0 0,0-1 0,1 1 0,-1 0 0,0 0-1,1 0 1,-1 0 0,1 0 0,-1 0 0,0 0 0,1 0 0,-1-1-140,0 6-311,-1 151 1309,-13 1 304,5 132-1302,9-278 9,0 3 14,0 0-1,1 0 0,0-1 0,1 1 0,0 0 0,1-1 1,1 1-1,0-1 0,3 5-22,-7-17-13,0-1 0,0 0-1,0 1 1,0-1 0,0 1 0,1-1-1,-1 0 1,0 1 0,0-1 0,0 1-1,0-1 1,1 0 0,-1 1 0,0-1-1,0 0 1,1 1 0,-1-1 0,0 0 0,1 1-1,-1-1 1,0 0 0,1 0 0,-1 1-1,0-1 1,1 0 0,-1 0 0,1 0-1,-1 0 1,0 1 0,1-1 0,-1 0-1,1 0 1,-1 0 0,1 0 0,-1 0 0,0 0-1,1 0 1,-1 0 0,1 0 0,-1 0-1,1-1 1,-1 1 0,0 0 0,1 0-1,-1 0 1,1 0 0,-1-1 0,0 1-1,1 0 1,-1 0 0,0-1 0,1 1 0,-1 0-1,0 0 1,1-1 0,-1 1 0,0 0-1,0-1 1,1 1 0,-1-1 0,0 1 13,13-29-2729,-12 24 2016,13-32-2373</inkml:trace>
  <inkml:trace contextRef="#ctx0" brushRef="#br0" timeOffset="-191056.675">20912 5428 8842,'-2'31'5119,"2"-29"-5096,1 1 0,0-1 0,0 1 0,0-1 0,0 1 0,0-1 0,0 0 0,1 1 0,-1-1 0,1 0 0,0 0 0,-1 0 0,1 0 0,0 0 0,0-1 0,0 1 0,1-1 0,-1 1 0,0-1 0,1 0 0,-1 1 0,0-1 0,1-1 0,-1 1 0,1 0 0,0 0 0,1-1-23,5-2 65,0 0 1,0-1-1,-1 0 0,1 0 1,-1-1-1,0 0 1,0-1-1,0 0 1,-1 0-1,1 0 0,-1-1 1,-1 0-1,1-1 1,-1 1-1,0-1 1,-1-1-1,2-2-65,-4 7 76,0-1 0,0 1 0,0-1 1,-1 0-1,0 0 0,1 0 0,-2 0 0,1 0 0,0-1 0,-1 1 1,0 0-1,0-1 0,0 1 0,0-1 0,-1 1 0,0-1 0,0 1 1,0-1-1,-1 0 0,1 1 0,-1-2-76,0 5 16,1 0 0,0 1 0,-1-1 0,1 1 0,-1-1 0,1 0 0,-1 1 0,1-1 0,-1 1 0,0 0 0,1-1 0,-1 1 0,1-1 0,-1 1 0,0 0 0,1-1 0,-1 1 0,0 0 0,0 0 0,1 0 0,-1 0 0,0-1 0,1 1 0,-1 0 1,0 0-1,0 0 0,1 0 0,-1 1 0,0-1 0,0 0 0,1 0 0,-1 0 0,0 1 0,1-1 0,-1 0 0,0 0 0,1 1 0,-1-1 0,0 1 0,1-1 0,-1 1 0,1-1 0,-1 1 0,1-1 0,-1 1 0,1-1 0,-1 1 0,1 0 0,0-1-16,-28 33 159,20-20-161,1 1 0,0 0 0,1 0 0,0 0 0,2 1 0,-1 0 0,2-1 0,0 2 0,1-1 0,0 0 0,1 0 0,1 1 0,0-1 0,1 1 0,1-1 0,2 8 2,-4-21 2,0-1-1,1 1 0,-1 0 1,0 0-1,1 0 1,-1-1-1,1 1 0,0 0 1,0 0-1,0-1 1,0 1-1,0-1 1,0 1-1,0-1 0,0 1 1,0-1-1,1 0 1,-1 0-1,1 1 0,-1-1 1,1 0-1,-1 0 1,1 0-1,-1-1 0,1 1 1,0 0-1,0-1 1,-1 1-1,1-1 0,0 1 1,0-1-1,0 0 1,0 0-1,-1 1 1,1-2-1,2 1-1,7-6 25,0 0 0,-1 0-1,1-2 1,-1 1 0,-1-1 0,0-1 0,0 1 0,0-2 0,-1 1-1,-1-1 1,1 0 0,3-8-25,-6 11 10,12-18 36,-1 0 1,-1-1-1,-1-1 0,6-19-46,-15 38-68,-5 15 24,-4 23-17,3-25 42,-4 20 15,2 0 0,0-1 0,2 1 0,1 0 0,0 0 0,2 0 0,3 9 4,-5-33 2,0 0 0,0-1-1,0 1 1,0 0 0,0-1-1,0 1 1,0-1 0,0 1-1,0 0 1,0-1 0,1 1-1,-1-1 1,0 1 0,0 0-1,1-1 1,-1 1 0,0-1-1,1 1 1,-1-1 0,1 1-1,-1-1 1,1 1 0,-1-1-1,1 0 1,-1 1 0,1-1-1,-1 0 1,1 1-1,-1-1 1,1 0 0,-1 0-1,1 1 1,0-1 0,-1 0-1,1 0 1,0 0 0,-1 0-1,1 0 1,-1 0 0,1 0-1,0 0 1,0 0-2,19-24-471,0-46-4149,-18 29 1162</inkml:trace>
  <inkml:trace contextRef="#ctx0" brushRef="#br0" timeOffset="-190523.254">21290 5154 9410,'-3'14'2643,"1"-9"-2395,0 0-1,1 1 0,0-1 0,0 1 1,1-1-1,-1 1 0,1-1 0,0 1 1,1-1-1,-1 1 0,1-1 1,1 1-248,-1-4-19,1 0 0,0-1 0,0 1 0,0-1 0,0 0 0,0 1 0,0-1 0,0 0 0,1 0 1,-1 0-1,0-1 0,1 1 0,-1 0 0,0-1 0,1 0 0,-1 1 0,1-1 0,-1 0 0,1 0 1,-1 0-1,0-1 0,1 1 0,-1-1 0,1 1 0,-1-1 0,0 0 0,0 0 0,1 0 0,1-1 19,97-38-6446,-100 41 6529,0-1 1,-1 1-1,1 0 1,0 0-1,-1 0 0,1 0 1,-1 0-1,1 0 1,-1 0-1,1 0 1,-1 0-1,0 0 1,1 0-1,-1 0 1,0 1-1,0-1 1,0 0-1,0 0 0,0 0 1,0 0-1,0 0 1,0 0-1,-1 0 1,1 0-1,0 0 1,-1 1-1,1-1 1,0 0-1,-1 0 0,0 0 1,1-1-1,-1 1 1,1 0-1,-1 0 1,0 0-1,0 0 1,0-1-1,1 1 1,-1 0-1,0 0 1,-1-1-84,-2 9 392,-48 138 2851,52-147-3236,-1 0 1,1 1-1,-1-1 0,1 1 0,-1-1 0,1 0 0,-1 1 1,1-1-1,0 1 0,-1 0 0,1-1 0,0 1 0,-1-1 1,1 1-1,0-1 0,0 1 0,0 0 0,0-1 0,-1 1 1,1 0-1,0-1 0,0 1 0,0-1 0,0 1 0,0 0 0,0-1 1,1 1-1,-1 0 0,0-1 0,0 1 0,0-1 0,1 1 1,-1 0-1,0-1 0,0 1 0,1-1 0,-1 1 0,1-1 1,-1 1-1,0-1 0,1 1 0,-1-1 0,1 1 0,-1-1 1,1 0-1,-1 1 0,1-1 0,0 0 0,-1 0 0,1 1 1,-1-1-1,1 0 0,0 0 0,-1 0 0,1 1 0,-1-1 1,1 0-1,0 0 0,-1 0 0,1 0 0,0 0 0,-1-1 1,1 1-1,0 0 0,-1 0 0,1 0 0,-1 0 0,1-1 1,0 1-1,-1 0-7,8-5 14,-1 1 0,0 0 0,1 1 0,0 0 0,0 0 0,0 1 0,0 0 0,0 0 0,0 1 0,0 0 0,1 0 0,-1 1 0,1 0 0,-1 1 0,0 0 0,0 0 0,1 0 0,-1 1 0,0 1 0,1 0-14,-7-2 4,0 1 1,1 0 0,-1 1-1,0-1 1,0 0-1,0 1 1,-1-1 0,1 1-1,0-1 1,-1 1-1,0 0 1,1-1-1,-1 1 1,0 0 0,-1 0-1,1 0 1,0 0-1,-1 0 1,0 0 0,1 0-1,-1 0 1,-1 0-1,1 0 1,0 0 0,-1 0-1,1 0 1,-1 0-1,0 0 1,0 0 0,0 0-1,0-1 1,-1 1-1,1 0 1,-1-1 0,0 1-1,1-1 1,-1 1-1,-1-1-4,-13 19 249,-1 0 1,-2-2-1,0 0 0,-17 13-249,-11-2 373,46-30-391,0 0 0,-1 1 1,1-1-1,0 0 0,-1 1 0,1-1 0,0 0 0,-1 0 1,1 0-1,0 0 0,0 0 0,-1-1 0,1 1 1,0 0-1,-1-1 0,1 1 0,0-1 0,0 1 1,0-1-1,-1 1 0,1-1 0,0 0 0,0 1 0,0-1 1,0 0-1,0 0 0,0 0 0,1 0 0,-1 0 1,0 0-1,0 0 0,1 0 0,-1 0 0,0-1 0,1 1 1,-1 0-1,1 0 0,0-1 0,-1 0 18,-5-65-3466,10 18 804</inkml:trace>
  <inkml:trace contextRef="#ctx0" brushRef="#br0" timeOffset="-189856.577">21653 4776 8642,'-11'33'6549,"-16"66"-5811,19-68-618,1 0 1,2 1 0,2 0 0,0 0-1,2 0 1,2 0 0,1 0 0,1 0-1,2-1 1,1 1 0,1-1 0,2 0-1,12 26-120,-21-55 15,0 0-1,0 0 1,1 0-1,-1 0 0,1 0 1,-1 0-1,1 0 0,0-1 1,-1 1-1,1 0 0,0-1 1,1 1-1,-1 0 1,0-1-1,0 1 0,0-1 1,1 0-1,-1 1 0,1-1 1,-1 0-1,1 0 1,0 0-1,-1 0 0,1 0 1,0 0-1,0 0 0,0-1 1,0 1-1,-1-1 1,1 1-1,0-1 0,0 0 1,0 0-1,0 0 0,0 0 1,0 0-1,0 0 0,0 0 1,0-1-1,0 1 1,0-1-1,0 1 0,-1-1 1,1 0-1,0 1 0,0-1 1,-1 0-1,1 0 1,0-1-15,115-156 568,-116 157-572,-1 0 1,1 0 0,0 0-1,0 0 1,0 0-1,-1 0 1,1 0 0,0 0-1,0 0 1,0 1-1,0-1 1,0 0 0,0 0-1,1 1 1,-1-1 0,0 1-1,0-1 1,0 1-1,1 0 1,-1-1 0,0 1-1,0 0 1,1 0 0,-1 0-1,0 0 1,0 0-1,1 0 1,-1 0 0,0 1-1,0-1 1,1 0-1,-1 1 1,0-1 0,0 0-1,0 1 1,1 0 0,-1-1-1,0 1 1,0 0-1,0-1 1,0 1 0,0 0-1,0 1 4,9 11-57,50 52 5,-57-63 57,0 0 0,-1-1 0,1 1 0,0-1 0,0 0-1,0 0 1,0 0 0,0 0 0,0 0 0,0-1 0,0 1 0,0-1 0,0 0 0,0 0-1,1 0 1,-1 0 0,0 0 0,0-1 0,0 0 0,0 1 0,0-1 0,0 0-1,0-1 1,0 1 0,-1 0 0,1-1 0,1 0-5,12-10 42,-1 0 0,-1-1 1,0-1-1,-1 0 0,0 0 0,10-17-42,-11 17 24,20-31 18,-32 45-46,0 1 1,0-1-1,0 0 1,0 0 0,0 0-1,0 0 1,0 1-1,0-1 1,0 0-1,0 0 1,0 0 0,1 0-1,-1 1 1,0-1-1,0 0 1,0 0 0,0 0-1,0 0 1,0 0-1,1 0 1,-1 0-1,0 1 1,0-1 0,0 0-1,0 0 1,1 0-1,-1 0 1,0 0-1,0 0 1,0 0 0,0 0-1,1 0 1,-1 0-1,0 0 1,0 0-1,0 0 1,0 0 0,1 0-1,-1 0 1,0 0 3,-7 27-101,4-19 72,-1 5 27,1 1 1,-1 0-1,2 0 1,0 1-1,1-1 1,0 0-1,1 1 0,1-1 1,0 0-1,1 0 1,1 0-1,0 0 0,1 0 1,0 0-1,1-1 1,5 11 1,97 172 80,-95-135-76,-12-60 12,0 1 1,0-1 0,0 1 0,0 0 0,-1-1 0,1 1 0,-1-1-1,1 1 1,-1-1 0,1 0 0,-1 1 0,0-1 0,0 1 0,0-1-1,1 0 1,-1 0 0,-1 1 0,1-1 0,0 0 0,0 0 0,0 0-1,0 0 1,-1 0 0,1-1 0,-1 1 0,1 0 0,0 0 0,-1-1-1,1 1 1,-1-1 0,1 0 0,-1 1 0,0-1 0,1 0 0,-1 0-1,-1 0-16,-2-1 72,1 0 0,-1-1 0,0 1-1,0-1 1,1 0 0,-1-1-1,1 1 1,0-1 0,0 0-1,0 0 1,0 0 0,0 0 0,0-1-1,1 0 1,0 1 0,0-1-1,0-1 1,0 1 0,0 0-1,1-1 1,-1 0-72,-3-5-1,0-1-1,0 1 0,1-1 1,0 0-1,1 0 0,0 0 1,1-1-1,0 1 1,1-1-1,0 0 0,1 0 1,0 0-1,1 1 0,0-1 1,1 0-1,0 0 1,1 0-1,0 0 0,1 1 1,1-1-1,-1 1 1,2 0-1,0 0 0,0 0 1,1 1-1,0 0 0,1 0 1,4-5 1,118-101-4512,-88 73 1211,3-11 242</inkml:trace>
  <inkml:trace contextRef="#ctx0" brushRef="#br0" timeOffset="-189503.882">22612 4855 7794,'-1'0'92,"1"0"0,0 0 1,0 0-1,0 0 0,-1 1 1,1-1-1,0 0 0,0 0 1,-1 0-1,1 0 0,0 0 1,0 0-1,-1 0 0,1 0 1,0 0-1,0 0 0,-1 0 1,1 0-1,0 0 0,0-1 1,-1 1-1,1 0 0,0 0 1,0 0-1,-1 0 0,1 0 1,0 0-1,0-1 0,0 1 0,-1 0 1,1 0-1,0 0 0,0 0 1,0-1-1,0 1 0,-1 0 1,1 0-1,0 0 0,0-1 1,0 1-1,0 0 0,0 0 1,0-1-1,0 1 0,0 0 1,0 0-1,0-1 0,0 1 1,0 0-1,0 0 0,0-1 1,0 1-1,0 0 0,0 0 1,0-1-1,0 1 0,0 0 1,0 0-1,0-1 0,0 1 1,1 0-1,-1 0 0,0 0 1,0-1-93,-22 16 1746,-96 103 245,105-104-1867,1-1 0,0 2 1,1 0-1,1 0 0,0 1 0,1 0 1,1 0-1,1 1 0,0 0 1,0 2-125,7-18 2,-1 0 0,1 0 0,-1 0 0,1 1 0,-1-1 0,1 0 1,0 0-1,0 0 0,0 0 0,-1 0 0,1 0 0,0 0 0,0 0 0,1 0 0,-1 1 1,0-1-1,0 0 0,0 0 0,1 0 0,-1 0 0,0 0 0,1 0 0,-1 0 1,1 0-1,0 0 0,-1 0 0,1 0 0,0 0 0,-1-1 0,1 1 0,0 0 1,0 0-1,0-1 0,0 1 0,0 0 0,-1-1 0,1 1 0,0-1 0,0 1 1,1-1-1,-1 0 0,0 1 0,0-1 0,0 0 0,0 0 0,0 0 0,0 0 0,0 1 1,0-2-1,1 1 0,-1 0 0,0 0 0,0 0 0,0 0 0,0-1 0,0 1 1,0-1-1,0 1 0,0-1 0,0 1 0,1-1-2,96-55 39,-83 47-102,1 0 1,0 2 0,1 0-1,0 0 1,0 2 0,0 0 0,11-1 62,-27 6-9,1 0 0,0 0 1,-1 0-1,1 0 1,0 0-1,-1 0 0,1 0 1,0 1-1,-1-1 1,1 1-1,0-1 0,-1 1 1,1 0-1,-1-1 1,1 1-1,-1 0 1,1 0-1,-1 0 0,0 0 1,0 0-1,1 1 1,-1-1-1,0 0 0,0 1 1,0-1-1,0 0 1,0 1-1,-1-1 0,1 1 1,0-1-1,-1 1 1,1 0-1,-1-1 0,1 1 1,-1 0-1,0-1 1,0 1-1,0 0 0,0-1 1,0 1-1,0 0 1,0-1-1,0 1 0,-1 0 1,1 0 8,-1 6 12,0 0 0,0-1 0,0 1 0,-1 0 0,0-1 0,-1 1 0,0-1 0,0 0 0,0 0 0,-1 0 0,0 0 0,-1-1 0,1 1 0,-1-1 0,0-1 0,-4 5-12,8-10 2,-4 6 33,-1 1 0,0-1-1,-1-1 1,1 1 0,-1-1 0,0 0 0,-1-1 0,1 0 0,-1 0 0,1 0 0,-1-1-1,0 0 1,-1-1 0,1 0 0,0 0 0,-8 0-35,-9-18 961,19 0-3328,4-11 700</inkml:trace>
  <inkml:trace contextRef="#ctx0" brushRef="#br0" timeOffset="-188859.188">22812 5045 9002,'0'3'2729,"3"-2"511,5-1-2528,7-3-144,6-2-295,11-7-65,6 0-16,7-6-24,-4-2-240,-1-1 2680,-13 4-6009,-15 2 2721</inkml:trace>
  <inkml:trace contextRef="#ctx0" brushRef="#br0" timeOffset="-187933.078">20943 6148 9226,'-15'3'4822,"8"16"-3731,6-16-1132,-13 130 136,13-117-96,-3 21 17,3 1 0,0-1 1,6 38-17,-6-74 4,1 1-1,0 0 1,0-1 0,0 1 0,0-1 0,0 1 0,0-1 0,0 1 0,0-1 0,0 1 0,1-1 0,-1 1-1,1-1 1,-1 1 0,1-1 0,0 1 0,0-1 0,-1 0 0,1 1 0,0-1 0,0 0 0,0 0 0,0 0-1,0 1 1,1-1 0,-1-1 0,0 1 0,0 0 0,1 0 0,-1 0 0,1-1 0,-1 1 0,1 0 0,-1-1 0,0 1-1,1-1 1,0 0 0,-1 0 0,1 1 0,-1-1 0,1 0 0,-1 0 0,1 0 0,-1-1 0,2 1-4,80-39 212,-66 29-206,1 2 0,-1 0 0,2 0 1,-1 2-1,1 0 0,0 1-6,-16 4 8,-1 0-1,1 0 1,0 1 0,0-1 0,-1 1-1,1-1 1,0 1 0,0 0-1,-1 0 1,1 0 0,0 0 0,0 0-1,-1 1 1,1-1 0,0 1-1,-1 0 1,1 0 0,0 0 0,-1 0-1,1 0 1,-1 1 0,0-1-1,1 1 1,-1-1 0,0 1 0,0 0-1,0 0 1,0 0 0,0 0-1,0 0 1,-1 1 0,1-1-1,-1 0 1,0 1 0,1-1 0,-1 1-1,0-1 1,0 1 0,-1 0-1,1-1 1,-1 1 0,1 0 0,-1 0-1,0 0 1,0-1 0,0 2-8,-3 3 185,-1 0-1,1 0 1,-1 0 0,-1-1 0,1 1-1,-1-1 1,-1 0 0,1-1 0,-1 0-1,1 1 1,-2-2 0,1 1 0,-6 3-185,-9 7 288,-1 0 0,-1-1 0,0-1 0,-1-2 1,0 0-1,-1-1 0,0-2 0,-1 0 0,0-2 1,-13 2-289,25-9-125,17-3-514,24-6-916,-23 8 1364,69-33-5477,-30 10 1983</inkml:trace>
  <inkml:trace contextRef="#ctx0" brushRef="#br0" timeOffset="-187672.226">21326 6358 7970,'10'-13'3032,"-6"7"225,-5 13-2009,-2 11-696,-5 19-159,2-1-321,-5 13 72,-1-2-56,5-3 32,2-17-48,4-3 24,2-16-192,5-14-545,-3-12-1295,-1-26-1473,-7-14-527</inkml:trace>
  <inkml:trace contextRef="#ctx0" brushRef="#br0" timeOffset="-187370.849">21390 5906 9674,'-3'-7'2945,"0"10"615,-6-5-2759,6 7-265,2-2-320,2 3-128,-1-11-344,6 2-536,5 0-81,-5-1-2687,-6-1 359</inkml:trace>
  <inkml:trace contextRef="#ctx0" brushRef="#br0" timeOffset="-187139.497">21501 5779 9034,'16'121'5123,"-26"65"-4097,0-33-320,25 170-182,-7-279-317,3-72 287,-3 0-2658,3-9 441</inkml:trace>
  <inkml:trace contextRef="#ctx0" brushRef="#br0" timeOffset="-186409.76">21782 6128 9058,'-32'2'5801,"26"2"-5688,0 0 1,0-1-1,0 2 0,1-1 1,0 1-1,0-1 1,0 1-1,1 1 0,0-1 1,0 1-1,-1 0-113,-3 8 42,1-1 0,0 1 0,1 0 0,0 0 0,1 1 0,1 0 0,0 0 0,1 0 0,1 0 0,0 0 0,1 1 0,1-1 0,0 1 0,1-1 0,1 0 0,0 1 0,1-1 0,5 14-42,-8-27 12,1 0-1,0 0 1,-1-1-1,1 1 1,0 0-1,0-1 1,0 1 0,0-1-1,1 1 1,-1-1-1,0 1 1,1-1-1,-1 0 1,1 0-1,-1 1 1,1-1-1,0 0 1,-1 0-1,1-1 1,0 1-1,-1 0 1,1-1-1,0 1 1,0-1 0,0 1-1,0-1 1,0 0-1,0 0 1,0 0-1,0 0 1,-1 0-1,1 0 1,0 0-1,0-1 1,0 1-1,0-1 1,0 0-1,-1 1 1,1-1 0,0 0-1,0 0 1,0-1-12,64-49 315,-53 34-284,-2 0 0,-1-2 0,0 1 0,-1-1 0,-1 0 0,-1-1 0,0 0 0,-2 0 0,0-1 0,0-7-31,2-28-13,-23 209-288,14-33 439,2-119-131,0 0 1,0 0 0,0 0-1,0 0 1,0 0 0,0 0-1,0 0 1,1 0 0,-1 0-1,0 0 1,1 0 0,-1 0-1,1 0 1,-1 0 0,1 0-1,-1 0 1,1-1 0,-1 1-1,1 0 1,0 0 0,0-1-1,-1 1 1,1 0 0,0-1-1,0 1 1,0 0 0,0-1 0,-1 0-1,1 1 1,0-1 0,0 1-1,0-1 1,0 0 0,0 0-1,0 0 1,0 1 0,0-1-1,0 0 1,0 0 0,0 0-1,1-1-7,32-21 282,-9-6-177,-2-1 1,0-1-1,-3 0 0,3-7-105,0 0 19,-23 36-21,0 0 0,1 0 0,-1 0 0,0 0 0,0 0 0,0 0 0,1 0 0,-1 0 0,0 0-1,1 0 1,-1 0 0,1 0 0,-1 1 0,1-1 0,0 0 0,-1 0 0,1 0 0,0 1 0,0-1 0,-1 0 0,1 1 0,0-1 0,0 1 0,0-1 0,0 1 0,0-1 0,0 1-1,0-1 1,0 1 0,0 0 0,0 0 0,0-1 0,0 1 0,0 0 0,0 0 0,0 0 0,0 0 0,0 0 0,0 0 0,0 1 0,0-1 0,0 0 0,0 0 0,0 1 0,0-1 0,0 1-1,0-1 1,0 1 0,0-1 0,0 1 0,-1-1 0,1 1 0,0 0 0,0 0 0,-1-1 0,1 1 0,0 0 0,-1 0 0,1 0 0,-1 0 0,1 0 2,6 36-66,13 28 142,-19-65-69,0 1-1,0-1 1,-1 1-1,1-1 1,0 1-1,0-1 1,-1 0-1,1 0 1,0 1-1,0-1 1,0 0-1,-1 0 1,1 0-1,0 0 1,0 0-1,0 0 1,0 0-1,-1 0 1,1 0-1,0-1 1,0 1-1,0 0 1,-1 0-1,1-1 1,0 1-1,0 0 1,-1-1-1,1 1 1,0-1-1,-1 1 1,1-1-1,0 1 1,-1-1-1,1 0 1,-1 1-1,1-1 1,-1 0-1,1 1 1,-1-1-1,1 0 0,-1 0 1,0 1-1,1-1 1,-1 0-1,0 0 1,0 0-1,0 1 1,0-1-1,1 0 1,-1 0-7,4-6 31,54-75-40,15-23-4152,35-20 2087,-102 117 2276,0-1 0,1 1 0,0 1 0,0-1 0,1 1 0,0 1 0,0-1 0,1 1-1,0 1 1,0-1 0,0 2 0,0-1 0,5 0-202,-12 4 52,0 0-1,0 1 1,0 0-1,0-1 1,0 1-1,0 0 1,0 0-1,0 0 1,1 0 0,-1 1-1,0-1 1,0 1-1,0-1 1,0 1-1,0-1 1,0 1 0,0 0-1,-1 0 1,1 0-1,0 0 1,0 1-1,-1-1 1,1 0-1,0 1 1,-1-1 0,0 1-1,1-1 1,-1 1-1,0 0 1,0-1-1,0 1 1,0 0-1,0 0 1,0 0 0,0 0-1,-1 0 1,1 0-1,-1 0-51,5 80 712,-12-45-342,-2-1-1,-1 1 0,-15 32-369,-4 13 558,28-81-546,0 1 0,0 0 0,0-1 1,0 1-1,0 0 0,1 0 0,-1-1 0,1 1 0,-1 0 1,1 0-1,-1 0 0,1 0 0,0 0 0,0 0 1,0 0-1,0-1 0,0 1 0,1 0 0,-1 0 0,0 0 1,1 0-1,-1 0 0,1-1 0,0 1 0,0 0 0,0 0 1,0-1-1,0 1 0,0-1 0,0 1 0,0-1 0,1 1 1,-1-1-1,0 0 0,1 1 0,-1-1 0,1 0 0,0 0 1,-1 0-1,1 0 0,0-1 0,0 1 0,-1 0 1,1-1-1,0 1 0,0-1 0,1 1-12,4-1 9,-1-1-1,1 1 1,-1-1-1,0 0 1,1-1-1,-1 0 1,0 1-1,0-2 1,0 1 0,0-1-1,-1 0 1,1 0-1,-1-1 1,0 0-1,0 1 1,0-2-1,0 1 1,0-1-9,-2 2-386,0 0-1,-1 0 1,1-1 0,-1 1-1,0 0 1,0-1 0,0 0-1,0 1 1,-1-1 0,1 0-1,-1 0 1,0 0 0,0 0-1,-1 0 1,1 0 0,-1 0-1,0 0 1,0-3 386,-4-13-3969</inkml:trace>
  <inkml:trace contextRef="#ctx0" brushRef="#br0" timeOffset="-186153.338">22425 6172 8970,'-12'3'2929,"6"1"503,7 1-2488,10 1-63,4-1-305,15-10-24,11-6-112,17-7-40,-2-5-216,8-7-200,-9 7-792,1 4-3073,-17 6 624</inkml:trace>
  <inkml:trace contextRef="#ctx0" brushRef="#br0" timeOffset="-183902.262">10874 13477 8626,'-3'-7'2928,"2"16"313,-3 6-2225,1 8-632,0 7-183,0 16 15,0-1-32,2 10-24,2-5-48,5-2-32,4-7-56,3-9 0,-2-17-128,1-15-472,-1-13-145,4-19-239,-5-8-2489,9-14 761</inkml:trace>
  <inkml:trace contextRef="#ctx0" brushRef="#br0" timeOffset="-183562.696">11073 13423 7258,'12'-25'2608,"-3"13"465,-4 8-2009,-2 11-272,-2 13-336,-1 18-96,-1 9-264,-2 17 24,1-2-64,2 2 16,5-13-48,2-1 40,2-16-40,0-7-168,-6-13-304,-13-10-2760,-7-10 615</inkml:trace>
  <inkml:trace contextRef="#ctx0" brushRef="#br0" timeOffset="-183266.427">10870 13735 9354,'4'-4'2393,"5"-2"727,6 0-2672,11-5-208,3-1-112,16-5-72,3-1 0,9-5-176,1 3-288,10 5-2752,-13 5 679</inkml:trace>
  <inkml:trace contextRef="#ctx0" brushRef="#br0" timeOffset="-183265.427">11549 13362 7658,'3'12'2584,"-6"6"329,-4 20-1841,-2 6-768,-1 15-24,0-2-88,5 0-32,5-13-48,6-3-24,-1-15-24,-1-6-456,-5-13-2680,-2-13 759</inkml:trace>
  <inkml:trace contextRef="#ctx0" brushRef="#br0" timeOffset="-182942.005">11379 13448 8874,'3'-5'585,"-1"-1"1,1 0 0,0 1-1,0-1 1,0 1-1,1 0 1,0 0-1,0 0 1,0 1-1,0-1 1,1 1-1,0 0 1,1-1-586,5-2 246,1-1 0,0 2 0,0 0-1,0 0 1,1 1 0,0 1 0,0 0 0,0 0 0,3 1-246,-11 2 12,1 0 0,-1 0 1,0 1-1,1-1 0,-1 1 1,1 1-1,-1-1 0,0 1 1,1 0-1,-1 0 0,0 0 1,0 1-1,1 0 0,-1 0 1,-1 0-1,1 0 0,0 1 1,-1 0-1,1 0 0,-1 0 1,0 1-1,0-1 0,0 1 0,0 0 1,-1 0-1,1 1 0,-1-1 1,0 1-1,-1-1 0,1 1 1,-1 0-1,0 0 0,1 3-12,0 11 77,-1 0-1,-2 0 0,0-1 0,0 1 0,-2 0 0,0 0 0,-2 0 0,0-1 1,-1 0-1,0 0 0,-2 0 0,-2 4-76,9-22 7,-1 1-1,1 0 1,-1-1-1,1 1 1,-1-1-1,1 1 1,-1 0 0,1 0-1,-1-1 1,1 1-1,0 0 1,-1 0-1,1-1 1,0 1 0,0 0-1,0 0 1,0 0-1,0-1 1,0 1-1,0 0 1,0 0 0,0 0-1,0 0 1,0-1-1,0 1 1,0 0-1,1 0 1,-1 0 0,0-1-1,1 1 1,-1 0-1,0 0 1,1-1-1,-1 1 1,1 0 0,-1-1-1,1 1 1,0-1-1,-1 1 1,1-1-1,0 1 1,-1-1 0,1 1-1,0-1 1,-1 1-1,1-1 1,0 0-1,0 1 1,0-1 0,-1 0-1,1 0 1,0 0-1,0 0 1,0 0-1,-1 0 1,2 0-7,4 1 18,-1-2-18,-1 1 1,1 0-1,0 0 0,0 0 1,0 1-1,-1-1 0,1 1 0,0 0 1,-1 1-1,1-1 0,0 1 0,-1 0 1,0 0-1,1 0 0,-1 0 1,0 1-1,0 0 0,-1 0 0,1 0 1,-1 0-1,1 1 0,-1-1 1,0 1-1,0 0 0,0 0 0,0 2 0,1 3 5,-1-1 0,0 1 0,-1 0 0,0 0 0,0 0 0,-1 0 0,0 0 0,-1 0 0,0 0 0,0 1 1,-1-1-1,0 0 0,-1 0 0,0 0 0,0 0 0,-1 0 0,0-1 0,0 1 0,-1-1 0,0 0 0,-1 0 0,0 0 0,0-1 0,-1 1 0,0-1 0,0 0 0,0-1 0,-1 0 0,-5 4-5,0-1 108,-1-1 0,0 0 0,0-1 0,-1 0 1,0-1-1,0-1 0,-1 0 0,1-1 0,-1-1 0,0 0 1,0-1-1,0 0 0,0-2 0,0 1 0,0-2 0,-1 0 0,1-1 1,0 0-1,-3-2-108,5 0-5,1 0-1,0 0 1,1-1 0,-1-1-1,1 0 1,0-1-1,0 0 1,1 0 0,0-1-1,1 0 1,-1-1 0,1 0-1,-2-4 6,-6-28-1599,29 13-3194,10 5 613</inkml:trace>
  <inkml:trace contextRef="#ctx0" brushRef="#br0" timeOffset="-179210.194">20202 7674 9482,'-3'14'3776,"8"12"-2355,-2-15-1269,29 226 1247,-27-177-1109,2-1-1,2 0 0,4 0 1,9 24-290,9-25-94,-30-58 79,1 0 0,-1-1 0,1 1 0,-1 0 1,0-1-1,1 1 0,-1-1 0,0 1 0,0-1 0,1 1 0,-1-1 0,0 0 0,0 0 0,0 0 0,0 0 0,0 1 0,0-1 0,0-1 0,0 1 0,0 0 0,-1 0 0,1 0 0,0 0 0,-1-1 0,1 1 0,-1 0 0,1 0 0,-1-1 0,0 1 0,1 0 0,-1-2 15,0 2 52,31-104-605,-14 35-293</inkml:trace>
  <inkml:trace contextRef="#ctx0" brushRef="#br0" timeOffset="-178934.414">20577 7581 7722,'1'2'304,"0"0"0,1 1 0,-2-1 0,1 0 0,0 0 0,0 1 0,-1-1 0,1 0 0,-1 1 0,1-1 0,-1 0 0,0 1 0,0-1 0,0 1 0,0-1 0,-1 0 0,1 1 0,-1-1 0,0 2-304,-1 8 346,-6 52 122,2 0-1,4 1 1,2-1 0,3 0-1,4 11-467,-5-63 18,0-1-1,1 1 1,0 0-1,1-1 1,1 0-1,0 0 1,0 0-1,6 8-17,-53-37-4725,13 4 1930</inkml:trace>
  <inkml:trace contextRef="#ctx0" brushRef="#br0" timeOffset="-178576.865">20308 8030 5209,'-21'-13'3385,"11"5"-305,0 4-535,9 1-1569,4 1-144,5-2-287,10-3-97,11-3-192,9-5-48,6-4-48,13-2-40,-5 3-40,5 3-272,-7 4-432,-4 10-2945,-13 2 608</inkml:trace>
  <inkml:trace contextRef="#ctx0" brushRef="#br0" timeOffset="-176641.367">20926 7633 8490,'0'-6'2648,"1"6"545,1 9-2193,4 6-504,-1 9-32,1 5-151,0 11-81,-3-2-72,-2 7-16,4-4-64,-2 3-56,0-8 24,-3 1-264,0-14-320,-6-8-2673,0-11-256,-2-5-1120</inkml:trace>
  <inkml:trace contextRef="#ctx0" brushRef="#br0" timeOffset="-176140.365">20777 7745 6545,'-2'-5'657,"0"-1"-1,0 1 0,1-1 0,-1 0 1,1 0-1,1 1 0,-1-1 1,1 0-1,0 0 0,0 0 0,1 0 1,-1 1-1,2-2-656,-1 0 270,1 1 0,0 0 0,1 0 1,0 0-1,0 0 0,0 0 0,1 1 1,-1-1-1,1 1 0,1 0 0,1-2-270,2-2 80,1 1 0,0 1 1,0-1-1,1 1 0,0 1 0,0 0 0,0 0 0,1 1 1,0 0-1,0 1 0,0 0 0,0 1 0,1 1 0,-1-1 1,1 2-1,0-1 0,-1 2 0,1-1 0,3 2-80,-12 0-2,1-1 1,-1 1-1,1 0 0,-1 0 0,0 1 1,1-1-1,-1 1 0,0-1 0,0 1 1,0 0-1,0 0 0,-1 1 0,1-1 1,0 0-1,-1 1 0,0 0 0,1 0 1,-1-1-1,0 1 0,0 0 0,-1 1 1,1-1-1,-1 0 0,0 0 0,1 1 1,-1-1-1,-1 1 0,1-1 0,0 1 1,-1-1-1,0 3 2,1 6 19,-1 0 1,0 0-1,-1 0 0,0 0 0,-1 0 1,0 0-1,-1-1 0,-4 11-19,-29 48 232,60-68-197,-17-1-38,0 0 0,0 0 0,0 1 0,0-1 0,0 1-1,0 1 1,-1 0 0,1 0 0,-1 0 0,0 0 0,0 1 0,0 0 0,0 1 0,-1-1 0,1 1 0,-1 0-1,0 0 1,-1 1 0,1-1 0,-1 1 0,0 0 0,-1 0 0,0 1 0,1-1 0,-2 1 0,1 0 0,-1-1 0,0 1-1,-1 0 1,1 0 0,-1 0 0,-1 0 0,1 1 0,-1-1 0,-1 0 3,-2 5 116,-2 0 0,1 0 1,-2 0-1,0-1 0,0 1 0,-1-2 0,0 1 1,-1-1-1,0 0 0,0 0 0,-1-1 1,-1 0-1,1-1 0,-2 0 0,1-1 1,-1 0-1,0 0 0,0-1 0,-1 0 0,-10 3-116,16-6 56,0 0 0,-1-1-1,1 1 1,-1-1 0,1 0-1,-1-1 1,1 0 0,-1 0-1,0 0 1,0-1-1,1 0 1,-1 0 0,0-1-1,0 0 1,1 0 0,-1 0-1,1-1 1,-1 0 0,1 0-1,-1-1 1,1 0-1,0 0 1,0 0 0,1-1-1,-2-1-55,-26-29-50,67 21-4802,-9 4 703,3 0-352</inkml:trace>
  <inkml:trace contextRef="#ctx0" brushRef="#br0" timeOffset="-175508.61">21559 7542 9538,'-11'10'3161,"2"0"335,4 3-2271,2 2-1153,5 2-64,-2-5 16,9-3-216,2-9-464,8-6-2865,-4-6 600</inkml:trace>
  <inkml:trace contextRef="#ctx0" brushRef="#br0" timeOffset="-175316.028">21622 7836 8602,'-6'12'2496,"0"4"753,-1-3-2281,2-2-352,4-2-47,1-2-297,3-3-176,3-6-440,1-4-3049,4-12 848</inkml:trace>
  <inkml:trace contextRef="#ctx0" brushRef="#br0" timeOffset="-174757.925">21812 7217 5673,'-2'0'6078,"-3"15"-3719,0 19-2019,3 0 1,1 1-1,1-1 1,2 1-1,1-1 1,6 25-341,-3-22 289,2-1-1,1 0 1,1 0 0,5 5-289,-15-40 14,-1 0 1,2 0 0,-1 0 0,0 0 0,0 0-1,0 0 1,0 0 0,1 0 0,-1 0-1,0 0 1,1 0 0,-1 0 0,1 0 0,-1 0-1,1 0 1,0 0 0,-1 0 0,1-1-1,0 1 1,0 0 0,-1 0 0,1-1 0,0 1-1,0-1 1,0 1 0,0-1 0,0 1 0,0-1-1,0 1 1,0-1 0,0 0 0,0 0-1,0 1 1,0-1 0,0 0 0,0 0 0,0 0-1,0 0 1,0 0 0,0 0 0,0-1-1,0 1 1,0 0 0,0 0 0,0-1 0,0 1-1,0 0 1,0-1 0,0 0-15,5-6 61,0-2 0,0 1-1,-1-1 1,0 0 0,0 0 0,-1 0 0,0-1-1,-1 1 1,0-3-61,3-3 54,3-12-3,-1 0 0,-1 0 0,-2 0 0,0-1-1,-2 1 1,-1-1 0,-2 0 0,0 0 0,-4-17-51,-10-17 284,14 62-279,0 0 1,-1 1 0,1-1-1,0 0 1,0 1 0,0-1-1,0 0 1,-1 1 0,1-1 0,0 0-1,0 0 1,0 1 0,-1-1-1,1 0 1,0 0 0,-1 1-1,1-1 1,0 0 0,-1 0-1,1 0 1,0 0 0,-1 0-1,1 1 1,0-1 0,-1 0-1,1 0 1,0 0 0,-1 0-1,1 0 1,0 0 0,-1 0-1,1 0 1,0 0 0,-1 0-1,1 0 1,0-1 0,-1 1-1,1 0 1,0 0 0,-1 0-1,1 0 1,0 0 0,-1-1-1,1 1 1,0 0 0,0 0-1,-1-1 1,1 1 0,0 0-1,0 0 1,-1-1 0,1 1-1,0 0 1,0 0 0,0-1-1,0 1 1,-1 0 0,1-1-6,-7 40 86,7-37-84,-15 201-22,15-180 23,1 1 0,1-1 0,0 1 0,2-1 0,1 0 0,1 0 0,1 0 0,1-1-1,1 0 1,0-1 0,5 6-3,12-5 78,-40-35-32,-2 0-95,-139-128-535,80 48 633,76 94-47,-1-1 0,0 1 0,0-1 0,0 0 0,0 1 0,1-1 0,-1 0-1,0 0 1,0 1 0,1-1 0,-1 0 0,0 1 0,0-1 0,1 0 0,-1 0 0,0 0 0,1 1 0,-1-1 0,0 0-1,1 0 1,-1 0 0,0 0 0,1 0 0,-1 0 0,0 1 0,1-1 0,-1 0 0,1 0 0,-1 0 0,0 0 0,1 0-1,-1 0 1,0-1 0,1 1 0,-1 0 0,1 0 0,-1 0 0,0 0 0,1 0 0,-1 0 0,0-1 0,1 1 0,-1 0-1,0 0 1,0-1 0,1 1 0,-1 0 0,0 0 0,0-1 0,1 1 0,-1 0 0,0-1 0,0 1 0,0 0 0,1-1-1,-1 1 1,0 0 0,0-1 0,0 1 0,0 0 0,0-1 0,0 1 0,0 0 0,0-1 0,0 1 0,0-1 0,0 1-1,0 0 1,0-1 0,0 1-2,13 3-66,-2-4-460,0 0 0,0 0 0,0-1 0,0 0 0,0-1 0,-1 0 0,1-1 0,-1 0 0,0-1 0,0 0 0,6-5 526,-14 9-200,45-22-3256</inkml:trace>
  <inkml:trace contextRef="#ctx0" brushRef="#br0" timeOffset="-174352.217">22159 7334 7530,'-7'4'4665,"-2"9"-2644,8-10-1650,-16 32 480,1 1 0,2 0 0,2 1 0,-7 33-851,16-56 106,0-1 0,1 1 0,0 0 0,1 0 0,0 0 1,1-1-1,1 1 0,1 9-106,-2-23 3,0 1 0,0 0 0,0 0 0,0 0 0,0-1 0,0 1 0,0 0 0,0 0 0,0 0 0,0-1 0,0 1 0,0 0 0,1 0 0,-1 0-1,0-1 1,0 1 0,1 0 0,-1-1 0,1 1 0,-1 0 0,1-1 0,-1 1 0,1 0 0,-1-1 0,1 1 0,-1-1 0,1 1 0,0-1 0,-1 1 0,1-1 0,0 0 0,0 1 0,-1-1 0,1 0 0,0 1 0,0-1 0,-1 0 0,1 0 0,0 0 0,0 0 0,0 0-1,-1 0 1,1 0 0,0 0 0,0 0 0,0 0 0,-1 0 0,1 0 0,0-1 0,0 1 0,0 0 0,-1-1 0,1 1 0,0 0 0,-1-1 0,1 1 0,0-1 0,-1 1 0,1-1 0,-1 1 0,1-1-3,34-40 128,-21 17-78,-1 0 0,-1-1-1,-2-1 1,0 0-1,-2 0 1,6-27-50,-40 178 21,25-121-17,0 4 12,-1 0 0,1 0 0,1 0 0,-1 0-1,2 1 1,-1-1 0,1 0 0,0 0 0,1 0 0,-1 0 0,2 0 0,1 4-16,-3-12 5,0 1 0,0-1-1,1 0 1,-1 1 0,0-1 0,0 0 0,1 0 0,-1 0 0,0 0 0,0 0-1,1 0 1,-1 0 0,0-1 0,0 1 0,1 0 0,-1-1 0,0 1 0,0-1-1,0 1 1,0-1 0,0 0 0,0 1 0,0-1 0,0 0 0,0 0 0,0 0-1,0 1 1,0-1 0,0 0 0,0 0 0,-1-1 0,1 1 0,0 0 0,-1 0-1,1 0 1,-1 0 0,0 0 0,1-1 0,-1 1-5,1-1 5,125-209-2453,-75 119-4077,-38 70 3138</inkml:trace>
  <inkml:trace contextRef="#ctx0" brushRef="#br0" timeOffset="-173611.604">22433 7361 5553,'-3'16'6190,"-6"2"-4098,-2 2-1799,6-7-180,0 0-1,1 1 0,1 0 1,0 0-1,1-1 0,1 2 0,0-1 1,1 0-1,0 0 0,2 6-112,-3-20 13,1 1 0,0 0 0,0-1 0,0 1 0,0 0 0,0-1 0,1 1 0,-1 0 0,0-1 0,0 1 0,0 0 0,0-1 0,1 1 0,-1-1 0,0 1 0,1 0 0,-1-1 0,0 1 0,1-1 0,-1 1 0,1-1 0,-1 1 0,1-1 0,-1 1 0,1-1 0,-1 0 0,1 1 0,-1-1 0,1 0 0,0 1 0,-1-1 0,1 0 0,0 0 0,-1 0 0,1 1 0,0-1 0,-1 0 0,1 0 0,0 0 0,-1 0 0,1 0 0,0 0 0,-1 0 0,1-1 0,0 1 0,-1 0 0,1 0 0,-1 0 0,1-1 0,0 1 0,-1 0 0,1-1 0,0 1-13,27-31 476,6-21-220,-2-2 0,-3 0 1,-2-3-1,7-22-256,-27 61 38,0 0 0,-2-1 0,0 0 0,-1 1 0,-1-1 0,0-1 0,-2 1 0,0-12-38,-1 32 10,-1-1-1,1 1 0,0-1 1,-1 0-1,1 1 1,0-1-1,-1 0 0,1 0 1,0 1-1,-1-1 1,1 0-1,0 0 1,-1 1-1,1-1 0,-1 0 1,1 0-1,-1 0 1,1 0-1,0 0 0,-1 1 1,1-1-1,-1 0 1,1 0-1,-1 0 0,1 0 1,-1 0-1,1-1 1,-1 1-1,1 0 1,-1 0-1,1 0 0,0 0 1,-1 0-1,1-1 1,-1 1-1,1 0 0,0 0 1,-1-1-1,1 1 1,0 0-1,-1 0 1,1-1-1,0 1 0,-1-1 1,1 1-1,0 0 1,0-1-1,-1 1 0,1-1 1,0 1-1,0-1-9,-14 36 93,2 0 1,2 1-1,1 0 0,2 1 0,1 0 0,2 0 0,1 31-93,2-66 8,1 0-1,-1 0 0,1 0 0,-1 1 0,1-1 0,0 0 1,0 0-1,0 0 0,0 0 0,0 0 0,0 0 0,1 0 1,-1 1-1,1-1 0,-1 0 0,1 0 0,0 0 1,0 0-1,0-1 0,0 1 0,0 0 0,0 0 0,0 0 1,1-1-1,-1 1 0,1-1 0,-1 1 0,1-1 0,0 0 1,-1 1-1,1-1 0,0 0 0,0 0 0,0 0 1,0-1-1,0 1 0,0 0 0,0-1 0,0 1 0,0-1 1,0 0-1,2 1-7,4-5 18,-1 0-1,1 0 1,-1 0 0,0-1 0,0 0-1,-1-1 1,0 1 0,0-1 0,0-1 0,0 1-1,-1-1 1,0 0 0,-1 0 0,1 0 0,0-3-19,28-82 151,-34 59-119,0 33-33,1 0 0,-1 0 1,1 0-1,-1-1 0,1 1 1,-1 0-1,1 0 1,-1 0-1,1 0 0,-1 0 1,1 0-1,-1 1 1,1-1-1,0 0 0,-1 0 1,1 0-1,-1 0 1,1 1-1,-1-1 0,1 0 1,-1 0-1,1 1 0,0-1 1,-1 0-1,1 0 1,0 1-1,-1-1 0,1 1 1,0-1-1,-1 0 1,1 1-1,0-1 0,0 1 1,0-1-1,-1 0 1,1 1-1,0-1 0,0 1 1,0-1-1,0 1 0,0-1 1,0 1-1,0-1 1,0 1-1,0-1 0,0 1 1,0-1-1,0 1 1,0-1-1,0 1 0,0-1 1,0 1-1,1-1 2,-10 33-6,2-1 0,2 1-1,1 1 1,0 32 6,14-31 57,-10-35-54,1 1 1,0-1-1,-1 0 0,1 1 1,0-1-1,-1 0 0,1 0 0,0 0 1,0 1-1,-1-1 0,1 0 0,0 0 1,0 0-1,0 0 0,-1 0 0,1-1 1,0 1-1,0 0 0,-1 0 0,1 0 1,0-1-1,0 1 0,-1 0 1,1-1-1,0 1 0,-1 0 0,1-1 1,0 1-1,-1-1 0,1 1 0,-1-1 1,1 0-1,-1 1 0,1-1 0,-1 1 1,1-2-4,2 0 16,18-20 55,0 0 1,-2-1 0,-1-1 0,15-24-72,-7 10 45,-10 17-26,0-1 1,-2-1-1,-1 0 1,0-1-1,-2-1 1,0 0-1,-2 0 1,-1-1-1,-1 0 1,-1 0-1,-2-1 1,0 1-1,-2-1 1,0 0-1,-2 0 1,-2-3-20,2 30 1,1-1 1,-1 1-1,0-1 1,0 1 0,0-1-1,1 1 1,-1-1-1,0 1 1,0-1-1,0 1 1,0-1 0,0 1-1,0-1 1,0 1-1,0-1 1,0 0-1,-1 1 1,1-1-1,0 1 1,0-1 0,0 1-1,-1-1 1,1 1-1,0-1 1,0 1-1,-1 0 1,1-1 0,0 1-1,-1-1 1,1 1-1,-1 0 1,1-1-1,0 1 1,-1 0 0,1-1-1,-1 1 1,1 0-1,-1 0 1,1-1-1,-1 1 1,1 0 0,-1 0-1,1 0 1,-1 0-1,1 0 1,-1 0-1,1 0 1,-1 0 0,0 0-1,1 0 1,-1 0-1,1 0 1,-1 0-1,1 0 1,-1 0 0,1 1-1,-1-1 1,1 0-1,-1 0 1,1 1-1,-1-1 1,1 0-1,0 1 1,-1-1 0,1 0-1,-1 1 1,1-1-2,-23 32 25,3 7-22,2 2 1,2 0-1,-8 30-3,18-58 7,2 0 0,0 0-1,0 0 1,2 1 0,-1-1 0,2 1 0,0 0 0,0 0 0,1-1 0,1 1 0,1 0 0,-1-1 0,2 1 0,0-1 0,1 1-1,0-1 1,1 0 0,0-1 0,1 1 0,1-1 0,1 2-7,-7-13-23,1 1 0,-1 0 0,1 0 0,-1-1-1,1 1 1,0-1 0,-1 1 0,1-1 0,0 0 0,0 0 0,0 0-1,0 0 1,0 0 0,0 0 0,0 0 0,1-1 0,-1 1 0,0-1-1,0 0 1,0 1 0,1-1 0,-1 0 0,0 0 0,0-1 0,1 1-1,-1 0 1,0-1 0,0 1 0,0-1 0,1 0 0,-1 0 0,0 0-1,0 0 1,0 0 0,0 0 0,-1 0 0,2-1 23,58-79-1634,-57 75 789,17-31-884</inkml:trace>
  <inkml:trace contextRef="#ctx0" brushRef="#br0" timeOffset="-173247.974">23225 7012 8842,'-8'-1'6138,"-7"15"-4261,13-11-1461,-168 169 2867,156-144-3128,13-28-154,1 1 0,0-1-1,0 1 1,0-1-1,0 0 1,0 1-1,0-1 1,0 1-1,0-1 1,0 1-1,0-1 1,0 0-1,0 1 1,0-1 0,0 1-1,0-1 1,0 1-1,0-1 1,1 0-1,-1 1 1,0-1-1,0 0 1,0 1-1,1-1 1,-1 0 0,0 1-1,0-1 1,1 0-1,-1 1 1,0-1-1,1 0 1,-1 0-1,0 1 1,1-1-1,-1 0 1,1 0-1,-1 0 1,0 1 0,1-1-1,-1 0 1,1 0-1,-1 0 1,0 0-1,1 0 1,-1 0-1,1 0 1,-1 0-1,1 0 1,-1 0 0,0 0-1,1 0 1,-1 0-1,1 0 1,-1-1-1,0 1 1,1 0-1,-1 0 1,1 0-1,-1-1 1,0 1-1,1 0 0,59-34-114,-51 29 89,-4 1 16,1 0 0,-1 0 0,1 1 0,0 0 0,0 0 0,0 0 1,0 1-1,0 0 0,1 0 0,-1 0 0,1 1 0,0 0 0,-1 0 0,1 1 0,-1 0 1,1 0-1,0 1 0,-1-1 0,1 1 0,4 2 9,-9-2-5,-1 0-1,0 0 1,1 0 0,-1 0-1,0 0 1,0 0-1,0 1 1,0-1 0,0 0-1,0 1 1,0-1 0,0 1-1,-1-1 1,1 1 0,0 0-1,-1-1 1,1 1-1,-1-1 1,0 1 0,0 0-1,1-1 1,-1 1 0,0 0-1,-1-1 1,1 1-1,0 0 1,0-1 0,-1 1-1,1 0 1,-1-1 0,1 1 5,-21 52 73,15-42 11,-1-1 0,0 0 1,-1 0-1,0 0 0,0-1 1,-2 0-1,1-1 0,-1 0 1,0-1-1,-1 0 0,0 0 1,0-1-1,-4 1-84,13-7-69,0 1 0,0-1 0,0-1 0,0 1 0,0 0 0,0 0 0,-1-1 1,1 1-1,0-1 0,0 0 0,-1 0 0,1 0 0,0 0 0,-1 0 0,1 0 0,0-1 0,0 1 0,-1-1 0,1 1 0,0-1 0,0 0 1,0 0-1,0 0 0,0 0 0,0 0 0,0-1 0,0 1 0,0-1 0,1 1 0,-1-1 0,1 1 0,-1-1 0,1 0 0,-1 0 1,1 0-1,0 0 0,0 0 0,0 0 0,0 0 0,0 0 0,0-1 69,-3-23-3881,6-1-536</inkml:trace>
  <inkml:trace contextRef="#ctx0" brushRef="#br0" timeOffset="-172758.165">23314 7190 5065,'2'-3'4345,"2"3"-848,1 1 16,-4-4-2249,13 3-112,1-7-272,11 1-104,4-6-272,10-1-215,-5-2-137,1 5-208,-15-3-409,-4 3-2119,-11 5-1705,-11-2-520</inkml:trace>
  <inkml:trace contextRef="#ctx0" brushRef="#br0" timeOffset="-172112.775">21818 8316 8082,'1'-1'156,"-1"0"-8,0 0 1,0 0 0,1 0 0,-1 0-1,1 0 1,-1 1 0,0-1 0,1 0-1,-1 0 1,1 0 0,-1 1-1,1-1 1,0 0 0,-1 1 0,1-1-1,0 0 1,0 1 0,-1-1 0,1 1-1,0-1 1,0 1 0,0 0 0,0-1-1,-1 1 1,1 0 0,0 0 0,0-1-1,0 1 1,0 0 0,0 0 0,0 0-1,0 0 1,0 0 0,0 0-1,0 0 1,0 1 0,-1-1 0,1 0-1,0 0 1,0 1 0,0-1 0,0 0-1,0 1 1,-1-1 0,1 1 0,0-1-1,0 1 1,-1 0 0,1-1 0,0 1-1,-1 0 1,1-1 0,0 1-149,77 153 629,-75-153-624,-1 1 0,1-1 0,-1 0 0,1 0 0,0 0 0,0 0 0,0-1 0,-1 1 0,1-1 0,0 1-1,0-1 1,0 0 0,0 0 0,0 0 0,0-1 0,-1 1 0,1-1 0,0 0 0,0 1 0,0-1 0,-1 0 0,1-1 0,-1 1 0,1 0 0,-1-1-1,1 1 1,-1-1 0,0 0 0,1 0 0,-1 0 0,0 0 0,0 0 0,-1-1 0,1 1 0,0-2-5,7-3 11,6-5 13,-9 5-23,0 1 0,0 0 0,0 1 1,1-1-1,0 1 0,0 1 1,1-1-1,-1 1 0,1 0 1,0 1-1,0 0 0,0 0 0,0 1 1,1 0-1,-1 1 0,1-1 1,-1 2-1,1-1 0,4 1-1,-11 1 1,1-1 1,-1 1-1,0-1 0,0 1 0,0 0 0,0 0 0,-1 0 0,1 0 1,0 1-1,0-1 0,-1 0 0,1 1 0,0-1 0,-1 1 1,0 0-1,1-1 0,-1 1 0,0 0 0,0 0 0,0 0 0,0 0 1,0 0-1,0 0 0,0 0 0,-1 0 0,1 0 0,-1 0 0,0 0 1,0 1-1,1-1 0,-1 0-1,-10 67 651,-38 52 1224,45-115-1783,1 0-1,0-1 1,-1 1-1,0-1 1,-1 1-1,1-1 1,-1 0-1,0 0 1,0-1-1,-1 1 1,1-1-1,-1 0 1,0 0-1,0 0 1,0-1-1,-1 0 1,1 0-1,-1 0 1,0 0-1,0-1 1,0 0-1,0-1 1,0 1-1,0-1 1,0 0-1,-1 0 1,1-1-1,0 0 1,0 0-1,-1-1 1,1 1-1,0-2 1,-1 1-93,4 0-89,0 1 0,-1-1 0,1-1 0,0 1 0,0 0 0,0-1 0,0 0 0,0 1 0,0-1 0,0 0 0,0-1 0,1 1 1,-1 0-1,1-1 0,0 0 0,0 1 0,0-1 0,0 0 0,0 0 0,0 0 0,1 0 0,-1 0 0,1-1 0,0 1 0,0 0 0,0-1 0,1 1 0,-1 0 0,1-1 0,0 1 0,0-1 0,0 1 0,0-3 90,24-7-5887,-10 7 1918</inkml:trace>
  <inkml:trace contextRef="#ctx0" brushRef="#br0" timeOffset="-171649.882">22420 8235 9674,'8'14'2745,"-9"9"751,-3 10-2431,4 0-505,-3 2-8,2 3-128,1-7-120,3-10-160,-2 2-56,4-8-128,-2-14-464,0-7-224,-3-7 2184,-1-10-5305,-5-12 2369</inkml:trace>
  <inkml:trace contextRef="#ctx0" brushRef="#br0" timeOffset="-171648.882">22414 7724 9090,'-2'-8'6525,"-3"21"-4236,5 10-1966,2 0 1,0 0-1,2-1 1,0 1-1,7 19-323,-4-15 139,0 2-73,-1-8-78,-1 0 1,0 1-1,-2 0 0,-1 0 1,0 0-1,-2 9 12,-9 0-4487,3-21 1089</inkml:trace>
  <inkml:trace contextRef="#ctx0" brushRef="#br0" timeOffset="-171116.832">22378 7818 7874,'2'-6'759,"12"-30"5629,-14 36-6318,1-1 0,-1 1 0,1-1 1,-1 1-1,1-1 0,-1 1 0,1 0 0,0-1 0,-1 1 1,1 0-1,0-1 0,-1 1 0,1 0 0,0 0 0,-1 0 1,1-1-1,0 1 0,-1 0 0,1 0 0,0 0 0,0 0 1,-1 0-1,1 0 0,0 1 0,-1-1 0,1 0 0,0 0 1,0 0-1,-1 1 0,1-1 0,0 0 0,-1 1 0,1-1 1,-1 0-1,1 1 0,-1-1 0,1 1 0,-1-1 0,1 1 1,-1-1-1,1 1 0,-1 0 0,1-1 0,-1 1 0,0-1 1,1 1-1,-1 0 0,0-1 0,0 1 0,1 0-70,14 25 124,-1 1 1,-1 0-1,-1 1 0,-1 0 0,-1 1 0,-2 0 1,2 20-125,2-6 193,81 292 782,-90-315-1284,-15-34 394,1-10-2715,-3-10 680</inkml:trace>
  <inkml:trace contextRef="#ctx0" brushRef="#br0" timeOffset="-170349.113">22792 8035 7114,'-8'-42'7304,"8"41"-7198,-1 0-1,1 0 0,0 1 0,-1-1 0,1 0 1,-1 0-1,1 0 0,-1 0 0,1 1 0,-1-1 1,0 0-1,1 0 0,-1 1 0,0-1 1,1 0-1,-1 1 0,0-1 0,0 1 0,0-1 1,0 1-1,1 0 0,-1-1 0,0 1 0,0 0 1,0-1-1,0 1 0,0 0 0,0 0 1,0 0-1,0 0 0,0 0 0,0 0 0,0 0 1,0 0-1,0 0 0,0 1 0,0-1 1,0 0-1,1 1 0,-1-1 0,0 0 0,-1 1-105,-3 3 62,1 0 0,0 1-1,-1-1 1,2 1 0,-1 0-1,0 0 1,1 0 0,0 1-1,0-1 1,0 1-1,1-1 1,0 1 0,0 0-1,1 0 1,-1 0 0,1 0-1,0 0 1,1 6-62,-7 26 78,1 0 0,3 0 0,1 1 0,2 28-78,0-67 3,0 1 0,0 0-1,0-1 1,0 1 0,-1 0 0,1-1-1,1 1 1,-1 0 0,0 0 0,0-1 0,0 1-1,0 0 1,0-1 0,1 1 0,-1 0-1,0-1 1,0 1 0,1-1 0,-1 1 0,1 0-1,-1-1 1,0 1 0,1-1 0,-1 1-1,1-1 1,-1 1 0,1-1 0,0 1 0,-1-1-1,1 0 1,-1 1 0,1-1 0,0 0-1,-1 0 1,1 1 0,0-1 0,-1 0 0,1 0-1,0 0 1,-1 0 0,1 0 0,0 0 0,0 0-1,-1 0 1,1 0 0,0 0 0,-1 0-1,1 0 1,0 0 0,-1-1 0,1 1 0,0 0-1,-1-1 1,1 1 0,0 0 0,-1-1-1,1 1 1,0-1-3,33-30 111,88-155 153,-79 114-229,-43 72-37,0-1 1,0 1 0,0 0-1,0-1 1,0 1 0,0-1-1,0 1 1,0 0 0,0-1-1,0 1 1,0 0 0,0-1-1,0 1 1,0 0 0,0-1-1,0 1 1,0 0 0,1-1-1,-1 1 1,0 0 0,0-1-1,0 1 1,1 0 0,-1 0-1,0-1 1,0 1 0,1 0-1,-1 0 1,0-1 0,0 1-1,1 0 1,-1 0 0,0 0-1,1-1 1,-1 1 0,0 0-1,1 0 1,-1 0 0,1 0-1,-1 0 1,0 0 0,1 0-1,-1 0 1,0 0 0,1 0-1,-1 0 1,0 0 0,1 0-1,-1 0 1,0 0 0,1 0-1,-1 1 1,0-1 0,1 0-1,-1 0 1,0 0 0,1 0-1,-1 1 1,0-1 0,1 0-1,-1 0 1,0 1-1,0-1 1,1 0 0,-1 1-1,0-1 3,3 27-91,-3-21 86,2 37-38,12 89 72,-14-131-28,0-1 0,0 1-1,0 0 1,0 0-1,0-1 1,0 1 0,0 0-1,0 0 1,1-1 0,-1 1-1,0 0 1,1-1-1,-1 1 1,0 0 0,1-1-1,-1 1 1,1 0-1,-1-1 1,1 1 0,-1-1-1,1 1 1,-1-1-1,1 1 1,0-1 0,-1 1-1,1-1 1,-1 0 0,1 1-1,0-1 1,0 0-1,-1 0 1,1 0 0,0 1-1,-1-1 1,1 0-1,0 0 1,0 0 0,-1 0-1,1 0 1,0 0-1,0 0 1,-1 0 0,1-1-1,0 1 1,0 0-2,26-28 127,85-180 165,-95 171-277,-14 32-23,-3 4 5,-1 1-1,1 0 1,0-1 0,0 1 0,0 0-1,0-1 1,0 1 0,0-1 0,0 1-1,0 0 1,1-1 0,-1 1 0,0 0-1,0-1 1,0 1 0,0 0 0,0-1 0,1 1-1,-1 0 1,0-1 0,0 1 0,0 0-1,1 0 1,-1-1 0,0 1 0,0 0-1,1 0 1,-1-1 0,0 1 0,1 0-1,-1 0 1,0 0 0,1 0 0,-1-1-1,0 1 1,1 0 0,-1 0 0,0 0-1,1 0 1,-1 0 0,1 0 0,-1 0 0,0 0-1,1 0 1,-1 0 0,0 0 0,1 0-1,-1 0 1,0 0 0,1 1 0,-1-1-1,0 0 1,1 0 0,-1 0 0,0 0-1,1 1 1,-1-1 0,0 0 0,1 0-1,-1 1 1,0-1 0,0 0 0,0 0-1,1 1 1,-1-1 0,0 0 0,0 1 3,30-7-12,64-81 113,-87 80-94,-5 5-10,0-1 0,0 1-1,0-1 1,0 1 0,0 0 0,1 0 0,-1 0 0,1 1 0,-1-1 0,1 0 0,0 1-1,-1 0 1,1 0 0,0 0 0,0 0 0,0 0 0,0 0 0,0 1 0,0-1 0,0 1-1,0 0 1,0 0 0,0 0 0,2 0 3,-3 4-8,0-1 0,0 0 0,0 1-1,-1-1 1,1 1 0,-1 0 0,0-1 0,0 1 0,0 0-1,-1 0 1,0-1 0,1 1 0,-1 0 0,0 0 0,-1 0-1,1 0 1,-1-1 0,0 1 0,0 0 0,0 0 8,0 6-4,-17 94 163,2 12 260,16-111-399,0-5-16,0 1 1,0 0-1,0 0 0,0 0 0,0-1 0,0 1 0,0 0 1,0 0-1,0 0 0,0-1 0,0 1 0,0 0 0,0 0 1,1 0-1,-1-1 0,0 1 0,1 0 0,-1 0 0,1-1 1,-1 1-1,0 0 0,1-1 0,0 1 0,-1-1 0,1 1 1,-1-1-1,1 1 0,0-1 0,-1 1 0,1-1 0,0 1 1,-1-1-1,1 0 0,0 1 0,0-1 0,-1 0 0,1 0 1,0 1-1,0-1 0,0 0 0,-1 0 0,1 0 0,0 0 1,0 0-1,0 0 0,0 0 0,-1-1 0,1 1 0,0 0 1,0 0-1,-1-1 0,1 1 0,0 0 0,0-1-4,2 1-13,1 1-106,0-1 0,1 0 1,-1 0-1,1 0 0,-1 0 1,0-1-1,1 0 1,-1 1-1,0-2 0,1 1 1,-1 0-1,0-1 0,0 0 1,0 0-1,0 0 1,-1 0-1,1-1 0,0 0 1,-1 0-1,0 1 0,0-2 1,0 1-1,0 0 1,0-1-1,2-3 119,-5-6-1940</inkml:trace>
  <inkml:trace contextRef="#ctx0" brushRef="#br0" timeOffset="-170058.24">23234 8033 5705,'-6'-7'4081,"0"4"-504,3 1-504,10-1-2017,7-3-104,5-3-352,10-6-184,5 0-144,5-5-48,1 3-168,4-1-1072,-3 11-2969,-2 0 576</inkml:trace>
  <inkml:trace contextRef="#ctx0" brushRef="#br0" timeOffset="-168766.298">22965 4425 3913,'19'-20'547,"45"-50"3402,-3-3-1,31-50-3948,-62 68 62,-30 53-63,0 0 0,0 0 0,0 1 0,0-1 0,-1 0 0,1 0 0,-1 0 0,1 0 0,-1 0 0,0 1 0,1-1 0,-1 0 0,0 1 0,0-1 0,0 1 0,0-1 0,-1 1 0,1-1 0,0 1 0,-1 0 0,1-1 0,-1 1 0,1 0 0,-1 0 0,1 0 0,-1 0 0,0 0 0,0 1 0,1-1 0,-1 0 0,0 1 0,0 0 0,0-1 0,0 1 0,0 0 0,-1 0 1,-5-3 8,-152-47 864,-316-13 1243,118 6-1648,266 48-367,-1 4 1,-91 7-101,84 8 2,0 4 0,-60 17-2,81-12-13,0 3-1,2 4 1,-53 25 13,32 0-14,3 3 0,-76 59 14,-167 121 53,280-191-47,2 3-1,2 2 0,2 3 1,-3 7-6,-55 74-47,-64 102 47,82-98-22,5 3 0,-16 49 22,73-134-5,2 2 0,3 2 1,2 0-1,3 1 0,2 1 0,3 1 0,3 0 0,-1 28 5,12-6-1,5 0 0,3 0 0,16 75 1,-16-112 5,87 573 16,34 49-58,-77-475 31,8-3 0,12 6 6,-24-78-6,5-3 1,4-2 0,33 43 5,-50-97-16,2-1 1,4-1-1,1-3 1,3-2-1,54 45 16,19 4-4,4-6 0,33 14 4,-93-68 0,2-2 0,1-4 0,2-3 0,1-3 0,35 8 0,-43-20 10,1-2-1,1-3 1,-1-3 0,1-3-1,1-3 1,29-3-10,-37-5 11,0-2 1,-1-2 0,0-3-1,32-13-11,-46 12 4,-1-2 0,-1-2 0,0-2 0,-1-2 0,-2-1 0,0-3 0,-1-1 0,-2-1 0,0-2 0,5-9-4,13-13 23,-2-2 0,-2-3-1,-3-2 1,1-6-23,33-67 52,-6-3-1,-6-3 1,34-100-52,-10-20 38,24-143 119,1-87-157,-50 133 172,5-180-172,-54 320 200,-10-1 1,-16-162-201,-8 218 212,-8 1 0,-6 1 0,-15-29-212,-6 4 249,-9 1 1,-18-24-250,59 157 25,-1 2 0,-3 0-1,-1 1 1,-3 1 0,-1 2 0,-2 1 0,-2 1 0,-32-31-25,48 56-40,1 1 0,-2 1 0,0 1 1,-1 0-1,0 1 0,-1 0 1,0 2-1,0 0 0,-1 1 1,0 1-1,0 1 0,-1 1 0,-2 0 40,-7 2-407,0 1-1,-1 1 0,1 2 1,-1 1-1,1 1 0,0 2 0,0 1 1,1 1-1,-1 1 0,2 2 1,-7 3 407,-190 85-3328</inkml:trace>
  <inkml:trace contextRef="#ctx0" brushRef="#br1" timeOffset="-118073.583">1377 16603 3129,'-4'-55'9840,"23"247"-9607,-14-115-217,4 0 0,3-1-1,6 15-15,6-30 163,-23-61-143,0 0 0,0 1 0,-1-1 0,1 0 0,0 0 0,0 0 0,0 0 0,-1 1 0,1-1 0,0 0-1,0 0 1,0-1 0,0 1 0,-1 0 0,1 0 0,0 0 0,0-1 0,0 1 0,-1 0 0,1-1 0,0 1 0,0 0 0,-1-1 0,1 1-1,0-1 1,-1 1 0,1-1 0,-1 0 0,1 1 0,0-1 0,-1 1 0,0-1 0,1 0 0,-1 0 0,1 1 0,-1-1-20,2-1 116,110-122 1628,-91 96-1666,-5 8-3,-1 0 1,-1-1-1,-1-1 1,-1 0-1,-1-1 1,1-4-76,35-104 859,-47 121-659,10 18-175,21 4-1516,-16-6-1387,5 3-308</inkml:trace>
  <inkml:trace contextRef="#ctx0" brushRef="#br1" timeOffset="-117323.59">2147 16641 5737,'-17'20'6839,"-24"32"-6956,-16 13 325,2 2 1,4 2-1,-30 57-208,41-34 132,40-92-128,0-1 0,0 1 0,1 0 0,-1 0 0,0-1 0,1 1 1,-1 0-1,0 0 0,1 0 0,-1 0 0,1 0 0,-1-1 0,0 1 0,1 0 0,-1 0 0,0 0 0,1 0 0,-1 0 0,1 0 0,-1 0 0,0 0 0,1 0 0,-1 1 0,0-1 0,1 0 0,-1 0 1,1 0-1,-1 0 0,0 0 0,1 1 0,-1-1 0,0 0 0,0 0 0,1 1 0,-1-1 0,0 0 0,1 0 0,-1 1 0,0-1 0,0 0 0,0 1 0,1-1 0,-1 0 0,0 1 0,0-1 0,0 0 0,0 1 1,0-1-1,0 1 0,1-1 0,-1 0 0,0 1 0,0-1 0,0 0 0,0 1-4,197-219 447,6 12-467,-181 175-10,-44 50 29,10-4-4,1 0 0,1 1 0,0 1 1,1-1-1,0 2 0,2-1 0,0 1 0,1 0 0,1 0 1,0 1-1,2 0 0,0 0 0,1 0 0,1 0 0,0 0 1,2 6 4,1-11 6,1-1 1,0 1 0,1-1-1,0 0 1,1-1 0,1 1-1,0-1 1,1 0 0,2 3-7,-1 2 74,-14-24-264,-17-30-3019,7 14 758</inkml:trace>
  <inkml:trace contextRef="#ctx0" brushRef="#br1" timeOffset="-116989.407">2034 16990 4729,'-13'-5'2665,"-1"-1"-129,10 3-1248,-1 6-295,5-1-633,5 2-104,2 2-176,11 2 16,8-5-8,11-5 32,8-1-32,7-1 0,-7-1-32,-1-2-24,-13 1 496,2-8-3209,-13-3 1217</inkml:trace>
  <inkml:trace contextRef="#ctx0" brushRef="#br1" timeOffset="-116560.259">2121 16393 3921,'-2'13'3080,"-7"-3"-495,-1-1-136,-1 2-1825,0-5-136,4 5-88,4-4-208,6-1-80,8 0-64,11-1-80,6-5-144,6-9-1064,3-5-1545,-5 0-8</inkml:trace>
  <inkml:trace contextRef="#ctx0" brushRef="#br1" timeOffset="-116110.807">2291 16412 6297,'-11'7'2497,"-1"-4"79,2 3-1399,0 3-921,6 1-80,2-6-64,5-10-2697,5-12 921</inkml:trace>
  <inkml:trace contextRef="#ctx0" brushRef="#br1" timeOffset="-115848.448">2593 16758 8610,'-5'-7'2248,"2"7"625,0 2-2369,3 4-432,2 2 8,4 5-24,4 2-2929,0 1 1017</inkml:trace>
  <inkml:trace contextRef="#ctx0" brushRef="#br1" timeOffset="-115847.448">2597 17138 8450,'-9'2'2216,"5"1"841,2-5-2401,-1 1 24,3 2-184,2-4-56,4 3-504,1-10-3104,2-11 863</inkml:trace>
  <inkml:trace contextRef="#ctx0" brushRef="#br1" timeOffset="-108493.098">3394 16739 3793,'71'-66'7516,"-71"65"-7476,0-1 0,0 1 0,1 0 0,-1-1-1,0 1 1,0-1 0,0 1 0,-1 0 0,1-1 0,0 1 0,-1 0-1,1-1 1,0 1 0,-1 0 0,0-1 0,1 1 0,-1 0-1,0 0 1,1 0 0,-1 0 0,0 0 0,0 0 0,0 0 0,0 0-1,0 0 1,0 0 0,0 0 0,-1 0 0,1 1 0,0-1 0,0 0-1,0 1 1,-1-1 0,1 1 0,-1-1-40,-8-1 27,0 0-1,-1 0 1,1 1-1,0 0 1,-1 1 0,1 0-1,0 1 1,0 0-1,-1 0 1,1 1 0,0 0-1,0 1 1,0 0-1,1 1 1,-1 0 0,1 1-1,-1 0-26,0-1 8,-11 3 10,1 1 0,0 1 0,1 0-1,0 2 1,0 0 0,1 1 0,1 1-1,0 0 1,-14 16-18,29-28 1,0 1 0,0 0 0,0 1 0,0-1 0,1 0-1,-1 0 1,0 1 0,1-1 0,0 1 0,0-1 0,0 1 0,0 0-1,0-1 1,0 1 0,1 0 0,-1 0 0,1-1 0,0 1 0,0 0-1,0 0 1,0 0 0,0 0 0,0-1 0,1 1 0,0 0 0,-1 0-1,1-1 1,0 1 0,0-1 0,1 1 0,-1-1 0,0 1 0,1-1 0,0 1-1,8 3 12,1 0 0,1 0 1,-1-1-1,1 0 1,-1-1-1,2 0 1,-1-1-1,0-1 1,0 1-1,1-2 1,-1 0-1,13-1-12,5 3 24,-13-1-16,-10-3-9,1 2 0,-1-1-1,0 1 1,0 0 0,0 1 0,0-1 0,0 1 0,0 1 0,0 0 0,-1-1-1,1 2 1,-1-1 0,5 4 1,-10-4-8,0 1 1,0-1-1,0 0 0,0 1 0,0-1 0,-1 1 1,0-1-1,1 1 0,-1-1 0,-1 1 0,1-1 0,0 1 1,-1-1-1,0 0 0,1 1 0,-2-1 0,1 0 1,0 1-1,-1-1 0,1 0 0,-1 0 0,0 0 1,0 0-1,0 0 0,0-1 0,0 1 0,-1-1 0,-2 3 8,3-2-2,-5 8 65,-1 0 0,0 0 0,-1-1 1,0-1-1,0 1 0,-1-1 0,-1-1 0,1 0 0,-1 0 1,-1-1-1,1 0 0,-1-1 0,0-1 0,-1 0 1,1 0-1,-7 0-63,-59-1 895,72 0-930,21 8-980,7-2-1535,5-5-77</inkml:trace>
  <inkml:trace contextRef="#ctx0" brushRef="#br1" timeOffset="-108040.938">3534 17009 8010,'-14'12'3237,"-8"16"-1539,17-9-1689,1 0-1,1 1 1,0-1-1,2 1 0,0 0 1,1 0-1,2 1-8,-3-20 4,1 1-1,0-1 1,0 1 0,0-1 0,0 1-1,0-1 1,0 0 0,1 1-1,-1-1 1,0 1 0,1-1-1,-1 0 1,1 1 0,0-1-1,-1 0 1,1 0 0,0 1-1,0-1 1,-1 0 0,1 0-1,0 0 1,0 0 0,0 0 0,0 0-1,1 0 1,-1 0 0,0-1-1,0 1 1,1 0 0,-1-1-1,0 1 1,1-1 0,-1 1-1,0-1 1,1 1 0,-1-1-1,1 0 1,-1 0 0,0 0-1,1 0 1,-1 0 0,2 0-4,5-3-270,0-1 1,1 0-1,-1 0 1,-1-1-1,1 0 0,-1 0 1,1-1-1,-2 0 1,1 0-1,-1-1 1,0 0-1,0 0 0,-1 0 1,1-1-1,1-5 270,56-128-1671,-62 141 1747,-1 0 1,1-1-1,-1 1 0,1-1 0,-1 1 1,1-1-1,-1 1 0,0-1 0,1 1 1,-1-1-1,1 1 0,-1-1 0,0 0 0,0 1 1,1-1-1,-1 0 0,0 1 0,0-1 1,0 0-1,0 1 0,0-1 0,0 0 1,0 1-1,0-1 0,0 0 0,0 1 0,0-1 1,0 0-1,0 1 0,-1-1 0,1 0 1,0 1-1,0-1 0,-1 1 0,1-1 0,-1 0 1,1 1-1,0-1 0,-1 1 0,1-1 1,-1 1-1,1-1 0,-1 1 0,1 0 1,-1-1-1,1 1 0,-1 0 0,0-1 0,1 1 1,-1 0-1,0 0 0,1-1 0,-1 1 1,0 0-1,1 0 0,-1 0 0,0 0 0,1 0 1,-1 0-1,0 0 0,1 0 0,-1 0 1,0 0-77,-4 5 78,0 0 0,0 0 0,1 1 0,-1-1 0,1 1 0,1 0 1,-1 0-1,1 0 0,0 1 0,0-1 0,-1 7-78,-2 2 45,0-3-49,1 0 0,0 0 0,1 0 1,0 0-1,1 1 0,1 0 0,0-1 0,0 1 1,2 0-1,-1 0 0,2 0 0,-1 0 0,2 0 0,1 3 4,3-4-3435,-10-9 983</inkml:trace>
  <inkml:trace contextRef="#ctx0" brushRef="#br1" timeOffset="-107613.916">3438 17187 8002,'-8'-3'2176,"2"1"593,8 1-2233,8 1-320,10 0-80,4-11-64,17-2-40,2 5 16,11-4-16,-3 1-128,6 1-2473,-7-3-223,0-17-889</inkml:trace>
  <inkml:trace contextRef="#ctx0" brushRef="#br1" timeOffset="-107276.275">4139 16768 8586,'0'0'1936,"-2"8"721,-1 7-2513,-3 3-112,2 5-24,-2 6-16,4-5 56,4 3-16,4-1 16,1 0-16,1-6 24,-5 1-16,-2-6-96,-1-3-1008,-4-4-1657,-8-7 105</inkml:trace>
  <inkml:trace contextRef="#ctx0" brushRef="#br1" timeOffset="-107275.275">3978 16903 7402,'-7'-3'2344,"2"2"377,6 1-1969,7 3-520,10 1-112,5-1-104,20-1 16,4-2 8,10 0-72,-1-5 232,14-10-2929,-12 1 953</inkml:trace>
  <inkml:trace contextRef="#ctx0" brushRef="#br1" timeOffset="-106703.203">4717 16650 4817,'-3'-30'6597,"-30"30"-4472,-95 72-1473,108-59-627,-3 0 9,1 2 0,0 0 0,1 1 0,0 1 0,2 2 0,-1 1-34,18-19 3,1 0 0,0 0 0,0 1 0,0-1 0,-1 0 0,1 1 0,1-1 0,-1 1 0,0 0 0,0-1 0,0 1 0,1-1 0,-1 1-1,1 0 1,-1 0 0,1-1 0,0 1 0,0 0 0,0 0 0,0-1 0,0 1 0,0 0 0,0 0 0,1-1 0,-1 1 0,0 0 0,1 0-1,0-1 1,-1 1 0,1-1 0,0 1 0,0 0 0,0-1 0,0 0 0,0 1 0,0-1 0,0 1 0,1-1 0,-1 0 0,0 0 0,1 0 0,-1 0-1,1 0 1,-1 0 0,1 0 0,0 0-3,80 26 79,96 9-6,-177-36-76,1 0-1,0 1 1,-1 0 0,1-1-1,-1 1 1,1 0 0,-1-1-1,1 1 1,-1 0 0,1 0-1,-1 0 1,0 0 0,1 1-1,-1-1 1,0 0 0,0 0-1,0 1 1,0-1 0,0 1-1,0-1 1,0 1 0,-1-1-1,1 1 1,-1-1 0,1 1-1,-1 0 1,1-1 0,-1 1-1,0 0 1,0 0 0,0-1-1,0 1 1,0 0 0,0-1-1,0 1 1,-1 0 0,1 0-1,0-1 1,-1 1 0,0-1-1,1 1 1,-1 0 0,0-1-1,0 1 4,-7 8 3,1 0 0,-2-1-1,1 0 1,-1 0 0,0-1-1,-1 0 1,0-1 0,-1 0-1,1-1 1,-1 0 0,0 0-3,1 0 47,1-1 1,-1 0-1,0 0 0,0-1 1,-1 0-1,1-1 1,-1 0-1,0-1 0,0 0 1,0-1-1,-8 1-47,26-13 194,53-37-1423,-18 8-84</inkml:trace>
  <inkml:trace contextRef="#ctx0" brushRef="#br1" timeOffset="-106702.203">4847 16965 7666,'-47'57'4773,"-16"27"-3952,40-42-368,23-41-443,0 0 0,-1-1 0,1 1 0,0 0 0,-1 0 1,1 0-1,0 0 0,0-1 0,0 1 0,0 0 0,0 0 1,0 0-1,0 0 0,0 0 0,0 0 0,0-1 0,0 1 1,1 0-1,-1 0 0,0 0 0,0 0 0,1-1 0,-1 1 1,1 0-1,-1 0 0,1-1 0,-1 1 0,1 0 0,-1-1 1,1 1-1,0-1 0,-1 1 0,1-1 0,0 1 0,-1-1 1,1 1-1,0-1 0,0 1 0,0-1 0,-1 0 0,1 0 1,0 1-1,0-1 0,0 0 0,0 0 0,0 0 0,-1 0 1,1 0-1,0 0 0,0 0 0,0 0-10,22-3 62,0 0-1,-1-2 1,0-1 0,0 0-1,-1-2 1,1 0 0,-2-1-1,1-2 1,18-12-62,68-51 52,-96 73-136,-20 21 42,8-18 42,-33 52-20,25-41 37,0 1 0,1 0-1,0 0 1,1 1 0,1 0 0,0 0 0,-2 10-17,7-22-8,0-1 0,1 1 0,-1-1-1,1 1 1,-1 0 0,1-1 0,0 1 0,0 0 0,1-1 0,-1 1 0,0 0 0,1-1 0,-1 1 0,1-1-1,0 1 1,0-1 0,0 1 0,0-1 0,1 0 0,-1 1 0,1-1 0,-1 0 0,1 0 0,0 0 0,-1 0-1,1 0 1,0 0 0,0-1 0,1 1 0,-1-1 0,0 1 0,0-1 0,1 0 0,-1 0 0,1 0 0,-1 0-1,1 0 1,0-1 0,-1 1 0,1-1 0,-1 0 0,1 1 0,0-1 0,0 0 8,46-3-2307,3-8 170</inkml:trace>
  <inkml:trace contextRef="#ctx0" brushRef="#br1" timeOffset="-106414.975">5553 16953 7386,'-9'0'1896,"10"-7"617,4 1-1929,-2 0-192,-1 3 40,-1 4-56,1 7-64,1 2-104,4 11-136,1 4-40,-1 4-16,-2 1 16,-1 3-32,-2-8 32,-4-3-152,-1-5-112,2-6-2625,-1-8 705</inkml:trace>
  <inkml:trace contextRef="#ctx0" brushRef="#br1" timeOffset="-106047.358">5397 16987 6353,'-2'-2'2745,"1"-7"40,5 3-1441,7 4-920,10 1-192,2-1-160,10 4-48,4-1 16,13 2-32,-3-4 24,7-1-136,-2-2-104,1-7-1440,-7-4-1161,1-3-200</inkml:trace>
  <inkml:trace contextRef="#ctx0" brushRef="#br1" timeOffset="-105342.58">6096 16747 5873,'23'-80'7673,"-23"79"-7632,0 1 1,0-1 0,0 0 0,0 0-1,0 1 1,-1-1 0,1 0 0,0 0-1,-1 1 1,1-1 0,-1 0 0,1 0 0,0 1-1,-1-1 1,0 1 0,1-1 0,-1 0-1,1 1 1,-1-1 0,0 1 0,1-1-1,-1 1 1,0 0 0,1-1 0,-1 1 0,0 0-1,0-1 1,1 1 0,-1 0 0,0 0-1,0 0 1,0 0 0,0 0 0,1 0-1,-1 0 1,0 0 0,0 0 0,0 0 0,1 0-1,-1 0 1,0 1 0,0-1-42,-38 10 462,36-10-430,-20 9 10,-1 1 1,1 1-1,1 1 1,0 1-1,1 1 1,-4 4-43,22-17 1,1 0 0,-1 1 0,1-1 0,-1 1 1,1-1-1,0 1 0,-1 0 0,1 0 0,0 0 0,0 0 1,0 1-1,1-1 0,-1 1 0,0-1 0,1 1 0,0-1 1,0 1-1,-1 0 0,2-1 0,-1 1 0,0 0 1,0 0-1,1 0 0,0 0 0,-1 0 0,1 0 0,0 0 1,1-1-1,-1 1 0,0 0 0,1 0 0,0 0 0,-1 0 1,1 0-1,0-1 0,0 1 0,1 0 0,-1-1 0,1 1 1,-1-1-1,2 2-1,10 5 10,1 0 1,1 0-1,-1-2 1,1 0-1,1 0 1,-1-2-1,1 0 1,0 0-1,0-2 1,7 1-11,-16-2 3,16 2 1,-17-3-3,0 0 0,0 0-1,-1 0 1,1 1-1,0-1 1,0 1-1,-1 1 1,1-1 0,-1 1-1,1 0 1,-1 0-1,0 1 1,1 1-1,-4-3-5,-1 0 0,0 0 0,1 1 1,-1-1-1,0 1 0,0-1 0,0 1 0,-1 0 1,1-1-1,0 1 0,-1 0 0,0-1 1,0 1-1,0 0 0,0-1 0,0 1 0,0 0 1,-1-1-1,1 1 0,-1 0 0,0-1 0,0 1 1,0-1-1,0 1 0,0-1 0,0 1 0,-2 0 5,-47 55-113,28-44 134,-1-1-1,-1-1 1,0-1 0,-1-2-1,0 0 1,0-1 0,-1-2-1,-19 3-20,34-9-312,22-8-684,16-5-1722,4-9-201</inkml:trace>
  <inkml:trace contextRef="#ctx0" brushRef="#br1" timeOffset="-104904.843">6345 16953 5593,'-5'-13'6856,"-2"11"-5427,16-22 635,10 10-1553,-12 28-550,-7-14 38,0 0 0,0 0 0,0 1 1,0-1-1,0 0 0,0 0 0,-1 0 0,1 1 0,0-1 0,0 0 0,0 0 0,0 0 0,0 1 1,0-1-1,0 0 0,0 0 0,0 1 0,0-1 0,0 0 0,0 0 0,0 0 0,0 1 0,1-1 0,-1 0 1,0 0-1,0 0 0,0 1 0,0-1 0,0 0 0,0 0 0,0 0 0,1 1 0,-1-1 0,0 0 1,0 0-1,0 0 0,0 0 0,1 0 0,-1 0 0,0 1 0,0-1 0,0 0 0,1 0 0,-1 0 0,0 0 1,0 0-1,1 0 0,-1 0 0,0 0 0,0 0 0,0 0 0,1 0 0,-1 0 0,0 0 0,0 0 1,0 0-1,1 0 0,-1 0 0,0 0 1,-18 11-48,-120 54 260,135-63-211,0-1 0,1 1 0,-1 0 0,1 0 0,-1 0 0,1 0 0,0 0 0,0 0 0,0 1 0,0-1 0,0 1 0,1-1 0,-1 1 0,1 0 0,-1 0 0,1 0 0,0 0 0,0 0 0,0 0 0,1 0 0,-1 0 0,1 0 0,0 0 0,0 0 0,0 0 0,0 0-1,0 1 1,0-1 0,1 0 0,0 0 0,0 0 0,0 0 0,0 0 0,0 0 0,0-1 0,1 1 0,-1 0 0,1-1 0,0 1 0,0-1 0,0 1 0,0-1 0,0 0 0,1 0 0,-1 0 0,0 0 0,1 0 0,0 0 0,-1-1 0,3 2-1,71 5 122,-70-9-117,0 0 1,-1 1-1,1 0 1,0 0-1,-1 0 1,1 1-1,0 0 1,-1 0-1,1 0 1,-1 1-1,1 0 1,-1 0-1,0 0 1,3 2-6,-7-3-3,0 0-1,0 0 1,1 0 0,-1 0 0,0 0-1,0 1 1,0-1 0,-1 0 0,1 0-1,0 1 1,0-1 0,-1 1-1,1-1 1,-1 1 0,1-1 0,-1 1-1,0-1 1,1 1 0,-1 0 0,0-1-1,0 1 1,0-1 0,0 1 0,0-1-1,-1 1 1,1 0 0,0-1-1,-1 1 1,1-1 0,-1 1 0,0-1-1,1 0 1,-1 1 0,0-1 0,0 0-1,0 1 4,-37 45-19,25-33 94,-2 0 0,0-2-1,0 1 1,-1-2 0,-1 0 0,0-1 0,0-1 0,-1 0 0,-3 0-75,20-9 12,1 1 0,-1 0 0,0 0 0,0-1 0,0 1 0,0 0 0,0-1-1,0 1 1,0-1 0,0 1 0,0-1 0,0 0 0,-1 0 0,1 1 0,0-1-1,0 0 1,0 0 0,0 0 0,0 0 0,-1 0 0,1 0 0,0 0 0,0-1-1,0 1 1,0 0 0,0-1 0,0 1 0,0 0 0,0-1 0,0 0 0,0 1-1,0-1 1,0 1 0,0-1 0,0 0 0,0 0 0,0 0 0,1 1 0,-1-1 0,0 0-1,1 0 1,-1 0 0,1 0 0,-1 0 0,1 0 0,-1 0 0,1 0 0,-1-1-1,1 1 1,0 0 0,0 0 0,0 0 0,0 0 0,0 0 0,0-1 0,0 1-1,0 0 1,0 0 0,0 0 0,1 0 0,-1 0 0,0 0 0,1 0 0,-1-1-1,1 1-10,6-9-268,1 1 1,0-1-1,1 1 0,0 1 1,1-1-1,-1 2 1,1-1-1,1 1 1,0 1-1,0 0 1,9-4 266,27-16-2591,-15 2-342,1-6-45</inkml:trace>
  <inkml:trace contextRef="#ctx0" brushRef="#br1" timeOffset="-104510.655">6513 16970 4801,'10'-17'2710,"0"-1"2229,-12 35-3147,-2-3-1758,1 1 1,0 0 0,1 0-1,0 0 1,1 1 0,1-1-1,1 0 1,0 0 0,1 0-1,0 0 1,1 0 0,1 0-1,0-1 1,1 1 0,1-1-1,0 0 1,1-1 0,0 1 0,1-1-1,1 0-34,-63-53-3311,-70-61 2413,93 70 3688,31 30-2727,1 0-1,0 0 1,0 1-1,0-1 1,-1 0-1,1 0 1,0 1-1,0-1 1,0 1-1,0-1 1,0 1-1,0 0 1,1-1-1,-1 1 1,0 0-1,0-1 1,0 1-1,0 0 1,0 0-1,0 0 0,0 0 1,1 0-1,-1 0 1,0 1-1,0-1 1,0 0-1,0 1 1,0-1-63,36 3-311,-1-2 0,1-1 0,0-2 0,-1-1 0,1-2 0,-1-2-1,-1-1 1,29-11 311,12-12-2087</inkml:trace>
  <inkml:trace contextRef="#ctx0" brushRef="#br1" timeOffset="-98722.866">6932 16899 4697,'3'-2'4627,"16"4"-3453,-3 0-804,151-18 883,-131 9-1166,297-54 193,-269 59-247,-63 3-75,-1-1-1,1 0 0,-1 0 1,1 0-1,-1 0 1,1 1-1,0-1 0,-1 0 1,1 1-1,-1-1 0,1 0 1,-1 1-1,0-1 0,1 1 1,-1-1-1,1 1 1,-1-1-1,0 0 0,1 1 1,-1 0-1,0-1 0,1 1 1,-1-1-1,0 1 0,0-1 1,0 1-1,0-1 0,1 1 1,-1 0-1,0-1 1,0 1-1,0-1 0,0 1 1,0 0-1,0-1 0,-1 1 1,1-1-1,0 1 0,0 0 1,0-1-1,0 1 1,-1-1-1,1 1 0,0-1 1,-1 1-1,1-1 0,0 1 1,-1-1-1,1 1 0,-1-1 1,1 1-1,0-1 1,-1 0-1,1 1 0,-1-1 1,1 0-1,-1 1 0,0-1 1,1 0-1,-1 0 0,1 1 1,-1-1-1,1 0 1,-1 0-1,0 0 0,1 0 1,-1 0-1,1 0 0,-1 0 43,-16 13-2105</inkml:trace>
  <inkml:trace contextRef="#ctx0" brushRef="#br1" timeOffset="-98490.965">7035 17058 6057,'-21'1'2329,"14"-1"127,5 4-1455,8 3-617,8-2-64,7 1-120,14-2 32,6-1-16,9-4-24,0-1-8,-26 2-120,2 0 2384,85-7-5176,-3-19 2520</inkml:trace>
  <inkml:trace contextRef="#ctx0" brushRef="#br1" timeOffset="-97275.206">8070 16704 4689,'-12'-13'6692,"3"22"-6234,0 1-437,0 1 0,1 0 0,1 0 0,0 1 0,0 0 0,1 0 0,1 1 0,0-1 0,0 1 0,1 0 0,1 1 0,1-1 0,0 1 0,0-1 0,1 1 0,1-1 0,0 1 0,1 0 0,1-1 0,0 1 0,1 0-21,32 65 159,-32-76-218,0 1-52,0-1-1,0 1 1,0-1 0,-1 1 0,0 0 0,1 0 0,-1 0 0,0 0 0,-1 0 0,1 0 0,-1 1 0,0-1 0,0 1 0,0-1 0,-1 1 0,1-1 0,-1 4 111,-8 3-2369,-9-4-313</inkml:trace>
  <inkml:trace contextRef="#ctx0" brushRef="#br1" timeOffset="-96502.891">7779 17178 3233,'-45'-4'6661,"67"14"-4893,-1-6-1627,0-2-1,0 0 0,0-2 0,0 0 0,1-1 0,7-3-140,-10 2 41,17 0 10,-1-2 0,-1-2 0,1-1 0,-1-2 1,0-1-1,17-8-51,-49 17-78,1 0 0,-1 0 1,0-1-1,0 1 0,0 0 0,1-1 1,-1 1-1,0-1 0,-1 0 0,1 0 1,0 0-1,0 0 0,-1 0 0,1 0 1,-1 0-1,0 0 0,0 0 0,0-1 1,0 1-1,0-1 0,0 1 0,0 0 1,-1-1-1,1 0 78,-7-15-1615</inkml:trace>
  <inkml:trace contextRef="#ctx0" brushRef="#br1" timeOffset="-96501.891">7755 16707 5233,'-10'-6'2377,"9"2"-65,12-1-1208,7 4-696,11 1-208,5-2-144,21 4 33,1 1-25,17-3 48,-3 0-32,6-3 16,-16 1 48,0 1-2545,-21 4 865</inkml:trace>
  <inkml:trace contextRef="#ctx0" brushRef="#br1" timeOffset="-95023.534">8380 17163 4905,'-21'-2'4164,"-8"27"-2814,22-18-1067,-5 4-108,0 1 1,1 1-1,1 0 0,0 0 0,0 1 1,1 0-1,1 0 0,0 3-175,7-16 10,1 0 0,-1 0 1,1 0-1,-1 0 0,1 0 0,0 0 0,0 0 1,-1 0-1,1 0 0,0 0 0,0 0 1,0 0-1,0 0 0,0 0 0,0 0 0,1 0 1,-1 0-1,0 0 0,0 0 0,1 0 1,-1 0-1,1 0 0,-1 0 0,1 0 0,-1 0 1,1-1-1,-1 1 0,1 0 0,0 0 0,-1 0 1,1-1-1,0 1 0,0 0 0,0-1 1,-1 1-1,1-1 0,0 1 0,0-1 0,0 0 1,0 1-1,0-1 0,0 0 0,0 1 1,0-1-1,0 0 0,0 0 0,0 0 0,0 0 1,0 0-1,0 0 0,0 0 0,0 0 0,1-1-10,55-7 223,-42 3-192,0 0-1,-1-1 0,0 0 1,0-1-1,0-1 1,-1-1-1,0 1 1,0-2-1,-1 0 1,0 0-1,-1-1 1,0-1-1,2-4-30,-13 16 16,-1 1-1,1 0 1,-1-1 0,1 1-1,-1-1 1,1 1 0,-1-1-1,1 1 1,-1-1 0,0 1-1,1-1 1,-1 1 0,0-1-1,0 0 1,1 1 0,-1-1-1,0 0 1,0 0 0,1 0-1,-1 0 1,0 0 0,0 0-1,0 0 1,1 0 0,-1 0-1,0 0 1,0 0 0,1 0-1,-1 0 1,0-1 0,0 1-1,1 0 1,-1 0 0,0-1-1,1 1 1,-1-1 0,0 1-1,1-1 1,-1 1 0,0-1-1,1 1 1,-1-1 0,1 1-1,-1-1 1,1 0 0,-1 1-1,1-1 1,0 0 0,-1 1-1,1-1 1,0 0 0,0 0-1,-1 1 1,1-1 0,0 0-1,0 0 1,0 1 0,0-1-1,0 0 1,0 0 0,0 0-1,0 1 1,0-1 0,0 0-1,1 0 1,-1 1 0,0-1-16,-4 7 44,8-4 38,-15 32-163,-1-10 112,9-18-45,3-6 3,0 1 0,-1-1-1,1 0 1,0 1-1,-1-1 1,1 0 0,0 1-1,0-1 1,-1 0-1,1 1 1,0-1 0,0 1-1,0-1 1,-1 0 0,1 1-1,0-1 1,0 1-1,0-1 1,0 1 0,0-1-1,0 1 1,0-1-1,0 0 1,0 1 0,0-1-1,0 1 1,0-1-1,0 1 1,1-1 0,-1 0-1,0 1 1,0-1-1,0 1 1,1-1 0,-1 0-1,0 1 1,0-1 0,1 1-1,-1-1 1,0 0-1,1 0 1,-1 1 0,0-1-1,1 0 1,-1 1-1,1-1 1,-1 0 0,0 0 11,28-2-5308,-10-1 1635</inkml:trace>
  <inkml:trace contextRef="#ctx0" brushRef="#br1" timeOffset="-94484.212">8425 17113 3457,'-55'32'6553,"-63"60"-4488,93-72-1887,2 2 0,0 1 1,1 1-1,-14 21-178,35-45 4,1 1 1,-1-1-1,1 0 1,-1 0-1,1 0 0,-1 1 1,1-1-1,0 0 1,-1 1-1,1-1 0,-1 0 1,1 1-1,0-1 1,-1 0-1,1 1 0,0-1 1,0 1-1,-1-1 0,1 0 1,0 1-1,0-1 1,0 1-1,-1-1 0,1 1 1,0-1-1,0 1 1,0-1-1,0 1 0,0-1 1,0 1-1,0-1 1,0 1-1,0-1 0,0 1 1,0-1-1,1 1 0,-1-1 1,0 1-1,0-1 1,0 1-1,1-1 0,-1 0 1,0 1-1,0-1 1,1 1-1,-1-1 0,0 0 1,1 1-1,-1-1 1,0 0-1,1 1 0,-1-1 1,1 0-1,-1 0 0,1 1 1,-1-1-1,1 0 1,-1 0-1,0 0 0,1 0 1,-1 1-1,1-1 1,-1 0-1,1 0-4,34-9 187,52-39-1978,-30 15-1939,-12 8 324</inkml:trace>
  <inkml:trace contextRef="#ctx0" brushRef="#br1" timeOffset="-94288.732">8606 17100 6657,'-35'20'1993,"-11"11"399,-4 2-1888,-6 5-103,9-3-185,2 3 32,13-13-40,9 6 0,15-11-80,8-1 8,9-7-56,8-3-16,1-5 208,4-6-2889,-6-1 993</inkml:trace>
  <inkml:trace contextRef="#ctx0" brushRef="#br1" timeOffset="-93973.458">8249 17336 7554,'-9'-8'2080,"11"2"513,5-2-2169,16-1-168,7-3-176,20 0-16,3 0-24,16 3 8,-9 1-24,0 5-64,-19 0-224,0-1-2361,-14 4 641</inkml:trace>
  <inkml:trace contextRef="#ctx0" brushRef="#br1" timeOffset="-93756.664">8842 16934 6825,'-13'3'1961,"-7"9"407,6 4-1904,-4 9-239,3 0-153,6 6 8,3 1-24,4 4 8,8-9-16,4 4 16,-7-8 0,3-4 24,1-5-8,-8-2-32,-1-7-2529,7 1 817</inkml:trace>
  <inkml:trace contextRef="#ctx0" brushRef="#br1" timeOffset="-93306.085">8662 17125 6329,'-2'-6'2329,"7"6"127,4 0-1671,11-5-433,4 1-296,15-3 8,5 0-16,11-7 16,0 2 0,7-2-432,-15-2-1561,8-9-583,-16 3-753</inkml:trace>
  <inkml:trace contextRef="#ctx0" brushRef="#br1" timeOffset="-93305.085">9392 16814 4825,'-8'-2'3113,"-3"4"-561,2 7-751,-4 7-1361,-1 4-360,0 6 0,-1-2-8,5 7 0,1-6-16,4 10 8,5 2-24,-2 5 16,1-4 0,2 3-16,-7-9-72,-4-3-2633,-4-2 833</inkml:trace>
  <inkml:trace contextRef="#ctx0" brushRef="#br1" timeOffset="-93002.077">9082 17248 5633,'-9'-9'2561,"5"1"7,4 3-1455,6-1-377,4 2-456,10-5-96,4 3-112,11-4-16,6 6-24,2-2-16,-9 1 0,4-2 0,-12-2 8,-2 0 16,-11-7-64,-4-2-2633,-9 3 865</inkml:trace>
  <inkml:trace contextRef="#ctx0" brushRef="#br1" timeOffset="-93001.077">9158 16876 5849,'-6'-8'2449,"6"-4"31,8 6-1616,10 2-263,6-1-449,12 0-96,-2 4-32,14-2 16,2 3-8,1 1 0,-4-1 16,-3 2-496,-10-1-2073,-9 4 545</inkml:trace>
  <inkml:trace contextRef="#ctx0" brushRef="#br1" timeOffset="-92541.54">9546 17046 4185,'-14'25'5363,"-13"10"-3682,14-18-1011,0-1-519,2 0 0,0 1 0,1 0 1,0 1-1,2 0 0,0 0 0,-1 6-151,8-22 10,1 0 0,-1 0-1,0 0 1,1 0-1,-1 0 1,1 0-1,0 0 1,0 0-1,0 0 1,0 0 0,0 0-1,0 0 1,0 0-1,1 0 1,-1 0-1,1 0 1,0 0-1,-1 0 1,1 0 0,0 0-1,0 0 1,0 0-1,0-1 1,1 1-1,-1 0 1,0-1-1,1 1 1,-1-1 0,1 0-1,-1 1 1,1-1-1,0 0 1,-1 0-1,1 0 1,0 0-1,0 0-8,9 1 19,-1-1 1,1-1 0,-1 0 0,1 0 0,-1-1 0,1 0 0,-1-1 0,0 0 0,0-1 0,0 0 0,0 0 0,0-1 0,0 0 0,-1-1 0,0 0 0,0-1 0,0 0 0,-1 0 0,0-1 0,0 0 0,3-4-21,-9 9 2,2 0 4,0-1-1,-1 0 0,1 0 0,-1 0 0,0 0 0,0-1 1,0 1-1,0-1 0,-1 0 0,0 0 0,1 0 0,-1 0 1,-1 0-1,1 0 0,0 0 0,-1-1 0,0-1-5,-2 6 6,-1-1 0,1 1-1,0-1 1,-1 1-1,1 0 1,-1 0 0,1 0-1,-1 0 1,1 0 0,-1 0-1,1 0 1,-1 0 0,1 1-1,-1-1 1,1 0-1,0 1 1,-1-1 0,1 1-1,0 0 1,-1-1 0,1 1-1,0 0 1,0 0 0,-1 0-1,1 0 1,0 0-1,0 0 1,0 0 0,0 0-1,1 0 1,-2 1-6,-4 4 5,0 0 0,1 0 0,-1 1 0,1-1 0,0 1 0,1 0 0,0 0 1,0 1-1,0-1 0,1 1 0,0 0 0,1 0 0,0 0 0,0 0 0,0 2-5,3-7 5,0-1 1,1 1-1,-1-1 1,1 0-1,-1 0 0,1 1 1,0-1-1,0 0 1,0-1-1,0 1 0,0 0 1,0 0-1,0-1 0,1 1 1,-1-1-1,0 0 1,1 0-1,-1 0 0,1 0 1,0 0-1,-1-1 1,1 1-1,0-1 0,-1 1 1,1-1-1,0 0 1,0 0-1,-1 0 0,1-1 1,0 1-1,0-1-5,2 2 13,134-18-1143,-97 10-224</inkml:trace>
  <inkml:trace contextRef="#ctx0" brushRef="#br1" timeOffset="-92090.557">10055 16918 5497,'-3'-19'6596,"-14"42"-5339,10-8-1218,1 1 1,0 0-1,1 0 1,1 1 0,0-1-1,1 1 1,1 0 0,1-1-1,0 1 1,1 0 0,1 2-40,0-12 22,-1 0 0,1 0 1,1 0-1,-1 0 0,1 0 0,0-1 1,1 1-1,0 0 0,0-1 1,0 0-1,4 5-22,-7-10-39,-1 0 0,1-1 0,0 1 0,0 0 0,-1-1 0,1 1 0,0 0 0,-1-1 0,1 1 0,-1-1 0,1 1 0,-1-1 0,1 1 0,-1-1 0,0 1 0,1-1 0,-1 1 0,1-1 0,-1 0 0,0 1 0,1-1 0,-1 0 0,0 0 0,0 1 0,1-1 0,-1 0 0,0 0 0,1 0 0,-1 0 0,0 0 0,0 0 0,1 0 0,-1 0 0,0 0-1,0 0 1,1-1 0,-1 1 0,0 0 0,1 0 0,-1-1 0,0 1 0,1 0 0,-1-1 0,0 1 0,1-1 0,-1 1 0,1-1 0,-1 1 0,1-1 0,-1 1 0,1-1 39,-7-3-96,1 0-1,0 0 1,1 0 0,-1-1-1,1 0 1,0 0 0,0 0-1,1-1 1,-1 0-1,1 0 1,0 0 0,1 0-1,0-1 1,0 1-1,0-1 1,1 0 0,0 0-1,0 0 97,1 5 117,0 0 0,0 0-1,1 0 1,-1-1 0,1 1-1,-1 0 1,1 0 0,0 0-1,0-1 1,0 1 0,0 0 0,0 0-1,0 0 1,1 0 0,-1-1-1,1 1 1,0 0 0,-1 0-1,1 0 1,0 0 0,0 0-1,0 0 1,1 0 0,-1 1-1,0-1 1,1 0 0,-1 1 0,2-1-117,184 7 1096,-85-12-183,-66-6-853</inkml:trace>
  <inkml:trace contextRef="#ctx0" brushRef="#br1" timeOffset="-91495.022">10797 16820 4833,'-2'-6'2977,"5"1"-417,-6 7-775,-4 2-1417,-7 14-144,-3 7-160,-7 13 8,4-2 16,4 19 32,6-8-64,7 4 8,6-11-8,5 1 16,1-14 8,2-3-8,-5-10-120,4-2-2625,4 2 809</inkml:trace>
  <inkml:trace contextRef="#ctx0" brushRef="#br1" timeOffset="-91233.976">10442 17279 5217,'15'6'5747,"46"0"-4799,-16-11-550,0-1-1,-1-3 1,28-9-398,27-5 157,-22 4-77,-76 19-128,-1 0 1,0-1-1,1 1 1,-1 0-1,0 0 1,1 0-1,-1 0 1,0 0-1,0-1 1,1 1-1,-1 0 1,0 0-1,0-1 1,1 1-1,-1 0 1,0 0-1,0-1 1,0 1-1,0 0 1,1-1-1,-1 1 1,0 0-1,0 0 1,0-1-1,0 1 1,0 0 0,0-1-1,0 1 1,0 0-1,0-1 1,0 1-1,0 0 1,0-1-1,0 1 1,0 0-1,0-1 1,0 1-1,0 0 1,0-1-1,0 1 1,-1 0-1,1 0 1,0-1-1,0 1 1,0 0-1,-1-1 1,1 1-1,0 0 1,0 0-1,0-1 1,-1 1 0,1 0-1,0 0 1,-1 0-1,1 0 1,0-1-1,0 1 1,-1 0-1,1 0 1,0 0-1,-1 0 1,1 0-1,0 0 1,-1 0-1,1 0 1,0 0-1,-1 0 1,1 0 47,-10-3-2327</inkml:trace>
  <inkml:trace contextRef="#ctx0" brushRef="#br1" timeOffset="-90649.435">10514 16847 6641,'7'-12'2153,"5"0"287,9 7-1887,15 1-225,10-1-288,10 5-8,0 0-8,12 6 296,-4-1-2761,-9-1 1025</inkml:trace>
  <inkml:trace contextRef="#ctx0" brushRef="#br1" timeOffset="-90425.87">11032 17179 4513,'2'-1'1458,"-2"1"-1330,-1 0 0,1-1 1,0 1-1,0 0 0,0 0 0,0-1 0,-1 1 0,1 0 0,0 0 1,0-1-1,0 1 0,0 0 0,0-1 0,0 1 0,0 0 0,0-1 1,0 1-1,0 0 0,0 0 0,0-1 0,0 1 0,0 0 0,0-1 1,0 1-1,0 0 0,0-1 0,0 1 0,0 0 0,0 0 0,1-1 0,-1 1 1,0 0-1,0 0 0,0-1 0,1 1 0,-1 0 0,0 0 0,0 0 1,0-1-1,1 1 0,-1 0 0,0 0 0,1 0 0,-1 0 0,0-1 1,0 1-1,1 0 0,-1 0 0,0 0 0,1 0 0,-1 0 0,0 0 1,1 0-1,-1 0 0,0 0-128,-63 3 963,50-1-905,8-2-47,0 0 0,0 1 0,0-1 0,0 1 0,0 0 0,0 1 0,1-1 0,-1 1 0,0 0 0,1 0 0,-1 0 0,1 1 0,0 0 0,-1-1 0,1 1 0,1 1 0,-1-1 0,0 1 0,1-1 0,0 2-11,3-3 5,0 1-1,1 0 0,-1 0 0,1 0 0,0 0 0,0-1 0,0 1 1,0 0-1,1-1 0,-1 1 0,1-1 0,-1 1 0,1-1 1,0 0-1,0 1 0,0-1 0,0 0 0,0 0 0,1-1 1,-1 1-1,0 0 0,1-1 0,0 0 0,-1 1 0,1-1 0,0 0 1,-1 0-1,1-1 0,0 1 0,0 0 0,0-1 0,0 0 1,0 0-1,0 0-4,59 13 88,-47-11-80,0 1 0,-1 0 0,1 1 0,-1 1 0,0 0 0,0 1 0,8 5-8,-20-11-3,-1 1 1,1 0-1,-1-1 1,1 1-1,-1 0 1,1 0-1,-1 0 1,0 0-1,0 1 1,0-1-1,1 0 1,-1 0-1,0 1 1,-1-1-1,1 1 1,0-1-1,0 1 1,-1-1-1,1 1 1,0-1-1,-1 1 1,0 0-1,1-1 1,-1 1-1,0 0 1,0-1-1,0 1 1,0 0-1,0-1 1,0 1-1,-1 0 1,1-1-1,0 1 1,-1-1-1,1 1 1,-1 0-1,0-1 1,1 1-1,-1-1 1,0 0-1,0 1 1,0-1-1,0 0 1,0 1-1,0-1 1,-1 0-1,1 1 3,-11 5 2,0 0 0,0-1 0,0-1 0,-1 1 0,1-2 0,-1 0 0,0 0 0,-11 1-2,19-4 9,1 0 0,-1 0 0,1 0 1,-1-1-1,0 1 0,1-1 0,-1 0 0,1 0 0,-1-1 0,0 1 0,1-1 0,-1 0 0,1 0 0,-1-1 0,1 0 0,0 1 0,-3-2-9,7 2-73,0 0 0,-1 1 1,1-1-1,0 0 0,-1 0 1,1 1-1,0-1 0,0 0 1,0 1-1,-1-1 0,1 0 1,0 0-1,0 1 0,0-1 1,0 0-1,0 0 0,1 1 1,-1-1-1,0 0 0,0 0 0,0 1 1,1-1-1,-1 0 0,0 0 1,1 1-1,-1-1 0,0 1 1,1-1-1,-1 0 0,1 1 1,-1-1-1,1 1 0,-1-1 1,1 1-1,0-1 0,-1 1 1,1-1-1,0 1 0,-1 0 0,1-1 1,0 1-1,-1 0 0,1 0 1,0-1 72,19-11-2374</inkml:trace>
  <inkml:trace contextRef="#ctx0" brushRef="#br1" timeOffset="-90165.077">11282 17239 6001,'-12'1'2481,"-2"4"-33,2 10-1183,6 1-1073,-7 7-40,2 0-16,2 6 24,4-6-72,2 4 0,6-4-24,3 1 8,0-6-8,2 3 8,-2-5-8,-1-3-64,-5-1-152,-8-7-2521,-6-5 729</inkml:trace>
  <inkml:trace contextRef="#ctx0" brushRef="#br1" timeOffset="-89873.783">11059 17410 6689,'-1'-9'2409,"5"-2"224,5 4-1777,10-1-376,8 2-312,6 1-32,1 4-80,4 2-16,-1 6-16,4-3 1640,3 4-4360,0-4 2000</inkml:trace>
  <inkml:trace contextRef="#ctx0" brushRef="#br1" timeOffset="-87255.031">11628 16965 1600,'4'-30'6379,"-4"25"-3032,-3 19-2460,-27 250-96,29-261-788,1-2 8,-1 0 0,1 1 0,-1-1 1,1 1-1,0-1 0,-1 0 0,1 1 0,0-1 0,0 1 0,0-1 0,0 1 0,0-1 0,0 1 0,0-1 1,1 1-1,-1-1 0,1 1 0,-1-1 0,1 1 0,-1-1 0,1 0 0,0 1 0,-1-1 0,1 0 1,0 0-1,0 0 0,0 0 0,0 1 0,0-1 0,0 0 0,1-1 0,-1 1 0,0 0 0,0 0 0,1 0 1,-1-1-1,0 1 0,1-1 0,-1 1 0,1-1 0,-1 0 0,1 1 0,0-1-11,44 14-944,-46-13-1382,-1 3-70</inkml:trace>
  <inkml:trace contextRef="#ctx0" brushRef="#br1" timeOffset="-86330.087">11432 17147 5033,'-88'25'4377,"61"-25"-3337,16-5-224,11 2-375,19-3-57,11 5-208,16-4 0,2 4-72,11-9 0,-6 3-64,7-4 8,-12 4-16,5-1 16,-13 5-64,4-9-2537,-6 1 833</inkml:trace>
  <inkml:trace contextRef="#ctx0" brushRef="#br1" timeOffset="-85920.854">11963 16859 6961,'0'0'106,"0"0"0,0-1 0,0 1 0,-1 0 0,1-1-1,0 1 1,0 0 0,-1 0 0,1-1 0,0 1-1,-1 0 1,1 0 0,0-1 0,-1 1 0,1 0 0,0 0-1,-1 0 1,1 0 0,0 0 0,-1 0 0,1-1-1,0 1 1,-1 0 0,1 0 0,-1 0 0,1 0-1,0 0 1,-1 0 0,1 1 0,-1-1 0,1 0 0,0 0-1,-1 0 1,1 0 0,0 0 0,-1 0 0,1 1-1,0-1 1,-1 0 0,1 0 0,0 1 0,-1-1 0,1 0-1,0 0 1,0 1 0,-1-1 0,1 0 0,0 1-1,0-1 1,0 0 0,0 1 0,-1-1 0,1 0 0,0 1-1,0-1 1,0 1-106,-7 28-492,4-15 849,-59 219-66,20-152-231,42-80-56,-1 0 1,0-1 0,1 1-1,-1 0 1,0 0 0,1 0-1,-1 0 1,1 0 0,-1 0-1,1 0 1,0 0 0,-1 0-1,1 0 1,0 0 0,0 0-1,0 0 1,0 0 0,0 0-1,0 1 1,0-1 0,0 0-1,0 0 1,0 0 0,0 0-1,1 0 1,-1 0 0,1 0-1,-1 0 1,0 0 0,1 0 0,0 0-1,-1 0 1,1 0 0,0-1-1,-1 1 1,1 0-5,19 0 68,0-1 0,0-1-1,-1 0 1,1-2 0,-1 0 0,1-2 0,17-6-68,12-1 44,74-11-475,-89 16-1735,-8-4 151</inkml:trace>
  <inkml:trace contextRef="#ctx0" brushRef="#br1" timeOffset="-85681.032">12406 16911 7642,'-9'-2'2048,"3"2"513,-4 8-2113,2 6-328,1 10-72,0 5-48,1 9 24,5-1-24,2 6 32,4-8-8,3-5 24,1-7-8,0-2 8,-2-7-56,1-4-1000,-2-6-1617,-5 2 152</inkml:trace>
  <inkml:trace contextRef="#ctx0" brushRef="#br1" timeOffset="-85287.395">12241 16891 6273,'5'-36'5155,"26"13"-3547,-12 16-1555,0 1 0,0 0 0,1 2 0,0 0 0,0 1 0,0 1 0,0 1 0,1 1-53,-12-1-1,-1 1-1,0 0 1,1 0-1,-1 1 0,0 0 1,0 0-1,1 1 1,-1 0-1,0 1 1,-1 0-1,1 0 0,0 0 1,-1 1-1,0 1 1,0-1-1,0 1 1,2 2 1,-7-3 10,-1 0 0,1 1 0,-1-1 0,0 0 0,-1 1 1,1-1-1,-1 0 0,0 1 0,0-1 0,0 1 1,-1-1-1,1 0 0,-1 1 0,0-1 0,0 0 0,-1 0 1,1 1-1,-1-1 0,0 0 0,0 0 0,0-1 0,-1 1 1,1 0-1,-1-1 0,0 0 0,0 1 0,0-1 1,-1 0-1,-2 2-10,1 0 50,-71 94 753,75-98-796,0 1-1,0-1 1,0 1 0,0 0 0,0 0-1,0-1 1,1 1 0,-1 0 0,1 0-1,-1 0 1,1 0 0,0 0 0,0 0-1,0 0 1,0 0 0,0-1 0,0 1 0,1 0-1,-1 0 1,0 0 0,1 0 0,0 0-1,-1 0 1,1-1 0,0 1 0,0 0-1,0-1 1,0 1 0,0 0 0,0-1 0,1 0-1,-1 1 1,0-1 0,1 0 0,-1 1-1,1-1 1,-1 0 0,1 0 0,0 0-1,0 0 1,0 0-7,75 31 49,-55-25-33,0 2 0,-1 0 1,-1 2-1,0 0 1,15 12-17,-33-22-1,0 0 0,0 0 0,0 0 0,0 1 0,0-1 1,0 1-1,-1-1 0,1 1 0,-1 0 0,1 0 0,-1 0 0,0 0 0,0 0 1,0 0-1,0 0 0,0 0 0,0 0 0,0 0 0,-1 1 0,1-1 0,-1 0 1,1 0-1,-1 1 0,0-1 0,0 0 0,0 1 0,-1-1 0,1 0 0,0 1 1,-1-1-1,1 0 0,-1 0 0,0 1 0,0-1 0,0 0 0,0 0 0,0 0 1,0 0 0,-9 7 4,1 0 1,-1 0 0,0-1-1,-1-1 1,0 0 0,0 0 0,-1-1-1,0 0 1,0-1 0,0-1 0,-10 3-5,-12 1 164,1-1 0,-1-2 1,0-1-1,-1-2 1,1-1-1,0-2 0,-1-1 1,1-2-1,0-1 1,0-1-1,-6-4-164,-35-14 359,75 24-374,-1 0 1,1 1-1,-1-1 1,1 0-1,0 0 1,-1 0-1,1 0 1,0 0-1,-1 0 1,1 0 0,-1 0-1,1 0 1,0 0-1,-1 0 1,1 0-1,0 0 1,-1-1-1,1 1 1,0 0-1,-1 0 1,1 0-1,0 0 1,-1 0-1,1-1 1,0 1 0,-1 0-1,1 0 1,0-1-1,0 1 1,-1 0-1,1-1 1,0 1-1,0 0 1,0-1-1,-1 1 1,1 0-1,0-1 1,0 1-1,0 0 1,0-1 0,0 1-1,0 0 1,0-1-1,-1 1 1,1 0-1,0-1 1,0 1-1,1-1 1,-1 1-1,0 0 1,0-1-1,0 1 1,0 0-1,0-1 1,0 1 0,0 0-1,1-1 1,-1 1-1,0 0 1,0-1-1,0 1 1,1 0-1,-1-1 1,0 1 14,25-4-2880,10 8 72</inkml:trace>
  <inkml:trace contextRef="#ctx0" brushRef="#br1" timeOffset="-83716.478">13412 17138 4233,'-2'-3'426,"-1"0"0,0-1 0,1 0 0,0 1-1,-1-1 1,2 0 0,-1 0 0,0 0 0,1-1 0,0 1 0,0 0 0,0 0 0,0-1 0,1 1-1,-1-1 1,1-2-426,1 4 83,0 1-1,-1-1 1,1 1-1,0-1 1,0 1-1,1 0 1,-1-1-1,0 1 1,1 0-1,-1 0 1,1 0-1,0 0 1,0 0-1,-1 0 1,1 0-1,0 1 1,1-1-1,-1 1 1,0 0-1,1-1-82,10-4 39,0 0-1,0 1 1,1 1-1,-1 0 1,1 1-1,0 0 1,0 1-1,0 1 1,1 0-1,-1 1 1,0 1-1,0 0 0,5 1-38,-12 1-12,0-1-1,0 1 0,0 1 0,0-1 1,0 1-1,-1 0 0,1 1 0,-1 0 0,0 0 1,-1 0-1,1 0 0,4 7 13,-2-1 6,0 0-1,0 1 1,-1 0-1,-1 1 1,0 0-1,0 0 1,-1 0-1,0 2-5,-4-12 24,1 0 0,0 0 1,0 0-1,0-1 0,0 1 0,0-1 0,0 0 0,1 1 0,-1-1 1,1 0-1,0 0 0,0-1 0,0 1 0,-1-1 0,1 1 0,1-1 1,-1 0-1,0 0 0,0 0 0,0-1 0,0 1 0,1-1 0,-1 1 1,0-1-1,1 0 0,-1-1 0,0 1 0,0 0 0,1-1 1,-1 0-1,0 0 0,0 0 0,0 0 0,0 0 0,0-1 0,2 0-24,9-1 69,20-6 23,0 0 0,0-3 1,-2 0-1,1-2 1,-2-2-1,0-1 0,6-5-92,8-21 118,-44 42-127,-1 0 0,1 0 0,0 0 0,-1 0-1,1 0 1,-1-1 0,0 1 0,1 0 0,-1-1 0,0 1-1,0 0 1,1 0 0,-1-1 0,0 1 0,-1 0 0,1-1 0,0 1-1,0 0 1,0-1 0,-1 1 0,1 0 0,-1 0 0,1-1-1,-1 1 1,1 0 0,-1 0 0,0 0 0,1 0 0,-1 0 0,0 0-1,0 0 1,0 0 0,0 0 0,0 0 0,0 0 0,0 1 0,0-1-1,0 0 1,-1 1 0,1-1 0,0 1 0,-1-1 9,-67-40-6636,59 23 2819</inkml:trace>
  <inkml:trace contextRef="#ctx0" brushRef="#br1" timeOffset="-83236.63">14157 16794 6273,'52'21'5450,"7"-1"-4084,80 34-1671,-136-53 307,0 1-1,0-1 0,0 1 1,-1 0-1,1 0 1,0 0-1,-1 0 1,0 1-1,1-1 1,-1 1-1,0-1 1,0 1-1,-1 0 0,1 0 1,-1 0-1,1 0 1,-1 0-1,0 0 1,0 0-1,0 0 1,0 1-1,-1-1 1,1 0-1,-1 0 0,0 1 1,0-1-1,0 0 1,-1 1-1,1-1 1,-1 0-1,1 0 1,-1 0-1,-1 1-1,-5 16 50,-2-1 0,0 0 0,-1 0 0,-2-1 0,1-1 0,-2 0 0,0 0 0,-1-2 0,-1 1 0,0-2 0,-1 0-1,-3 1-49,-37 37 205,53-48-208,1-3 7,0 0 0,0 0 1,0 0-1,-1 1 0,2-1 0,-1 1 1,0-1-1,0 1 0,0 0 1,1 0-1,-1 0 0,1 0 0,0 0 1,-1 0-1,1 0 0,0 0 0,0 0 1,0 0-1,1 1 0,-1-1 0,0 0 1,1 1-1,0-1 0,-1 1 1,1-1-1,0 0 0,0 1 0,0-1 1,1 1-1,-1-1 0,1 0 0,-1 1 1,1-1-1,0 0 0,0 1 0,0-1 1,0 0-1,1 2-4,37 7-2027,37-11 253</inkml:trace>
  <inkml:trace contextRef="#ctx0" brushRef="#br1" timeOffset="-82469.081">15338 16820 4993,'1'-3'367,"0"1"0,1-1 0,-1 1 0,0-1-1,-1 0 1,1 0 0,0 1 0,-1-1 0,0 0 0,1 0 0,-1 0 0,0 1-1,0-1 1,-1 0 0,1 0 0,-1 0 0,1 1 0,-1-1 0,-1-2-367,-33-18 1584,20 21-1523,-1 1 0,1 0 0,-1 1 0,1 1 0,-1 0 0,1 1 0,0 1 1,-1 0-1,1 1 0,1 1 0,-1 1 0,1-1 0,-5 5-61,7-6 4,0 1 1,0 1-1,1 0 1,0 0-1,0 1 1,1 1-1,0-1 1,0 2 0,1-1-1,-5 7-4,13-14 1,0 0-1,0 1 1,0-1 0,1 0-1,-1 1 1,1-1-1,-1 1 1,1-1 0,-1 1-1,1-1 1,0 1 0,-1-1-1,1 1 1,0-1-1,0 1 1,0 0 0,0-1-1,1 1 1,-1-1 0,0 1-1,1-1 1,-1 1 0,1-1-1,-1 1 1,1-1-1,0 0 1,-1 1 0,1-1-1,0 0 1,0 0 0,0 1-1,0-1 1,0 0-1,0 0 1,2 1-1,46 27 54,139 43 67,-182-69-123,-1 1 0,0 0 0,0 0 0,0 0 0,0 0-1,-1 1 1,1 0 0,-1 0 0,0 0 0,-1 0 0,1 1 0,-1-1-1,0 1 1,1 4 2,-3-7-4,0 0-1,1 0 1,-2 1 0,1-1-1,0 0 1,-1 0-1,1 1 1,-1-1 0,0 0-1,0 1 1,0-1-1,-1 0 1,1 1 0,-1-1-1,0 0 1,0 0-1,0 1 1,0-1 0,0 0-1,-1 0 1,1 0-1,-1-1 1,0 1 0,0 0-1,0 0 1,0-1-1,0 0 1,-2 2 4,-11 6 16,-1 1 0,0-2 0,-1-1 1,0 0-1,0-1 0,-1 0 0,0-2 0,0 0 0,0-1 0,-16 1-16,-41 1 523,75-6-517,1-1 0,-1 1-1,0 0 1,1 0 0,-1 0-1,0-1 1,0 1 0,1 0-1,-1-1 1,0 1 0,0 0-1,1 0 1,-1-1-1,0 1 1,0 0 0,0-1-1,0 1 1,1-1 0,-1 1-1,0 0 1,0-1 0,0 1-1,0 0 1,0-1 0,0 1-1,0-1 1,0 1 0,0 0-1,0-1 1,0 1 0,0 0-1,0-1 1,-1 1 0,1 0-1,0-1 1,0 1 0,0 0-1,0-1 1,-1 1 0,1 0-1,0-1 1,0 1 0,-1 0-1,1 0 1,0-1 0,-1 1-1,1 0 1,0 0 0,0-1-1,-1 1 1,1 0 0,0 0-1,-1 0 1,1 0 0,-1 0-1,1 0 1,0-1 0,-1 1-1,1 0 1,0 0 0,-1 0-6,110-34-3533,-49 17 903</inkml:trace>
  <inkml:trace contextRef="#ctx0" brushRef="#br1" timeOffset="-81987.804">15655 16944 7570,'-104'56'4925,"91"-46"-4897,1 0 0,1 1 0,0 1 0,0 0 0,1 0 0,1 1 0,0 0 0,0 1 0,1 0 1,1 0-1,1 1 0,0 0 0,1 0 0,0 0 0,1 1 0,1 1-28,-4 157 158,8-109-108,15-91 1250,34-45-872,4 2 0,15-13-428,-16 20 54,80-93-22,-133 154-34,0 1 0,1-1 0,-1 1 0,1 0 0,-1-1 0,1 1-1,-1 0 1,0 0 0,1-1 0,-1 1 0,1 0 0,-1 0 0,1 0 0,0 0 0,-1-1 0,1 1 0,-1 0 0,1 0 0,-1 0 0,1 0 0,-1 0-1,1 0 1,-1 0 0,1 1 0,-1-1 0,1 0 0,-1 0 0,1 0 0,-1 0 0,1 1 0,-1-1 0,1 0 0,-1 1 0,1-1 0,-1 0-1,1 1 1,-1-1 0,0 0 0,1 1 0,-1-1 0,0 1 0,1-1 0,-1 1 0,0-1 0,0 1 0,1-1 0,-1 1 0,0-1 0,0 1-1,0-1 1,0 1 0,0-1 0,0 1 0,0-1 0,0 1 0,0-1 0,0 1 0,0-1 0,0 1 0,0 0 0,0-1 2,2 5 1,5 9-5,-2 0 0,0 0 0,0 1 0,-1 0 0,-1-1 0,0 1 1,-1 1-1,-1-1 0,0 3 4,-4-11 0,1-1 0,-1 1 0,0-1 1,0 1-1,-1-1 0,0 0 0,0 0 0,0-1 0,-1 1 1,0-1-1,0 0 0,0 0 0,-1-1 0,0 0 0,1 1 1,-2-2-1,1 1 0,0-1 0,-1 0 0,1 0 1,-1-1-1,0 0 0,-3 0 0,10-1 0,-8 2 18,0 0 0,-1 0 0,0 0 0,1-1 0,-1-1 1,0 1-1,0-1 0,0-1 0,0 0 0,0 0 0,-1-1 0,1 0 0,1 0 0,-2-1-18,9 1-12,-1 1 1,1 0-1,0-1 0,-1 1 0,1-1 0,0 1 0,0-1 0,0 0 1,0 0-1,0 1 0,-1-1 0,1 0 0,0 0 0,1 0 0,-1 0 0,0 0 1,0 0-1,0 0 0,1 0 0,-1-1 0,0 1 0,1 0 0,-1 0 1,1-1-1,0 1 0,-1 0 0,1-1 0,0 1 0,0 0 0,0-1 1,0 1-1,0 0 0,0-1 0,0 1 0,0 0 0,0-1 0,1 1 0,-1 0 1,0 0-1,1-1 0,-1 1 0,1 0 0,0 0 0,-1 0 0,1-1 1,0 1-1,0 0 0,0 0 12,32-30-2490,17-8 84</inkml:trace>
  <inkml:trace contextRef="#ctx0" brushRef="#br1" timeOffset="-81234.1">14544 16454 5081,'-12'16'4046,"0"17"-2647,5-12-892,3-10-355,-4 7 104,0 1 0,2 0 0,0 1 0,1 0 0,-2 16-256,7-34 12,0 0 1,-1 0-1,1 0 0,0 0 0,0 0 0,0 0 0,1 0 0,-1 0 0,0 0 0,1 0 0,-1 0 0,1 0 1,0 0-1,-1-1 0,1 1 0,0 0 0,0 0 0,0-1 0,0 1 0,1-1 0,-1 1 0,0-1 0,1 1 1,-1-1-1,1 0 0,-1 0 0,1 0 0,0 1 0,0-2 0,-1 1 0,1 0 0,0 0 0,0 0 0,0-1 1,0 1-1,0-1 0,0 0 0,0 0 0,-1 1 0,1-1 0,0 0 0,0-1 0,0 1 0,0 0 0,1-1-12,21-3 68,0-1-1,0-1 0,-1-1 0,0-1 0,0-1 1,-1-1-1,0-1 0,12-9-67,-6 6 28,0-2 0,-2-1 0,0-1 0,-1-1 0,-1-1 0,19-21-28,-29 21-12,-14 20 10,0 0 1,0 1-1,0-1 1,-1 0-1,1 0 1,0 0-1,0 0 1,0 0 0,0 0-1,-1 1 1,1-1-1,0 0 1,0 0-1,-1 0 1,1 0-1,0 0 1,0 0-1,0 0 1,-1 0-1,1 0 1,0 0-1,0 0 1,0 0-1,-1 0 1,1 0-1,0 0 1,0 0-1,-1 0 1,1-1-1,0 1 1,0 0-1,0 0 1,0 0-1,-1 0 1,1 0-1,0 0 1,0-1-1,0 1 1,0 0-1,-1 0 1,1 0-1,0 0 1,0-1-1,0 1 1,0 0-1,0 0 1,0 0-1,0-1 1,0 1-1,-1 0 1,1 0-1,0-1 1,0 1 1,-22 13-37,11-4 38,-1 1 0,1 1 0,1 0 0,0 0 0,0 1 0,1 0 0,1 0 0,0 1 0,-4 10-1,10-20 5,0 0-1,1 0 1,-1 0-1,1 0 1,0 0-1,0 0 1,0 0 0,0 0-1,1 1 1,-1-1-1,1 0 1,0 1-1,0-1 1,0 0-1,0 1 1,1-1-1,-1 0 1,1 1-1,0-1 1,0 0-1,0 0 1,0 0 0,1 0-1,-1 0 1,1 0-1,0 0 1,0 0-1,0-1 1,0 1-1,1 0-4,6 3-227,-1-2 0,1 0 0,-1 0 0,1 0 0,1-1 0,-1 0 0,0-1 0,1 0 0,-1 0-1,1-1 1,1-1 227,78 3-1928</inkml:trace>
  <inkml:trace contextRef="#ctx0" brushRef="#br1" timeOffset="-79677.237">12420 16565 1512,'-31'-9'135,"0"2"0,0 1-1,-1 2 1,0 1 0,0 1-1,0 2 1,0 1 0,-17 4-135,-12 6 123,0 4 0,1 1 0,1 4 0,1 2 0,0 3 0,2 2 0,-25 17-123,65-35 137,1 0 0,0 0 0,1 1-1,0 1 1,1 1 0,0 0 0,0 0-1,1 1 1,1 1 0,0 0 0,-8 15-137,11-12 62,0 0-1,1 1 1,1 0 0,0 0 0,2 1-1,0-1 1,1 1 0,1 0 0,0 0-1,2 0 1,0 0 0,1 0 0,1 0 0,1 0-1,1-1 1,0 1 0,1-1 0,1 0-1,1 0 1,1-1 0,0 0 0,1 0 0,1-1-1,0 0 1,1 0 0,1-1 0,1-1-1,13 13-61,2-6 69,1-1 0,0-1 0,1-2 0,2-1 0,-1-1 0,2-1 0,0-2 0,0-2 0,22 4-69,10 1 67,1-2 1,0-4 0,1-2-1,54-2-67,-64-6 29,-1-2 0,0-3 1,0-3-1,0-1 0,2-4-29,-17 2 87,-2-2 0,0-2 0,0-1-1,-2-2 1,35-23-87,-51 29 184,-1-1-1,0-1 0,-1-1 1,-1 0-1,0-1 0,-1-1 0,-1-1 1,-1 0-1,8-14-183,-10 9 236,-1 0 0,-1-1 0,-1 0-1,-2 0 1,0-1 0,-1 0 0,-2-1 0,-1 0-1,-1 1 1,-1-1 0,-2-27-236,0 43 38,-1-1 0,0 1 0,-1 0 0,0 0 0,0 0 0,-1 0 0,-1 1 0,0-1 0,-1 1 0,0 0 0,0 0 0,-1 0 0,0 1 0,-1 0 0,0 0-1,0 0 1,-8-6-38,3 6 12,0 1 0,0 0 0,-1 1 0,0 0 0,0 1 0,-1 0 0,0 1 0,0 1 0,0 0 0,-1 1 0,1 0 0,-1 1 0,-4 1-12,-11-1-495,-1 2 1,1 2-1,0 0 0,0 2 1,0 1-1,0 1 495,-55 16-2159</inkml:trace>
  <inkml:trace contextRef="#ctx0" brushRef="#br1" timeOffset="-72954.889">16036 17117 7362,'-60'21'4113,"47"-16"-3917,-1 1 0,1 0 0,0 1 1,0 1-1,1 0 0,0 1 0,0 0 0,-7 8-196,3 11 224,21-20-106,67-23 134,-21-4-164,-27 9-57,0 1 1,0 0-1,1 2 0,0 1 0,1 1 0,-1 1 0,1 1 0,26 1-31,-50 2 8,0 0 0,1 1 0,-1-1 0,0 1 0,1-1 1,-1 1-1,0 0 0,0 0 0,1 0 0,-1 0 0,0 0 0,0 0 0,0 1 0,0-1 0,-1 1 0,1 0 0,0-1 1,-1 1-1,1 0 0,-1 0 0,1 0 0,-1 0 0,0 0 0,0 0 0,0 0 0,0 0 0,0 1 0,0-1 1,-1 0-1,1 1 0,-1-1 0,0 0 0,1 1 0,-1-1 0,0 1 0,0-1 0,-1 0 0,1 1 0,-1-1 1,1 0-1,-1 1 0,1-1 0,-1 0 0,0 0 0,0 1 0,-1 0-8,-52 108 411,55-102-45,14-21-11,1-4-226,-1 0-1,-1-2 0,-1 1 0,0-2 1,-2 0-1,0 0 0,-1-1 1,-1-1-1,-1 1 0,3-14-128,-9 30 69,-1 0 1,0 0-1,0 0 0,0 0 0,0 0 0,-1 0 0,0 0 1,0 0-1,0-1 0,0 1 0,0 0 0,-1 0 0,0 0 0,-1-4-69,1 8 11,1 0 0,-1 0 0,0-1 0,1 1 0,-1 0 0,0 0 0,1 0 0,-1 0 0,0 0 0,1 0 0,-1 0 0,0 0 0,1 0 0,-1 0 0,0 1 0,1-1 0,-1 0 0,0 0 0,1 1 0,-1-1 0,0 0 0,1 1 0,-1-1 0,1 1 0,-1-1 0,1 0 0,-1 1 0,1-1 0,-1 1 0,1-1 0,0 1 0,-1 0 0,1-1 0,0 1 0,-1-1 0,1 1 0,0 0 0,0-1 0,-1 1 0,1 0 0,0-1 0,0 1 0,0 0 0,0-1 0,0 1-11,-1 0-17,1 0-1,0 0 0,-1-1 1,1 1-1,-1 0 0,1 0 1,0 0-1,0 0 1,0-1-1,-1 1 0,1 0 1,0 0-1,0 0 0,0 0 1,0 0-1,0 0 1,1-1-1,-1 1 0,0 0 1,0 0-1,0 0 0,1 0 1,-1 0-1,0-1 0,1 1 1,-1 0-1,1 0 1,-1-1-1,1 1 0,-1 0 1,1-1-1,0 1 0,-1 0 1,1-1-1,0 1 1,0-1-1,-1 1 0,1-1 1,0 0-1,0 1 0,-1-1 1,1 0-1,0 1 0,0-1 1,0 0-1,0 0 1,0 0-1,0 0 0,-1 0 1,2 0 17,48-5-2309,-42 4 1894,35-9-2795,7-3-14</inkml:trace>
  <inkml:trace contextRef="#ctx0" brushRef="#br1" timeOffset="-72246.825">16614 17107 7186,'-4'3'1848,"-20"25"2309,24-27-4146,0-1 1,-1 1 0,1 0-1,0-1 1,0 1-1,-1 0 1,1-1 0,0 1-1,0 0 1,0-1-1,0 1 1,0 0 0,0-1-1,0 1 1,0 0-1,0-1 1,0 1 0,0 0-1,1-1 1,-1 1-1,0 0 1,0-1-1,1 1 1,-1-1 0,0 1-1,1 0 1,-1-1-1,1 1 1,-1-1 0,0 1-1,1-1 1,-1 1-1,1-1 1,0 0 0,-1 1-1,1-1 1,-1 0-1,1 1 1,0-1 0,-1 0-1,1 0 1,-1 1-1,1-1 1,0 0 0,0 0-1,-1 0 1,1 0-1,0 0 1,0 0-12,4 0 32,1 0 0,0-1 0,-1 0 0,1 0 0,-1 0 0,1-1 0,-1 1 0,1-1 0,-1-1 0,0 1 1,0-1-1,0 0 0,-1 0 0,1 0 0,0-1 0,-1 0 0,0 1 0,0-2 0,0 1 0,-1 0 0,1-1 0,-1 1 0,0-1 0,-1 0 0,1 0 0,-1-1 0,0 1 0,1-4-32,-2 9 7,-1-1-1,1 0 1,-1 1-1,0-1 0,1 0 1,-1 1-1,0-1 1,0 0-1,1 1 0,-1-1 1,0 0-1,0 1 0,0-1 1,0 0-1,0 0 1,0 1-1,0-1 0,0 0 1,0 0-1,0 1 0,0-1 1,-1 0-1,1 1 1,0-1-1,0 0 0,-1 1 1,1-1-1,-1 0 1,1 1-1,0-1 0,-1 1 1,1-1-1,-1 1 0,1-1 1,-1 1-1,1-1 1,-1 1-1,0-1 0,1 1 1,-1 0-1,0-1 0,1 1 1,-1 0-1,0 0 1,1-1-1,-1 1 0,0 0 1,1 0-1,-1 0 0,0 0 1,0 0-1,1 0 1,-1 0-1,0 0 0,0 0 1,0 0-7,-41 17 176,22-5-159,0 1 0,1 0 0,0 1 0,1 2 0,1 0 0,1 0 0,0 2 0,-6 8-17,22-25 0,-1-1-1,0 1 1,0-1-1,1 1 1,-1-1-1,0 1 1,1 0 0,-1-1-1,0 1 1,1 0-1,-1 0 1,1-1 0,-1 1-1,1 0 1,0 0-1,-1 0 1,1 0 0,0-1-1,-1 1 1,1 0-1,0 0 1,0 0 0,0 0-1,0 0 1,0 0-1,0 0 1,0 0-1,0-1 1,0 1 0,1 0-1,-1 0 1,0 0-1,0 0 1,1 0 0,-1 0-1,1-1 1,-1 1-1,1 0 1,-1 0 0,1-1-1,-1 1 1,1 0-1,0-1 1,-1 1-1,1 0 1,0-1 0,-1 1-1,1-1 1,0 1-1,0-1 1,0 0 0,0 1 0,10-2 12,1 0 1,-1 0 0,1-1-1,-1-1 1,0 0-1,0 0 1,0-1 0,-1-1-1,1 1 1,-1-2 0,2-1-13,20-8 30,123-56 57,-128 62-107,-27 9 20,0 0-1,1 0 0,-1 0 0,0-1 1,0 1-1,1 0 0,-1 0 0,0 0 1,1 0-1,-1 0 0,0 0 1,1 0-1,-1 0 0,0 0 0,1 0 1,-1 1-1,0-1 0,1 0 0,-1 0 1,0 0-1,0 0 0,1 0 1,-1 0-1,0 1 0,1-1 0,-1 0 1,0 0-1,0 0 0,1 1 1,-1-1-1,0 0 0,0 0 0,0 1 1,0-1-1,1 0 0,-1 1 0,0-1 1,0 0-1,0 1 0,0-1 1,0 0-1,0 0 0,0 1 0,0-1 1,0 0-1,0 1 0,0-1 0,0 0 1,0 1-1,0-1 0,0 0 1,0 1-1,0-1 0,0 0 0,0 1 1,0-1-1,0 0 0,-1 0 0,1 1 1,0-1-1,0 0 0,0 1 1,-1-1-1,1 0 0,0 0 0,0 0 1,-1 1 0,-41 83 30,42-83-27,0 0 0,-1 0-1,1 0 1,0 0-1,0 0 1,-1 0 0,1 0-1,0 0 1,0 0-1,0 0 1,0 0 0,0 0-1,0 1 1,1-1-1,-1 0 1,0 0 0,0 0-1,1-1 1,-1 1-1,1 0 1,-1 0 0,1 0-1,-1 0 1,1 0-1,0 0 1,-1-1 0,1 1-1,0 0 1,-1 0-1,1-1 1,0 1 0,0-1-1,0 1 1,0 0 0,0-1-1,0 0 1,0 1-1,0-1 1,0 0 0,0 1-1,0-1 1,0 0-1,0 0-2,60-13 136,150-60 38,-140 48-186,-70 25 11,0 0 1,0 1-1,0-1 1,-1 0-1,1 1 0,0-1 1,0 1-1,-1-1 1,1 1-1,0 0 1,-1-1-1,1 1 1,0-1-1,-1 1 1,1 0-1,-1 0 1,1-1-1,-1 1 0,0 0 1,1 0-1,-1 0 1,0-1-1,1 1 1,-1 0-1,0 0 1,0 0-1,0 0 1,0 0-1,0 0 1,0-1-1,0 1 0,0 0 1,0 0-1,0 0 1,-1 0-1,1 0 1,0 0-1,0-1 1,-1 1-1,1 0 1,-1 0-1,1 0 0,-1-1 1,1 1-1,-1 0 1,1-1-1,-1 1 1,0 0-1,1-1 1,-1 1-1,0-1 1,1 1-1,-1-1 1,0 1-1,0-1 0,0 0 1,-1 3 3,-18 40 55,21-42-54,-1-1-1,1 1 1,-1 0-1,1 0 0,0-1 1,-1 1-1,1-1 1,0 1-1,0 0 0,-1-1 1,1 0-1,0 1 1,0-1-1,0 1 0,0-1 1,0 0-1,0 0 1,0 0-1,-1 1 0,1-1 1,0 0-1,0 0 1,0 0-1,0 0 0,0 0 1,0-1-1,0 1 1,0 0-1,0 0 0,0-1 1,-1 1-1,1 0 1,0-1-1,0 1 0,0-1 1,0 1-4,0-1 7,124-40-86,-18 2-3540,-59 9 874</inkml:trace>
  <inkml:trace contextRef="#ctx0" brushRef="#br1" timeOffset="-71967.535">17561 16984 6697,'3'-3'2425,"4"0"328,-1 4-1857,3 1-144,4-1-352,11-1-24,2 2-176,7-1 16,3-1-152,5 2-16,-12-1-280,-3-4-2729,-11-1 817</inkml:trace>
  <inkml:trace contextRef="#ctx0" brushRef="#br1" timeOffset="-71624.896">17451 17217 8074,'22'-3'2016,"0"2"641,18-7-2193,10-1-352,17 3 24,-1-5-64,9 4 8,-8 5-56,-8 11-2737,-20 2 897</inkml:trace>
  <inkml:trace contextRef="#ctx0" brushRef="#br1" timeOffset="-71320.194">18456 16756 8322,'4'-6'2368,"-2"4"569,-1 5-2241,1 5-456,-2 9-48,-2 4-136,-2 11 0,-4 1-32,1 8 40,-1 2-16,1 7 0,2-3-16,0 3-192,4-6-216,-2 0-2633,0-14 601</inkml:trace>
  <inkml:trace contextRef="#ctx0" brushRef="#br1" timeOffset="-70984.071">18080 17228 7698,'-2'-3'2184,"4"0"537,8 1-1985,8 4-424,16-10 56,13 1-104,21-2 48,5-10-112,19-3 0,-2 5-112,-1-7 16,-17 2-88,-5 6-32,-25-3-312,-22-9-2704,-26 3 743</inkml:trace>
  <inkml:trace contextRef="#ctx0" brushRef="#br1" timeOffset="-70983.071">18128 16767 8746,'8'-8'2104,"11"2"809,9 6-2529,14-3 0,7 0-112,14-2 8,4 4-96,14-2-40,-9 6-104,3 0-264,-19 3-312,-18 5-2553,-23-2 473</inkml:trace>
  <inkml:trace contextRef="#ctx0" brushRef="#br1" timeOffset="-70698.583">18711 16887 7362,'-4'44'4856,"-6"1"-3307,-3 51-901,13-94-640,0 0 1,1 0-1,-1 0 0,0 0 1,1 0-1,-1 0 0,1 0 1,-1-1-1,1 1 0,0 0 1,0 0-1,0 0 0,0-1 0,0 1 1,0 0-1,0-1 0,1 1 1,-1-1-1,1 0 0,-1 1 1,1-1-1,-1 0 0,1 0 1,0 0-1,0 0 0,-1 0 1,1 0-1,0-1 0,0 1 1,0 0-1,0-1 0,0 0 0,0 1 1,0-1-1,0 0 0,0 0 1,0 0-1,0 0 0,0-1 1,0 1-1,0 0 0,-1-1 1,1 1-1,1-1-8,82-34 257,44-60-46,-140 138-83,13-7-95,-1-35-35,1 0-1,-1 1 1,0-1 0,0 0-1,0 0 1,1 0 0,-1-1-1,0 1 1,1 0 0,-1 0-1,0-1 1,1 1 0,-1-1-1,1 1 1,0-1 0,-1 0-1,1 1 1,-1-1 0,1 0 0,-1 0-1,1 0 1,-1 0 0,1-1-1,0 1 1,-1 0 0,1-1-1,-1 1 1,1-1 0,-1 1-1,1-1 1,-1 0 0,1 0 2,-1 1-10,102-53-1891,-86 42 1092,26-18-2056,-3-5-221</inkml:trace>
  <inkml:trace contextRef="#ctx0" brushRef="#br1" timeOffset="-70086.18">19260 16830 5457,'-14'0'6169,"-6"25"-4963,15-16-1071,-1 1-1,2 0 1,-1 0-1,1 1 0,1-1 1,0 1-1,0 0 1,1 0-1,0 11-134,1-19 19,1 1-1,0-1 0,0 1 0,0-1 0,0 0 0,1 1 1,-1-1-1,1 0 0,0 1 0,0-1 0,0 0 1,0 0-1,1 0 0,-1 0 0,1 0 0,0 0 0,0 0 1,0 0-1,0-1 0,0 1 0,0-1 0,1 0 0,-1 1 1,1-1-1,0 0 0,0-1 0,0 1 0,0 0 1,0-1-1,0 0 0,0 1 0,0-1 0,1 0 0,0-1-18,3 2 63,1-2-1,-1 1 1,1-1-1,0 0 1,-1-1-1,1 0 1,-1 0-1,0-1 1,1 0-1,-1 0 0,0 0 1,0-1-1,0 0 1,0-1-1,-1 1 1,1-1-1,0-2-62,11-6 100,-2-1 1,0-1-1,0 0 0,-1-1 0,8-11-100,-16 18 66,0 0 0,-1 0 0,0-1-1,0 1 1,-1-1 0,0 0 0,0-1 0,-1 1-1,0-1 1,-1 0 0,0 0 0,-1 0-1,2-11-65,-5 22 8,1-1-1,0 1 0,0-1 1,-1 1-1,1-1 0,0 1 1,-1-1-1,1 1 0,0-1 1,-1 0-1,1 1 0,-1-1 1,1 1-1,-1-1 0,1 0 1,-1 0-1,1 1 1,-1-1-1,1 0 0,-1 0 1,1 0-1,-1 1 0,1-1 1,-1 0-1,0 0 0,1 0 1,-1 0-1,1 0 0,-1 0 1,1 0-1,-1 0 0,0 0 1,1 0-1,-1-1 0,1 1 1,-1 0-1,1 0 0,-1 0 1,1-1-1,-1 1 0,1 0 1,-1-1-1,1 1 1,-1 0-1,1-1 0,0 1 1,-1-1-1,1 1 0,-1-1 1,1 1-1,0-1 0,0 1 1,-1-1-1,1 1 0,0-1 1,0 1-1,-1-1 0,1 1 1,0-1-1,0 1 0,0-1 1,0 0-1,0 0-7,-1 3 2,0 0 0,-1-1 0,1 1 0,0 0 0,0-1 0,0 1 0,1 0 0,-1 0 0,0 0 0,1 0 0,-1 0 0,1 0 0,0 0 0,0 0 0,0 0 0,0 0 1,0 0-1,0 0 0,0 0 0,0 0 0,1 0 0,-1 0 0,1 0 0,0-1 0,-1 1 0,1 0 0,0 0-2,-3-32 237,0 30-242,0 0 0,0-1-1,0 1 1,0 0 0,0 0 0,0 0-1,0 0 1,0 1 0,0-1 0,0 1 0,0-1-1,0 1 1,0-1 0,0 1 0,0 0-1,0 0 1,0 0 0,1 0 0,-1 0-1,0 1 1,1-1 0,-1 1 0,1-1-1,-1 1 1,1-1 0,0 1 0,-1 0 5,-5 7-12,-1 0 1,2 1-1,-1 0 1,1 0 0,1 0-1,0 1 1,0 0-1,1 0 1,1 0-1,0 1 1,0 0 11,-5 15-28,4-14 28,0 0-1,1 0 0,1 0 0,0 1 0,1-1 0,1 0 1,0 1-1,1 10 1,-1-23 2,1 0 1,-1 0-1,0 1 1,1-2-1,-1 1 1,1 0-1,-1 0 1,1 0-1,-1 0 1,1 0-1,0 0 1,-1 0-1,1-1 1,0 1-1,0 0 1,0-1-1,0 1 1,-1 0-1,1-1 1,0 1-1,0-1 1,0 0-1,0 1 1,0-1-1,0 0 1,0 1-1,0-1 1,1 0-1,-1 0 1,0 0-1,0 0 0,0 0 1,0 0-1,0 0 1,0 0-1,0-1 1,0 1-1,0 0 1,0-1-1,0 1 1,0-1-3,44-17 106,35-43-4926,-52 35 1550</inkml:trace>
  <inkml:trace contextRef="#ctx0" brushRef="#br1" timeOffset="-69683.584">19814 16824 7274,'2'-39'6594,"-2"37"-6497,0 1 0,-1-1-1,1 0 1,-1 0 0,1 1 0,-1-1 0,0 1-1,0-1 1,0 1 0,1-1 0,-1 1 0,-1-1 0,1 1-1,0 0 1,0-1 0,0 1 0,-1 0 0,1 0 0,-1 0-1,1 0 1,-1 0 0,1 0 0,-1 1 0,1-1-1,-1 0 1,0 1 0,1-1 0,-1 1 0,0 0 0,1-1-1,-1 1 1,-1 0-97,-11 2 51,1 0-1,-1 1 0,1 1 0,0 0 0,0 1 1,0 0-1,1 1 0,-1 0 0,1 1 1,1 1-1,0-1 0,-5 6-50,11-10 17,-2 1-10,1 0 1,0 0-1,0 1 0,0 0 0,1 0 0,0 0 0,0 1 0,0 0 0,0 0 0,-2 6-7,6-11 0,1 0 1,-1 0-1,1 0 0,-1 0 1,1 0-1,0 0 0,0 1 0,-1-1 1,1 0-1,0 0 0,0 0 0,0 1 1,0-1-1,0 0 0,1 0 1,-1 0-1,0 0 0,0 0 0,1 1 1,-1-1-1,1 0 0,-1 0 1,1 0-1,0 0 0,-1 0 0,1 0 1,0 0-1,-1 0 0,1-1 0,0 1 1,0 0-1,0 0 0,0-1 1,0 1-1,0 0 0,0-1 0,0 1 1,0-1-1,0 1 0,0-1 1,0 0-1,1 1 0,50 12 39,214 7 58,-267-20-98,0 1 1,1-1-1,-1 0 0,0 1 1,1-1-1,-1 1 0,1-1 0,-1 0 1,1 1-1,-1 0 0,1-1 1,-1 1-1,1-1 0,-1 1 1,1-1-1,-1 1 0,1 0 0,0-1 1,0 1-1,-1 0 0,1 0 1,0-1-1,0 1 0,0 0 0,0-1 1,-1 1-1,1 0 0,0 0 1,1-1-1,-1 1 0,0 0 0,0 0 1,0-1-1,0 1 0,0 0 1,1-1-1,-1 1 0,0 0 0,1-1 1,-1 1-1,0 0 0,1-1 1,-1 1-1,1-1 0,-1 1 1,1-1-1,-1 1 0,1-1 0,0 1 1,-1-1-1,1 1 0,-1-1 1,1 0-1,0 1 0,-1-1 0,1 0 1,0 0-1,0 1 0,-1-1 1,1 0-1,0 0 0,0 0 0,-1 0 1,1 0 0,-132 70 101,117-64-50,0 0 0,0 0 0,0-2 0,-1 0 0,0 0 0,1-2 0,-1 1 0,0-2 0,-1 0-51,15-1-7,0 0 1,0 0-1,0 0 1,0 0 0,0 0-1,1 0 1,-1-1-1,0 1 1,0 0-1,0 0 1,0-1-1,0 1 1,1-1-1,-1 1 1,0-1-1,0 1 1,1-1-1,-1 1 1,0-1-1,1 0 1,-1 1-1,0-1 1,1 0 0,-1 1-1,1-1 1,-1 0-1,1 0 1,0 0-1,-1 0 1,1 1-1,0-1 1,-1 0-1,1 0 1,0 0-1,0 0 1,0 0-1,0 0 1,0 0-1,0 1 1,0-1-1,0 0 1,0 0 0,1 0-1,-1 0 1,0 0 6,18-40-715,52-45-1903,-21 35 477</inkml:trace>
  <inkml:trace contextRef="#ctx0" brushRef="#br1" timeOffset="-68434.508">20140 16454 8074,'-1'4'6001,"-12"20"-5110,-88 125 205,88-126-1054,1 1 0,1 0 1,1 0-1,2 1 0,0 1 0,1-1 0,2 1 1,1 0-1,0 1 0,2-1 0,1 3-42,13 35 150,-10-64-119,-1 1 1,1-1 0,0 1-1,-1-1 1,1 0 0,-1 1 0,1-1-1,0 0 1,-1 0 0,1 0 0,0-1-1,-1 1 1,1 0 0,0 0-1,-1-1 1,1 1 0,-1-1 0,1 0-1,-1 1 1,1-1 0,-1 0-1,0 0 1,1 0 0,-1 0 0,0 0-1,0 0 1,1 0 0,-1 0-1,0-1 1,0 1 0,0 0 0,0-2-32,6-2 93,8-8-25,0 1 1,0-2 0,-1 0-1,-1-1 1,-1 0 0,0-1-1,-1 0 1,0-1-1,-1 0 1,-2 0 0,1-1-1,-2-1 1,1-4-69,-9 4 104,-10 29-49,7-2-64,1 0 0,0 0 0,0 0 0,1 0 0,0 0 0,1 0 0,0 1 1,0-1-1,1 1 0,0-1 0,0 0 0,1 1 0,0-1 0,0 0 0,2 6 9,-2-12 2,1 0 0,-1 0 0,1 1-1,-1-1 1,1 0 0,0 0 0,0-1-1,0 1 1,0 0 0,0 0 0,0-1 0,0 0-1,0 1 1,1-1 0,-1 0 0,0 0-1,1 0 1,-1 0 0,1-1 0,-1 1-1,1-1 1,0 1 0,-1-1 0,1 0 0,-1 0-1,1 0 1,0 0 0,0-1-2,74-15 86,-67 12-71,0 1 0,0-2 0,0 1 0,0-1 0,0-1-1,-1 0 1,0 0 0,-1-1 0,1 0 0,-1 0 0,0-1 0,-1 0-1,0 0 1,0-1 0,-1-1-15,-5 10 1,-1-1-1,1 0 1,-1 0 0,0 1-1,0-1 1,1 0-1,-1 0 1,0 0 0,0 0-1,0 1 1,0-1-1,0 0 1,0 0 0,0 0-1,0 0 1,0 1-1,0-1 1,-1 0 0,1 0-1,0 0 1,-1 1 0,1-1-1,0 0 1,-1 0-1,1 1 1,-1-1 0,1 0-1,-1 1 1,1-1-1,-1 0 1,0 1 0,1-1-1,-1 1 1,0-1-1,1 1 1,-1-1 0,0 1-1,0 0 1,1-1 0,-1 1-1,0 0 1,0 0-1,0-1 1,0 1 0,1 0-1,-1 0 1,0 0-1,0 0 1,0 0 0,0 0-1,1 0 1,-1 1-1,0-1 1,0 0 0,0 0-1,1 0 1,-1 1 0,0-1-1,0 1 1,0-1-1,0 1 0,-7 3-10,0 0-1,0 1 1,1-1-1,0 2 1,0-1-1,0 1 1,0 0-1,1 0 1,0 1-1,0 0 1,1 0-1,0 1 1,0-1-1,1 1 1,0 0-1,-1 3 11,5-10 0,-1 1 0,1 0-1,0-1 1,0 1-1,0 0 1,0-1 0,1 1-1,-1 0 1,0-1 0,1 1-1,-1 0 1,1-1-1,-1 1 1,1-1 0,0 1-1,0-1 1,-1 1 0,1-1-1,0 1 1,1-1-1,-1 0 1,0 0 0,0 1-1,0-1 1,1 0-1,-1 0 1,1 0 0,-1-1-1,0 1 1,1 0 0,0 0-1,-1-1 1,1 1-1,-1-1 1,1 1 0,0-1-1,-1 0 1,1 0 0,0 0-1,-1 0 1,1 0-1,0 0 1,0 0 0,-1 0-1,1-1 1,-1 1-1,1-1 1,0 1 0,1-1 0,29-4 27,1-1 0,-1-2 1,0-1-1,0-1 1,25-13-28,7-1 13,-28 16-30,-43 31-74,-7 23 87,13-45 4,1 0 0,0 0 1,0 0-1,0 0 1,0 0-1,0 0 1,0 1-1,0-1 1,0 0-1,1 0 1,-1 0-1,0 0 1,1 0-1,-1 0 1,1 0-1,-1 0 1,1 0-1,-1 0 1,1 0-1,0 0 1,-1 0-1,1 0 0,0-1 1,0 1-1,-1 0 1,1 0-1,0-1 1,0 1-1,0-1 1,0 1-1,0-1 1,0 1-1,0-1 1,0 0-1,0 1 1,1-1-1,-1 0 1,0 0-1,0 0 1,0 0-1,0 0 0,92-6 63,-93 5-57,1 1 1,0-1-1,0 1 0,0-1 1,-1 1-1,1-1 1,0 1-1,-1-1 0,1 0 1,0 1-1,-1-1 1,1 0-1,-1 0 0,1 1 1,-1-1-1,1 0 1,-1 0-1,0 0 0,1 0 1,-1 0-1,0 1 1,0-1-1,0 0 0,0 0 1,1 0-1,-1 0 1,0 0-1,-1 0 0,1 0 1,0 0-1,0 0 1,0 0-1,0 1 0,-1-1 1,1 0-1,-1 0 1,1 0-1,-1 0-6,0-23 43,4 15-42,1 0 0,0 1 0,1-1-1,-1 1 1,2 0 0,-1 0-1,1 0 1,0 1 0,1 0 0,0 0-1,0 1 1,0 0 0,5-3-1,-11 8-5,0 1 0,0-1 0,1 1 0,-1 0 0,0 0 1,0-1-1,0 1 0,1 0 0,-1 0 0,0 0 0,0 0 0,1 0 0,-1 0 0,0 1 1,0-1-1,0 0 0,1 1 0,-1-1 0,0 1 0,0-1 0,0 1 0,0-1 1,0 1-1,0 0 0,0 0 0,0-1 0,0 1 0,0 0 0,-1 0 0,1 0 0,0 0 1,0 0-1,-1 0 0,1 0 0,-1 0 0,1 0 0,-1 0 0,1 1 0,-1-1 1,0 0-1,1 0 5,17 21-18,-10-19 21,1 0 0,-1-1 0,1 0-1,-1 0 1,1-1 0,0 0 0,-1-1 0,1 0-1,0 0 1,-1-1 0,1 0 0,0-1-1,-1 1 1,6-3-3,3 1 14,1-1 0,-1-1 0,1 0 1,-1-2-1,-1 0 0,1 0 0,-1-2 0,-1 0 0,0 0 0,0-2 0,-1 0 0,7-7-14,-20 18 1,-1 0-1,0 0 0,1 0 0,-1 0 0,0 0 0,1 0 0,-1-1 0,0 1 1,0 0-1,1 0 0,-1 0 0,0 0 0,1-1 0,-1 1 0,0 0 0,0 0 1,1-1-1,-1 1 0,0 0 0,0 0 0,0-1 0,0 1 0,1 0 1,-1-1-1,0 1 0,0 0 0,0-1 0,0 1 0,0 0 0,0-1 0,0 1 1,0 0-1,0-1 0,0 1 0,0 0 0,0-1 0,0 1 0,0 0 0,0-1 1,0 1-1,0 0 0,0-1 0,0 1 0,0 0 0,-1 0 0,1-1 0,0 1 1,0 0-1,0-1 0,-1 1 0,1 0 0,0 0 0,0-1 0,-1 1 0,1 0 1,0 0-1,0 0 0,-1-1 0,1 1 0,0 0 0,-1 0 0,1 0 0,0 0 1,-1 0-1,1 0 0,0 0 0,-23 3-33,19-2 27,0 0-1,0 1 0,0-1 0,0 1 0,1 0 0,-1 0 0,0 1 0,1-1 1,0 1-1,0 0 0,0-1 0,0 1 0,0 1 0,0-1 0,1 0 0,-1 1 0,1-1 1,0 1-1,0 0 0,1 0 0,-1-1 0,1 1 0,0 0 0,0 0 0,0 1 1,0-1-1,1 0 0,-1 0 0,1 0 0,0 0 0,1 3 7,2-4 1,-1 0-1,1 0 1,1-1-1,-1 1 1,0-1 0,0 0-1,1 0 1,0 0-1,-1 0 1,1-1-1,0 0 1,0 1 0,-1-1-1,1 0 1,0-1-1,0 1 1,0-1-1,0 0 1,0 0 0,0 0-1,3-1 0,29 0 28,0-1-1,-1-2 0,1-2 1,-1-1-1,10-5-27,-45 13 0,0-1 0,0 0-1,-1 0 1,1 0-1,0 1 1,0-1 0,0 0-1,0 0 1,0 0-1,0 1 1,0-1-1,0 0 1,-1 0 0,1 0-1,0 1 1,0-1-1,0 0 1,0 0 0,0 1-1,0-1 1,0 0-1,0 0 1,0 1 0,1-1-1,-1 0 1,0 0-1,0 1 1,0-1-1,0 0 1,0 0 0,0 0-1,0 1 1,0-1-1,1 0 1,-1 0 0,0 0-1,0 0 1,0 1-1,1-1 1,-1 0 0,0 0-1,0 0 1,0 0-1,1 0 1,-1 0-1,0 1 1,0-1 0,0 0-1,1 0 1,-1 0-1,0 0 1,0 0 0,1 0-1,-1 0 1,0 0-1,0 0 1,1 0 0,-1 0-1,0 0 1,0 0-1,0 0 1,1 0-1,-1-1 1,0 1 0,0 0-1,1 0 1,-1 0-1,0 0 1,0 0 0,0-1 0,-13 23-19,6-11 5,6-10 14,1-1 1,-1 1-1,1 0 0,0-1 0,-1 1 1,1 0-1,0-1 0,-1 1 0,1 0 1,0 0-1,0-1 0,0 1 0,0 0 1,0 0-1,0 0 0,0-1 1,0 1-1,0 0 0,0 0 0,0-1 1,1 1-1,-1 0 0,0 0 0,0-1 1,1 1-1,-1 0 0,0 0 0,1-1 1,-1 1-1,1-1 0,-1 1 0,1 0 1,-1-1-1,1 1 0,0-1 0,-1 1 1,1-1-1,0 1 0,-1-1 0,1 0 1,0 1-1,-1-1 0,1 0 1,0 0-1,0 1 0,-1-1 0,1 0 1,0 0-1,0 0 0,42 2 35,-40-2-34,21-2-68,1-1 0,-1-2 0,0 0 0,-1-2 0,1 0 0,11-7 67,-28 8-2204,-24 8-1384,-6 3-57</inkml:trace>
  <inkml:trace contextRef="#ctx0" brushRef="#br1" timeOffset="-67741.375">21730 15953 7858,'2'31'6411,"2"30"-6372,-5 82 587,1-140-617,0-1-1,1 1 1,-1 0-1,1 0 1,-1 0 0,1 0-1,0 0 1,0-1 0,0 1-1,1 0 1,-1-1 0,1 1-1,-1-1 1,1 1 0,0-1-1,0 0 1,0 0 0,0 0-1,0 0 1,0 0 0,1 0-1,-1-1 1,1 1-1,-1-1 1,1 1 0,-1-1-1,1 0 1,0 0 0,0 0-1,0-1 1,-1 1 0,1-1-1,0 1 1,0-1 0,0 0-1,0 0 1,1 0-9,12-3 31,0-1 0,0 0 0,-1 0 0,0-2 0,0 0 0,0-1 0,-1 0 0,0-1 0,0-1 0,-1 0 0,11-10-31,-16 14 12,-1 0-1,0 0 1,-1-1-1,1 0 0,-1 0 1,0 0-1,-1-1 1,1 0-1,-1 0 0,-1-1 1,1 1-1,-1-1 1,-1 0-1,1 0 0,-2 0 1,1-1-1,-1 1 1,1-7-12,-3 16 1,0-1 1,0 0-1,0 1 1,0-1-1,0 0 1,0 0-1,0 1 1,-1-1-1,1 0 1,0 1-1,0-1 1,0 0 0,0 0-1,-1 1 1,1-1-1,0 0 1,0 0-1,0 0 1,-1 1-1,1-1 1,0 0-1,-1 0 1,1 0-1,0 0 1,0 1-1,-1-1 1,1 0-1,0 0 1,-1 0-1,1 0 1,0 0-1,0 0 1,-1 0 0,1 0-1,0 0 1,-1 0-1,1 0 1,0 0-1,-1 0 1,1 0-1,0 0 1,-1 0-1,1-1 1,0 1-1,0 0 1,-1 0-1,1 0 1,0 0-1,0-1 1,-1 1-1,1 0 1,0 0 0,0 0-1,-1-1 1,1 1-1,0 0 1,0 0-1,0-1 1,0 1-1,-1 0 1,1-1-1,0 1 1,0 0-1,0 0 1,0-1-1,0 1 1,0 0-2,-19 24 34,-8 48 159,26-70-328,1 1 0,-1-1 0,1 1 0,0 0 0,-1 0 0,1-1 0,0 1 0,1 0 0,-1-1 0,0 1 0,1 0 0,0-1 0,0 1 0,-1-1 0,1 1 0,1-1 0,-1 1 0,0-1 0,1 0 0,-1 1 0,1-1 0,0 0 0,-1 0 0,1 0 0,0 0 0,1 0 135,25 12-2498</inkml:trace>
  <inkml:trace contextRef="#ctx0" brushRef="#br1" timeOffset="-26522.91">14790 17695 2713,'-3'-6'2072,"2"2"-576,2-7-575,4 5-2042,1-9-455,1 0-544</inkml:trace>
  <inkml:trace contextRef="#ctx0" brushRef="#br1" timeOffset="-25067.875">14828 17519 6553,'-27'5'5418,"45"-19"-4562,142-2 79,-146 14-772,1 0 1,-1 2 0,0 0 0,1 0-1,-1 2 1,1-1 0,-1 2 0,0 0-1,6 3-163,33 9 169,-20-5-130,1 0 1,0-2 0,1-2-1,0-1 1,7-2-40,102-7 24,-94 1-2,-1 1-1,0 3 0,0 2 0,17 5-21,71 20 75,-53-10-37,1-3 0,26-2-38,328 14 658,-331-26-565,0-4 0,50-12-93,174-3 75,-252 16-74,93-10 13,-1-9-1,112-29-13,-277 48 1,144-28-1,8-2 62,61 0-62,219 5-12,167 4 69,378-18 219,-473 60-255,-277-9-9,212-32 59,-386 17 1,0-3 1,-1-2-1,0-3 0,17-8-72,207-55 1047,-166 52-120,-108 23-263,-10 1-648,-1 0 0,0 0 0,0 0-1,1 0 1,-1 0 0,0 0 0,1 0 0,-1 1-1,0-1 1,1 1 0,-1-1 0,1 1-1,-1 0 1,1-1 0,-1 1 0,1 0-1,-1 0 1,1 0 0,0 0 0,-1 0 0,1 0-1,0 1 1,0-1 0,0 0 0,0 0-1,0 1 1,0-1 0,0 1 0,0 0-16,-21 30-2655,-6 1 567</inkml:trace>
  <inkml:trace contextRef="#ctx0" brushRef="#br1" timeOffset="-231.502">20129 16137 2256,'-40'-36'6395,"-13"20"-3522,-63 18-1795,92 0-729,-184 5 390,-61-14 215,219 8-954,0 3 0,0 2 0,0 2 0,1 2 0,0 2-1,1 2 1,0 3 0,-15 9-6,1 2 1,-56 35 5,-20 9 79,12-6-80,43-12 18,-17 2 48,85-50-63,0 2-1,0 0 0,0 1 0,1 0 0,1 1 0,-1 0 0,2 1 1,-1 1-1,2 0 0,0 1 0,0 0 0,1 0 0,-6 11-1,-76 183-103,9 30 207,81-227-98,1 1-1,0 0 0,1 0 0,0 0 0,0 0 1,2 0-1,-1 0 0,1 0 0,1 0 0,0 0 0,0-1 1,1 0-1,1 1 0,-1-2 0,2 1 0,1 2-5,4 4 6,0 1 0,2-2 0,0 0 0,1 0 1,0-1-1,1-1 0,1 0 0,0-1 0,0-1 0,2-1 0,-1 0 0,1-1 0,0-1 0,1 0 0,0-2 0,0 0 0,1-1 0,-1-1 0,1-1 1,2-1-7,224 39 105,-155-30-74,2-4-1,-1-4 1,88-9-31,345-47 113,-325 25-95,115-34-18,-84 13 61,131-6-61,-91 11 16,33-7 9,-72 3 1,-60-1 27,-164 47-38,-1-1 1,1 0 0,-1 0-1,1-1 1,-1 1-1,0-2 1,0 1-1,-1-1 1,0 0-1,1 0 1,-1-1-1,-1 1 1,1-2-1,-1 1 1,0 0-1,-1-1 1,0 0-1,1-2-15,57-137 799,-61 143-784,2-10 13,1 1 0,0-1-1,1 1 1,1 0 0,0 0-1,1 1 1,6-9-28,-9 16 21,0 0 1,0-1-1,-1 1 0,1-1 1,-1 0-1,0 0 0,0 0 1,-1 0-1,1-1 0,-1 1 1,0-1-1,-1 1 0,1-1 1,-1 0-1,0 0 0,-1 0 1,1 1-1,-1-1 0,-1 0 1,1 0-1,-1 0 0,0 0 1,0 1-1,0-1 0,-1 0 1,0 1-1,0-1 0,0 1 1,-1 0-1,-3-5-21,-7-4 113,0 0-1,-1 1 0,0 1 1,-2 0-1,1 1 1,-4-1-113,-76-36 181,-46-19-113,0 1-72,66 35 64,-2 4-1,-29-5-59,73 22-27,-31-5 3,0 3 0,-58-4 24,-63-11 98,39-10-75,100 23-53,0 2 1,0 2-1,-1 2 1,0 2 0,-40 1 29,40 7-11,1 1 1,-1 3-1,1 2 1,1 2 0,-38 13 10,44-9-116,0 1 0,1 2 0,0 2 1,2 2-1,-33 23 116,29-11-1459,2 1 0,1 2 0,-19 24 1459,-30 38-3353</inkml:trace>
  <inkml:trace contextRef="#ctx0" brushRef="#br1" timeOffset="102260.198">20751 14288 13243,'-1'10'284,"-13"145"288,-13 121-293,-46 135-82,5-121-56,51-245-183,17-44-33,0-1-1,-1 1 1,1 0 0,0-1 0,-1 1-1,1-1 1,-1 1 0,1-1 0,-1 1-1,1-1 1,-1 0 0,1 1 0,-1-1-1,1 1 1,-1-1 0,1 0 0,-1 0-1,0 1 1,1-1 0,-1 0 0,1 0-1,-1 0 1,0 0 0,1 0 0,-1 1-1,0-1 1,1 0 0,-1-1 0,0 1-1,1 0 1,-1 0 0,0 0 0,1 0-1,-1 0 1,1-1 0,-1 1 0,0 0-1,1 0 1,-1-1 0,1 1 75,-13-10-2326</inkml:trace>
  <inkml:trace contextRef="#ctx0" brushRef="#br1" timeOffset="102582.39">20392 15139 7602,'-1'23'1293,"-6"120"2839,4-43-3946,5-1 0,6 28-186,-6-102 67,1-1 0,1 0 0,1 0-1,0 0 1,3 0 0,5 14-67,-12-36 9,0 0-1,-1 0 1,1 0-1,0 0 1,0-1 0,0 1-1,0 0 1,1-1-1,-1 1 1,0-1-1,1 1 1,-1-1-1,1 1 1,-1-1 0,1 0-1,0 0 1,-1 0-1,1 0 1,0 0-1,0 0 1,0 0-1,0-1 1,0 1-1,0-1 1,0 1 0,0-1-1,0 0 1,0 0-1,0 0 1,0 0-1,0 0 1,0 0-1,0-1 1,0 1 0,0-1-1,0 1 1,0-1-1,0 0 1,0 0-1,-1 1 1,1-1-1,0-1 1,0 1 0,-1 0-1,1 0 1,-1-1-1,1 1 1,-1-1-1,1 1 1,-1-1-1,1-1-8,18-16 140,0-2-1,-2-1 1,0 0-1,12-22-139,-30 43 2,112-170 473,24-62-475,-39 54-2944,-42 72 587</inkml:trace>
  <inkml:trace contextRef="#ctx0" brushRef="#br1" timeOffset="103616.468">20336 11330 7530,'-38'32'4373,"14"41"-3226,23-67-1113,-14 71 195,3 0 0,4 1 0,2 70-229,6-145 2,-1 12 15,1-1 1,0 1 0,1-1-1,1 1 1,0-1-1,1 1 1,1-1-1,0 0 1,6 13-18,-10-26 7,1 1 0,0 0 0,0-1 0,1 0 0,-1 1 0,0-1 0,0 1 0,1-1 0,-1 0 0,1 0 0,-1 0 0,1 0 0,-1 0 0,1 0 0,0 0 0,-1-1 0,1 1 0,0-1 0,0 1 0,0-1 0,-1 0 0,1 1 0,0-1 0,0 0 0,0 0 0,0 0 0,-1 0 0,1-1 0,0 1 0,0 0 0,0-1 0,-1 0 0,1 1 0,0-1 0,0 0-7,54-36 224,-10-8-67,37-26-70,-82 70-90,-1 0-1,1 1 1,0-1-1,0 1 0,-1-1 1,1 1-1,0-1 0,0 1 1,0-1-1,0 1 0,0 0 1,-1 0-1,1-1 0,0 1 1,0 0-1,0 0 0,0 0 1,0 0-1,0 0 0,0 0 1,0 0-1,0 0 0,0 1 1,-1-1-1,1 0 1,0 0-1,0 1 0,0-1 1,0 1-1,0-1 0,-1 1 1,1-1-1,0 1 0,0-1 1,-1 1-1,1-1 0,0 1 1,-1 0-1,1 0 0,-1-1 1,1 1-1,-1 0 0,1 0 1,-1 0-1,0 0 1,1-1-1,-1 1 0,0 0 1,0 0-1,1 0 4,1 48 16,-5-26 219,-2-1-1,0 0 1,-1 0 0,-1 0 0,-2-1 0,0 0-1,-1-1 1,0 0 0,-2 0 0,-1-1 0,0-1-1,-1 0 1,-1-1 0,-1 0 0,0-2 0,-14 11-235,-21 3 589,50-28-586,-1-1 1,1 0-1,-1 1 1,1-1-1,0 0 1,-1 0-1,1 0 1,-1 0-1,1 0 1,0 0-1,-1-1 1,1 1 0,-1 0-1,1-1 1,0 1-1,-1-1 1,1 1-1,0-1 1,-1 0-1,1 0 1,0 1-1,0-1 1,0 0-1,0 0 1,0 0-1,0 0 1,0 0-1,0 0 1,0 0 0,0-1-1,1 1 1,-1 0-1,0 0 1,1-1-1,-1 1 1,1-1-4,-1-2-279,0-1 0,0 1 0,1-1 0,0 1 0,0-1 0,0 1 0,1-1-1,-1 1 1,1-1 0,0 1 0,0 0 0,0-1 0,1 1 0,0 0 0,0 0 0,0 0 0,0 0 0,0 0 0,1 1 0,0-1 0,0 1 0,2-3 279,23-27-3306</inkml:trace>
  <inkml:trace contextRef="#ctx0" brushRef="#br1" timeOffset="104004.111">20639 11896 7586,'2'12'2092,"-3"-11"-2017,1 0 1,0 0 0,0 0-1,0 0 1,-1-1 0,1 1-1,0 0 1,0 0 0,1 0-1,-1 0 1,0 0 0,0 0-1,0 0 1,1 0 0,-1 0-1,0 0 1,1 0 0,-1-1-1,1 1 1,-1 0 0,1 0-1,-1 0 1,1-1 0,-1 1 0,1 0-1,0-1 1,-1 1 0,1-1-1,0 1 1,0 0 0,0-1-1,-1 0 1,1 1 0,0-1-1,0 1 1,0-1 0,0 0-1,0 0 1,0 0 0,0 1-1,0-1 1,0 0 0,0 0-1,-1 0 1,1 0 0,1-1-76,6-3 57,0 0 0,0 0 1,-1-1-1,1 0 0,-1-1 0,0 0 1,-1 0-1,0 0 0,0-1 0,0 0 1,0 0-1,-1 0 0,-1-1 0,1 1 1,-1-1-1,0-1-57,-1 4 44,0 0 0,0 0 0,0 0 0,0 0 0,-1 0 0,0-1 0,0 1 0,-1-1 0,1 1 0,-1-1 0,0 0 0,-1 0 0,1 1 0,-1-1 0,-1 0 0,1 0 0,-1 1 0,0-1 0,0-1-44,0 6 26,0 0 0,0 0 0,0 0 0,0 0 0,0 1 0,0-1 0,0 0 0,0 1 0,0-1 0,-1 0 0,1 1 0,0 0 0,0-1 0,-1 1 1,1 0-1,0-1 0,-1 1 0,1 0 0,0 0 0,0 0 0,-1 0 0,1 1 0,0-1 0,-1 0 0,1 0 0,0 1 0,0-1 0,-1 1 0,1-1 0,0 1 0,0-1 0,0 1 0,0 0 0,0 0 0,0-1 0,-1 1-26,-37 32 285,25-16-271,1 0-1,0 1 1,1 0 0,1 1 0,1 1-1,1-1 1,1 2 0,1-1 0,-1 5-14,-8 81 46,16-103-44,0 0-1,-1 0 1,1 0-1,0 0 1,1 0-1,-1 0 1,0 0-1,1 0 1,0-1-1,-1 1 1,1 0-1,0 0 1,1 0-1,-1-1 1,0 1-1,1 0 1,-1-1-1,1 0 1,0 1-1,0-1 1,0 0-1,0 0 1,1 0-1,-1 0 1,0 0-1,1 0 1,-1-1-1,1 1 1,0-1-1,-1 0 1,1 0-1,0 0 1,0 0-1,0 0 1,0-1-1,0 1 1,0-1-1,-1 0 1,1 1-1,0-2 1,3 1-2,10-5-165,0-2 1,0 1 0,-1-2-1,0 0 1,0-1-1,-1 0 1,0-1 0,-1-1-1,0 0 1,-1-1-1,0 0 1,-1-1 0,0 0-1,-1-1 1,5-8 164,-4 7-963,24-30-1491</inkml:trace>
  <inkml:trace contextRef="#ctx0" brushRef="#br1" timeOffset="104477.071">20918 11641 7538,'-33'83'5760,"29"-52"-5434,1 0 0,1 0 0,1 0-1,2-1 1,5 28-326,-6-57 5,0 6 22,0 0 1,1-1 0,0 1-1,0 0 1,0 0-1,1-1 1,0 1-1,0-1 1,1 0-1,0 1 1,0-1-1,1 0 1,0 1-28,-2-6 10,-1 0 0,1 0 0,0 0 0,-1-1 0,1 1 0,0 0 0,-1-1 1,1 0-1,0 1 0,0-1 0,0 0 0,0 0 0,-1 0 0,1 0 0,0 0 0,0 0 0,0 0 0,-1-1 0,1 1 0,0 0 1,0-1-1,-1 0 0,1 1 0,0-1 0,-1 0 0,1 0 0,-1 0 0,1 0 0,-1 0 0,1-1 0,-1 1 0,0 0 0,1-1 1,-1 1-1,0 0 0,0-2-10,76-107 426,-67 92-386,79-141 124,-89 159-166,0 0 0,0 1-1,0-1 1,0 1 0,0-1-1,0 0 1,0 1-1,0-1 1,0 1 0,0-1-1,1 0 1,-1 1-1,0-1 1,0 1 0,0-1-1,0 0 1,1 1-1,-1-1 1,0 0 0,0 1-1,1-1 1,-1 0-1,0 0 1,0 1 0,1-1-1,-1 0 1,0 0 0,1 1-1,-1-1 1,1 0-1,-1 0 1,0 0 0,1 0-1,-1 0 1,0 1-1,1-1 1,-1 0 0,1 0-1,-1 0 1,0 0-1,1 0 1,-1 0 0,1 0-1,-1-1 1,0 1 0,1 0-1,-1 0 1,1 0-1,-1 0 1,0 0 0,1 0-1,-1-1 1,0 1-1,1 0 1,-1 0 0,0-1-1,1 1 1,-1 0-1,0 0 1,0-1 0,1 1-1,-1 0 1,0-1-1,0 1 1,1 0 0,-1-1-1,0 1 1,0-1 0,0 1 2,5 39-46,-5-32 52,1 1 6,-2-6-8,1 0 0,-1 0 0,1 0 0,0 0 0,0 0-1,-1 0 1,1 1 0,1-1 0,-1 0 0,0 0 0,0 0 0,1 0 0,-1 0 0,1 0 0,0 0 0,-1 0 0,1 0 0,0 0-1,0-1 1,0 1 0,0 0 0,1-1 0,-1 1 0,0 0 0,1-1 0,-1 1 0,1-1 0,0 0 0,-1 0 0,1 0 0,0 1-1,0-1 1,-1-1 0,1 1 0,0 0 0,0 0 0,0-1 0,0 1 0,0-1 0,0 0 0,0 1 0,1-1 0,-1 0 0,0 0-1,1-1-3,8-3 32,-1-2 0,1 1 0,-1-1-1,0-1 1,-1 0 0,1 0-1,-2-1 1,1 0 0,-1-1 0,6-6-32,-2 1 32,35-29-21,-46 43-16,1 0 1,-1 0 0,0 0 0,0 0-1,1 0 1,-1 0 0,0 1 0,0-1-1,1 0 1,-1 1 0,0-1 0,0 1-1,0 0 1,0-1 0,0 1 0,0 0-1,0 0 1,0-1 0,0 1 0,0 0-1,0 0 1,0 0 0,0 0 0,-1 0-1,1 0 1,0 1 0,-1-1 0,1 0-1,-1 0 1,1 0 0,-1 1 0,0-1-1,0 0 1,1 0 0,-1 1 0,0-1-1,0 0 1,0 1 0,0-1 0,0 0-1,-1 0 1,1 1 0,0-1 0,-1 0-1,1 0 1,0 0 0,-1 1 0,0-1 4,2 4-4,5 106 178,1-106-198,-1-26-665,8-54-4531,-10 32 1336</inkml:trace>
  <inkml:trace contextRef="#ctx0" brushRef="#br1" timeOffset="104960.863">21270 11168 9154,'-4'-2'4743,"4"4"-3194,14-4-1810,0 0 1,0 0-1,0-2 1,-1 0-1,0 0 0,1-1 1,-2 0-1,1-2 1,-1 1-1,11-8 261,-22 14-13,0 0 0,-1 1 0,1-1 0,0 0 0,0 0 0,0 1 0,0-1 0,-1 1 0,1-1 0,0 1 0,-1-1 0,1 1 0,0-1 0,-1 1 0,1 0 0,0-1 0,-1 1 0,1 0 0,-1 0 0,1-1 0,-1 1 0,0 0 0,1 0 0,-1 0 0,0 0 0,0-1 0,1 1 0,-1 0 0,0 0 0,0 0 0,0 0 0,0 0 0,0 0 0,0 0 0,0-1 0,0 1 0,-1 0 0,1 0 0,0 0 0,0 0 0,-1 0 0,1-1 0,-1 1 0,1 0 0,-1 0 0,1-1-1,-1 1 1,0 0 14,1 8 11,-5 98 759,4 0 0,6 1 1,4-1-772,19-32 186,-27-72-179,0-1-1,1 0 0,0 0 0,-1 0 1,1-1-1,0 1 0,0 0 0,0-1 1,0 1-1,0-1 0,0 1 1,0-1-1,1 0 0,-1 0 0,1 0 1,-1 0-1,0-1 0,1 1 0,-1-1 1,1 1-1,-1-1 0,1 0 0,0 0 1,-1 0-1,1 0 0,-1 0 0,1-1 1,-1 1-1,1-1 0,-1 0 0,0 0 1,1 0-1,-1 0 0,0 0 0,1 0 1,-1 0-1,2-2-6,5-3 40,-1-1 1,1 1 0,-1-1-1,-1-1 1,1 1-1,-1-1 1,-1-1 0,3-3-41,34-71 708,-52 102 53,6-9-673,1-4-73,0-1-1,0 1 1,0 0 0,1 0 0,0-1-1,0 1 1,1 0 0,0 0-1,0 0 1,0 0 0,0 0-1,1 0 1,0-1 0,1 4-15,0-8-13,0 0 0,-1 0-1,1 0 1,0-1 0,-1 1 0,1-1 0,0 1 0,0-1 0,0 0 0,-1 1 0,1-1 0,0 0 0,0 0 0,0 0 0,0-1 0,-1 1 0,1 0 0,0-1 0,0 1 0,-1-1 0,1 0 0,0 1 0,-1-1-1,1 0 1,0 0 0,-1 0 0,1 0 0,-1 0 0,0-1 0,1 1 0,-1 0 0,0-1 0,0 1 0,0-1 0,0 1 0,0-1 0,0 0 13,80-108-5448,-54 64 2205</inkml:trace>
  <inkml:trace contextRef="#ctx0" brushRef="#br1" timeOffset="106308.532">21870 11380 8010,'-38'89'6430,"7"-17"-5547,30-72-878,1 1 0,-1 0-1,1 0 1,-1 0 0,1 0 0,0 0-1,-1 0 1,1 0 0,0 0 0,0 0-1,0 0 1,-1 0 0,1 0 0,0 0-1,0 0 1,1 0 0,-1 0-1,0 0 1,0 0 0,0 0 0,1 0-1,-1 0 1,1 0 0,-1 0 0,0 0-1,1 0 1,0 0 0,-1 0-1,1 0 1,-1-1 0,1 1 0,0 0-1,0 0 1,0-1 0,-1 1 0,1 0-1,0-1 1,0 1 0,0-1 0,0 1-1,0-1 1,0 0 0,0 1-1,0-1 1,0 0 0,0 0 0,0 0-1,0 0 1,0 0 0,0 0 0,0 0-1,0 0 1,0 0 0,0 0 0,0 0-1,0-1 1,0 1 0,0 0-1,0-1 1,0 1 0,0-1 0,0 1-5,13-7 17,-1 0-1,0-1 1,0 0 0,-1-1 0,0-1 0,-1 0 0,0 0-1,-1-1 1,0 0 0,0-1 0,-1 0 0,-1-1 0,0 0-1,0 0 1,-2 0 0,4-10-17,10-48 319,-31 88 49,-48 129-69,58-145-299,0 1 0,0-1 0,1 1 0,-1 0 0,0-1 1,1 1-1,-1 0 0,1 0 0,-1 0 0,1-1 1,0 1-1,0 0 0,0 0 0,0 0 0,0 0 0,0-1 1,1 1-1,-1 0 0,0 0 0,1 0 0,0-1 0,-1 1 1,1 0-1,0-1 0,0 1 0,0 0 0,0-1 0,0 1 1,0-1-1,0 0 0,0 1 0,1-1 0,-1 0 1,1 0-1,-1 0 0,1 0 0,-1 0 0,1 0 0,0 0 1,-1 0-1,1-1 0,0 1 0,0-1 0,-1 1 0,1-1 1,1 1-1,3-4 12,0 0 1,0 0 0,0 0 0,0-1 0,-1 0 0,1 0 0,-1 0 0,0-1-1,0 0 1,-1 0 0,1 0 0,-1 0 0,0-1 0,-1 1 0,3-6-13,-1 5 5,26-40 39,-2-2 0,-2-1 0,-2 0-1,-3-2 1,-1-1 0,11-50-44,-24 32 41,-9 69-40,1 1 0,0 0-1,0-1 1,-1 1-1,1 0 1,-1-1-1,1 1 1,0 0-1,-1 0 1,1-1 0,-1 1-1,1 0 1,-1 0-1,1 0 1,0 0-1,-1 0 1,1 0 0,-1 0-1,1 0 1,-1 0-1,1 0 1,-1 0-1,1 0 1,-1 0 0,1 0-1,-1 0 1,1 0-1,0 0 1,-1 0-1,1 1 1,-1-1 0,1 0-1,0 0 1,-1 1-1,1-1 1,-1 0-1,1 0 1,0 1 0,-1-1-1,1 0 1,0 1-1,0-1 1,-1 1-1,1-1 1,0 0 0,0 1-1,-1-1 1,1 1-1,0-1 1,0 1-1,0-1 1,0 0 0,0 1-1,0-1 1,0 1-1,0 0 0,0-1 0,-12 18 3,1 1-1,1 1 1,1 0-1,1 0 1,1 1-1,1 0 1,-4 17-3,8-28-3,0-1 1,0 0 0,1 0 0,0 1-1,1-1 1,0 0 0,1 1 0,-1-1-1,2 1 1,-1-1 0,1 0-1,1 0 1,0 0 0,0 0 0,1-1-1,0 1 1,1 1 2,-4-8 1,1 1-1,-1-1 1,1 0-1,-1 0 1,1 0-1,0 0 1,0 0 0,0-1-1,0 1 1,0 0-1,0-1 1,0 1-1,0-1 1,1 0 0,-1 0-1,0 0 1,1 0-1,-1 0 1,1-1-1,-1 1 1,1-1 0,-1 1-1,1-1 1,0 0-1,-1 0 1,1 0-1,-1 0 1,1-1 0,0 1-1,-1-1 1,1 1-1,-1-1 1,1 0-1,-1 0 1,0 0 0,1 0-1,-1-1 1,1 0-1,6-4 15,0 0 0,0-1 0,0 0 0,-1-1 0,0 0-1,0 0 1,-1-1 0,1-1-15,11-20 37,-2 0 0,-1-1 0,-1 0 1,-2-1-1,8-28-37,-19 55 1,55-180 76,-35 115-78,-10 58-58,-10 128 7,-6 382 118,13-434-40,-9-65-14,0 1 0,0 0 0,0 0 0,0-1 0,0 1 0,1 0 0,-1 0 0,0-1 0,0 1 0,0 0 0,0 0 0,1 0 0,-1-1 0,0 1-1,0 0 1,1 0 0,-1 0 0,0 0 0,0-1 0,1 1 0,-1 0 0,0 0 0,1 0 0,-1 0 0,0 0 0,0 0 0,1 0 0,-1 0 0,0 0 0,1 0-1,-1 0 1,0 0 0,1 0 0,-1 0 0,0 0 0,0 0 0,1 0 0,-1 1 0,0-1 0,1 0-12,9-41 188,-1-1 0,-2 1 1,-2-2-1,-1 1 0,-3 0 0,-1-1 1,-5-23-189,34 146 85,-27-78-84,-1 1 1,1-1 0,0 0-1,0 1 1,-1-1 0,2 0-1,-1 0 1,0 0 0,0-1-1,1 1 1,-1 0 0,0-1-1,1 1 1,0-1 0,-1 0-1,1 0 1,0 0 0,0 0-1,-1-1 1,1 1 0,0-1-1,0 0 1,0 0 0,0 0 0,0 0-1,0 0 1,0 0 0,1-1-2,5-3 6,-1 1 1,1-2 0,-1 1 0,0-1 0,0 0 0,-1-1 0,1 0 0,-1 0 0,-1 0 0,1-1-1,-1 0 1,0 0 0,-1-1 0,0 0 0,0 0 0,0 0 0,1-4-7,-5 10 3,0 1 1,0 0-1,0-1 1,0 1 0,0 0-1,0-1 1,-1 1-1,1-1 1,0 1-1,-1-1 1,1 1-1,-1-1 1,0 0-1,1 1 1,-1-1-1,0 0 1,0 1-1,0-1 1,0 0-1,0 1 1,-1-1 0,1 0-1,0 1 1,-1-1-1,1 1 1,-1-1-1,1 0 1,-1 1-1,0-1 1,0 1-1,0 0 1,0-1-1,0 1 1,0 0-1,0 0 1,0-1-1,0 1 1,-1 0-1,1 0 1,0 0 0,-1 0-1,1 1 1,-1-1-1,1 0 1,-2 0-4,-1 4-2,-1-1 0,0 1 1,1 0-1,0 0 1,-1 0-1,1 0 0,0 1 1,1-1-1,-1 1 1,1 0-1,-1 1 0,1-1 1,0 0-1,1 1 1,-1 0-1,1 0 0,0-1 1,0 1-1,1 0 1,-1 2 1,-1-2-5,1 1 1,0-1-1,0 1 1,0 0 0,1-1-1,0 1 1,0 0-1,0 0 1,1 0-1,0 0 1,0 0 0,0-1-1,1 1 1,0 0-1,0 0 1,0 0 0,1-1-1,0 1 1,0 0-1,0-1 1,1 0 0,0 0-1,0 0 1,0 0-1,1 0 1,1 1 4,-2-5-1,0 0 0,0 0-1,1 0 1,-1-1 0,1 0 0,-1 1 0,0-1-1,1 0 1,-1-1 0,1 1 0,-1-1 0,0 1-1,1-1 1,-1 0 0,0 0 0,0 0 0,0-1 0,0 1-1,0-1 1,0 0 0,0 0 0,0 0 0,0 0-1,-1 0 1,1 0 0,-1-1 0,1 0 1,22-21 17,-1 0 1,-1-1-1,-2-2 1,0 0 0,-2-1-1,-1-1 1,-1-1-18,-4 9 14,-1-1 0,-1 0 1,-1-1-1,0 0 0,-2-1 1,-1 0-1,-1 0 0,-2 0 1,0-1-1,-1 0 1,-1 1-1,-2-1 0,-1-12-14,-4 15 27,5 22-27,0 1 0,0-1 0,0 0 0,0 0 0,-1 0 0,1 0 0,0 1 0,0-1 0,0 0 0,0 0 0,0 0 0,0 0 0,0 1 0,0-1 0,-1 0 0,1 0 0,0 0 0,0 0 0,0 0 0,0 0 0,-1 1 0,1-1 0,0 0 0,0 0 0,0 0 0,0 0 0,-1 0 0,1 0 0,0 0 0,0 0 0,0 0 0,-1 0 0,1 0 0,0 0 0,0 0 0,0 0 0,-1 0 0,1 0 0,0 0 0,0 0 0,0 0 0,0 0 0,-1 0 0,1 0 0,0-1 0,0 1 0,0 0 0,0 0 0,-1 0 0,1 0 0,0 0 0,-2 31-10,2 0 0,1 1 0,2-1 0,0 0 0,2 0-1,2-1 1,1 1 0,1-1 0,1-1 0,11 22 10,5 23-14,5 32 65,-94-295 609,52 159-631,-14-38 10,2-1 0,-8-48-39,30 110-6,0 6 2,0 0 0,0-1 0,0 1 0,0-1 0,0 1 0,1-1 0,-1 1 0,0-1 0,1 0 0,0 1 0,-1-1 0,1 0 0,0 1 0,0-1 1,0 0-1,0 1 0,0-1 0,0 0 0,0 1 0,1-1 0,-1 0 0,1 1 0,-1-1 0,1 1 0,-1-1 0,1 0 0,0 1 0,0 0 0,0-1 0,0 1 0,0-1 0,0 1 0,0 0 0,0 0 0,1 0 0,-1 0 0,0 0 0,1 0 0,-1 0 0,1 0 0,-1 0 1,1 1-1,-1-1 0,1 0 0,0 1 0,-1 0 0,2-1 4,15 5 14,0 1 0,0 0 1,-1 2-1,0 0 0,0 0 1,3 4-15,82 30-3068,-69-35 819</inkml:trace>
  <inkml:trace contextRef="#ctx0" brushRef="#br1" timeOffset="107237.15">20890 12544 6273,'-4'-1'379,"2"0"-158,0 0-1,0 0 1,0 0-1,0 0 1,0 1 0,0-1-1,0 0 1,0 1-1,0 0 1,0-1-1,0 1 1,-1 0-1,1 0 1,0 0-1,0 1 1,0-1-1,0 0 1,0 1-1,0-1 1,0 1 0,0 0-1,0 0 1,0 0-1,0 0 1,0 0-1,1 0 1,-1 0-1,0 0 1,1 1-1,-1-1 1,1 1-1,-1-1 1,1 1 0,0 0-1,-1 0-220,-11 21 128,1 1 1,1 1-1,2 0 0,0 1 1,-4 19-129,13-43 8,-2 4 2,-1 3 15,0 0 0,0 1 0,1-1 0,1 1 0,-1 0 0,1 0 0,1-1 1,0 1-1,1 8-25,-1-17 5,0 0 0,1 0 0,-1 1 1,0-1-1,0 0 0,1 0 1,-1 0-1,1 0 0,-1 0 1,1 0-1,-1 0 0,1 0 0,0 0 1,-1 0-1,1 0 0,0-1 1,0 1-1,0 0 0,-1 0 0,1-1 1,0 1-1,0 0 0,0-1 1,0 1-1,0-1 0,0 1 0,0-1 1,1 0-1,-1 1 0,0-1 1,0 0-1,0 0 0,0 0 1,0 0-1,0 0 0,1 0 0,-1 0 1,0 0-1,0 0 0,0-1 1,0 1-1,0 0 0,0-1 0,0 1 1,0-1-1,0 1 0,0-1 1,0 1-1,0-1 0,0 0 0,0 0 1,0 1-1,0-1 0,-1 0 1,1 0-1,0 0 0,0 0 1,-1 0-1,1 0 0,-1 0 0,1 0 1,-1 0-6,17-21 89,-1-1 1,-2-1-1,0 0 0,-1-1 1,-2 0-1,5-15-89,-9 24 20,59-166 1,-74 220-81,-7 26 74,4 1 1,2 1-1,2 16-14,6-75 12,1 0 1,0 1 0,0-1 0,0 0-1,1 0 1,0 0 0,1 0-1,-1 0 1,1 0 0,1 0 0,-1-1-1,1 1 1,0-1 0,1 0-1,2 5-12,-4-10 6,0 0-1,-1 0 0,1 0 0,0 0 0,0 0 0,0-1 0,-1 1 0,1 0 0,0-1 0,0 0 1,0 1-1,0-1 0,0 0 0,0 0 0,0 0 0,0 0 0,0 0 0,0-1 0,0 1 0,0-1 1,0 1-1,0-1 0,-1 1 0,1-1 0,0 0 0,0 0 0,-1 0 0,1-1-5,7-3 24,0-1-1,-1-1 1,0 0-1,-1 0 1,1 0 0,-1-1-1,-1 0 1,1-1-1,0-1-23,10-13 37,-1-1 0,-1-1 0,-1 0 0,-1-1 0,-2 0 0,0-1 0,-2 0 0,0-1 0,-3 0 0,2-12-37,-8 39 1,1 0-2,-1-1 1,1 1 0,-1 0 0,0-1 0,1 1 0,-1 0 0,0-1 0,0 1 0,0 0 0,0-1 0,0 1 0,0 0-1,-1-1 1,1 1 0,0 0 0,-1-1 0,1 1 0,-1 0 0,1 0 0,-1-1 0,0 1 0,1 0 0,-1 0 0,0 0 0,0 0-1,0 0 1,0 0 0,0 0 0,-27 34-49,19-14 47,1 0 0,0 0 0,1 1 0,1 0 0,1 1 0,1 0-1,1-1 1,1 1 0,0 10 2,2-30 3,-1 0-1,1 0 1,0 0-1,-1 0 1,1 0-1,0 0 1,0 0-1,0 0 1,0 0-1,0 0 1,0 0 0,0 0-1,0 0 1,0 0-1,1 0 1,-1 0-1,0 0 1,1 0-1,-1-1 1,1 1-1,-1 0 1,1 0-1,-1 0 1,1 0-1,-1 0 1,1-1-1,0 1 1,-1 0-1,1-1 1,0 1-1,0 0 1,0-1-1,-1 1 1,1-1-1,0 1 1,0-1-1,0 0 1,0 1-1,0-1 1,0 0 0,0 0-1,0 0 1,0 1-1,0-1 1,0 0-1,0 0 1,0 0-1,0-1 1,0 1-1,0 0 1,0 0-1,0 0 1,0-1-1,0 1 1,0-1-1,0 1 1,-1-1-1,1 1 1,0-1-1,0 1 1,0-1-1,0 0-2,19-18 54,-1-1-1,-2-1 1,0-1 0,-1 0-1,-1-1 1,-1 0-1,-1-2 1,7-17-54,-15 32 7,39-89 67,-40 132-214,-22 154 109,25-122 128,-7-64-92,0 0-1,1-1 0,-1 1 0,1 0 0,-1 0 0,1-1 0,-1 1 0,1 0 0,0-1 1,-1 1-1,1-1 0,0 1 0,-1-1 0,1 1 0,0-1 0,0 1 0,-1-1 1,1 0-1,0 0 0,0 1 0,0-1 0,-1 0 0,1 0 0,0 0 0,0 0 0,0 0 1,0 0-1,0 0 0,-1 0 0,1 0 0,0 0 0,0 0 0,0-1 0,0 1 1,-1 0-1,1 0 0,0-1 0,0 1 0,0-1 0,-1 1 0,1-1 0,0 1 0,-1-1 1,1 1-1,-1-1 0,1 0 0,0 1 0,-1-1 0,1 0 0,-1 1 0,1-2-4,32-36 117,73-135-3308,-77 131 716</inkml:trace>
  <inkml:trace contextRef="#ctx0" brushRef="#br1" timeOffset="107694.334">21589 12377 8538,'-18'14'7268,"3"28"-7705,13-36 938,-1 6-479,0 0-1,0 1 0,1-1 1,1 1-1,0 0 1,1-1-1,0 1 1,1 0-1,1-1 1,0 1-1,0-1 0,4 10-21,-5-19 7,0-1 0,-1 1 0,1-1 0,1 1-1,-1-1 1,0 0 0,0 0 0,1 1-1,0-1 1,-1 0 0,1-1 0,0 1-1,0 0 1,0 0 0,0-1 0,0 1 0,0-1-1,0 0 1,1 1 0,-1-1 0,0 0-1,1 0 1,-1-1 0,1 1 0,-1 0 0,1-1-1,0 0 1,-1 1 0,1-1 0,-1 0-1,1 0 1,-1-1 0,1 1 0,0 0 0,-1-1-1,1 0 1,-1 1 0,2-2-7,11-7 46,-1 0-1,0-2 1,0 1 0,-1-2 0,0 0-1,-1 0 1,0-1 0,-1-1 0,-1 0-1,3-6-45,8-5 41,-2-1 0,-1 0 0,-1-1 0,-1-1 0,-2-1 0,-1 0 1,-1-1-1,-1 0 0,-2-1 0,-1 0 0,-1 0 0,-2 0 0,1-22-41,-6 49 10,1 0 1,-1 0 0,1 1-1,-1-1 1,0 0 0,-1 0-1,1 1 1,-1-1 0,1 0-1,-1 1 1,0-1 0,-1 1-1,1-1 1,0 1 0,-1-1-1,0 1 1,0 0 0,0 0-1,0 0 1,0 0 0,-1 0-1,0 0 1,1 1 0,-1-1-1,0 1 1,0 0 0,0 0-1,0 0 1,-1 0 0,1 0-1,0 1 1,-1-1 0,1 1-1,-1 0 1,0 0 0,1 0-1,-1 1 1,0-1 0,0 1-1,1 0-10,-10 6 14,1 0 0,0 0 0,1 1 0,0 1 0,0 0 0,0 0 0,1 1 0,1 1 0,-1 0-1,1 0 1,1 0 0,0 1 0,-2 4-14,10-14 0,-7 8-5,2-4 3,0 0-1,1 0 1,0 1 0,0-1 0,0 1 0,1 0 0,0 0-1,0 0 1,0 0 0,1 0 0,0 1 0,0-1 0,1 1-1,0 0 1,0 2 2,2-8-6,0 1 0,1-1-1,-1 1 1,1-1 0,0 0 0,-1 1-1,1-1 1,0 0 0,0 0-1,0 0 1,0-1 0,-1 1 0,1 0-1,0-1 1,1 1 0,-1-1 0,0 0-1,0 0 1,0 1 0,0-1-1,0-1 1,0 1 0,0 0 0,0 0-1,0-1 1,0 1 0,0-1 0,0 0-1,2 0 7,-2 0-1,13-1-16,0 0-1,1 1 0,-1 0 0,1 1 0,-1 1 0,1 0 0,-1 1 0,2 1 18,-13-2-6,1 0-1,0 0 0,-1 1 0,1-1 1,-1 1-1,0 0 0,1 0 1,-1 1-1,0-1 0,0 1 1,0 0-1,-1 0 0,1 0 0,-1 0 1,0 1-1,0-1 0,0 1 1,0 0-1,0 0 0,-1 0 1,0 0-1,0 0 0,0 1 1,0-1-1,-1 1 0,1-1 0,-1 1 1,0 0 6,0 5-13,0 0 0,-1 0 1,0 0-1,-1-1 1,0 1-1,0 0 0,-1 0 1,0-1-1,-1 1 1,0-1-1,-1 0 0,-2 6 13,-31 24-3995,11-27 976</inkml:trace>
  <inkml:trace contextRef="#ctx0" brushRef="#br1" timeOffset="108138.851">20791 13081 6897,'0'-17'6096,"2"182"-5189,-29 134-293,11-148 234,16-151-840,-1 1 0,1-1 0,0 1 1,-1-1-1,1 1 0,0-1 0,0 0 0,-1 1 0,1 0 1,0-1-1,0 1 0,0-1 0,0 1 0,0-1 0,0 1 0,0-1 1,0 1-1,0-1 0,0 1 0,0-1 0,0 1 0,0 0 1,0-1-1,0 1 0,0-1 0,1 1 0,-1-1 0,0 1 0,0-1 1,1 1-1,-1-1 0,0 0 0,1 1 0,-1-1 0,0 1 1,1-1-1,-1 0 0,1 1 0,-1-1 0,1 0 0,-1 1 0,1-1 1,-1 0-1,1 0 0,-1 0 0,1 1 0,-1-1 0,1 0 1,-1 0-1,1 0 0,-1 0 0,1 0 0,-1 0 0,1 0 0,0 0 1,-1 0-1,1 0 0,-1 0 0,1-1-8,23-25 271,-22 24-275,35-48 187,81-90-1529,-86 110-1452,-3 0-181</inkml:trace>
  <inkml:trace contextRef="#ctx0" brushRef="#br1" timeOffset="109460.348">21125 13247 8874,'-65'63'5002,"-13"46"-4482,69-95-415,1 0 0,0 0-1,1 1 1,1 0 0,0 0-1,1 1 1,0 0-1,1 0 1,1 0 0,1 0-1,0 4-104,2-19 9,0 1 0,-1-1-1,1 1 1,0-1-1,0 1 1,0-1-1,0 1 1,1-1 0,-1 1-1,0-1 1,1 1-1,-1-1 1,1 1 0,-1-1-1,1 1 1,0-1-1,0 0 1,0 0 0,-1 1-1,1-1 1,0 0-1,0 0 1,1 0-1,-1 0 1,0 0 0,0 0-1,0 0 1,1 0-1,-1 0 1,0-1 0,1 1-1,-1 0 1,1-1-1,-1 0 1,1 1 0,-1-1-1,1 0 1,-1 1-1,1-1 1,-1 0 0,1 0-1,-1 0 1,2-1-9,4-2 13,0 0 0,-1 0 0,1-1 1,-1 0-1,0 0 0,0 0 0,-1-1 1,1 0-1,-1 0 0,0-1 0,-1 1 1,1-1-1,-1 0 0,1-1-13,9-12 40,5-3-3,-1-1 0,-1-1 0,-1-1-1,-1 0 1,-1-1 0,-1-1 0,-2 0 0,8-27-37,-17 1 44,-3 53-43,1-1-1,-1 1 1,1 0 0,-1 0 0,1 0 0,-1-1-1,1 1 1,-1 0 0,1 0 0,-1 0-1,1 0 1,-1 0 0,1 0 0,-1 0-1,0 0 1,1 0 0,-1 0 0,1 0 0,-1 0-1,1 1 1,-1-1 0,1 0 0,-1 0-1,1 1 1,-1-1 0,1 0 0,-1 0 0,1 1-1,0-1 1,-1 0 0,1 1 0,-1-1-1,1 1 1,0-1 0,-1 1 0,1-1 0,0 1-1,0-1 1,-1 1 0,1-1 0,0 1-1,0-1 1,0 1-1,-49 99 34,48-96-31,-5 6 31,2 1 1,0 0 0,0 1-1,1-1 1,0 1-1,1 0 1,1 0 0,0-1-1,0 1 1,1 8-35,0-19 5,0 0-1,0 0 1,0 0 0,0 0-1,0 0 1,0 0 0,0 0-1,0-1 1,0 1 0,1 0-1,-1 0 1,0 0 0,1 0-1,-1 0 1,0 0 0,1 0-1,-1 0 1,1-1 0,0 1-1,-1 0 1,1 0 0,0-1-1,-1 1 1,1 0 0,0-1-1,0 1 1,-1-1 0,1 1-1,0-1 1,0 1 0,0-1-1,0 0 1,0 1 0,0-1-1,0 0 1,0 0 0,-1 0-1,1 0 1,0 1 0,0-1-1,0 0 1,0-1 0,0 1-1,0 0 1,0 0 0,0 0-1,0-1 1,0 1 0,0 0-1,0-1 1,0 1 0,0-1-5,18-11 48,-1-2 1,0 0-1,-1-1 1,0 0 0,-1-2-1,-1 0 1,0-1-1,2-5-48,-17 22 2,10-10 12,-1 0 0,0-1 0,-1-1 0,0 1 0,-1-1-1,-1 0 1,0-1 0,2-8-14,-8 22 0,0 0-1,-1 0 0,1 0 1,0 0-1,-1 0 1,1 0-1,0 0 0,-1 0 1,1 0-1,0 0 1,0 0-1,-1 0 0,1-1 1,0 1-1,-1 0 1,1 0-1,0 0 0,0 0 1,0-1-1,-1 1 1,-22 74 173,22-96 85,21-31-275,-60 65 158,35-9-135,0 0 0,0 0-1,0 1 1,1-1 0,-1 1 0,1 0 0,0 0-1,0 1 1,0-1 0,1 1 0,0 0 0,0 0 0,0 0-1,0 0 1,1 0 0,-1 1 0,2-1 0,-1 1 0,0 0-1,1 0 1,0-1 0,1 1 0,-1 0 0,1 0 0,0 0-1,0 0 1,1-1 0,0 1 0,0 0 0,0 0-1,1-1 1,0 1 0,0-1 0,0 1 0,1-1 0,0 0-1,0 0 1,0 1-6,0-3 1,0-1 1,0 1-1,0-1 0,0 0 0,0 0 0,1 0 0,-1 0 0,1-1 1,-1 1-1,1-1 0,-1 0 0,1 0 0,0 0 0,0 0 1,0-1-1,-1 1 0,1-1 0,0 0 0,0 0 0,0-1 0,0 1 1,-1-1-1,1 0 0,0 0 0,0 0 0,-1 0 0,1-1 0,-1 0 1,2 0-2,1-1 11,1-1 0,-1 0 0,0 0 0,0-1 1,-1 0-1,1 0 0,-1 0 0,0 0 1,0-1-1,2-3-11,33-33 54,-40 42-57,1 0 1,0 0-1,0 0 0,0 0 0,-1 0 0,1 1 1,0-1-1,0 0 0,-1 1 0,1-1 0,0 0 0,0 1 1,-1-1-1,1 1 0,-1-1 0,1 1 0,0-1 0,-1 1 1,1 0-1,-1-1 0,1 1 0,-1 0 0,0-1 0,1 1 1,-1 0-1,0 0 0,1-1 0,-1 1 0,0 0 0,0 0 1,1-1-1,-1 1 0,0 0 0,0 0 0,0 0 0,0 0 1,0-1-1,0 1 0,-1 0 0,1 0 0,0 0 3,-20 134-13,11-76 26,7-36 6,-1 0-1,-1 0 1,-1 0 0,-1-1-1,-1 0 1,-1 0 0,-10 20-19,17-41 5,1 0 0,-1 0 0,0 0 0,1 0 0,-1 0 0,0 0 0,0-1 0,0 1 0,1 0 1,-1 0-1,0-1 0,0 1 0,0 0 0,0-1 0,0 1 0,0-1 0,-1 1 0,1-1 0,0 0 0,0 0 0,0 1 0,0-1 0,0 0 0,-1 0 0,1 0 0,0 0 0,0 0 1,0 0-1,0 0 0,0-1 0,-1 1 0,1 0 0,0-1 0,0 1 0,0-1 0,0 1 0,0-1 0,0 1 0,0-1 0,0 0 0,0 1 0,0-1 0,1 0 0,-1 0 0,0 0 0,0 0 1,1 0-1,-1 0 0,0 0 0,1 0 0,-1 0 0,1 0 0,-1 0 0,1 0 0,0 0 0,0 0 0,-1 0 0,1-1 0,0 1 0,0 0 0,0 0 0,0 0-5,-1-13 14,1 1 0,1 0-1,0 0 1,1 0-1,0 0 1,1 1 0,0-1-1,1 0 1,0 1-1,1 0 1,4-7-14,-2 3 2,172-439 62,-159 379-65,-21 77 2,1-1-1,0 0 0,0 1 1,0-1-1,-1 0 1,1 1-1,0-1 1,0 0-1,-1 0 0,1 1 1,0-1-1,-1 0 1,1 0-1,0 1 1,-1-1-1,1 0 0,0 0 1,-1 0-1,1 0 1,0 0-1,-1 1 1,1-1-1,-1 0 0,1 0 1,0 0-1,-1 0 1,1 0-1,0 0 1,-1 0-1,1 0 0,-1 0 1,1-1-1,0 1 1,-1 0-1,1 0 1,0 0-1,-1 0 0,1 0 1,0-1-1,-1 1 1,1 0-1,0 0 1,-1-1-1,1 1 1,0 0-1,0 0 0,-1-1 1,1 1-1,0 0 1,0-1-1,-1 1 1,1 0-1,0-1 0,0 1 1,0 0-1,0-1 1,0 1-1,0-1 1,0 1-1,-1 0 0,1-1 1,0 1-1,0-1 1,0 1-1,1 0 1,-1-1-1,0 1 0,0-1 0,-12 16 9,0 0-1,2 1 1,0 0-1,0 0 1,2 1-1,0 1 1,1-1-1,0 1 0,1 4-8,-2-1-1,2 1-1,0-1 0,2 1 0,0 0 0,1 8 2,3-28-1,-1 0-1,1-1 1,0 1-1,0 0 1,0-1 0,1 1-1,-1-1 1,0 1-1,1-1 1,-1 1 0,1 0-1,-1-1 1,1 0-1,0 1 1,0-1-1,-1 1 1,1-1 0,0 0-1,0 1 1,0-1-1,1 0 1,-1 0 0,0 0-1,0 0 1,1 0-1,-1 0 1,0 0-1,1-1 1,-1 1 0,1 0-1,-1-1 1,1 1-1,-1-1 1,1 1 0,0-1-1,-1 0 1,1 0-1,-1 0 1,1 0-1,0 0 1,-1 0 0,1 0 1,68-16 1,-68 16 0,17-7 8,0-1 1,0-1 0,-1-1 0,0 0-1,-1-1 1,0-1 0,0-1 0,-2-1-1,1 0 1,2-5-10,-14 15 54,-1 0 0,0 0 1,0-1-1,0 1 0,0-1 0,-1 1 0,0-1 0,0 0 0,0 0 0,0 0 1,-1 0-1,0 0 0,0-1 0,-1 1 0,1 0 0,-1 0 0,0-1 1,0 1-1,-1 0 0,0 0 0,0-1 0,0 1 0,0 0 0,-1 0 1,0 0-1,0 0 0,0 1 0,-1-1 0,1 0 0,-1 1 0,0 0 1,-3-3-56,-2-4 69,0 0 0,-1 1 0,0 1 0,0-1 0,-1 1 0,0 1-1,-1 0 1,0 0-68,11 8 0,0 0 0,1 0 0,-1 0-1,0 0 1,0 0 0,0 0 0,1 0-1,-1 0 1,0-1 0,0 1 0,1 0-1,-1 0 1,0 0 0,0 0 0,0 0-1,0-1 1,1 1 0,-1 0 0,0 0-1,0 0 1,0-1 0,0 1 0,0 0-1,1 0 1,-1-1 0,0 1 0,0 0-1,0 0 1,0-1 0,0 1 0,0 0 0,0 0-1,0-1 1,0 1 0,0 0 0,0 0-1,0-1 1,0 1 0,0 0 0,0 0-1,0-1 1,-1 1 0,1 0 0,0 0-1,0 0 1,0-1 0,0 1 0,0 0-1,-1 0 1,1 0 0,0-1 0,0 1-1,0 0 1,0 0 0,-1 0 0,1 0-1,0-1 1,0 1 0,-1 0 0,1 0-1,0 0 1,0 0 0,0 0 0,-1 0 0,31-4-61,-17 3 27,125-18-4921,-82 11 1400</inkml:trace>
  <inkml:trace contextRef="#ctx0" brushRef="#br1" timeOffset="110179.158">21959 13036 8754,'-17'15'4397,"6"23"-3189,9-27-1043,-1 2-42,1-1-1,1 1 1,0 0-1,0 0 0,2 0 1,-1 0-1,2 0 1,-1 0-1,2 2-122,-2-13 8,-1-1 0,0 1 1,1 0-1,-1-1 0,1 1 0,0-1 1,-1 1-1,1-1 0,0 0 0,0 1 1,0-1-1,0 0 0,0 0 0,0 1 1,0-1-1,1 0 0,-1 0 0,0 0 1,1 0-1,-1-1 0,1 1 0,-1 0 1,1 0-1,-1-1 0,1 1 0,-1-1 1,1 0-1,-1 1 0,1-1 0,0 0 1,-1 0-1,1 0 0,0 0 0,-1 0 1,1 0-1,-1 0 0,1-1 0,0 1 1,-1-1-1,1 1 0,-1-1 0,1 0 0,-1 1 1,0-1-1,1 0 0,-1 0 0,1 0 1,-1 0-1,0 0 0,0 0 0,0 0 1,0-1-1,0 1 0,0 0 0,1-1-8,12-15 68,-1 1 0,-1-2-1,0 0 1,-1 0 0,-1-1-1,-1-1 1,1-2-68,32-62 84,-42 83-86,0 1 0,0 0 1,0-1-1,0 1 0,0 0 0,0-1 1,0 1-1,0 0 0,0-1 0,0 1 1,0 0-1,0-1 0,0 1 0,0 0 1,1-1-1,-1 1 0,0 0 0,0-1 0,0 1 1,0 0-1,1-1 0,-1 1 0,0 0 1,0 0-1,1-1 0,-1 1 0,0 0 1,0 0-1,1 0 0,-1-1 0,0 1 1,1 0-1,-1 0 0,0 0 0,1 0 1,-1 0-1,0-1 0,1 1 0,-1 0 1,0 0-1,1 0 0,-1 0 0,0 0 1,1 0-1,-1 0 0,0 0 0,1 0 1,-1 1-1,0-1 0,1 0 0,-1 0 0,0 0 1,1 0-1,-1 0 0,0 0 0,1 1 1,-1-1-1,0 0 0,0 0 0,1 1 1,-1-1-1,0 0 0,0 0 0,1 1 1,-1-1-1,0 0 0,0 1 0,0-1 1,1 0 1,2 27-58,-2-21 77,0 38 48,10 54 342,-11-98-402,0 1 1,1 0-1,-1-1 1,0 1-1,0-1 1,1 1-1,-1 0 1,0-1-1,1 1 1,-1-1-1,1 1 1,-1-1-1,0 1 1,1-1-1,-1 1 0,1-1 1,-1 0-1,1 1 1,0-1-1,-1 0 1,1 1-1,-1-1 1,1 0-1,0 0 1,-1 0-1,1 1 1,0-1-1,-1 0 1,1 0-1,0 0 0,-1 0 1,1 0-1,0 0 1,-1 0-1,1 0 1,0-1-1,-1 1 1,1 0-1,-1 0 1,1 0-1,0-1 1,-1 1-1,1 0 1,-1-1-1,1 1 1,-1 0-1,1-1 0,-1 1 1,1-1-1,-1 1 1,1-1-1,-1 1 1,1-1-8,27-34 262,-25 31-229,108-188 375,-104 185-1282,-11 23-409,-11 28-4998,7-23 2356</inkml:trace>
  <inkml:trace contextRef="#ctx0" brushRef="#br1" timeOffset="110466.43">22150 12704 4329,'-13'-8'3537,"5"-1"-689,5 3-295,5-3-1921,-1 3-320,5 1-88,2 4-184,1 1-8,2 3-48,7 0-2889,0-8 969</inkml:trace>
  <inkml:trace contextRef="#ctx0" brushRef="#br1" timeOffset="111192.738">22366 12647 7978,'-16'83'4476,"13"-62"-4216,1 0 0,0-1 0,2 1-1,0 0 1,1 0 0,1 0 0,2-1-1,1 6-259,-4-20 25,1 0 0,-1 0-1,1 0 1,1 0 0,-1-1-1,1 1 1,0-1-1,0 0 1,1 1 0,0-2-1,0 1 1,0 0 0,0-1-1,1 0 1,0 1-25,-2-5 42,-1 0-1,0 1 1,0-2 0,1 1-1,-1 0 1,0 0 0,0-1-1,1 0 1,-1 1-1,0-1 1,0 0 0,0 0-1,0 0 1,0 0 0,0 0-1,0-1 1,0 1 0,-1 0-1,1-1 1,0 0 0,-1 1-1,1-1 1,-1 0 0,0 0-1,0 0 1,1 0 0,-1 0-1,0 0 1,-1 0 0,1 0-1,0 0 1,0 0 0,-1 0-1,0-1-41,2-1 56,8-15 44,0 0-1,-2-1 0,0 0 1,-2-1-1,0 0 0,-1 0 1,-2 0-1,0 0 0,-1-1 1,-1-4-100,-11-25 636,9 51-629,1 0 0,0 0 0,-1-1 0,1 1 1,0 0-1,-1 0 0,1 0 0,0 0 0,-1-1 0,1 1 1,0 0-1,-1 0 0,1 0 0,-1 0 0,1 0 0,0 0 1,-1 0-1,1 0 0,0 0 0,-1 0 0,1 0 0,-1 0 0,1 0 1,0 0-1,-1 1 0,1-1 0,0 0 0,-1 0 0,1 0 1,0 0-1,-1 1 0,1-1 0,0 0 0,-1 0 0,1 1 1,0-1-1,0 0 0,-1 0 0,1 1 0,0-1 0,0 0 0,0 1 1,-1-1-1,1 0 0,0 1 0,0-1 0,0 1 0,0-1 1,0 0-1,0 1 0,0-1 0,0 0 0,0 1 0,0-1 1,0 1-1,0-1 0,0 0 0,0 1 0,0-1 0,0 0 0,0 1 1,0-1-1,0 1 0,1-1-7,-2 33 53,1-29-54,0 0 1,1 1 0,0-1 0,0 0-1,0 0 1,0 0 0,1 0 0,-1 0-1,1 0 1,0-1 0,0 1 0,1 0-1,-1-1 1,1 0 0,-1 1 0,1-1-1,0 0 1,0-1 0,1 1 0,-1 0-1,1-1 1,-1 0 0,1 0 0,0 0-1,0 0 1,-1 0 0,1-1 0,1 0-1,-1 0 1,0 0 0,0 0 0,0-1-1,0 1 1,1-1 0,-1 0 0,0 0-1,0-1 1,1 1 0,-1-1 0,0 0-1,0 0 1,0-1 0,2 0 0,1-4 16,1-1 0,-1 1 0,0-2 0,-1 1 0,0-1 0,0 0 1,0 0-1,-1-1 0,-1 1 0,1-1 0,-1 0 0,-1 0 0,0-1 0,0 1 0,-1-1 0,0 0 0,0 1 0,-1-1-16,1-42 60,-3 51-59,1 1-1,0-1 1,-1 1-1,1-1 1,-1 0-1,1 1 0,-1-1 1,1 1-1,-1-1 1,0 1-1,1 0 1,-1-1-1,1 1 0,-1 0 1,0-1-1,1 1 1,-1 0-1,0 0 1,0-1-1,1 1 1,-1 0-1,0 0 0,1 0 1,-1 0-1,0 0 1,0 0-1,1 0 1,-1 0-1,0 0 0,1 0 1,-1 1-1,0-1 1,0 0-1,1 0 1,-1 1-1,0-1 1,1 0-1,-1 1 0,1-1 1,-1 1-1,1-1 1,-1 1-1,0-1 1,1 1-1,0-1 0,-1 1 1,1 0-1,-1-1 1,1 1-1,0-1 1,-1 1-1,1 0 1,0 0-1,0-1 0,-1 1 1,1 0-1,0-1 1,0 2-1,-5 9-10,0 1 0,0 0 0,1 0 1,1 0-1,0 1 0,1-1 0,0 1 0,1-1 1,0 13 9,0-23-3,1-1 1,-1 1 0,1 0-1,-1 0 1,1-1 0,0 1-1,-1 0 1,1 0 0,0 0 0,0 0-1,0-1 1,1 1 0,-1 0-1,0 0 1,1 0 0,-1 0-1,1-1 1,-1 1 0,1 0-1,0-1 1,0 1 0,0 0-1,0-1 1,0 1 0,0-1-1,0 0 1,1 1 0,-1-1-1,0 0 1,1 0 0,-1 1-1,1-1 1,-1 0 0,1-1 0,0 1-1,-1 0 1,1 0 0,0-1-1,0 1 1,-1-1 0,1 1-1,2-1 3,44-35-757,-33 20 293,-1-1 0,0 0 0,-1-1-1,-1 0 1,-1-1 0,-1-1 0,0 0 0,5-14 464,3-34-857,-18 66 862,0 0 0,1 1 1,-1-1-1,0 1 0,0-1 1,0 0-1,0 1 0,0-1 0,-1 0 1,1 1-1,0-1 0,0 0 1,0 1-1,0-1 0,-1 1 1,1-1-1,0 1 0,-1-1 1,1 0-1,0 1 0,-1-1 1,1 1-1,-1-1 0,1 1 1,-1 0-1,1-1 0,-1 1 1,1-1-1,-1 1 0,1 0 1,-1 0-1,1-1 0,-1 1 1,0 0-1,1 0 0,-1 0 1,1-1-1,-1 1 0,0 0 1,1 0-1,-1 0 0,0 0 1,1 0-1,-1 0 0,0 0 1,1 1-1,-1-1 0,1 0 1,-1 0-1,0 0 0,1 1 1,-1-1-1,1 0 0,-1 0 1,1 1-1,-1-1 0,0 1 1,1-1-1,0 0 0,-1 1 1,1-1-1,-1 1 0,1 0-5,-34 27 470,23-17-282,2 1 0,-1 0 0,1 1 0,1-1-1,1 2 1,0-1 0,0 1 0,-3 12-188,9-24 16,0 0 0,0-1 0,0 1 0,0 0 0,1 0 0,-1 0 0,1 0 0,-1 0 0,1 0-1,0 0 1,0 0 0,-1 0 0,1 0 0,1 0 0,-1 0 0,0 0 0,0 0 0,1 0 0,0 0 0,-1-1 0,1 1 0,0 0 0,0 0 0,-1 0 0,1-1 0,1 1 0,-1 0-1,0-1 1,0 1 0,1-1 0,-1 1 0,1-1 0,-1 0 0,1 0 0,-1 1 0,1-1 0,0 0 0,0 0 0,0-1 0,-1 1 0,1 0 0,0-1 0,0 1 0,0-1 0,0 1 0,2-1-16,44-4 44,-38 4-36,-1-1-6,-1 1 1,1 0-1,0 0 0,-1 1 1,1 0-1,-1 0 0,1 1 1,-1 0-1,0 1 0,0-1 1,0 2-1,0-1 0,7 5-2,-13-6 3,-1-1 0,0 1 0,1-1 0,-1 1-1,0 0 1,0-1 0,0 1 0,0 0 0,0 0 0,-1 0-1,1 0 1,-1 0 0,1 0 0,-1 0 0,0 0 0,1 0-1,-1 0 1,0 0 0,0 0 0,-1 0 0,1 0-1,0 0 1,-1 0 0,1 0 0,-1 0 0,0 0 0,1 0-1,-1 0 1,0-1 0,0 1 0,-1 1-3,-38 51 131,39-53-130,1 1 0,-1-1 0,1 0 0,-1 0 0,1 0 0,-1 0 1,0 0-1,0 0 0,1 0 0,-1 0 0,0 0 0,0 0 0,0 0 0,0 0 0,0-1 0,0 1 1,0 0-1,0-1 0,-1 1 0,1-1 0,0 1 0,0-1 0,0 0 0,-1 1 0,1-1 0,0 0 1,-1 0-1,1 0 0,0 0 0,0 0 0,-1 0 0,1 0 0,0 0 0,0-1 0,-1 1 0,1 0 1,0-1-1,0 1 0,0-1 0,0 1 0,-1-1 0,1 0 0,0 0 0,0 1 0,0-1 0,0 0 0,1 0 1,-1 0-1,0 0 0,0 0 0,0-1-1,-2-7-151,1 0 0,0 0 0,0 0 0,1 0 0,0-1 0,1 1-1,0-1 1,1 1 0,1-8 151,-1-11-671,4-48-2168,4-7-70</inkml:trace>
  <inkml:trace contextRef="#ctx0" brushRef="#br1" timeOffset="112320.783">22929 12264 5649,'0'-1'145,"1"-4"5887,-4 18-2680,0 0-3283,1 14 33,0 0-1,2 1 1,0-1-1,2 0 0,2 0 1,0 0-1,1 0 1,2-1-1,1 0 1,1 0-1,1-1 1,1 0-1,1-1 0,2 0 1,1 0-102,-15-22 8,0-1-1,1 1 1,-1-1 0,0 0-1,1 0 1,-1 1 0,1-1-1,0 0 1,-1 0 0,1 0-1,0 0 1,0 1-1,0-1 1,0 0 0,0 0-1,0-1 1,0 1 0,0 0-1,0 0 1,0 0 0,0-1-1,0 1 1,1-1 0,-1 1-1,0-1 1,1 1 0,-1-1-1,0 0 1,1 1 0,-1-1-1,0 0 1,1 0 0,-1 0-1,0 0 1,1 0 0,-1-1-1,0 1 1,1 0 0,0-1-8,5-15 91,-1 0-1,0-1 1,-1 0 0,-1 0 0,-1 0 0,0-1 0,-1-10-91,1 5 38,-2-92 78,-1 116-117,-1-1 0,1 1 0,0-1-1,-1 1 1,1-1 0,-1 1-1,1-1 1,-1 1 0,1-1 0,-1 0-1,1 1 1,-1-1 0,0 0-1,1 1 1,-1-1 0,0 0-1,1 0 1,-1 1 0,0-1 0,1 0-1,-1 0 1,0 0 0,1 0-1,-1 0 1,0 0 0,1 0 0,-1 0-1,0 0 1,1-1 0,-1 1-1,0 0 1,1 0 0,-1 0-1,0-1 1,1 1 0,-1 0 0,1-1-1,-1 1 1,1-1 0,-1 1-1,1-1 1,-1 1 0,1-1-1,-1 1 1,1-1 0,-1 1 0,1-1-1,0 1 1,-1-1 0,1 0-1,0 1 1,0-1 0,-1 0 0,1 1-1,0-1 1,0 0 0,0 1-1,0-1 1,0 0 0,0 1-1,0-1 1,0 0 0,0 1 0,0-1-1,0 0 1,1 1 0,-1-1-1,0 0 1,0 1 1,-4 12 11,0 1-1,1 0 0,0 0 1,1 0-1,0 0 0,1 1 1,1-1-1,0 0 1,0 1-1,2-1 0,0 0 1,0 0-1,1 0 0,4 11-10,-7-20 13,1 0-1,0-1 0,-1 1 0,1 0 0,0-1 0,1 1 0,-1-1 0,1 1 0,0-1 0,-1 0 0,1 1 0,1-1 0,-1 0 0,0 0 0,1-1 0,0 1 0,-1 0 0,1-1 0,0 0 0,0 1 0,1-1 0,-1 0 0,0-1 1,1 1-1,-1-1 0,1 1 0,-1-1 0,1 0 0,0 0 0,-1-1 0,1 1 0,0-1 0,0 0-12,7-5 35,-1-2 0,0 1 0,0-2 0,-1 1 0,0-1 0,0-1 1,-1 1-1,0-1 0,0-1 0,-1 0 0,0 0 0,-1 0 0,0-1 0,-1 1 0,0-1 0,-1-1 1,0 1-1,0-1 0,0-6-35,1-2 29,-1 0 0,0 0 0,-1-1 0,-2 0 0,0 1 0,-1-1 0,-1 0 0,-1 1 0,-1-1-1,0 1 1,-2-1-29,5 22 6,0-1 0,0 1 0,-1-1 0,1 0 0,0 1 0,0-1 0,0 0 0,-1 1 0,1-1 0,0 0 0,0 0 0,-1 1 0,1-1 0,0 0 0,-1 0 0,1 1 0,0-1 0,-1 0 0,1 0 0,0 0 0,-1 0 0,1 1 0,0-1 0,-1 0 0,1 0 0,0 0 0,-1 0 0,1 0 0,-1 0 0,1 0-1,0 0 1,-1 0 0,1 0 0,-1 0 0,1 0 0,0 0 0,-1-1 0,1 1 0,0 0 0,-1 0 0,1 0 0,0 0-6,0 11 4,1 0 0,0 0-1,1 0 1,0 0 0,1 0 0,0-1-1,1 1 1,0-1 0,1 0 0,4 8-4,-9-17 0,1-1 1,-1 1-1,0-1 1,1 1-1,-1-1 1,0 1-1,1-1 1,-1 1-1,1-1 1,-1 1-1,1-1 1,-1 0-1,1 1 1,-1-1-1,1 0 1,-1 1-1,1-1 1,0 0-1,-1 0 1,1 1-1,-1-1 1,1 0-1,0 0 1,-1 0-1,1 0 1,0 0-1,-1 0 1,1 0-1,0 0 1,-1 0-1,1 0 1,-1 0-1,1-1 1,0 1-1,-1 0 1,1 0-1,-1-1 1,1 1-1,0 0 1,-1-1-1,1 1 1,-1 0-1,1-1 1,-1 1-1,1-1 1,-1 1-1,0-1 1,1 1-1,-1-1 1,0 1-1,1-1 0,15-30 95,-11 16-78,-1 1 1,0-1 0,-2 0 0,1 0 0,-2 0-1,0 0 1,-1 0 0,0 0 0,-1 0 0,-1 0-1,0 0 1,-1 0 0,-1 0 0,0 1 0,-1-1-1,-1 1 1,-4-7-18,-11-7-78,13 42-88,11 80-32,28 106 187,19-62 3,-50-138 9,0 1 0,0-1-1,0 0 1,0 1 0,0-1 0,0 1 0,0-1 0,0 1-1,0-1 1,0 1 0,0-1 0,0 0 0,1 1 0,-1-1 0,0 1-1,0-1 1,0 0 0,1 1 0,-1-1 0,0 0 0,1 1-1,-1-1 1,0 0 0,1 0 0,-1 1 0,0-1 0,1 0-1,-1 0 1,1 1 0,-1-1 0,0 0 0,1 0 0,-1 0 0,1 0-1,-1 0 1,1 0 0,-1 0 0,0 0 0,1 0 0,-1 0-1,1 0 1,-1 0 0,1 0 0,-1 0 0,0 0 0,1 0 0,-1 0-1,1 0 1,-1-1 0,0 1 0,1 0 0,-1 0 0,1-1-1,-1 1 0,9-27 95,-4 3-50,-2-1-1,-1 0 1,-1 0 0,-1-1-1,-1 1 1,-1 0 0,-1 0-1,-4-12-44,7 35 7,-1 0 5,1-1-1,0 1 1,-1-1 0,1 1 0,-1-1-1,0 1 1,0 0 0,0-1-1,0 1 1,0 0 0,0 0 0,-1-1-1,1 1 1,-1 0 0,0 1 0,1-1-1,-1 0 1,0 0 0,-1 0-12,-8 29 149,9-21-149,1 1 0,1-1 0,-1 0 0,1 1-1,0-1 1,1 1 0,-1-1 0,1 0 0,0 1 0,1-1 0,0 0 0,0 0 0,0 0-1,1 0 1,-1 0 0,1-1 0,1 1 0,-1-1 0,1 0 0,0 0 0,0 0-1,1 0 1,0 0 0,-1-4 4,0-1-1,0 1 0,0-1 0,0 0 0,0 0 0,0 0 1,0-1-1,0 0 0,0 0 0,0 0 0,0 0 1,0 0-1,-1-1 0,1 1 0,0-1 0,-1 0 0,0 0 1,1-1-1,-1 1 0,0-1 0,0 1 0,0-1 0,-1 0 1,1 0-1,0 0 0,-1-1-3,81-97 133,-87 109-149,1 0-1,1 0 1,0 0-1,0 0 1,0 1-1,1-1 1,0 0-1,1 1 1,0-1-1,0 1 1,1-1-1,0 0 1,1 4 16,-1-11 0,0 1 1,0-1-1,0 0 1,0 0-1,0 0 1,0 0-1,1 0 1,-1 0-1,0 0 1,0-1-1,1 1 1,-1 0-1,0-1 1,1 1-1,-1-1 1,1 1-1,-1-1 1,1 0-1,-1 0 1,1 1-1,-1-1 0,1 0 1,-1 0-1,1-1 1,-1 1-1,1 0 1,-1 0-1,1-1 1,-1 1-1,1-1 1,-1 1-1,0-1 1,1 0-1,-1 1 1,0-1-1,1 0 1,-1 0-1,0 0 1,0 0-1,0 0 1,0 0-1,0 0 1,0-1-1,0 1 1,0 0-1,0 0 1,-1-1-1,1 1 1,0-1-1,25-26 72,-1-1 0,-1-1 0,-2-1 0,17-32-72,-35 58 28,3-8-107,-12 20-92,1-1 272,-4 5-1435,-3-21-3845,5-4 1265</inkml:trace>
  <inkml:trace contextRef="#ctx0" brushRef="#br1" timeOffset="112597.139">23624 11883 7714,'-16'-11'3632,"6"2"97,5 4-1912,2 1-737,5 4-552,4 3-272,1 1-208,3 4-120,-1 0-3697,-6-2 1249</inkml:trace>
  <inkml:trace contextRef="#ctx0" brushRef="#br1" timeOffset="113189.826">20973 14542 5025,'-4'-1'487,"-2"1"41,0-1-1,0 1 1,1-2-1,-1 1 1,0-1-1,1 0 1,-1 0 0,1 0-1,0-1 1,0 1-1,0-1 1,0-1-1,0 1 1,0-1-1,1 0 1,0 0 0,0 0-1,0 0 1,0-1-1,1 0 1,-1 0-1,-1-4-527,5 5 57,0 1 0,1 0 0,0 0 0,0 0 0,0-1 0,0 1 0,0 0 0,1 0 0,-1 1 0,1-1 0,0 0 0,-1 0-1,1 1 1,1-1 0,-1 1 0,0 0 0,1-1 0,-1 1 0,1 0 0,-1 1 0,1-1 0,0 0 0,0 1 0,0-1 0,0 1 0,3-1-57,8-3 0,1 0 0,-1 1 0,1 0 0,0 1 0,1 1 0,-1 0 0,0 1 0,1 1 0,-1 0 0,14 3 0,-21-3 5,-1 1 1,1-1 0,0 0 0,0-1-1,0 0 1,-1 0 0,1-1-1,0 0 1,-1 0 0,1 0 0,-1-1-1,0 0 1,0-1 0,0 0 0,-1 0-1,1 0 1,5-6-6,126-119-160,-120 109-1988,-18 3-2692,-8 5 1366</inkml:trace>
  <inkml:trace contextRef="#ctx0" brushRef="#br1" timeOffset="113448.238">21304 14002 8778,'26'10'5650,"3"0"-5770,-22-5 132,0 0 0,1 0 0,-2 1 0,1-1-1,-1 2 1,0-1 0,0 1 0,0 0 0,-1 0-1,0 0 1,-1 1 0,0-1 0,0 1 0,0 0-1,-1 1 1,0-1 0,-1 0 0,0 1 0,0 0-1,-1-1 1,0 1 0,0 0 0,-1 6-12,-2 22 65,0-1 1,-3-1-1,-1 1 0,-1 0 1,-3 2-66,10-38 0,-21 77-543,25-94-1850,7-15 72</inkml:trace>
  <inkml:trace contextRef="#ctx0" brushRef="#br1" timeOffset="113842.42">21648 13673 9914,'-43'83'4802,"35"-58"-4705,2-1 0,0 1 1,1 1-1,2-1 0,0 1 0,2-1 1,1 14-98,22 55 273,-21-92-266,0 1 0,0-1 0,0 0 1,1 1-1,-1-1 0,0 0 0,1 0 0,0 0 0,-1 0 0,1 0 1,0-1-1,0 1 0,0 0 0,0-1 0,0 0 0,1 1 0,-1-1 1,0 0-1,1 0 0,-1 0 0,1 0 0,-1-1 0,1 1 0,-1-1 0,1 1 1,-1-1-1,1 0 0,-1 0 0,1 0 0,0 0 0,-1-1 0,1 1 1,-1-1-1,2 0-7,3-2 23,1 0 0,-1-1 1,0 0-1,0-1 0,0 1 1,-1-1-1,0-1 1,0 1-1,5-6-23,-6 5 2,0 1 0,0 0 0,0 0 1,1 1-1,0 0 0,0 0 0,0 0 0,0 0 0,1 1 0,-1 0 1,1 1-1,2-1-2,-8 2-6,1 1 0,-1-1 0,1 1 0,-1 0-1,1-1 1,0 1 0,-1 0 0,1 0 0,-1 0 0,1 0 0,0 0 0,-1 1 0,1-1 0,-1 0 0,1 1 0,-1-1 0,1 1 0,-1 0 0,1-1 0,-1 1 0,0 0-1,1 0 1,-1 0 0,0 0 0,0 0 0,0 0 0,1 0 0,-1 0 0,0 1 0,-1-1 0,1 0 0,0 1 0,0-1 0,0 0 0,-1 1 0,1-1 0,-1 1-1,1-1 1,-1 2 6,-4 62 67,2-57 45,-1-1-1,1 0 1,-1 0-1,0 0 1,-1 0-1,1 0 1,-2-1-1,1 1 1,-1-1-1,1 0 1,-2-1-1,1 1 1,-1-1-1,1 0 1,-1 0-1,-1-1 0,1 0 1,-1 0-1,1 0 1,-1-1-1,0 0 1,-1 0-1,1-1 1,0 0-1,-1 0 1,1-1-1,-1 0 1,0 0-1,-1-1-111,7 0-26,1 0 0,-1 0 0,0 0 0,0-1 0,1 1 0,-1-1 0,0 1 0,1-1 0,-1 0 0,1 1 1,-1-1-1,0 0 0,1 0 0,0 0 0,-1 0 0,1 0 0,0-1 0,-1 1 0,1 0 0,0-1 0,0 1 0,0-1 0,0 1 0,0-1 0,1 1 0,-1-1 0,0 0 0,1 1 0,-1-1 0,1 0 0,-1 1 0,1-1 0,0-1 26,15-57-4433,-1 30 1929</inkml:trace>
  <inkml:trace contextRef="#ctx0" brushRef="#br1" timeOffset="114497.762">21894 13844 9378,'40'-44'6088,"-36"41"-6049,0 1 0,0-1-1,0 1 1,0 0 0,0 0-1,0 0 1,1 0 0,-1 1-1,0 0 1,1 0 0,0 0-1,-1 0 1,1 1 0,-1 0-1,1 0 1,0 0-1,-1 0 1,4 1-39,-5 1 5,0 0 0,0 1-1,0-1 1,0 1 0,0-1 0,0 1-1,-1 0 1,0 0 0,1 0 0,-1 0-1,0 1 1,0-1 0,-1 0 0,1 1-1,-1 0 1,0-1 0,0 1 0,0 0-1,0-1 1,0 1 0,-1 0 0,0 0 0,0 0-1,0-1 1,0 1 0,-1 0 0,1 0-1,-1 0 1,0-1 0,0 2-5,-32 193 912,32-177-725,2-20-176,-1-1 0,1 1 0,0-1 0,-1 0 0,1 1 0,0-1 0,0 0 0,-1 1 0,1-1 0,0 0 0,0 0 0,-1 0-1,1 0 1,0 0 0,0 0 0,0 0 0,-1 0 0,1 0 0,0 0 0,0 0 0,-1 0 0,1-1 0,0 1 0,0 0 0,-1 0 0,1-1 0,0 1 0,-1-1 0,1 1 0,0-1 0,-1 1 0,1-1 0,-1 1 0,1-1 0,-1 1 0,1-1 0,-1 0 0,1 1 0,-1-1 0,0 0 0,1 1 0,-1-1 0,0 0 0,1 1 0,-1-1 0,0 0 0,0 0 0,0 1 0,0-1 0,0 0 0,0 0-11,33-53 169,-2-1 0,-3-2 0,0-7-169,10-19 64,-14 26-135,-30 78 39,0 1-1,1 0 1,2 1 0,0-1-1,1 1 1,1-1 0,1 1 0,1-1-1,3 9 33,-5-29 1,1 0 0,0-1-1,0 1 1,0 0 0,0 0 0,1 0 0,-1-1-1,0 1 1,1 0 0,-1 0 0,1-1-1,0 1 1,0 0 0,-1-1 0,1 1-1,0 0 1,0-1 0,1 1 0,-1-1-1,0 0 1,0 1 0,1-1 0,-1 0-1,1 0 1,-1 0 0,1 0 0,-1 0-1,1 0 1,-1 0 0,1-1 0,0 1-1,0-1 1,-1 1 0,1-1 0,0 1-1,0-1 1,0 0 0,0 0 0,-1 0 0,1 0-1,0 0 1,0-1 0,0 1 0,0 0-1,5-6 22,1 0 1,-1 0-1,0-1 1,0 1-1,-1-2 1,0 1-1,0-1 1,-1 0-1,0 0 1,3-6-23,-3 5 13,93-177 242,-100 199-279,-1 0 0,2 0 0,0 1 0,0-1 0,1 1 0,1-1 0,0 1 0,3 11 24,-4-25 3,0 1 0,0 0-1,0 0 1,0 0 0,0 0 0,1-1 0,-1 1 0,0 0-1,0 0 1,1 0 0,-1-1 0,0 1 0,1 0 0,-1-1-1,1 1 1,-1 0 0,1 0 0,-1-1 0,1 1 0,-1-1-1,1 1 1,0-1 0,-1 1 0,1-1 0,0 1 0,-1-1-1,1 1 1,0-1 0,0 0 0,-1 1 0,1-1 0,0 0-1,0 0 1,0 0 0,-1 0 0,1 0 0,0 0 0,0 0-1,0 0 1,0 0 0,-1 0 0,1 0 0,0 0 0,0 0-1,0-1 1,-1 1 0,1 0 0,0-1 0,0 1 0,-1-1-1,1 1 1,0 0 0,-1-1 0,2 0-3,32-38 380,-24 22-237,-1 0-1,0 0 1,-2-1 0,1 0-1,-2 0 1,-1 0-1,0-1 1,-1 0-1,-1-6-142,-2 18 5,-1 0-1,-1 1 1,1-1 0,-1 0-1,0 1 1,-1-1-1,1 1 1,-1-1-1,-1 1 1,1 0-1,-1 0 1,0 0-1,-1 0 1,1 0 0,-1 1-1,0-1 1,-1 1-1,1 0 1,-1 1-1,0-1 1,0 1-1,0 0 1,-1 0-1,0 0 1,1 1 0,-1 0-1,-2-1-4,8 4-92,-1 1-1,1-1 0,-1 0 1,1 0-1,-1 0 1,1 0-1,-1 1 1,1-1-1,-1 0 1,1 0-1,0 1 1,-1-1-1,1 0 1,-1 1-1,1-1 1,0 1-1,-1-1 1,1 0-1,0 1 1,0-1-1,-1 1 1,1-1-1,0 1 1,0-1-1,0 1 1,-1-1-1,1 1 1,0-1-1,0 1 1,0-1-1,0 1 1,0-1-1,0 1 1,0-1-1,0 1 1,0-1-1,0 1 1,0-1-1,1 1 1,-1-1-1,0 1 0,0-1 1,0 1-1,1-1 1,-1 1-1,0-1 1,0 1-1,1-1 93,0 6-1264,0 20-2284</inkml:trace>
  <inkml:trace contextRef="#ctx0" brushRef="#br1" timeOffset="114669.411">22721 13773 8410,'0'8'2368,"0"-2"769,1-5-2313,-2 1-120,1-4-112,3-4-127,3-1-113,-1-7-720,7-4-2969,-9-3 800</inkml:trace>
  <inkml:trace contextRef="#ctx0" brushRef="#br1" timeOffset="115479.274">21592 14656 7818,'-3'-3'563,"3"2"-408,0 0 0,-1 0 0,1 0 0,-1 0 1,0 0-1,1 0 0,-1 0 0,0 0 0,1 0 0,-1 0 1,0 1-1,0-1 0,0 0 0,0 0 0,0 1 1,0-1-1,0 1 0,0-1 0,0 1 0,0-1 1,0 1-1,0 0 0,0-1 0,0 1 0,-1 0 1,1 0-1,0 0 0,0 0 0,0 0 0,0 0 1,0 0-1,-1 0 0,1 0 0,0 1 0,0-1 1,0 0-1,0 1 0,0-1 0,0 1 0,0-1 0,0 1 1,0 0-1,0 0-155,-3 4 38,1 1 0,0 1 0,0-1 0,0 0 0,1 1 0,0-1 0,1 1 0,-1 0 0,1-1 0,1 1 0,-1 0 1,1 0-1,0 0 0,1 4-38,-1 2 50,0 10 42,0 1 0,2-1 0,1-1 1,0 1-1,2 0 0,6 19-92,-11-41 13,0 1 0,0 0 0,1-1-1,-1 1 1,0-1 0,0 1 0,1 0 0,-1-1 0,1 1-1,0-1 1,-1 1 0,1-1 0,0 1 0,0-1 0,0 0 0,0 1-1,0-1 1,0 0 0,0 0 0,1 0 0,-1 0 0,0 0-1,1 0 1,-1 0 0,0 0 0,1 0 0,-1-1 0,1 1-1,0-1 1,-1 1 0,1-1 0,-1 1 0,1-1 0,0 0-1,-1 0 1,1 0 0,0 0 0,-1 0 0,1 0 0,-1 0-1,1-1 1,0 1 0,-1-1 0,1 1 0,-1-1 0,1 1-1,-1-1 1,1 0 0,-1 0 0,1 0 0,-1 0 0,0 0-1,0 0 1,1 0 0,-1 0 0,1-1-13,11-15 85,0-1 1,-1-1-1,-1 0 0,-1 0 1,0-1-1,-1 0 0,-2-1 1,3-10-86,2-1 34,-2 0 1,-1-1-1,-2 0 0,-1 0 1,1-20-35,-11 45-57,-3 29 0,-2 24 126,1 1 0,3 0 0,0 32-69,12-12 310,-6-65-300,0-1 1,0 1 0,1 0-1,-1-1 1,0 1 0,1 0 0,-1-1-1,1 0 1,-1 1 0,0-1 0,1 0-1,-1 0 1,1 0 0,-1 0-1,1 0 1,-1 0 0,1 0 0,-1 0-1,1 0 1,-1-1 0,0 1-1,1-1 1,-1 1 0,1-1 0,-1 0-1,0 1 1,0-1 0,1 0 0,-1 0-1,0 0 1,0 0 0,0 0-1,0 0 1,0 0 0,0 0 0,0 0-1,0-1 1,-1 1 0,1 0 0,0-1-1,-1 1 1,1 0 0,-1-1-1,1 1-10,2-3 22,191-246 514,-191 247-535,-3 3-5,0-1 1,0 0-1,0 1 1,0-1-1,0 1 1,0-1-1,0 1 1,1-1-1,-1 0 1,0 1-1,0-1 1,1 1-1,-1-1 1,0 1-1,1-1 1,-1 1-1,0 0 0,1-1 1,-1 1-1,1-1 1,-1 1-1,1 0 1,-1-1-1,1 1 1,-1 0-1,1 0 1,-1-1-1,1 1 1,0 0-1,-1 0 1,1 0-1,-1 0 1,1 0-1,-1-1 1,1 1-1,0 0 1,-1 0-1,1 1 0,-1-1 1,1 0-1,0 0 1,-1 0-1,1 0 1,-1 0-1,1 1 1,-1-1-1,1 0 1,-1 0-1,1 1 1,-1-1-1,1 0 1,-1 1-1,1-1 1,-1 1-1,1-1 1,-1 1-1,0-1 0,1 1 1,-1-1-1,0 1 4,22 132 26,-22-133-27,0-1 1,0 1 0,0 0-1,0 0 1,0-1-1,0 1 1,0 0 0,0 0-1,0-1 1,1 1 0,-1 0-1,0 0 1,0-1-1,0 1 1,0 0 0,1 0-1,-1-1 1,0 1 0,0 0-1,0 0 1,1 0-1,-1 0 1,0 0 0,0-1-1,1 1 1,-1 0 0,0 0-1,1 0 1,-1 0-1,0 0 1,0 0 0,1 0-1,-1 0 1,0 0 0,0 0-1,1 0 1,-1 0-1,0 0 1,1 0 0,-1 0-1,0 0 1,0 0 0,1 0-1,-1 0 1,0 0-1,0 1 1,1-1 0,-1 0-1,0 0 1,0 0 0,1 0-1,-1 1 1,0-1-1,0 0 1,0 0 0,1 0-1,-1 1 1,0-1 0,0 0-1,0 0 1,0 1-1,0-1 1,0 0 0,1 1-1,-1-1 1,0 0 0,0 0-1,0 1 1,12-27-690,-11 24 550,35-82-4707,-7 32 997</inkml:trace>
  <inkml:trace contextRef="#ctx0" brushRef="#br1" timeOffset="116048.147">22214 14338 8146,'-43'54'6577,"-35"82"-4218,78-136-2345,-8 24 335,24-21-216,55-39-23,-68 36-114,0 1 1,0 0 0,0 0 0,-1 0-1,1 0 1,0 0 0,-1 1-1,1-1 1,0 1 0,-1 0 0,0 0-1,1 0 1,-1 0 0,0 0-1,0 0 1,0 0 0,0 1 0,-1-1-1,1 1 1,-1 0 0,1-1-1,-1 1 1,0 0 0,0 0 0,0-1-1,0 4 4,2-1-5,6 10 12,-1 1-1,0 0 1,-1 0 0,-1 0-1,0 1 1,-1 0 0,-1 0-1,-1 1 1,0-1 0,-1 1-1,-1 0 1,-1-1 0,-1 1-1,0 0 1,-1-1 0,-1 1-1,-1 4-6,-5 0 152,-1-1 0,0 0 0,-2-1 0,0 0-1,-11 14-151,-2-14 205,25-19-201,-1-1-1,1 0 1,-1 0-1,1 0 1,-1 0-1,1 0 1,-1 0-1,1 0 1,-1 0-1,1 0 1,-1 0-1,1 0 1,-1 0-1,0 0 1,1 0-1,-1-1 1,1 1-1,0 0 1,-1 0-1,1-1 1,-1 1-1,1 0 0,-1-1 1,1 1-1,0 0 1,-1-1-1,1 1 1,-1 0-1,1-1 1,0 1-1,0-1 1,-1 1-1,1-1 1,0 1-1,0-1 1,-1 1-1,1-1 1,0 1-1,0-1 1,0 1-1,0-1 1,0 1-1,0-1 1,0 1-1,0-1 1,0 1-1,0-1 1,0 1-1,0-1 1,0 0-1,1 1 0,-1-1 1,0 1-1,0 0 1,0-1-1,1 0-3,2-20 19,1 0 0,1 1 0,1-1 0,1 1 0,0 0 0,10-16-19,-13 26 2,87-209 28,-85 202-28,17-41 15,-2-2 0,-2-1 0,-1-14-17,-17 68 5,1 3 2,-1 0 0,0 0 0,0 0 1,0 0-1,-1 0 0,1 0 0,-1 0 1,0 0-1,0 0 0,-1 0 1,1-1-1,-1 1 0,0 0 0,0 0 1,0 1-1,-1-1 0,1 0 0,-1 0 1,-2-3-8,2 7 10,0-1 0,0 1 0,-1-1 0,1 1 0,-1 0 1,1 0-1,0 0 0,-1 0 0,1 0 0,0 1 0,-1-1 0,1 1 1,0-1-1,0 1 0,-1 0 0,1 0 0,0 0 0,0 0 0,0 0 1,0 1-1,0-1 0,0 1 0,1-1 0,-1 1 0,0 0 0,1-1 0,-1 1 1,1 0-1,-1 0 0,1 0 0,0 0 0,0 0 0,0 0 0,0 1 1,0 1-11,-6 12 1,0-1 0,1 1 0,1 0 0,1 1 0,0-1 0,1 1 0,1 0 0,1 0 0,0 0 0,1 0 0,1 0 0,1 10-1,18 41-16,-18-67-28,0 1 0,0-1 1,0 0-1,1 1 0,-1-1 1,0 0-1,0 0 0,1-1 1,-1 1-1,1 0 0,-1-1 1,1 0-1,-1 1 0,0-1 1,1 0-1,-1 0 0,1 0 1,-1-1-1,1 1 0,-1-1 1,1 1-1,-1-1 0,1 0 1,-1 0-1,0 0 0,0 0 1,1 0-1,-1 0 0,0-1 1,0 1-1,0-1 0,0 1 1,-1-1-1,1 0 0,0 0 1,-1 0-1,1 0 0,-1 0 1,1-1 42,10-11-939,0-1 0,-1 0 0,-1 0 0,-1-1 0,0 0 0,-1-1 0,1-3 940,16-43-3236</inkml:trace>
  <inkml:trace contextRef="#ctx0" brushRef="#br1" timeOffset="116504.444">22566 14168 9162,'-15'8'5188,"-2"21"-3298,13-21-1586,-6 12-98,0 0 1,1 1 0,1 0 0,1 0 0,1 1 0,1 0 0,1 0-1,0 1 1,1 15-207,3-36 14,-1 0-1,1 1 1,0-1 0,0 0-1,0 0 1,0 0-1,0 0 1,0 1 0,0-1-1,1 0 1,-1 0 0,1 0-1,0 0 1,0 0-1,-1 0 1,1 0 0,1 0-1,-1 0 1,0-1-1,0 1 1,1 0 0,-1-1-1,0 1 1,1-1-1,0 1 1,-1-1 0,1 0-1,0 1 1,0-1-1,0 0 1,0 0 0,0-1-1,0 1 1,0 0-1,0-1 1,0 1 0,0-1-1,0 1 1,0-1-1,0 0 1,1 0 0,-1 0-1,0 0 1,0 0-1,1-1-13,6-4 25,0 0-1,-1-1 0,0 0 1,0 0-1,0-1 0,-1 0 0,0 0 1,0 0-1,-1-1 0,0 0 1,-1-1-1,1 1 0,-2-1 0,4-8-24,43-112 205,-50 122-265,-4 18-14,-1 14 50,2 1 1,0-1-1,2 0 0,1 1 0,0-1 0,3 4 24,-4-28 1,-1 0-1,1 0 1,0 0-1,0 0 0,0 0 1,0 0-1,0 0 0,0 0 1,1 0-1,-1 0 0,0 0 1,0 0-1,1 0 0,-1 0 1,1 0-1,-1 0 0,1-1 1,-1 1-1,1 0 0,-1 0 1,1 0-1,0 0 1,-1-1-1,1 1 0,0 0 1,0-1-1,0 1 0,-1-1 1,1 1-1,0-1 0,0 1 1,0-1-1,0 1 0,0-1 1,0 0-1,0 0 0,0 1 1,0-1-1,0 0 1,0 0-1,0 0 0,0 0 1,0 0-1,0 0 0,0-1 1,0 1-1,0 0 0,0 0 1,0-1-1,0 1 0,0-1 1,0 1-1,0-1 0,10-13 38,0 0 1,-2-1-1,1-1 0,-2 1 0,0-2 1,-1 1-1,-1-1 0,0 0 0,1-11-38,3-50 143,-10 76-132,0 0 0,0-1-1,-1 1 1,1 0 0,-1 0 0,1 0 0,-1 0 0,0 0-1,0 0 1,1 1 0,-2-1 0,1 0 0,0 0-1,0 1 1,0-1 0,-1 0 0,1 1 0,-1 0 0,0-1-1,1 1 1,-1 0 0,0 0 0,1-1 0,-1 2-1,0-1 1,0 0 0,0 0 0,0 0 0,0 1 0,0-1-1,0 1 1,0 0 0,0 0 0,-1-1 0,1 1-11,3 1-54,-1-1 1,1 0 0,-1 1 0,0-1 0,1 0 0,-1 1-1,0-1 1,1 0 0,-1 1 0,0-1 0,1 1-1,-1-1 1,0 1 0,0-1 0,1 1 0,-1-1 0,0 1-1,0-1 1,0 1 0,0-1 0,0 1 0,0-1 0,0 1-1,0-1 1,0 1 0,0-1 0,0 1 0,0-1-1,0 1 1,0-1 0,0 1 0,0-1 0,-1 1 0,1-1-1,0 1 1,0-1 0,-1 0 0,1 1 0,0-1-1,0 1 1,-1-1 0,1 0 0,-1 1 0,1-1 0,0 0-1,-1 1 1,1-1 0,-1 0 0,1 1 0,-1-1-1,1 0 1,-1 0 0,1 0 0,-1 0 0,1 1 0,-1-1-1,1 0 54,28 8-5261,-11-10 2146</inkml:trace>
  <inkml:trace contextRef="#ctx0" brushRef="#br1" timeOffset="117724.878">22906 14134 1976,'3'-6'1590,"-1"5"-1121,-1-1 1,0 0 0,0 0-1,0 1 1,0-1 0,0 0-1,0 0 1,0 0-1,-1 0 1,1 0 0,-1 0-1,1 0 1,-1 0 0,0 0-1,0 0 1,0 0-1,0-1 1,0 1 0,0 0-1,-1 0 1,1 0 0,-1 0-470,-14 9 2107,7 4-1990,0 1 1,0 0-1,1 0 1,1 1-1,0 0 1,1 0-1,1 0 1,-2 6-118,4-13 29,0-2-8,0 0 0,0 1 0,0-1-1,0 1 1,1 0 0,0-1 0,0 1-1,0 0 1,1 0 0,-1 0 0,1 0-1,0-1 1,1 1 0,-1 0 0,1 0-1,0 0 1,0 0 0,1-1 0,-1 1-1,1-1 1,0 1 0,0-1 0,2 3-21,-2-6 9,0-1-1,0 0 1,0 1 0,1-1 0,-1 0 0,0 0-1,0 0 1,0 0 0,0-1 0,1 1 0,-1 0-1,0-1 1,0 0 0,0 1 0,0-1 0,0 0-1,0 0 1,0 0 0,0 0 0,-1-1 0,1 1-1,0 0 1,-1-1 0,1 1 0,-1-1 0,1 0-1,-1 1 1,0-1 0,1 0 0,0-2-9,8-8 37,-1-1 1,0 0 0,-1 0-1,0-1 1,-1 0 0,-1-1 0,0 1-1,-1-1 1,-1 0 0,0 0-1,-1-1 1,2-15-38,-14-15 52,9 46-54,-1 1 0,0-1 1,0 0-1,1 1 0,-1-1 1,0 1-1,1 0 0,-1-1 0,0 1 1,1-1-1,-1 1 0,1 0 1,-1 0-1,1-1 0,-1 1 0,1 0 1,0 0-1,-1-1 0,1 1 1,0 0-1,0 0 0,-1 0 0,1 0 1,0-1-1,0 1 0,0 0 1,0 0-1,0 0 0,0 0 0,0 0 1,1-1-1,-1 1 0,0 0 1,0 0-1,1 0 2,-1 0 0,0 0-1,-1 0 1,1 0 0,0-1 0,0 1-1,0 0 1,0 0 0,0 0 0,0-1-1,0 1 1,0 0 0,1 0 0,-1 0-1,0-1 1,0 1 0,1 0 0,-1 0-1,1-1 1,-1 1 0,0 0 0,1-1-1,-1 1 1,1 0 0,-1-1 0,1 1-1,0-1 1,-1 1 0,1-1 0,0 1-1,-1-1 1,1 1 0,0-1 0,-1 0-1,1 0 1,0 1 0,0-1 0,0 0-1,-1 0 1,1 0 0,0 1 0,0-1-1,0 0 1,-1 0 0,1 0 0,0 0-1,0-1 1,0 1 0,-1 0 0,1 0-1,0 0 1,0-1 0,0 1 0,37-30 57,-18 7-26,-2-1-1,-1 0 1,-1-2 0,-1 0-1,-1 0 1,-1-2 0,-2 1-1,6-23-30,-8-19 24,-9 69-24,1-1 0,-1 0 0,0 1 0,0-1 0,0 0 0,-1 1 0,1-1 0,0 0 0,0 1 0,0-1 0,0 0 0,-1 1 0,1-1 0,0 1 0,0-1-1,-1 0 1,1 1 0,-1-1 0,1 1 0,0-1 0,-1 1 0,1-1 0,-1 1 0,1 0 0,-1-1 0,1 1 0,-1 0 0,0-1 0,1 1 0,-1 0 0,1-1 0,-1 1 0,0 0 0,1 0 0,-1 0-1,0 0 1,1 0 0,-1 0 0,0 0 0,1 0 0,-1 0 0,1 0 0,-1 0 0,0 0 0,1 0 0,-1 0 0,0 0 0,1 1 0,-1-1 0,1 0 0,-1 1 0,0-1 0,1 0 0,-1 1-1,1-1 1,-1 1 0,1-1 0,-1 0 0,1 1 0,-29 33-15,12-1 28,2 1 1,2 0 0,0 0-1,3 2 1,1-1 0,1 1 0,0 23-14,6-53 6,1 0 1,0 0-1,0 0 0,0 0 1,1 1-1,0-1 1,0 0-1,1 0 1,-1 1-1,1-1 0,1 0 1,-1 0-1,1 0 1,0 0-1,1 0 1,-1-1-1,1 1 0,0-1 1,1 1-1,-1-1 1,1 0-1,0 0 1,4 4-7,-3-9 4,-1 0 0,1 0 1,-1 0-1,1-1 0,-1 1 1,0-1-1,1 0 0,-1 0 1,0-1-1,1 1 0,-1-1 1,0 0-1,0 0 0,-1 0 1,1-1-1,0 1 0,-1-1 1,1 0-1,-1 0 0,0 0 1,0 0-1,0-1 0,0 1 1,1-4-5,15-19 29,-1-1 1,-2 0 0,0-2 0,-2 0-1,-1-1 1,-1 0 0,-2 0 0,-1-1-1,-2-1 1,0-4-30,17-107 45,-28 120-22,4 23-23,0-1 1,0 1-1,0 0 1,0-1 0,-1 1-1,1 0 1,0 0-1,0 0 1,-1-1-1,1 1 1,0 0 0,0 0-1,-1 0 1,1 0-1,0-1 1,-1 1-1,1 0 1,0 0 0,-1 0-1,1 0 1,0 0-1,-1 0 1,1 0 0,0 0-1,-1 0 1,1 0-1,0 0 1,-1 0-1,1 0 1,0 0 0,0 0-1,-1 0 1,1 0-1,0 1 1,-1-1-1,1 0 1,0 0 0,-1 0-1,1 0 1,0 1-1,0-1 1,-1 0 0,1 0-1,0 1 1,0-1-1,0 0 1,-1 0-1,1 1 1,0-1 0,0 0-1,0 0 1,0 1-1,0-1 1,0 0 0,-1 1-1,1-1 1,0 0-1,0 1 1,0-1-1,0 0 1,0 1 0,0-1-1,0 1 0,-11 23-4,0 1 1,2 1-1,0-1 1,2 2-1,1-1 0,1 1 1,2 0-1,0 0 0,2 0 1,1 0-1,2 18 4,-2-36 1,0 0 1,1-1-1,0 1 0,0 0 0,1-1 0,0 1 1,1-1-1,0 0 0,0 1 0,1-1 1,-1-1-1,5 6-1,-7-12 2,0-1 1,0 1-1,1-1 0,-1 1 1,0-1-1,0 0 1,0 0-1,0 0 0,1 0 1,-1 0-1,0 0 1,0 0-1,0 0 0,1 0 1,-1 0-1,0-1 0,0 1 1,0 0-1,0-1 1,1 1-1,-1-1 0,0 1 1,0-1-1,0 0 1,0 1-1,0-1 0,-1 0 1,1 0-1,0 0 1,0 0-1,0 0 0,-1 0 1,1 0-1,0 0 1,-1 0-1,1 0 0,-1 0 1,1 0-1,-1-1-2,13-19 37,-2 0 1,0-1-1,-2 0 0,0-1 1,-1 0-1,-2-1 0,2-9-37,-5 22 13,58-276 87,-53 216-54,-8 71-43,-1 0 0,1 0 0,0 0-1,0 0 1,0 0 0,-1 0 0,1 1-1,0-1 1,0 0 0,0 0 0,-1 0-1,1 0 1,0 0 0,0 0 0,0 0-1,-1 0 1,1 0 0,0 0 0,0 0 0,0 0-1,-1 0 1,1 0 0,0 0 0,0-1-1,0 1 1,-1 0 0,1 0 0,0 0-1,0 0 1,0 0 0,-1 0 0,1 0-1,0-1 1,0 1 0,0 0 0,0 0 0,0 0-1,0 0 1,-1-1 0,1 1 0,0 0-1,0 0 1,0 0 0,0-1 0,0 1-1,0 0 1,0 0 0,0 0-3,-10 22 80,9-22-79,-7 30 15,0 0 0,2 0 1,1 0-1,2 1 0,1-1 1,1 1-1,1 0 0,3 7-16,-1-1 3,1 0 0,2 0 0,1 0 0,2-1 0,2 0 0,7 17-3,-16-54 3,-1 1 1,0-1 0,0 1 0,1 0-1,-1-1 1,0 1 0,0 0 0,1-1-1,-1 1 1,0 0 0,1-1 0,-1 1 0,0 0-1,1 0 1,-1 0 0,1-1 0,-1 1-1,0 0 1,1 0 0,-1 0 0,1 0-1,-1 0 1,1-1 0,-1 1 0,1 0-1,-1 0 1,0 0 0,1 0 0,-1 0 0,1 1-1,-1-1 1,1 0 0,-1 0 0,0 0-1,1 0 1,-1 0 0,1 1 0,-1-1-1,0 0 1,1 0 0,-1 1 0,1-1-1,-1 0 1,0 0 0,1 1-4,2-24 42,-1 1 1,-1-1-1,-1 0 0,0 1 1,-2-1-1,-1 1 1,0-1-1,-2 1 0,-1 0 1,-2-5-43,7 22 1,1 5-1,0 0 0,0 0 0,0 0 0,0 0 0,1 0 0,-1 0 0,0 0-1,0 0 1,0 0 0,0 0 0,0 0 0,1 0 0,-1 0 0,0 0 0,0 0-1,0 0 1,0 0 0,0 0 0,1 0 0,-1 0 0,0 0 0,0 0 0,0 0 0,0 0-1,0 0 1,0-1 0,1 1 0,-1 0 0,0 0 0,0 0 0,0 0 0,0 0-1,0 0 1,0-1 0,0 1 0,0 0 0,0 0 0,16 23-3,-7-9-4,-6-11 7,0 0 0,0 1 0,0-1 0,0 0 0,0 0 0,0-1-1,1 1 1,-1-1 0,1 1 0,0-1 0,0 0 0,0-1 0,0 1 0,0-1 0,0 1 0,0-1 0,0 0 0,1-1 0,-1 1 0,0-1 0,1 0 0,-1 0 0,0 0 0,1-1 0,-1 1 0,0-1 0,0 0 0,1-1 0,-1 1 0,0 0 0,0-1 0,-1 0 0,1 0-1,0 0 1,0-1 0,-1 1 0,3-3 0,1-1 9,-1 1 0,0-1 0,0 0 0,0-1 0,-1 0 0,0 0-1,0 0 1,-1 0 0,0-1 0,0 1 0,0-1 0,-1 0 0,-1-1-1,2-4-8,-4 12 2,0-1-1,0 0 1,0 1-1,0-1 0,0 0 1,0 1-1,0-1 1,-1 1-1,1-1 0,-1 0 1,1 1-1,-1-1 1,1 1-1,-1-1 0,0 1 1,0-1-1,0 1 1,0 0-1,0-1 0,0 1 1,0 0-1,0 0 1,-1 0-1,1 0 0,0 0 1,-1 0-1,1 0 1,-1 0-1,1 1 0,-1-1 1,1 1-1,-1-1 1,1 1-1,-1-1 0,0 1 1,1 0-1,-1 0 1,1-1-1,-1 1 0,0 1 1,1-1-1,-1 0 1,0 0-1,1 0 0,-1 1 1,0-1-1,1 1 1,-1 0-1,1-1 0,-1 1 1,1 0-1,0 0 1,-1 0-1,1 0 0,0 0 1,-1 0-1,1 0 1,0 0-1,0 1 0,0-1 1,0 1-2,-9 7-4,2 1 0,-1 1 0,1-1 1,1 1-1,0 1 0,1-1 0,0 1 0,0 1 0,1-1 1,1 1-1,0-1 0,1 1 0,0 0 0,1 0 0,1 1 4,0-7 14,1 1 0,-1-1-1,1 1 1,1-1-1,0 1 1,0-1 0,0 1-1,1-1 1,0 0-1,0 0 1,2 3-14,-3-7-62,0 0-1,1-1 1,-1 1-1,0-1 1,1 0 0,0 1-1,-1-1 1,1 0-1,0 0 1,0 0-1,0 0 1,0 0 0,1 0-1,-1-1 1,0 1-1,1-1 1,-1 0-1,1 1 1,0-1 0,-1 0-1,1-1 1,0 1-1,-1 0 1,1-1 0,0 0-1,0 1 1,0-1-1,-1 0 1,1 0-1,3-1 63,23-12-3563,-4-19-148</inkml:trace>
  <inkml:trace contextRef="#ctx0" brushRef="#br1" timeOffset="118354.09">22067 15160 5625,'-1'-6'788,"-2"-15"4309,2 30-882,12 130-3104,6-1 0,29 109-1111,-25-171-1166,-45-106-2998,5 12 1125</inkml:trace>
  <inkml:trace contextRef="#ctx0" brushRef="#br1" timeOffset="118637.203">21939 15686 7482,'-9'9'5881,"33"-16"-4158,60-38-258,-1-3 0,39-34-1465,-115 77 15,76-58 118,-44 10-625,-47 13-3764,-10 19 882</inkml:trace>
  <inkml:trace contextRef="#ctx0" brushRef="#br1" timeOffset="118860.153">21853 15124 9570,'2'3'2569,"4"-5"695,12-3-2672,6 1-352,11-1-112,4 1-39,7-7-49,-4 1 8,5-1-152,-7-1-385,4-6-2839,-12 4 687</inkml:trace>
  <inkml:trace contextRef="#ctx0" brushRef="#br1" timeOffset="119160.86">22252 15295 8506,'-13'79'5515,"13"-77"-5471,0 0 0,-1 0 1,1 0-1,1 0 1,-1 0-1,0 0 1,0-1-1,1 1 0,-1 0 1,1 0-1,-1 0 1,1 0-1,0 0 1,0-1-1,0 1 0,0 0 1,0-1-1,0 1 1,0 0-1,1-1 1,-1 0-1,1 1 0,-1-1 1,1 0-1,-1 0 1,1 0-1,0 0 0,-1 0 1,1 0-1,0 0 1,0 0-1,0-1 1,0 1-1,0-1 0,0 1 1,0-1-1,-1 0 1,2 0-45,6-2 50,0 0-1,0-1 1,0 0 0,0 0 0,-1-1 0,0 0 0,1 0 0,-1-1 0,-1 0-1,1-1 1,-1 0 0,0 0 0,0 0 0,-1-1 0,3-4-50,39-39 129,-47 50-130,-1 0 0,0-1 0,0 1 0,0 0 0,1-1-1,-1 1 1,0 0 0,0-1 0,1 1 0,-1 0 0,0 0 0,1-1 0,-1 1 0,0 0-1,1 0 1,-1 0 0,0-1 0,1 1 0,-1 0 0,0 0 0,1 0 0,-1 0-1,0 0 1,1 0 0,-1 0 0,1 0 0,-1 0 0,0 0 0,1 0 0,-1 0-1,1 0 1,-1 0 0,0 0 0,1 0 0,-1 1 0,0-1 0,1 0 0,-1 0-1,0 0 1,1 0 0,-1 1 0,0-1 0,1 0 0,-1 0 0,0 1 0,0-1 0,1 0-1,-1 1 1,0-1 0,0 0 0,0 1 0,1-1 0,-1 0 0,0 1 0,0-1-1,0 0 1,0 1 0,0-1 0,0 1 0,0-1 0,0 0 0,0 1 0,0-1-1,0 0 1,0 1 0,0-1 1,3 35-8,-2-29 17,5 134 674,-5-140-673,-1 0 0,1 0 0,0 0 1,-1 0-1,1 0 0,-1 0 1,1 0-1,0 0 0,-1 0 0,1 0 1,0 0-1,-1-1 0,1 1 0,0 0 1,-1 0-1,1-1 0,-1 1 1,1 0-1,-1-1 0,1 1 0,-1 0 1,1-1-1,-1 1 0,1-1 0,-1 1 1,1-1-1,-1 1 0,0-1 0,1 1 1,-1-1-1,0 1 0,1-1 1,-1 0-1,0 1 0,0-1 0,0 0 1,0 1-1,1-1 0,-1 1 0,0-1 1,0 0-1,0 1 0,0-1 1,0 0-1,-1 1 0,1-1 0,0 0 1,0 1-1,0-1 0,-1 0-10,2-1-65,10-26-97,-1-1 1,-1 0 0,-2 0-1,0-1 1,-3 1 0,0-4 161,-6-18-1121</inkml:trace>
  <inkml:trace contextRef="#ctx0" brushRef="#br1" timeOffset="119552.483">22536 15169 5225,'-2'18'2051,"1"-14"-1705,0 0 0,0 0 0,1 1 1,-1-1-1,1 0 0,0 1 0,1-1 0,-1 0 1,1 1-1,-1-1 0,1 0 0,0 0 0,1 1 0,-1-1 1,1 0-1,1 2-346,-2-6 4,1 0 1,-1 1-1,0-1 1,1 0-1,-1 0 1,0 0-1,1 0 1,-1 0-1,0-1 1,1 1-1,-1 0 1,0-1-1,0 1 1,1 0 0,-1-1-1,0 0 1,0 1-1,0-1 1,0 0-1,0 1 1,0-1-1,0 0 1,0 0-1,0 0 1,0 0-1,0 0 1,0 0-1,0 0 1,-1 0-1,1 0 1,-1-1-1,1 1 1,-1 0-1,1 0 1,-1-1-1,1 0-4,37-99 345,-35 91-174,12-18 976,-7 39 109,-7-16 1021,-1 5-2268,-1 0 0,1 1 0,0-1 0,0 0 0,0 0 0,0 1 0,-1-1 0,1 0 0,0 1 0,-1-1 0,1 0 0,0 0 0,0 1 0,-1-1 0,1 0 0,0 0 0,-1 0 0,1 0 0,0 1 0,-1-1 0,1 0 0,0 0 0,-1 0 0,1 0 0,0 0 0,-1 0 0,1 0 0,-1 0 0,1 0 0,0 0-1,-1 0 1,1 0 0,0 0 0,-1 0 0,1 0 0,0-1 0,-1 1 0,1 0 0,0 0 0,-1 0 0,1-1 0,0 1 0,-1 0 0,1 0 0,0 0 0,0-1 0,-1 1 0,1 0 0,0-1 0,0 1 0,-1 0 0,1-1 0,0 1 0,0 0 0,0-1 0,0 1 0,0 0 0,0-1 0,-1 1 0,1 0 0,0-1 0,0 1 0,0 0 0,0-1 0,0 1 0,0-1 0,1 1-9,-11 21 28,1 1 0,1 0 0,1 0 0,1 1 0,1 0 0,1 0 0,1 5-28,0-9 24,-7 75 26,10-93-49,0-1-1,0 1 1,0 0-1,0-1 1,0 1-1,0 0 1,0-1-1,0 1 1,0 0-1,0-1 1,0 1-1,0-1 1,0 1-1,0 0 1,1-1-1,-1 1 1,0 0-1,0-1 0,1 1 1,-1-1-1,1 1 1,-1-1-1,0 1 1,1-1-1,-1 1 1,1-1-1,-1 1 1,1-1-1,-1 0 1,1 1-1,-1-1 1,1 0-1,0 1 1,-1-1-1,1 0 1,-1 0-1,1 0 1,0 1-1,-1-1 1,1 0-1,0 0 1,-1 0-1,1 0 0,0 0 1,-1 0-1,1 0 1,0-1-1,-1 1 1,1 0-1,-1 0 1,2 0-1,27-22 26,-27 19-25,65-73-1271,-30 22-2701,-13 15 333</inkml:trace>
  <inkml:trace contextRef="#ctx0" brushRef="#br1" timeOffset="119873.394">22751 15016 8618,'-47'13'6342,"18"29"-4658,4 53-619,24-91-1038,0 0-1,1 1 1,0-1-1,0 0 1,0 1-1,0-1 1,1 0-1,0 1 1,0-1-1,0 0 1,0 0-1,1 0 1,-1 0-1,1 0 1,0 1-27,-1-4 3,0 0 0,0 1 1,0-1-1,1 0 1,-1 1-1,0-1 1,0 0-1,1 0 0,-1 0 1,0 0-1,1 0 1,-1-1-1,1 1 1,-1 0-1,1-1 1,0 1-1,-1-1 0,1 1 1,0-1-1,-1 0 1,1 0-1,0 0 1,-1 0-1,1 0 1,0 0-1,-1 0 0,1 0 1,0-1-1,-1 1 1,1-1-1,-1 1 1,1-1-1,-1 0 0,1 1 1,-1-1-1,1 0 1,-1 0-1,1 0-3,20-13 61,-16 10-49,0 0 0,0 0 1,0 1-1,0-1 0,1 1 0,-1 1 0,1-1 0,0 1 1,0 1-1,0-1 0,7 0-12,-12 3 5,-1-1 0,1 1 1,0 0-1,0-1 0,0 1 0,0 0 0,-1 0 0,1 0 1,0 1-1,-1-1 0,1 0 0,-1 1 0,1-1 1,-1 1-1,0-1 0,1 1 0,-1 0 0,0-1 1,0 1-1,0 0 0,-1 0 0,1 0 0,0 0 1,-1 0-1,1 0 0,-1 0 0,1 0 0,-1 0 1,0 0-1,0 0 0,0 0 0,0 0 0,-1 0 1,1 0-1,0 0 0,-1 0 0,1 0 0,-1 0 0,0 0 1,0-1-1,1 1 0,-1 0 0,-1 0 0,1-1 1,0 1-1,0 0 0,-2 0-5,-78 93 769,81-94-773,-1 0 0,1-1 0,-1 1 0,1 0 0,-1 0 0,0 0 0,1 0-1,-1 0 1,0-1 0,0 1 0,0 0 0,0 0 0,1-1 0,-1 1-1,0-1 1,0 1 0,0-1 0,0 1 0,0-1 0,-1 0 0,1 0 0,0 1-1,0-1 1,0 0 0,0 0 0,0 0 0,0 0 0,0 0 0,0 0-1,0 0 1,-1-1 0,1 1 0,0 0 0,0-1 0,0 1 0,0 0 0,0-1-1,0 1 1,0-1 0,0 0 4,-3-49-2418,13-3-1033,9-10-398</inkml:trace>
  <inkml:trace contextRef="#ctx0" brushRef="#br1" timeOffset="120386.059">22836 14687 10170,'-16'6'5187,"10"19"-3312,5-21-1815,-5 37 87,2 0 0,2 0 0,2 1 0,2-1 0,1 0 0,2 0 0,2 0 0,2-1 0,1 0 0,2-1 0,2 0 0,8 14-147,-21-52 2,13 25 17,-14-26-16,-1 0-1,1-1 1,0 1-1,0-1 1,0 1 0,0 0-1,0-1 1,0 1-1,0 0 1,0-1 0,0 1-1,0-1 1,0 1-1,0 0 1,0-1 0,0 1-1,0 0 1,0-1-1,0 1 1,0-1 0,1 1-1,-1 0 1,0-1-1,0 1 1,0 0 0,1 0-1,-1-1 1,0 1-1,0 0 1,1-1 0,-1 1-1,0 0 1,0 0-1,1-1 1,-1 1-1,0 0 1,1 0 0,-1 0-1,0 0 1,1 0-1,-1-1 1,1 1 0,-1 0-1,0 0 1,1 0-1,-1 0 1,0 0 0,1 0-1,-1 0 1,1 0-1,-1 0 1,0 0 0,1 0-1,-1 1 1,0-1-1,1 0 1,-1 0 0,0 0-1,1 0 1,-1 1-1,0-1 1,1 0 0,-1 0-1,0 0 1,1 1-1,-1-1 1,0 0 0,0 1-1,1-1 1,-1 0-3,4-29 118,-1-1-1,-2 1 1,0-1 0,-4-20-118,1 7 30,1 17-36,1 20-12,0 14-23,0 2 47,1-1 0,0 1 1,0 0-1,1-1 0,0 1 0,1-1 1,0 0-1,0 1 0,1-1 1,2 3-7,-6-11 2,1-1 0,0 1 1,-1-1-1,1 1 0,0 0 1,-1-1-1,1 0 0,0 1 1,0-1-1,0 1 0,-1-1 1,1 0-1,0 1 0,0-1 1,0 0-1,0 0 0,0 0 1,0 0-1,-1 0 0,1 0 1,0 0-1,0 0 0,0 0 1,0 0-1,0 0 0,0-1 1,0 1-1,-1 0 0,1-1 1,0 1-1,0 0 0,0-1 1,-1 1-1,1-1 0,0 1 1,-1-1-1,1 0 0,0 1 1,-1-1-1,1 0-2,26-29 91,36-90 134,-56 108-246,-3 16-49,-3 26-59,-2-22 132,8 182 126,-7-189-129,4 18 153,5-22 114,7-40-486,-1 0-1,-3 0 1,-2-1-1,-1-1 0,-1-13 220,-10-74-5398,-5 66 1485</inkml:trace>
  <inkml:trace contextRef="#ctx0" brushRef="#br1" timeOffset="121226.078">23111 14605 8594,'-12'21'7294,"16"21"-7007,-3-33 204,12 54-203,2 0 0,3 0 0,3-2 0,19 38-288,-7-10 94,-33-89-92,1 0 0,0 0 1,-1 0-1,1 0 0,0 0 1,-1 0-1,1 0 0,0 0 1,-1 0-1,1 0 0,0 0 1,-1-1-1,1 1 0,0 0 1,-1 0-1,1-1 0,-1 1 0,1 0 1,-1-1-1,1 1 0,-1-1 1,1 1-1,-1-1 0,1 1 1,-1-1-1,1 1 0,-1-1 1,0 1-1,1-1 0,-1 1 1,0-1-1,1 0 0,-1 1 1,0-1-1,0 0 0,0 1 0,0-1 1,0 0-1,0 1 0,0-1 1,0 0-1,0 1 0,0-1 1,0 0-1,0 1 0,0-1 1,0 0-1,0 1 0,-1-1 1,1 1-1,-1-2-2,3-1-7,7-37-335,-2 0 1,-2-1 0,-1 1 0,-1-17 341,-2 33-165,3 77 782,-4-36-476,-2-7-64,2 0 1,-1 0-1,1 0 1,1 0-1,0 0 0,0 0 1,1 0-1,0 0 1,1 0-1,1 2-77,-4-11 5,1 0 0,-1-1-1,0 1 1,1 0 0,-1 0-1,0-1 1,1 1 0,-1 0-1,1-1 1,-1 1 0,1-1-1,0 1 1,-1 0 0,1-1-1,0 1 1,-1-1 0,1 1-1,0-1 1,-1 0 0,1 1-1,0-1 1,0 0 0,0 0-1,-1 1 1,1-1 0,0 0-1,0 0 1,0 0 0,0 0-1,-1 0 1,1 0 0,0 0-1,0 0 1,0 0 0,0-1-1,-1 1 1,1 0 0,0 0-1,0-1 1,-1 1 0,1-1-1,0 1 1,0 0 0,-1-1-1,1 1 1,-1-1 0,1 0-5,31-33 121,-29 29-106,122-196-752,-115 194 120,-13 29 410,-38 147 1980,39-152-1243,8-17-69,11-23-90,74-116 10,-57 99-377,-34 40-4,1 0-1,-1-1 0,1 1 0,-1 0 1,1 0-1,-1 0 0,1-1 1,-1 1-1,1 0 0,-1 0 0,1 0 1,-1 0-1,1 0 0,-1 0 0,1 0 1,-1 0-1,1 0 0,-1 0 0,1 0 1,-1 0-1,1 0 0,-1 1 1,1-1-1,-1 0 0,0 0 0,1 0 1,-1 1-1,1-1 0,-1 0 0,1 1 1,-1-1-1,0 0 0,1 1 1,-1-1-1,0 0 0,1 1 0,-1-1 1,0 1-1,0-1 0,1 1 0,-1-1 1,0 0-1,0 1 0,0-1 0,0 1 1,1-1-1,-1 1 0,0-1 1,0 1-1,0-1 0,0 1 0,0 0 1,5 30 4,-5-29-3,1 14 19,-1-11-16,-1-1 0,2 1 0,-1-1 0,0 1 0,1-1 0,0 0 1,0 1-1,0-1 0,1 0 0,-1 1 0,1-1 0,0 0 0,0 0 0,1 0-4,15-11 55,24-79 72,20-54-78,-61 140-50,-1 0 0,0-1 0,0 1 0,1-1 0,-1 1 1,0 0-1,1-1 0,-1 1 0,1 0 0,-1 0 0,0-1 0,1 1 0,-1 0 0,1 0 0,-1 0 0,1-1 0,-1 1 1,1 0-1,-1 0 0,0 0 0,1 0 0,-1 0 0,1 0 0,-1 0 0,1 0 0,-1 0 0,1 0 0,-1 0 0,1 0 0,-1 1 1,1-1-1,-1 0 0,1 0 0,-1 0 0,0 1 0,1-1 0,-1 0 0,1 0 0,-1 1 0,0-1 0,1 0 0,-1 1 1,0-1-1,1 0 0,-1 1 0,0-1 0,0 1 0,0-1 0,1 1 0,-1-1 0,0 0 0,0 1 0,0-1 0,0 1 0,1-1 1,-1 1-1,0-1 0,0 1 0,0-1 1,0 0-1,0 0 1,0-1-1,0 1 1,0 0-1,0 0 1,1-1-1,-1 1 1,0 0-1,0 0 1,0-1-1,0 1 1,1 0-1,-1 0 1,0 0-1,0-1 1,1 1-1,-1 0 1,0 0-1,1 0 1,-1 0-1,0-1 1,0 1-1,1 0 1,-1 0-1,0 0 0,1 0 1,-1 0-1,0 0 1,1 0-1,-1 0 1,0 0-1,1 0 1,-1 0-1,0 0 1,0 0-1,1 0 1,-1 0-1,0 1 1,1-1-1,-1 0 1,0 0-1,0 0 1,1 0-1,-1 1 1,0-1-1,0 0 1,1 0-1,-1 0 1,0 1-1,0-1 1,0 0-1,1 0 1,-1 1-1,0-1 1,0 0-1,0 0 1,0 1-1,0-1 1,1 0-1,-1 1 1,0-1-1,0 0 1,0 1-1,0-1 1,0 0-1,0 1 1,3-11-308,0 0 0,0 0-1,-1 0 1,0-1 0,-1 1 0,0 0-1,-1-1 1,0 1 0,0-1 0,-1 1-1,-1 0 1,0-1 0,0 1 0,-1 0 0,0 0-1,-4-7 309,7 17 10,0 1 0,0 0 0,0-1 0,0 1 0,0 0 0,-1-1 0,1 1 0,0 0 0,0-1 0,0 1 0,-1-1 0,1 1 0,0-1 0,-1 1 0,1-1 0,-1 1 0,1-1 0,0 1 0,-1-1-1,1 1 1,-1-1 0,1 1 0,-1-1 0,1 0 0,-1 1 0,0-1 0,1 0 0,-1 0 0,1 1 0,-1-1 0,0 0 0,1 0 0,-1 0 0,0 0 0,1 0 0,-1 0 0,1 0 0,-1 0 0,0 0 0,1 0 0,-1 0 0,0 0 0,1 0-1,-1-1 1,1 1 0,-1 0 0,0 0 0,1-1 0,-1 1 0,1 0 0,-1-1 0,1 1 0,-1-1 0,1 1 0,-1-1 0,1 1 0,0-1 0,-1 1 0,1-1 0,-1 1-10,15 22 349,-12-25-3678,-7-7 790</inkml:trace>
  <inkml:trace contextRef="#ctx0" brushRef="#br1" timeOffset="122074.156">21936 16067 7858,'15'-16'6375,"3"3"-3389,39-20-2650,-44 27 241,308-144 486,49-47-853,28-4-178,-327 168-12,1 4-1,1 2 0,2 4 1,24-2-20,11 7 72,-338 99 244,144-47-301,-96 34-10,-80 30 46,-160 89-51,400-177 5,-155 93-16,151-83-21,24-20 29,0 0 1,1 0-1,-1 0 0,0 0 0,1 0 0,-1 0 0,0 0 0,0 0 0,1 0 1,-1 0-1,0 0 0,0 1 0,1-1 0,-1 0 0,0 0 0,0 0 0,0 0 1,1 1-1,-1-1 0,0 0 0,0 0 0,0 0 0,1 1 0,-1-1 0,0 0 1,0 0-1,0 1 0,0-1 0,0 0 0,0 1 0,0-1 0,0 0 1,0 0-1,0 1 0,0-1 0,0 0 0,0 1 0,0-1 0,0 0 0,0 0 1,0 1-1,0-1 0,0 0 0,0 0 0,0 1 0,0-1 3,43-11-22,-1-3-1,0-1 1,-1-2-1,-1-2 1,0-1-1,25-20 23,-37 24-5,371-210 0,9 35-170,-321 153-250,-1-5 1,78-53 424,-156 88 54,-27 16 106,-216 134 463,-100 76-512,-46 29-136,338-222-132,-1-1 1,-2-3-1,-32 10 157,-19-9-2893,22-19 149</inkml:trace>
  <inkml:trace contextRef="#ctx0" brushRef="#br1" timeOffset="123562.863">21465 15201 7666,'-32'35'5007,"21"8"-3396,13-40-1582,0-1-1,0 0 0,1 0 0,-1 0 0,0 0 0,1 0 1,-1 0-1,1-1 0,0 1 0,0-1 0,-1 0 1,1 0-1,0 0 0,0 0 0,0 0 0,0 0 0,0-1 1,0 0-1,1 0 0,-1 0 0,0 0 0,0 0 1,3-1-29,125-11 320,-45-3-237,0-3 0,-2-4 0,0-4 0,30-16-83,9-9 48,-2-5 0,13-14-48,22-21 80,35-32-80,109-93 82,-20 1 26,-214 174-88,-66 42-16,0-1-1,-1 1 1,1-1-1,0 0 0,0 1 1,0-1-1,0 0 0,0 1 1,0-1-1,0 1 1,0-1-1,0 0 0,0 1 1,0-1-1,1 0 0,-1 1 1,0-1-1,0 0 1,0 1-1,0-1 0,0 1 1,1-1-1,-1 0 0,0 0 1,0 1-1,1-1 1,-1 0-1,0 1 0,0-1 1,1 0-1,-1 0 0,0 0 1,1 1-1,-1-1 1,0 0-1,1 0 0,-1 0 1,0 0-1,1 0 0,-1 0 1,1 1-1,-1-1 1,0 0-1,1 0 0,-1 0 1,0 0-1,1 0 1,-1 0-1,1-1 0,-1 1 1,0 0-1,1 0 0,-1 0 1,0 0-1,1 0 1,-1 0-1,1-1-3,-23 31 284,-22 10-50,-1-2 0,-1-2 1,-2-2-1,-2-2 0,-1-3 1,-1-2-1,-34 12-234,-36 22 68,-244 138 12,5 16-39,-45 27-59,355-203-41,105-75-53,238-168 111,264-170-30,-80 110 72,-50 34-15,-350 195-77,-77 36 51,1-1-1,0 0 1,0 0 0,-1 0 0,1 1-1,0-1 1,0 0 0,-1 0 0,1 1-1,0-1 1,0 0 0,0 1 0,-1-1-1,1 0 1,0 1 0,0-1 0,0 0-1,0 1 1,0-1 0,0 0 0,0 1-1,0-1 1,0 0 0,0 1 0,0-1-1,0 0 1,0 1 0,0-1 0,0 0-1,0 1 1,0-1 0,0 0 0,0 1-1,0-1 1,1 0 0,-1 1 0,0-1-1,0 0 1,0 1 0,1-1 0,-1 0-1,0 0 1,0 1 0,1-1 0,-1 0-1,0 0 1,1 0 0,-1 1 0,0-1-1,1 0 1,-1 0 0,0 0 0,1 0-1,-1 0 1,0 0 0,1 1 0,-1-1-1,0 0 1,1 0 0,-28 27 85,-1-1-1,-1-1 0,-1-1 1,-1-2-1,-24 13-84,23-14 96,-382 218 837,36-19-633,-53 51-180,396-249-129,-1-1 0,-1-1-1,-36 13 10,72-33-56,-1 1 1,1 0-1,0 0 0,0-1 0,0 1 1,-1 0-1,1-1 0,0 0 0,-1 1 1,1-1-1,0 0 0,-1 1 0,1-1 1,-1 0-1,1 0 0,0 0 0,-1 0 1,1 0-1,-1-1 0,1 1 0,0 0 0,-1-1 1,1 1-1,0-1 0,-1 1 0,1-1 1,0 1-1,0-1 0,0 0 0,0 0 1,-1 0-1,1 0 0,0 0 0,0 0 1,0 0-1,1 0 0,-1 0 0,0 0 1,0 0-1,1-1 0,-1 1 0,0 0 0,1 0 1,0-1-1,-1 1 0,1 0 0,0-1 1,-1 1-1,1-1 0,0 1 0,0 0 1,0-1-1,0 1 0,0-1 0,1 1 1,-1 0-1,0-1 0,1 1 0,-1 0 1,1-1-1,-1 1 0,1 0 0,0 0 0,0-1 56,20-54-3710,21-10-605</inkml:trace>
  <inkml:trace contextRef="#ctx0" brushRef="#br2" timeOffset="163022.471">617 10610 6353,'-11'-14'6983,"8"28"-4806,2 2-2115,-44 313 1060,3-10-914,42-313-1094,3-20-1121,-1 4 747,7-23-1706</inkml:trace>
  <inkml:trace contextRef="#ctx0" brushRef="#br2" timeOffset="163603.079">743 10544 5969,'3'-11'8727,"-7"33"-8378,0 0 0,1-1 0,2 1 0,0 0 0,1 0 0,3 12-349,-2 11 242,1 24-44,-3 0 1,-4 0 0,-2 0-1,-12 42-198,19-109-20,0 0-1,1 0 1,-2 0 0,1 0-1,0 0 1,0 0-1,-1 0 1,1 0-1,-1 0 1,1 0-1,-1-1 1,0 1-1,0 0 1,0 0-1,0 0 1,0-1-1,0 1 1,0-1-1,-1 1 1,1-1-1,-1 1 1,1-1-1,-1 0 1,1 1-1,-1-1 1,0 0-1,0 0 1,1 0-1,-1-1 1,0 1-1,0 0 1,0-1-1,0 1 1,0-1-1,0 1 1,0-1-1,0 0 1,0 0-1,0 0 1,0 0-1,0-1 21,-7-5-464,1-1-1,0 0 1,1 0-1,-1-1 1,2 0-1,-1 0 1,1-1-1,0 0 1,1 0-1,-5-10 465,-2-2-517,-28-41 117,9 26 3227,83 34-881,40-34-1738,-31 17-198,30-9-3781,-63 16 1017</inkml:trace>
  <inkml:trace contextRef="#ctx0" brushRef="#br2" timeOffset="163604.079">1051 10531 6425,'8'-39'7034,"-7"74"-3940,-19 250-1711,8 45-975,14-291-381,-3-39-33,-1 0 0,0 0 0,1 1 1,-1-1-1,0 0 0,1 0 0,-1 0 1,0 0-1,1 0 0,-1 0 0,0 0 1,1 0-1,-1 0 0,0 0 0,1 0 1,-1 0-1,0 0 0,1 0 1,-1 0-1,0 0 0,1 0 0,-1 0 1,0 0-1,1-1 0,-1 1 0,0 0 1,0 0-1,1 0 0,-1-1 0,0 1 1,0 0-1,1 0 0,-1 0 0,0-1 1,0 1-1,0 0 0,1-1 0,-1 1 1,0 0-1,0-1 0,0 1 1,0 0-1,0-1 0,1 1 0,-1 0 1,0-1-1,0 1 0,0 0 0,0-1 1,0 1-1,0 0 0,0-1 0,0 1 1,0 0-1,-1-1 0,1 1 6,54-188-6377,-32 120 3131</inkml:trace>
  <inkml:trace contextRef="#ctx0" brushRef="#br2" timeOffset="163973.561">1194 10555 7178,'-27'138'8159,"22"-97"-7941,1-1 0,2 1 0,2-1 0,2 1 0,2-1 0,1 1 1,2 1-219,32 56 282,-216-278-3080,174 176 2799,2 4 12,1 0 0,-1 0 1,0 0-1,1 0 0,-1-1 0,0 1 0,1 0 1,-1-1-1,1 1 0,-1 0 0,1-1 0,-1 1 1,1 0-1,-1-1 0,1 1 0,-1-1 0,1 1 1,-1-1-1,1 1 0,0-1 0,-1 0 0,1 1 0,0-1 1,-1 1-1,1-1 0,0 0 0,0 1 0,0-1 1,0 0-1,0 1 0,-1-1 0,1 0 0,0 1 1,0-1-1,1 0 0,-1 1 0,0-1 0,0 1 1,0-1-1,0 0 0,0 1 0,1-1 0,-1 0 1,0 1-1,1-1 0,-1 1 0,0-1 0,1 1 0,-1-1 1,1 1-1,-1-1 0,1 1 0,-1-1 0,1 1 1,-1 0-1,1-1 0,-1 1 0,1 0 0,0-1 1,-1 1-1,1 0 0,-1 0 0,1-1 0,0 1 1,-1 0-1,1 0 0,0 0 0,-1 0 0,1 0-13,154-9 896,-136 6-1172,0-1 0,0-1 0,-1-1 0,0-1-1,0 0 1,0-2 0,-1 0 0,0 0 0,0-2 0,8-8 276,29-31-2288</inkml:trace>
  <inkml:trace contextRef="#ctx0" brushRef="#br2" timeOffset="164764.774">1731 10558 9130,'0'2'2408,"-1"10"777,-1 4-2617,7 13-144,-8 2-184,3 5-48,-2-3-288,7 1-3128,-8-14 983</inkml:trace>
  <inkml:trace contextRef="#ctx0" brushRef="#br2" timeOffset="164979.409">1798 11083 10306,'-12'17'2393,"7"1"927,2 0-3032,8-1-103,1 3-73,-3-14-481,7-5-2911,7-4-41,-5-4-1384</inkml:trace>
  <inkml:trace contextRef="#ctx0" brushRef="#br2" timeOffset="167197.202">3367 1089 6553,'60'-93'2160,"-59"89"-2052,0 0 0,0 0 0,0 0 1,-1 0-1,0 0 0,0-1 1,0 1-1,0 0 0,-1 0 1,0 0-1,1 0 0,-1 0 1,-1 0-1,1 0 0,-1 1 1,1-1-1,-1 0 0,0 1 1,0-1-1,-1 1 0,1 0 1,-1 0-1,0-1 0,1 2 1,-2-1-1,1 0 0,-1 0-108,-16-14 87,0 0 0,-1 2 0,-1 1 0,0 1 0,-1 0-1,0 2 1,-23-8-87,13 8-19,-1 1 0,1 2 1,-2 1-1,1 2 0,-1 1 0,1 2 0,-1 1 0,0 2 0,0 1 0,1 2 0,-1 1 0,1 2 1,0 1-1,1 2 0,0 1 0,0 2 0,-23 13 19,-13 5 233,2 3 0,2 4-1,1 2 1,2 3 0,2 2 0,2 3 0,2 3 0,2 1 0,3 4-1,-30 42-232,58-63 83,2 1 0,1 1 0,2 1 0,2 1 0,1 0 0,1 5-83,-9 30 39,3 0 1,3 2-1,4 1 0,-3 58-39,11-58 8,3 1 0,3 0-1,3 0 1,13 62-8,-10-102-15,1-1 0,2 0 0,1-1 0,2 0 0,1 0 0,2-2 0,2 0 0,1 0 0,17 22 15,-25-41-22,1 1-1,0-2 1,1 0-1,1-1 1,0 0 0,1-1-1,0 0 1,1-1-1,0-1 1,0-1-1,1 0 1,1-1-1,-1-1 1,1 0 0,0-2-1,1 0 1,9 1 22,-4-4-12,-1-2 1,0 0 0,0-1-1,0-2 1,0 0-1,0-1 1,0-2-1,-1 0 1,0-1 0,0-2-1,11-5 12,17-11 3,-2-2 0,-1-2 0,-1-2 0,8-9-3,43-39 6,-5-3 0,20-28-6,-24 16 18,-5-4 0,-3-4 0,-6-3 0,32-63-18,-33 40 38,-5-4-1,-6-2 0,41-137-37,-79 195 23,-4 0-1,-4-2 0,-2 0 1,-3-15-23,-7 59 29,-1 0 0,-2 0 1,-2-1-1,0 1 0,-3 0 1,-1 0-1,-1 0 1,-2 0-30,6 25 15,-1 0 1,0 0 0,-1 1-1,0-1 1,0 1 0,-1 0-1,0 0 1,0 0 0,-1 1-1,0 0 1,-1 0 0,1 0-1,-1 1 1,0 0 0,-1 0 0,0 1-1,1 0 1,-2 0 0,1 1-1,0 0 1,-1 0 0,0 1-1,0 0 1,0 1 0,0 0-1,0 1 1,-1-1 0,1 2 0,0-1-1,-1 1 1,1 1 0,0-1-1,-1 2 1,-4 1-16,-46 10-130,2 2 0,0 3 1,1 3-1,1 2 0,1 3 0,2 2 1,-33 23 129,-77 61-2573,7 8-26</inkml:trace>
  <inkml:trace contextRef="#ctx0" brushRef="#br2" timeOffset="169247.306">13645 5008 4793,'-181'-5'6377,"2"22"-4337,150-12-2020,1 1 0,-1 2 0,1 1 0,1 1 0,0 1 0,0 2 0,1 1 0,1 0 0,0 2 0,1 1 0,-2 3-20,10-7-1,0 1 1,1 0-1,1 1 1,0 1-1,1 0 1,0 1 0,2 0-1,0 1 1,1 0-1,1 1 1,1 0 0,0 0-1,1 1 1,1 0-1,1 0 1,1 3 0,0 33-7,3 0 0,3 0 0,2 1 1,2-1-1,3-1 0,2 0 0,2 0 0,15 34 7,-13-39-9,2 1-1,3-2 1,2-1-1,1 0 1,3-2-1,2-1 1,2-1-1,6 4 10,4 3-23,2-2 0,2-2 0,3-2 0,30 22 23,-48-43-10,1-2 0,1-2 0,1-1 0,1-1 0,1-1 0,0-2-1,35 9 11,-49-20-3,0-1-1,0-2 0,1 0 1,-1-1-1,0-1 0,0-1 0,0 0 1,0-2-1,0 0 0,19-8 4,10-3 0,0-2-1,-2-3 0,0-1 1,-1-3-1,-1-1 1,-1-2-1,6-8 1,33-27 50,-3-3 1,-3-4-1,58-65-50,-69 63 63,-3-3-1,-3-3 1,41-70-63,-80 115 92,-2-1 1,-1 0 0,-1-2-1,-2 0 1,-2 0 0,-1-2-1,-2 1 1,-1-1 0,-2-1-1,-2 1 1,1-36-93,-7 52 125,-1-1 0,-1 0 0,0 1 0,-2-1 0,-1 1 1,0 0-1,-2 1 0,0 0 0,-1 0 0,-1 0 0,-1 1 0,-13-17-125,8 16 71,-1 1 0,-1 1-1,-1 1 1,-1 0-1,0 1 1,-1 1-1,0 1 1,-1 1 0,-1 1-1,0 1 1,-1 1-1,-2 0-70,-14-3 39,0 1-1,-1 2 1,0 2-1,-1 2 1,0 1-1,0 3 1,0 1-1,-8 2-38,-26 7 24,1 3 1,0 3-1,0 4 0,2 3 0,1 3 0,0 3 1,2 3-1,-20 14-24,-115 62 1401,-26 15-3759</inkml:trace>
  <inkml:trace contextRef="#ctx0" brushRef="#br2" timeOffset="176302.183">4042 2348 7634,'-114'-5'5573,"97"6"-5506,0 0 0,-1 0 0,1 2 0,0 0 0,1 1 0,-1 1 0,1 0 0,0 1 0,0 1 1,0 1-1,1 0 0,0 1 0,1 0 0,-6 6-67,1 3-22,1 1 1,2 1 0,-1 1-1,2 0 1,-8 15 21,-13 18-25,-171 215 573,199-255-448,1 0 0,0 1 1,1 0-1,0 0 0,1 1 0,1 0 1,0-1-1,2 1 0,0 0 1,0 1-1,1-1 0,1 0 0,2 12-100,2 9 86,2 0 0,1 0 0,2-1-1,1 0 1,7 11-86,-7-21 1,2 0 1,0-1-1,2-1 0,1 0 0,1-1 1,1-1-1,1 0 0,0-1 0,2-1 0,0-1 1,2-1-1,0 0 0,19 10-1,-26-19-13,2 0 0,-1-1 0,1-1-1,0 0 1,0-1 0,1-1 0,0-1 0,2 0 13,4-3-22,-1 0 0,1-1 0,-1-1 0,1-2 0,-1 0 0,0-2 0,0 0 0,0-1 0,4-3 22,22-5 0,-3 1 16,-1-2 0,0-2 0,-1-2 0,15-10-16,-26 8 20,0-2-1,-1-1 0,-1-1 0,-1-2 0,5-8-19,-16 17 14,6-4 47,0-2 1,-2 0-1,0-1 1,-2-2-1,-1 0 1,-1-1-1,-1-1 1,-2-1-1,-1 0 0,-1-1 1,6-21-62,-15 28 43,0 0 1,-1 0-1,-2 0 0,0-1 0,-2 1 1,-1-1-1,0 1 0,-2 0 1,-1-1-1,-1 1 0,-1 1 1,-1-1-1,0 1 0,-2 0 0,-8-13-43,5 10 88,-1 0-1,-2 1 0,0 0 0,-2 2 0,0-1 0,-2 2 1,0 1-1,-2 0 0,0 1 0,-1 2 0,-1 0 0,-1 1 1,0 1-1,-15-6-87,25 17 69,0 0-1,0 1 1,0 0 0,0 1 0,0 1 0,-1 0 0,1 1 0,-1 0-1,1 1 1,-1 1 0,0 1-69,-12 1 4,0 1 1,1 2-1,-1 1 1,1 0-1,0 2 0,1 2 1,0 0-1,-2 3-4,-123 77-1043,-42 53-2214,-20 22-23</inkml:trace>
  <inkml:trace contextRef="#ctx0" brushRef="#br2" timeOffset="183812.845">138 12515 6857,'3'13'6746,"15"37"-6503,-7-21 229,-7-17-406,0-1 1,1 0-1,1 0 0,-1-1 1,2 0-1,0 0 0,0 0 1,0-1-1,7 6-66,-10-11 15,-1-1-1,1 0 0,0 0 0,0 0 1,0-1-1,0 1 0,1-1 1,-1 0-1,1 0 0,-1 0 0,1-1 1,0 0-1,0 0 0,-1 0 1,1 0-1,0-1 0,0 0 1,0 0-1,0 0 0,0 0 0,0-1 1,-1 0-1,1 0 0,0 0 1,0-1-15,1-1-88,-1-1 0,1 1 0,-1-1 0,0 0 0,0-1 0,0 1 0,0-1 0,-1 0 0,0 0 0,0-1 0,0 1 0,-1-1 0,1 0 0,-1 0 0,-1 0 0,1 0 0,-1 0 0,0-1 0,-1 1 0,1-1 0,-1 1 0,0-5 88,12-34-2807,7-8-257</inkml:trace>
  <inkml:trace contextRef="#ctx0" brushRef="#br2" timeOffset="184226.932">523 12356 7362,'-41'84'5702,"-28"119"-3593,48-118-1788,-4-1 0,-4-2 1,-18 35-322,-23-9-511,70-108 455,0 0-1,0-1 1,0 1 0,0 0-1,0-1 1,-1 1 0,1 0-1,0-1 1,0 1 0,0 0-1,-1 0 1,1-1 0,0 1-1,0 0 1,-1 0-1,1-1 1,0 1 0,-1 0-1,1 0 1,0 0 0,-1 0-1,1-1 1,0 1 0,-1 0-1,1 0 1,0 0 0,-1 0-1,1 0 1,-1 0 0,1 0-1,0 0 1,-1 0 0,1 0-1,0 0 1,-1 0 0,1 0-1,0 0 1,-1 0 0,1 1-1,-1-1 1,1 0 0,0 0-1,0 0 1,-1 0-1,1 1 1,0-1 0,-1 0-1,1 0 1,0 1 0,0-1-1,-1 0 1,1 1 0,0-1-1,0 0 1,0 0 0,-1 1-1,1-1 1,0 0 0,0 1-1,0-1 1,0 1 0,0-1-1,0 0 1,0 1 56,1-18-2218</inkml:trace>
  <inkml:trace contextRef="#ctx0" brushRef="#br2" timeOffset="186058.461">895 12461 7642,'-11'2'4801,"-5"16"-4081,14-15-436,-7 12-185,1 0 0,1 1 0,1 0-1,0 0 1,1 0 0,0 1 0,2 0 0,0 0 0,1 0 0,0 0 0,2 0 0,0 0-1,2 15-98,-2-27 61,0 1-1,1 0 1,-1 0-1,1-1 1,1 1-1,-1 0 0,1-1 1,0 1-1,0-1 1,1 0-1,-1 1 1,1-1-1,2 1-60,-5-5-50,0-1 0,1 0 0,-1 0 0,0 1 0,1-1-1,-1 0 1,0 0 0,1 0 0,-1 1 0,1-1 0,-1 0 0,0 0 0,1 0 0,-1 0 0,0 0 0,1 0 0,-1 0-1,1 0 1,-1 0 0,0 0 0,1 0 0,-1 0 0,1 0 0,-1 0 0,0 0 0,1 0 0,-1-1 0,1 1 0,-1 0-1,0 0 1,1 0 0,-1-1 0,0 1 0,1 0 0,-1 0 0,0-1 0,0 1 0,1 0 0,-1-1 0,0 1 0,0 0-1,1-1 1,-1 1 0,0 0 0,0-1 0,0 1 0,0 0 0,0-1 0,0 1 0,1-1 0,-1 1 0,0 0 0,0-1-1,0 1 1,0-1 0,0 1 0,0 0 0,-1-1 0,1 1 0,0-1 0,0 1 0,0 0 0,0-1 50,-2-12-2441</inkml:trace>
  <inkml:trace contextRef="#ctx0" brushRef="#br2" timeOffset="186309.02">683 12653 6473,'-20'14'2881,"6"-11"-16,4 3-1137,5-3-1240,4-1-40,7 4-136,9 0 16,6-6-160,17-5 16,4-2-56,12-13 8,-4 2-64,7-3 8,-11-1-40,-4 1-112,-11 7-296,0-5-2904,-11 5 743</inkml:trace>
  <inkml:trace contextRef="#ctx0" brushRef="#br2" timeOffset="186986.311">1347 12250 6745,'-4'-2'8164,"-6"22"-7135,3 19-979,1 0 0,3 0 1,1 0-1,2 34-50,0-40 35,6 92 52,1-106 21,3-26 105,2-64-3762,-6 36 870</inkml:trace>
  <inkml:trace contextRef="#ctx0" brushRef="#br2" timeOffset="187273.16">1063 12291 5537,'-56'-43'9107,"104"47"-7253,7-4-1813,-1-3 0,0-2 0,0-3 0,0-2 0,-1-2 0,0-3-1,18-9-40,-41 15 14,45-18-1091,-59 14-1699,-20-1-39</inkml:trace>
  <inkml:trace contextRef="#ctx0" brushRef="#br2" timeOffset="188150.568">1635 12444 8162,'-11'2'3740,"17"-1"1188,98-18-3564,-78 10-1282,141-41-81,-61 7-7074,-83 30 2798</inkml:trace>
  <inkml:trace contextRef="#ctx0" brushRef="#br2" timeOffset="188728.82">2089 12081 7954,'0'-29'4943,"19"6"-3292,36-5-1082,-40 22-446,1 1 0,-1 0 1,1 1-1,-1 0 1,1 2-1,0 0 1,7 0-124,-19 3 9,-1 0 1,0-1-1,0 2 1,1-1-1,-1 0 1,0 0-1,0 1 1,0 0-1,-1 0 1,1 0-1,0 0 1,-1 0-1,1 0 1,-1 1 0,0-1-1,1 1 1,-1-1-1,0 1 1,-1 0-1,1 0 1,0 0-1,-1 0 1,0 0-1,0 0 1,0 0-1,0 1 1,0-1-1,-1 0 1,1 1-1,-1-1 1,0 0-1,0 1 1,0-1-1,0 0 1,-1 1-1,1-1 1,-1 0-1,0 1 1,0-1-1,0 0 1,-1 0-1,1 0 1,-1 0 0,-1 3-10,-10 20 52,-1-1 0,0 0 1,-2-1-1,-1-1 1,-1 0-1,-1-1 1,-1-1-1,-1-1 1,-3 1-53,8-5 65,-110 103 1025,126-119-1083,-1 1 0,0-1 0,0 1 0,0-1 1,1 1-1,-1-1 0,0 1 0,1-1 1,-1 1-1,0 0 0,1-1 0,-1 1 1,1 0-1,-1 0 0,1 0 0,0-1 1,-1 1-1,1 0 0,0 0 0,-1 0 0,1 0 1,0 0-1,0-1 0,0 1 0,0 0 1,0 0-1,0 0 0,0 0 0,0 0 1,0 0-1,0 0 0,0 0 0,0-1 1,1 1-1,-1 0 0,0 0 0,1 0 0,-1 0 1,1-1-1,-1 1 0,1 0 0,-1 0 1,1-1-1,0 1 0,-1-1 0,1 1 1,0 0-1,-1-1 0,1 1 0,0-1 1,0 1-1,0-1 0,-1 0 0,2 1-7,11-1 27,0-1 0,0-1-1,0 0 1,0 0 0,0-1 0,0-1-1,-1 0 1,0-1 0,3-1-27,1 0 25,208-97-723,-212 99-451,-12 9-2812,-5 2 1072</inkml:trace>
  <inkml:trace contextRef="#ctx0" brushRef="#br2" timeOffset="189051.431">2075 12286 7386,'-56'-2'7804,"82"9"-6085,21-6-1720,0-2 0,0-1 0,0-3 0,0-2 0,0-2 0,-1-2 0,-1-2 0,7-4 1,29-21-2125,-56 15 24</inkml:trace>
  <inkml:trace contextRef="#ctx0" brushRef="#br2" timeOffset="189503.261">2452 11810 7650,'-3'-1'776,"-4"-2"206,3 3 2434,25 22-1754,-9-11-1625,0 1-1,0 1 1,-1 0 0,-1 0 0,0 1 0,-1 0-1,-1 1 1,0 0 0,-1 0 0,0 1 0,-2 0-1,1 0 1,-2 0 0,0 1 0,-1 0 0,-1-1-1,-1 1 1,0 0 0,-1 0 0,-1 8-37,-7 10 44,-1-1-1,-2-1 1,-1 1 0,-1-2-1,-2 0 1,-2-1 0,0 0 0,-2-1-1,-2 0-43,-5 11-43,-2-1-1,-2-1 1,-2-1 0,0-1-1,-3-3 1,-1 0-1,-23 15 44,-69 35-4826,70-53 1350</inkml:trace>
  <inkml:trace contextRef="#ctx0" brushRef="#br2" timeOffset="190000.646">1106 12084 3233,'4'-7'2040,"1"-3"3166,-3 16-2466,-47 118-1721,29-89-965,-6 9 27,3 1 0,1 1 0,3 1 0,-1 11-81,13-45 20,0-1 0,1 1 0,1-1 0,0 1 0,1 0 0,0-1 1,1 1-1,0-1 0,1 1 0,1-1 0,0 1 0,0-1 0,2 0 0,-1-1 1,1 1-1,1-1 0,0 0 0,7 9-20,-3-9-9,1-1 0,1-1 0,0 0 0,0 0 0,1-1 0,0-1 0,0 0 0,1-1 0,0 0-1,0-1 1,0-1 0,0 0 0,1-1 0,0 0 0,0-2 0,-1 1 0,1-2 0,11 0 9,1 0-749,0-1 1,0-1-1,0-1 0,0-1 0,0-1 0,12-5 749,53-24-3272</inkml:trace>
  <inkml:trace contextRef="#ctx0" brushRef="#br2" timeOffset="193689.988">2892 11983 6945,'-43'65'4419,"42"-64"-4376,0 0 1,0 0-1,0 0 1,0 0-1,0 0 1,0 0-1,1 0 1,-1 0-1,0 1 1,1-1-1,-1 0 1,1 0-1,-1 0 1,1 1-1,-1-1 1,1 0-1,0 1 1,0-1-1,0 0 1,0 1-1,0-1 1,0 0-1,0 1 1,0-1-1,0 0 1,1 1-1,-1-1 1,1 0-1,-1 0 1,1 1-1,-1-1 1,1 0-1,0 0 1,-1 0-1,1 0 1,0 0-1,0 0 1,0 0-1,0 0 1,0 0-1,0 0 1,0 0-1,0 0 1,0-1-1,0 1 1,0 0-1,1-1 1,-1 1-1,0-1 1,0 0-1,1 1 1,-1-1 0,0 0-1,1 0 1,-1 0-1,0 0 1,1 0-1,-1 0 1,0 0-1,1 0 1,-1 0-1,0-1 1,1 1-1,-1 0 1,0-1-1,1 0-43,351-86 731,-321 80-714,111-12 15,-142 18-34,0 1 0,-1 0 0,1 0 0,0-1 0,-1 1 1,1 0-1,-1 0 0,1 0 0,0 0 0,0 0 0,-1 0 0,1 0 0,0 0 0,-1 0 0,1 1 0,-1-1 0,1 0 0,0 0 0,-1 0 0,1 1 0,0-1 0,-1 0 0,1 1 1,-1-1-1,1 0 0,-1 1 0,1-1 0,-1 1 0,1-1 0,-1 1 0,1-1 0,-1 1 0,0-1 0,1 1 0,-1 0 0,0-1 0,0 1 0,1 0 0,-1-1 0,0 1 0,0-1 1,0 1-1,0 0 0,0-1 0,0 1 0,0 0 0,0-1 0,0 1 0,0 0 0,0 0 2,-22 27-322,-58 31-2738,30-25 686</inkml:trace>
  <inkml:trace contextRef="#ctx0" brushRef="#br2" timeOffset="193904.93">2707 12412 5969,'-20'6'2705,"12"-3"-49,11 0-1495,17 0-337,12-1-392,16-4 48,9-4-24,18-6-40,4-6-136,12-5-80,-6 2-112,3-2-32,-18 10-24,-11 6-272,-18 12-2360,-35 7-553,-19 6-880</inkml:trace>
  <inkml:trace contextRef="#ctx0" brushRef="#br2" timeOffset="208343.087">4112 11710 3809,'7'-30'9040,"-7"28"-8983,1 1-1,-1-1 1,0 0 0,1 1 0,-1-1-1,0 0 1,0 0 0,0 1 0,0-1-1,-1 0 1,1 1 0,0-1 0,-1 0-1,1 1 1,-1-1 0,0 0 0,1 1-1,-1-1 1,0 1 0,0-1 0,0 1-1,0 0 1,0-1 0,0 1-1,0 0 1,-1 0 0,1 0 0,0 0-1,-1 0 1,1 0 0,-1 0 0,1 0-1,-1 0 1,1 1 0,-1-1 0,0 0-1,1 1 1,-1 0 0,0-1-57,-6 1 36,0 0 0,0 0 1,0 1-1,0 0 0,0 1 1,0 0-1,1 0 0,-1 0 1,0 1-1,1 0 0,0 1 0,0-1 1,-4 4-37,-2-1 23,-4 1-15,-1 1 1,1 1 0,1 1 0,0 0-1,0 1 1,1 0 0,0 1-1,1 1 1,0 1 0,1 0 0,1 1-1,0 0 1,-3 7-9,13-20-1,1 1 0,-1-1 0,1 1 0,0-1 0,0 1 1,0 0-1,0 0 0,0-1 0,1 1 0,-1 0 0,1 0 0,0 0 0,-1 0 0,1 0 0,1 0 0,-1-1 0,0 1 1,1 0-1,0 0 0,-1 0 0,1-1 0,0 1 0,0 0 0,1-1 0,-1 1 0,1 0 0,-1-1 0,1 0 0,0 1 1,0-1-1,0 0 0,0 0 1,10 5 8,1-1 0,0 0 0,0-1 1,0 0-1,1-1 0,-1-1 0,1 0 1,0-1-1,0-1 0,10 0-8,19 5 20,-25-4-15,0 2 0,0 0 0,-1 1 0,1 0 0,-1 2 0,14 7-5,-26-12-2,-1 1 0,1-1 0,-1 1 0,0 0 0,0 0 0,0 0 0,-1 1 0,1-1 0,-1 1 0,0 0 0,0 0 0,0 0 0,-1 0 0,1 1 0,-1-1 0,0 1 0,0-1 0,0 1 0,-1 0 0,0 0 0,0-1 0,0 1 0,0 0 0,-1 0 0,0 0 0,0 0 0,0 1 2,-3 6 12,-1 0-1,1-1 0,-2 1 1,0-1-1,0 0 1,-1 0-1,0-1 0,-1 0 1,0 0-1,-1 0 0,0-1 1,0 0-1,-1-1 1,0 0-1,-1 0 0,1-1 1,-2 0-1,1-1 0,-3 2-11,-2 1 176,0 0-1,-1-1 1,0 0-1,0-1 1,0-1-1,-1 0 0,0-2 1,0 0-1,0 0 1,-1-2-1,-5 0-175,21-2 17,0 1-1,0-1 0,-1 0 1,1 0-1,0 0 1,0-1-1,-1 1 1,1 0-1,0-1 1,0 1-1,0-1 0,0 0 1,0 0-1,0 0 1,0 0-1,0 0 1,0 0-1,0-1 0,0 1 1,1-1-1,-1 1 1,1-1-1,-1 1 1,1-1-1,-1 0 1,1 0-1,0 0 0,0 0 1,0 0-1,0 0 1,0 0-1,0 0 1,1 0-1,-1 0 1,1 0-1,-1-1 0,1 1 1,0 0-1,0 0 1,0-1-1,0 1 1,0 0-1,1 0 0,-1 0 1,1-1-1,-1 1 1,1 0-1,0 0 1,0 0-1,0 0 1,0 0-1,0 0 0,0 0 1,1 0-1,-1 0-16,3-1-347,0-1-1,0 1 1,1 0-1,-1 0 0,0 1 1,1-1-1,0 1 1,0 0-1,0 0 0,0 1 1,0-1-1,0 1 1,0 0-1,0 0 0,0 1 1,1 0-1,1 0 348,23 0-3386</inkml:trace>
  <inkml:trace contextRef="#ctx0" brushRef="#br2" timeOffset="208555.134">4271 12016 8122,'-26'-3'6801,"65"-5"-4598,210-55-1901,-188 58-322,-63 3-4597,-2-5 1404</inkml:trace>
  <inkml:trace contextRef="#ctx0" brushRef="#br2" timeOffset="208556.134">4756 11641 7458,'9'-25'6400,"-25"82"-4604,10-32-1741,1 1 1,1 1-1,1-1 0,1 0 1,1 1-1,2-1 0,1 0 1,1 1-1,1-1 0,7 24-55,-7-40-6,-1-1-1,2 0 0,-1-1 0,1 1 0,1-1 0,-1 0 0,2 0 0,-1 0 0,1-1 0,0 0 0,1 0 7,6-5-4082,-21-12 1443</inkml:trace>
  <inkml:trace contextRef="#ctx0" brushRef="#br2" timeOffset="208557.134">4530 12192 4969,'-49'37'6281,"49"-37"-6239,0 0 0,1 0 0,-1 0 0,0 0 0,1 0 0,-1 0 0,0 0 0,1 0 0,-1 0 0,0 0 0,1 1 0,-1-1 0,0 0 0,1 0 0,-1 0 0,0 1 0,0-1 0,1 0 0,-1 0 0,0 0 0,0 1 0,0-1 0,1 0 0,-1 1 0,0-1 0,0 0-1,0 1 1,0-1 0,0 0 0,1 0 0,-1 1 0,0-1 0,0 0 0,0 1 0,0-1 0,0 0 0,0 1 0,0-1 0,0 0 0,0 1 0,0-1 0,-1 0 0,1 1 0,0-1 0,0 0 0,0 1 0,0-1 0,0 0 0,-1 1 0,1-1 0,0 0 0,0 0 0,0 1 0,-1-1 0,1 0 0,0 0-1,0 1 1,-1-1 0,1 0 0,0 0 0,-1 0 0,1 0-42,30-1 579,22-8-300,0-2 1,-1-3-1,0-2 1,12-7-280,-35 12 53,0-2 0,-1-1 0,-1-1 0,23-16-53,-15 8-118,-55-2-3246,2 9 358,0-4-434</inkml:trace>
  <inkml:trace contextRef="#ctx0" brushRef="#br2" timeOffset="208558.134">4494 11725 8122,'-17'-8'2512,"4"4"537,8-1-2305,10 5-240,5 2-288,10-2-96,10 0-120,14 3 16,5-5 0,9 4 24,1-5-8,3-2 40,-9-7-72,11 3-3080,-10-3 1039</inkml:trace>
  <inkml:trace contextRef="#ctx0" brushRef="#br2" timeOffset="-213439.349">5312 11720 4729,'3'-25'8727,"0"69"-8203,16 222-292,-18-260-201,0-1 0,1 1-1,0 0 1,1-1-1,-1 0 1,1 1 0,0-1-1,0 0 1,1 0-1,-1-1 1,1 1 0,0-1-1,1 1 1,-1-1-1,1-1 1,-1 1-1,2 0-30,25 6 86,-31-10-186,1-1-1,0 1 1,0-1 0,0 0 0,-1 0-1,1 1 1,0-1 0,0 0-1,-1 0 1,1 0 0,-1 0 0,1 0-1,-1 0 1,1 0 0,-1 0 0,0 0-1,0 0 1,1 0 0,-1 0 0,0 0-1,0 0 1,0 0 0,0 0 0,0 0-1,0 0 1,0 0 0,0 0-1,-1 0 1,1 0 0,0 0 0,-1 0-1,1 0 1,-1-1 100,-7-11-2435</inkml:trace>
  <inkml:trace contextRef="#ctx0" brushRef="#br2" timeOffset="-213097.897">5180 11949 4041,'-17'-2'6267,"23"7"-3252,7 1-2965,-1-2 0,1 1-1,0-2 1,1 0 0,-1-1 0,1 0 0,-1 0 0,1-2 0,-1 0-1,1 0 1,-1-1 0,1-1 0,-1 0 0,1-1 0,-1-1 0,0 0 0,-1-1-1,11-4-49,45-26-2834,-34 17 674</inkml:trace>
  <inkml:trace contextRef="#ctx0" brushRef="#br2" timeOffset="-212818.755">5967 11617 8898,'-12'-31'5593,"-14"31"-5130,-9 15-359,1 1-1,0 2 1,1 2 0,-17 13-104,33-23-1,0 0 0,0 1 1,1 1-1,0 0 1,1 1-1,0 1 1,2 0-1,-1 1 0,2 0 1,0 1-1,0 1 1,2 0-1,0 0 1,-5 14 0,13-25 2,1-1 1,0 1 0,0-1-1,0 1 1,1 0 0,-1 0-1,1-1 1,1 1 0,-1 0-1,1 0 1,0-1 0,1 1-1,-1-1 1,1 1 0,0-1-1,0 1 1,1-1 0,-1 0-1,1 0 1,0 0 0,1-1-1,-1 1 1,1-1 0,0 0-1,0 0 1,0 0 0,1 0-1,-1-1 1,1 1 0,0-1-1,4 1-2,11 3 26,0-2-1,0 0 0,1-2 1,0 0-1,0-1 0,0-1 1,0-1-1,0-1 0,0 0 1,0-2-1,16-4-25,-7 2 34,1-2 1,-1 0-1,0-2 1,0-1-1,-1-2 1,14-8-35,31-39-3008,-55 27 705</inkml:trace>
  <inkml:trace contextRef="#ctx0" brushRef="#br2" timeOffset="-210231.334">1 13415 3025,'0'-3'4184,"15"-14"-1798,43-21 1040,-16 8-3308,1 2-1,2 2 1,0 2-1,1 2 0,2 2 1,0 3-1,1 1 0,0 2 1,1 3-1,16-1-117,-55 11 1,1 0 0,-1 0 0,0 1 1,1 1-1,-1-1 0,1 2 0,-1 0 0,0 0 0,0 1 0,0 1 0,0 0 1,-1 0-1,0 1 0,1 0 0,-2 1 0,1 0 0,-1 0 0,1 1 0,1 3-1,-8-7 3,2 2 39,1-1 0,-1 1 0,1-1-1,0 0 1,0-1 0,0 1 0,0-1 0,1 0 0,-1-1 0,1 1 0,0-1 0,0-1 0,-1 1 0,4-1-42,29 2 43,0-2 1,0-2-1,0-2 0,0-1 1,0-2-1,-1-1 0,0-3 1,0 0-1,-1-3 0,1-2-43,-18 8 9,1-2-6,1 1-1,0 1 1,0 1 0,1 1 0,0 1-1,-1 1 1,9 1-3,163 51 175,-163-51-146,-1 0 1,1-3-1,-1 0 1,0-2-1,0-1 1,0-2-1,1-1-29,28-8 29,-45 15-22,11-5-1,0 1 1,1 2-1,0 0 0,0 2 1,1 1-1,22 0-6,4 13 48,28-3 92,-37-17-96,0-2 0,-1-2 1,-1-1-1,0-3 0,-1-1 0,12-10-44,-12 9 18,137-77 30,-171 93-53,-11 8 3,-15 23 2179,-6-8-3782,-3 0 1066</inkml:trace>
  <inkml:trace contextRef="#ctx0" brushRef="#br2" timeOffset="-209528.384">579 13807 8802,'-12'10'2208,"8"2"649,1 22-2457,3 10-360,0-22 80,0 1-24,10 80-16,1-1 0,1 3-32,2-14 0,-1-49-16,-5-13 0,0 0 8,-4-9 0,1-8-192,-5-9 304,-2-8-3128,1-10 951</inkml:trace>
  <inkml:trace contextRef="#ctx0" brushRef="#br2" timeOffset="-208949.178">224 13981 9266,'4'-10'628,"0"1"0,1 0 1,0 0-1,1 0 0,-1 0 0,2 1 1,-1 0-1,1 0 0,1 0-628,118-86 467,-97 75-459,2 1 1,0 2-1,1 1 0,0 1 0,1 2 0,0 2 0,1 0 0,0 3 1,1 0-1,23 0-8,-49 6-4,-1 1-1,1 0 1,-1 0 0,1 0 0,0 1 0,-1 0 0,0 1 0,1 0 0,-1 0-1,0 1 1,3 2 4,-9-4 1,0 1-1,0 0 1,-1-1-1,1 1 1,-1 0 0,0 0-1,1 0 1,-1 0-1,0 1 1,0-1-1,0 0 1,0 0-1,-1 1 1,1-1-1,-1 0 1,1 1-1,-1-1 1,0 1 0,0-1-1,0 0 1,0 1-1,0-1 1,0 1-1,-1-1 1,1 0-1,-1 1 1,0-1-1,0 0 1,0 0-1,0 1 1,0-1 0,0 0-1,0 0 1,-1 0-1,1 0 1,-1 0-1,0-1 1,1 1-1,-1 0 1,0-1-1,0 1 1,-1-1-1,-39 47 132,-3-3 1,-1-1-1,-31 20-132,-24 22 102,60-39-24,41-46-76,-1 0-1,0 0 1,1-1-1,-1 1 0,1 0 1,-1 0-1,1 0 0,0 0 1,-1 0-1,1 0 1,0 0-1,-1 0 0,1 0 1,0 0-1,0 0 0,0 0 1,0 0-1,0 0 1,0 0-1,0 0 0,1 0 1,-1 0-1,0 0 0,0 0 1,1 0-1,-1 0 1,1 0-1,-1 0 0,1 0 1,-1 0-1,1-1 1,-1 1-1,1 0 0,0 0 1,0-1-1,-1 1 0,1 0 1,0-1-1,0 1 1,0 0-1,0-1 0,-1 1 1,1-1-1,0 0 0,1 1-1,48 10 19,-44-11-5,3 2-12,9-1 12,0 1 1,0 0 0,-1 2-1,1 0 1,-1 1 0,0 1-1,0 0 1,-1 2-1,13 7-14,-25-13-1,-1 1-1,0 0 0,0 0 0,-1 0 1,1 0-1,-1 1 0,1-1 0,-1 1 1,0 0-1,0-1 0,-1 1 0,1 0 1,-1 0-1,0 0 0,0 0 0,0 0 0,0 0 1,-1 0-1,0 1 0,0-1 0,0 0 1,0 0-1,0 0 0,-1 0 0,0 1 1,0-1-1,0 0 0,-1 1 2,-50 108-3,40-92 206,0-1 0,-2 0-1,0-1 1,-1-1-1,-1 0 1,-1-1-1,0-1 1,-1 0 0,-19 11-203,33-24 70,-1 0-1,1-1 1,-1 1 0,1-1 0,-1 0 0,0 0 0,0-1 0,0 1 0,0-1 0,0 0 0,-1-1 0,1 1 0,0-1 0,0 0 0,-1 0 0,1-1 0,0 1 0,0-1 0,0 0 0,0-1 0,0 1 0,0-1 0,-2-1-70,6 1-17,0 1 0,0 0 1,0-1-1,0 1 0,0 0 0,1-1 0,-1 1 0,0-1 0,1 0 1,0 1-1,-1-1 0,1 1 0,0-1 0,0 0 0,-1 1 0,1-1 1,1 0-1,-1 1 0,0-1 0,0 1 0,1-1 0,-1 0 0,0 1 0,1-1 1,0 1-1,-1-1 0,1 1 0,0-1 0,0 1 0,0 0 0,0-1 1,0 1-1,0 0 0,0 0 0,0 0 0,1 0 0,-1 0 0,0 0 1,1 0-1,-1 0 0,0 0 0,1 0 17,2-3-175,77-72-4766,-28 31 1239</inkml:trace>
  <inkml:trace contextRef="#ctx0" brushRef="#br2" timeOffset="-208631.496">1059 14061 6097,'-33'19'8148,"2"38"-6791,29-53-1270,-1 0-58,1 1 0,0-1 0,0 1 0,0-1 0,1 1 0,0-1 0,0 1 0,0 0 0,0 0 1,1 0-1,-1 0 0,1-1 0,0 1 0,1 0 0,-1 0 0,1 0 0,0 0 0,1-1 0,-1 1 0,1 0 1,-1-1-1,2 1 0,-1-1 0,0 0 0,1 0 0,0 0 0,-1 0 0,2 0 0,-1 0 0,0-1 0,1 0 0,0 1 1,-1-1-1,1-1 0,1 1 0,-1-1 0,0 1-29,2-1 15,1 0 0,-1-1 0,0 0 0,0 0 0,1 0 0,-1-1 0,1 0 0,-1 0 0,0-1 0,1 1 0,-1-1 0,0-1 0,0 1 0,0-1 0,0 0 0,0-1 0,0 1 0,0-1 0,-1 0 0,1-1 0,-1 0-15,9-5 28,-1 0 1,0-2-1,-1 0 0,0 0 1,-1-1-1,0 0 0,8-13-28,-13 17 15,0-1 0,0 0 0,0 0 0,-1-1 0,-1 1 0,1-1-1,-2 0 1,1 0 0,-1-1 0,-1 1 0,0-1 0,-1 1 0,1-1-1,-2-10-14,0 20 11,0 0 0,0 0 0,0 0 0,0 0 0,0 0 0,0 1 0,0-1 0,0 0 0,-1 0 0,1 0 0,0 0 0,-1 0 0,1 1 0,0-1 0,-1 0 0,1 0 0,-1 0 0,1 1 0,-1-1 0,0 0 0,1 1 0,-1-1 0,0 1 0,0-1 0,1 0 0,-1 1 0,0 0 0,0-1 0,0 1 0,1-1 0,-1 1 0,0 0 0,0 0 0,0-1 0,0 1 0,0 0 0,0 0 0,0 0 0,1 0 0,-1 0 0,0 0-1,0 0 1,0 1 0,0-1 0,0 0 0,0 0 0,0 1 0,1-1 0,-1 0 0,0 1 0,0-1 0,0 1 0,1-1 0,-1 1 0,0 0 0,1-1 0,-1 1 0,0 0 0,1-1 0,-1 1 0,1 0 0,-1 0 0,1-1 0,-1 1 0,1 0 0,0 0 0,-1 0 0,1 0 0,0 0-11,-5 6 7,0 0 0,1 1 1,0 0-1,0 0 0,1 0 0,0 0 1,1 0-1,-1 1 0,2-1 0,-1 1 1,1-1-1,0 1 0,1 0 0,0-1 1,0 1-1,1 0 0,0-1 0,1 1 0,0-1 1,0 1-1,1-1 0,0 0 0,0 0 1,1 0-1,0 0 0,1-1 0,-1 1 1,1-1-1,1 0 0,-1-1 0,1 1 1,0-1-1,1 0 0,0-1 0,0 1-7,-4-4-5,1-1 0,0 0 0,-1 1 0,1-1 0,0 0 0,0-1 0,-1 1 0,1-1 0,0 1 0,0-1 0,0 0 0,0-1 0,-1 1 0,1-1 0,0 0 0,0 0 0,-1 0 0,1 0 0,0 0 0,-1-1 0,1 0 0,-1 1 0,0-1 0,0-1 0,3-1 5,27-26-2495,-23 14 405</inkml:trace>
  <inkml:trace contextRef="#ctx0" brushRef="#br2" timeOffset="-208130.317">1857 13857 5721,'10'-59'6599,"-10"58"-6504,-1-1 1,1 1 0,0-1-1,0 1 1,-1-1 0,1 1 0,-1 0-1,1-1 1,-1 1 0,0 0-1,0-1 1,1 1 0,-1 0-1,0 0 1,0 0 0,0-1 0,0 1-1,0 0 1,-1 0 0,1 1-1,0-1 1,0 0 0,-1 0 0,1 1-1,0-1 1,-1 0 0,1 1-1,-1-1 1,1 1 0,0 0-1,-1 0 1,1-1 0,-1 1 0,1 0-1,-1 0 1,1 0 0,-2 1-96,-5 1 80,-1 1 0,1 0 1,0 1-1,0-1 0,0 2 0,1-1 1,-1 1-1,1 0 0,0 1 0,1 0 1,-1 0-1,1 0 0,0 1 1,1 0-1,-1 0 0,1 0 0,1 1 1,0 0-1,-1 0-80,4-6 10,-83 153 427,62-81-234,21-71-194,1-1 1,-1 0-1,1 1 0,0-1 0,0 0 0,0 1 0,1-1 0,-1 0 0,0 1 0,1-1 0,-1 0 0,1 0 0,0 0 0,0 1 0,0-1 0,0 0 0,0 0 0,0 0 0,1 0 0,-1-1 0,1 1 0,-1 0 0,1 0 0,0-1 0,-1 1 0,1-1 0,0 0 0,0 1 0,0-1 0,0 0 0,0 0 0,1 0-9,0-1 15,0 1-1,0-1 1,0 0 0,0-1-1,0 1 1,0 0-1,0-1 1,0 1 0,0-1-1,0 0 1,0 0-1,0 0 1,0-1 0,-1 1-1,1-1 1,-1 1-1,1-1 1,1-1-15,14-12 55,0 0 1,-1-1-1,0-1 1,-1-1-1,-1-1 0,-1 0 1,-1 0-1,0-1 1,8-21-56,-2 5 18,-1 0-1,-2-2 1,-2 0 0,-1 0 0,-2-2-1,5-38-17,-14 4-46,-2 74 43,0-1 0,-1 1 0,1-1 0,-1 1 0,0 0 0,1-1 0,-1 1 0,1 0 0,-1-1 1,1 1-1,-1 0 0,0 0 0,1-1 0,-1 1 0,0 0 0,1 0 0,-1 0 0,0 0 0,1 0 0,-1 0 0,0 0 1,1 0-1,-1 0 0,0 1 0,1-1 0,-1 0 0,0 0 0,1 0 0,-1 1 0,1-1 0,-1 0 0,0 1 0,1-1 1,-1 1-1,1-1 0,-1 0 0,1 1 0,0-1 0,-1 1 0,1-1 0,-1 1 0,1 0 0,0-1 0,-1 1 0,1-1 1,0 1-1,0 0 0,-1-1 3,0 1-7,-11 15-19,0 0-1,1 0 0,1 1 1,0 0-1,1 1 1,1 0-1,1 0 1,0 1-1,-1 11 27,4-15 5,1 0-1,0 0 0,1 1 0,1-1 1,0 0-1,1 1 0,1-1 0,2 15-4,-2-24-7,0 0 0,0-1-1,0 1 1,1 0 0,0-1-1,0 1 1,0-1 0,1 0-1,0 1 1,0-1-1,0-1 1,1 1 0,-1 0-1,1-1 1,0 0 0,1 0-1,-1 0 1,1 0-1,-1-1 1,1 1 0,0-1-1,0 0 1,1-1 0,0 1 7,3-2-339,-1 0 0,1 0 0,-1-1 0,1-1 0,0 1 1,-1-1-1,1 0 0,-1-1 0,0 0 0,1-1 0,-1 1 0,0-2 1,0 1-1,-1-1 0,1 0 0,-1-1 0,0 1 0,0-1 0,0-1 1,-1 0-1,0 0 0,0 0 0,5-7 339,37-38-4160</inkml:trace>
  <inkml:trace contextRef="#ctx0" brushRef="#br2" timeOffset="-207148.196">2264 13702 8690,'-42'27'6712,"-5"37"-5923,34-43-256,6-12-466,0 0 1,1 1 0,0 0 0,1 0 0,0 1 0,0 0 0,1-1 0,0 2 0,1-1 0,1 0 0,0 0 0,0 1-1,1 1-67,3-8 9,-1 0 0,1-1 0,1 1 0,-1-1 0,1 1 0,0-1 0,0 0 0,0 0 0,0 0 0,1 0 0,-1-1 0,1 0 1,0 1-1,0-1 0,0-1 0,1 1 0,-1-1 0,1 1 0,-1-1 0,1 0 0,0-1 0,0 1 0,-1-1 0,1 0 0,1 0-9,19 8 36,-18-6-34,0 0 0,0 0 1,0 0-1,0 1 0,-1 0 1,0 0-1,0 0 0,0 1 1,0 0-1,-1 0 0,0 1 1,0-1-1,0 1 0,-1 0 1,1 1-1,-2-1 0,1 1 1,-1-1-1,0 1 0,0 0 1,-1 1-1,0-1 0,0 0 1,0 0-1,-1 1 0,-1-1 1,1 1-1,-1 0-2,-1 6 18,-1 0-1,0 1 1,-1-1-1,-1-1 1,0 1-1,-1 0 1,0-1 0,-1 0-1,-1 0 1,0-1-1,-1 0 1,0 0-1,0-1 1,-1 0-1,-1 0 1,0-1-1,-1 0 1,1-1 0,-13 8-18,20-15 32,0 1 0,1-1 0,-1 0 0,0 0 0,0-1 0,0 1 0,0-1 0,-1 1 0,1-1 0,0 0 0,-1 0 0,1-1 0,0 1 0,-1-1 0,1 1 0,-1-1 0,1 0 0,-1 0 0,1-1 0,-1 1 0,1-1 0,-1 1 0,1-1 0,0 0 0,0-1 0,-1 1 0,1-1 0,0 1 0,0-1 0,0 0 0,0 0 0,1 0 0,-1 0 0,0-1 0,1 1 0,0-1 0,-1 1 0,1-1 0,0 0 0,1 0 0,-1 0 0,0 0 0,1 0 0,-1 0 0,0-4-32,1-9 19,0 0 1,1 0-1,1 0 0,0 0 1,1 0-1,1 0 0,1 0 1,0 1-1,1-1 1,0 1-1,1 0 0,1 1 1,0-1-1,1 1 0,1 1 1,0-1-1,1 2 1,1-1-1,3-3-19,26-31 0,2 2 0,2 2 0,36-26 0,-20 28-26,-48 35 29,0-1 0,0-1 0,-1 0 0,0-1 1,-1 0-1,0-1 0,4-5-3,-14 15 0,-1 0 0,1 1 0,-1-1 0,1 0 0,-1 0 0,1 0 0,0 0 0,-1 0 0,1 0 0,-1 0 0,1 0 0,-1-1 0,1 1 0,-1 0 0,1 0 0,0 0 0,-1 0 0,1-1 0,-1 1 0,1 0 0,0 0-1,-1-1 1,1 1 0,0 0 0,-1 0 0,1-1 0,0 1 0,-1-1 0,1 1 0,0 0 0,0-1 0,-1 1 0,1 0 0,0-1 0,0 1 0,0-1 0,0 1 0,0-1 0,0 1 0,-1-1 0,1 1 0,0 0 0,0-1 0,0 1 0,0-1 0,1 1 0,-1-1 0,0 1 0,0-1 0,0 1 0,0 0 0,0-1 0,1 1 0,-1-1 0,0 1 0,0 0 0,0-1 0,1 1 0,-1-1 0,0 1 0,1 0 0,-1-1 0,-6 6-6,0 0 0,0 1 1,0-1-1,1 1 1,0 0-1,0 0 0,0 1 1,1-1-1,0 1 0,1 0 1,-1 0-1,1 0 1,0 1-1,1-1 0,0 1 1,0-1-1,1 1 1,0 0-1,0 1 6,0-6 0,1 0 0,-1 0 0,1 0 0,0 0 1,0 0-1,0 0 0,0 0 0,1 0 0,-1 0 0,1 1 0,0-1 0,0 0 0,0-1 1,0 1-1,1 0 0,-1 0 0,1 0 0,-1-1 0,1 1 0,0-1 0,0 1 1,0-1-1,0 0 0,1 0 0,-1 0 0,1 0 0,-1 0 0,1-1 0,0 1 0,-1-1 1,1 1-1,0-1 0,0 0 0,2 0 0,2 0 6,0-1 1,-1-1-1,1 1 1,0-1-1,-1 0 1,1-1-1,-1 0 0,1 0 1,-1 0-1,0-1 1,0 0-1,0 0 1,0 0-1,0-1 0,-1 0 1,1 0-1,-1 0 1,0-1-1,3-3-6,81-104 111,-86 106-111,27-35 24,-3-2 0,-2-1-1,-1-1 1,-2-1-1,-3-1 1,-2-1 0,8-35-24,-22 72 13,-1 0 1,0 1 0,0-1 0,-1 0-1,-1 0 1,0 0 0,-1 0-1,0 0 1,0 0 0,-1 0 0,0 1-1,-1-1 1,-1 1 0,-2-7-14,6 16 1,-1 0 0,1 0 0,0 0 0,0 0 0,-1 1 0,1-1 0,0 0 0,-1 0 0,1 1 0,-1-1 1,1 0-1,-1 1 0,1-1 0,-1 0 0,0 1 0,1-1 0,-1 1 0,0-1 0,1 1 0,-1-1 0,0 1 0,0 0 0,0-1 1,1 1-1,-1 0 0,0-1 0,0 1 0,0 0 0,0 0 0,1 0 0,-1 0 0,0 0 0,0 0 0,0 0 0,0 0 0,0 0 0,1 0 1,-1 1-1,0-1 0,0 0 0,0 1 0,1-1 0,-1 0 0,0 1 0,0-1 0,1 1 0,-1-1 0,0 1 0,1-1 0,-1 1 1,0 0-2,-22 41-19,19-13 6,0 0 1,2 0 0,2 0-1,0 0 1,2 0 0,1 1-1,1-2 1,4 10 12,0 9 0,2 0 0,2 0 1,2-1-1,3-1 0,1 0 0,23 39 0,-38-78 6,0 0 0,1 0 0,0-1 0,0 1 0,1-1 0,-1 0 0,1-1 0,0 1 0,1-1 0,-1 0 0,3 1-6,-8-5 3,1 0 1,0 0-1,-1 0 1,1 0-1,-1 0 1,1 0-1,0 0 1,-1 0-1,1 0 1,0 0-1,-1-1 1,1 1-1,-1 0 1,1-1 0,-1 1-1,1 0 1,-1-1-1,1 1 1,-1 0-1,1-1 1,-1 1-1,1-1 1,-1 1-1,0-1 1,1 1-1,-1-1 1,0 1-1,1-1 1,-1 0-1,0 1 1,0-1-1,0 1 1,1-1-1,-1 0 1,0 1-1,0-1 1,0 1-1,0-1 1,0 0 0,0 1-1,0-1 1,0 0-1,0 1 1,-1-1-1,1 1 1,0-1-1,0 0 1,-1 1-1,1-1 1,0 1-1,0-1 1,-1 1-1,1-1 1,-1 1-1,1-1 1,0 1-1,-1-1 1,1 1-1,-1-1 1,1 1-1,-1 0-3,-9-19-2,-1 1 0,-1 0 0,-1 1 0,0 0 0,-1 1-1,-1 1 1,0 0 0,-1 1 0,-1 1 0,0 0-1,-19-10 3,-178-94-132,169 98 143,44 11 20,19 5-27,-13 2 0,13-2-23,192-29-365,-73 13-3419,-45 4 654</inkml:trace>
  <inkml:trace contextRef="#ctx0" brushRef="#br2" timeOffset="-199793.031">3301 13676 8178,'-5'-2'1059,"5"2"-968,0 0 0,0-1 0,1 1 0,-1 0 0,0 0 0,0-1 0,0 1 0,0 0 0,0-1 0,1 1 0,-1 0 0,0 0 0,0-1 0,0 1 0,0 0 0,0-1 0,0 1 0,0 0 0,0-1 0,0 1 0,0 0 0,0-1 0,0 1 0,0 0 0,-1 0 0,1-1 0,0 1 0,0 0 0,0-1 0,0 1 0,0 0 0,-1 0 0,1-1 0,0 1 0,0 0 0,0 0 0,-1 0 0,1-1 0,0 1 0,0 0 0,-1 0 0,1 0 0,0 0 0,0-1 0,-1 1 0,1 0 0,0 0 0,-1 0 0,1 0 0,0 0 0,-1 0 0,1 0 0,0 0 0,-1 0 0,1 0 0,0 0 0,0 0 0,-1 0-91,275-57 1334,-170 30-1010,296-70-143,-293 95-1904,-86 5-1055,-10 4-169</inkml:trace>
  <inkml:trace contextRef="#ctx0" brushRef="#br2" timeOffset="-199468.754">3942 13344 4417,'-7'-17'8097,"28"11"-6660,202-6-1142,-197 13-273,-1 0 0,1 2 0,-1 0 0,0 2 0,1 1 0,20 8-22,-43-14 2,0 1 0,0 0 0,1 0 1,-1 0-1,-1 0 0,1 1 0,0-1 1,0 1-1,0-1 0,-1 1 0,1 0 0,-1 0 1,1 1-1,-1-1 0,0 0 0,0 1 1,0-1-1,0 1 0,-1 0 0,1-1 0,-1 1 1,1 0-1,-1 0 0,0 0 0,0 0 1,0 0-1,-1 0 0,1 0 0,-1 1 0,1-1-2,-5 7 63,-1-1-1,0 1 1,0-1-1,-1 0 1,0-1-1,0 1 1,-1-1-1,0 0 1,0-1-1,-8 6-62,-8 10 176,-133 161 590,131-146-1350,32-33-1951,17-7 141</inkml:trace>
  <inkml:trace contextRef="#ctx0" brushRef="#br2" timeOffset="-198660.869">4720 13002 6385,'28'-73'8486,"-26"187"-8482,4 0-1,19 88-3,-23-189 8,-2-7 5,0 1 0,1-1 0,0 0 0,0 0 0,0 0 0,1 0 0,0 0 0,0 0 0,0-1 0,1 1 0,0-1 0,0 1 0,1-1 0,-1 0-1,1 0 1,0-1 0,0 1 0,1 0-13,-2-5 40,0 0 1,0 1-1,0-1 0,-1 0 0,1 0 0,0 0 0,0-1 1,0 1-1,0-1 0,0 0 0,-1 0 0,1 0 0,0 0 1,-1 0-1,1 0 0,0-1 0,-1 1 0,0-1 0,1 0 1,-1 1-1,0-1 0,0 0 0,0-1 0,0 1 0,0-1-40,30-28 334,-1-2-1,-2-1 1,-1-1 0,2-8-334,-4 8 95,123-185 348,-125 166-372,-48 67-4872,5 4 1481</inkml:trace>
  <inkml:trace contextRef="#ctx0" brushRef="#br2" timeOffset="-198332.424">5039 13280 5729,'3'17'2121,"0"-5"271,4 6-1312,5-6-543,7 2-9,2-3-192,11 4-64,0-8-88,7 1-56,1 2-32,2-2-144,-6-2 896,-8-3-3521,-13-12 1361</inkml:trace>
  <inkml:trace contextRef="#ctx0" brushRef="#br2" timeOffset="-197628.716">5491 13248 4489,'15'-50'7389,"-15"49"-7314,0 0 0,0-1 0,0 1-1,1 0 1,-1 0 0,0-1-1,0 1 1,-1 0 0,1-1 0,0 1-1,0 0 1,-1 0 0,1-1 0,-1 1-1,1 0 1,-1 0 0,1 0-1,-1-1 1,0 1 0,1 0 0,-1 0-1,0 0 1,0 0 0,0 0-1,0 1 1,0-1 0,0 0 0,0 0-1,0 1 1,0-1 0,0 0 0,-1 1-1,1-1 1,0 1 0,0 0-1,0-1 1,-1 1-75,-1 0 20,-1 1-1,1 0 1,0 0-1,-1 0 1,1 0-1,0 0 1,0 0-1,0 1 1,0 0-1,0 0 1,0-1-1,1 2 1,-1-1-1,0 0 1,1 0-1,0 1 1,-1 0-1,1-1 1,0 1-1,0 0 1,1 0-1,-1 0 1,1 0-1,-1 1-19,-6 9 9,2-1 0,-1 2 0,1-1 1,1 1-1,1 0 0,0 0 0,0 0 0,2 0 0,-1 1 0,2 3-9,1-14 9,0 1 0,1-1 1,0 0-1,0 0 0,0 0 0,0 0 1,1-1-1,-1 1 0,1 0 0,0 0 1,0-1-1,0 1 0,1-1 0,-1 0 1,1 0-1,0 0 0,0 0 0,0 0 1,0-1-1,0 1 0,1-1 0,-1 0 1,1 0-1,0 0 0,-1 0 0,1-1 1,0 1-1,0-1 0,0 0 0,0 0 1,0-1-1,0 1 0,0-1 0,1 0 1,-1 0-1,0 0 0,0 0 0,0-1 1,0 0-1,0 0 0,0 0 0,0 0 1,0-1-1,0 1 0,0-1-9,17-8 61,0-1 0,0 0 0,-1-2-1,0 0 1,-1-1 0,-1-1 0,-1-1 0,11-12-61,-16 17 61,-1 0 0,0-1 1,-1-1-1,0 1 1,-1-2-1,0 1 0,-1-1 1,0-3-62,-9 11 505,-10 21-326,8-9-174,1-1 0,-1 1 0,1-1 0,1 1 0,-1 0 0,1 0 0,0 0 1,0-1-1,1 1 0,-1 0 0,1 0 0,1 0 0,-1 0 0,1 0 0,0 0 1,1 0-1,-1 0 0,1 0-5,0-5 6,0 1 1,0-1-1,0 1 1,0-1-1,0 0 1,0 0-1,1 0 1,-1 0 0,0 0-1,1 0 1,-1-1-1,0 1 1,1-1-1,-1 0 1,1 0-1,-1 0 1,1 0-1,-1 0 1,0 0-1,1 0 1,-1-1-1,1 1 1,-1-1 0,0 0-1,1 0 1,-1 0-1,0 0 1,0 0-1,0 0 1,0-1-1,0 1 1,0-1-1,2-1-6,0 1 10,29-17 77,0-1 1,-2-2-1,0-1 1,10-10-88,-19 12 57,-9 54-144,25 45 374,-38-77-328,1-1 1,0 0-1,-1 0 1,1 1-1,0-1 1,-1 0-1,1 0 1,0 0-1,0 0 0,-1 0 1,1 0-1,0 0 1,-1 0-1,1 0 1,0 0-1,-1 0 1,1-1-1,0 1 1,-1 0-1,1 0 1,0-1-1,-1 1 0,1 0 1,0-1-1,-1 1 1,1-1-1,-1 1 1,1-1-1,-1 1 1,1-1-1,-1 1 1,1-1-1,-1 1 0,0-1 1,1 0-1,-1 1 1,0-1-1,0 0 1,1 1-1,-1-1 41,20-23-1667</inkml:trace>
  <inkml:trace contextRef="#ctx0" brushRef="#br2" timeOffset="-197105.887">6192 13051 5897,'-20'-3'8193,"-9"18"-5937,-172 62 182,164-47-2408,37-29-32,-1-1 1,0 1-1,1 0 0,-1 0 0,1-1 1,-1 1-1,1 0 0,0 0 1,-1 0-1,1-1 0,0 1 1,-1 0-1,1 0 0,0 0 1,0 0-1,0 0 0,0 0 0,0 0 1,0-1-1,0 1 0,0 0 1,0 0-1,0 0 0,1 0 1,-1 0-1,0 0 0,0 0 0,1-1 1,-1 1-1,1 0 0,-1 0 1,1 0-1,-1-1 0,1 1 1,-1 0-1,1-1 0,0 1 1,-1-1-1,1 1 0,0 0 0,0-1 1,-1 1-1,1-1 0,0 0 1,0 1-1,0-1 2,10 4-1,-1-2 1,0 1-1,1-1 1,0-1-1,-1 0 0,1 0 1,0-1-1,-1 0 1,11-2 0,-11 1 2,21-1 6,-19 0-3,1 1 0,0 1-1,-1 0 1,1 0 0,0 1 0,-1 1 0,9 2-5,-19-3-1,0 0 1,-1-1 0,1 1-1,0 0 1,-1 0-1,1 0 1,-1 1 0,1-1-1,-1 0 1,0 0-1,1 1 1,-1-1 0,0 1-1,0-1 1,0 1 0,0 0-1,0-1 1,0 1-1,-1 0 1,1 0 0,0-1-1,-1 1 1,0 0 0,1 0-1,-1 0 1,0 0-1,0 0 1,0 0 0,0-1-1,0 1 1,0 1 0,-15 55-7,12-52 11,1 0 1,-1 0-1,0 0 1,0-1-1,-1 1 1,0-1-1,0 0 1,0 0-1,-1 0 1,1-1-1,-1 0 1,0 1-1,-1-2 1,1 1-1,-1 0 1,1-1-1,-1 0 1,0-1-1,0 1 1,0-1-1,-1 0 1,0 0-5,-1-1 24,1 1 1,0-1 0,0-1 0,-1 1 0,1-1-1,0 0 1,0-1 0,-1 0 0,1 0 0,0 0-1,0-1 1,-7-3-25,14 4-35,0-1 0,0 1 0,0-1 0,0 0-1,0 1 1,0-1 0,0 1 0,1-1 0,-1 1 0,0-1 0,1 1-1,0-1 1,-1 1 0,1-1 0,0 1 0,0-1 0,-1 1 0,1 0-1,0 0 1,1-1 0,-1 1 0,0 0 0,0 0 0,0 0 0,1 0-1,-1 0 1,0 1 0,1-1 0,-1 0 0,1 0 0,-1 1 0,1-1-1,0 1 36,2-3-191,116-82-6217,-65 46 3153</inkml:trace>
  <inkml:trace contextRef="#ctx0" brushRef="#br2" timeOffset="-196512.215">6497 12995 8402,'-21'12'5221,"-6"12"-4808,1 1 0,1 2 1,1 0-1,2 1 0,1 2 0,1 0 1,1 1-1,-2 9-413,18-34 56,0 1 0,0-1 0,1 1 0,-1 0 0,2 0 0,-1 0 0,1 0 0,0 1 0,0-1 0,1 2-56,1-6 9,0 0 0,0-1 1,0 1-1,0 0 0,0-1 0,1 1 0,-1-1 0,1 0 1,0 1-1,-1-1 0,1 0 0,0 0 0,0 0 0,1 0 1,-1-1-1,0 1 0,1-1 0,-1 1 0,1-1 0,-1 0 1,1 0-1,0 0 0,-1 0 0,1 0 0,0-1 0,0 1 1,-1-1-1,1 0 0,0 1 0,0-1 0,0-1 0,0 1 1,-1 0-1,1-1 0,0 1 0,0-1 0,-1 0 0,1 0 1,0 0-1,2-1-9,18-6 37,1-1 1,-1 0 0,-1-2 0,0-1-1,0 0 1,-1-2 0,-1 0-1,17-16-37,64-60 75,-87 80-119,-16 35-191,-5-2 212,4-15 61,0 1 1,1-1 0,0 0-1,0 1 1,1-1 0,0 1-1,0 0 1,1-1-1,0 1 1,1 0 0,0 3-39,1-11 12,0 1 0,0 0 0,0-1 1,1 0-1,-1 1 0,0-1 1,1 0-1,-1 0 0,1 0 0,-1-1 1,1 1-1,0 0 0,-1-1 1,1 0-1,-1 0 0,1 0 0,0 0 1,-1 0-1,1 0 0,0-1 1,-1 1-1,1-1 0,-1 1 0,1-1 1,-1 0-1,1 0 0,-1-1 1,1 1-1,-1 0 0,0-1 0,0 1 1,0-1-1,0 0-12,135-95 252,-114 83-233,-23 14-20,0-1 0,1 1 0,-1 0-1,0-1 1,0 1 0,0 0 0,1 0-1,-1-1 1,0 1 0,0 0 0,1 0 0,-1 0-1,0-1 1,1 1 0,-1 0 0,0 0-1,1 0 1,-1 0 0,0 0 0,1 0 0,-1-1-1,0 1 1,1 0 0,-1 0 0,0 0 0,1 0-1,-1 0 1,0 0 0,1 0 0,-1 1-1,0-1 1,1 0 0,-1 0 0,0 0 0,1 0-1,-1 0 1,0 0 0,0 1 0,1-1-1,-1 0 1,0 0 0,1 0 0,-1 1 0,0-1-1,0 0 1,0 0 0,1 1 0,-1-1 0,0 0-1,0 1 1,0-1 0,1 0 0,-1 0-1,0 1 1,0-1 0,0 0 0,0 1 0,0-1-1,0 0 1,0 1 0,0-1 0,0 1 0,0-1-1,0 0 1,0 1 1,-43 97-191,43-96 192,-11 36 70,11-37-66,0 0-1,0-1 1,0 1-1,-1-1 0,1 1 1,0 0-1,0-1 1,0 1-1,0 0 1,0-1-1,0 1 0,1 0 1,-1-1-1,0 1 1,0 0-1,0-1 1,0 1-1,1-1 0,-1 1 1,0 0-1,1-1 1,-1 1-1,0-1 1,1 1-1,-1-1 0,1 1 1,-1-1-1,1 1 1,-1-1-1,1 0 1,-1 1-1,1-1 0,0 0 1,-1 1-1,1-1 1,-1 0-1,1 0 1,0 0-1,-1 1 1,1-1-1,-1 0 0,1 0 1,0 0-1,-1 0 1,1 0-1,0 0 1,-1 0-1,1 0 0,0 0 1,-1-1-1,1 1 1,0 0-1,-1 0-4,18-6 50,-1-1 0,0 0 0,0-2 0,-1 0 0,0 0 1,7-7-51,1 0 35,122-84 60,-145 100-98,-1-1 0,1 1 0,-1-1 0,1 1-1,-1-1 1,1 1 0,0 0 0,-1-1 0,1 1 0,-1 0 0,1-1 0,0 1 0,-1 0 0,1 0 0,0-1 0,0 1 0,-1 0-1,1 0 1,0 0 0,-1 0 0,1 0 0,0 0 0,-1 0 0,1 0 0,0 1 0,0-1 0,-1 0 0,1 0 0,0 0-1,-1 1 1,1-1 0,-1 0 0,1 1 0,0-1 0,-1 1 0,1-1 0,-1 0 0,1 1 0,-1-1 0,1 1 0,-1 0 0,1-1-1,-1 1 1,0-1 0,1 1 0,-1 0 0,0-1 0,0 1 0,1 0 0,-1-1 0,0 1 0,0 0 0,0-1 0,0 1 0,0 0-1,0-1 1,0 1 0,0 0 0,0 0 0,0-1 0,0 1 0,0 0 0,0-1 0,-1 1 0,1 0 3,0 2-1,0 1 1,0-1-1,0 1 1,0-1-1,1 0 0,-1 1 1,1-1-1,0 0 1,0 1-1,1-1 1,-1 0-1,0 0 1,1 0-1,0 0 0,0 0 1,0 0-1,0-1 1,0 1-1,0-1 1,1 1-1,0-1 1,-1 0-1,1 0 0,0 0 1,0 0-1,0-1 1,0 1-1,0-1 1,0 1-1,0-1 0,3 0 1,3 0-2,0-1-1,0 0 0,0 0 0,0-1 0,0 0 1,-1-1-1,1 0 0,0 0 0,-1-1 0,6-2 3,0-3-777,-12 6-3139,-18-6 454</inkml:trace>
  <inkml:trace contextRef="#ctx0" brushRef="#br2" timeOffset="-196044.561">7545 13241 5721,'-9'4'2625,"0"-1"167,6 2-1359,1-1-297,2 4-328,6 3-48,2-4-200,12-4-24,4 0-151,11-6-81,6-3-80,12-6-8,-6 0-328,5-9 2112,-16-4-5489,-7-8 2273</inkml:trace>
  <inkml:trace contextRef="#ctx0" brushRef="#br2" timeOffset="-195654.073">8167 12907 9386,'-34'-43'6677,"31"41"-6570,0 0-1,-1 1 1,1-1 0,-1 1 0,0 0 0,1 0 0,-1 0 0,0 1 0,0-1 0,1 1 0,-1 0 0,0 0 0,0 0 0,1 1 0,-1-1 0,0 1 0,0 0 0,1 0 0,-1 0 0,1 0 0,-2 1-107,-3 2 16,0 0-1,1 0 1,-1 1 0,1 0-1,-1 0 1,2 1-1,-1 0 1,1 0 0,-1 1-1,2-1 1,-1 1-1,1 1 1,0-1-1,0 1 1,1-1 0,-2 6-16,6-11 0,-1 1 1,0-1 0,1 1 0,-1-1-1,1 1 1,0-1 0,0 1 0,0 0-1,0-1 1,0 1 0,0 0 0,1-1-1,-1 1 1,1-1 0,0 1 0,0-1 0,0 1-1,0-1 1,0 0 0,1 1 0,-1-1-1,0 0 1,1 0 0,0 0 0,0 0-1,-1 0 1,1 0 0,0-1 0,1 1-1,-1-1 1,1 2-1,76 35 46,-48-30-19,-26-8-28,-1 0 0,0 0-1,0 1 1,0-1 0,0 1 0,1 0 0,-1 0 0,0 0 0,0 1 0,0-1-1,-1 1 1,1 0 0,0 0 0,-1 0 0,1 0 0,-1 1 0,0 0-1,1 0 1,-1-1 0,-1 2 0,1-1 0,0 0 0,-1 1 0,0-1 0,1 1-1,-1-1 1,-1 1 0,1 0 0,0 0 0,-1 0 0,0 0 0,0 1 1,-3 4-4,-1 0 0,0 0 0,0 0 0,-1 0 0,0 0 0,0-1 0,-1 1 0,0-1 0,-1 0 0,0-1 0,0 1 0,-1-1 0,-6 5 4,8-6 6,2-2 4,-1 0-1,0 0 1,-1 0 0,1 0-1,-1-1 1,0 1-1,0-1 1,0 0 0,0-1-1,0 1 1,0-1-1,-1 0 1,1 0 0,-1-1-1,0 0 1,1 0-1,-1 0 1,0-1 0,0 1-1,1-1 1,-1-1-1,0 1 1,0-1 0,1 0-1,-1 0 1,-1-1-10,6 2-102,0-1 1,0 1 0,1 0-1,-1-1 1,0 1 0,0 0 0,0-1-1,0 1 1,1-1 0,-1 0-1,0 1 1,0-1 0,1 1-1,-1-1 1,0 0 0,1 0 0,-1 1-1,1-1 1,-1 0 0,1 0-1,-1 0 1,1 1 0,0-1 0,-1 0-1,1 0 1,0 0 0,0 0-1,0 0 1,0 0 0,-1 0-1,1 0 1,0 0 0,1 0 0,-1 0-1,0 0 1,0 1 0,0-1-1,1 0 1,-1 0 0,0 0-1,1 0 1,-1 0 0,0 0 0,1 1-1,-1-1 1,1 0 0,0 0-1,0 0 102,12-26-3422</inkml:trace>
  <inkml:trace contextRef="#ctx0" brushRef="#br2" timeOffset="-195166.744">8293 13081 8762,'-7'29'5001,"-8"13"-4031,5-19-676,7-14-224,-20 47 460,3 2 0,2 0 0,2 1 0,-1 23-530,8 9 108,6-51-18,-1 0 0,-2-1-1,-11 34-89,17-73 28,0 0 0,0 0 0,0 0 0,-1 0 0,1 0-1,0-1 1,0 1 0,0 0 0,0 0 0,-1 0-1,1 0 1,0 0 0,0 0 0,0 0 0,-1 0-1,1 0 1,0 0 0,0 0 0,0 0 0,0 1 0,-1-1-1,1 0 1,0 0 0,0 0 0,0 0 0,0 0-1,-1 0 1,1 0 0,0 0 0,0 1 0,0-1 0,0 0-1,0 0 1,-1 0 0,1 0 0,0 0-28,0-22 695,8-30-512,3 1 1,1 1-1,3 0 0,2 0 1,2 2-1,20-36-183,37-40 24,-71 118-31,-1 1 1,1 0-1,1 0 0,-1 1 1,1 0-1,-1 0 0,1 0 1,1 0-1,-1 1 1,0 0-1,1 0 0,0 1 1,-1 0-1,1 0 0,1 0 7,-5 2-8,0-1 1,0 1-1,0 0 0,0 0 0,0 0 1,0 0-1,0 0 0,0 0 0,0 1 0,0 0 1,0 0-1,0-1 0,-1 2 0,1-1 1,0 0-1,0 0 0,-1 1 0,1 0 0,-1-1 1,1 1-1,-1 0 0,0 0 0,0 0 1,0 1-1,0-1 0,0 0 0,0 1 0,-1 0 1,1-1-1,-1 1 0,0 0 0,1-1 0,-1 1 1,-1 0-1,2 2 8,-1 1-3,0-1 0,0 0 0,-1 1 0,0-1 0,0 0 0,0 1 0,0-1 0,-1 1 0,0-1-1,0 0 1,0 0 0,-1 0 0,0 0 0,0 0 0,0 0 0,0 0 0,-1 0 0,0-1 0,0 1 0,0-1 0,-1 0 0,1 0 0,-1 0 0,0 0 0,0-1 0,-2 2 3,-6 4 14,0 0 0,-1-1 0,0 0 0,0-1 0,0-1 1,-1 0-1,0-1 0,0 0 0,-3-1-14,14-2-18,-1-1 1,0 0-1,0 0 1,0-1-1,0 1 1,0-1-1,0 0 1,0 0-1,0 0 1,0-1-1,0 1 1,0-1-1,0 0 1,0 0-1,0-1 1,-2 0 17,6 1-161,-1 0 0,0 0-1,0 0 1,1 0 0,-1-1 0,1 1 0,-1 0-1,1 0 1,0-1 0,-1 1 0,1 0 0,0-1-1,0 1 1,0 0 0,0-1 0,0 1 0,0 0 0,0-1-1,0 1 1,1 0 0,-1 0 0,0-1 0,1 1-1,-1 0 1,1 0 0,0-1 0,-1 1 0,1 0-1,0 0 1,0 0 0,-1 0 0,1 0 0,0 0 0,0 0-1,0 0 1,0 1 0,0-1 0,1 0 161,-1-1-244,26-26-3860</inkml:trace>
  <inkml:trace contextRef="#ctx0" brushRef="#br2" timeOffset="-194688.289">8674 13178 8530,'1'0'123,"-1"0"-1,1 0 1,-1-1 0,1 1-1,0 0 1,-1-1 0,1 1 0,-1-1-1,1 1 1,-1-1 0,1 1 0,-1-1-1,1 1 1,-1-1 0,0 1 0,1-1-1,-1 1 1,0-1 0,0 0 0,1 1-1,-1-1 1,0 0 0,0 1-1,0-1 1,0 0 0,0 1 0,0-1-1,0 0 1,0 1 0,0-1 0,0 0-1,0 1 1,0-1 0,0 0 0,0 1-1,-1-1 1,1 0 0,0 1-1,0-1 1,-1 1 0,1-1 0,-1 1-1,1-1 1,0 1 0,-1-1 0,1 1-1,-1-1 1,1 1 0,-1-1 0,1 1-1,-1 0 1,0-1 0,1 1-1,-1 0 1,1-1 0,-1 1 0,0 0-1,1 0 1,-1 0 0,0-1 0,1 1-1,-1 0 1,0 0 0,0 0-123,-2 0 52,-1-1 0,0 1 0,1-1 0,-1 1 0,0 0 0,1 1 0,-1-1 0,1 1 0,-1-1 0,0 1 0,1 0 0,-1 0 0,1 1 0,0-1 0,-1 1 0,1 0 0,0-1 0,0 2 0,0-1 0,0 0 0,1 0 0,-1 1 0,0 0 0,1-1 0,0 1 1,0 0-1,-2 3-52,0-1 16,0 1 0,1 0 0,0-1 0,0 1 0,0 0 0,1 1 1,0-1-1,0 0 0,1 1 0,-1-1 0,2 1 0,-1-1 1,0 1-1,1 0 0,1 2-16,-1-5 7,1-1 0,0 0 0,0 0 0,0 0 0,0 1 0,0-1 0,0 0 0,1-1-1,0 1 1,0 0 0,-1 0 0,1-1 0,1 1 0,-1-1 0,0 1 0,1-1 0,-1 0 0,1 0 0,0 0 0,-1-1 0,1 1 0,0 0 0,0-1 0,0 0 0,0 0 0,1 0-7,92 12 167,-53-10-106,63 11-14,-99-25 1256,-3-14-1170,0 1 0,-2-1 0,0 0 0,-2 0 0,-1 0 1,-1 0-1,-1 1 0,-1-1 0,-1 1 0,-1 0 0,-1 0 0,-4-6-133,-1-14 219,12 44-220,0 0 1,0-1-1,0 1 0,0 0 0,0-1 0,0 1 0,1 0 1,-1-1-1,0 1 0,0 0 0,0 0 0,0-1 0,0 1 1,1 0-1,-1 0 0,0-1 0,0 1 0,0 0 0,1 0 1,-1 0-1,0-1 0,0 1 0,1 0 0,-1 0 0,0 0 1,0 0-1,1 0 0,-1-1 0,0 1 0,1 0 0,-1 0 0,0 0 1,1 0-1,-1 0 0,0 0 0,0 0 0,1 0 0,-1 0 1,0 0-1,1 0 0,-1 0 0,0 0 0,1 1 0,-1-1 1,0 0-1,0 0 0,1 0 0,-1 0 0,0 0 0,0 1 1,1-1-1,-1 0 0,0 0 0,0 0 0,1 1 0,-1-1 1,0 0-1,0 0 0,0 1 0,0-1 0,1 0 0,-1 0 1,0 1-1,0-1 0,0 0 0,0 1 0,0-1 0,0 0 1,6 3-8,124 44-1213,-42-25-3947,-46-14 937</inkml:trace>
  <inkml:trace contextRef="#ctx0" brushRef="#br2" timeOffset="-194161.106">9075 13324 7946,'-2'-4'2904,"1"0"457,4 6-1841,4-7-519,8 1-65,8 1-312,12 1-160,-9-4-72,-14 3-664,2 2-640,31-13-2945,-16-4 440</inkml:trace>
  <inkml:trace contextRef="#ctx0" brushRef="#br2" timeOffset="-192475.796">6444 14034 2248,'-14'0'3755,"6"0"1815,19 7-3432,-6-4-1979,0-1 0,0 0 0,0 0 0,1 0-1,-1 0 1,0-1 0,1 0 0,-1 0 0,1-1 0,0 1 0,-1-1 0,1 0 0,0-1 0,-1 1 0,1-1-1,-1 0 1,1-1 0,-1 1 0,0-1 0,1 0 0,-1-1 0,0 1 0,0-1 0,-1 0 0,1 0-1,0-1-158,65-77 651,-66 74-649,1 0-1,-1 0 1,-1 0 0,0-1-1,0 0 1,0 0-1,-1 0 1,0 0-1,-1 0 1,1 0-1,-2 0 1,1-3-2,-1 10-1,0-1 0,0 1 0,0-1 1,0 1-1,0-1 0,0 1 0,0-1 0,0 1 0,-1-1 1,1 1-1,-1 0 0,1-1 0,-1 1 0,1-1 0,-1 1 0,0 0 1,0-1-1,0 1 0,1 0 0,-1 0 0,-1 0 0,1 0 1,0 0-1,0 0 0,0 0 0,0 0 0,-1 0 0,1 0 1,0 1-1,-1-1 0,1 0 0,-1 1 0,1 0 0,0-1 0,-1 1 1,1 0-1,-2-1 1,-63 21-40,49-9 34,1 0-1,0 1 1,1 1-1,0 1 1,1 0-1,0 1 0,2 0 1,-1 1-1,2 0 1,0 1-1,-4 10 7,-1 22 40,17-48-38,0 1 0,0-1 0,0 1 0,0-1 0,0 1 0,0-1 0,1 0 0,-1 0 0,0 0 0,1 0 0,-1 0 0,1 0 0,-1 0 0,1 0 0,-1 0 0,1-1 0,0 1 0,-1-1 0,1 1 0,0-1 0,0 0 0,-1 1 0,1-1 0,0 0 0,0 0 0,-1 0 0,1-1 0,0 1 0,0 0 0,-1-1 0,2 1-2,116-25 110,-59 9-60,-19 5-31,-26 7-19,0 0 1,0 1-1,0 1 0,1 0 1,-1 1-1,11 0 0,-24 2-3,0-1 0,0 1 0,-1-1 0,1 1 0,0 0 0,0 0-1,-1 0 1,1 0 0,-1 0 0,1 0 0,-1 1 0,1-1 0,-1 0 0,0 1 0,1-1 0,-1 1 0,0 0 0,0-1 0,0 1-1,0 0 1,-1-1 0,1 1 0,0 0 0,-1 0 0,1 0 0,-1 0 0,0 0 0,0 0 0,1 0 0,-1-1 0,0 1-1,-1 0 1,1 1 3,9 28 69,-7-29-66,0-1 1,-1 0-1,1 0 1,0-1 0,0 1-1,0 0 1,0-1-1,0 1 1,-1-1 0,1 1-1,0-1 1,0 0-1,0 0 1,0 0 0,0 0-1,0 0 1,0 0-1,0-1 1,0 1 0,0-1-1,0 1 1,0-1-1,1 0-3,28-10 34,-1-1 0,-1-2-1,0-1 1,-1-1 0,3-3-34,4-2 14,11-1-77,-45 23 59,-1-1 0,1 1 0,0-1-1,-1 1 1,1 0 0,-1-1 0,0 1 0,1 0-1,-1-1 1,1 1 0,-1 0 0,0 0-1,0-1 1,1 1 0,-1 0 0,0 0-1,0 0 1,0-1 0,0 1 0,0 0 0,0 0-1,0-1 1,0 1 0,0 0 0,0 0-1,0 0 1,-1-1 0,1 1 0,0 0 0,-1 0-1,1-1 1,0 1 0,-1 0 0,1-1-1,-1 1 1,1 0 0,-1-1 0,1 1-1,-1-1 1,0 1 0,1-1 4,-2 4-15,-23 82 9,25-85 10,1 0 1,0 0-1,0 0 1,0 0-1,-1 0 1,1 0 0,0-1-1,0 1 1,0 0-1,0 0 1,1-1-1,-1 1 1,0-1-1,0 1 1,0-1 0,0 0-1,1 1 1,-1-1-1,0 0 1,0 0-1,1 1 1,-1-1-1,0 0 1,0-1 0,1 1-1,-1 0 1,0 0-1,0 0 1,1-1-1,-1 1 1,0-1-1,0 1 1,0-1 0,0 1-1,0-1 1,0 1-1,1-1 1,-1 0-1,-1 0 1,1 0-1,1 0-4,21-10 14,-1-1-1,0-1 0,0-1 0,-1-1 1,-1 0-1,-1-2 0,0 0 1,-1-1-1,-1-1 0,-1-1 0,-1 0 1,0-1-1,-2-1 0,0 0 0,-2 0 1,0-2-1,-1 1 0,-2-1 0,0-1 1,2-20-14,-8 11-102,-2 34 99,0 1 1,0-1-1,0 0 1,-1 1-1,1-1 1,0 0 0,0 0-1,-1 1 1,1-1-1,0 0 1,0 0 0,-1 1-1,1-1 1,0 0-1,-1 0 1,1 0-1,0 0 1,-1 1 0,1-1-1,0 0 1,-1 0-1,1 0 1,-1 0-1,1 0 1,0 0 0,-1 0-1,1 0 1,0 0-1,-1 0 1,1 0-1,-1 0 1,1 0 0,0 0-1,-1-1 1,1 1-1,0 0 1,-1 0-1,1 0 1,0-1 0,-1 1-1,1 0 1,0 0-1,0 0 1,-1-1-1,1 1 1,0 0 0,0-1-1,-1 1 1,1 0-1,0-1 1,0 1-1,0 0 1,0-1 0,-1 1-1,1 0 1,0-1-1,0 1 1,0 0 0,0-1-1,0 1 1,0-1-1,0 1 1,0 0-1,0-1 3,-10 16 17,1 0-1,1 0 1,0 1 0,1 0-1,1 0 1,0 1-1,1 0 1,1 0-1,0 0 1,1 8-17,-1 0 13,1 0-1,1 0 1,1 1 0,2-1 0,0 1 0,2-1-1,1 0 1,1 0 0,0 0 0,3 3-13,43 62 117,-68-100 132,-74-136-92,35 2-15,57 145-137,-1-1 0,1 1-1,-1-1 1,1 1 0,-1-1-1,1 1 1,-1-1 0,1 1-1,0-1 1,-1 0 0,1 1-1,0-1 1,-1 0 0,1 0-1,0 1 1,0-1 0,-1 0-1,1 0 1,0 0 0,0 0-1,-1 0 1,1 0 0,0 0-1,0 0 1,-1 0 0,1 0 0,0 0-1,-1-1 1,1 1 0,0 0-1,0 0 1,-1-1 0,1 1-1,-1-1 1,1 1 0,0 0-1,-1-1 1,1 1 0,-1-1-1,1 1 1,-1-1 0,1 0-1,-1 1 1,1-1 0,-1 0-1,0 1 1,1-1 0,-1 0-1,0 1 1,1-1 0,-1 0-1,0 1 1,0-1 0,0 0-1,0 0 1,0 1 0,0-1 0,0 0-1,0 0 1,0 1 0,0-1-1,0 0 1,0 0 0,0 1-1,-1-1 1,1 0 0,0 1-1,-1-1 1,1 0-5,136 71-979,-26-34-4251,-52-23 1178</inkml:trace>
  <inkml:trace contextRef="#ctx0" brushRef="#br2" timeOffset="-192143.148">7861 13917 9034,'-38'-23'7767,"30"23"-7566,-1 0-1,1 0 1,0 1 0,-1 0 0,1 1 0,0 0 0,-1 0 0,1 1 0,0 0 0,1 0 0,-7 4-201,4-3 59,-1 1 1,1 0 0,0 0 0,1 1-1,-1 1 1,1-1 0,1 2-1,-1-1 1,-6 9-60,14-15 0,1-1 1,-1 0-1,1 1 0,-1-1 0,1 1 0,0-1 1,-1 1-1,1 0 0,0-1 0,-1 1 0,1-1 1,0 1-1,0 0 0,0-1 0,0 1 0,0-1 0,-1 1 1,1 0-1,0-1 0,0 1 0,0 0 0,1-1 1,-1 1-1,0-1 0,0 1 0,0 0 0,0-1 1,1 1-1,-1-1 0,0 1 0,0 0 0,1-1 1,-1 1-1,1-1 0,-1 1 0,0-1 0,1 1 1,-1-1-1,1 0 0,-1 1 0,1-1 0,-1 1 0,1-1 1,-1 0-1,1 0 0,0 1 0,-1-1 0,1 0 1,-1 0-1,1 0 0,0 1 0,38 6-69,-34-7 47,41 4-133,-25-4 47,-1 2 1,1 1 0,0 0 0,-1 1 0,0 2 0,13 4 107,-32-10-3,0 0 1,0 1-1,-1-1 0,1 0 0,0 0 0,0 1 0,0-1 1,-1 0-1,1 1 0,0-1 0,0 1 0,-1-1 0,1 1 1,0-1-1,-1 1 0,1 0 0,-1-1 0,1 1 0,-1 0 0,1-1 1,-1 1-1,1 0 0,-1-1 0,0 1 0,1 0 0,-1 0 1,0 0-1,0 0 0,0-1 0,1 1 0,-1 0 0,0 0 0,0 0 1,0 0-1,0-1 0,0 1 0,-1 0 0,1 0 0,0 0 1,0 0-1,-1-1 0,1 1 0,0 0 0,-1 0 0,1 0 1,0-1-1,-1 1 0,1 0 0,-1 0 3,-35 28 145,15-16 79,-2-1-1,1-1 1,-1-1 0,-1-1 0,0-1 0,0-1 0,0-1 0,-14 1-224,14-9 6,28-10-98,32-18 679,5 4-3195,7-5 741</inkml:trace>
  <inkml:trace contextRef="#ctx0" brushRef="#br2" timeOffset="-191624.488">8158 13895 8666,'-31'45'5671,"18"-30"-5324,-22 27 226,24-31-283,1 1 0,0 0 0,1 0 1,0 1-1,1 0 0,0 0 0,1 1 0,-5 14-290,12-26 19,-1 0-1,0-1 1,1 1-1,-1 0 1,1-1-1,0 1 1,0 0-1,0-1 1,-1 1-1,1 0 1,1-1-1,-1 1 1,0 0-1,0 0 1,1-1-1,-1 1 1,1-1-1,-1 1 0,1 0 1,0-1-1,0 1 1,-1-1-1,1 1 1,0-1-1,0 0 1,1 1-1,-1-1 1,0 0-1,0 0 1,1 0-1,-1 0 1,0 0-1,1 0 1,-1 0-1,1 0 1,-1 0-1,1-1 1,0 1-1,-1-1 0,1 1 1,0-1-1,-1 0 1,1 1-1,0-1 1,-1 0-1,1 0 1,0 0-1,1-1-18,9-2 35,0 0 0,0-1 0,0-1-1,-1 0 1,0-1 0,0 0 0,0 0-1,0-1 1,3-4-35,-12 9 5,18-11 21,-1-2 1,-1 0-1,0-1 0,-1 0 1,-1-1-1,0-2 1,-1 1-1,-2-2 1,0 1-1,-1-2 0,0 0 1,-2 0-1,-1-1 1,0 0-1,-2-1 1,0 0-1,1-18-26,-6 32 1,-2-1-1,1 0 1,-1 1 0,-1-1-1,0 1 1,0-1 0,-1 1-1,0-1 1,0 1-1,-2-4 0,2 10-6,1 0 0,0 0-1,0 1 1,-1-1-1,0 0 1,0 1 0,1-1-1,-1 1 1,-1-1-1,1 1 1,0 0 0,-1 0-1,1 0 1,-1 0-1,1 0 1,-1 1-1,0-1 1,0 1 0,0 0-1,0 0 1,0 0-1,0 0 1,0 0 0,0 1-1,0-1 1,0 1-1,0 0 1,0 0 0,-1 0-1,1 0 1,0 1-1,-3 0 7,-6 3-5,0 0-1,0 1 0,0 1 0,1 0 1,-1 0-1,2 1 0,-1 1 0,1 0 1,0 0-1,0 1 0,1 0 0,0 0 1,1 1-1,0 1 0,1-1 0,-5 11 6,7-15 11,1 1-1,1-1 1,0 1-1,0 0 0,0 0 1,1 1-1,0-1 0,0 1 1,0-1-1,1 1 1,1-1-1,-1 1 0,1 0 1,0-1-1,1 1 1,0-1-1,0 1 0,1-1 1,0 1-1,0-1 0,1 0 1,-1 0-1,2 0 1,-1 0-1,1 0 0,0-1 1,0 1-1,5 4-10,1-1 2,1 0 0,0-1 0,0-1 0,0 0 0,1 0 0,1-1 0,-1 0 0,4 0-2,43 26 29,-56-31-29,0 1 0,-1 0 0,1 0 0,-1 0-1,0 0 1,0 1 0,0-1 0,0 1 0,0-1 0,-1 1-1,1 0 1,-1-1 0,0 1 0,0 0 0,-1 0-1,1 0 1,-1 0 0,0 0 0,0 0 0,0-1-1,0 1 1,-1 0 0,0 0 0,0 0 0,0 0-1,0-1 1,0 1 0,-1 0 0,1-1 0,-1 1-1,0-1 1,0 0 0,-3 3 0,-11 43 16,20-43-201,10-16 40,14-23-2805,-6-2 426</inkml:trace>
  <inkml:trace contextRef="#ctx0" brushRef="#br2" timeOffset="-191129.036">8541 13983 7514,'14'19'5861,"-13"-17"-5739,-1 0 1,1 0-1,0 0 0,0 0 1,1 0-1,-1 0 0,0 0 1,1-1-1,-1 1 0,1-1 1,-1 1-1,1-1 0,0 1 1,0-1-1,-1 0 0,1 0 1,0 0-1,0 0 0,0 0 1,0 0-1,0 0 0,1-1 1,-1 1-1,0-1 0,0 0 0,0 1 1,0-1-1,1 0 0,-1 0 1,0-1-1,0 1 0,0 0 1,2-1-123,-1 0 29,-1 0 0,1 0 0,-1 0 0,1 0-1,-1 0 1,0-1 0,0 1 0,1-1 0,-1 1 0,0-1 0,0 0 0,-1 0 0,1 0 0,0 0 0,-1 0 0,1 0 0,-1-1 0,0 1 0,1 0 0,-1-1 0,0 1 0,-1-1-1,1 1 1,0-1 0,-1 0 0,1 1 0,-1-1 0,0 0 0,0 1 0,0-1 0,0 0 0,0 1 0,-1-1 0,0-2-29,0 4-1,1 0 0,-1-1 0,0 1 0,0 0 0,0 0 0,0 0 0,0 0 0,0 0 0,0 0 0,0 0 0,0 0 0,0 0 0,-1 0 1,1 1-1,0-1 0,-1 1 0,1-1 0,0 1 0,-1-1 0,1 1 0,-1-1 0,1 1 0,-1 0 0,1 0 0,0 0 0,-1 0 0,1 0 0,-1 0 0,1 1 0,-1-1 0,1 0 0,-1 1 0,1-1 0,0 1 0,-1-1 0,1 1 1,0 0-1,-2 0 1,-48 34-57,44-29 99,0 1 0,0 0 0,1 0 0,0 0 0,0 1 0,1-1 1,0 2-1,0-1 0,1 0 0,0 1 0,1 0 0,-1 0 0,2 0 1,-1 0-1,0 9-42,3-15 11,1-1 0,0 0 0,0 0 0,0 0 0,0 0 0,0 0 1,1 0-1,-1 0 0,1 0 0,-1 0 0,1 0 0,-1-1 0,1 1 0,0-1 1,0 1-1,0-1 0,0 0 0,0 0 0,0 0 0,0 0 0,0 0 0,1 0 1,-1 0-1,0-1 0,0 1 0,1-1 0,-1 0 0,0 1 0,1-1 0,-1 0 1,0-1-1,1 1 0,-1 0 0,0-1 0,1 1 0,-1-1 0,0 0 0,0 1 1,1-1-1,-1 0 0,1-2-11,13 0 23,-1-1 0,0-1 0,0-1 0,-1 0 0,0-1 0,0-1 0,-1 0 1,1 0-1,-2-2 0,1 1 0,-1-2 0,-1 1 0,0-2 0,-1 1 0,0-2 0,8-11-23,-7 9-39,-17 31-38,-3 3 80,5-8 8,-25 86 411,28-94-408,1 0 0,0 0-1,-1-1 1,1 1 0,1 0 0,-1 0-1,0-1 1,1 1 0,-1 0 0,1-1-1,0 1 1,0 0 0,0-1-1,0 1 1,0-1 0,0 1 0,1-1-1,-1 0 1,1 0 0,0 0 0,0 1-1,0-2 1,0 1 0,0 0-1,0 0 1,0-1 0,0 1 0,1-1-1,-1 1 1,1-1 0,-1 0 0,1 0-1,-1 0 1,1-1-14,1 2-9,0-1 1,-1-1-1,1 1 0,0-1 1,0 1-1,0-1 0,0 0 0,0 0 1,-1-1-1,1 1 0,0-1 1,0 0-1,0 0 0,-1 0 0,1-1 1,2-1 8,25-33-5239,-24 4 1432</inkml:trace>
  <inkml:trace contextRef="#ctx0" brushRef="#br2" timeOffset="-190823.501">8759 13767 10090,'-3'2'2617,"1"-1"759,1 2-2823,5 2-321,3 1-88,5 1-56,4 1 0,13 3-80,3-4-440,9 2-3017,0-1 816</inkml:trace>
  <inkml:trace contextRef="#ctx0" brushRef="#br2" timeOffset="-190106.133">9120 13911 6537,'-31'20'7061,"13"-10"-5661,1 0-874,0 1 0,1 1 1,0 0-1,0 2 0,2 0 1,0 0-1,0 1 0,-6 11-526,19-25 23,-1 1 1,0 0-1,1-1 0,0 1 1,-1 0-1,1 0 0,0 0 1,0 0-1,0 0 0,0 0 0,1 0 1,-1 0-1,1 0 0,-1 0 1,1 1-1,-1-1 0,1 0 1,0 0-1,0 1 0,0-1 0,1 0 1,-1 0-1,0 0 0,1 1 1,-1-1-1,1 0 0,0 0 1,0 0-1,0 0 0,0 0 1,0 0-1,0 0 0,0 0 0,1-1 1,-1 1-1,1 0 0,-1-1 1,3 2-24,4-2 11,1 0 0,0-1 1,-1 0-1,1 0 0,0-1 0,-1 0 1,1 0-1,-1-1 0,1 0 1,-1-1-1,0 0 0,0 0 0,0-1 1,0 1-1,-1-2 0,1 1 1,1-3-12,6 0-12,-1-1 1,0-1 0,-1 0 0,0-1-1,0 0 1,-1-1 0,-1 0-1,0-1 1,0 0 0,-1-1 0,-1 0-1,0-1 1,0 0 0,-2 0 0,0-1-1,0 0 1,-2 0 0,0-1-1,0 1 1,-1-1 0,-1 0 0,-1-2 11,-2 17-1,1 1 1,-1-1-1,0 0 0,0 0 1,0 0-1,1 0 1,-1 1-1,0-1 1,0 0-1,0 0 1,0 0-1,0 0 0,-1 0 1,1 1-1,0-1 1,0 0-1,-1 0 1,1 0-1,0 0 1,-1 1-1,1-1 0,-1 0 1,1 1-1,-1-1 1,1 0-1,-1 1 1,1-1-1,-1 0 1,0 1-1,1-1 0,-1 1 1,0-1-1,1 1 1,-1-1-1,0 1 1,0 0-1,0-1 1,1 1-1,-1 0 0,0 0 1,0 0-1,0 0 1,0-1-1,1 1 1,-1 0-1,-1 1 1,-32 21 27,23-8 29,0-1 0,0 1 0,1 1 0,1 0 1,0 0-1,1 1 0,1 0 0,1 1 0,0-1 0,1 1 0,0 4-56,4-18 6,0 0 0,1 0 0,0-1-1,0 1 1,0 0 0,0 0 0,0 0-1,0 0 1,1-1 0,-1 1-1,1 0 1,0 0 0,0-1 0,0 1-1,0 0 1,1-1 0,-1 1 0,0-1-1,1 0 1,0 1 0,0-1-1,0 0 1,0 0 0,0 0 0,0 0-1,0-1 1,0 1 0,1 0 0,-1-1-1,1 0 1,-1 1 0,1-1 0,0 0-1,-1-1 1,1 1 0,0 0-1,2 0-5,4 0-12,-1 1-1,1-1 0,0-1 0,0 0 0,0 0 0,0-1 0,0 0 0,-1 0 0,1-1 0,0 0 0,-1 0 0,0-1 0,1 0 0,-1-1 0,0 0 0,0 0 0,-1-1 1,1 0-1,-1 0 0,0-1 0,-1 0 0,1 0 0,-1 0 0,0-1 0,-1 0 0,0 0 0,2-3 13,-10 5-114,-8 15 67,8-5 41,-1-1 27,0 1 0,0 0-1,0 0 1,1 1 0,0-1 0,0 1-1,0 0 1,0 0 0,1 0 0,0 0-1,1 0 1,-1 0 0,1 2-21,2-6 7,0 0 0,0-1 1,0 1-1,1 0 0,-1-1 1,1 1-1,-1-1 0,1 1 1,-1-1-1,1 0 0,0 0 1,0 0-1,-1 0 0,1 0 0,0 0 1,0 0-1,0 0 0,0-1 1,0 1-1,0-1 0,1 0 1,-1 1-1,0-1 0,0 0 1,0 0-1,0 0 0,0-1 1,0 1-1,0 0 0,0-1 1,0 1-1,0-1 0,0 0 0,0 0 1,0 0-1,0 0 0,0 0-7,117-43-78,-43 0-272,-76 44 346,0 0 0,1 0 0,-1-1-1,0 1 1,0 0 0,0 0-1,1-1 1,-1 1 0,0 0 0,0 0-1,1 0 1,-1-1 0,0 1-1,1 0 1,-1 0 0,0 0 0,0 0-1,1 0 1,-1 0 0,0 0-1,1 0 1,-1-1 0,0 1 0,1 0-1,-1 0 1,0 1 0,1-1 0,-1 0-1,0 0 1,1 0 0,-1 0-1,0 0 1,1 0 0,-1 0 0,0 0-1,0 1 1,1-1 0,-1 0-1,0 0 1,0 0 0,1 1 0,-1-1-1,0 0 1,0 0 0,1 1-1,-1-1 1,0 0 0,0 0 0,0 1-1,0-1 1,0 0 0,1 1-1,-1-1 1,0 0 0,0 0 0,0 1-1,0-1 1,0 0 0,0 1 0,0-1 3,-4 26-109,1-13 107,4 1 25,0 0 1,1 1 0,0-1 0,1 0-1,1 0 1,0 0 0,1-1 0,1 1-1,0-1 1,0-1 0,2 1 0,2 3-23,8 19 9,3 6-2,-2 1 1,-1 1-1,-3 0 0,-2 1 0,-1 0 0,3 34-7,-14-73 23,0 0 0,0 0 0,0 0-1,-1 0 1,0 0 0,0 0 0,0 0 0,0 0 0,-1 0 0,0 0-1,0-1 1,0 1 0,-1 0 0,0 0 0,1-1 0,-2 1-1,1-1 1,0 1 0,-1-1 0,0 0 0,0 0 0,0 0 0,-1-1-1,1 1 1,-1-1 0,0 0 0,0 0 0,0 0 0,0 0 0,0-1-1,-1 1 1,1-1 0,-1 0 0,0-1 0,1 1 0,-1-1 0,-4 1-23,-3-2 43,-1 0 0,1 0 0,0-1 0,0 0 0,-1-2 0,1 1 0,0-1 0,1-1 0,-1 0 0,1-1 0,-1 0 0,1 0 0,1-1 0,-1-1 0,1 0 0,0 0 0,1-1 0,0 0 0,0-1 0,1 0 0,0 0 0,0-1 0,1 0 0,0 0 0,1-1 0,0 0 0,-2-6-43,6 9-3,-1 1 0,1-1 1,0 1-1,1-1 0,0 0 0,0 1 0,1-1 0,0 0 0,0 0 1,1 0-1,0 1 0,0-1 0,1 0 0,0 1 0,0-1 1,1 1-1,0 0 0,0 0 0,0 0 0,1 0 0,1 0 0,3-4 3,18-16-5,1 1-1,1 1 0,1 2 0,1 0 0,1 2 1,1 2-1,33-15 6,-46 23 2,117-59-1753,-85 33-2042,-11-15-145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542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80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31750C-C2D9-4EA0-92BE-F14DF5E7411F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544C13F-9959-4DF1-9B30-B723B52168F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B0D5615-F20B-4D76-B320-60E40A97873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45B7816-A449-4EA6-BADC-09902857C38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CA0C5D-FFD6-43C2-8CEA-75241ABDFBD8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07.03.2022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customXml" Target="../ink/ink2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customXml" Target="../ink/ink24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customXml" Target="../ink/ink26.xml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customXml" Target="../ink/ink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customXml" Target="../ink/ink34.xml"/><Relationship Id="rId18" Type="http://schemas.openxmlformats.org/officeDocument/2006/relationships/image" Target="../media/image52.png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12" Type="http://schemas.openxmlformats.org/officeDocument/2006/relationships/image" Target="../media/image49.png"/><Relationship Id="rId17" Type="http://schemas.openxmlformats.org/officeDocument/2006/relationships/customXml" Target="../ink/ink3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customXml" Target="../ink/ink33.xml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customXml" Target="../ink/ink32.xml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customXml" Target="../ink/ink38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customXml" Target="../ink/ink43.xml"/><Relationship Id="rId5" Type="http://schemas.openxmlformats.org/officeDocument/2006/relationships/customXml" Target="../ink/ink40.xml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customXml" Target="../ink/ink4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customXml" Target="../ink/ink44.xml"/><Relationship Id="rId7" Type="http://schemas.openxmlformats.org/officeDocument/2006/relationships/customXml" Target="../ink/ink4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customXml" Target="../ink/ink45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customXml" Target="../ink/ink52.xml"/><Relationship Id="rId3" Type="http://schemas.openxmlformats.org/officeDocument/2006/relationships/customXml" Target="../ink/ink47.xml"/><Relationship Id="rId7" Type="http://schemas.openxmlformats.org/officeDocument/2006/relationships/customXml" Target="../ink/ink49.xml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customXml" Target="../ink/ink51.xml"/><Relationship Id="rId5" Type="http://schemas.openxmlformats.org/officeDocument/2006/relationships/customXml" Target="../ink/ink48.xml"/><Relationship Id="rId10" Type="http://schemas.openxmlformats.org/officeDocument/2006/relationships/image" Target="../media/image67.png"/><Relationship Id="rId4" Type="http://schemas.openxmlformats.org/officeDocument/2006/relationships/image" Target="../media/image64.png"/><Relationship Id="rId9" Type="http://schemas.openxmlformats.org/officeDocument/2006/relationships/customXml" Target="../ink/ink50.xml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customXml" Target="../ink/ink58.xml"/><Relationship Id="rId3" Type="http://schemas.openxmlformats.org/officeDocument/2006/relationships/customXml" Target="../ink/ink53.xml"/><Relationship Id="rId7" Type="http://schemas.openxmlformats.org/officeDocument/2006/relationships/customXml" Target="../ink/ink55.xml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customXml" Target="../ink/ink57.xml"/><Relationship Id="rId5" Type="http://schemas.openxmlformats.org/officeDocument/2006/relationships/customXml" Target="../ink/ink54.xml"/><Relationship Id="rId10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customXml" Target="../ink/ink56.xml"/><Relationship Id="rId1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customXml" Target="../ink/ink60.xml"/><Relationship Id="rId7" Type="http://schemas.openxmlformats.org/officeDocument/2006/relationships/customXml" Target="../ink/ink62.xml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customXml" Target="../ink/ink64.xml"/><Relationship Id="rId5" Type="http://schemas.openxmlformats.org/officeDocument/2006/relationships/customXml" Target="../ink/ink61.xml"/><Relationship Id="rId10" Type="http://schemas.openxmlformats.org/officeDocument/2006/relationships/image" Target="../media/image80.png"/><Relationship Id="rId4" Type="http://schemas.openxmlformats.org/officeDocument/2006/relationships/image" Target="../media/image77.png"/><Relationship Id="rId9" Type="http://schemas.openxmlformats.org/officeDocument/2006/relationships/customXml" Target="../ink/ink63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3.png"/><Relationship Id="rId21" Type="http://schemas.openxmlformats.org/officeDocument/2006/relationships/customXml" Target="../ink/ink74.xml"/><Relationship Id="rId42" Type="http://schemas.openxmlformats.org/officeDocument/2006/relationships/image" Target="../media/image101.png"/><Relationship Id="rId47" Type="http://schemas.openxmlformats.org/officeDocument/2006/relationships/customXml" Target="../ink/ink87.xml"/><Relationship Id="rId63" Type="http://schemas.openxmlformats.org/officeDocument/2006/relationships/customXml" Target="../ink/ink95.xml"/><Relationship Id="rId68" Type="http://schemas.openxmlformats.org/officeDocument/2006/relationships/image" Target="../media/image114.png"/><Relationship Id="rId7" Type="http://schemas.openxmlformats.org/officeDocument/2006/relationships/customXml" Target="../ink/ink67.xml"/><Relationship Id="rId71" Type="http://schemas.openxmlformats.org/officeDocument/2006/relationships/customXml" Target="../ink/ink99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8.png"/><Relationship Id="rId29" Type="http://schemas.openxmlformats.org/officeDocument/2006/relationships/customXml" Target="../ink/ink78.xml"/><Relationship Id="rId11" Type="http://schemas.openxmlformats.org/officeDocument/2006/relationships/customXml" Target="../ink/ink69.xml"/><Relationship Id="rId24" Type="http://schemas.openxmlformats.org/officeDocument/2006/relationships/image" Target="../media/image92.png"/><Relationship Id="rId32" Type="http://schemas.openxmlformats.org/officeDocument/2006/relationships/image" Target="../media/image96.png"/><Relationship Id="rId37" Type="http://schemas.openxmlformats.org/officeDocument/2006/relationships/customXml" Target="../ink/ink82.xml"/><Relationship Id="rId40" Type="http://schemas.openxmlformats.org/officeDocument/2006/relationships/image" Target="../media/image100.png"/><Relationship Id="rId45" Type="http://schemas.openxmlformats.org/officeDocument/2006/relationships/customXml" Target="../ink/ink86.xml"/><Relationship Id="rId53" Type="http://schemas.openxmlformats.org/officeDocument/2006/relationships/customXml" Target="../ink/ink90.xml"/><Relationship Id="rId58" Type="http://schemas.openxmlformats.org/officeDocument/2006/relationships/image" Target="../media/image109.png"/><Relationship Id="rId66" Type="http://schemas.openxmlformats.org/officeDocument/2006/relationships/image" Target="../media/image113.png"/><Relationship Id="rId5" Type="http://schemas.openxmlformats.org/officeDocument/2006/relationships/customXml" Target="../ink/ink66.xml"/><Relationship Id="rId61" Type="http://schemas.openxmlformats.org/officeDocument/2006/relationships/customXml" Target="../ink/ink94.xml"/><Relationship Id="rId19" Type="http://schemas.openxmlformats.org/officeDocument/2006/relationships/customXml" Target="../ink/ink73.xml"/><Relationship Id="rId14" Type="http://schemas.openxmlformats.org/officeDocument/2006/relationships/image" Target="../media/image87.png"/><Relationship Id="rId22" Type="http://schemas.openxmlformats.org/officeDocument/2006/relationships/image" Target="../media/image91.png"/><Relationship Id="rId27" Type="http://schemas.openxmlformats.org/officeDocument/2006/relationships/customXml" Target="../ink/ink77.xml"/><Relationship Id="rId30" Type="http://schemas.openxmlformats.org/officeDocument/2006/relationships/image" Target="../media/image95.png"/><Relationship Id="rId35" Type="http://schemas.openxmlformats.org/officeDocument/2006/relationships/customXml" Target="../ink/ink81.xml"/><Relationship Id="rId43" Type="http://schemas.openxmlformats.org/officeDocument/2006/relationships/customXml" Target="../ink/ink85.xml"/><Relationship Id="rId48" Type="http://schemas.openxmlformats.org/officeDocument/2006/relationships/image" Target="../media/image104.png"/><Relationship Id="rId56" Type="http://schemas.openxmlformats.org/officeDocument/2006/relationships/image" Target="../media/image108.png"/><Relationship Id="rId64" Type="http://schemas.openxmlformats.org/officeDocument/2006/relationships/image" Target="../media/image112.png"/><Relationship Id="rId69" Type="http://schemas.openxmlformats.org/officeDocument/2006/relationships/customXml" Target="../ink/ink98.xml"/><Relationship Id="rId8" Type="http://schemas.openxmlformats.org/officeDocument/2006/relationships/image" Target="../media/image84.png"/><Relationship Id="rId51" Type="http://schemas.openxmlformats.org/officeDocument/2006/relationships/customXml" Target="../ink/ink89.xml"/><Relationship Id="rId72" Type="http://schemas.openxmlformats.org/officeDocument/2006/relationships/image" Target="../media/image116.png"/><Relationship Id="rId3" Type="http://schemas.openxmlformats.org/officeDocument/2006/relationships/customXml" Target="../ink/ink65.xml"/><Relationship Id="rId12" Type="http://schemas.openxmlformats.org/officeDocument/2006/relationships/image" Target="../media/image86.png"/><Relationship Id="rId17" Type="http://schemas.openxmlformats.org/officeDocument/2006/relationships/customXml" Target="../ink/ink72.xml"/><Relationship Id="rId25" Type="http://schemas.openxmlformats.org/officeDocument/2006/relationships/customXml" Target="../ink/ink76.xml"/><Relationship Id="rId33" Type="http://schemas.openxmlformats.org/officeDocument/2006/relationships/customXml" Target="../ink/ink80.xml"/><Relationship Id="rId38" Type="http://schemas.openxmlformats.org/officeDocument/2006/relationships/image" Target="../media/image99.png"/><Relationship Id="rId46" Type="http://schemas.openxmlformats.org/officeDocument/2006/relationships/image" Target="../media/image103.png"/><Relationship Id="rId59" Type="http://schemas.openxmlformats.org/officeDocument/2006/relationships/customXml" Target="../ink/ink93.xml"/><Relationship Id="rId67" Type="http://schemas.openxmlformats.org/officeDocument/2006/relationships/customXml" Target="../ink/ink97.xml"/><Relationship Id="rId20" Type="http://schemas.openxmlformats.org/officeDocument/2006/relationships/image" Target="../media/image90.png"/><Relationship Id="rId41" Type="http://schemas.openxmlformats.org/officeDocument/2006/relationships/customXml" Target="../ink/ink84.xml"/><Relationship Id="rId54" Type="http://schemas.openxmlformats.org/officeDocument/2006/relationships/image" Target="../media/image107.png"/><Relationship Id="rId62" Type="http://schemas.openxmlformats.org/officeDocument/2006/relationships/image" Target="../media/image111.png"/><Relationship Id="rId70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5" Type="http://schemas.openxmlformats.org/officeDocument/2006/relationships/customXml" Target="../ink/ink71.xml"/><Relationship Id="rId23" Type="http://schemas.openxmlformats.org/officeDocument/2006/relationships/customXml" Target="../ink/ink75.xml"/><Relationship Id="rId28" Type="http://schemas.openxmlformats.org/officeDocument/2006/relationships/image" Target="../media/image94.png"/><Relationship Id="rId36" Type="http://schemas.openxmlformats.org/officeDocument/2006/relationships/image" Target="../media/image98.png"/><Relationship Id="rId49" Type="http://schemas.openxmlformats.org/officeDocument/2006/relationships/customXml" Target="../ink/ink88.xml"/><Relationship Id="rId57" Type="http://schemas.openxmlformats.org/officeDocument/2006/relationships/customXml" Target="../ink/ink92.xml"/><Relationship Id="rId10" Type="http://schemas.openxmlformats.org/officeDocument/2006/relationships/image" Target="../media/image85.png"/><Relationship Id="rId31" Type="http://schemas.openxmlformats.org/officeDocument/2006/relationships/customXml" Target="../ink/ink79.xml"/><Relationship Id="rId44" Type="http://schemas.openxmlformats.org/officeDocument/2006/relationships/image" Target="../media/image102.png"/><Relationship Id="rId52" Type="http://schemas.openxmlformats.org/officeDocument/2006/relationships/image" Target="../media/image106.png"/><Relationship Id="rId60" Type="http://schemas.openxmlformats.org/officeDocument/2006/relationships/image" Target="../media/image110.png"/><Relationship Id="rId65" Type="http://schemas.openxmlformats.org/officeDocument/2006/relationships/customXml" Target="../ink/ink96.xml"/><Relationship Id="rId4" Type="http://schemas.openxmlformats.org/officeDocument/2006/relationships/image" Target="../media/image82.png"/><Relationship Id="rId9" Type="http://schemas.openxmlformats.org/officeDocument/2006/relationships/customXml" Target="../ink/ink68.xml"/><Relationship Id="rId13" Type="http://schemas.openxmlformats.org/officeDocument/2006/relationships/customXml" Target="../ink/ink70.xml"/><Relationship Id="rId18" Type="http://schemas.openxmlformats.org/officeDocument/2006/relationships/image" Target="../media/image89.png"/><Relationship Id="rId39" Type="http://schemas.openxmlformats.org/officeDocument/2006/relationships/customXml" Target="../ink/ink83.xml"/><Relationship Id="rId34" Type="http://schemas.openxmlformats.org/officeDocument/2006/relationships/image" Target="../media/image97.png"/><Relationship Id="rId50" Type="http://schemas.openxmlformats.org/officeDocument/2006/relationships/image" Target="../media/image105.png"/><Relationship Id="rId55" Type="http://schemas.openxmlformats.org/officeDocument/2006/relationships/customXml" Target="../ink/ink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eeldbank.cultureelerfgoed.nl/alle-afbeeldingen/?mode=gallery&amp;view=horizontal&amp;q=2026497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customXml" Target="../ink/ink10.xml"/><Relationship Id="rId3" Type="http://schemas.openxmlformats.org/officeDocument/2006/relationships/customXml" Target="../ink/ink6.xml"/><Relationship Id="rId7" Type="http://schemas.openxmlformats.org/officeDocument/2006/relationships/customXml" Target="../ink/ink7.xml"/><Relationship Id="rId12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customXml" Target="../ink/ink9.xml"/><Relationship Id="rId10" Type="http://schemas.openxmlformats.org/officeDocument/2006/relationships/image" Target="../media/image42.png"/><Relationship Id="rId9" Type="http://schemas.openxmlformats.org/officeDocument/2006/relationships/customXml" Target="../ink/ink8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3" Type="http://schemas.openxmlformats.org/officeDocument/2006/relationships/image" Target="../media/image15.png"/><Relationship Id="rId21" Type="http://schemas.openxmlformats.org/officeDocument/2006/relationships/image" Target="../media/image22.png"/><Relationship Id="rId7" Type="http://schemas.openxmlformats.org/officeDocument/2006/relationships/image" Target="../media/image19.png"/><Relationship Id="rId17" Type="http://schemas.openxmlformats.org/officeDocument/2006/relationships/image" Target="../media/image63.png"/><Relationship Id="rId25" Type="http://schemas.openxmlformats.org/officeDocument/2006/relationships/image" Target="../media/image24.png"/><Relationship Id="rId2" Type="http://schemas.openxmlformats.org/officeDocument/2006/relationships/image" Target="../media/image14.png"/><Relationship Id="rId20" Type="http://schemas.openxmlformats.org/officeDocument/2006/relationships/customXml" Target="../ink/ink13.xml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24" Type="http://schemas.openxmlformats.org/officeDocument/2006/relationships/customXml" Target="../ink/ink15.xml"/><Relationship Id="rId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customXml" Target="../ink/ink17.xml"/><Relationship Id="rId19" Type="http://schemas.openxmlformats.org/officeDocument/2006/relationships/image" Target="../media/image21.png"/><Relationship Id="rId31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customXml" Target="../ink/ink11.xml"/><Relationship Id="rId22" Type="http://schemas.openxmlformats.org/officeDocument/2006/relationships/customXml" Target="../ink/ink14.xml"/><Relationship Id="rId27" Type="http://schemas.openxmlformats.org/officeDocument/2006/relationships/image" Target="../media/image25.png"/><Relationship Id="rId30" Type="http://schemas.openxmlformats.org/officeDocument/2006/relationships/customXml" Target="../ink/ink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– 2020 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6721DB4-5C6A-4107-97FF-1FEFD30B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97" y="784225"/>
            <a:ext cx="5914430" cy="5443689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71627234-C16D-4F01-836E-D2134325DBF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31A4090-80FC-40B1-BBC3-D6D3A6C29844}"/>
                  </a:ext>
                </a:extLst>
              </p14:cNvPr>
              <p14:cNvContentPartPr/>
              <p14:nvPr/>
            </p14:nvContentPartPr>
            <p14:xfrm>
              <a:off x="3528472" y="2758885"/>
              <a:ext cx="765000" cy="1427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31A4090-80FC-40B1-BBC3-D6D3A6C298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9832" y="2749885"/>
                <a:ext cx="782640" cy="144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66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19888F-BBA7-4396-9EA9-C4A15EEC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9" y="482287"/>
            <a:ext cx="7079824" cy="636618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B1016C4-07E1-4ACB-A8CD-CFC838A3E9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BE07347-7FDA-4575-8FB1-955AADFB2B90}"/>
                  </a:ext>
                </a:extLst>
              </p14:cNvPr>
              <p14:cNvContentPartPr/>
              <p14:nvPr/>
            </p14:nvContentPartPr>
            <p14:xfrm>
              <a:off x="3006472" y="2265685"/>
              <a:ext cx="356400" cy="5965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BE07347-7FDA-4575-8FB1-955AADFB2B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7832" y="2256685"/>
                <a:ext cx="37404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71EDBEB-2029-41EA-8FE0-67ED5A1EA053}"/>
                  </a:ext>
                </a:extLst>
              </p14:cNvPr>
              <p14:cNvContentPartPr/>
              <p14:nvPr/>
            </p14:nvContentPartPr>
            <p14:xfrm>
              <a:off x="6670192" y="2006125"/>
              <a:ext cx="444960" cy="8942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71EDBEB-2029-41EA-8FE0-67ED5A1EA0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1192" y="1997125"/>
                <a:ext cx="462600" cy="9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00E3662-2247-4E74-AC1E-BA96F9498F48}"/>
                  </a:ext>
                </a:extLst>
              </p14:cNvPr>
              <p14:cNvContentPartPr/>
              <p14:nvPr/>
            </p14:nvContentPartPr>
            <p14:xfrm>
              <a:off x="6726352" y="5192125"/>
              <a:ext cx="451800" cy="13017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00E3662-2247-4E74-AC1E-BA96F9498F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17352" y="5183125"/>
                <a:ext cx="469440" cy="13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372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8554064" y="0"/>
            <a:ext cx="3622249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Exkurs: Aus der Geschichte Lernen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774712-AE75-4EA3-A9D4-BC55A96869D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C1352D7-F004-4074-84C4-D2A48623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" y="82021"/>
            <a:ext cx="8616809" cy="59061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7BE3FBAE-AAFB-4FE1-895A-3DCD5ED55A20}"/>
                  </a:ext>
                </a:extLst>
              </p14:cNvPr>
              <p14:cNvContentPartPr/>
              <p14:nvPr/>
            </p14:nvContentPartPr>
            <p14:xfrm>
              <a:off x="668632" y="2536990"/>
              <a:ext cx="3489840" cy="284220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7BE3FBAE-AAFB-4FE1-895A-3DCD5ED55A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992" y="2528350"/>
                <a:ext cx="3507480" cy="28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9F86F906-9418-46F9-BB32-A6E80AA34AF2}"/>
                  </a:ext>
                </a:extLst>
              </p14:cNvPr>
              <p14:cNvContentPartPr/>
              <p14:nvPr/>
            </p14:nvContentPartPr>
            <p14:xfrm>
              <a:off x="4424872" y="60190"/>
              <a:ext cx="7563960" cy="679608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9F86F906-9418-46F9-BB32-A6E80AA34A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6232" y="51190"/>
                <a:ext cx="7581600" cy="68137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15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808947-CEF8-43EC-BF62-5E76F31F3A12}"/>
              </a:ext>
            </a:extLst>
          </p:cNvPr>
          <p:cNvSpPr txBox="1"/>
          <p:nvPr/>
        </p:nvSpPr>
        <p:spPr>
          <a:xfrm>
            <a:off x="8554064" y="0"/>
            <a:ext cx="3622249" cy="567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Deutschland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774712-AE75-4EA3-A9D4-BC55A96869D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7913CED-BA28-4B58-A846-365291876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53" y="283840"/>
            <a:ext cx="8039817" cy="483887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32D6CA4-8770-44B2-81E9-E5A6558E683C}"/>
              </a:ext>
            </a:extLst>
          </p:cNvPr>
          <p:cNvSpPr txBox="1"/>
          <p:nvPr/>
        </p:nvSpPr>
        <p:spPr>
          <a:xfrm>
            <a:off x="99836" y="6283874"/>
            <a:ext cx="5660164" cy="360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Quelle: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Maddison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Histat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9625131-5AAF-4CB3-8356-44C455E01110}"/>
                  </a:ext>
                </a:extLst>
              </p14:cNvPr>
              <p14:cNvContentPartPr/>
              <p14:nvPr/>
            </p14:nvContentPartPr>
            <p14:xfrm>
              <a:off x="1009192" y="2689394"/>
              <a:ext cx="1077120" cy="1587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9625131-5AAF-4CB3-8356-44C455E011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552" y="2680394"/>
                <a:ext cx="10947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0966EC5-29A3-47F3-823F-87CC7C308B03}"/>
                  </a:ext>
                </a:extLst>
              </p14:cNvPr>
              <p14:cNvContentPartPr/>
              <p14:nvPr/>
            </p14:nvContentPartPr>
            <p14:xfrm>
              <a:off x="1947712" y="3042914"/>
              <a:ext cx="716040" cy="15606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0966EC5-29A3-47F3-823F-87CC7C308B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8712" y="3033914"/>
                <a:ext cx="733680" cy="15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B6CD6AA2-02CF-493B-B0DB-3E6B5C2566C0}"/>
                  </a:ext>
                </a:extLst>
              </p14:cNvPr>
              <p14:cNvContentPartPr/>
              <p14:nvPr/>
            </p14:nvContentPartPr>
            <p14:xfrm>
              <a:off x="1611832" y="4692074"/>
              <a:ext cx="672120" cy="6901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B6CD6AA2-02CF-493B-B0DB-3E6B5C2566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2832" y="4683434"/>
                <a:ext cx="68976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4EFC4F01-5EA6-441F-B37F-100AFAFFD784}"/>
                  </a:ext>
                </a:extLst>
              </p14:cNvPr>
              <p14:cNvContentPartPr/>
              <p14:nvPr/>
            </p14:nvContentPartPr>
            <p14:xfrm>
              <a:off x="2949952" y="427874"/>
              <a:ext cx="8999280" cy="52653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4EFC4F01-5EA6-441F-B37F-100AFAFFD7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41312" y="419234"/>
                <a:ext cx="9016921" cy="52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0207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 dirty="0">
                <a:solidFill>
                  <a:srgbClr val="000000"/>
                </a:solidFill>
                <a:latin typeface="Arial"/>
              </a:rPr>
              <a:t>Makroökonomische Fragestellungen</a:t>
            </a:r>
            <a:endParaRPr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7584" y="714110"/>
            <a:ext cx="8295271" cy="562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Welche Bedeutung hat die Arbeitsmarktentwicklung für die Gesamtwirtschaft?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Welche Auswirkungen haben die aktuellen Zentralbankentscheidungen auf die Zinsentwicklung?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Welche Konsequenzen hat der demographische Wandel auf die Vermögensbildung im Allgemeinen?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Welche Auswirkungen haben die globalen Veränderungen durch die </a:t>
            </a:r>
            <a:r>
              <a:rPr lang="de-DE" altLang="de-DE" sz="2000" dirty="0" err="1">
                <a:solidFill>
                  <a:srgbClr val="000000"/>
                </a:solidFill>
              </a:rPr>
              <a:t>Coronakrise</a:t>
            </a:r>
            <a:r>
              <a:rPr lang="de-DE" altLang="de-DE" sz="2000" dirty="0">
                <a:solidFill>
                  <a:srgbClr val="000000"/>
                </a:solidFill>
              </a:rPr>
              <a:t> auf das internationalen Handelsbeziehungen?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Welche wirtschaftspolitischen Auswirkungen haben die angekündigten Programme zur Bekämpfung des Klimawandels im Allgemeinen und die Energiewende im Besonderen?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000000"/>
                </a:solidFill>
              </a:rPr>
              <a:t>Welche </a:t>
            </a:r>
            <a:r>
              <a:rPr lang="de-DE" altLang="de-DE" sz="2000" dirty="0" err="1">
                <a:solidFill>
                  <a:srgbClr val="000000"/>
                </a:solidFill>
              </a:rPr>
              <a:t>wirtschaftspolitschen</a:t>
            </a:r>
            <a:r>
              <a:rPr lang="de-DE" altLang="de-DE" sz="2000" dirty="0">
                <a:solidFill>
                  <a:srgbClr val="000000"/>
                </a:solidFill>
              </a:rPr>
              <a:t> Auswirkungen zieht der Überfall Russlands, des größten Rohstofflieferanten der Welt, auf die Ukraine nach sich?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517683-C53A-44C5-B8E2-A49559A4ACD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796F4D4-F316-497D-83D7-7557DC77B508}"/>
                  </a:ext>
                </a:extLst>
              </p14:cNvPr>
              <p14:cNvContentPartPr/>
              <p14:nvPr/>
            </p14:nvContentPartPr>
            <p14:xfrm>
              <a:off x="3735832" y="970394"/>
              <a:ext cx="2244960" cy="79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796F4D4-F316-497D-83D7-7557DC77B5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7192" y="961394"/>
                <a:ext cx="22626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A10E700-8632-4034-9E51-E2BF933B14BA}"/>
                  </a:ext>
                </a:extLst>
              </p14:cNvPr>
              <p14:cNvContentPartPr/>
              <p14:nvPr/>
            </p14:nvContentPartPr>
            <p14:xfrm>
              <a:off x="1014232" y="1296554"/>
              <a:ext cx="1697400" cy="118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A10E700-8632-4034-9E51-E2BF933B14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5232" y="1287914"/>
                <a:ext cx="17150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8355AC7-EB72-4810-A363-999B251BCD28}"/>
                  </a:ext>
                </a:extLst>
              </p14:cNvPr>
              <p14:cNvContentPartPr/>
              <p14:nvPr/>
            </p14:nvContentPartPr>
            <p14:xfrm>
              <a:off x="5267632" y="1961474"/>
              <a:ext cx="2839320" cy="828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8355AC7-EB72-4810-A363-999B251BCD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58632" y="1952834"/>
                <a:ext cx="28569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5C1403E-1250-47DE-AED6-7150A613261F}"/>
                  </a:ext>
                </a:extLst>
              </p14:cNvPr>
              <p14:cNvContentPartPr/>
              <p14:nvPr/>
            </p14:nvContentPartPr>
            <p14:xfrm>
              <a:off x="649912" y="2302034"/>
              <a:ext cx="6075720" cy="11134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5C1403E-1250-47DE-AED6-7150A613261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0911" y="2293391"/>
                <a:ext cx="6093361" cy="1131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3F6F583-9406-44D2-AB7D-218C534740BB}"/>
                  </a:ext>
                </a:extLst>
              </p14:cNvPr>
              <p14:cNvContentPartPr/>
              <p14:nvPr/>
            </p14:nvContentPartPr>
            <p14:xfrm>
              <a:off x="674392" y="3768674"/>
              <a:ext cx="6397200" cy="529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3F6F583-9406-44D2-AB7D-218C534740B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5392" y="3760034"/>
                <a:ext cx="641484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0FD4ED5-64BB-4B73-A6E0-C417D8E405BC}"/>
                  </a:ext>
                </a:extLst>
              </p14:cNvPr>
              <p14:cNvContentPartPr/>
              <p14:nvPr/>
            </p14:nvContentPartPr>
            <p14:xfrm>
              <a:off x="4093672" y="4668314"/>
              <a:ext cx="1910160" cy="5104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0FD4ED5-64BB-4B73-A6E0-C417D8E405B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4672" y="4659674"/>
                <a:ext cx="192780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1F9F7C0-802E-491B-A04A-050F5F7A7633}"/>
                  </a:ext>
                </a:extLst>
              </p14:cNvPr>
              <p14:cNvContentPartPr/>
              <p14:nvPr/>
            </p14:nvContentPartPr>
            <p14:xfrm>
              <a:off x="578992" y="4828514"/>
              <a:ext cx="2105280" cy="7020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1F9F7C0-802E-491B-A04A-050F5F7A763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0352" y="4819514"/>
                <a:ext cx="212292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C75B518-0946-4014-B78E-46421A305FD8}"/>
                  </a:ext>
                </a:extLst>
              </p14:cNvPr>
              <p14:cNvContentPartPr/>
              <p14:nvPr/>
            </p14:nvContentPartPr>
            <p14:xfrm>
              <a:off x="1248592" y="5920034"/>
              <a:ext cx="3943440" cy="4410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C75B518-0946-4014-B78E-46421A305FD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39952" y="5911034"/>
                <a:ext cx="3961080" cy="4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36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Makroökonomische Sachverhalte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8087" y="714108"/>
            <a:ext cx="11216639" cy="477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Das Wirtschaftswachstum der deutschen Volkswirtschaft betrug im Jahr 2020 -4,6% 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Die Inflationsrate liegt im Februar 2022 bei 5,1%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Die Staatsverschuldung liegt zum Jahresende 2020 bei gut 2,3 Billionen Euro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Das Renteneintrittsalter steigt bis zum Jahr 2030 von 65 auf 67 Jahre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Die Leitzinsen der EZB liegen seit März 2016 bei 0,00%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Deutschland wird spätestens nächstes Jahr (2022 oder aufgrund des 			                 Ukrainekrieges auch nicht) das letzte Atomkraftwerk abgeschaltet.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Wilhelmshaven und Brunsbüttel sind zwei LNG-Terminals geplant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8DB175-FE02-496C-A0F2-0EC9901A7A2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5E119F3-5DB8-4C12-ADD2-C53560FF3B8C}"/>
                  </a:ext>
                </a:extLst>
              </p14:cNvPr>
              <p14:cNvContentPartPr/>
              <p14:nvPr/>
            </p14:nvContentPartPr>
            <p14:xfrm>
              <a:off x="1093792" y="648194"/>
              <a:ext cx="9120600" cy="38455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5E119F3-5DB8-4C12-ADD2-C53560FF3B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5152" y="639194"/>
                <a:ext cx="9138240" cy="38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4C3FDFC-D411-4DF2-9842-03A10752319A}"/>
                  </a:ext>
                </a:extLst>
              </p14:cNvPr>
              <p14:cNvContentPartPr/>
              <p14:nvPr/>
            </p14:nvContentPartPr>
            <p14:xfrm>
              <a:off x="593032" y="4939034"/>
              <a:ext cx="7971480" cy="6606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4C3FDFC-D411-4DF2-9842-03A1075231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032" y="4930394"/>
                <a:ext cx="7989120" cy="6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59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328110" y="243752"/>
            <a:ext cx="1023143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 dirty="0">
                <a:solidFill>
                  <a:srgbClr val="000000"/>
                </a:solidFill>
                <a:latin typeface="Sparkasse Rg" pitchFamily="34" charset="0"/>
              </a:rPr>
              <a:t>Die historischen Wurzeln des Wirtschaftskreislaufs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094793" y="891496"/>
            <a:ext cx="9109075" cy="45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Der </a:t>
            </a:r>
            <a:r>
              <a:rPr lang="en-US" altLang="de-DE" sz="2400" dirty="0" err="1">
                <a:solidFill>
                  <a:srgbClr val="000000"/>
                </a:solidFill>
              </a:rPr>
              <a:t>französische</a:t>
            </a:r>
            <a:r>
              <a:rPr lang="en-US" altLang="de-DE" sz="2400" dirty="0">
                <a:solidFill>
                  <a:srgbClr val="000000"/>
                </a:solidFill>
              </a:rPr>
              <a:t> </a:t>
            </a:r>
            <a:r>
              <a:rPr lang="en-US" altLang="de-DE" sz="2400" dirty="0" err="1">
                <a:solidFill>
                  <a:srgbClr val="000000"/>
                </a:solidFill>
              </a:rPr>
              <a:t>Arzt</a:t>
            </a:r>
            <a:r>
              <a:rPr lang="de-DE" altLang="de-DE" sz="2400" dirty="0">
                <a:solidFill>
                  <a:srgbClr val="000000"/>
                </a:solidFill>
              </a:rPr>
              <a:t> Fran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çois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Quesnay (1694-1774)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verglich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die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wirtschaftlichen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Zusammenhänge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mit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dem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Blutkreislauf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und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stellte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dies in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seinem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Tableau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Economique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dar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Einteilung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der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Wirtschaftssubjekte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in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drei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Klassen</a:t>
            </a: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productive (P):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Landwirte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und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Pächter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propi</a:t>
            </a:r>
            <a:r>
              <a:rPr lang="en-US" altLang="de-DE" sz="2400" dirty="0" err="1">
                <a:solidFill>
                  <a:srgbClr val="000000"/>
                </a:solidFill>
              </a:rPr>
              <a:t>é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taire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(E):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Adlige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und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Klerus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stérile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(H):		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Händler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und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Handwerker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u. ä.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525F3B-83B8-4501-972D-D4F7D777CC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BD193FB-210A-4167-AC07-02C7300699D1}"/>
                  </a:ext>
                </a:extLst>
              </p14:cNvPr>
              <p14:cNvContentPartPr/>
              <p14:nvPr/>
            </p14:nvContentPartPr>
            <p14:xfrm>
              <a:off x="6221632" y="805874"/>
              <a:ext cx="4030920" cy="74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BD193FB-210A-4167-AC07-02C7300699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2992" y="796874"/>
                <a:ext cx="40485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AFC5980-0346-415C-A6CE-4C43CC9256E0}"/>
                  </a:ext>
                </a:extLst>
              </p14:cNvPr>
              <p14:cNvContentPartPr/>
              <p14:nvPr/>
            </p14:nvContentPartPr>
            <p14:xfrm>
              <a:off x="1714072" y="1661234"/>
              <a:ext cx="4448160" cy="824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AFC5980-0346-415C-A6CE-4C43CC9256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5072" y="1652234"/>
                <a:ext cx="44658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AB0C2D5-898B-40D0-A0E6-0D5C9EA38812}"/>
                  </a:ext>
                </a:extLst>
              </p14:cNvPr>
              <p14:cNvContentPartPr/>
              <p14:nvPr/>
            </p14:nvContentPartPr>
            <p14:xfrm>
              <a:off x="1594912" y="3886754"/>
              <a:ext cx="6031440" cy="1375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AB0C2D5-898B-40D0-A0E6-0D5C9EA388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86272" y="3877754"/>
                <a:ext cx="60490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5F9AF09-B469-47D6-A5B6-21AD986BDA01}"/>
                  </a:ext>
                </a:extLst>
              </p14:cNvPr>
              <p14:cNvContentPartPr/>
              <p14:nvPr/>
            </p14:nvContentPartPr>
            <p14:xfrm>
              <a:off x="1543072" y="4676234"/>
              <a:ext cx="5745960" cy="114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5F9AF09-B469-47D6-A5B6-21AD986BDA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34072" y="4667594"/>
                <a:ext cx="57636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97E3E4E-0781-4983-9006-5097F07AEA0D}"/>
                  </a:ext>
                </a:extLst>
              </p14:cNvPr>
              <p14:cNvContentPartPr/>
              <p14:nvPr/>
            </p14:nvContentPartPr>
            <p14:xfrm>
              <a:off x="1428592" y="5525834"/>
              <a:ext cx="6583680" cy="1735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97E3E4E-0781-4983-9006-5097F07AEA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19952" y="5517194"/>
                <a:ext cx="6601320" cy="19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856891" y="172077"/>
            <a:ext cx="1039195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 dirty="0">
                <a:solidFill>
                  <a:srgbClr val="000000"/>
                </a:solidFill>
                <a:latin typeface="Sparkasse Rg" pitchFamily="34" charset="0"/>
              </a:rPr>
              <a:t>Darstellungsformen wirtschaftlicher Verflechtungen</a:t>
            </a:r>
          </a:p>
        </p:txBody>
      </p:sp>
      <p:graphicFrame>
        <p:nvGraphicFramePr>
          <p:cNvPr id="276483" name="Group 3"/>
          <p:cNvGraphicFramePr>
            <a:graphicFrameLocks noGrp="1"/>
          </p:cNvGraphicFramePr>
          <p:nvPr/>
        </p:nvGraphicFramePr>
        <p:xfrm>
          <a:off x="8759825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493" name="Group 13"/>
          <p:cNvGraphicFramePr>
            <a:graphicFrameLocks noGrp="1"/>
          </p:cNvGraphicFramePr>
          <p:nvPr/>
        </p:nvGraphicFramePr>
        <p:xfrm>
          <a:off x="458311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03" name="Group 23"/>
          <p:cNvGraphicFramePr>
            <a:graphicFrameLocks noGrp="1"/>
          </p:cNvGraphicFramePr>
          <p:nvPr/>
        </p:nvGraphicFramePr>
        <p:xfrm>
          <a:off x="665956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50" name="Text Box 33"/>
          <p:cNvSpPr txBox="1">
            <a:spLocks noChangeArrowheads="1"/>
          </p:cNvSpPr>
          <p:nvPr/>
        </p:nvSpPr>
        <p:spPr bwMode="auto">
          <a:xfrm>
            <a:off x="1682751" y="1649413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Kontenform:</a:t>
            </a:r>
          </a:p>
        </p:txBody>
      </p:sp>
      <p:sp>
        <p:nvSpPr>
          <p:cNvPr id="34851" name="Text Box 34"/>
          <p:cNvSpPr txBox="1">
            <a:spLocks noChangeArrowheads="1"/>
          </p:cNvSpPr>
          <p:nvPr/>
        </p:nvSpPr>
        <p:spPr bwMode="auto">
          <a:xfrm>
            <a:off x="1703388" y="3476625"/>
            <a:ext cx="168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Matrixform:</a:t>
            </a:r>
          </a:p>
        </p:txBody>
      </p:sp>
      <p:graphicFrame>
        <p:nvGraphicFramePr>
          <p:cNvPr id="276515" name="Group 35"/>
          <p:cNvGraphicFramePr>
            <a:graphicFrameLocks noGrp="1"/>
          </p:cNvGraphicFramePr>
          <p:nvPr/>
        </p:nvGraphicFramePr>
        <p:xfrm>
          <a:off x="6486525" y="2917825"/>
          <a:ext cx="2057400" cy="1685924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79" name="Text Box 62"/>
          <p:cNvSpPr txBox="1">
            <a:spLocks noChangeArrowheads="1"/>
          </p:cNvSpPr>
          <p:nvPr/>
        </p:nvSpPr>
        <p:spPr bwMode="auto">
          <a:xfrm>
            <a:off x="1703388" y="5203825"/>
            <a:ext cx="2189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Grafische Form:</a:t>
            </a:r>
          </a:p>
        </p:txBody>
      </p:sp>
      <p:sp>
        <p:nvSpPr>
          <p:cNvPr id="34880" name="Text Box 63"/>
          <p:cNvSpPr txBox="1">
            <a:spLocks noChangeArrowheads="1"/>
          </p:cNvSpPr>
          <p:nvPr/>
        </p:nvSpPr>
        <p:spPr bwMode="auto">
          <a:xfrm>
            <a:off x="6813749" y="46529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P</a:t>
            </a:r>
          </a:p>
        </p:txBody>
      </p:sp>
      <p:sp>
        <p:nvSpPr>
          <p:cNvPr id="34881" name="Text Box 64"/>
          <p:cNvSpPr txBox="1">
            <a:spLocks noChangeArrowheads="1"/>
          </p:cNvSpPr>
          <p:nvPr/>
        </p:nvSpPr>
        <p:spPr bwMode="auto">
          <a:xfrm>
            <a:off x="5898148" y="5734051"/>
            <a:ext cx="335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E</a:t>
            </a:r>
          </a:p>
        </p:txBody>
      </p:sp>
      <p:sp>
        <p:nvSpPr>
          <p:cNvPr id="34882" name="Text Box 65"/>
          <p:cNvSpPr txBox="1">
            <a:spLocks noChangeArrowheads="1"/>
          </p:cNvSpPr>
          <p:nvPr/>
        </p:nvSpPr>
        <p:spPr bwMode="auto">
          <a:xfrm>
            <a:off x="7966274" y="5734051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H</a:t>
            </a:r>
          </a:p>
        </p:txBody>
      </p:sp>
      <p:sp>
        <p:nvSpPr>
          <p:cNvPr id="34883" name="Line 66"/>
          <p:cNvSpPr>
            <a:spLocks noChangeShapeType="1"/>
          </p:cNvSpPr>
          <p:nvPr/>
        </p:nvSpPr>
        <p:spPr bwMode="auto">
          <a:xfrm flipV="1">
            <a:off x="6094611" y="50133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4" name="Line 67"/>
          <p:cNvSpPr>
            <a:spLocks noChangeShapeType="1"/>
          </p:cNvSpPr>
          <p:nvPr/>
        </p:nvSpPr>
        <p:spPr bwMode="auto">
          <a:xfrm flipH="1">
            <a:off x="6237486" y="5084764"/>
            <a:ext cx="6477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5" name="Line 68"/>
          <p:cNvSpPr>
            <a:spLocks noChangeShapeType="1"/>
          </p:cNvSpPr>
          <p:nvPr/>
        </p:nvSpPr>
        <p:spPr bwMode="auto">
          <a:xfrm>
            <a:off x="6258510" y="602138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6" name="Line 69"/>
          <p:cNvSpPr>
            <a:spLocks noChangeShapeType="1"/>
          </p:cNvSpPr>
          <p:nvPr/>
        </p:nvSpPr>
        <p:spPr bwMode="auto">
          <a:xfrm flipH="1">
            <a:off x="6258511" y="58769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7" name="Line 70"/>
          <p:cNvSpPr>
            <a:spLocks noChangeShapeType="1"/>
          </p:cNvSpPr>
          <p:nvPr/>
        </p:nvSpPr>
        <p:spPr bwMode="auto">
          <a:xfrm flipH="1" flipV="1">
            <a:off x="7174112" y="5084764"/>
            <a:ext cx="7921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8" name="Line 71"/>
          <p:cNvSpPr>
            <a:spLocks noChangeShapeType="1"/>
          </p:cNvSpPr>
          <p:nvPr/>
        </p:nvSpPr>
        <p:spPr bwMode="auto">
          <a:xfrm>
            <a:off x="7318574" y="5013325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1DAAE1-694A-490A-99A7-FDDD56EC8E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612FBC8-F5CE-45B9-AC39-6EEA6A287B25}"/>
                  </a:ext>
                </a:extLst>
              </p14:cNvPr>
              <p14:cNvContentPartPr/>
              <p14:nvPr/>
            </p14:nvContentPartPr>
            <p14:xfrm>
              <a:off x="1608592" y="2129234"/>
              <a:ext cx="1701000" cy="532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612FBC8-F5CE-45B9-AC39-6EEA6A287B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9592" y="2120594"/>
                <a:ext cx="17186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87C5424-BB25-4538-87C6-D7C8F4EE7328}"/>
                  </a:ext>
                </a:extLst>
              </p14:cNvPr>
              <p14:cNvContentPartPr/>
              <p14:nvPr/>
            </p14:nvContentPartPr>
            <p14:xfrm>
              <a:off x="1591672" y="3831314"/>
              <a:ext cx="2019240" cy="1177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87C5424-BB25-4538-87C6-D7C8F4EE73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3032" y="3822674"/>
                <a:ext cx="20368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1763401-9AE0-47C5-9495-0BB4D8E63658}"/>
                  </a:ext>
                </a:extLst>
              </p14:cNvPr>
              <p14:cNvContentPartPr/>
              <p14:nvPr/>
            </p14:nvContentPartPr>
            <p14:xfrm>
              <a:off x="1610032" y="5671994"/>
              <a:ext cx="2424240" cy="550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1763401-9AE0-47C5-9495-0BB4D8E636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1032" y="5662994"/>
                <a:ext cx="2441880" cy="7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542478" y="191243"/>
            <a:ext cx="76125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</a:rPr>
              <a:t>Darstellung wirtschaftlicher Verflechtungen Beispiel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48817" y="423166"/>
            <a:ext cx="91090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marL="0" indent="0" eaLnBrk="1" hangingPunct="1">
              <a:buSzPct val="100000"/>
              <a:defRPr/>
            </a:pPr>
            <a:r>
              <a:rPr lang="de-DE" sz="2400" dirty="0">
                <a:solidFill>
                  <a:srgbClr val="000000"/>
                </a:solidFill>
              </a:rPr>
              <a:t>Ausgangslage: P hat Güter im Gegenwert von 5GE produziert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>
                <a:solidFill>
                  <a:srgbClr val="000000"/>
                </a:solidFill>
              </a:rPr>
              <a:t>Für den Eigenverbrauch benötigt P 2GE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>
                <a:solidFill>
                  <a:srgbClr val="000000"/>
                </a:solidFill>
              </a:rPr>
              <a:t>Für den Erwerb von Handelserzeugnissen verwendet P 1GE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>
                <a:solidFill>
                  <a:srgbClr val="000000"/>
                </a:solidFill>
              </a:rPr>
              <a:t>An Pacht entrichtet P 2GE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>
                <a:solidFill>
                  <a:srgbClr val="000000"/>
                </a:solidFill>
              </a:rPr>
              <a:t>E gibt 1 GE für Nahrungsmittel aus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 dirty="0">
                <a:solidFill>
                  <a:srgbClr val="000000"/>
                </a:solidFill>
              </a:rPr>
              <a:t>H gibt 2 GE für Nahrungsmittel aus</a:t>
            </a: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400" dirty="0">
                <a:solidFill>
                  <a:srgbClr val="000000"/>
                </a:solidFill>
              </a:rPr>
              <a:t>Stellen Sie die Verflechtungen in Konten-, Matrix und Kreislaufform</a:t>
            </a:r>
          </a:p>
          <a:p>
            <a:pPr eaLnBrk="1" hangingPunct="1">
              <a:buSzPct val="100000"/>
              <a:defRPr/>
            </a:pPr>
            <a:r>
              <a:rPr lang="de-DE" sz="2400" dirty="0">
                <a:solidFill>
                  <a:srgbClr val="000000"/>
                </a:solidFill>
              </a:rPr>
              <a:t>dar. Welche Annahme ist dabei zu treffen? </a:t>
            </a: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20235E1-5603-4FD0-A387-519800CEAB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087938" y="210210"/>
            <a:ext cx="20046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</a:rPr>
              <a:t>Kontenform</a:t>
            </a:r>
          </a:p>
        </p:txBody>
      </p:sp>
      <p:graphicFrame>
        <p:nvGraphicFramePr>
          <p:cNvPr id="262276" name="Group 132"/>
          <p:cNvGraphicFramePr>
            <a:graphicFrameLocks noGrp="1"/>
          </p:cNvGraphicFramePr>
          <p:nvPr>
            <p:extLst/>
          </p:nvPr>
        </p:nvGraphicFramePr>
        <p:xfrm>
          <a:off x="387566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41" name="Group 97"/>
          <p:cNvGraphicFramePr>
            <a:graphicFrameLocks noGrp="1"/>
          </p:cNvGraphicFramePr>
          <p:nvPr>
            <p:extLst/>
          </p:nvPr>
        </p:nvGraphicFramePr>
        <p:xfrm>
          <a:off x="113881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74" name="Group 130"/>
          <p:cNvGraphicFramePr>
            <a:graphicFrameLocks noGrp="1"/>
          </p:cNvGraphicFramePr>
          <p:nvPr>
            <p:extLst/>
          </p:nvPr>
        </p:nvGraphicFramePr>
        <p:xfrm>
          <a:off x="6561717" y="1989139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BAD41F5C-8C03-42A8-B62B-9CB1E43C1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5900400-488E-4118-B304-0C541F7BF86A}"/>
              </a:ext>
            </a:extLst>
          </p:cNvPr>
          <p:cNvSpPr/>
          <p:nvPr/>
        </p:nvSpPr>
        <p:spPr>
          <a:xfrm>
            <a:off x="98322" y="15410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100000"/>
              <a:defRPr/>
            </a:pPr>
            <a:r>
              <a:rPr lang="de-DE" sz="1400" dirty="0">
                <a:solidFill>
                  <a:srgbClr val="000000"/>
                </a:solidFill>
              </a:rPr>
              <a:t>5GE</a:t>
            </a:r>
          </a:p>
          <a:p>
            <a:pPr>
              <a:buSzPct val="100000"/>
              <a:buFontTx/>
              <a:buAutoNum type="arabicPeriod"/>
              <a:defRPr/>
            </a:pPr>
            <a:r>
              <a:rPr lang="de-DE" sz="1400" dirty="0">
                <a:solidFill>
                  <a:srgbClr val="000000"/>
                </a:solidFill>
              </a:rPr>
              <a:t>Für den Eigenverbrauch benötigt P 2GE</a:t>
            </a:r>
          </a:p>
          <a:p>
            <a:pPr>
              <a:buSzPct val="100000"/>
              <a:buFontTx/>
              <a:buAutoNum type="arabicPeriod"/>
              <a:defRPr/>
            </a:pPr>
            <a:r>
              <a:rPr lang="de-DE" sz="1400" dirty="0">
                <a:solidFill>
                  <a:srgbClr val="000000"/>
                </a:solidFill>
              </a:rPr>
              <a:t>Für den Erwerb von Handelserzeugnissen verwendet P 1GE</a:t>
            </a:r>
          </a:p>
          <a:p>
            <a:pPr>
              <a:buSzPct val="100000"/>
              <a:buFontTx/>
              <a:buAutoNum type="arabicPeriod"/>
              <a:defRPr/>
            </a:pPr>
            <a:r>
              <a:rPr lang="de-DE" sz="1400" dirty="0">
                <a:solidFill>
                  <a:srgbClr val="000000"/>
                </a:solidFill>
              </a:rPr>
              <a:t>An Pacht entrichtet P 2GE</a:t>
            </a:r>
          </a:p>
          <a:p>
            <a:pPr>
              <a:buSzPct val="100000"/>
              <a:buFontTx/>
              <a:buAutoNum type="arabicPeriod"/>
              <a:defRPr/>
            </a:pPr>
            <a:r>
              <a:rPr lang="de-DE" sz="1400" dirty="0">
                <a:solidFill>
                  <a:srgbClr val="000000"/>
                </a:solidFill>
              </a:rPr>
              <a:t>E gibt 1 GE für Nahrungsmittel aus</a:t>
            </a:r>
          </a:p>
          <a:p>
            <a:pPr>
              <a:buSzPct val="100000"/>
              <a:buFontTx/>
              <a:buAutoNum type="arabicPeriod"/>
              <a:defRPr/>
            </a:pPr>
            <a:r>
              <a:rPr lang="de-DE" sz="1400" dirty="0">
                <a:solidFill>
                  <a:srgbClr val="000000"/>
                </a:solidFill>
              </a:rPr>
              <a:t>H gibt 2 GE für Nahrungsmittel aus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897" name="Freihand 36896">
                <a:extLst>
                  <a:ext uri="{FF2B5EF4-FFF2-40B4-BE49-F238E27FC236}">
                    <a16:creationId xmlns:a16="http://schemas.microsoft.com/office/drawing/2014/main" id="{52704129-C914-46A0-8480-C780ADA682A0}"/>
                  </a:ext>
                </a:extLst>
              </p14:cNvPr>
              <p14:cNvContentPartPr/>
              <p14:nvPr/>
            </p14:nvContentPartPr>
            <p14:xfrm>
              <a:off x="8499712" y="307994"/>
              <a:ext cx="500760" cy="771480"/>
            </p14:xfrm>
          </p:contentPart>
        </mc:Choice>
        <mc:Fallback xmlns="">
          <p:pic>
            <p:nvPicPr>
              <p:cNvPr id="36897" name="Freihand 36896">
                <a:extLst>
                  <a:ext uri="{FF2B5EF4-FFF2-40B4-BE49-F238E27FC236}">
                    <a16:creationId xmlns:a16="http://schemas.microsoft.com/office/drawing/2014/main" id="{52704129-C914-46A0-8480-C780ADA682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90712" y="299354"/>
                <a:ext cx="51840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898" name="Freihand 36897">
                <a:extLst>
                  <a:ext uri="{FF2B5EF4-FFF2-40B4-BE49-F238E27FC236}">
                    <a16:creationId xmlns:a16="http://schemas.microsoft.com/office/drawing/2014/main" id="{FA518926-7822-471A-AF27-8CF0F4065287}"/>
                  </a:ext>
                </a:extLst>
              </p14:cNvPr>
              <p14:cNvContentPartPr/>
              <p14:nvPr/>
            </p14:nvContentPartPr>
            <p14:xfrm>
              <a:off x="976792" y="610034"/>
              <a:ext cx="7303680" cy="5691600"/>
            </p14:xfrm>
          </p:contentPart>
        </mc:Choice>
        <mc:Fallback xmlns="">
          <p:pic>
            <p:nvPicPr>
              <p:cNvPr id="36898" name="Freihand 36897">
                <a:extLst>
                  <a:ext uri="{FF2B5EF4-FFF2-40B4-BE49-F238E27FC236}">
                    <a16:creationId xmlns:a16="http://schemas.microsoft.com/office/drawing/2014/main" id="{FA518926-7822-471A-AF27-8CF0F40652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7792" y="601394"/>
                <a:ext cx="7321320" cy="57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904" name="Freihand 36903">
                <a:extLst>
                  <a:ext uri="{FF2B5EF4-FFF2-40B4-BE49-F238E27FC236}">
                    <a16:creationId xmlns:a16="http://schemas.microsoft.com/office/drawing/2014/main" id="{F337D9D9-8F3C-4165-9481-3C26FE89F5F0}"/>
                  </a:ext>
                </a:extLst>
              </p14:cNvPr>
              <p14:cNvContentPartPr/>
              <p14:nvPr/>
            </p14:nvContentPartPr>
            <p14:xfrm>
              <a:off x="9442552" y="439754"/>
              <a:ext cx="706680" cy="330840"/>
            </p14:xfrm>
          </p:contentPart>
        </mc:Choice>
        <mc:Fallback xmlns="">
          <p:pic>
            <p:nvPicPr>
              <p:cNvPr id="36904" name="Freihand 36903">
                <a:extLst>
                  <a:ext uri="{FF2B5EF4-FFF2-40B4-BE49-F238E27FC236}">
                    <a16:creationId xmlns:a16="http://schemas.microsoft.com/office/drawing/2014/main" id="{F337D9D9-8F3C-4165-9481-3C26FE89F5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3557" y="430754"/>
                <a:ext cx="724311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914" name="Freihand 36913">
                <a:extLst>
                  <a:ext uri="{FF2B5EF4-FFF2-40B4-BE49-F238E27FC236}">
                    <a16:creationId xmlns:a16="http://schemas.microsoft.com/office/drawing/2014/main" id="{237BB5F1-306F-4856-88C4-EDC708824A96}"/>
                  </a:ext>
                </a:extLst>
              </p14:cNvPr>
              <p14:cNvContentPartPr/>
              <p14:nvPr/>
            </p14:nvContentPartPr>
            <p14:xfrm>
              <a:off x="11375752" y="301154"/>
              <a:ext cx="198000" cy="284400"/>
            </p14:xfrm>
          </p:contentPart>
        </mc:Choice>
        <mc:Fallback xmlns="">
          <p:pic>
            <p:nvPicPr>
              <p:cNvPr id="36914" name="Freihand 36913">
                <a:extLst>
                  <a:ext uri="{FF2B5EF4-FFF2-40B4-BE49-F238E27FC236}">
                    <a16:creationId xmlns:a16="http://schemas.microsoft.com/office/drawing/2014/main" id="{237BB5F1-306F-4856-88C4-EDC708824A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67112" y="292514"/>
                <a:ext cx="2156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915" name="Freihand 36914">
                <a:extLst>
                  <a:ext uri="{FF2B5EF4-FFF2-40B4-BE49-F238E27FC236}">
                    <a16:creationId xmlns:a16="http://schemas.microsoft.com/office/drawing/2014/main" id="{2E073C05-FB8A-4F60-8950-43D406272F6B}"/>
                  </a:ext>
                </a:extLst>
              </p14:cNvPr>
              <p14:cNvContentPartPr/>
              <p14:nvPr/>
            </p14:nvContentPartPr>
            <p14:xfrm>
              <a:off x="10842232" y="379634"/>
              <a:ext cx="371520" cy="270720"/>
            </p14:xfrm>
          </p:contentPart>
        </mc:Choice>
        <mc:Fallback xmlns="">
          <p:pic>
            <p:nvPicPr>
              <p:cNvPr id="36915" name="Freihand 36914">
                <a:extLst>
                  <a:ext uri="{FF2B5EF4-FFF2-40B4-BE49-F238E27FC236}">
                    <a16:creationId xmlns:a16="http://schemas.microsoft.com/office/drawing/2014/main" id="{2E073C05-FB8A-4F60-8950-43D406272F6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33232" y="370994"/>
                <a:ext cx="389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916" name="Freihand 36915">
                <a:extLst>
                  <a:ext uri="{FF2B5EF4-FFF2-40B4-BE49-F238E27FC236}">
                    <a16:creationId xmlns:a16="http://schemas.microsoft.com/office/drawing/2014/main" id="{C66362FC-872E-49E2-8490-707F3444A3E8}"/>
                  </a:ext>
                </a:extLst>
              </p14:cNvPr>
              <p14:cNvContentPartPr/>
              <p14:nvPr/>
            </p14:nvContentPartPr>
            <p14:xfrm>
              <a:off x="10493752" y="391874"/>
              <a:ext cx="248400" cy="318240"/>
            </p14:xfrm>
          </p:contentPart>
        </mc:Choice>
        <mc:Fallback xmlns="">
          <p:pic>
            <p:nvPicPr>
              <p:cNvPr id="36916" name="Freihand 36915">
                <a:extLst>
                  <a:ext uri="{FF2B5EF4-FFF2-40B4-BE49-F238E27FC236}">
                    <a16:creationId xmlns:a16="http://schemas.microsoft.com/office/drawing/2014/main" id="{C66362FC-872E-49E2-8490-707F3444A3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84752" y="383234"/>
                <a:ext cx="266040" cy="33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2958" y="150325"/>
            <a:ext cx="5228348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Mikroökonomie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Verhalten Einzelner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Unternehmen, Haushalte</a:t>
            </a: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Nachfrage eines Haushalte nach Lebensmitteln</a:t>
            </a: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Angebot eines Autobauers an Fahrzeugen</a:t>
            </a: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Nachfrage einer Baufirma nach Beton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6640" y="45403"/>
            <a:ext cx="5515852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Betrachtung der Gesamtwirtschaft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Untersuchung von aggregierten ökonomischen Größen</a:t>
            </a: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Gesamtnachfrage aller Haushalte (Konsum)</a:t>
            </a: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Gesamtangebot aller Unternehmen (gesamtwirtschaftliche Produktion)</a:t>
            </a: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Nachfrage aller Unternehmen                             nach Investitionsgütern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424" y="4827187"/>
            <a:ext cx="8546621" cy="755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Vorteil der Aggregation besteht in der Verdeutlichung von Gesamtzusammenhängen.</a:t>
            </a: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Problem besteht im Verlust von Detailinformationen</a:t>
            </a:r>
          </a:p>
          <a:p>
            <a:endParaRPr lang="de-DE" sz="19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424" y="5794063"/>
            <a:ext cx="8546621" cy="9796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Vgl. Einf. in die Statistik: Die Beschreibung eines Datensatzes über Mittelwert, Median, Spannweite, Varianz, Schiefe,… vertieft zwar das Verständnis für die erhobenen Daten. Bestimmte Informationen gehen aber durch die Aggregation verloren.</a:t>
            </a:r>
          </a:p>
          <a:p>
            <a:endParaRPr lang="de-DE" sz="19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FCABC1-26C8-430B-9E7E-586D39F7F27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Matrixform</a:t>
            </a:r>
          </a:p>
        </p:txBody>
      </p:sp>
      <p:graphicFrame>
        <p:nvGraphicFramePr>
          <p:cNvPr id="264341" name="Group 149"/>
          <p:cNvGraphicFramePr>
            <a:graphicFrameLocks noGrp="1"/>
          </p:cNvGraphicFramePr>
          <p:nvPr>
            <p:extLst/>
          </p:nvPr>
        </p:nvGraphicFramePr>
        <p:xfrm>
          <a:off x="672807" y="1125539"/>
          <a:ext cx="5975350" cy="4679951"/>
        </p:xfrm>
        <a:graphic>
          <a:graphicData uri="http://schemas.openxmlformats.org/drawingml/2006/table">
            <a:tbl>
              <a:tblPr/>
              <a:tblGrid>
                <a:gridCol w="149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372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Ein/Aus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146C98BE-77F8-4006-B6F8-329B8E2E00A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9EBE4BF-483F-46E0-946B-4B658F62D25B}"/>
              </a:ext>
            </a:extLst>
          </p:cNvPr>
          <p:cNvSpPr/>
          <p:nvPr/>
        </p:nvSpPr>
        <p:spPr>
          <a:xfrm>
            <a:off x="7015316" y="109864"/>
            <a:ext cx="50242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de-DE" sz="1400" dirty="0">
                <a:solidFill>
                  <a:srgbClr val="000000"/>
                </a:solidFill>
              </a:rPr>
              <a:t>5GE</a:t>
            </a:r>
          </a:p>
          <a:p>
            <a:pPr>
              <a:buSzPct val="100000"/>
              <a:buFontTx/>
              <a:buAutoNum type="arabicPeriod"/>
              <a:defRPr/>
            </a:pPr>
            <a:r>
              <a:rPr lang="de-DE" sz="1400" dirty="0">
                <a:solidFill>
                  <a:srgbClr val="000000"/>
                </a:solidFill>
              </a:rPr>
              <a:t>Für den Eigenverbrauch benötigt P 2GE</a:t>
            </a:r>
          </a:p>
          <a:p>
            <a:pPr>
              <a:buSzPct val="100000"/>
              <a:buFontTx/>
              <a:buAutoNum type="arabicPeriod"/>
              <a:defRPr/>
            </a:pPr>
            <a:r>
              <a:rPr lang="de-DE" sz="1400" dirty="0">
                <a:solidFill>
                  <a:srgbClr val="000000"/>
                </a:solidFill>
              </a:rPr>
              <a:t>Für den Erwerb von Handelserzeugnissen verwendet P 1GE</a:t>
            </a:r>
          </a:p>
          <a:p>
            <a:pPr>
              <a:buSzPct val="100000"/>
              <a:buFontTx/>
              <a:buAutoNum type="arabicPeriod"/>
              <a:defRPr/>
            </a:pPr>
            <a:r>
              <a:rPr lang="de-DE" sz="1400" dirty="0">
                <a:solidFill>
                  <a:srgbClr val="000000"/>
                </a:solidFill>
              </a:rPr>
              <a:t>An Pacht entrichtet P 2GE</a:t>
            </a:r>
          </a:p>
          <a:p>
            <a:pPr>
              <a:buSzPct val="100000"/>
              <a:buFontTx/>
              <a:buAutoNum type="arabicPeriod"/>
              <a:defRPr/>
            </a:pPr>
            <a:r>
              <a:rPr lang="de-DE" sz="1400" dirty="0">
                <a:solidFill>
                  <a:srgbClr val="000000"/>
                </a:solidFill>
              </a:rPr>
              <a:t>E gibt 1 GE für Nahrungsmittel aus</a:t>
            </a:r>
          </a:p>
          <a:p>
            <a:pPr>
              <a:buSzPct val="100000"/>
              <a:buFontTx/>
              <a:buAutoNum type="arabicPeriod"/>
              <a:defRPr/>
            </a:pPr>
            <a:r>
              <a:rPr lang="de-DE" sz="1400" dirty="0">
                <a:solidFill>
                  <a:srgbClr val="000000"/>
                </a:solidFill>
              </a:rPr>
              <a:t>H gibt 2 GE für Nahrungsmittel aus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DCCBBA2-F9CD-4D06-AF5D-FAA0A0A3D587}"/>
                  </a:ext>
                </a:extLst>
              </p14:cNvPr>
              <p14:cNvContentPartPr/>
              <p14:nvPr/>
            </p14:nvContentPartPr>
            <p14:xfrm>
              <a:off x="9518512" y="318434"/>
              <a:ext cx="709200" cy="246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DCCBBA2-F9CD-4D06-AF5D-FAA0A0A3D5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09872" y="309794"/>
                <a:ext cx="7268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916" name="Freihand 37915">
                <a:extLst>
                  <a:ext uri="{FF2B5EF4-FFF2-40B4-BE49-F238E27FC236}">
                    <a16:creationId xmlns:a16="http://schemas.microsoft.com/office/drawing/2014/main" id="{03CDD5C6-3A27-4EA8-8386-15E270D44BD2}"/>
                  </a:ext>
                </a:extLst>
              </p14:cNvPr>
              <p14:cNvContentPartPr/>
              <p14:nvPr/>
            </p14:nvContentPartPr>
            <p14:xfrm>
              <a:off x="1222672" y="4307954"/>
              <a:ext cx="449640" cy="545040"/>
            </p14:xfrm>
          </p:contentPart>
        </mc:Choice>
        <mc:Fallback xmlns="">
          <p:pic>
            <p:nvPicPr>
              <p:cNvPr id="37916" name="Freihand 37915">
                <a:extLst>
                  <a:ext uri="{FF2B5EF4-FFF2-40B4-BE49-F238E27FC236}">
                    <a16:creationId xmlns:a16="http://schemas.microsoft.com/office/drawing/2014/main" id="{03CDD5C6-3A27-4EA8-8386-15E270D44B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4032" y="4298954"/>
                <a:ext cx="46728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920" name="Freihand 37919">
                <a:extLst>
                  <a:ext uri="{FF2B5EF4-FFF2-40B4-BE49-F238E27FC236}">
                    <a16:creationId xmlns:a16="http://schemas.microsoft.com/office/drawing/2014/main" id="{D1898D19-F8A7-4907-AF66-20BA103735F8}"/>
                  </a:ext>
                </a:extLst>
              </p14:cNvPr>
              <p14:cNvContentPartPr/>
              <p14:nvPr/>
            </p14:nvContentPartPr>
            <p14:xfrm>
              <a:off x="1163632" y="5133434"/>
              <a:ext cx="608760" cy="732960"/>
            </p14:xfrm>
          </p:contentPart>
        </mc:Choice>
        <mc:Fallback xmlns="">
          <p:pic>
            <p:nvPicPr>
              <p:cNvPr id="37920" name="Freihand 37919">
                <a:extLst>
                  <a:ext uri="{FF2B5EF4-FFF2-40B4-BE49-F238E27FC236}">
                    <a16:creationId xmlns:a16="http://schemas.microsoft.com/office/drawing/2014/main" id="{D1898D19-F8A7-4907-AF66-20BA103735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4992" y="5124794"/>
                <a:ext cx="6264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930" name="Freihand 37929">
                <a:extLst>
                  <a:ext uri="{FF2B5EF4-FFF2-40B4-BE49-F238E27FC236}">
                    <a16:creationId xmlns:a16="http://schemas.microsoft.com/office/drawing/2014/main" id="{4800CD23-D099-4D6B-8345-D378B5BD4669}"/>
                  </a:ext>
                </a:extLst>
              </p14:cNvPr>
              <p14:cNvContentPartPr/>
              <p14:nvPr/>
            </p14:nvContentPartPr>
            <p14:xfrm>
              <a:off x="588712" y="1308074"/>
              <a:ext cx="626760" cy="1220400"/>
            </p14:xfrm>
          </p:contentPart>
        </mc:Choice>
        <mc:Fallback xmlns="">
          <p:pic>
            <p:nvPicPr>
              <p:cNvPr id="37930" name="Freihand 37929">
                <a:extLst>
                  <a:ext uri="{FF2B5EF4-FFF2-40B4-BE49-F238E27FC236}">
                    <a16:creationId xmlns:a16="http://schemas.microsoft.com/office/drawing/2014/main" id="{4800CD23-D099-4D6B-8345-D378B5BD466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9712" y="1299434"/>
                <a:ext cx="644400" cy="12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932" name="Freihand 37931">
                <a:extLst>
                  <a:ext uri="{FF2B5EF4-FFF2-40B4-BE49-F238E27FC236}">
                    <a16:creationId xmlns:a16="http://schemas.microsoft.com/office/drawing/2014/main" id="{BC4E0A6E-DED9-4399-AE30-66CFEB948572}"/>
                  </a:ext>
                </a:extLst>
              </p14:cNvPr>
              <p14:cNvContentPartPr/>
              <p14:nvPr/>
            </p14:nvContentPartPr>
            <p14:xfrm>
              <a:off x="1352272" y="1015394"/>
              <a:ext cx="678600" cy="938880"/>
            </p14:xfrm>
          </p:contentPart>
        </mc:Choice>
        <mc:Fallback xmlns="">
          <p:pic>
            <p:nvPicPr>
              <p:cNvPr id="37932" name="Freihand 37931">
                <a:extLst>
                  <a:ext uri="{FF2B5EF4-FFF2-40B4-BE49-F238E27FC236}">
                    <a16:creationId xmlns:a16="http://schemas.microsoft.com/office/drawing/2014/main" id="{BC4E0A6E-DED9-4399-AE30-66CFEB9485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43272" y="1006394"/>
                <a:ext cx="696240" cy="9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934" name="Freihand 37933">
                <a:extLst>
                  <a:ext uri="{FF2B5EF4-FFF2-40B4-BE49-F238E27FC236}">
                    <a16:creationId xmlns:a16="http://schemas.microsoft.com/office/drawing/2014/main" id="{D49D6029-F638-4CF3-9876-618ED3F06199}"/>
                  </a:ext>
                </a:extLst>
              </p14:cNvPr>
              <p14:cNvContentPartPr/>
              <p14:nvPr/>
            </p14:nvContentPartPr>
            <p14:xfrm>
              <a:off x="2511112" y="1332914"/>
              <a:ext cx="9387720" cy="5003640"/>
            </p14:xfrm>
          </p:contentPart>
        </mc:Choice>
        <mc:Fallback xmlns="">
          <p:pic>
            <p:nvPicPr>
              <p:cNvPr id="37934" name="Freihand 37933">
                <a:extLst>
                  <a:ext uri="{FF2B5EF4-FFF2-40B4-BE49-F238E27FC236}">
                    <a16:creationId xmlns:a16="http://schemas.microsoft.com/office/drawing/2014/main" id="{D49D6029-F638-4CF3-9876-618ED3F0619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02112" y="1323914"/>
                <a:ext cx="9405360" cy="502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Grafische Form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222486" y="198221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P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383073" y="5077837"/>
            <a:ext cx="377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H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063485" y="5150862"/>
            <a:ext cx="335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E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48BF1E0-A013-4F94-8FCB-8AD5CAF559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AFA83A-CE5A-4E72-AB87-C92CCC19835E}"/>
              </a:ext>
            </a:extLst>
          </p:cNvPr>
          <p:cNvSpPr/>
          <p:nvPr/>
        </p:nvSpPr>
        <p:spPr>
          <a:xfrm>
            <a:off x="6872748" y="178689"/>
            <a:ext cx="46899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de-DE" sz="1400" dirty="0">
                <a:solidFill>
                  <a:srgbClr val="000000"/>
                </a:solidFill>
              </a:rPr>
              <a:t>5GE</a:t>
            </a:r>
          </a:p>
          <a:p>
            <a:pPr>
              <a:buSzPct val="100000"/>
              <a:buFontTx/>
              <a:buAutoNum type="arabicPeriod"/>
              <a:defRPr/>
            </a:pPr>
            <a:r>
              <a:rPr lang="de-DE" sz="1400" dirty="0">
                <a:solidFill>
                  <a:srgbClr val="000000"/>
                </a:solidFill>
              </a:rPr>
              <a:t>Für den Eigenverbrauch benötigt P 2GE</a:t>
            </a:r>
          </a:p>
          <a:p>
            <a:pPr>
              <a:buSzPct val="100000"/>
              <a:buFontTx/>
              <a:buAutoNum type="arabicPeriod"/>
              <a:defRPr/>
            </a:pPr>
            <a:r>
              <a:rPr lang="de-DE" sz="1400" dirty="0">
                <a:solidFill>
                  <a:srgbClr val="000000"/>
                </a:solidFill>
              </a:rPr>
              <a:t>Für den Erwerb von Handelserzeugnissen verwendet P 1GE</a:t>
            </a:r>
          </a:p>
          <a:p>
            <a:pPr>
              <a:buSzPct val="100000"/>
              <a:buFontTx/>
              <a:buAutoNum type="arabicPeriod"/>
              <a:defRPr/>
            </a:pPr>
            <a:r>
              <a:rPr lang="de-DE" sz="1400" dirty="0">
                <a:solidFill>
                  <a:srgbClr val="000000"/>
                </a:solidFill>
              </a:rPr>
              <a:t>An Pacht entrichtet P 2GE</a:t>
            </a:r>
          </a:p>
          <a:p>
            <a:pPr>
              <a:buSzPct val="100000"/>
              <a:buFontTx/>
              <a:buAutoNum type="arabicPeriod"/>
              <a:defRPr/>
            </a:pPr>
            <a:r>
              <a:rPr lang="de-DE" sz="1400" dirty="0">
                <a:solidFill>
                  <a:srgbClr val="000000"/>
                </a:solidFill>
              </a:rPr>
              <a:t>E gibt 1 GE für Nahrungsmittel aus</a:t>
            </a:r>
          </a:p>
          <a:p>
            <a:pPr>
              <a:buSzPct val="100000"/>
              <a:buFontTx/>
              <a:buAutoNum type="arabicPeriod"/>
              <a:defRPr/>
            </a:pPr>
            <a:r>
              <a:rPr lang="de-DE" sz="1400" dirty="0">
                <a:solidFill>
                  <a:srgbClr val="000000"/>
                </a:solidFill>
              </a:rPr>
              <a:t>H gibt 2 GE für Nahrungsmittel aus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008" name="Freihand 39007">
                <a:extLst>
                  <a:ext uri="{FF2B5EF4-FFF2-40B4-BE49-F238E27FC236}">
                    <a16:creationId xmlns:a16="http://schemas.microsoft.com/office/drawing/2014/main" id="{369D2791-43DB-419E-8F1A-C853D8989830}"/>
                  </a:ext>
                </a:extLst>
              </p14:cNvPr>
              <p14:cNvContentPartPr/>
              <p14:nvPr/>
            </p14:nvContentPartPr>
            <p14:xfrm>
              <a:off x="346432" y="882914"/>
              <a:ext cx="11569680" cy="5814000"/>
            </p14:xfrm>
          </p:contentPart>
        </mc:Choice>
        <mc:Fallback xmlns="">
          <p:pic>
            <p:nvPicPr>
              <p:cNvPr id="39008" name="Freihand 39007">
                <a:extLst>
                  <a:ext uri="{FF2B5EF4-FFF2-40B4-BE49-F238E27FC236}">
                    <a16:creationId xmlns:a16="http://schemas.microsoft.com/office/drawing/2014/main" id="{369D2791-43DB-419E-8F1A-C853D89898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432" y="874274"/>
                <a:ext cx="11587321" cy="5831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04" y="195739"/>
            <a:ext cx="5845573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177" b="1" dirty="0">
                <a:solidFill>
                  <a:srgbClr val="000000"/>
                </a:solidFill>
              </a:rPr>
              <a:t>Der moderne Wirtschaftskreislauf – allgemein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108" y="742667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Bildung von </a:t>
            </a:r>
            <a:r>
              <a:rPr lang="de-DE" sz="2177" b="1" dirty="0">
                <a:solidFill>
                  <a:srgbClr val="000000"/>
                </a:solidFill>
              </a:rPr>
              <a:t>vier Sektoren</a:t>
            </a:r>
            <a:r>
              <a:rPr lang="de-DE" sz="2177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</a:rPr>
              <a:t>		Haushalte (H), Staat (S), Unternehmen (U), Ausland (A)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358" y="1400481"/>
            <a:ext cx="11559364" cy="176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Der Wirtschaftskreislauf wird über den Pol der </a:t>
            </a:r>
            <a:r>
              <a:rPr lang="de-DE" sz="2177" b="1" dirty="0">
                <a:solidFill>
                  <a:srgbClr val="000000"/>
                </a:solidFill>
              </a:rPr>
              <a:t>Vermögensveränderung</a:t>
            </a:r>
            <a:r>
              <a:rPr lang="de-DE" sz="2177" dirty="0">
                <a:solidFill>
                  <a:srgbClr val="000000"/>
                </a:solidFill>
              </a:rPr>
              <a:t> (VÄ) geschlossen. Über diesen laufen die Ersparnisse und Investitionen der Sektoren bzw. die Forderungen oder Verbindlichkeiten gegenüber dem Ausland.</a:t>
            </a: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358" y="2642609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Die Pfeile repräsentieren die Geldströme zwischen den Polen</a:t>
            </a: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8358" y="3398405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Ein Wirtschaftskreislauf gilt als geschlossen, wenn an jedem Pol die Summe der Zuflüsse der Summe der Abflüsse entspricht (Kreislaufaxiom!).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358" y="4800248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  <a:cs typeface="Times New Roman" pitchFamily="18" charset="0"/>
              </a:rPr>
              <a:t>	→ d.h. alle relevanten Ströme sind berücksichtigt.</a:t>
            </a:r>
            <a:r>
              <a:rPr lang="de-DE" sz="2177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02247B-0684-4A65-8E35-9F5A555E72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AB66A2D-4D9C-49BF-BE57-7998CA4D7937}"/>
                  </a:ext>
                </a:extLst>
              </p14:cNvPr>
              <p14:cNvContentPartPr/>
              <p14:nvPr/>
            </p14:nvContentPartPr>
            <p14:xfrm>
              <a:off x="937192" y="1440554"/>
              <a:ext cx="6337800" cy="1368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AB66A2D-4D9C-49BF-BE57-7998CA4D79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191" y="1431914"/>
                <a:ext cx="6355441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6FAA360-9915-47B1-9F56-4B8386A90B8A}"/>
                  </a:ext>
                </a:extLst>
              </p14:cNvPr>
              <p14:cNvContentPartPr/>
              <p14:nvPr/>
            </p14:nvContentPartPr>
            <p14:xfrm>
              <a:off x="6066472" y="2022314"/>
              <a:ext cx="3064320" cy="1476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6FAA360-9915-47B1-9F56-4B8386A90B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7472" y="2013674"/>
                <a:ext cx="30819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C7934D7-B876-4272-90A5-584E76402462}"/>
                  </a:ext>
                </a:extLst>
              </p14:cNvPr>
              <p14:cNvContentPartPr/>
              <p14:nvPr/>
            </p14:nvContentPartPr>
            <p14:xfrm>
              <a:off x="7985272" y="489434"/>
              <a:ext cx="3031560" cy="13237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C7934D7-B876-4272-90A5-584E7640246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76631" y="480434"/>
                <a:ext cx="3049202" cy="13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ACA85A0-9841-4199-BB19-3BE1F46F13A8}"/>
                  </a:ext>
                </a:extLst>
              </p14:cNvPr>
              <p14:cNvContentPartPr/>
              <p14:nvPr/>
            </p14:nvContentPartPr>
            <p14:xfrm>
              <a:off x="2808112" y="2383754"/>
              <a:ext cx="3374640" cy="1378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ACA85A0-9841-4199-BB19-3BE1F46F13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99112" y="2375114"/>
                <a:ext cx="33922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03E9EDD-14D3-401B-8AF4-3D95C0298A41}"/>
                  </a:ext>
                </a:extLst>
              </p14:cNvPr>
              <p14:cNvContentPartPr/>
              <p14:nvPr/>
            </p14:nvContentPartPr>
            <p14:xfrm>
              <a:off x="3872632" y="3467714"/>
              <a:ext cx="4358520" cy="604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03E9EDD-14D3-401B-8AF4-3D95C0298A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63992" y="3458714"/>
                <a:ext cx="4376160" cy="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2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41219" y="-24635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</a:rPr>
              <a:t>Der Wirtschaftskreislauf einer offenen Volkswirtschaft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F04D69-95CC-4722-83AA-1EEFD52A4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33F39C6-3389-45D4-85C3-9866CAD9A15B}"/>
                  </a:ext>
                </a:extLst>
              </p14:cNvPr>
              <p14:cNvContentPartPr/>
              <p14:nvPr/>
            </p14:nvContentPartPr>
            <p14:xfrm>
              <a:off x="9034312" y="60809"/>
              <a:ext cx="1155600" cy="2811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33F39C6-3389-45D4-85C3-9866CAD9A1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5312" y="52169"/>
                <a:ext cx="11732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B6CC1B47-2D21-4082-A26C-17FCA14335D4}"/>
                  </a:ext>
                </a:extLst>
              </p14:cNvPr>
              <p14:cNvContentPartPr/>
              <p14:nvPr/>
            </p14:nvContentPartPr>
            <p14:xfrm>
              <a:off x="10394392" y="106529"/>
              <a:ext cx="376560" cy="1393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6CC1B47-2D21-4082-A26C-17FCA14335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85392" y="97529"/>
                <a:ext cx="3942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0E37A32-55CF-4E73-A771-307719C02B39}"/>
                  </a:ext>
                </a:extLst>
              </p14:cNvPr>
              <p14:cNvContentPartPr/>
              <p14:nvPr/>
            </p14:nvContentPartPr>
            <p14:xfrm>
              <a:off x="10918552" y="40649"/>
              <a:ext cx="860760" cy="1890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0E37A32-55CF-4E73-A771-307719C02B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09912" y="31649"/>
                <a:ext cx="8784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5A395AB-7390-42EA-9B5D-37F20850F5D5}"/>
                  </a:ext>
                </a:extLst>
              </p14:cNvPr>
              <p14:cNvContentPartPr/>
              <p14:nvPr/>
            </p14:nvContentPartPr>
            <p14:xfrm>
              <a:off x="10803712" y="433409"/>
              <a:ext cx="337680" cy="1191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5A395AB-7390-42EA-9B5D-37F20850F5D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94712" y="424769"/>
                <a:ext cx="3553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914" name="Freihand 38913">
                <a:extLst>
                  <a:ext uri="{FF2B5EF4-FFF2-40B4-BE49-F238E27FC236}">
                    <a16:creationId xmlns:a16="http://schemas.microsoft.com/office/drawing/2014/main" id="{EB643A76-0A46-4C4E-9808-DDE58590FAF6}"/>
                  </a:ext>
                </a:extLst>
              </p14:cNvPr>
              <p14:cNvContentPartPr/>
              <p14:nvPr/>
            </p14:nvContentPartPr>
            <p14:xfrm>
              <a:off x="11246152" y="333329"/>
              <a:ext cx="344520" cy="174600"/>
            </p14:xfrm>
          </p:contentPart>
        </mc:Choice>
        <mc:Fallback xmlns="">
          <p:pic>
            <p:nvPicPr>
              <p:cNvPr id="38914" name="Freihand 38913">
                <a:extLst>
                  <a:ext uri="{FF2B5EF4-FFF2-40B4-BE49-F238E27FC236}">
                    <a16:creationId xmlns:a16="http://schemas.microsoft.com/office/drawing/2014/main" id="{EB643A76-0A46-4C4E-9808-DDE58590FA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37161" y="324348"/>
                <a:ext cx="362142" cy="192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916" name="Freihand 38915">
                <a:extLst>
                  <a:ext uri="{FF2B5EF4-FFF2-40B4-BE49-F238E27FC236}">
                    <a16:creationId xmlns:a16="http://schemas.microsoft.com/office/drawing/2014/main" id="{BB0763B8-0E54-4140-B7E6-4909C41ED1A9}"/>
                  </a:ext>
                </a:extLst>
              </p14:cNvPr>
              <p14:cNvContentPartPr/>
              <p14:nvPr/>
            </p14:nvContentPartPr>
            <p14:xfrm>
              <a:off x="9049792" y="452129"/>
              <a:ext cx="1614240" cy="270360"/>
            </p14:xfrm>
          </p:contentPart>
        </mc:Choice>
        <mc:Fallback xmlns="">
          <p:pic>
            <p:nvPicPr>
              <p:cNvPr id="38916" name="Freihand 38915">
                <a:extLst>
                  <a:ext uri="{FF2B5EF4-FFF2-40B4-BE49-F238E27FC236}">
                    <a16:creationId xmlns:a16="http://schemas.microsoft.com/office/drawing/2014/main" id="{BB0763B8-0E54-4140-B7E6-4909C41ED1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41150" y="443489"/>
                <a:ext cx="1631884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937" name="Freihand 38936">
                <a:extLst>
                  <a:ext uri="{FF2B5EF4-FFF2-40B4-BE49-F238E27FC236}">
                    <a16:creationId xmlns:a16="http://schemas.microsoft.com/office/drawing/2014/main" id="{5CF66C8D-7375-4072-9519-D8C8FD751855}"/>
                  </a:ext>
                </a:extLst>
              </p14:cNvPr>
              <p14:cNvContentPartPr/>
              <p14:nvPr/>
            </p14:nvContentPartPr>
            <p14:xfrm>
              <a:off x="10394752" y="785129"/>
              <a:ext cx="279360" cy="153360"/>
            </p14:xfrm>
          </p:contentPart>
        </mc:Choice>
        <mc:Fallback xmlns="">
          <p:pic>
            <p:nvPicPr>
              <p:cNvPr id="38937" name="Freihand 38936">
                <a:extLst>
                  <a:ext uri="{FF2B5EF4-FFF2-40B4-BE49-F238E27FC236}">
                    <a16:creationId xmlns:a16="http://schemas.microsoft.com/office/drawing/2014/main" id="{5CF66C8D-7375-4072-9519-D8C8FD75185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86112" y="776129"/>
                <a:ext cx="2970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941" name="Freihand 38940">
                <a:extLst>
                  <a:ext uri="{FF2B5EF4-FFF2-40B4-BE49-F238E27FC236}">
                    <a16:creationId xmlns:a16="http://schemas.microsoft.com/office/drawing/2014/main" id="{3C2526CB-3718-470D-9307-A86FF603834F}"/>
                  </a:ext>
                </a:extLst>
              </p14:cNvPr>
              <p14:cNvContentPartPr/>
              <p14:nvPr/>
            </p14:nvContentPartPr>
            <p14:xfrm>
              <a:off x="10855192" y="744809"/>
              <a:ext cx="338040" cy="177480"/>
            </p14:xfrm>
          </p:contentPart>
        </mc:Choice>
        <mc:Fallback xmlns="">
          <p:pic>
            <p:nvPicPr>
              <p:cNvPr id="38941" name="Freihand 38940">
                <a:extLst>
                  <a:ext uri="{FF2B5EF4-FFF2-40B4-BE49-F238E27FC236}">
                    <a16:creationId xmlns:a16="http://schemas.microsoft.com/office/drawing/2014/main" id="{3C2526CB-3718-470D-9307-A86FF603834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846552" y="735809"/>
                <a:ext cx="3556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942" name="Freihand 38941">
                <a:extLst>
                  <a:ext uri="{FF2B5EF4-FFF2-40B4-BE49-F238E27FC236}">
                    <a16:creationId xmlns:a16="http://schemas.microsoft.com/office/drawing/2014/main" id="{445D1F13-3D04-4DE7-95D3-1CF173D24734}"/>
                  </a:ext>
                </a:extLst>
              </p14:cNvPr>
              <p14:cNvContentPartPr/>
              <p14:nvPr/>
            </p14:nvContentPartPr>
            <p14:xfrm>
              <a:off x="9580432" y="818969"/>
              <a:ext cx="673200" cy="165240"/>
            </p14:xfrm>
          </p:contentPart>
        </mc:Choice>
        <mc:Fallback xmlns="">
          <p:pic>
            <p:nvPicPr>
              <p:cNvPr id="38942" name="Freihand 38941">
                <a:extLst>
                  <a:ext uri="{FF2B5EF4-FFF2-40B4-BE49-F238E27FC236}">
                    <a16:creationId xmlns:a16="http://schemas.microsoft.com/office/drawing/2014/main" id="{445D1F13-3D04-4DE7-95D3-1CF173D2473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71792" y="810329"/>
                <a:ext cx="6908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943" name="Freihand 38942">
                <a:extLst>
                  <a:ext uri="{FF2B5EF4-FFF2-40B4-BE49-F238E27FC236}">
                    <a16:creationId xmlns:a16="http://schemas.microsoft.com/office/drawing/2014/main" id="{9B4662DA-FA6D-4ED1-A3AB-C7A8CCD2D05B}"/>
                  </a:ext>
                </a:extLst>
              </p14:cNvPr>
              <p14:cNvContentPartPr/>
              <p14:nvPr/>
            </p14:nvContentPartPr>
            <p14:xfrm>
              <a:off x="9019552" y="834449"/>
              <a:ext cx="431280" cy="167040"/>
            </p14:xfrm>
          </p:contentPart>
        </mc:Choice>
        <mc:Fallback xmlns="">
          <p:pic>
            <p:nvPicPr>
              <p:cNvPr id="38943" name="Freihand 38942">
                <a:extLst>
                  <a:ext uri="{FF2B5EF4-FFF2-40B4-BE49-F238E27FC236}">
                    <a16:creationId xmlns:a16="http://schemas.microsoft.com/office/drawing/2014/main" id="{9B4662DA-FA6D-4ED1-A3AB-C7A8CCD2D0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10905" y="825790"/>
                <a:ext cx="448935" cy="18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8966" name="Freihand 38965">
                <a:extLst>
                  <a:ext uri="{FF2B5EF4-FFF2-40B4-BE49-F238E27FC236}">
                    <a16:creationId xmlns:a16="http://schemas.microsoft.com/office/drawing/2014/main" id="{FBCEB875-3A20-4E68-8B43-0055303158ED}"/>
                  </a:ext>
                </a:extLst>
              </p14:cNvPr>
              <p14:cNvContentPartPr/>
              <p14:nvPr/>
            </p14:nvContentPartPr>
            <p14:xfrm>
              <a:off x="10133032" y="1118489"/>
              <a:ext cx="292680" cy="233640"/>
            </p14:xfrm>
          </p:contentPart>
        </mc:Choice>
        <mc:Fallback xmlns="">
          <p:pic>
            <p:nvPicPr>
              <p:cNvPr id="38966" name="Freihand 38965">
                <a:extLst>
                  <a:ext uri="{FF2B5EF4-FFF2-40B4-BE49-F238E27FC236}">
                    <a16:creationId xmlns:a16="http://schemas.microsoft.com/office/drawing/2014/main" id="{FBCEB875-3A20-4E68-8B43-0055303158E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124032" y="1109849"/>
                <a:ext cx="3103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967" name="Freihand 38966">
                <a:extLst>
                  <a:ext uri="{FF2B5EF4-FFF2-40B4-BE49-F238E27FC236}">
                    <a16:creationId xmlns:a16="http://schemas.microsoft.com/office/drawing/2014/main" id="{1D94B3F9-92F0-4798-B192-95CE450CD081}"/>
                  </a:ext>
                </a:extLst>
              </p14:cNvPr>
              <p14:cNvContentPartPr/>
              <p14:nvPr/>
            </p14:nvContentPartPr>
            <p14:xfrm>
              <a:off x="10538032" y="1196609"/>
              <a:ext cx="339480" cy="63720"/>
            </p14:xfrm>
          </p:contentPart>
        </mc:Choice>
        <mc:Fallback xmlns="">
          <p:pic>
            <p:nvPicPr>
              <p:cNvPr id="38967" name="Freihand 38966">
                <a:extLst>
                  <a:ext uri="{FF2B5EF4-FFF2-40B4-BE49-F238E27FC236}">
                    <a16:creationId xmlns:a16="http://schemas.microsoft.com/office/drawing/2014/main" id="{1D94B3F9-92F0-4798-B192-95CE450CD08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529032" y="1187969"/>
                <a:ext cx="3571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8972" name="Freihand 38971">
                <a:extLst>
                  <a:ext uri="{FF2B5EF4-FFF2-40B4-BE49-F238E27FC236}">
                    <a16:creationId xmlns:a16="http://schemas.microsoft.com/office/drawing/2014/main" id="{B76B5135-83C4-4A8A-9751-B87BA84556C3}"/>
                  </a:ext>
                </a:extLst>
              </p14:cNvPr>
              <p14:cNvContentPartPr/>
              <p14:nvPr/>
            </p14:nvContentPartPr>
            <p14:xfrm>
              <a:off x="11151472" y="982409"/>
              <a:ext cx="326520" cy="267120"/>
            </p14:xfrm>
          </p:contentPart>
        </mc:Choice>
        <mc:Fallback xmlns="">
          <p:pic>
            <p:nvPicPr>
              <p:cNvPr id="38972" name="Freihand 38971">
                <a:extLst>
                  <a:ext uri="{FF2B5EF4-FFF2-40B4-BE49-F238E27FC236}">
                    <a16:creationId xmlns:a16="http://schemas.microsoft.com/office/drawing/2014/main" id="{B76B5135-83C4-4A8A-9751-B87BA84556C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142822" y="973769"/>
                <a:ext cx="344179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8973" name="Freihand 38972">
                <a:extLst>
                  <a:ext uri="{FF2B5EF4-FFF2-40B4-BE49-F238E27FC236}">
                    <a16:creationId xmlns:a16="http://schemas.microsoft.com/office/drawing/2014/main" id="{576AC750-68F5-4350-BC25-237E8A95D5C9}"/>
                  </a:ext>
                </a:extLst>
              </p14:cNvPr>
              <p14:cNvContentPartPr/>
              <p14:nvPr/>
            </p14:nvContentPartPr>
            <p14:xfrm>
              <a:off x="8962672" y="1157369"/>
              <a:ext cx="1085760" cy="265680"/>
            </p14:xfrm>
          </p:contentPart>
        </mc:Choice>
        <mc:Fallback xmlns="">
          <p:pic>
            <p:nvPicPr>
              <p:cNvPr id="38973" name="Freihand 38972">
                <a:extLst>
                  <a:ext uri="{FF2B5EF4-FFF2-40B4-BE49-F238E27FC236}">
                    <a16:creationId xmlns:a16="http://schemas.microsoft.com/office/drawing/2014/main" id="{576AC750-68F5-4350-BC25-237E8A95D5C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53675" y="1148369"/>
                <a:ext cx="1103394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007" name="Freihand 39006">
                <a:extLst>
                  <a:ext uri="{FF2B5EF4-FFF2-40B4-BE49-F238E27FC236}">
                    <a16:creationId xmlns:a16="http://schemas.microsoft.com/office/drawing/2014/main" id="{2C67FCE2-23DD-4E8C-A68F-01B441FD081A}"/>
                  </a:ext>
                </a:extLst>
              </p14:cNvPr>
              <p14:cNvContentPartPr/>
              <p14:nvPr/>
            </p14:nvContentPartPr>
            <p14:xfrm>
              <a:off x="11124472" y="1357529"/>
              <a:ext cx="839520" cy="196920"/>
            </p14:xfrm>
          </p:contentPart>
        </mc:Choice>
        <mc:Fallback xmlns="">
          <p:pic>
            <p:nvPicPr>
              <p:cNvPr id="39007" name="Freihand 39006">
                <a:extLst>
                  <a:ext uri="{FF2B5EF4-FFF2-40B4-BE49-F238E27FC236}">
                    <a16:creationId xmlns:a16="http://schemas.microsoft.com/office/drawing/2014/main" id="{2C67FCE2-23DD-4E8C-A68F-01B441FD081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115476" y="1348529"/>
                <a:ext cx="857152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008" name="Freihand 39007">
                <a:extLst>
                  <a:ext uri="{FF2B5EF4-FFF2-40B4-BE49-F238E27FC236}">
                    <a16:creationId xmlns:a16="http://schemas.microsoft.com/office/drawing/2014/main" id="{6EF4DAAF-9D08-4397-A3FD-60F42C892213}"/>
                  </a:ext>
                </a:extLst>
              </p14:cNvPr>
              <p14:cNvContentPartPr/>
              <p14:nvPr/>
            </p14:nvContentPartPr>
            <p14:xfrm>
              <a:off x="10561432" y="1497929"/>
              <a:ext cx="463680" cy="230040"/>
            </p14:xfrm>
          </p:contentPart>
        </mc:Choice>
        <mc:Fallback xmlns="">
          <p:pic>
            <p:nvPicPr>
              <p:cNvPr id="39008" name="Freihand 39007">
                <a:extLst>
                  <a:ext uri="{FF2B5EF4-FFF2-40B4-BE49-F238E27FC236}">
                    <a16:creationId xmlns:a16="http://schemas.microsoft.com/office/drawing/2014/main" id="{6EF4DAAF-9D08-4397-A3FD-60F42C89221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552439" y="1488929"/>
                <a:ext cx="481306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009" name="Freihand 39008">
                <a:extLst>
                  <a:ext uri="{FF2B5EF4-FFF2-40B4-BE49-F238E27FC236}">
                    <a16:creationId xmlns:a16="http://schemas.microsoft.com/office/drawing/2014/main" id="{60DA11B9-011C-4A80-8248-A6EF4A945F14}"/>
                  </a:ext>
                </a:extLst>
              </p14:cNvPr>
              <p14:cNvContentPartPr/>
              <p14:nvPr/>
            </p14:nvContentPartPr>
            <p14:xfrm>
              <a:off x="9695992" y="1459769"/>
              <a:ext cx="627120" cy="277200"/>
            </p14:xfrm>
          </p:contentPart>
        </mc:Choice>
        <mc:Fallback xmlns="">
          <p:pic>
            <p:nvPicPr>
              <p:cNvPr id="39009" name="Freihand 39008">
                <a:extLst>
                  <a:ext uri="{FF2B5EF4-FFF2-40B4-BE49-F238E27FC236}">
                    <a16:creationId xmlns:a16="http://schemas.microsoft.com/office/drawing/2014/main" id="{60DA11B9-011C-4A80-8248-A6EF4A945F1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687352" y="1450781"/>
                <a:ext cx="644760" cy="294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010" name="Freihand 39009">
                <a:extLst>
                  <a:ext uri="{FF2B5EF4-FFF2-40B4-BE49-F238E27FC236}">
                    <a16:creationId xmlns:a16="http://schemas.microsoft.com/office/drawing/2014/main" id="{C76161FF-2BE5-42E2-B3C8-15CE76F6B367}"/>
                  </a:ext>
                </a:extLst>
              </p14:cNvPr>
              <p14:cNvContentPartPr/>
              <p14:nvPr/>
            </p14:nvContentPartPr>
            <p14:xfrm>
              <a:off x="8983192" y="1572089"/>
              <a:ext cx="527040" cy="273960"/>
            </p14:xfrm>
          </p:contentPart>
        </mc:Choice>
        <mc:Fallback xmlns="">
          <p:pic>
            <p:nvPicPr>
              <p:cNvPr id="39010" name="Freihand 39009">
                <a:extLst>
                  <a:ext uri="{FF2B5EF4-FFF2-40B4-BE49-F238E27FC236}">
                    <a16:creationId xmlns:a16="http://schemas.microsoft.com/office/drawing/2014/main" id="{C76161FF-2BE5-42E2-B3C8-15CE76F6B36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974192" y="1563449"/>
                <a:ext cx="5446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027" name="Freihand 39026">
                <a:extLst>
                  <a:ext uri="{FF2B5EF4-FFF2-40B4-BE49-F238E27FC236}">
                    <a16:creationId xmlns:a16="http://schemas.microsoft.com/office/drawing/2014/main" id="{E9EDF3F6-8A3A-4CDE-AF38-27184F8E61C8}"/>
                  </a:ext>
                </a:extLst>
              </p14:cNvPr>
              <p14:cNvContentPartPr/>
              <p14:nvPr/>
            </p14:nvContentPartPr>
            <p14:xfrm>
              <a:off x="10689232" y="1822289"/>
              <a:ext cx="325440" cy="212400"/>
            </p14:xfrm>
          </p:contentPart>
        </mc:Choice>
        <mc:Fallback xmlns="">
          <p:pic>
            <p:nvPicPr>
              <p:cNvPr id="39027" name="Freihand 39026">
                <a:extLst>
                  <a:ext uri="{FF2B5EF4-FFF2-40B4-BE49-F238E27FC236}">
                    <a16:creationId xmlns:a16="http://schemas.microsoft.com/office/drawing/2014/main" id="{E9EDF3F6-8A3A-4CDE-AF38-27184F8E61C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680232" y="1813649"/>
                <a:ext cx="343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028" name="Freihand 39027">
                <a:extLst>
                  <a:ext uri="{FF2B5EF4-FFF2-40B4-BE49-F238E27FC236}">
                    <a16:creationId xmlns:a16="http://schemas.microsoft.com/office/drawing/2014/main" id="{5C2F1482-38F4-4555-B6E9-7419B51636FC}"/>
                  </a:ext>
                </a:extLst>
              </p14:cNvPr>
              <p14:cNvContentPartPr/>
              <p14:nvPr/>
            </p14:nvContentPartPr>
            <p14:xfrm>
              <a:off x="11187472" y="1782329"/>
              <a:ext cx="183240" cy="208800"/>
            </p14:xfrm>
          </p:contentPart>
        </mc:Choice>
        <mc:Fallback xmlns="">
          <p:pic>
            <p:nvPicPr>
              <p:cNvPr id="39028" name="Freihand 39027">
                <a:extLst>
                  <a:ext uri="{FF2B5EF4-FFF2-40B4-BE49-F238E27FC236}">
                    <a16:creationId xmlns:a16="http://schemas.microsoft.com/office/drawing/2014/main" id="{5C2F1482-38F4-4555-B6E9-7419B51636F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178832" y="1773329"/>
                <a:ext cx="2008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029" name="Freihand 39028">
                <a:extLst>
                  <a:ext uri="{FF2B5EF4-FFF2-40B4-BE49-F238E27FC236}">
                    <a16:creationId xmlns:a16="http://schemas.microsoft.com/office/drawing/2014/main" id="{4F30E2E5-7AD7-41AF-A266-8924F1E4F8DE}"/>
                  </a:ext>
                </a:extLst>
              </p14:cNvPr>
              <p14:cNvContentPartPr/>
              <p14:nvPr/>
            </p14:nvContentPartPr>
            <p14:xfrm>
              <a:off x="9674392" y="1881329"/>
              <a:ext cx="788760" cy="278280"/>
            </p14:xfrm>
          </p:contentPart>
        </mc:Choice>
        <mc:Fallback xmlns="">
          <p:pic>
            <p:nvPicPr>
              <p:cNvPr id="39029" name="Freihand 39028">
                <a:extLst>
                  <a:ext uri="{FF2B5EF4-FFF2-40B4-BE49-F238E27FC236}">
                    <a16:creationId xmlns:a16="http://schemas.microsoft.com/office/drawing/2014/main" id="{4F30E2E5-7AD7-41AF-A266-8924F1E4F8D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665396" y="1872341"/>
                <a:ext cx="806392" cy="29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030" name="Freihand 39029">
                <a:extLst>
                  <a:ext uri="{FF2B5EF4-FFF2-40B4-BE49-F238E27FC236}">
                    <a16:creationId xmlns:a16="http://schemas.microsoft.com/office/drawing/2014/main" id="{DE98C59E-F769-4B0A-9776-599F910879EA}"/>
                  </a:ext>
                </a:extLst>
              </p14:cNvPr>
              <p14:cNvContentPartPr/>
              <p14:nvPr/>
            </p14:nvContentPartPr>
            <p14:xfrm>
              <a:off x="8967712" y="1936049"/>
              <a:ext cx="494640" cy="336600"/>
            </p14:xfrm>
          </p:contentPart>
        </mc:Choice>
        <mc:Fallback xmlns="">
          <p:pic>
            <p:nvPicPr>
              <p:cNvPr id="39030" name="Freihand 39029">
                <a:extLst>
                  <a:ext uri="{FF2B5EF4-FFF2-40B4-BE49-F238E27FC236}">
                    <a16:creationId xmlns:a16="http://schemas.microsoft.com/office/drawing/2014/main" id="{DE98C59E-F769-4B0A-9776-599F910879E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958712" y="1927049"/>
                <a:ext cx="5122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045" name="Freihand 39044">
                <a:extLst>
                  <a:ext uri="{FF2B5EF4-FFF2-40B4-BE49-F238E27FC236}">
                    <a16:creationId xmlns:a16="http://schemas.microsoft.com/office/drawing/2014/main" id="{6A3ED8C9-D690-476D-A166-7D91B47CCB0B}"/>
                  </a:ext>
                </a:extLst>
              </p14:cNvPr>
              <p14:cNvContentPartPr/>
              <p14:nvPr/>
            </p14:nvContentPartPr>
            <p14:xfrm>
              <a:off x="9589792" y="2263649"/>
              <a:ext cx="1860840" cy="336240"/>
            </p14:xfrm>
          </p:contentPart>
        </mc:Choice>
        <mc:Fallback xmlns="">
          <p:pic>
            <p:nvPicPr>
              <p:cNvPr id="39045" name="Freihand 39044">
                <a:extLst>
                  <a:ext uri="{FF2B5EF4-FFF2-40B4-BE49-F238E27FC236}">
                    <a16:creationId xmlns:a16="http://schemas.microsoft.com/office/drawing/2014/main" id="{6A3ED8C9-D690-476D-A166-7D91B47CCB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580792" y="2254639"/>
                <a:ext cx="1878480" cy="353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046" name="Freihand 39045">
                <a:extLst>
                  <a:ext uri="{FF2B5EF4-FFF2-40B4-BE49-F238E27FC236}">
                    <a16:creationId xmlns:a16="http://schemas.microsoft.com/office/drawing/2014/main" id="{BD22CCE4-D10B-4AC9-A7B4-4819E97A44CA}"/>
                  </a:ext>
                </a:extLst>
              </p14:cNvPr>
              <p14:cNvContentPartPr/>
              <p14:nvPr/>
            </p14:nvContentPartPr>
            <p14:xfrm>
              <a:off x="8975272" y="2388929"/>
              <a:ext cx="450720" cy="252720"/>
            </p14:xfrm>
          </p:contentPart>
        </mc:Choice>
        <mc:Fallback xmlns="">
          <p:pic>
            <p:nvPicPr>
              <p:cNvPr id="39046" name="Freihand 39045">
                <a:extLst>
                  <a:ext uri="{FF2B5EF4-FFF2-40B4-BE49-F238E27FC236}">
                    <a16:creationId xmlns:a16="http://schemas.microsoft.com/office/drawing/2014/main" id="{BD22CCE4-D10B-4AC9-A7B4-4819E97A44C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966279" y="2380289"/>
                <a:ext cx="468346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9065" name="Freihand 39064">
                <a:extLst>
                  <a:ext uri="{FF2B5EF4-FFF2-40B4-BE49-F238E27FC236}">
                    <a16:creationId xmlns:a16="http://schemas.microsoft.com/office/drawing/2014/main" id="{335700A4-E8D9-4633-BDD0-0556586B419C}"/>
                  </a:ext>
                </a:extLst>
              </p14:cNvPr>
              <p14:cNvContentPartPr/>
              <p14:nvPr/>
            </p14:nvContentPartPr>
            <p14:xfrm>
              <a:off x="8932792" y="2761889"/>
              <a:ext cx="479520" cy="277560"/>
            </p14:xfrm>
          </p:contentPart>
        </mc:Choice>
        <mc:Fallback xmlns="">
          <p:pic>
            <p:nvPicPr>
              <p:cNvPr id="39065" name="Freihand 39064">
                <a:extLst>
                  <a:ext uri="{FF2B5EF4-FFF2-40B4-BE49-F238E27FC236}">
                    <a16:creationId xmlns:a16="http://schemas.microsoft.com/office/drawing/2014/main" id="{335700A4-E8D9-4633-BDD0-0556586B419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23799" y="2753249"/>
                <a:ext cx="497147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9072" name="Freihand 39071">
                <a:extLst>
                  <a:ext uri="{FF2B5EF4-FFF2-40B4-BE49-F238E27FC236}">
                    <a16:creationId xmlns:a16="http://schemas.microsoft.com/office/drawing/2014/main" id="{BC0D8884-5B55-47A9-89C3-0A62FD02A5CF}"/>
                  </a:ext>
                </a:extLst>
              </p14:cNvPr>
              <p14:cNvContentPartPr/>
              <p14:nvPr/>
            </p14:nvContentPartPr>
            <p14:xfrm>
              <a:off x="9591232" y="2655329"/>
              <a:ext cx="2082240" cy="292320"/>
            </p14:xfrm>
          </p:contentPart>
        </mc:Choice>
        <mc:Fallback xmlns="">
          <p:pic>
            <p:nvPicPr>
              <p:cNvPr id="39072" name="Freihand 39071">
                <a:extLst>
                  <a:ext uri="{FF2B5EF4-FFF2-40B4-BE49-F238E27FC236}">
                    <a16:creationId xmlns:a16="http://schemas.microsoft.com/office/drawing/2014/main" id="{BC0D8884-5B55-47A9-89C3-0A62FD02A5C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582232" y="2646678"/>
                <a:ext cx="2099880" cy="309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9133" name="Freihand 39132">
                <a:extLst>
                  <a:ext uri="{FF2B5EF4-FFF2-40B4-BE49-F238E27FC236}">
                    <a16:creationId xmlns:a16="http://schemas.microsoft.com/office/drawing/2014/main" id="{3B7D15E5-81F8-4ECE-99CF-D82081075608}"/>
                  </a:ext>
                </a:extLst>
              </p14:cNvPr>
              <p14:cNvContentPartPr/>
              <p14:nvPr/>
            </p14:nvContentPartPr>
            <p14:xfrm>
              <a:off x="8942152" y="3639569"/>
              <a:ext cx="150120" cy="202680"/>
            </p14:xfrm>
          </p:contentPart>
        </mc:Choice>
        <mc:Fallback xmlns="">
          <p:pic>
            <p:nvPicPr>
              <p:cNvPr id="39133" name="Freihand 39132">
                <a:extLst>
                  <a:ext uri="{FF2B5EF4-FFF2-40B4-BE49-F238E27FC236}">
                    <a16:creationId xmlns:a16="http://schemas.microsoft.com/office/drawing/2014/main" id="{3B7D15E5-81F8-4ECE-99CF-D8208107560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933152" y="3630569"/>
                <a:ext cx="1677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134" name="Freihand 39133">
                <a:extLst>
                  <a:ext uri="{FF2B5EF4-FFF2-40B4-BE49-F238E27FC236}">
                    <a16:creationId xmlns:a16="http://schemas.microsoft.com/office/drawing/2014/main" id="{79F9E2FB-3AA3-4001-BE8B-C651D341A608}"/>
                  </a:ext>
                </a:extLst>
              </p14:cNvPr>
              <p14:cNvContentPartPr/>
              <p14:nvPr/>
            </p14:nvContentPartPr>
            <p14:xfrm>
              <a:off x="9318712" y="3286769"/>
              <a:ext cx="31320" cy="34920"/>
            </p14:xfrm>
          </p:contentPart>
        </mc:Choice>
        <mc:Fallback xmlns="">
          <p:pic>
            <p:nvPicPr>
              <p:cNvPr id="39134" name="Freihand 39133">
                <a:extLst>
                  <a:ext uri="{FF2B5EF4-FFF2-40B4-BE49-F238E27FC236}">
                    <a16:creationId xmlns:a16="http://schemas.microsoft.com/office/drawing/2014/main" id="{79F9E2FB-3AA3-4001-BE8B-C651D341A60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310072" y="3277769"/>
                <a:ext cx="489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9135" name="Freihand 39134">
                <a:extLst>
                  <a:ext uri="{FF2B5EF4-FFF2-40B4-BE49-F238E27FC236}">
                    <a16:creationId xmlns:a16="http://schemas.microsoft.com/office/drawing/2014/main" id="{813AD7AE-36CA-426D-97AD-2B145EF06915}"/>
                  </a:ext>
                </a:extLst>
              </p14:cNvPr>
              <p14:cNvContentPartPr/>
              <p14:nvPr/>
            </p14:nvContentPartPr>
            <p14:xfrm>
              <a:off x="9316552" y="3376769"/>
              <a:ext cx="27000" cy="27720"/>
            </p14:xfrm>
          </p:contentPart>
        </mc:Choice>
        <mc:Fallback xmlns="">
          <p:pic>
            <p:nvPicPr>
              <p:cNvPr id="39135" name="Freihand 39134">
                <a:extLst>
                  <a:ext uri="{FF2B5EF4-FFF2-40B4-BE49-F238E27FC236}">
                    <a16:creationId xmlns:a16="http://schemas.microsoft.com/office/drawing/2014/main" id="{813AD7AE-36CA-426D-97AD-2B145EF0691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307912" y="3367769"/>
                <a:ext cx="446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136" name="Freihand 39135">
                <a:extLst>
                  <a:ext uri="{FF2B5EF4-FFF2-40B4-BE49-F238E27FC236}">
                    <a16:creationId xmlns:a16="http://schemas.microsoft.com/office/drawing/2014/main" id="{0DAD1238-F5A9-40CD-B3CB-840C0A830942}"/>
                  </a:ext>
                </a:extLst>
              </p14:cNvPr>
              <p14:cNvContentPartPr/>
              <p14:nvPr/>
            </p14:nvContentPartPr>
            <p14:xfrm>
              <a:off x="9275512" y="3691769"/>
              <a:ext cx="18000" cy="18000"/>
            </p14:xfrm>
          </p:contentPart>
        </mc:Choice>
        <mc:Fallback xmlns="">
          <p:pic>
            <p:nvPicPr>
              <p:cNvPr id="39136" name="Freihand 39135">
                <a:extLst>
                  <a:ext uri="{FF2B5EF4-FFF2-40B4-BE49-F238E27FC236}">
                    <a16:creationId xmlns:a16="http://schemas.microsoft.com/office/drawing/2014/main" id="{0DAD1238-F5A9-40CD-B3CB-840C0A83094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266872" y="3683129"/>
                <a:ext cx="356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9137" name="Freihand 39136">
                <a:extLst>
                  <a:ext uri="{FF2B5EF4-FFF2-40B4-BE49-F238E27FC236}">
                    <a16:creationId xmlns:a16="http://schemas.microsoft.com/office/drawing/2014/main" id="{E7D83738-E7E3-4BD9-83DD-23D49E786F08}"/>
                  </a:ext>
                </a:extLst>
              </p14:cNvPr>
              <p14:cNvContentPartPr/>
              <p14:nvPr/>
            </p14:nvContentPartPr>
            <p14:xfrm>
              <a:off x="9267232" y="3792929"/>
              <a:ext cx="32760" cy="33120"/>
            </p14:xfrm>
          </p:contentPart>
        </mc:Choice>
        <mc:Fallback xmlns="">
          <p:pic>
            <p:nvPicPr>
              <p:cNvPr id="39137" name="Freihand 39136">
                <a:extLst>
                  <a:ext uri="{FF2B5EF4-FFF2-40B4-BE49-F238E27FC236}">
                    <a16:creationId xmlns:a16="http://schemas.microsoft.com/office/drawing/2014/main" id="{E7D83738-E7E3-4BD9-83DD-23D49E786F0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258592" y="3784289"/>
                <a:ext cx="504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149" name="Freihand 39148">
                <a:extLst>
                  <a:ext uri="{FF2B5EF4-FFF2-40B4-BE49-F238E27FC236}">
                    <a16:creationId xmlns:a16="http://schemas.microsoft.com/office/drawing/2014/main" id="{0EE24F0E-5D08-491F-9B24-8C8DF2263E5D}"/>
                  </a:ext>
                </a:extLst>
              </p14:cNvPr>
              <p14:cNvContentPartPr/>
              <p14:nvPr/>
            </p14:nvContentPartPr>
            <p14:xfrm>
              <a:off x="9508792" y="3545249"/>
              <a:ext cx="851040" cy="386640"/>
            </p14:xfrm>
          </p:contentPart>
        </mc:Choice>
        <mc:Fallback xmlns="">
          <p:pic>
            <p:nvPicPr>
              <p:cNvPr id="39149" name="Freihand 39148">
                <a:extLst>
                  <a:ext uri="{FF2B5EF4-FFF2-40B4-BE49-F238E27FC236}">
                    <a16:creationId xmlns:a16="http://schemas.microsoft.com/office/drawing/2014/main" id="{0EE24F0E-5D08-491F-9B24-8C8DF2263E5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499792" y="3536601"/>
                <a:ext cx="868680" cy="404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150" name="Freihand 39149">
                <a:extLst>
                  <a:ext uri="{FF2B5EF4-FFF2-40B4-BE49-F238E27FC236}">
                    <a16:creationId xmlns:a16="http://schemas.microsoft.com/office/drawing/2014/main" id="{D192DBB6-71AD-4BBA-92E6-2D7805A3B0FD}"/>
                  </a:ext>
                </a:extLst>
              </p14:cNvPr>
              <p14:cNvContentPartPr/>
              <p14:nvPr/>
            </p14:nvContentPartPr>
            <p14:xfrm>
              <a:off x="9476752" y="3092369"/>
              <a:ext cx="1413000" cy="347400"/>
            </p14:xfrm>
          </p:contentPart>
        </mc:Choice>
        <mc:Fallback xmlns="">
          <p:pic>
            <p:nvPicPr>
              <p:cNvPr id="39150" name="Freihand 39149">
                <a:extLst>
                  <a:ext uri="{FF2B5EF4-FFF2-40B4-BE49-F238E27FC236}">
                    <a16:creationId xmlns:a16="http://schemas.microsoft.com/office/drawing/2014/main" id="{D192DBB6-71AD-4BBA-92E6-2D7805A3B0F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467752" y="3083378"/>
                <a:ext cx="1430640" cy="365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9151" name="Freihand 39150">
                <a:extLst>
                  <a:ext uri="{FF2B5EF4-FFF2-40B4-BE49-F238E27FC236}">
                    <a16:creationId xmlns:a16="http://schemas.microsoft.com/office/drawing/2014/main" id="{7DC7E123-92A9-43FC-A5B4-917B91ED6BDE}"/>
                  </a:ext>
                </a:extLst>
              </p14:cNvPr>
              <p14:cNvContentPartPr/>
              <p14:nvPr/>
            </p14:nvContentPartPr>
            <p14:xfrm>
              <a:off x="8963752" y="3229169"/>
              <a:ext cx="211680" cy="244440"/>
            </p14:xfrm>
          </p:contentPart>
        </mc:Choice>
        <mc:Fallback xmlns="">
          <p:pic>
            <p:nvPicPr>
              <p:cNvPr id="39151" name="Freihand 39150">
                <a:extLst>
                  <a:ext uri="{FF2B5EF4-FFF2-40B4-BE49-F238E27FC236}">
                    <a16:creationId xmlns:a16="http://schemas.microsoft.com/office/drawing/2014/main" id="{7DC7E123-92A9-43FC-A5B4-917B91ED6BD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954752" y="3220529"/>
                <a:ext cx="2293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483" name="Freihand 39482">
                <a:extLst>
                  <a:ext uri="{FF2B5EF4-FFF2-40B4-BE49-F238E27FC236}">
                    <a16:creationId xmlns:a16="http://schemas.microsoft.com/office/drawing/2014/main" id="{580B6E1A-8DD6-46F4-94A9-CCFE0C06B216}"/>
                  </a:ext>
                </a:extLst>
              </p14:cNvPr>
              <p14:cNvContentPartPr/>
              <p14:nvPr/>
            </p14:nvContentPartPr>
            <p14:xfrm>
              <a:off x="72112" y="372929"/>
              <a:ext cx="8576640" cy="6370560"/>
            </p14:xfrm>
          </p:contentPart>
        </mc:Choice>
        <mc:Fallback xmlns="">
          <p:pic>
            <p:nvPicPr>
              <p:cNvPr id="39483" name="Freihand 39482">
                <a:extLst>
                  <a:ext uri="{FF2B5EF4-FFF2-40B4-BE49-F238E27FC236}">
                    <a16:creationId xmlns:a16="http://schemas.microsoft.com/office/drawing/2014/main" id="{580B6E1A-8DD6-46F4-94A9-CCFE0C06B21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3472" y="364289"/>
                <a:ext cx="8594281" cy="63882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6564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 kommen wir her?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FB9E55-D9CC-4774-A6A2-0FE2E9A58F72}"/>
              </a:ext>
            </a:extLst>
          </p:cNvPr>
          <p:cNvSpPr txBox="1"/>
          <p:nvPr/>
        </p:nvSpPr>
        <p:spPr>
          <a:xfrm>
            <a:off x="477959" y="6282599"/>
            <a:ext cx="2461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Rotterdam  (1940)</a:t>
            </a:r>
          </a:p>
        </p:txBody>
      </p:sp>
      <p:pic>
        <p:nvPicPr>
          <p:cNvPr id="1026" name="Picture 2" descr="https://upload.wikimedia.org/wikipedia/commons/9/9a/Exterieur_OVERZICHT_NA_BOMBARDEMENT_%28OORLOGSSCHADE%29_-_Rotterdam_-_20264975_-_RCE.jpg">
            <a:extLst>
              <a:ext uri="{FF2B5EF4-FFF2-40B4-BE49-F238E27FC236}">
                <a16:creationId xmlns:a16="http://schemas.microsoft.com/office/drawing/2014/main" id="{3A83D245-3FBE-4949-89DE-D1CA2AA44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12" y="444729"/>
            <a:ext cx="7406105" cy="547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9CE29EE-4206-40FB-91F6-395C5E658130}"/>
              </a:ext>
            </a:extLst>
          </p:cNvPr>
          <p:cNvSpPr/>
          <p:nvPr/>
        </p:nvSpPr>
        <p:spPr>
          <a:xfrm>
            <a:off x="6582108" y="5994717"/>
            <a:ext cx="19159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u="sng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Rijksdienst voor het Cultureel Erfgoed</a:t>
            </a:r>
            <a:endParaRPr lang="de-DE" sz="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7AB0836-9D43-4368-82E1-0F29463656A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91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 kommen wir her?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D97F1B-4E74-41E5-87C8-DA7EF042E32D}"/>
              </a:ext>
            </a:extLst>
          </p:cNvPr>
          <p:cNvSpPr txBox="1"/>
          <p:nvPr/>
        </p:nvSpPr>
        <p:spPr>
          <a:xfrm>
            <a:off x="430765" y="6224210"/>
            <a:ext cx="3164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Warschau  Januar 1945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54895F-AAA1-46DE-8327-959DFE2C9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18" y="552450"/>
            <a:ext cx="6826499" cy="562503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0AA2965-EC3D-49CA-B403-74F5AF2AA0E7}"/>
              </a:ext>
            </a:extLst>
          </p:cNvPr>
          <p:cNvSpPr/>
          <p:nvPr/>
        </p:nvSpPr>
        <p:spPr>
          <a:xfrm>
            <a:off x="2970832" y="6177485"/>
            <a:ext cx="54274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solidFill>
                  <a:srgbClr val="202122"/>
                </a:solidFill>
                <a:latin typeface="Arial" panose="020B0604020202020204" pitchFamily="34" charset="0"/>
              </a:rPr>
              <a:t>Stanisław Jankowski, Adolf Ciborowski "Warszawa 1945 i dziś" Wydawnictwo Interpress, Warszawa, 1971, page 66</a:t>
            </a:r>
            <a:endParaRPr lang="pl-PL" sz="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231F772-D0C2-441F-A29B-213A0A2D4ED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99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 kommen wir her?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D97F1B-4E74-41E5-87C8-DA7EF042E32D}"/>
              </a:ext>
            </a:extLst>
          </p:cNvPr>
          <p:cNvSpPr txBox="1"/>
          <p:nvPr/>
        </p:nvSpPr>
        <p:spPr>
          <a:xfrm>
            <a:off x="1569340" y="6204608"/>
            <a:ext cx="304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Würzburg 4. Nov 1945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243A27-4909-4632-9685-FB20284C0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708" y="503475"/>
            <a:ext cx="5768912" cy="563034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2AA6F15-DF6E-4947-8263-CAB521783DFB}"/>
              </a:ext>
            </a:extLst>
          </p:cNvPr>
          <p:cNvSpPr/>
          <p:nvPr/>
        </p:nvSpPr>
        <p:spPr>
          <a:xfrm>
            <a:off x="6826016" y="6119870"/>
            <a:ext cx="13612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202122"/>
                </a:solidFill>
                <a:latin typeface="Arial" panose="020B0604020202020204" pitchFamily="34" charset="0"/>
              </a:rPr>
              <a:t>www.luftbilddatenbank.de</a:t>
            </a:r>
            <a:endParaRPr lang="de-DE" sz="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B0973A-D357-49C0-B95F-1F62046732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25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 kommen wir her?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D97F1B-4E74-41E5-87C8-DA7EF042E32D}"/>
              </a:ext>
            </a:extLst>
          </p:cNvPr>
          <p:cNvSpPr txBox="1"/>
          <p:nvPr/>
        </p:nvSpPr>
        <p:spPr>
          <a:xfrm>
            <a:off x="1569340" y="6204608"/>
            <a:ext cx="297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Kiew, September 1941</a:t>
            </a:r>
          </a:p>
        </p:txBody>
      </p:sp>
      <p:pic>
        <p:nvPicPr>
          <p:cNvPr id="2050" name="Picture 2" descr="https://upload.wikimedia.org/wikipedia/commons/d/d6/Ruined_Kiev_in_WWII.jpg">
            <a:extLst>
              <a:ext uri="{FF2B5EF4-FFF2-40B4-BE49-F238E27FC236}">
                <a16:creationId xmlns:a16="http://schemas.microsoft.com/office/drawing/2014/main" id="{A60349F4-93AF-4A04-8279-7AAC10703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5" y="552450"/>
            <a:ext cx="8255272" cy="52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14D81AF-E514-435D-946C-272B8E14D85C}"/>
              </a:ext>
            </a:extLst>
          </p:cNvPr>
          <p:cNvSpPr/>
          <p:nvPr/>
        </p:nvSpPr>
        <p:spPr>
          <a:xfrm>
            <a:off x="5606077" y="5796976"/>
            <a:ext cx="30853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err="1"/>
              <a:t>Anisimov</a:t>
            </a:r>
            <a:r>
              <a:rPr lang="de-DE" sz="800" dirty="0"/>
              <a:t>, Aleksandr (2002) </a:t>
            </a:r>
            <a:r>
              <a:rPr lang="de-DE" sz="800" dirty="0" err="1"/>
              <a:t>Kyiv</a:t>
            </a:r>
            <a:r>
              <a:rPr lang="de-DE" sz="800" dirty="0"/>
              <a:t> and </a:t>
            </a:r>
            <a:r>
              <a:rPr lang="de-DE" sz="800" dirty="0" err="1"/>
              <a:t>Kyivans</a:t>
            </a:r>
            <a:r>
              <a:rPr lang="de-DE" sz="800" dirty="0"/>
              <a:t>, </a:t>
            </a:r>
            <a:r>
              <a:rPr lang="de-DE" sz="800" dirty="0" err="1"/>
              <a:t>Kurch</a:t>
            </a:r>
            <a:r>
              <a:rPr lang="de-DE" sz="800" dirty="0"/>
              <a:t> ISBN 9669612012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8747D08-A023-4E77-B455-E00BC0BC86A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3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Pläne für eine Nachkriegsordnung in Europa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D97F1B-4E74-41E5-87C8-DA7EF042E32D}"/>
              </a:ext>
            </a:extLst>
          </p:cNvPr>
          <p:cNvSpPr txBox="1"/>
          <p:nvPr/>
        </p:nvSpPr>
        <p:spPr>
          <a:xfrm>
            <a:off x="1606723" y="1412330"/>
            <a:ext cx="87514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Morgenthauplan, 1944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Übernahme des Kommunismus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Marshallplan -&gt; Verfolgung einer (West) europäischen Integration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368CCC-8710-48AE-86AA-8AC82236B55C}"/>
              </a:ext>
            </a:extLst>
          </p:cNvPr>
          <p:cNvSpPr txBox="1"/>
          <p:nvPr/>
        </p:nvSpPr>
        <p:spPr>
          <a:xfrm>
            <a:off x="2902614" y="4041546"/>
            <a:ext cx="564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Das Durchsetzen von 3. war Ende des</a:t>
            </a:r>
          </a:p>
          <a:p>
            <a:r>
              <a:rPr lang="de-DE" sz="2400" dirty="0"/>
              <a:t>Zweiten Weltkriegs bei Weitem nicht klar!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A4EF36-D7CC-4F22-9D19-A50F4BF7653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C8E3DD2-B1B7-44F2-99FA-991396C4BEF1}"/>
                  </a:ext>
                </a:extLst>
              </p14:cNvPr>
              <p14:cNvContentPartPr/>
              <p14:nvPr/>
            </p14:nvContentPartPr>
            <p14:xfrm>
              <a:off x="1347952" y="1202605"/>
              <a:ext cx="5258520" cy="817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C8E3DD2-B1B7-44F2-99FA-991396C4BE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312" y="1193605"/>
                <a:ext cx="527616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6C6BFCFD-CA33-437F-8C78-AD937EB4F656}"/>
                  </a:ext>
                </a:extLst>
              </p14:cNvPr>
              <p14:cNvContentPartPr/>
              <p14:nvPr/>
            </p14:nvContentPartPr>
            <p14:xfrm>
              <a:off x="10187392" y="514645"/>
              <a:ext cx="18000" cy="172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6C6BFCFD-CA33-437F-8C78-AD937EB4F6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78392" y="506005"/>
                <a:ext cx="356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43F20443-9171-4A01-9F0E-5AE1D7F9EFA1}"/>
                  </a:ext>
                </a:extLst>
              </p14:cNvPr>
              <p14:cNvContentPartPr/>
              <p14:nvPr/>
            </p14:nvContentPartPr>
            <p14:xfrm>
              <a:off x="7692592" y="614725"/>
              <a:ext cx="3286440" cy="11440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43F20443-9171-4A01-9F0E-5AE1D7F9EF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83952" y="606085"/>
                <a:ext cx="3304080" cy="11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FCE3447-6AE8-4964-80B2-F656E47104AE}"/>
                  </a:ext>
                </a:extLst>
              </p14:cNvPr>
              <p14:cNvContentPartPr/>
              <p14:nvPr/>
            </p14:nvContentPartPr>
            <p14:xfrm>
              <a:off x="6868552" y="1078765"/>
              <a:ext cx="581400" cy="3376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FCE3447-6AE8-4964-80B2-F656E47104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59552" y="1070125"/>
                <a:ext cx="59904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6824D2E-6607-45D4-A600-6391F2ADC98B}"/>
                  </a:ext>
                </a:extLst>
              </p14:cNvPr>
              <p14:cNvContentPartPr/>
              <p14:nvPr/>
            </p14:nvContentPartPr>
            <p14:xfrm>
              <a:off x="1406632" y="2305285"/>
              <a:ext cx="9409320" cy="17319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6824D2E-6607-45D4-A600-6391F2ADC9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7632" y="2296285"/>
                <a:ext cx="9426959" cy="174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735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Warschauer Pakt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6B9AEE-20DC-4DE8-9740-8120CFA4A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68" y="741598"/>
            <a:ext cx="5401399" cy="556395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26B61C-7932-4988-9AFB-1FFF42CDE40C}"/>
              </a:ext>
            </a:extLst>
          </p:cNvPr>
          <p:cNvSpPr txBox="1"/>
          <p:nvPr/>
        </p:nvSpPr>
        <p:spPr>
          <a:xfrm>
            <a:off x="19050" y="741598"/>
            <a:ext cx="266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Gründung der Nato</a:t>
            </a:r>
          </a:p>
          <a:p>
            <a:pPr algn="ctr"/>
            <a:r>
              <a:rPr lang="de-DE" sz="2400" dirty="0"/>
              <a:t>1948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78E1F22-E61F-4539-825F-A1FDFDE291E5}"/>
              </a:ext>
            </a:extLst>
          </p:cNvPr>
          <p:cNvSpPr txBox="1"/>
          <p:nvPr/>
        </p:nvSpPr>
        <p:spPr>
          <a:xfrm>
            <a:off x="8447876" y="552450"/>
            <a:ext cx="3851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Gründung Warschauer Pakt</a:t>
            </a:r>
          </a:p>
          <a:p>
            <a:pPr algn="ctr"/>
            <a:r>
              <a:rPr lang="de-DE" sz="2400" dirty="0"/>
              <a:t>1955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3C497F7-E768-43D2-A3ED-FB37563D307F}"/>
              </a:ext>
            </a:extLst>
          </p:cNvPr>
          <p:cNvSpPr txBox="1"/>
          <p:nvPr/>
        </p:nvSpPr>
        <p:spPr>
          <a:xfrm>
            <a:off x="6294980" y="5353910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1952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BA50A46-AB70-4FDF-AD96-126B37DCEBC6}"/>
              </a:ext>
            </a:extLst>
          </p:cNvPr>
          <p:cNvSpPr txBox="1"/>
          <p:nvPr/>
        </p:nvSpPr>
        <p:spPr>
          <a:xfrm>
            <a:off x="7137604" y="5215520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1952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2075BC7-1C23-4ACB-8232-07E2F22C484F}"/>
              </a:ext>
            </a:extLst>
          </p:cNvPr>
          <p:cNvSpPr txBox="1"/>
          <p:nvPr/>
        </p:nvSpPr>
        <p:spPr>
          <a:xfrm>
            <a:off x="4965658" y="3946175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1955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6126F7-E293-473F-A9C6-C0575BB2E334}"/>
              </a:ext>
            </a:extLst>
          </p:cNvPr>
          <p:cNvSpPr txBox="1"/>
          <p:nvPr/>
        </p:nvSpPr>
        <p:spPr>
          <a:xfrm>
            <a:off x="3460339" y="4895956"/>
            <a:ext cx="595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1982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170087C-3F56-4D33-A854-BF59848AAC8B}"/>
              </a:ext>
            </a:extLst>
          </p:cNvPr>
          <p:cNvSpPr/>
          <p:nvPr/>
        </p:nvSpPr>
        <p:spPr>
          <a:xfrm>
            <a:off x="330365" y="1519501"/>
            <a:ext cx="17344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Frankreich</a:t>
            </a:r>
          </a:p>
          <a:p>
            <a:r>
              <a:rPr lang="de-DE" dirty="0"/>
              <a:t>Italien</a:t>
            </a:r>
          </a:p>
          <a:p>
            <a:r>
              <a:rPr lang="de-DE" dirty="0"/>
              <a:t>Niederlande</a:t>
            </a:r>
          </a:p>
          <a:p>
            <a:r>
              <a:rPr lang="de-DE" dirty="0"/>
              <a:t>Belgien</a:t>
            </a:r>
          </a:p>
          <a:p>
            <a:r>
              <a:rPr lang="de-DE" dirty="0"/>
              <a:t>Luxemburg</a:t>
            </a:r>
          </a:p>
          <a:p>
            <a:r>
              <a:rPr lang="de-DE" dirty="0"/>
              <a:t>Norwegen</a:t>
            </a:r>
          </a:p>
          <a:p>
            <a:r>
              <a:rPr lang="de-DE" dirty="0"/>
              <a:t>Dänemark</a:t>
            </a:r>
          </a:p>
          <a:p>
            <a:r>
              <a:rPr lang="de-DE" dirty="0"/>
              <a:t>Island</a:t>
            </a:r>
          </a:p>
          <a:p>
            <a:r>
              <a:rPr lang="de-DE" dirty="0"/>
              <a:t>UK</a:t>
            </a:r>
          </a:p>
          <a:p>
            <a:r>
              <a:rPr lang="de-DE" dirty="0"/>
              <a:t>Kanada</a:t>
            </a:r>
          </a:p>
          <a:p>
            <a:r>
              <a:rPr lang="de-DE" dirty="0"/>
              <a:t>USA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901F759-848E-47EF-90B0-7FD9C6E6877F}"/>
              </a:ext>
            </a:extLst>
          </p:cNvPr>
          <p:cNvSpPr/>
          <p:nvPr/>
        </p:nvSpPr>
        <p:spPr>
          <a:xfrm>
            <a:off x="8931017" y="1431541"/>
            <a:ext cx="28720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	              Aufstand</a:t>
            </a:r>
          </a:p>
          <a:p>
            <a:r>
              <a:rPr lang="de-DE" dirty="0"/>
              <a:t>CSSR		1968</a:t>
            </a:r>
          </a:p>
          <a:p>
            <a:r>
              <a:rPr lang="de-DE" dirty="0"/>
              <a:t>Albanien	</a:t>
            </a:r>
          </a:p>
          <a:p>
            <a:r>
              <a:rPr lang="de-DE" dirty="0"/>
              <a:t>Polen		1980</a:t>
            </a:r>
          </a:p>
          <a:p>
            <a:r>
              <a:rPr lang="de-DE" dirty="0"/>
              <a:t>Rumänien	</a:t>
            </a:r>
          </a:p>
          <a:p>
            <a:r>
              <a:rPr lang="de-DE" dirty="0"/>
              <a:t>Bulgarien	</a:t>
            </a:r>
          </a:p>
          <a:p>
            <a:r>
              <a:rPr lang="de-DE" dirty="0"/>
              <a:t>Ungarn		1956</a:t>
            </a:r>
          </a:p>
          <a:p>
            <a:r>
              <a:rPr lang="de-DE" dirty="0"/>
              <a:t>DDR		1953</a:t>
            </a:r>
          </a:p>
          <a:p>
            <a:r>
              <a:rPr lang="de-DE" dirty="0"/>
              <a:t>Sowjetunion	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73481CB-E52C-425E-86C5-A2F4736717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2A2BABB-247B-4200-BA11-7EADDFDE73FE}"/>
                  </a:ext>
                </a:extLst>
              </p14:cNvPr>
              <p14:cNvContentPartPr/>
              <p14:nvPr/>
            </p14:nvContentPartPr>
            <p14:xfrm>
              <a:off x="4934632" y="3888205"/>
              <a:ext cx="627480" cy="4107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2A2BABB-247B-4200-BA11-7EADDFDE73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5632" y="3879565"/>
                <a:ext cx="64512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81F25FB-91CD-40A1-9683-2943F7FCEEEA}"/>
                  </a:ext>
                </a:extLst>
              </p14:cNvPr>
              <p14:cNvContentPartPr/>
              <p14:nvPr/>
            </p14:nvContentPartPr>
            <p14:xfrm>
              <a:off x="6237112" y="5074405"/>
              <a:ext cx="1519560" cy="6742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81F25FB-91CD-40A1-9683-2943F7FCEE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28472" y="5065405"/>
                <a:ext cx="1537200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B8870AB-74A1-49BB-8366-F901FA724D78}"/>
                  </a:ext>
                </a:extLst>
              </p14:cNvPr>
              <p14:cNvContentPartPr/>
              <p14:nvPr/>
            </p14:nvContentPartPr>
            <p14:xfrm>
              <a:off x="2900272" y="3637285"/>
              <a:ext cx="1123200" cy="18194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B8870AB-74A1-49BB-8366-F901FA724D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91629" y="3628645"/>
                <a:ext cx="1140846" cy="18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08CC2DD-6328-409B-B628-891D231A1AAC}"/>
                  </a:ext>
                </a:extLst>
              </p14:cNvPr>
              <p14:cNvContentPartPr/>
              <p14:nvPr/>
            </p14:nvContentPartPr>
            <p14:xfrm>
              <a:off x="5228032" y="2126005"/>
              <a:ext cx="2710800" cy="28587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08CC2DD-6328-409B-B628-891D231A1AA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19393" y="2117365"/>
                <a:ext cx="2728438" cy="28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39F3310-5664-49F3-93EA-B94EA52B956E}"/>
                  </a:ext>
                </a:extLst>
              </p14:cNvPr>
              <p14:cNvContentPartPr/>
              <p14:nvPr/>
            </p14:nvContentPartPr>
            <p14:xfrm>
              <a:off x="10452712" y="1209805"/>
              <a:ext cx="1240200" cy="27986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39F3310-5664-49F3-93EA-B94EA52B95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43712" y="1201165"/>
                <a:ext cx="1257840" cy="28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6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78E1F22-E61F-4539-825F-A1FDFDE291E5}"/>
              </a:ext>
            </a:extLst>
          </p:cNvPr>
          <p:cNvSpPr txBox="1"/>
          <p:nvPr/>
        </p:nvSpPr>
        <p:spPr>
          <a:xfrm>
            <a:off x="992442" y="440369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1973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13AD92-01DA-435B-B813-45E0CC351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2" y="902034"/>
            <a:ext cx="3048264" cy="274953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7E7E962-91C5-4C77-90BE-DFE4537A1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980" y="902034"/>
            <a:ext cx="3036071" cy="274953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7E1AB4C-4ED4-459D-B3C4-B8AFEAE37AF1}"/>
              </a:ext>
            </a:extLst>
          </p:cNvPr>
          <p:cNvSpPr txBox="1"/>
          <p:nvPr/>
        </p:nvSpPr>
        <p:spPr>
          <a:xfrm>
            <a:off x="3908505" y="392190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1981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8217FA-D145-427D-9FFC-13A70E7FC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051" y="902034"/>
            <a:ext cx="3023878" cy="274953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AEDDC27-B488-42A0-89DA-FCD0BD6FF0BF}"/>
              </a:ext>
            </a:extLst>
          </p:cNvPr>
          <p:cNvSpPr txBox="1"/>
          <p:nvPr/>
        </p:nvSpPr>
        <p:spPr>
          <a:xfrm>
            <a:off x="6824568" y="392190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1986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7FAB9B-6A75-42EC-9C60-9B37B1493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929" y="902034"/>
            <a:ext cx="3036071" cy="274953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F3867EF-BC65-43E1-8465-5918CDD7E376}"/>
              </a:ext>
            </a:extLst>
          </p:cNvPr>
          <p:cNvSpPr txBox="1"/>
          <p:nvPr/>
        </p:nvSpPr>
        <p:spPr>
          <a:xfrm>
            <a:off x="9740631" y="379779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1995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427A65-F225-4760-AA3C-7691AB5693A1}"/>
              </a:ext>
            </a:extLst>
          </p:cNvPr>
          <p:cNvSpPr txBox="1"/>
          <p:nvPr/>
        </p:nvSpPr>
        <p:spPr>
          <a:xfrm>
            <a:off x="985558" y="3678143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2003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0BB2EC1-DC46-4177-A6CF-FC4ED4DA7709}"/>
              </a:ext>
            </a:extLst>
          </p:cNvPr>
          <p:cNvSpPr txBox="1"/>
          <p:nvPr/>
        </p:nvSpPr>
        <p:spPr>
          <a:xfrm>
            <a:off x="3901621" y="3629964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2007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4D750D4-6997-4CB9-A832-B9C33ACD6DB9}"/>
              </a:ext>
            </a:extLst>
          </p:cNvPr>
          <p:cNvSpPr txBox="1"/>
          <p:nvPr/>
        </p:nvSpPr>
        <p:spPr>
          <a:xfrm>
            <a:off x="6817684" y="3629964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2013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03EDBCA-977B-4D58-BCEA-D583729094D1}"/>
              </a:ext>
            </a:extLst>
          </p:cNvPr>
          <p:cNvSpPr txBox="1"/>
          <p:nvPr/>
        </p:nvSpPr>
        <p:spPr>
          <a:xfrm>
            <a:off x="9733747" y="3617553"/>
            <a:ext cx="16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2020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1B9939-1EF5-45E2-BF7E-3C949FBFB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2" y="4079218"/>
            <a:ext cx="3054361" cy="274953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6931380-8920-42DC-9FF1-7F2ACDF34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0366" y="4079218"/>
            <a:ext cx="3036071" cy="274953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4070CD6-7E5B-494D-9059-D22673890F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6437" y="4079218"/>
            <a:ext cx="3048264" cy="2749534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71627234-C16D-4F01-836E-D2134325DBF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4E87BF2-C80D-43E9-9A89-88294193F1A9}"/>
                  </a:ext>
                </a:extLst>
              </p14:cNvPr>
              <p14:cNvContentPartPr/>
              <p14:nvPr/>
            </p14:nvContentPartPr>
            <p14:xfrm>
              <a:off x="10959592" y="1464685"/>
              <a:ext cx="722880" cy="10407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4E87BF2-C80D-43E9-9A89-88294193F1A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50592" y="1455685"/>
                <a:ext cx="740520" cy="10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3674025-F758-45E4-8C5A-00445CBD5B32}"/>
                  </a:ext>
                </a:extLst>
              </p14:cNvPr>
              <p14:cNvContentPartPr/>
              <p14:nvPr/>
            </p14:nvContentPartPr>
            <p14:xfrm>
              <a:off x="1096672" y="309445"/>
              <a:ext cx="1263600" cy="9302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3674025-F758-45E4-8C5A-00445CBD5B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7672" y="300805"/>
                <a:ext cx="1281240" cy="9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98C770F-BD8B-44DA-8262-0AD130A261E5}"/>
                  </a:ext>
                </a:extLst>
              </p14:cNvPr>
              <p14:cNvContentPartPr/>
              <p14:nvPr/>
            </p14:nvContentPartPr>
            <p14:xfrm>
              <a:off x="1201072" y="1979845"/>
              <a:ext cx="864360" cy="6184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98C770F-BD8B-44DA-8262-0AD130A261E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2076" y="1970845"/>
                <a:ext cx="881993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594C4DCC-6478-400B-9483-2E79FD712E76}"/>
                  </a:ext>
                </a:extLst>
              </p14:cNvPr>
              <p14:cNvContentPartPr/>
              <p14:nvPr/>
            </p14:nvContentPartPr>
            <p14:xfrm>
              <a:off x="4232272" y="27205"/>
              <a:ext cx="4242960" cy="36223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594C4DCC-6478-400B-9483-2E79FD712E7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23272" y="18206"/>
                <a:ext cx="4260600" cy="3639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5E9849F9-CB02-4D03-9454-14A52F84B65F}"/>
                  </a:ext>
                </a:extLst>
              </p14:cNvPr>
              <p14:cNvContentPartPr/>
              <p14:nvPr/>
            </p14:nvContentPartPr>
            <p14:xfrm>
              <a:off x="10922152" y="1506085"/>
              <a:ext cx="779040" cy="9964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5E9849F9-CB02-4D03-9454-14A52F84B65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913152" y="1497445"/>
                <a:ext cx="796680" cy="10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2071703D-3B6C-4C05-87E5-FC26665E2A36}"/>
                  </a:ext>
                </a:extLst>
              </p14:cNvPr>
              <p14:cNvContentPartPr/>
              <p14:nvPr/>
            </p14:nvContentPartPr>
            <p14:xfrm>
              <a:off x="2065792" y="5111485"/>
              <a:ext cx="579240" cy="9824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2071703D-3B6C-4C05-87E5-FC26665E2A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56792" y="5102485"/>
                <a:ext cx="596880" cy="10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B69218C-D153-4438-A698-F620CB4C0F64}"/>
                  </a:ext>
                </a:extLst>
              </p14:cNvPr>
              <p14:cNvContentPartPr/>
              <p14:nvPr/>
            </p14:nvContentPartPr>
            <p14:xfrm>
              <a:off x="5336752" y="5904205"/>
              <a:ext cx="408960" cy="63216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B69218C-D153-4438-A698-F620CB4C0F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28112" y="5895205"/>
                <a:ext cx="42660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240E613D-0F48-45A9-ADDF-ED0A57F29636}"/>
                  </a:ext>
                </a:extLst>
              </p14:cNvPr>
              <p14:cNvContentPartPr/>
              <p14:nvPr/>
            </p14:nvContentPartPr>
            <p14:xfrm>
              <a:off x="8104432" y="6052165"/>
              <a:ext cx="280440" cy="2476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240E613D-0F48-45A9-ADDF-ED0A57F2963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95792" y="6043525"/>
                <a:ext cx="298080" cy="2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10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Breitbild</PresentationFormat>
  <Paragraphs>244</Paragraphs>
  <Slides>23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bjk</cp:lastModifiedBy>
  <cp:revision>20</cp:revision>
  <cp:lastPrinted>2022-03-02T20:18:27Z</cp:lastPrinted>
  <dcterms:created xsi:type="dcterms:W3CDTF">2022-03-01T20:52:11Z</dcterms:created>
  <dcterms:modified xsi:type="dcterms:W3CDTF">2022-03-07T13:56:36Z</dcterms:modified>
</cp:coreProperties>
</file>