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ink/ink5.xml" ContentType="application/inkml+xml"/>
  <Override PartName="/ppt/notesSlides/notesSlide3.xml" ContentType="application/vnd.openxmlformats-officedocument.presentationml.notesSlide+xml"/>
  <Override PartName="/ppt/ink/ink6.xml" ContentType="application/inkml+xml"/>
  <Override PartName="/ppt/notesSlides/notesSlide4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5.xml" ContentType="application/vnd.openxmlformats-officedocument.presentationml.notesSlide+xml"/>
  <Override PartName="/ppt/ink/ink9.xml" ContentType="application/inkml+xml"/>
  <Override PartName="/ppt/notesSlides/notesSlide6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7.xml" ContentType="application/vnd.openxmlformats-officedocument.presentationml.notesSlide+xml"/>
  <Override PartName="/ppt/ink/ink12.xml" ContentType="application/inkml+xml"/>
  <Override PartName="/ppt/notesSlides/notesSlide8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9.xml" ContentType="application/vnd.openxmlformats-officedocument.presentationml.notesSlide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372" r:id="rId2"/>
    <p:sldId id="257" r:id="rId3"/>
    <p:sldId id="485" r:id="rId4"/>
    <p:sldId id="486" r:id="rId5"/>
    <p:sldId id="1201" r:id="rId6"/>
    <p:sldId id="310" r:id="rId7"/>
    <p:sldId id="379" r:id="rId8"/>
    <p:sldId id="348" r:id="rId9"/>
    <p:sldId id="327" r:id="rId10"/>
    <p:sldId id="328" r:id="rId11"/>
    <p:sldId id="329" r:id="rId12"/>
    <p:sldId id="330" r:id="rId13"/>
    <p:sldId id="326" r:id="rId1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28" autoAdjust="0"/>
    <p:restoredTop sz="94660"/>
  </p:normalViewPr>
  <p:slideViewPr>
    <p:cSldViewPr snapToGrid="0">
      <p:cViewPr varScale="1">
        <p:scale>
          <a:sx n="83" d="100"/>
          <a:sy n="83" d="100"/>
        </p:scale>
        <p:origin x="3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7:18:27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9810,'-14'10'5829,"10"94"-5470,10 167-103,-5-259-262,-1 6-2,1 1 0,1 0 0,0-1 0,1 0 0,2 0 0,-1 0 0,2 0 0,1-1 0,0 0-1,6 11 9,-12-27-9,0 1 0,1 0 0,-1-1 0,0 1 0,1-1 0,-1 1 0,1-1 0,0 0 0,-1 0 0,1 1 0,0-1 0,0 0 0,0-1 0,0 1 0,0 0-1,0 0 1,0-1 0,0 1 0,0-1 0,0 0 0,0 0 0,0 0 0,0 0 0,0 0 0,0 0 0,0 0 0,0 0 0,0-1 0,0 1 0,0-1-1,1 0 10,58-39-359,-30 9 221,-3 0 0,0-2 0,-2-2 0,5-11 138,-18 28-26,132-203 572,-126 202-150,-5 35-77,43 162 260,-53-166-572,0-1 0,1 0 0,0 0 0,1 0 0,0 0 1,1-1-1,0 0 0,1 0 0,0-1 0,0 0 0,1-1 0,8 7-7,-11-15 33,0 0 1,0-1-1,0 0 0,-1 0 0,1 0 0,0-1 0,0 1 0,-1-2 0,1 1 1,-1 0-1,0-1 0,0 0 0,0-1 0,0 1 0,0-1 0,-1 1 0,1-2 1,-1 1-1,1-2-33,92-102 45,-97 107-45,0 0 0,0 1 1,1-1-1,-1 1 0,0-1 0,0 1 0,0-1 0,1 0 1,-1 1-1,0-1 0,1 1 0,-1-1 0,0 1 0,1-1 1,-1 1-1,1 0 0,-1-1 0,1 1 0,-1 0 1,1-1-1,-1 1 0,1 0 0,-1-1 0,1 1 0,0 0 1,-1 0-1,1 0 0,-1-1 0,1 1 0,0 0 0,-1 0 1,1 0-1,-1 0 0,1 0 0,0 0 0,-1 0 0,1 0 1,-1 1-1,1-1 0,0 0 0,-1 0 0,1 0 0,-1 1 1,1-1-1,-1 0 0,1 1 0,-1-1 0,1 0 1,-1 1-1,1-1 0,-1 1 0,1-1 0,-1 0 0,0 1 1,1-1-1,-1 1 0,1 0 0,9 41 96,-8-29-42,4 19-11,-3-12 0,0 1 1,2-1 0,0 0 0,1 0-1,1 0 1,1-1 0,1 0-1,0-1 1,7 9-44,-14-24-14,0 0-1,0-1 1,1 1 0,-1-1-1,1 1 1,-1-1-1,1 0 1,0 0 0,0 0-1,0-1 1,0 1-1,0-1 1,0 1 0,0-1-1,0 0 1,1 0-1,-1-1 1,0 1 0,1-1-1,-1 1 1,1-1-1,-1 0 1,1 0-1,-1-1 1,0 1 0,1-1-1,-1 1 1,0-1-1,1 0 1,-1-1 0,0 1-1,0 0 1,0-1-1,1 0 15,6-4-73,0-1 0,0 0 1,0-1-1,-1 0 0,0-1 0,-1 0 0,0 0 0,5-8 73,62-98 74,-75 114-55,1 1-1,0-1 1,-1 1 0,1-1-1,0 1 1,-1-1-1,1 1 1,0 0-1,0-1 1,-1 1 0,1 0-1,0 0 1,0-1-1,0 1 1,-1 0-1,1 0 1,0 0-1,0 0 1,0 0 0,-1 0-1,1 0 1,0 1-1,0-1 1,0 0-1,-1 0 1,1 1 0,0-1-1,0 0 1,-1 1-1,1-1 1,0 1-1,0-1 1,-1 1-1,1-1 1,-1 1 0,1-1-1,-1 1 1,1 0-1,-1-1 1,1 1-1,-1 0 1,1-1-1,-1 1 1,0 0 0,1 0-1,-1-1 1,0 1-1,0 0 1,1 0-19,2 4 31,7 6-124,-1 0 1,1 0 0,1-1-1,0-1 1,0 0 0,1 0-1,0-1 1,1-1 0,-1 0-1,1 0 1,1-2 0,-1 1 0,1-2-1,6 2 93,30-4-3127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08:41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54 117 6961,'-54'0'6965,"82"-16"-5342,31 16 166,327-49-1205,66 30-518,-373 12-75,1 3 0,0 3 0,0 4 0,15 5 9,73 15 4,2-8 0,159-6-4,-30-28 3,-146 6-6,1 6-1,0 8 1,26 8 3,114 35-14,-177-26 13,0-5 0,0-6 0,1-4 0,0-6 1,45-9 0,99-11 29,225 12-29,-150 16-15,25-17 15,-8-5-13,-22-1 20,458-26 6,-706 46 118,1 4 1,-1 3 0,47 12-132,-129-21 61,4 2 980,-43-6-163,-6 8-3861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12:59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0 167 14795,'178'42'1175,"553"10"-357,-424-37-802,33-24-23,37-25 4,19 3-1,20 12 15,6 10-15,12-8 11,-12 14 13,8-4 80,1-17 42,-7-8-111,-24 7-40,5 21 27,-9 4-19,-8-9 2,-35-6-5,-135 7 27,659-8 29,-737 25 902,-132-10 615,-13 1-442,10-4-2799,-3-13-2000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14:15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1196 1790 12507,'2'10'7804,"14"7"-7585,111 32-290,-84-36 60,-4-4 2,0-1-1,1-2 1,0-1 0,0-3-1,0-1 1,16-2 9,-17 1-10,21-4 0,0-2 1,0-3 0,-1-2 0,5-4 9,-12 2 7,0 2 0,1 2 1,0 3-1,0 2 1,20 3-8,221 32 53,-218-28-61,0-4-1,-1-3 1,1-4-1,-1-2 1,-1-4-1,47-17 9,113-28 10,-91 35 0,0 5 1,78 4-11,20-4 5,-18-3-17,-71 3 19,0 7 0,8 6-7,-111 9 1,0 2 0,0 2 1,0 2-1,-1 2 0,2 3-1,153 29 4,299-22-45,-494-20 42,50 4 15,0 3-1,-1 2 1,0 3-1,-1 2 1,25 12-16,95 44 172,-140-58-244,-36-13 28,1 0 0,-1 0 0,1 0 0,-1 0 0,1 0 1,-1 0-1,0 0 0,1 0 0,-1 0 0,1-1 0,-1 1 0,0 0 0,1 0 1,-1 0-1,1 0 0,-1-1 0,0 1 0,1 0 0,-1 0 0,0-1 1,1 1-1,-1 0 0,0-1 0,1 1 0,-1 0 0,0-1 0,0 1 0,0-1 1,1 1-1,-1 0 0,0-1 0,0 1 0,0-1 0,0 1 0,0-1 0,0 1 1,0 0-1,1-1 0,-1 1 0,-1-1 0,1 1 0,0-1 0,0 1 1,0 0-1,0-1 0,0 1 0,0-1 44,-3-18-3665</inkml:trace>
  <inkml:trace contextRef="#ctx0" brushRef="#br0" timeOffset="2257.092">17393 2920 10130,'-17'-6'5792,"24"-2"-4845,8 8-942,-1-1 1,1 2-1,-1 0 1,1 0-1,-1 2 1,0-1-1,8 4-5,19 3 27,257 40 276,176-24 253,-173-11-408,68-13-70,42-28-66,-20 12-15,-24 13-6,-23 12 53,4-6 141,5-17 14,-17-29-161,-263 27-43,-1-3-1,34-15 6,-89 27 5,225-81 851,-209 75 2170,-40 11-2873,-5 0-1772,-17 10-2264</inkml:trace>
  <inkml:trace contextRef="#ctx0" brushRef="#br0" timeOffset="6606.089">10024 5034 9178,'-36'-20'4352,"34"18"-4327,0 1 1,0-1-1,1 1 1,-1-1 0,1 0-1,-1 1 1,1-1-1,0 0 1,0 0-1,0 0 1,0 0-1,0 0 1,0 0-1,0-1 1,1 1-1,-1 0 1,1 0-1,0-1 1,0 1 0,-1 0-1,1 0 1,1-1-1,-1 1 1,0 0-1,0 0 1,1-1-26,4-6-18,0 0 1,0 1-1,1 0 1,0 1-1,0-1 1,1 1-1,0 0 1,0 1-1,0-1 1,1 2-1,0-1 1,0 1-1,1 0 1,0 1-1,1-1 18,-6 3-5,29-15 59,2 3 0,-1 1 0,1 1 0,1 2 0,32-5-54,-59 13 38,602-126 1701,-259 66-1687,-222 47 217,130 3-269,143 33 644,16 16-149,10-11-260,-219-22-165,45-11-70,-104-8 31,-2-7 0,18-10-31,306-56 96,-162 63 141,-208 23 59,0 6-1,0 3 1,8 6-296,136 23 551,-178-23-521,0-3 0,1-3-1,0-3 1,0-4 0,0-2 0,0-3 0,0-3 0,24-9-30,93-42 114,-143 50 588,-29 20 138,-18-18-2862,-44-36-3964,5 8 1778</inkml:trace>
  <inkml:trace contextRef="#ctx0" brushRef="#br0" timeOffset="18723.322">1107 6385 11546,'29'25'6633,"-19"-11"-5485,-7-10-1158,0-1 1,0 0-1,1 0 0,-1 0 1,1 0-1,-1-1 0,1 1 1,0-1-1,0 0 0,0 0 1,1 0-1,-1-1 1,0 1-1,1-1 0,-1 0 1,1 0-1,-1-1 0,1 0 1,-1 1-1,1-1 1,-1-1-1,1 1 0,-1-1 1,2 0 9,110-30-337,-107 28 345,-5 1-11,28-11 5,2 1 0,0 2 0,0 1-1,1 1 1,0 2 0,0 2 0,30 0-2,170 31 103,-138-23-95,0-4 0,-1-4 0,1-5 0,47-12-8,-31 4 8,0 4 1,1 6-1,-1 5 1,1 4-1,0 6 1,72 15-9,125 30 106,-233-45-71,1-4-1,0-3 0,35-6-34,261-45-36,-262 36 34,0 6 0,18 4 2,-26 7 15,0 4-1,24 9-14,217 52 32,2 15-10,-256-67-23,1-4 0,1-4 0,4-4 1,-8-5-8,-1-5-1,0-3 1,9-6 8,10-4-2,-48 6 7,1 2 1,0 3-1,1 2 1,0 3-1,-1 3 0,1 3 1,51 8-6,14 22 11,-99-23-8,0-1-1,1-1 1,-1-2 0,2-1-1,-1-1 1,1-2-1,-1-1 1,1-1 0,-1-1-1,1-2 1,12-3-3,39-17 413,-82 22-838,-3-4-3247</inkml:trace>
  <inkml:trace contextRef="#ctx0" brushRef="#br0" timeOffset="23644.098">12796 5129 9650,'-94'-13'5835,"28"27"-4954,15 6-1079,1 2 0,1 2-1,-27 18 199,-85 42-932,8-25 850,97-40 619,2 2 0,0 2-1,-45 29-536,55-26 151,1 3 0,1 1 0,2 2 0,1 2 0,2 1-1,1 2 1,2 2 0,2 0 0,1 3 0,1 3-151,2 0-21,3 1 0,1 1 1,3 1-1,-16 50 21,36-94-4,0 0-1,0 1 1,1-1-1,-1 0 1,1 0 0,0 1-1,0-1 1,0 0-1,1 1 1,0-1 0,0 0-1,0 0 1,0 0-1,0 0 1,1 0 0,0 0-1,-1 0 1,2 0-1,-1-1 1,0 1-1,1-1 1,0 1 0,-1-1-1,1 0 1,1 0-1,0 1 5,118 109 22,-81-70-3,-13-13-15,1-1 0,1-1 0,2-1 0,0-2-1,25 14-3,-28-22-4,1-2 0,0-2-1,1 0 1,1-2 0,0-1-1,0-2 1,1-1-1,-1-2 1,2-1 0,-1-1-1,0-2 1,0-2-1,1-1 1,27-5 4,29-12 22,-1-5 0,-1-3-1,24-14-21,0 0 95,87-17-95,146-8 169,150-1-169,-231 33 13,-207 28 2,0-2 0,-1-3 1,-1-3-1,0-2 1,-1-2-1,0-3 1,-2-2-1,-1-2 1,0-2-1,28-23-15,-54 32 10,-13 11 37,-1 0-1,0-1 1,0-1 0,-1 0-1,0 0 1,0-1-1,-1 0 1,-1-1 0,1 0-1,-2 0 1,7-13-47,-7 6 46,-1-1 1,-1 0-1,0 0 0,-2 0 1,0 0-1,-1 0 0,-1-1 0,-1 1 1,-1-1-1,0 1 0,-4-17-46,2 23 41,-1-1-1,-1 1 1,0 0-1,-1 0 1,0 0-1,-1 1 1,0 0-1,-1 0 1,0 1-1,-1 0 1,-1 0-1,-9-8-40,-137-104 504,99 90-490,-1 2 1,-1 2-1,-1 4 0,-1 2 0,-2 2 1,0 4-1,-42-6-14,11 4-216,-1 3-1,0 5 1,-1 4-1,0 4 1,0 4 0,0 5-1,0 3 1,1 5-1,1 4 1,0 4-1,-24 12 217,-120 46-3591</inkml:trace>
  <inkml:trace contextRef="#ctx0" brushRef="#br0" timeOffset="30778.094">7443 7467 5649,'-2'10'5428,"6"-9"-1368,1-1-4254,124 10 318,31-2-196,-27-23 13,106-28 59,-66 10 5,130-5 32,216 27-7,58-4 12,-64-40-18,37-7-17,-369 53-5,0 9 0,13 8-2,382 28 8,34-18-14,39-30 12,5-10 3,-10 2-10,-41 22-3,10 37 2,-6 1 10,18-35-2,-46 4-8,-43 42 0,-469-42-4,138 16 13,22-7-7,-58-16-8,166-18 8,124-33 4,-53 21 43,314 41 439,-203-7 1251,-415-11-761,-127-29-5272,-2 5 870</inkml:trace>
  <inkml:trace contextRef="#ctx0" brushRef="#br0" timeOffset="33497.73">16258 8297 10690,'-37'-27'3830,"-34"-36"-1677,9-42-2786,57 92 571,-1 0-1,0 1 1,0 0-1,-1 0 1,-1 1-1,0 0 1,0 0 0,-1 1-1,-1 0 1,0 0-1,0 1 1,-1 1-1,0 0 1,-9-6 62,-15 1-16,-2 1 0,1 1 0,-1 2 0,0 2 0,-1 1 0,-22 0 16,-3-1 37,-208-31 129,-50-12-96,226 40 52,-2 5-1,-92 6-121,18 12 389,-99 24-389,-198 49 124,242-48-148,-5-11 24,-247 5-221,-66 10 78,-21 6 155,-17-22-4,362-29-37,-138-24 29,-218-59-211,459 63 149,-70-12-81,-71-1 143,123 25 1,-122 5-1,2 22 215,-112 27-215,-225 63 505,45-4-190,49-15-368,37 30-49,334-79 169,2 6 0,-13 12-67,107-43 39,1 1 0,0 2 0,1 0 0,1 3 0,1 0 0,0 1 0,2 2 0,0 0 0,2 2 1,-13 16-40,26-27-46,-1-1 1,2 1 0,0 1-1,0 0 1,2 0 0,-1 1 0,2 0-1,0 0 1,1 1 0,0-1 0,2 1-1,-1 0 1,2 0 0,0 1 0,1-1-1,1 0 1,0 0 0,2 7 45,6 3-53,1-1 0,1 0-1,1-1 1,1 0 0,1-1 0,1 0 0,1-1 0,1-1 0,1 0 0,17 15 53,-4-3-7,2-2-1,1-2 1,1-1 0,2-1-1,0-2 1,38 19 7,32 12 23,3-4-1,84 26-22,310 82 111,111-19-46,93-22-47,90 3 2,45-31-8,59-52-10,-625-42-50,-1-12 0,101-26 48,603-139-460,-10-25 117,-45 51 354,-111 55 17,-553 59-29,210-62 1,-331 63 3,-2-6 1,-2-6-1,53-32-3,-120 50 8,-1-3-1,-2-3 0,-2-2 0,-2-4 0,26-25-7,-71 56 5,0-1-1,-1-1 1,0-1-1,-2 0 0,0 0 1,-1-1-1,0-1 0,-2 0 1,0-1-1,-2 0 0,0 0 1,-1-1-1,-1 0 0,-1 0 1,2-12-5,-5 6 58,-1 0 1,-2 0-1,0 0 0,-1 0 1,-2 0-1,-1 0 0,-1 1 1,-1-1-1,-2 2 1,0-1-1,-2 1 0,-1 1 1,-2-3-59,-4-4 142,-2 0 0,-1 1-1,-2 1 1,-1 1 0,-1 2 0,-1 0 0,-21-15-142,2 4 163,-2 1 0,-1 3 0,-2 2 0,-2 2 0,-40-16-163,33 20 41,-1 2-1,-51-11-40,13 11-375,-2 3-1,0 6 0,-1 3 0,-92 4 376,-186 21-3026,-16 25-157</inkml:trace>
  <inkml:trace contextRef="#ctx0" brushRef="#br0" timeOffset="44098.541">954 647 9530,'-26'-6'710,"0"1"-1,-1 1 0,1 2 1,-1 0-1,1 2 1,-1 1-1,1 0 1,-17 5-710,37-5 36,1 1 1,0 0-1,0 0 0,0 0 1,0 0-1,0 1 0,0 0 0,0 0 1,1 0-1,0 0 0,0 1 1,0 0-1,0 0 0,0 0 1,1 0-1,-1 1 0,1-1 1,0 1-1,1 0 0,-1 0 1,1 0-1,0 0 0,0 0 1,1 0-1,-1 1 0,1-1 1,0 0-1,1 1 0,-1-1 0,1 3-36,-9 185 103,1 282-13,-12 142-16,34 2-36,37-56 7,16-8 3,-6 189-33,-43-440-6,27 676 12,0-444-3,-36-461-12,3-1 1,4 0 0,3 0 0,3-2 0,4-1 0,14 27-7,-13-42 77,2-1 1,2-2-1,30 39-77,38 36 671,99 100-671,160 143 661,-256-265-435,5-5-1,55 37-225,-121-108 13,1-1-1,2-2 1,0-2-1,2-2 1,0-2-1,2-2 1,45 12-13,-24-15 1,1-2-1,1-4 1,0-3-1,0-2 1,32-5-1,368-29 46,-14 19-23,-382 11-13,64-1 1,88-11-11,-131-3-17,-1-3 0,-1-5-1,-1-4 1,9-7 17,5-9-27,-2-4 1,-3-4-1,-1-5 0,0-7 27,414-271-149,-60 23 42,-348 229-85,-4-4 0,86-92 192,-112 90-174,-3-3 1,-5-4-1,35-62 174,213-370-198,-20 23 248,-27 61-4,-227 370-39,-3-3 0,-4-1 0,-2-1 0,0-15-7,-10 6 10,-3-2-1,-5 0 0,-3-1 1,-3-6-10,-2-66 44,-8-1 1,-8-37-45,-4 43 74,-6 0 0,-17-54-74,26 160 71,-3 0 1,-1 1-1,-3 1 0,-2 0 0,-2 2 1,-2 0-1,-27-42-71,2 23 162,-3 3-1,-3 2 1,-2 2 0,-6 0-162,-238-222 382,223 199-369,3-3 0,4-3 0,-36-63-13,47 54-15,4-3-1,5-2 0,-28-84 16,38 82 4,-4 2 0,-53-87-4,82 165 9,-1 0-1,0 2 0,-2 0 0,-1 1 0,0 0 1,-1 2-1,-1 0 0,-1 1 0,-1 1 0,0 1 1,-1 1-1,0 1 0,-1 1 0,-7-1-8,-198-59 0,178 58-5,-61-16-127,2-6 0,-1-5 132,-235-124-308,194 90 346,-116-36-38,177 79 113,-1 4 0,-2 4-1,0 4 1,-24 1-113,-116-3 448,-105 9-448,-247 4 124,-14-13-222,-57 14-266,446 15-114,0 9 1,-106 26 477,60 21-746,169-34 220,2 4 0,2 3-1,1 4 1,2 4 0,-52 38 526,16 0-3166,-67 66 3166,-103 117-3094</inkml:trace>
  <inkml:trace contextRef="#ctx0" brushRef="#br0" timeOffset="52378.628">1984 5017 19276,'-25'-3'-64,"1"2"-1,-1 0 1,0 2-1,1 1 1,-1 0-1,-10 4 65,-1 3-136,1 1 0,1 2 0,0 1-1,1 1 1,0 2 0,1 2 0,1 0-1,-1 4 137,-12 4-198,-460 289 548,480-304-310,0 2 1,1 0 0,0 1 0,1 1 0,1 1 0,0 1 0,1 1 0,1 1 0,1 1 0,1 0 0,1 1 0,0 1 0,2 1 0,0 0 0,-5 15-41,9-2 1,3-1-1,0 1 0,3 0 0,1 1 0,1-1 1,3 1-1,0-1 0,3 1 0,1-1 1,1 0-1,2-1 0,13 35 0,-8-22 0,3-1 0,2-1-1,1 0 1,3-1 0,1-1 0,3-1 0,21 27 0,-16-32-3,2-2-1,1-1 1,1-2 0,2-1 0,2-2 0,24 14 3,2-7-26,1-2 0,36 11 26,5-4-22,1-4 0,97 18 22,25-4 65,52-2-65,-45-18 47,66-6-47,259-11 51,32-39-15,37-6 9,-1 9 118,10 14 14,-509 8-153,84 1 59,55-14-83,-162 1-105,-2-5 0,0-5 0,-1-4 0,48-21 105,-56 10-287,-1-4 1,-3-5-1,-1-3 1,34-28 286,33-30-745,130-112 745,75-71-112,-320 255 122,19-14-10,-3-2-1,39-41 1,-87 77-52,0 0 0,-1 0 0,-1-1 0,0-1 0,-1 0 0,0 0 0,-1-1 0,-1 1 0,-1-2 0,-1 1 0,0-1 0,-1 0 0,-1 0 0,0 0 0,-2 0 0,0 0 0,-1-1 0,-1 1 0,0 0 0,-2-1 0,0 1 0,-2-5 52,-4-8 11,-2 0 0,-1 0 0,-1 1-1,-1 0 1,-2 1 0,-1 1 0,-1 1 0,-2 0 0,0 2 0,-2 0 0,-1 1 0,-11-8-11,-1 2 89,-1 1 0,-2 2-1,-1 1 1,-1 3 0,-1 1 0,0 1-1,-2 3 1,-29-8-89,-37-5 243,-1 6 0,-1 4-1,-29 2-242,-125-7 394,-41 10-394,-368 6 96,-65 8-107,353 19-8,-43 22 19,96 11 31,-193 59-31,-322 109 157,86-37-361,263-69-1717,247-34-1141,13 3-239</inkml:trace>
  <inkml:trace contextRef="#ctx0" brushRef="#br0" timeOffset="53747.15">1600 650 9882,'-25'-3'749,"1"0"1,-1 1-1,1 2 0,-1 1 1,0 0-1,1 2 0,-24 6-749,11 1 73,2 3-1,-1 0 1,2 3 0,0 1-1,1 1 1,1 1-1,0 3 1,2 0 0,-26 25-73,-6 15-102,3 3 0,-20 31 102,44-56-9,2 1 1,2 2-1,2 1 0,2 2 1,2 0-1,2 2 1,2 0-1,2 2 1,3 0-1,1 1 1,3 0-1,2 3 9,4-3-6,3 0 0,2 0 0,3 0-1,1 0 1,6 22 6,5-3 1,2-1-1,4 0 0,2-1 1,10 14-1,-7-24 11,2-2 1,3 0-1,3-2 1,1-1-1,24 25-11,-18-29 23,2-3 0,2-2 0,2-1 0,2-3 0,47 31-23,-48-41 6,1-2 0,1-2 1,1-2-1,2-2 0,0-3 0,1-2 1,32 5-7,11-2 11,0-5 1,2-4 0,0-4-1,92-6-11,252-41 44,251-50 128,-24 9 547,-22-21 29,-302 20-732,34-27-16,-98 16-133,167-85 133,-186 56 235,134-90-235,-245 122 170,-4-5 1,76-70-171,-156 111 6,-4-3-1,-1-3 1,-4-2 0,33-47-6,-71 80-55,-1 0-1,-2-2 1,0 0 0,-3-1 0,0 0 0,-2-1-1,-2-1 1,-1 0 0,-1 0 0,-1-7 55,0-6 3,-1-2 0,-3 1 1,-1-1-1,-3 1 0,-2-1 1,-8-44-4,7 74 129,0 0 0,-1 0 0,0 1 0,-2 0-1,0 0 1,-1 0 0,-1 1 0,0 0 0,-2 1 0,0 0 0,0 0 0,-2 2 0,-9-10-129,-5 2 166,-1 0-1,-1 3 1,0 0 0,-2 1-1,0 2 1,-1 2 0,-1 1-1,0 1 1,-18-3-166,-124-35 128,-89-2-553,-246-15 425,203 43-218,-737-24-30,683 38 272,350 10-23,-1152 1-303,764 36-364,214-10-278,1 9-1,2 7 0,-149 58 945,134-27-3420,-95 56 3420,-186 128-3441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23:40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7562,'-19'17'5637,"26"26"-4218,-4-32-738,37 117 2195,-22-34-2379,-4 0 1,-4 1-1,-4 1-497,16 145 45,-15-161-7,-7-79-47,0 0 1,-1 0-1,1 0 1,0-1-1,-1 1 1,1 0 0,0 0-1,-1-1 1,1 1-1,-1 0 1,1-1-1,-1 1 1,0 0 0,1-1-1,-1 1 1,0-1-1,1 1 1,-1-1 0,0 1-1,1-1 1,-1 1-1,0-1 1,0 0-1,0 0 1,1 1 0,-1-1-1,0 0 1,0 0-1,0 0 1,0 0-1,1 0 1,-1 0 0,0 0-1,0 0 1,0 0-1,0 0 1,1 0 0,-1-1-1,0 1 1,0 0-1,0-1 1,1 1-1,-1 0 1,0-1 0,1 1-1,-1-1 1,0 1-1,0-1 9,-35-27-882,21 4 645,0-1 0,2 0 0,0-1 0,2 0 0,1-1 1,1 0-1,1-1 0,2 0 0,1 0 0,1 0 0,1-1 1,1-15 236,-1 24 7,1-1 0,1 1 0,1 0 1,0-1-1,2 1 0,0 0 0,1 0 0,1 0 1,1 0-1,1 1 0,1 0 0,6-12-7,-10 26 69,1-1-1,0 2 0,0-1 1,0 0-1,0 1 0,1 0 1,0 0-1,0 0 0,0 1 0,0-1 1,0 1-1,1 0 0,0 1 1,-1 0-1,1 0 0,0 0 1,0 0-1,0 1 0,0 0 1,1 0-1,-1 1 0,0-1 1,0 2-1,4-1-68,7 1 181,1 2 0,-1-1 0,0 2 0,0 0 0,0 2 0,-1-1 0,0 2 0,4 2-181,-16-7 22,1 1 0,0-1-1,-1 1 1,1 0 0,-1 1 0,0-1 0,0 1 0,0 0 0,0 0 0,-1 0 0,0 1 0,1-1 0,-2 1 0,1-1-1,0 1 1,-1 0 0,0 0 0,0 0 0,-1 1 0,1-1 0,-1 0 0,0 1 0,0 4-22,0 14 65,-1-1 1,-1 0-1,-1 0 1,-1 0-1,-1 0 1,-1 0-1,-1-1 1,0 1-1,-2-1 1,-1-1-1,-1 0 1,0 0-1,-2-1 1,0 0-1,-1-1 1,-15 15-66,25-29 17,0-1 1,0 0-1,0-1 1,-1 1-1,0 0 0,0-1 1,0 0-1,0 0 1,0 0-1,-1 0 0,1-1 1,-1 0-1,1 0 1,-1 0-1,0 0 0,0-1 1,0 0-1,0 0 1,0 0-1,0 0 0,-1-1 1,1 0-1,-3 0-17,4-3-81,1 1 0,0-1 0,0 0 0,0 0 0,0 0-1,0 0 1,1 0 0,-1-1 0,1 1 0,0-1 0,0 1 0,0-1 0,1 0 0,-1 0-1,1 0 1,0 0 0,0 0 0,0 0 0,0 0 0,1 0 0,0-1 0,0 1 0,0 0-1,0 0 1,1 0 0,-1 0 0,1-1 0,0 1 81,21-124-6353,2 64 2136</inkml:trace>
  <inkml:trace contextRef="#ctx0" brushRef="#br0" timeOffset="341.752">598 295 7634,'45'-18'6393,"-44"47"-4067,-3-23-2095,-11 69 1305,3 1 0,-1 73-1536,22 24 883,-11-169-870,0 0-1,0 0 1,1 0 0,0 0 0,0-1-1,0 1 1,0 0 0,1 0-1,0-1 1,-1 1 0,1-1 0,1 1-1,-1-1 1,0 0 0,1 0-1,-1 0 1,1 0 0,0 0 0,0-1-1,0 1 1,1-1 0,-1 0-1,0 0 1,1 0 0,-1 0-1,1 0 1,0-1 0,0 0 0,0 0-1,-1 0 1,1 0 0,0-1-1,0 1 1,3-1-13,4-2 13,1-1 0,-1-1 0,0 0 0,0 0 0,0-1 0,-1-1 0,0 0-1,0 0 1,0-1 0,-1 0 0,0 0 0,0-1 0,-1 0 0,0-1 0,0 0 0,-1 0 0,0-1 0,-1 0-1,0 0 1,-1 0 0,0-1 0,1-1-13,1-3 30,0 1 1,-1-1-1,-1-1 0,0 1 1,-1-1-1,-1 0 0,0 0 0,-2 0 1,1 0-1,-2 0 0,0 0 1,-1 0-1,0 0 0,-2 0 0,0 0 1,0 0-1,-3-4-30,5 17 21,1 0 0,-1 0 0,0 0 0,0 0-1,0 1 1,0-1 0,-1 0 0,1 0 0,-1 1 0,0-1 0,0 1 0,1-1 0,-2 1-1,1 0 1,0 0 0,0 0 0,-1 0 0,1 0 0,-1 1 0,1-1 0,-1 1 0,0-1 0,0 1-1,0 0 1,1 0 0,-1 0 0,0 1 0,0-1 0,0 1 0,-1-1 0,1 1 0,0 0-1,0 0 1,0 1 0,0-1 0,0 0 0,0 1 0,0 0 0,-2 1-21,-24 43 258,28-44-269,1 0 1,0 0-1,-1 0 1,1 0 0,-1 0-1,1 0 1,0 0-1,0 0 1,0 0-1,0 0 1,0 0 0,0 0-1,0 0 1,0 0-1,0 1 1,0-1-1,0 0 1,1 0 0,-1 0-1,0 0 1,1 0-1,-1 0 1,1-1-1,-1 1 1,1 0 0,0 0-1,-1 0 1,1 0-1,0 0 1,-1-1-1,1 1 1,0 0 0,0-1-1,0 1 1,0-1-1,0 1 1,0-1-1,0 1 1,0-1 0,0 1-1,0-1 1,0 0-1,0 0 1,0 1-1,0-1 1,0 0 0,0 0-1,0 0 11,2-1-118,1 1 1,-1-1-1,0 0 0,0 0 0,1-1 1,-1 1-1,0 0 0,0-1 0,0 0 1,0 0-1,-1 0 0,1 0 0,-1 0 1,1-1-1,-1 1 0,0-1 0,2-1 118,1-1-325,68-77-6008,-39 34 1989</inkml:trace>
  <inkml:trace contextRef="#ctx0" brushRef="#br0" timeOffset="760.207">1129 226 8490,'6'78'6769,"-7"-10"-5319,-1-51-1316,1 1 0,1-1 0,1 0 1,0 1-1,1-1 0,1 0 0,1 0 0,0 0 0,1-1 1,2 4-135,-5-17 4,-1-1 1,0 1 0,0-1 0,1 1 0,0-1 0,-1 0 0,1 0-1,0 0 1,0 0 0,0 0 0,0 0 0,0 0 0,1-1 0,-1 1-1,1-1 1,-1 1 0,1-1 0,-1 0 0,1 0 0,0 0 0,-1-1 0,1 1-1,0-1 1,0 1 0,-1-1 0,1 0 0,0 0 0,0 0 0,0 0-1,0-1 1,-1 1 0,1-1 0,0 0 0,-1 1 0,1-1 0,0 0-1,-1-1 1,1 1 0,-1 0 0,2-2-5,9-4 8,0-2-1,0 0 1,-1 0-1,0-1 1,-1-1 0,8-8-8,-2-1 26,41-30 44,-57 49-65,0 1 1,-1 0 0,1 0-1,0-1 1,0 1 0,0 0 0,0 0-1,0 0 1,0 0 0,0 0-1,0 0 1,0 0 0,0 1 0,0-1-1,0 0 1,0 0 0,0 1-1,0-1 1,0 1 0,0-1 0,-1 1-1,1-1 1,0 1 0,0-1 0,0 1-1,-1 0 1,1-1 0,0 1-1,-1 0 1,1 0 0,-1 0 0,1-1-1,-1 1 1,1 0 0,-1 0-1,1 0 1,-1 0 0,0 0 0,0 0-1,1 0 1,-1 0 0,0 0-1,0 0 1,0 0 0,0 0-6,5 52 404,-5-50-379,1 19 169,-1-1-1,-1 1 1,-1 0-1,-1-1 0,-1 0 1,0 0-1,-2 0 0,0 0 1,-8 14-194,7-26 85,0 0 0,-1 0 0,0-1 0,0 0 0,-1 0 0,0-1 0,0 0 0,-1-1 1,1 0-1,-10 3-85,12-5 12,0 0 1,-1 0-1,1-1 0,-1 0 1,0 0-1,0-1 1,0 0-1,0-1 1,-8 1-13,15-1-48,0-1 0,1 0 0,-1 0 0,0 0 0,0 0 1,1 1-1,-1-1 0,0 0 0,0 0 0,0 0 0,1 0 1,-1-1-1,0 1 0,0 0 0,1 0 0,-1 0 0,0-1 1,1 1-1,-1 0 0,0-1 0,1 1 0,-1 0 0,0-1 1,1 1-1,-1-1 0,0 1 0,1-1 0,-1 0 0,1 1 1,0-1-1,-1 1 0,1-1 0,-1 0 0,1 1 0,0-1 1,-1 0-1,1 0 0,0 1 0,0-1 0,0 0 0,-1 0 1,1 1-1,0-1 0,0 0 0,0 0 0,0 1 0,0-1 1,1 0-1,-1 0 0,0 1 0,0-1 0,0 0 0,1 0 0,-1 1 1,0-1-1,1 0 0,-1 1 0,0-1 0,1 0 0,-1 1 1,1-1-1,-1 1 0,1-1 0,-1 1 0,1-1 0,0 1 1,-1-1-1,1 1 0,0-1 48,18-21-3834,3-2-302</inkml:trace>
  <inkml:trace contextRef="#ctx0" brushRef="#br0" timeOffset="972.65">1622 437 9386,'10'26'3529,"-13"15"200,-10 7-2409,5 9-672,-3-19-408,5-7-112,5-14-8,5-11-368,5-3-320,-1-4-544,4-2-129,-6-6-2279,5 7-1,-2-21-528</inkml:trace>
  <inkml:trace contextRef="#ctx0" brushRef="#br0" timeOffset="1927.118">1899 200 9954,'-21'37'6666,"6"28"-4836,14-58-1632,-3 38 126,2 0 0,2 1 0,2-1-1,3 1 1,1-1 0,2-1 0,9 30-324,-7-39 9,-5-43 25,-21-177 145,-1 33-122,10 138-23,6 48 15,1-33-47,0 14 14,0-1 0,1 0 1,1 0-1,1 0 0,-1 0 1,2-1-1,0 1 1,1-1-1,5 12-16,-9-23-1,1 0 1,-1-1-1,0 1 0,1 0 1,-1-1-1,1 1 0,-1-1 1,1 1-1,0-1 0,0 0 1,0 0-1,-1 0 0,1 0 1,0 0-1,0 0 0,0 0 1,1-1-1,-1 1 0,0-1 1,0 1-1,0-1 0,0 0 1,0 0-1,1 0 0,-1 0 1,0 0-1,0-1 0,0 1 1,0 0-1,1-1 0,-1 0 1,0 0-1,0 1 0,0-1 1,0 0-1,-1 0 0,1-1 1,1 0 0,10-7-25,1-1 0,-2-1 0,1 0 0,-2-1 0,1 0 0,-2 0 0,0-2 1,7-9 24,1-2-76,22-28-119,-39 53 193,-1-1-1,1 1 1,-1 0 0,1 0-1,0 0 1,-1 0 0,1-1-1,0 1 1,-1 0 0,1 0-1,-1 0 1,1 0-1,0 0 1,-1 1 0,1-1-1,0 0 1,-1 0 0,1 0-1,-1 0 1,1 1 0,0-1-1,-1 0 1,1 1 0,-1-1-1,1 0 1,-1 1-1,1-1 1,-1 0 0,1 1-1,-1-1 1,0 1 0,1-1-1,-1 1 1,0-1 0,1 1-1,-1 0 1,0-1-1,0 1 1,1-1 0,-1 1-1,0 0 1,0-1 0,0 1-1,0-1 1,0 1 0,0 0-1,0-1 1,0 1 0,0 0-1,0-1 1,0 1-1,0 0 3,0 144 167,-1-121-117,0-14-26,0 1 1,1-1-1,0 0 1,1 1-1,0-1 1,0 0-1,1 1 1,1-1-1,-1 0 1,2 1-25,-3-9 1,1 0 0,-1-1 1,0 1-1,1-1 0,-1 1 0,1-1 1,-1 0-1,1 1 0,-1-1 0,1 0 1,0 0-1,0 0 0,0 0 0,0-1 1,-1 1-1,1 0 0,0-1 0,0 1 1,0-1-1,0 0 0,1 0 0,-1 0 1,0 0-1,0 0 0,0 0 0,0 0 1,0-1-1,0 1 0,0-1 0,0 1 1,0-1-1,-1 0 0,1 0 1,0 0-1,0 0 0,0 0 0,-1 0 1,1 0-1,-1 0 0,1-1 0,-1 1 1,1-1-1,-1 1 0,0-1 0,0 0 1,1 0-1,-1 1 0,-1-1 0,1 0 1,1-2-2,69-142-171,-71 147 168,0-1 0,0 1-1,1-1 1,-1 1 0,0-1 0,0 0 0,1 1 0,-1-1 0,0 1-1,1-1 1,-1 1 0,0-1 0,1 0 0,-1 1 0,1-1 0,-1 0 0,1 0-1,-1 1 1,1-1 0,-1 0 0,0 0 0,1 0 0,-1 1 0,1-1-1,0 0 1,-1 0 0,1 0 0,-1 0 0,1 0 0,-1 0 0,1 0-1,-1 0 1,1 0 0,-1 0 0,1-1 0,-1 1 0,1 0 0,-1 0-1,1 0 1,-1-1 0,1 1 0,-1 0 0,1 0 0,-1-1 0,0 1-1,1 0 1,-1-1 0,0 1 0,1-1 0,-1 1 0,1-1 3,15 188 143,-16-187-142,0 1 0,0 0 0,1 0 0,-1 0 0,0 0 0,0 0 1,0 0-1,1-1 0,-1 1 0,0 0 0,1 0 0,-1 0 1,1 0-1,-1-1 0,1 1 0,-1 0 0,1-1 0,-1 1 1,1 0-1,0-1 0,-1 1 0,1-1 0,0 1 0,0-1 0,-1 1 1,1-1-1,0 1 0,0-1 0,0 0 0,-1 0 0,1 1 1,0-1-1,0 0 0,0 0 0,0 0 0,0 0 0,0 0 1,0 0-1,-1 0 0,1 0 0,0 0 0,0 0 0,0-1 0,0 1 1,0 0-1,-1-1 0,1 1 0,0 0 0,0-1 0,0 0-1,37-33 11,-24 9 2,-1-1 1,-1 0 0,-1-1 0,-1 0 0,-1-1 0,-2 0 0,2-16-14,-3 21 11,-6 23-11,0 0 0,0 0 1,0 0-1,0 1 0,1-1 1,-1 0-1,0 0 0,0 0 1,0 0-1,1 0 1,-1 0-1,0 0 0,0 0 1,0 0-1,1 0 0,-1 0 1,0 0-1,0 0 0,1 0 1,-1 0-1,0 0 1,0 0-1,0 0 0,1 0 1,-1 0-1,0 0 0,0 0 1,0-1-1,0 1 0,1 0 1,-1 0-1,0 0 0,0 0 1,0 0-1,0-1 1,1 1-1,-1 0 0,0 0 1,0 0-1,0 0 0,0-1 0,6 36 19,-3-17 10,-3-17-28,18 52 74,-17-51-74,0-1-1,0 0 1,0 0-1,0 0 1,0 0 0,0 0-1,0 0 1,0 0 0,0 0-1,0 0 1,0-1 0,1 1-1,-1 0 1,0-1-1,1 1 1,-1-1 0,0 1-1,1-1 1,-1 0 0,0 1-1,1-1 1,-1 0 0,1 0-1,-1 0 1,1 0 0,-1 0-1,0-1 1,1 1-1,-1 0 1,1-1 0,-1 1-1,0-1 1,1 1 0,-1-1-1,0 1 1,0-1 0,1 0-1,-1 0 0,12-9 7,0-1 0,-1 0 0,-1 0 0,0-1 0,-1-1 0,0 0 0,0 0 0,-2-1-1,0 0 1,0-1 0,2-6-7,16-56 90,-32 70 84,-6 21-44,-1 11-29,1 1 0,1 0 1,1 1-1,2 0 0,0 0 1,0 9-102,-5 74 219,12-108-218,0 0 0,1 0 0,0 0 0,0 1 0,-1-1 0,1 0 1,1 0-1,-1 1 0,0-1 0,0 0 0,1 0 0,0 0 0,-1 1 1,1-1-1,0 0 0,0 0 0,0 0 0,0 0 0,0 0 0,0-1 1,1 1-1,-1 0 0,1 0 0,-1-1 0,1 1 0,0-1 0,-1 1 1,1-1-1,0 0 0,0 0 0,0 0 0,0 0 0,0 0 0,0 0 1,1 0-2,5-2-36,0 1 1,0-2 0,0 1 0,0-1 0,0 0 0,0 0 0,-1-1-1,1 0 1,-1-1 0,0 0 0,0 0 0,0 0 0,0-1 0,-1 0 0,0 0-1,0 0 1,0-1 0,0 0 0,-1 0 0,0-1 0,-1 0 0,1 1-1,-1-1 1,0-1 0,-1 1 0,0-1 35,16-50-2486,-37 24-2368,-12 18 434</inkml:trace>
  <inkml:trace contextRef="#ctx0" brushRef="#br0" timeOffset="2195.092">1405 128 13043,'-6'9'3232,"-5"0"993,3 0-4481,-2-27-3753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23:39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23 414 19340,'-23'5'-9,"34"4"-18,114 22 63,-91-26 44,0-2 1,1-1-1,-1-2 0,1-1 0,-1-2 1,20-5-81,187-50 393,-218 50-304,0 2 0,0 1 0,0 1 1,1 1-1,0 1 0,-1 1 0,1 1 0,0 1 0,0 1 1,-1 1-1,1 1 0,-1 1 0,0 1 0,2 2-89,91 59 595,-111-63-657,-10-7-413,-14-8-716,-20-26-3478,17 13 1267</inkml:trace>
  <inkml:trace contextRef="#ctx0" brushRef="#br0" timeOffset="346.309">985 182 10506,'0'1'152,"1"-1"-1,-1 0 1,1 1-1,0-1 1,-1 1-1,1-1 0,-1 0 1,1 1-1,0-1 1,-1 0-1,1 0 1,0 0-1,-1 1 1,1-1-1,0 0 1,0 0-1,-1 0 1,1 0-1,0 0 0,-1 0 1,1 0-1,0 0 1,-1-1-1,1 1 1,0 0-1,-1 0 1,1-1-1,0 1 1,-1 0-1,1-1 1,-1 1-1,1 0 0,0-1 1,-1 1-1,1-1 1,-1 1-1,1-1 1,-1 1-1,0-1 1,1 1-1,-1-1 1,1 0-1,-1 1 1,0-1-1,0 0 1,1 1-1,-1-2-151,10-6 180,-7 6-142,49-36 96,1 2 0,1 3 0,9-1-134,-56 30 38,0 1 0,-1 0 0,1 0-1,0 1 1,0 0 0,1 0 0,-1 1-1,0 0 1,1 0 0,-1 0 0,0 1 0,1 0-1,-1 1 1,1 0 0,-1 0 0,0 0-1,0 1 1,1 0 0,-1 1 0,0-1-1,-1 1 1,1 1 0,-1-1 0,1 1 0,-1 0-1,0 1 1,0-1 0,-1 1 0,1 0-1,-1 1 1,0-1 0,-1 1 0,1 0 0,-1 0-1,0 1 1,-1-1 0,2 4-38,-1 2 122,-1-1 0,0 1 0,-1 0 0,0 0 0,-1 0 0,0 0 0,-1 0 0,-1 0 1,0 0-1,0 0 0,-1 0 0,0 0 0,-4 10-122,-66 150 691,52-129-606,-34 73 56,5 2 1,0 17-142,49-134-38,-5 14 95,4-19-1793,6-30-1832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27:00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90 577 8498,'-13'4'6969,"5"18"-5911,7-17-662,-19 73 311,7-29-589,1 0 0,2 1 0,3 0 0,1 12-118,19 15 65,-13-76-63,1 0 0,0 0 0,1 0 0,-1 0-1,0 0 1,0 0 0,0 0 0,0 0 0,1-1-1,-1 1 1,0-1 0,1 1 0,-1-1 0,0 1 0,1-1-1,-1 0 1,1 1 0,-1-1 0,0 0 0,1 0 0,-1 0-1,1 0 1,-1-1 0,1 1 0,-1 0 0,0 0-1,1-1 1,-1 1 0,1-1 0,-1 0 0,0 1 0,0-1-1,1 0 1,-1 1 0,0-1 0,0 0 0,0 0 0,0 0-1,0 0 1,0 0 0,0 0 0,0-1 0,0 1-1,-1 0 1,1 0 0,0-1 0,-1 1 0,1 0 0,-1-1-2,91-131 150,-33 42-66,-48 77-73,-4 4-7,0 0 0,1 0 1,1 1-1,-1 0 1,1 1-1,1-1 1,0 2-1,0-1 1,1 1-1,7-4-4,-16 10 3,0 1-1,0-1 1,0 1 0,1-1-1,-1 1 1,0-1 0,0 1-1,1 0 1,-1 0 0,0 0 0,1-1-1,-1 1 1,0 1 0,1-1-1,-1 0 1,0 0 0,1 0-1,-1 1 1,0-1 0,0 0-1,1 1 1,-1 0 0,0-1 0,0 1-1,0 0 1,1-1 0,-1 1-1,0 0 1,0 0 0,0 0-1,-1 0 1,1 0 0,0 0-1,0 0 1,0 0 0,-1 0-1,1 0 1,-1 1 0,1-1 0,0 1-4,9 53 265,-20 149 504,12-163-641,4-44-79,-2-6-279,0 0 1,-1 0 0,0 0 0,-1-1 0,0 1 0,0-1-1,-1 1 1,0-1 0,-1 0 0,0 1 0,-1-1 0,-1-6 230,-9-10-3589,-5 12-588</inkml:trace>
  <inkml:trace contextRef="#ctx0" brushRef="#br0" timeOffset="764.039">601 685 9594,'-22'-10'5976,"8"25"-4243,3 35-1414,9-33-263,0 0 0,1 0 0,1 0 0,0 0 0,1 0 1,1 0-1,1 0 0,0-1 0,1 1 0,5 10-56,-8-26 3,0 0 1,1 0 0,-1 0 0,1 0-1,-1-1 1,0 1 0,1-1 0,-1 1-1,1-1 1,-1 1 0,1-1 0,0 0-1,-1 0 1,1 1 0,-1-1 0,1 0 0,0-1-1,-1 1 1,1 0 0,-1 0 0,1-1-1,-1 1 1,1-1 0,-1 1 0,1-1-1,-1 0 1,1 1 0,-1-1 0,0 0-1,0 0 1,1 0 0,-1 0 0,0 0 0,0 0-1,0-1 1,0 1 0,0 0 0,0 0-1,0-1 1,0 1 0,-1-1 0,1 1-1,-1 0 1,1-1 0,0-1-4,15-20 74,-1-1 1,-1 0 0,-1-2-1,-1 1 1,-2-2-1,0 1 1,-2-2-1,0 1 1,-2-1-1,-1-4-74,6 102 521,-11-67-519,0-1 1,1 0-1,-1 1 1,1-1-1,0 0 1,-1 1-1,1-1 0,0 0 1,0 0-1,1 0 1,-1 0-1,0 0 1,1 0-1,-1 0 1,1-1-1,-1 1 1,1 0-1,0-1 1,0 1-1,0-1 1,0 0-1,0 0 1,0 1-1,0-1 1,0-1-1,0 1 1,1 0-1,-1 0 1,0-1-1,1 1 1,-1-1-1,0 0 1,1 0-1,-1 0 1,0 0-1,1 0 1,-1 0-1,1-1-2,9-4 10,0-1-1,0 0 1,0-1-1,-1-1 1,0 1-1,-1-2 1,8-7-10,-12 11 8,87-70 85,-92 74-94,0 0-1,-1 1 1,1-1-1,0 0 0,0 1 1,0-1-1,0 1 1,-1 0-1,1-1 1,0 1-1,0 0 1,0-1-1,0 1 0,0 0 1,0 0-1,0 0 1,0 0-1,0 0 1,0 0-1,0 0 1,0 0-1,0 0 0,0 0 1,0 0-1,0 1 1,0-1-1,-1 0 1,1 1-1,0-1 1,0 1-1,0-1 0,0 1 1,0-1-1,-1 1 1,1 0-1,0-1 1,-1 1-1,1 0 1,0 0-1,-1-1 0,1 1 1,0 1 1,5 43-31,-8 119 474,2-163-439,0 0-1,0-1 1,0 1-1,0 0 1,0 0 0,0 0-1,1 0 1,-1-1-1,0 1 1,0 0-1,1 0 1,-1 0 0,0-1-1,1 1 1,-1 0-1,1-1 1,-1 1 0,1 0-1,-1-1 1,1 1-1,-1 0 1,1-1 0,0 1-1,-1-1 1,1 1-1,0-1 1,-1 1-1,1-1 1,0 0 0,0 1-1,-1-1 1,1 0-1,0 0 1,0 0 0,0 1-1,0-1 1,-1 0-1,1 0 1,0 0 0,0 0-1,0 0 1,0 0-1,-1-1 1,1 1-1,0 0 1,0 0 0,0-1-1,-1 1 1,1 0-1,0-1 1,0 1 0,-1-1-1,1 1 1,0-1-1,-1 1 1,1-1-1,0 1 1,-1-1 0,1 0-1,-1 1-3,37-43 65,51-125 136,-88 166-202,0 0 0,0 1-1,1-1 1,-1 1 0,1-1-1,-1 0 1,1 1 0,0-1-1,0 1 1,0-1-1,-1 1 1,1-1 0,1 1-1,-1 0 1,0 0 0,0-1-1,0 1 1,1 0 0,-1 0-1,0 0 1,1 0-1,-1 1 1,1-1 0,-1 0-1,1 1 1,0-1 0,-1 1-1,1-1 1,0 1 0,-1 0-1,1-1 1,0 1-1,-1 0 1,1 0 0,0 0-1,0 1 1,-1-1 0,1 0-1,0 1 1,-1-1 0,1 1-1,-1-1 1,1 1-1,0 0 2,21 29-66,-23-27 68,1 0-1,0-1 1,1 1-1,-1-1 0,0 1 1,1-1-1,-1 1 0,1-1 1,0 0-1,0 0 1,0 0-1,0 0 0,0 0 1,0 0-1,1 0 1,-1-1-1,0 1 0,1-1 1,-1 0-1,1 1 0,0-1 1,-1-1-1,1 1 1,0 0-1,0-1 0,0 1 1,-1-1-1,1 0 1,0 0-1,0 0 0,0 0 1,0 0-1,0-1 1,-1 1-1,1-1 0,0 0 1,0 0-1,0 0-1,11-9 13,0 0 0,-1-1-1,0-1 1,0 0 0,-2-1 0,1-1-1,-2 1 1,0-1 0,2-5-13,7-7 28,-18 25-26,16-19-1,-17 20-1,1 0-1,-1 0 0,0 0 0,1 0 0,-1 0 0,1 0 0,-1 0 1,0 0-1,1 0 0,-1 0 0,1 0 0,-1 0 0,0 0 0,1 0 1,-1 0-1,1 0 0,-1 1 0,0-1 0,1 0 0,-1 0 1,0 0-1,1 1 0,-1-1 0,0 0 0,0 0 0,1 1 0,-1-1 1,0 0-1,0 1 0,1-1 0,-1 0 0,0 1 0,0-1 0,0 0 1,1 1-1,-1-1 0,0 0 0,0 1 0,0-1 0,0 1 1,0-1-1,0 0 0,0 1 0,0-1 0,0 1 0,0-1 0,0 0 1,0 1-1,0-1 0,0 0 0,0 1 0,-1-1 0,1 1 1,0-1-1,0 0 0,0 1 1,2 184 64,-1-182-73,-1 0 0,1-1 0,0 1 0,0 0 0,0 0 0,1 0 0,-1-1 0,0 1 0,1 0 0,0-1 0,0 0 0,0 1 1,0-1-1,0 0 0,0 0 0,2 1 9,-3-2-13,0-1 1,0 1 0,1-1 0,-1 1-1,0-1 1,0 0 0,0 1 0,1-1-1,-1 0 1,0 0 0,0 0 0,1 0 0,-1 0-1,0 0 1,0-1 0,0 1 0,1 0-1,-1-1 1,0 1 0,0-1 0,0 1-1,0-1 1,0 1 0,0-1 0,1 0-1,-2 1 1,1-1 0,0 0 0,0 0-1,0 0 1,0 0 0,0 0 0,-1 0-1,1 0 1,0 0 0,-1 0 0,1 0-1,-1 0 1,1 0 0,-1-1 0,0 1-1,1-1 13,11-38-2984,-6-5 175</inkml:trace>
  <inkml:trace contextRef="#ctx0" brushRef="#br0" timeOffset="1957.413">1818 489 7434,'-6'21'6547,"-9"6"-5740,1-4-710,0 5 114,2 0 0,1 2 0,1-1 0,1 1 0,1 0 0,2 1 0,2 0 0,-2 29-211,6-59 10,0 2 37,-1 1 0,1-1 0,0 0 0,0 0 0,0 1 1,0-1-1,1 0 0,0 0 0,-1 1 0,1-1 0,0 0 1,0 0-1,1 0 0,-1 0 0,0 0 0,1 0 1,0-1-1,2 4-47,-3-6 9,1 0 0,0 0 1,0 1-1,-1-1 0,1 0 0,0 0 1,-1 0-1,1-1 0,0 1 1,0 0-1,-1-1 0,1 1 1,0-1-1,-1 1 0,1-1 0,-1 0 1,1 0-1,-1 0 0,1 0 1,-1 0-1,0 0 0,1 0 0,-1 0 1,0 0-1,0-1 0,0 1 1,0-1-1,0 1 0,0 0 1,0-1-1,0 0 0,0 0-9,13-20 47,0 0 0,-2-2 0,0 0 1,-2 0-1,0-1 0,0-5-47,7-23 79,-2-1 0,-2 0 0,0-16-79,-14 48 2,-2 45 0,1 1 0,0-1 0,2 0 0,1 0 0,1 7-2,-1-22 7,-1 5 6,1-1-1,0 0 1,1 0-1,0 0 1,1 0-1,0 0 1,1 0 0,1-1-1,4 10-12,-8-19 3,0 0 0,1-1-1,-1 1 1,0-1 0,0 1-1,1-1 1,-1 0 0,1 1-1,-1-1 1,1 0 0,0 0-1,-1 0 1,1 0 0,0-1-1,0 1 1,-1 0 0,1-1-1,0 1 1,0-1 0,0 1 0,0-1-1,0 0 1,0 0 0,0 0-1,0 0 1,0 0 0,-1-1-1,1 1 1,0 0 0,0-1-1,0 0 1,0 1 0,0-1-1,-1 0 1,1 0 0,0 0-1,0-1-2,55-49 61,20-92 41,-57 93-70,-2-1 0,-2 0 1,-2-2-1,6-49-32,4-129 103,-24 228-98,1 2-1,-1-1 1,0 1-1,0 0 1,1 0-1,-1-1 1,0 1-1,0 0 1,0 0-1,-1-1 0,1 1 1,0 0-1,0-1 1,-1 1-1,1 0 1,-1 0-1,1 0 1,-1-1-1,1 1 1,-1 0-1,0 0 1,1 0-1,-1 0 1,0 0-1,0 0 1,0 0-1,0 0-4,-8 10 89,-28 145 328,33-127-321,-6 27 181,3 1 0,3 0 1,2 1-1,4 48-277,2-80 43,0 0-1,2 0 1,1-1 0,0 0 0,8 14-43,10 30 63,-24-60-50,-1-7-14,1 0 1,-1-1 0,0 1-1,1 0 1,-1 0 0,0 0-1,1 0 1,-1 0 0,0 0-1,1 0 1,-1 0 0,1 0-1,-1 0 1,0 0 0,1 0 0,-1 0-1,0 0 1,1 0 0,-1 0-1,0 0 1,1 0 0,-1 0-1,0 0 1,1 0 0,-1 1-1,0-1 1,1 0 0,-1 0-1,0 0 1,0 1 0,1-1-1,-1 0 1,0 0 0,0 1-1,1-1 1,-1 0 0,0 1-1,0-1 1,0 0 0,1 1-1,-1-1 1,0 0 0,0 1-1,0-1 1,0 0 0,0 1-1,0-1 1,0 0 0,0 1-1,0-1 1,0 0 0,0 1-1,0-1 1,0 1 0,0-1-1,0 0 1,0 1 0,-1-1 0,97-205 107,-69 158-86,-27 47-23,1 0 0,0 0 0,0-1 0,0 1 0,0 0 0,0 0 0,0 1 0,0-1 0,0 0 1,-1 0-1,1 0 0,0 0 0,0 1 0,0-1 0,0 0 0,-1 1 0,1-1 0,0 1 0,0-1 0,-1 1 0,1-1 0,0 1 0,-1 0 0,1-1 1,0 1-1,-1 0 0,1-1 0,-1 1 0,1 0 0,-1 0 0,0 0 0,1-1 0,-1 1 0,0 0 0,1 0 0,-1 0 0,0 0 0,0 0 1,0 0-1,0-1 0,0 1 0,0 0 0,0 0 0,0 0 0,0 0 0,0 0 0,-1 0 0,1 0 2,1 1-2,5 30-23,-5-23 28,0 0 1,1 0 0,0 0 0,0-1 0,1 1-1,0-1 1,1 0 0,0 1 0,0-1 0,0-1-1,1 1 1,4 5-4,-6-12-2,0 0 1,-1 0-1,1 0 0,0 0 0,-1 0 0,1-1 0,0 1 1,0-1-1,-1 0 0,1 1 0,0-1 0,0-1 1,0 1-1,0 0 0,-1-1 0,1 1 0,0-1 1,-1 0-1,1 0 0,0 0 0,-1 0 0,1 0 0,-1-1 1,1 1-1,-1-1 2,84-70-12,-67 53 16,36-37 16,-55 56-22,1-1 0,-1 0 0,1 1 0,-1-1 0,1 1-1,-1-1 1,1 1 0,-1-1 0,1 1 0,-1-1 0,1 1 0,0 0 0,-1-1 0,1 1 0,0 0 0,-1-1 0,1 1 0,0 0 0,-1 0 0,1 0 0,0-1 0,0 1 0,-1 0-1,1 0 1,0 0 0,-1 0 0,1 0 0,0 1 0,0-1 0,-1 0 0,1 0 0,0 0 0,-1 1 0,1-1 0,0 0 0,-1 1 0,1-1 0,0 0 0,-1 1 0,1-1 0,-1 1-1,1-1 1,-1 1 0,1-1 0,-1 1 0,1 0 0,-1-1 0,0 1 0,1-1 0,-1 1 0,0 0 0,1-1 0,-1 1 0,0 0 0,0-1 0,0 1 0,1 0 0,-1 0-1,0-1 1,0 1 0,0 0 0,0 0 2,0 49-92,-20 113 193,20-161-97,-1-1-1,1 1 1,0 0-1,0 0 1,0-1-1,0 1 1,0 0-1,1 0 1,-1-1-1,0 1 1,1 0 0,0-1-1,-1 1 1,1-1-1,0 1 1,-1-1-1,1 1 1,0-1-1,0 1 1,0-1-1,1 0 1,-1 1-1,0-1 1,0 0-1,1 0 1,-1 0 0,1 0-1,-1 0 1,1 0-1,-1 0 1,1-1-1,-1 1 1,1-1-1,0 1 1,-1-1-1,1 1 1,0-1-4,7-4 12,0 0-1,0-1 1,0 0 0,0-1 0,-1 0 0,0 0-1,0-1 1,-1 0 0,1 0 0,-2 0-1,1-1 1,-1 0 0,4-8-12,4 0 27,23-27 29,-36 43-59,0 1 0,0-1 1,1 1-1,-1-1 0,0 1 1,0-1-1,0 1 0,0 0 0,0 0 1,0 0-1,0 0 0,0-1 0,0 1 1,0 0-1,-1 0 0,1 1 1,0-1-1,-1 0 0,1 0 0,0 0 1,-1 0-1,0 1 0,1-1 0,-1 0 1,0 0-1,1 1 3,0 2-6,45 68 1,-44-70 5,1 0-1,-1 0 1,0 0 0,1 0-1,-1-1 1,1 1 0,-1-1-1,1 0 1,0 1 0,-1-1-1,1-1 1,0 1 0,0 0-1,0-1 1,0 1 0,0-1-1,0 0 1,0 0 0,0 0-1,0 0 1,0 0 0,0-1-1,-1 0 1,1 1 0,0-1-1,0 0 1,0-1 0,9-5 7,-1-1-1,0-1 1,0 0-1,-1 0 1,0-1-1,-1-1 1,0 1-1,0-2 1,-2 1-1,1-1 1,-1 0-1,-1-1 1,0 1-1,-1-1 1,0 0 0,-1-1-1,-1 1 1,1-2-7,-2 8 10,1-1 0,-1 1 0,0-1 0,-1 1 0,1-1 0,-2 1 0,1-1 0,-1 0 0,0 0 0,0 1 0,-2-5-10,2 11 1,0 1 0,0-1-1,0 0 1,0 0 0,0 1-1,-1-1 1,1 0 0,0 1-1,0-1 1,-1 0 0,1 1-1,-1-1 1,1 0 0,0 1 0,-1-1-1,1 0 1,-1 1 0,0-1-1,1 1 1,-1-1 0,1 1-1,-1 0 1,0-1 0,1 1-1,-1 0 1,0-1 0,1 1-1,-1 0 1,0-1 0,0 1-1,1 0 1,-1 0 0,0 0 0,0 0-1,1 0 1,-1 0 0,0 0-1,0 0 1,1 0 0,-1 0-1,0 1 1,0-1 0,1 0-1,-1 0 1,0 1 0,1-1-1,-1 0 1,0 1 0,1-1 0,-1 1-1,1-1 1,-1 1 0,0-1-1,1 1 1,-1-1 0,1 1-1,0-1 1,-1 1 0,1 0-1,-1-1 1,1 1 0,0 0-1,-1-1 1,1 1 0,0 0-1,0 0 1,0-1 0,0 2-1,-6 10-1,0 2 0,2-1 1,0 0-1,0 1 0,1 0 0,1 0 0,0 0 1,1 0-1,1 0 0,0 0 0,1 0 0,0 0 1,1 0-1,1 0 0,0 0 1,-1-7-3,0 1-1,0-1 1,1 1 0,0-1 0,1 0-1,-1 0 1,2 0 0,-1 0 0,0-1 0,1 0-1,1 0 1,-1 0 0,1 0 0,0-1-1,0 0 1,0 0 0,1-1 0,-1 0-1,1 0 1,0 0 0,5 1 3,-9-5 17,-1 1 0,1 0 0,-1-1-1,1 1 1,0-1 0,-1 0 0,1 0 0,-1 0 0,1 0 0,0 0 0,-1-1-1,1 1 1,-1-1 0,1 0 0,0 0 0,-1 0 0,0 0 0,1 0 0,-1 0-1,0-1 1,0 1 0,1-1 0,-1 1 0,1-2-17,14-26-2578,-7-15 653</inkml:trace>
  <inkml:trace contextRef="#ctx0" brushRef="#br0" timeOffset="2302.63">2370 128 12603,'-4'0'3232,"4"8"897,0 1-3609,1-5-272,-5 8-712,-9-6-3681,-8 5 1089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26:59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72 450 8618,'-5'1'484,"0"1"0,0 1-1,0-1 1,0 1 0,0-1 0,1 1 0,-1 1 0,1-1-1,0 1 1,0-1 0,0 1 0,0 1 0,1-1 0,0 0-1,-3 5-483,6-8 16,0 0 0,0-1 0,0 1 0,0-1 0,0 1 0,0 0 0,0-1 0,0 1 0,1 0 0,-1-1 0,0 1 0,0-1 0,1 1-1,-1-1 1,0 1 0,1-1 0,-1 1 0,0-1 0,1 1 0,-1-1 0,1 1 0,-1-1 0,1 0 0,-1 1 0,1-1 0,-1 0 0,1 1 0,-1-1-1,1 0 1,0 0 0,-1 1 0,1-1 0,-1 0 0,1 0 0,0 0 0,-1 0 0,1 0 0,0 0 0,-1 0 0,1 0 0,-1 0 0,1 0 0,0 0-1,-1-1 1,1 1 0,-1 0 0,1 0 0,0 0 0,-1-1 0,1 1 0,-1 0 0,1-1 0,-1 1 0,1-1 0,-1 1 0,1 0 0,-1-1-16,165-57 569,-115 47-511,-1 3 1,1 2-1,1 2 0,26 2-58,78-7 271,298-61 784,-391 68-508,-61 2-524,0 0 0,-1 0 0,1 0 0,0 0 0,0 0 1,-1 1-1,1-1 0,0 0 0,-1 1 0,1-1 0,0 1 0,-1-1 0,1 1 1,0-1-1,-1 1 0,1-1 0,-1 1 0,1-1 0,-1 1 0,1 0 0,-1-1 1,1 1-1,-1 0 0,0-1 0,1 1 0,-1 0 0,0 0 0,0-1 0,0 1 1,1 0-1,-1 0 0,0 0 0,0-1 0,0 1 0,0 0 0,0 0 1,-1-1-1,1 1 0,0 0 0,0 0 0,0-1 0,-1 1 0,1 0 0,-1 0-23,0 0-61,-1-1-1,1 0 1,-1 0-1,1 0 0,-1 0 1,1-1-1,-1 1 1,1 0-1,-1-1 0,1 1 1,0 0-1,-1-1 1,1 0-1,-1 1 0,1-1 1,0 0-1,0 0 1,-1 0-1,1 0 0,0 0 1,0 0-1,0 0 0,0 0 63,-3-2-710,-10-8-2896,-1-9-291</inkml:trace>
  <inkml:trace contextRef="#ctx0" brushRef="#br0" timeOffset="451.749">1121 1 10418,'-9'16'6116,"29"-8"-5364,110-8-556,-120 0-162,0 0 0,-1 1 0,1 0-1,-1 1 1,1 0 0,-1 0 0,0 1-1,1 0 1,-1 1 0,-1 0 0,1 0 0,-1 1-1,1 0 1,-2 0 0,1 1 0,0 0-1,-1 1 1,0-1 0,1 3-34,-6-2 108,0-1 0,0 1 0,-1-1 0,0 1 0,0-1 0,-1 1 0,1 0 0,-1-1 0,-1 1 0,0 0 0,0-1 0,0 1 0,0-1 0,-1 1 0,0-1 0,-1 0 0,1 1 0,-1-1 0,-1 1-108,-23 46 473,-2-1-1,-2-1 1,-19 21-473,-11 20 272,18-22-164,43-70-102,0-1-1,0 1 1,0-1-1,0 1 1,0-1-1,0 1 1,0 0-1,0-1 1,-1 1-1,1 0 1,0-1-1,0 1 1,0 0-1,-1-1 1,1 1-1,0 0 1,0-1-1,-1 1 1,1 0-1,0-1 1,-1 1-1,1 0 1,0 0-1,-1 0 1,1-1-1,0 1 1,-1 0-1,1 0 1,-1 0-1,1 0 1,0 0-1,-1 0 1,1 0-1,-1 0 1,1-1-1,0 1 1,-1 1-1,1-1 1,-1 0-1,1 0 1,0 0-1,-1 0 1,1 0-1,-1 0 1,1 0-1,0 1-5,3-31-2915,0-3 463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22:43.4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7264 677 9994,'-14'-10'5801,"30"49"-5279,8 60-292,-4 1 1,-5 1-1,-4 0 0,-5 1 1,-4 0-1,-4 7-230,3 61 111,6 156-47,-4 308 862,8-454-582,27 160-131,-5-172-121,-33-167-91,2 5 5,-1 0 0,1-1 0,0 1 1,0-1-1,1 0 0,-1 1 0,1-1 0,0 0 0,1 0 0,-1-1 0,1 1 0,0-1 0,0 0 0,3 3-6,-6-7 4,0 1 1,-1 0-1,1 0 1,0 0-1,-1 0 1,1 0-1,0-1 1,-1 1-1,1 0 1,0-1-1,0 1 1,0 0-1,-1-1 1,1 1-1,0-1 1,0 1-1,0-1 1,0 0-1,0 1 1,0-1-1,0 0 1,0 0-1,0 1 1,0-1-1,0 0 1,0 0-1,0 0 1,0 0-1,0-1 1,0 1-1,0 0 1,0 0-1,0-1 1,0 1-1,0 0 1,0-1-1,0 1 1,0-1-1,0 1 1,0-1-5,-34-33-1374,13 13-3750,19 16 1421</inkml:trace>
  <inkml:trace contextRef="#ctx0" brushRef="#br0" timeOffset="606.19">7123 3348 9666,'-5'-1'839,"-14"-3"3241,22-4-2100,133-28-1567,331-45-62,-150 50-347,96-8 11,65-34-11,-262 43 6,72 5-10,-110 22 2,113 13-2,342 18 16,-401-46 17,-142 6-1,-67 4-8,-22 8-22,-1 0 0,0 0 0,1 0 0,-1 0 0,0 0-1,1 0 1,-1 0 0,1 0 0,-1 0 0,0 0 0,1 0 0,-1 0 0,0 0 0,1-1 0,-1 1-1,0 0 1,1 0 0,-1 0 0,0 0 0,0-1 0,1 1 0,-1 0 0,0 0 0,0-1 0,1 1-1,-1 0 1,0 0 0,0-1 0,0 1 0,1 0 0,-1-1 0,0 1 0,0 0 0,0-1 0,0 1-1,0 0 1,0-1 0,0 1 0,0 0 0,0-1 0,1 1 0,-2-1 0,1 1 0,0 0-1,0-1 1,0 1 0,0 0 0,0-1 0,0 1 0,0 0 0,0-1 0,0 1 0,-1 0 0,1 0-1,0-1 1,0 1 0,0 0 0,-1-1 0,1 1 0,0 0 0,0 0 0,-1-1 0,1 1 0,0 0-1,-1 0 1,1 0 0,0 0-2,-23-12 93,-60 5-912,50 15-908,23-8-1077,6-41 211</inkml:trace>
  <inkml:trace contextRef="#ctx0" brushRef="#br0" timeOffset="965.466">10901 2565 9874,'7'-6'4332,"12"2"-2261,-3 0-1740,-6 1-225,0 1 0,0 0 0,0 0 0,1 1 0,-1 0 0,1 1 1,-1 0-1,1 1 0,-1 0 0,0 0 0,1 1 0,9 3-106,17 2 35,60 10 16,-95-17-45,0 0 0,0 0 1,1 1-1,-1-1 1,0 0-1,0 1 1,0 0-1,1 0 1,-1 0-1,0 0 1,0 0-1,0 0 1,-1 0-1,1 0 1,0 1-1,0-1 1,-1 1-1,1 0 0,-1-1 1,1 1-1,-1 0 1,0 0-1,1 0 1,-1 0-1,0 0 1,0 0-1,-1 0 1,1 0-1,0 0 1,-1 0-1,1 1 1,-1-1-1,0 0 1,1 2-7,-24 60 433,-78 242 721,3-86-178,91-209-911,-1-1 0,-1-1 1,0 1-1,0-1 1,-1-1-1,0 0 0,0 0 1,-1-1-1,0 0 0,0-1 1,0-1-1,-1 1 0,0-2 1,0 1-1,-1-2 0,1 0 1,-1 0-1,1-1 0,-5-1-65,13 1-193,0-1 0,0-1-1,0 1 1,0 0 0,0-1 0,0 0-1,0 0 1,0 0 0,-1-1-1,1 1 1,0-1 0,0 0 0,0 0-1,0-1 1,0 1 0,0-1 193,-16-14-3928</inkml:trace>
  <inkml:trace contextRef="#ctx0" brushRef="#br0" timeOffset="1690.142">6956 856 7026,'-6'3'485,"1"1"1,0 0 0,0 0-1,0 0 1,0 0 0,1 1-1,0-1 1,0 1 0,0 0 0,0 1-1,1-1 1,0 1 0,0-1-1,0 1 1,1 0 0,0 0-1,0 0 1,1 0 0,-1 1 0,1-1-486,2-4 30,-1-1 0,1 1 0,-1-1 0,1 1 0,0-1 0,0 1 0,0-1 0,-1 1 0,1-1 0,1 0 0,-1 0 0,0 1 0,0-1 0,0 0 0,1 0 0,-1 0 0,0 0 0,1-1 0,-1 1 0,1 0 0,-1 0 0,1-1 0,-1 1 0,1-1 0,0 0 0,-1 1 0,1-1 0,-1 0 0,1 0 0,0 0 0,-1 0 0,1 0 0,0 0 0,-1 0 0,1-1 0,-1 1 0,1-1 0,0 0-30,11-3 5,0 0 0,-1-2 0,0 1 1,0-2-1,-1 1 0,1-2 0,-2 1 1,1-2-1,-1 1 0,0-1 0,-1-1 0,4-4-4,32-36 27,-1-2 1,-4-1 0,-1-2 0,-3-2 0,-2-1 0,-3-2-1,-3-1 1,16-51-29,-7-19 143,-39 126 133,-3 20-123,1-1-116,1 0 1,0 0-1,1 1 0,0-1 0,1 0 0,1 1 0,1 0 0,0-1 0,0 0 0,1 1 1,1-1-1,1 0 0,0 0 0,1 0 0,0-1 0,1 1 0,4 6-37,3-6-5,1-1 0,0 0 0,1-1 0,0-1 0,1 0 0,0-1 0,1-1-1,0 0 1,14 4 5,23 14-298,-22-7-2851</inkml:trace>
  <inkml:trace contextRef="#ctx0" brushRef="#br0" timeOffset="3552.753">6148 524 5201,'-14'-52'8311,"11"76"-6414,1-8-1858,1 0 0,0 0 0,2 0 1,0 0-1,1 0 0,0 0 0,1 0 1,1-1-1,1 1 0,0-1 0,1 0 1,0 0-1,1-1 0,9 13-39,-15-25 3,0 0-1,1 0 1,-1-1-1,1 1 1,0 0 0,-1 0-1,1-1 1,0 1-1,0-1 1,0 0-1,0 0 1,0 1 0,0-1-1,1 0 1,-1-1-1,0 1 1,0 0-1,1-1 1,-1 1 0,0-1-1,1 0 1,-1 0-1,1 0 1,-1 0-1,0 0 1,1 0 0,-1-1-1,1 1 1,-1-1-1,0 1 1,0-1-1,1 0 1,-1 0 0,0 0-1,0 0 1,0-1-1,0 1 1,0-1-1,0 1 1,0-1 0,-1 1-1,1-1 1,0-1-3,14-14 51,-1-1 1,0 0 0,-2-1 0,0-1-1,-1 0 1,-1-1 0,-1 0-1,-1-1 1,0-1-52,-9 23 1,0 1 0,0-1 0,0 0 0,0 0 0,0 0 0,0 1-1,0-1 1,1 0 0,-1 0 0,0 0 0,0 0 0,0 1 0,0-1 0,0 0 0,1 0-1,-1 0 1,0 0 0,0 0 0,0 0 0,0 0 0,1 1 0,-1-1 0,0 0-1,0 0 1,0 0 0,1 0 0,-1 0 0,0 0 0,0 0 0,1 0 0,-1 0 0,0 0-1,0 0 1,0 0 0,1 0 0,-1 0 0,0 0-1,1 35 33,-1-26-17,1 19 30,1-1 0,1 1 0,1 0 1,8 23-47,-10-41 7,1-1-1,1 1 1,-1-1 0,2 0 0,-1 0-1,1 0 1,0 0 0,1-1 0,0 0 0,1 0-1,-1-1 1,1 0 0,1 0 0,6 5-7,-11-10 2,0 0 1,-1-1 0,1 1 0,0-1-1,0 0 1,0 0 0,1 0 0,-1-1-1,0 1 1,0-1 0,0 1 0,0-1-1,1 0 1,-1 0 0,0-1 0,0 1-1,0-1 1,1 1 0,-1-1 0,0 0-1,0 0 1,0-1 0,0 1 0,0 0-1,-1-1 1,1 0 0,0 0-3,60-62 146,-56 53-42,-1 1 0,0-1 0,0-1 0,-1 1 0,0-1 0,-1 0 0,-1 0 0,0 0 0,0 0 0,-1-1 0,-1 1 0,0-1 0,-1 1 0,0-1 0,0 1 0,-2-1 0,0 1 0,0-1 0,-1 1 0,0 0 0,-1 0 0,-6-11-104,3 14 272,21 16-248,55-11-1275,-14-27-1996,2-10 16</inkml:trace>
  <inkml:trace contextRef="#ctx0" brushRef="#br0" timeOffset="5566.342">10618 3379 4457,'36'-23'9698,"-39"47"-7888,-12 22-1353,2 0 1,2 1-1,-4 44-457,9-57 77,-14 129 31,19-162-104,1 0-1,0 1 0,-1-1 1,1 1-1,0-1 1,0 1-1,0-1 0,0 0 1,0 1-1,0-1 0,1 1 1,-1-1-1,0 0 0,1 1 1,-1-1-1,1 0 0,-1 1 1,1-1-1,0 0 1,-1 0-1,1 1 0,0-1 1,0 0-1,0 0 0,0 0 1,0 0-1,0 0 0,0 0 1,0 0-1,1-1 0,-1 1 1,0 0-1,0-1 1,1 1-1,-1-1 0,0 1 1,1-1-1,-1 1 0,1-1 1,-1 0-1,1 0 0,-1 0 1,0 0-1,1 0 0,-1 0 1,1 0-1,-1 0 1,0-1-1,1 1 0,-1-1 1,1 1-1,-1-1 0,0 1 1,0-1-1,1 0 0,-1 0-3,133-68 516,-116 58-455,112-67 208,-123 75-269,-1 0 0,1 0 0,0 1 1,0 0-1,0 1 0,0 0 0,0 0 0,1 0 0,-1 1 1,0 0-1,0 0 0,0 1 0,1 0 0,-1 0 0,0 1 1,1 0-1,90 58 28,-97-59-25,1 0 0,-1 0-1,1 0 1,0-1 0,-1 1 0,1 0 0,0-1 0,0 1 0,-1-1 0,1 1 0,0-1 0,0 0 0,0 0 0,0 0 0,0 0 0,0 0 0,-1 0-1,1 0 1,0-1 0,0 1 0,0-1 0,0 1 0,-1-1 0,1 0 0,0 0 0,-1 0 0,1 0 0,-1 0 0,1 0 0,-1 0 0,1 0 0,-1 0-1,0-1 1,1 1 0,-1-1 0,0 1 0,0-1 0,0 1 0,0-1 0,0 0 0,-1 1 0,1-1 0,0 0 0,-1 0 0,1 0 0,-1 1 0,0-1-1,0 0 1,1 0 0,-1-1-3,-4-15-879,1-12-2308</inkml:trace>
  <inkml:trace contextRef="#ctx0" brushRef="#br0" timeOffset="14853.942">8191 2490 8602,'-38'17'7910,"120"-86"-7261,331-329-549,-70 83-41,-191 169-27,195-172 65,-252 241-34,-2-4 1,46-56-64,-41 31 524,-149 115 1192,17 15-6025,14-11 1053</inkml:trace>
  <inkml:trace contextRef="#ctx0" brushRef="#br0" timeOffset="16016.512">10644 556 4193,'33'-77'8382,"-33"85"-7441,-69 220 290,40-156-526,-3-1 0,-24 35-705,46-83 138,20-30-224,39-67-1099,-2-2 0,-4-2 1,16-46 1184,-7 0 276,-47 103 124,-5 21-372,-1 0 1,1 0 0,0 0 0,0 0-1,0 0 1,0 0 0,-1 0 0,1 0-1,0 0 1,0 0 0,0 0 0,0 0-1,-1 0 1,1 0 0,0 0 0,0 0-1,0 0 1,0 0 0,-1 0-1,1-1 1,0 1 0,0 0 0,0 0-1,0 0 1,0 0 0,0 0 0,0 0-1,-1-1 1,1 1 0,0 0 0,0 0-1,0 0 1,0 0 0,0-1 0,0 1-1,0 0 1,0 0 0,0 0 0,0 0-1,0-1 1,0 1 0,0 0-29,-6 11 170,1 0 1,0 1 0,1 0-1,1 0 1,-1 0-1,2 0 1,0 0-1,0 1 1,1-1 0,1 1-1,0 3-170,2-6 18,0 0 1,1 0-1,0-1 0,1 1 0,-1-1 1,2 1-1,0-1 0,0 0 0,0-1 1,1 1-1,0-1 0,1-1 0,0 1 1,0-1-1,1 0 0,0-1 0,0 1 1,0-1-1,1-1 0,0 0 0,3 1-18,13 12 60,-6 2 50,-19-20-114,-1 0 0,1 0-1,0-1 1,0 1-1,-1 0 1,1 0-1,0-1 1,-1 1-1,1 0 1,0 0-1,-1 0 1,1 0 0,0 0-1,-1 0 1,1-1-1,0 1 1,-1 0-1,1 0 1,-1 0-1,1 0 1,0 0-1,-1 0 1,1 1 0,0-1-1,-1 0 1,1 0-1,0 0 1,-1 0-1,1 0 1,0 0-1,-1 1 1,1-1-1,0 0 1,-1 0-1,1 0 1,0 1 0,0-1-1,-1 0 1,1 0-1,0 1 1,0-1-1,-1 0 1,1 1-1,0-1 1,0 0-1,0 1 1,0-1 0,0 0-1,-1 1 1,1-1-1,0 0 1,0 1-1,0-1 1,0 0-1,0 1 1,0-1-1,0 1 1,0-1 0,0 0-1,0 1 1,0-1-1,1 0 1,-1 1-1,0-1 1,0 0-1,0 1 1,0-1-1,1 0 1,-1 1 0,0-1 4,-9-3-246,0 0 1,1-1 0,-1 1 0,1-2-1,0 1 1,0-1 0,0-1 0,1 1-1,0-1 1,0 0 0,0-1-1,1 0 1,0 0 0,0 0 0,0-2 245,-54-51-160,58 58 247,0 1-1,-1-1 0,1 1 0,0-1 1,-1 1-1,1 0 0,-1 0 1,1 0-1,-1 0 0,0 1 0,1-1 1,-1 0-1,0 1 0,1 0 0,-1 0 1,0 0-1,0 0 0,1 0 0,-3 1-86,29 3 825,128-40-626,-69 11-947,-37 17-1725,-19 3 80</inkml:trace>
  <inkml:trace contextRef="#ctx0" brushRef="#br0" timeOffset="16952.113">8327 1058 7370,'-48'-26'6434,"103"43"-4283,147 56-1943,-2 7-1,-5 10 0,66 46-207,15 34 31,-175-103 0,-3 4 0,57 56-31,-126-98 140,-2 2 0,0 0 0,-3 2-1,0 0 1,4 12-140,-25-39 44,0 0 0,0-1 1,1 1-1,0-1 0,0 0 0,0 0 0,1 0 1,0-1-1,-1 1 0,2-1 0,-1-1 0,0 1 0,1-1 1,0 1-1,0-2 0,0 1 0,0-1 0,0 0 1,0 0-1,1 0 0,-1-1 0,1 0 0,0 0-44,31-3 1823,-36 2-1483,4 0 197,-7-1-5158,-6-4 1256</inkml:trace>
  <inkml:trace contextRef="#ctx0" brushRef="#br0" timeOffset="19320.464">10488 2123 7674,'-1'-7'1597,"-1"5"3552,1 18-4536,-30 195 1540,27-179-2033,-1 119 492,5-150-608,-1-1-1,1 1 1,0-1-1,0 0 0,0 1 1,0-1-1,0 1 1,0-1-1,0 1 0,0-1 1,0 0-1,0 1 1,0-1-1,0 1 0,0-1 1,0 1-1,0-1 1,0 0-1,0 1 0,0-1 1,0 1-1,1-1 1,-1 0-1,0 1 0,0-1 1,1 1-1,-1-1 1,0 0-1,1 1 0,-1-1 1,0 0-1,1 0 1,-1 1-1,0-1 0,1 0 1,-1 0-1,0 1 1,1-1-1,-1 0 0,1 0 1,-1 0-1,0 0 1,1 0-1,-1 0 0,1 0 1,-1 0-1,1 0 1,-1 0-1,1 0 0,-1 0 1,0 0-1,1 0 1,-1 0-1,1 0 0,-1 0-3,14-26-921,9-162-3463,-22 172 4119,11-190-1009,-18 164 3911,1 63-488,6-7-2037,1 0 0,0 0 0,1 0-1,1-1 1,0 1 0,1-1-1,0 0 1,1 0 0,0-1 0,1 0-1,4 5-111,-6-10 15,0 0 0,0 0 0,1 0 0,-1-1 0,2 0 0,-1 0 0,0-1 0,1 0 0,0 0 0,0-1 0,1 1 0,-1-1 0,1-1 0,0 0 0,0 0 0,0 0 0,0-1 0,1 0 0,3 0-15,-8-3 110,1 0 0,-1 0-1,1 0 1,-1-1 0,1 0 0,-1 1-1,0-2 1,0 1 0,0 0 0,0-1-1,0 0 1,0 1 0,-1-2 0,1 1 0,-1 0-1,0-1 1,0 1 0,0-1 0,0 0-1,-1 0 1,0 0 0,0 0 0,0-1-1,0 1 1,-1 0 0,1-1 0,-1 1-1,0-1 1,0 0 0,-1 1 0,0-1 0,1 0-110,4-12 39,3-9 109,-1 0 0,-2-1 0,0 0 0,-2 0 0,1-24-148,-15-4 81,10 54-117,0 0 0,0 0 0,0 0 0,0 0 1,0 0-1,0 0 0,0 1 0,0-1 0,0 0 0,0 1 0,0-1 0,-1 1 1,1-1-1,0 1 0,0-1 0,0 1 0,-1 0 0,1 0 0,0 0 0,-1-1 1,1 1-1,0 1 0,0-1 0,-1 0 0,1 0 0,0 0 0,0 1 0,-1-1 0,1 0 1,0 1-1,0-1 0,0 1 0,-1 0 0,1-1 0,0 1 0,0 0 0,0 0 1,0 0-1,0-1 0,1 1 0,-1 0 0,-1 1 36,-17 29-3626,3 2-28</inkml:trace>
  <inkml:trace contextRef="#ctx0" brushRef="#br0" timeOffset="20205.443">7318 1961 9202,'-19'-11'2657,"14"11"503,8-1-2424,14-4-664,12 1-64,10-7 0,17-13 16,3-2 8,16-6 16,-7 3-24,3 0-392,-13 16-176,0 10-2648,-10 12 423</inkml:trace>
  <inkml:trace contextRef="#ctx0" brushRef="#br0" timeOffset="20519.747">8596 1788 3881,'7'6'274,"0"0"1,1-1-1,0 0 0,0 0 1,0-1-1,0 0 1,1 0-1,0-1 1,-1 0-1,1 0 0,0-1 1,1 0-1,6 0-274,5-3-32,-1-1 1,1 0-1,0-2 0,-1 0 0,0-2 0,0 0 0,0-1 0,-1-1 1,11-6 31,114-43 519,-128 53 7,1 0 1,0 1-1,-1 0 0,1 1 0,0 1 0,0 1 0,0 1 1,5 0-527,-18 0 75,0-1 1,1 1-1,-1-1 1,0 0-1,1 0 1,-1-1-1,0 1 1,1-1-1,-1 0 1,0 0-1,0-1 1,0 1-1,4-3-75,6-18-2210,-14 13 422</inkml:trace>
  <inkml:trace contextRef="#ctx0" brushRef="#br0" timeOffset="21326.54">6221 1888 8882,'-5'-2'676,"4"2"-572,1-1 1,-1 1-1,1-1 1,-1 1 0,0-1-1,1 1 1,-1 0-1,0-1 1,0 1 0,1 0-1,-1 0 1,0-1 0,0 1-1,1 0 1,-1 0-1,0 0 1,0 0 0,1 0-1,-1 0 1,0 0-1,0 0 1,0 0 0,1 0-1,-1 1 1,0-1-1,0 0 1,1 0 0,-1 1-1,0-1 1,1 0 0,-1 1-1,0-1 1,1 1-1,-1-1 1,1 1 0,-1-1-1,1 1 1,-1 0-1,1-1 1,-1 1 0,1 0-1,-1-1 1,1 1-1,0 0 1,-1-1 0,1 1-1,0 0 1,0 0 0,-1-1-1,1 1 1,0 0-1,0 0 1,0-1 0,0 1-1,0 0 1,0 0-1,0 0 1,0-1 0,1 1-1,-1 0 1,0 0-1,0-1-104,1 36 129,1 0 0,1-1 0,2 1-1,2-1 1,1 0 0,10 28-129,-17-61 5,22 48 82,-22-49-80,-1 0 1,1 0-1,-1 0 1,1 0-1,-1 0 1,1 0-1,0 0 1,0 0-1,-1 0 1,1 0-1,0 0 1,0-1-1,0 1 1,0 0-1,0 0 1,0-1-1,0 1 1,0-1-1,0 1 1,0-1-1,1 0 1,-1 1-1,0-1 1,0 0-1,0 0 1,0 1-1,1-1 1,-1 0-1,0 0 1,0-1-1,1 1 1,-1 0-1,0 0 1,0 0-1,0-1 1,0 1-1,0-1 1,1 1-1,-1-1 1,0 1-8,6-8 96,1 1 0,-1-1 1,-1-1-1,0 1 0,0-1 1,0 0-1,-1 0 0,-1-1 0,4-7-96,1-3 141,26-54 328,52-93 183,-73 161-630,-12 30-22,-1-12 10,3 16 27,0 0 1,2 0-1,2-1 1,0 0-1,6 11-37,-14-35 0,0-1 0,1 1 0,-1 0 0,1-1 1,0 1-1,0-1 0,0 1 0,0-1 0,0 1 0,1-1 0,-1 0 0,1 1 1,-1-1-1,1 0 0,0 0 0,0 0 0,0 0 0,0-1 0,0 1 1,0 0-1,1-1 0,-1 0 0,0 1 0,1-1 0,-1 0 0,1 0 0,-1 0 1,1-1-1,0 1 0,-1-1 0,1 1 0,0-1 0,-1 0 0,1 0 0,0 0 1,0 0-1,-1-1 0,1 1 0,0-1 0,0 0 0,6-6 28,-2 0 0,1-1 0,-1 0 0,0-1 0,-1 0 0,0 0 0,0 0 0,-1 0 0,-1-1 0,1 0 0,-1 0 0,-1 0 0,0-1 0,0 1-1,-1-1 1,-1 1 0,1-1 0,-2 0 0,0 0 0,0 1 0,-1-1 0,0 0 0,0 0 0,-2 1 0,1-1-28,-10-4-768,26 34-2486,-1-11 268</inkml:trace>
  <inkml:trace contextRef="#ctx0" brushRef="#br0" timeOffset="22091.803">7051 1547 8946,'0'-20'6623,"-50"124"-5098,-88 242-970,133-338-427,7-17 7,2-8-64,43-274 262,-50 424-522,2-128 190,1 1 1,0 0-1,0 0 1,1 0-1,-1-1 1,1 1-1,1 0 1,-1-1-1,1 1 1,0-1-1,0 1 1,0-1-1,1 0 1,0 0-1,0 0 1,0 0-1,1 0 1,0-1-1,0 0 1,0 0-1,0 0 1,1 0-1,-1 0 1,6 2-2,-1-2 5,0-1 0,1 0 0,-1-1 0,1 0 1,0 0-1,-1-1 0,1 0 0,0-1 0,0 0 1,0-1-1,3 0-5,17-9 260,-52 19 313,-41-3-222,34-10-297,0 0-26,-1-1 0,1-1 0,0-2 0,1-1 0,-21-9-28,15-7-36,34 24 34,0 1 0,0 0 0,0-1 0,0 1 0,0-1 0,0 1 0,-1-1 0,1 1 1,0 0-1,0-1 0,0 1 0,0-1 0,1 1 0,-1-1 0,0 1 0,0 0 0,0-1 0,0 1 1,0-1-1,1 1 0,-1 0 0,0-1 0,0 1 0,0 0 0,1-1 0,-1 1 0,0 0 1,1-1-1,-1 1 0,0 0 0,1-1 0,-1 1 0,0 0 0,1 0 0,-1 0 0,0-1 1,1 1-1,-1 0 0,1 0 0,-1 0 0,1 0 0,-1 0 0,0 0 0,1 0 0,-1 0 1,1 0-1,-1 0 0,1 0 0,-1 0 2,5-2-14,162-36-221,-126 31 34,40-6-1020,19-4-2134</inkml:trace>
  <inkml:trace contextRef="#ctx0" brushRef="#br0" timeOffset="34827.53">7397 1245 13475,'40'30'1667,"62"-7"-1294,-33-14-218,33 8 88,-25 0-214,-8 0-10,-61-14-6,0-1 0,0 0 0,0-1 0,0 0 1,0 0-1,0 0 0,0-1 0,0 0 0,1-1 0,0 0-13,56 2 650,-51 2-476,26 5-23,1-1 0,0-3 1,0-1-1,5-1-151,279-22 119,144-72-9,-333 81-106,47-9 18,47-9 24,-213 28-46,1-1 0,-1-1 0,0-1 0,-1 0 0,1-2 0,-1 1 0,12-8 0,69-27 171,-89 38 545,-12 5 323,11 1-449,-24 18-4512,-6 2 893</inkml:trace>
  <inkml:trace contextRef="#ctx0" brushRef="#br0" timeOffset="36005.592">6406 1428 4033,'0'0'84,"-1"0"0,0-1-1,1 1 1,-1-1 0,0 1 0,1 0 0,-1-1 0,0 1 0,1-1-1,-1 0 1,1 1 0,-1-1 0,1 1 0,-1-1 0,1 0-1,-1 1 1,1-1 0,0 0 0,-1 0 0,1 1 0,0-1 0,0 0-1,0 0 1,-1 1 0,1-1 0,0 0 0,0 0 0,0 0 0,0 1-1,0-1 1,1 0 0,-1 0 0,0 1 0,0-1 0,0 0-1,1 0-82,-1-12 506,-15-71 4150,26 100-3777,20 158-66,-25-120-657,-1-16-83,-1-5-2,1 0 1,1 0 0,2-1-1,8 23-72,-15-52 5,-1 0 1,1 0-1,-1 0 0,1 0 1,0 0-1,0-1 0,0 1 0,0 0 1,1-1-1,-1 1 0,1 0 1,0-1-1,0 0 0,-1 1 1,1-1-1,1 0 0,-1 0 0,0 0 1,0 0-1,1-1 0,-1 1 1,1-1-1,0 1 0,-1-1 1,1 0-1,0 0 0,0 0 0,0 0 1,0-1-1,0 1 0,0-1 1,-1 0-1,1 1 0,0-1 1,0-1-1,2 1-5,1-4 10,0 0 1,0 0-1,-1-1 1,1 0 0,-1 0-1,0 0 1,-1-1-1,1 1 1,-1-1-1,0 0 1,-1-1 0,0 1-1,1-2-10,23-47 184,-3-1-1,-2-1 1,-2-1-1,-3 0 1,4-36-184,-15 43 992,-14 59-35,5-1-908,1 0 0,0 0-1,1 0 1,-1 0 0,1 0-1,0 0 1,1 0 0,0 0 0,0 1-1,1-1 1,-1 0 0,2 0-1,-1 0 1,1 0 0,0 0-1,2 5-48,-2-10 1,0 0 0,0-1 0,0 1 0,1 0-1,-1-1 1,1 1 0,-1-1 0,1 0 0,-1 1 0,1-1 0,0-1-1,-1 1 1,1 0 0,0-1 0,0 1 0,0-1 0,-1 0-1,1 0 1,0 0 0,0 0 0,0 0 0,0-1 0,-1 1 0,1-1-1,0 0 1,0 0 0,-1 0 0,1 0 0,-1 0 0,1-1-1,-1 1 1,1-1 0,-1 0 0,0 1 0,0-1 0,0 0 0,0 0-1,0-1 1,0 1 0,-1 0 0,1 0-1,13-15 25,0-1-1,-2 0 1,0 0 0,-1-2-1,-1 1 1,0-1 0,-2-1-1,7-20-24,-9 17 128,-5 17-1006,-3 14-2365,-5 14 281</inkml:trace>
  <inkml:trace contextRef="#ctx0" brushRef="#br0" timeOffset="36806.214">9321 1260 5545,'-15'10'2353,"3"3"63,1-6-975,4-1-1001,4 2-32,4 1-80,5 0-96,5-3-168,5-3-16,1-3-16,0 0-24,-4 5-16,-6 16-2641,-9 18 841</inkml:trace>
  <inkml:trace contextRef="#ctx0" brushRef="#br0" timeOffset="37190.678">9253 1883 5609,'-6'19'610,"-4"52"2378,11-70-2968,-1 1 0,1-1 0,-1 0 0,1 1-1,0-1 1,0 0 0,-1 0 0,1 0 0,0 0 0,0 0-1,0 0 1,0 0 0,0 0 0,0 0 0,0 0-1,1 0 1,-1-1 0,0 1 0,0 0 0,1-1 0,-1 1-1,0-1 1,1 0 0,-1 1 0,0-1 0,2 0-20,-2 0 17,1 1 1,0-1 0,0 1 0,-1-1 0,1 1 0,0 0-1,0 0 1,-1 0 0,1-1 0,-1 1 0,1 1 0,-1-1-1,1 0 1,-1 0 0,0 1 0,0-1 0,1 0 0,-1 1 0,0-1-1,0 1 1,0 0 0,-1-1 0,2 2-18,3 21 62,-1 0-1,-1 0 1,-1 0 0,-1 0-1,-2 0 1,-2 24-62,2-24 17,-33 306 385,34-323-381,-1-1 1,1 0-1,1 1 0,-1-1 0,1 0 0,0 1 0,0-1 0,1 0 1,0 0-1,0 0 0,0 0 0,1 0 0,0-1 0,0 1 0,1-1 1,-1 1-1,1-1 0,0 0 0,0-1 0,3 3-21,-6-6 3,0 0 1,1 0 0,-1 0 0,0 1 0,0-1 0,0 1 0,0-1 1,0 1-1,0-1 0,0 1 0,-1-1 0,1 1 0,-1 0 0,1-1 0,-1 1 1,1 0-1,-1 0 0,0-1 0,0 1 0,0 0 0,0 0 0,0-1 0,0 1 0,-1 1-4,5 519 878,-5-517-859,1 0-1,0 0 1,1 0 0,-1 0 0,1 0-1,0-1 1,0 1 0,1 0 0,-1-1-1,1 1 1,0-1 0,0 1 0,0-1-1,1 0 1,0 0 0,0 0 0,2 2-19,-4-6-90,0 0 1,-1-1-1,1 1 0,0 0 1,0-1-1,0 1 1,-1-1-1,1 1 1,0-1-1,0 0 1,-1 1-1,1-1 0,-1 0 1,1 1-1,0-1 1,-1 0-1,0 0 1,1 1-1,-1-1 1,1 0-1,-1 0 0,0 0 1,1 0-1,-1 0 1,0 0-1,0 1 1,0-1-1,0 0 1,0 0-1,0 0 1,0 0-1,0 0 0,0 0 90,5-41-2121</inkml:trace>
  <inkml:trace contextRef="#ctx0" brushRef="#br0" timeOffset="37794.91">9065 762 6273,'-2'-5'1110,"2"5"-920,-1-1 0,0 0 0,1 0 0,-1 0 0,1 0 0,-1 0 0,1 0 0,0 0 0,-1-1 0,1 1 0,0 0 1,0 0-1,0 0 0,0 0 0,0 0 0,0 0 0,0-1 0,0 1 0,0 0 0,0 0 0,1 0 0,-1 0 0,0 0 0,1 0 0,-1 0 1,1 0-1,-1 0 0,1 0 0,0-1-190,-3 4 88,0 0 1,0-1 0,0 1-1,1 0 1,-1 0-1,0 1 1,1-1 0,-1 0-1,1 0 1,0 1 0,0-1-1,0 1 1,0-1-1,0 1 1,1-1 0,-1 1-1,1 0 1,-1-1 0,1 1-1,0 2-88,-24 223 974,2 1-557,20-209-368,1 1 0,1-1 0,1 1 0,0-1 0,2 1 0,1-1 0,0 0 0,1 0 0,1 0 0,8 15-49,-13-33 0,0 0 0,-1-1 0,1 1 1,0-1-1,0 1 0,0-1 1,0 1-1,0-1 0,1 0 1,-1 0-1,0 1 0,1-1 0,-1 0 1,1 0-1,-1 0 0,1 0 1,-1-1-1,1 1 0,-1 0 1,1-1-1,0 1 0,0-1 0,-1-1-52,0 0 0,0 0 0,0 0 0,0 0 0,0-1 0,0 1-1,-1 0 1,1-1 0,0 1 0,-1-1 0,1 1 0,-1 0 0,1-1 0,-1 1 0,0-1-1,0 1 1,0-1 0,0 0 0,0 1 0,0-1 0,0 1 0,0-1 0,0 1-1,-1-1 1,1 1 0,-1-1 52,1 0-146,-5-32-2540,-3-6-23</inkml:trace>
  <inkml:trace contextRef="#ctx0" brushRef="#br0" timeOffset="38060.2">9317 765 8682,'-3'-1'224,"1"0"-1,0 0 1,0 0 0,-1 1-1,1-1 1,0 0 0,-1 1 0,1 0-1,-1-1 1,1 1 0,0 0-1,-1 0 1,1 1 0,-1-1 0,1 0-1,0 1 1,-1 0 0,1-1-1,0 1 1,-1 0 0,1 0 0,0 0-1,0 0 1,0 1 0,0-1-1,0 1 1,0-1 0,0 1-224,2 0 9,0-1 1,0 1 0,0-1-1,0 0 1,0 1-1,1-1 1,-1 1-1,0-1 1,1 0 0,-1 1-1,1-1 1,-1 0-1,1 0 1,0 1-1,0-1 1,0 0-1,0 0 1,-1 0 0,1 0-1,0 0 1,1 0-1,-1 0 1,0 0-1,0 0 1,0-1 0,1 1-1,-1 0 1,0-1-1,0 1 1,1-1-1,-1 1 1,1-1 0,-1 0-1,0 0 1,1 0-1,-1 1 1,1-1-1,0-1-9,9 6 25,-7-1-22,-1-1 1,0 1-1,0-1 0,0 1 1,-1 0-1,1 1 0,-1-1 0,0 0 1,0 0-1,0 1 0,-1 0 1,1-1-1,-1 1 0,0 0 1,0-1-1,-1 1 0,0 0 1,0 0-1,0 0 0,0-1 1,-1 1-1,1 0 0,-1 0 1,-1 2-4,1 9 12,-25 287-485,26-263-1993,6-15 133</inkml:trace>
  <inkml:trace contextRef="#ctx0" brushRef="#br0" timeOffset="38616.153">9283 224 6233,'-3'-9'8847,"-4"24"-6274,0 8-2267,2-18-252,1 0 1,0 1-1,0 0 1,0 0 0,1 0-1,0 1 1,0-1-1,1 1 1,0-1 0,0 1-1,0 0 1,1 0-1,0 0 1,0 0 0,1 0-55,-3 10 30,-17 72 60,11-51-38,1 0-1,1 0 1,3 1 0,0 8-52,15-73-5306,-4 4 1733</inkml:trace>
  <inkml:trace contextRef="#ctx0" brushRef="#br0" timeOffset="38914.813">9057 579 7017,'-26'-21'5842,"24"86"-3118,1-46-2674,1 0 0,1 0 0,1 0 0,1 0 0,0-1 0,1 1 0,1-1 0,3 7-50,-7-24 6,-1 1 0,1 0 0,0 0 0,0 0 0,0-1 0,0 1 0,0 0 0,0-1 0,0 1 0,0-1 0,1 1 0,-1-1 0,0 0 0,1 1 0,-1-1 0,1 0 0,0 0 0,-1 0 0,1 0 0,0 0 0,0-1 0,-1 1 0,1-1 0,0 1 0,0-1-1,0 1 1,0-1 0,0 0 0,0 0 0,0 0 0,0 0 0,0 0 0,0 0 0,-1-1 0,1 1 0,0-1 0,0 1 0,0-1 0,0 0 0,-1 0 0,1 1 0,0-1 0,0-1-6,68-55 198,-63 50-179,33-35 100,-1-1 0,-3-2 0,-1-1 0,12-24-119,-21 24-221,-49 95-3688,9-14 908</inkml:trace>
  <inkml:trace contextRef="#ctx0" brushRef="#br0" timeOffset="39260.534">9617 170 6753,'40'-30'4782,"-38"29"-4713,-1 1-1,1-1 0,-1 0 1,1 1-1,-1-1 0,1 1 1,0 0-1,-1 0 0,1-1 1,0 1-1,0 0 0,-1 0 1,1 0-1,0 1 0,-1-1 1,1 0-1,0 1 0,-1-1 1,1 1-1,-1-1 0,1 1 1,-1 0-1,1-1 0,-1 1 0,1 0 1,-1 0-1,0 0 0,1 0 1,-1 1-1,0-1 0,0 0 1,0 0-1,0 1 0,0-1 1,0 1-1,0-1 0,-1 1 1,1-1-1,0 1 0,-1-1 1,1 1-1,-1 0 0,0-1 1,1 2-69,0 16 200,-1 0 1,-1 0-1,-1 0 0,0 0 1,-1 0-1,-2 0 0,0-1 1,0 0-1,-2 0 0,0 0 1,-1-1-1,-1 0 1,0 0-1,-12 14-200,16-21 29,-74 127 119,75-133-479,6-12-65,5-16-404,28-76-4061,-12 34 1639</inkml:trace>
  <inkml:trace contextRef="#ctx0" brushRef="#br0" timeOffset="39495.041">9720 167 6409,'9'-2'6400,"0"7"-3760,18 27-3181,-24-28 1016,1 5-474,0 1 0,0-1 0,-1 1 0,0 0 0,-1 1-1,0-1 1,-1 0 0,0 1 0,0-1 0,-1 0 0,-1 1-1,0-1 1,-1 5-1,1 16 55,0 73 103,4-61-512,-22-52-2944,1-5 689</inkml:trace>
  <inkml:trace contextRef="#ctx0" brushRef="#br0" timeOffset="39657.13">9603 412 7386,'-4'3'2088,"5"0"473,13-5-2121,10-4-128,3-4-208,8-10 0,-3-3-16,5-9 8,-9 2-24,1-1 160,-7 6-2873,0 10 1017</inkml:trace>
  <inkml:trace contextRef="#ctx0" brushRef="#br0" timeOffset="39883.162">9863 237 7218,'0'-6'5983,"18"-3"-4966,-16 8-988,0 0 1,0 0 0,1 0-1,-1 1 1,0-1 0,1 1-1,-1-1 1,1 1 0,-1 0-1,0 0 1,1 0 0,-1 0-1,1 0 1,-1 1 0,1-1-1,-1 1 1,0-1 0,1 1-1,-1 0 1,0 0 0,0 0 0,0 0-1,0 0 1,0 1 0,0-1-1,0 1 1,0-1 0,0 1-1,0 0 1,-1 0 0,1 0-1,-1-1 1,1 2 0,-1-1-1,0 0 1,0 0 0,0 0-1,0 0 1,0 1 0,-1-1-1,1 0 1,-1 1 0,1-1-1,-1 1-29,0 18 185,-1 0-1,-1 0 0,-1 0 0,-1 0 1,0-1-1,-2 1-184,-10 57 324,16-77-322,-2 44 120,2-44-120,0 0 0,0 0-1,0 0 1,0 0 0,0 0 0,0 0 0,1 0-1,-1 0 1,0 0 0,1 0 0,-1 0 0,1 0 0,-1 0-1,1 0 1,-1-1 0,1 1 0,-1 0 0,1 0-1,0-1 1,0 1 0,-1 0 0,1-1 0,0 1-1,0 0 1,0-1 0,0 1 0,0-1 0,0 0 0,0 1-1,-1-1 1,1 0 0,0 1 0,0-1 0,0 0-1,0 0 1,1 0 0,-1 0 0,0 0 0,0 0-2,7-2 3,-1-1 0,1 1 0,-1-1 0,0-1-1,0 1 1,0-1 0,-1 0 0,1-1 0,5-5-3,144-136 308,-10 7-3764,-97 106 960</inkml:trace>
  <inkml:trace contextRef="#ctx0" brushRef="#br0" timeOffset="53845.734">8273 950 4337,'-77'-75'12237,"101"78"-10931,-9 3-1307,-1 0-1,-1 1 1,1 0 0,-1 2 0,-1-1-1,1 1 1,7 8 1,21 15-5,10 0 23,1-1 0,2-3 0,22 7-18,249 92 67,-192-67 227,-125-56-280,0 0 0,0 0 0,1 0 0,-1-1 0,1 0 0,-1-1 0,1 0 0,0 0 0,0-1 0,0 0 0,0-1 0,9 0-14,-13 0 2,-1 0 0,0 0-1,1 0 1,-1 0-1,0 1 1,0 0 0,1 0-1,-1 0 1,0 1-1,0-1 1,0 1 0,0 0-1,-1 0 1,1 0-1,0 1 1,-1-1 0,1 1-1,-1 0 1,0 0 0,0 0-1,0 0 1,-1 0-1,3 4-1,41 97 267,-24-45 72,-17-48-315,1 0 0,0 0 0,1 0 0,1-1 0,-1 0 0,1-1 0,1 0-1,0 0 1,0-1 0,1 0 0,0 0 0,0-1 0,0-1 0,1 0 0,0 0 0,1-1 0,4 2-24,56 15 32,-55-17-27,1 0 0,-1 0 0,0 2 0,0 0 0,-1 1 0,0 1 0,11 8-5,135 122 30,-150-131-30,0-1 0,1 0 1,0-1-1,0-1 0,1 0 0,-1-1 0,1 0 0,0-1 0,0-1 0,0 0 0,0-1 1,14 0-1,-15-2 2,1 0 0,0 2 0,-1 0 0,1 0 0,-1 1 1,1 1-1,-1 0 0,0 1 0,0 1 0,0 0 0,-1 0 1,1 1-1,-2 1 0,1 0 0,-1 1 0,3 2-2,89 88 135,-149-84 297,16-2-3802,-7 0 112</inkml:trace>
  <inkml:trace contextRef="#ctx0" brushRef="#br0" timeOffset="75201.674">11380 701 6057,'-2'-9'5759,"3"-3"-3421,1 8-2338,6-8-4,-1-1-1,-1 0 1,0 0 0,-1-1 0,0 1 0,-1-1-1,1-7 5,-5 21 45,0-1-1,0 1 1,1-1-1,-1 1 1,0-1-1,0 1 1,0 0-1,0-1 0,0 1 1,0-1-1,0 1 1,0-1-1,0 1 1,0-1-1,0 1 1,0-1-1,0 1 1,0-1-1,0 1 0,0-1 1,-1 1-1,1 0 1,0-1-1,0 1 1,-1-1-1,1 1 1,0 0-1,0-1 1,-1 1-1,1-1 0,-1 1 1,1 0-1,0 0 1,-1-1-1,1 1 1,0 0-1,-1 0 1,1-1-1,-1 1 1,1 0-1,-1 0 0,1 0 1,-1 0-1,1 0 1,-1 0-1,1-1 1,-1 1-1,1 0 1,-1 1-1,1-1 0,-1 0-43,-19-15 93,-91-11 130,84 17-250,0-1 0,0-2 0,1 0 0,0-2 0,2-1 0,-8-6 26,-52-29 0,55 32 11,0 3 0,-1 0 0,-1 2 0,-1 1-1,1 1 1,-2 2 0,1 2 0,-15-2-11,-39 0 116,0-5 0,-60-17-116,79 15 120,0 4 1,-1 3 0,0 2-1,-1 4 1,-21 3-121,35 1 28,0-3 0,0-2 0,-7-4-28,-38-7-246,-2 4 0,-82 2 246,-263-9-186,220 35 246,-34 15-60,189-23 16,-133 14-156,-153-5 140,108-7 0,195-3 75,1 1 1,0 3-1,-39 15-75,-168 72 301,9 28-197,-22 23-88,222-125-8,2 2 0,1 1 0,1 3 0,1 2 0,2 2 0,-20 22-8,36-27-3,1 2 0,1 1 0,2 0 0,-3 9 3,6-8 0,3 1 0,1 1-1,1 1 1,3 0 0,0 0-1,3 2 1,1 0 0,2 0 0,2 0-1,-1 21 1,4 184-21,20 11 34,24 18-18,-34-233 6,2 0 1,2-1-1,1 0 0,2-1 1,2 0-1,2-1 0,1-1 1,4 4-2,27 27 24,139 238-16,-174-281-4,7 13-7,1 0 0,1-1 0,2-2 0,2 0 0,1-2 0,1-1-1,4 0 4,6-3-10,2-1-1,1-2 0,0-2 1,2-2-1,29 9 11,268 98 11,32-12 29,-209-76-2,74 3-38,215 0 2,24-36 11,15-5-22,-14-11 26,-21-29-22,-342 21 17,-1-6 1,69-25-13,-38 2 41,96-46-41,100-49-54,-308 127 45,-8 6 11,-1-1 1,0-2 0,-1-1-1,0 0 1,-1-2 0,0-1-1,-1 0 1,-1-2-1,17-17-2,-1-15 11,-1-2 0,-3-1-1,8-21-10,-37 66 0,122-227 38,-114 212-34,1 1-1,2 0 1,0 1 0,1 1-1,14-14-3,-16 15-4,-2 0-1,0 0 0,-1-1 0,-1 0 0,-1-1 0,0 0 0,-2-1 0,0 0 0,-2 0 0,0 0 0,-1-1 0,-1 1 0,0-14 5,6-67-28,-4-2-1,-5-19 29,-13-260 20,7 244 99,-7 0-1,-6-1-118,9 87 62,-1-1-1,-4 1 1,-1 1-1,-2 0 0,-3 2 1,-19-32-62,18 44-93,-2 1 0,-2 2 1,-1 0-1,-1 2 1,-27-24 92,25 32-546,0 0 1,-2 3-1,-1 0 1,0 2 0,-2 2-1,0 1 1,-1 2-1,-27-8 546,-153-47-3282</inkml:trace>
  <inkml:trace contextRef="#ctx0" brushRef="#br0" timeOffset="121328.301">6742 409 7906,'-72'59'4956,"2"64"-6686,-37 72-5584,18-74 7856,-47 74 6159,15 14-4926,12 8-1762,92-174-12,3 0 0,1 1 0,2 1 0,2 0-1,2 0 1,2 1 0,3-1 0,1 1 0,2 0-1,3 10 0,12 110 673,33 135-673,-27-220 127,4-1 1,4-1-1,21 39-127,-23-55 5,3-1-1,3-1 0,2-3 1,22 26-5,-39-64-2,1-2 0,0 0 1,1-1-1,1-2 1,1 0-1,0-1 1,1-1-1,1-1 0,0-2 1,0 0-1,20 4 2,60 27 14,175 89 42,21 8 1,-222-112 4,2-2 1,0-5-1,29 1-61,9-4 49,0-6-1,47-4-48,274-14 0,-31-5-2,-30 4 22,-21-21-32,37-27-7,-21-20 12,-63-22 6,-47-12 69,-224 94-44,74-42 71,-97 44-78,-1-1 0,0-1-1,-1-1 1,0 0 0,-2-1 0,0 0 0,-1-1 0,-1 0 0,1-7-17,183-368 253,-175 357-179,2 1 1,1 1-1,19-21-74,-26 34 37,-1-1 1,0-1-1,-2 0 1,-1-1 0,-2 0-1,0-1 1,-1 0-1,-2 0 1,-1-1-1,-1 0 1,-1 0-1,-2 0 1,-1-1-1,-2-19-37,-4-29-113,-4 1 0,-3 0-1,-3 1 1,-22-61 113,17 67-31,-3 0 1,-3 2-1,-3 0 0,-24-36 31,-2 10 225,-4 3-1,-5 2 1,-17-14-225,28 41 139,-3 3 0,-3 2 0,-2 3 0,-2 3 0,-29-15-139,-30-15-362,-3 6 0,-3 6 0,-73-25 362,-41 2-1152,-43 20-1594,-13 27 44</inkml:trace>
  <inkml:trace contextRef="#ctx0" brushRef="#br0" timeOffset="160679.667">7183 462 5377,'-7'-3'612,"-1"0"0,1 0 0,0 0 1,0-1-1,1 0 0,-1-1 0,1 1 0,0-1 0,0-1 0,-1 0-612,2 1 38,0 0 0,-1 1 1,1-1-1,-1 1 0,0 0 0,0 1 0,0-1 0,-1 1 0,0 0 1,1 1-1,-1 0 0,-7-2-38,-3 5 126,0 0 0,-1 1 0,1 1 0,0 0 0,0 1 0,0 1 0,1 1 0,-1 0 0,1 1 0,1 1 0,0 0 0,0 1 0,0 1 0,-2 3-126,-26 12 80,-89 61 582,-63 24-155,162-88-487,0 1 0,2 1 0,0 2 0,2 1 0,1 1 0,1 1 0,2 2 0,-11 17-20,2 8 35,2 2 1,3 1 0,2 2 0,4 0 0,1 2 0,4 0 0,2 1 0,3 1 0,2 11-36,-12 33 5,-24 129 133,29-33 81,19-171-204,1-1 0,2 0-1,1-1 1,2 1 0,1-1 0,2 0-1,1-1 1,1 0 0,2-1 0,1-1-1,1 0 1,1-1 0,2 0 0,1-2-1,1 0 1,1-1 0,11 8-15,-16-16 2,0 1 0,-1 1 0,-2 0 0,1 1 1,-2 1-1,-1 0 0,0 1 0,4 13-2,3 3-5,30 66 16,58 101-1,-96-190-6,2-1 0,0-1-1,0 0 1,1 0 0,1-1-1,0-1 1,1 0 0,0-2-1,0 1 1,1-2 0,0 0 0,1-2-1,3 2-3,58 27 35,173 109 130,-154-84-85,2-5 0,59 22-80,117 23 43,2-4-27,-20-14 7,0-2 19,-18-24 97,-11-10-72,-127-29-28,2-5 1,0-5 0,0-4 0,0-4-1,60-11-39,367-47 79,-481 52-79,0-2-1,-1-2 1,31-11 0,-37 3-13,-1-1 1,0-3-1,-2-1 1,-1-2 0,0-2-1,24-24 13,7-3-25,-31 26 23,0-2 1,-3-2 0,21-23 1,103-147 50,-66 83-40,-79 102-10,-1-1 1,0-1 0,-2 0 0,0-1-1,-1 0 1,-1 0 0,-2-1 0,0-1-1,3-14 0,0 4 3,117-362 28,-51 229-25,-47 109-2,-3 0 0,-2-3 0,-3 0 0,-3-1 0,-2 0 0,-3-2 0,-3 0 0,-1-16-4,-7 33 12,-3-1 0,-1 0 0,-3 0-1,-1 0 1,-3 1 0,-2 0 0,-1 0-1,-3 1 1,-2 1 0,-1 0 0,-9-12-12,1 8 44,-3 1-1,-1 1 1,-2 1 0,-22-21-44,-46-67 15,60 73-16,16 22 8,-2 1 0,-1 1-1,-2 1 1,-2 2-1,-12-10-6,-33-17 53,-3 3 0,-3 4 0,-42-20-53,24 24 289,-1 5 0,-3 4 0,-2 4 0,0 5-1,-57-7-288,-6 2 502,-66-1-502,-257-20-375,-135-52-5202,379 58 2032</inkml:trace>
  <inkml:trace contextRef="#ctx0" brushRef="#br0" timeOffset="211804.842">8910 1352 4865,'2'-19'1349,"0"16"-989,-1-1 1,-1 1-1,1-1 1,-1 1-1,1-1 1,-1 0 0,0 1-1,0-1 1,-1 1-1,1-1 1,-1 1-1,1-1 1,-1 1-1,0-1 1,-1 1-1,1-1 1,-2-2-361,-5 22 1631,-41 344-771,27-217-492,-14 84 657,-3 159-1025,37-249 92,2-137-92,0 0 0,0 0 0,0-1 0,0 1-1,0 0 1,0 0 0,1 0 0,-1 0-1,0-1 1,0 1 0,0 0 0,0 0-1,1 0 1,-1 0 0,0 0 0,0 0-1,0 0 1,1 0 0,-1 0 0,0-1-1,0 1 1,0 0 0,1 0 0,-1 0 0,0 0-1,0 0 1,0 0 0,1 0 0,-1 1-1,0-1 1,0 0 0,1 0 0,-1 0-1,0 0 1,0 0 0,0 0 0,0 0-1,1 0 1,-1 0 0,0 1 0,0-1-1,0 0 1,0 0 0,1 0 0,-1 0 0,0 0-1,0 1 1,0-1 0,0 0 0,0 0-1,0 0 1,0 1 0,0-1 0,1 0-1,-1 0 1,0 1 0,10-75-11,26-365 177,9 7-113,-36 295-38,-22 161-90,0 19 56,2 0-1,2 1 1,-4 41 19,13-84 0,-18 131 52,5 1 0,7 1 0,5-1 0,14 103-52,17-75 89,-13-91 3,-14-64-89,-1-18-12,-2 4-1,8-82 23,-2-16 19,44-514 58,-17 338-64,-33 258-20,-1 24-8,1 0 1,0 0 0,0 1 0,0-1-1,0 0 1,0 0 0,0 0 0,-1 0-1,1 0 1,0 0 0,0 0 0,0 1-1,0-1 1,0 0 0,-1 0 0,1 0-1,0 0 1,0 0 0,0 0 0,0 0-1,-1 0 1,1 0 0,0 0-1,0 0 1,0 0 0,-1 0 0,1 0-1,0 0 1,0 0 0,0 0 0,0 0-1,-1 0 1,1 0 0,0-1 0,0 1-1,0 0 1,0 0 0,-1 0 0,1 0-1,0 0 1,0 0 0,0 0 0,0-1-1,0 1 1,0 0 0,0 0 0,-1 0-1,1 0 2,-8 21-39,-29 186-63,-41 419 162,56-409-18,6 197 6,12-164-32,-6-100 0,-10 189 14,22-276-47,1-66-40,13-103 15,-7 2-6,23-174-1612,-29 266-1206,0 7-164</inkml:trace>
  <inkml:trace contextRef="#ctx0" brushRef="#br0" timeOffset="212348.1">8816 1418 8042,'0'0'1,"0"-1"78,0 0 0,0 1 0,0-1 0,-1 1 1,1-1-1,0 1 0,0-1 0,0 1 0,0-1 0,-1 1 0,1-1 0,0 1 0,-1-1 0,1 1 0,0-1 1,-1 1-1,1 0 0,0-1 0,-1 1 0,1-1 0,-1 1 0,1 0 0,-1 0 0,1-1 0,-1 1 0,1 0 0,-1 0 1,1-1-1,-1 1 0,1 0 0,-1 0 0,1 0 0,-1 0 0,1 0 0,-1 0 0,0 0 0,1 0 0,-1 0 1,1 0-1,-1 0 0,1 0 0,-1 0 0,1 1 0,-1-1 0,1 0 0,-1 0 0,1 1 0,-1-1 0,1 0 1,-1 1-1,1-1 0,-1 0 0,1 1 0,0-1 0,-1 0 0,1 1 0,0-1 0,-1 1 0,1-1 0,0 1 1,-1-1-1,1 1 0,0-1 0,0 1 0,0-1 0,0 1 0,-1-1 0,1 1 0,0 0-79,24 177 353,-7 2-1,-9 0 1,-7 0 0,-9 0-1,-13 56-352,-51 561 596,71-784-568,1 0-1,0 0 0,1 0 0,0 0 0,1 0 0,0 0 0,1-1 0,1 1 0,0 0-27,1-26 118,-4 9-2664</inkml:trace>
  <inkml:trace contextRef="#ctx0" brushRef="#br0" timeOffset="213133.763">8740 3393 8890,'-9'6'6963,"2"16"-6447,6-16-64,-35 197 572,36-202-1014,-1 0-1,1-1 1,-1 1 0,1 0 0,-1-1-1,1 1 1,0 0 0,-1-1-1,1 1 1,0 0 0,0 0-1,-1 0 1,1-1 0,0 1-1,0 0 1,0 0 0,0 0-1,0-1 1,0 1 0,0 0-1,0 0 1,0 0 0,1-1-1,-1 1 1,0 0 0,0 0-1,1-1 1,-1 1 0,0 0-1,1 0 1,-1-1 0,1 1-1,-1-1 1,1 1 0,-1 0-1,1-1 1,0 1 0,-1-1-1,1 1 1,0-1 0,-1 1-1,1-1 1,0 0 0,-1 1-1,1-1 1,0 0 0,0 0-1,0 1 1,-1-1 0,1 0-1,0 0 1,0 0 0,0 0 0,-1 0-1,1 0 1,0 0 0,0 0-1,0 0 1,-1-1 0,1 1-1,0 0 1,0 0 0,-1-1-1,1 1 1,0 0 0,-1-1-1,2 0-9,254-168 132,-245 162-117,-3 1-2,1 1 0,0-1 0,1 1 0,-1 1 0,1 0 1,0 0-1,0 1 0,0 0 0,1 1 0,-1 0 0,0 1 0,7 0-13,17 7 142,-27 19 671,-20 28-199,13-53-612,0 0 0,0-1 1,0 1-1,0 0 0,1 0 1,-1-1-1,0 1 0,0 0 1,0 0-1,0 0 1,0-1-1,0 1 0,0 0 1,0 0-1,0-1 0,0 1 1,0 0-1,0 0 0,0-1 1,0 1-1,0 0 0,0 0 1,0-1-1,0 1 0,0 0 1,-1 0-1,1-1 0,0 1 1,0 0-1,0 0 1,0 0-1,0-1 0,-1 1 1,1 0-1,0 0 0,0 0 1,0 0-1,-1-1 0,1 1 1,0 0-1,0 0 0,0 0 1,-1 0-1,1 0 0,0 0 1,0 0-1,-1 0 0,1 0 1,0 0-1,0 0 1,-1 0-1,1 0 0,0 0 1,0 0-1,-1 0 0,1 0 1,0 0-1,0 0 0,-1 0 1,1 0-1,0 0-2,0-2 7,-18-36-793,17 37 628,-1 1 1,1-1-1,0 1 1,0 0-1,-1-1 1,1 1-1,-1 0 1,1 0-1,0 0 1,-1 0-1,1 0 1,0 0 0,-1 0-1,1 0 1,0 1-1,-1-1 1,1 1-1,0-1 1,-1 1-1,1-1 1,0 1-1,0 0 1,0-1-1,-1 1 1,1 0-1,0 0 1,0 0 0,0 0-1,0 0 1,1 0-1,-1 0 1,0 0-1,0 0 1,0 1 157,-8 6-1925,-18 15-2252</inkml:trace>
  <inkml:trace contextRef="#ctx0" brushRef="#br0" timeOffset="214133.674">8757 3392 7306,'-2'-3'279,"1"0"0,0 0 0,0 0 0,0 0 0,0 0 0,0 0 0,1 0 1,-1 0-1,1 0 0,0 0 0,0 0 0,0 0 0,0 0 0,0-1 0,1 1 0,0 0 1,-1 0-1,1 0 0,0 0 0,1 1 0,-1-1 0,0 0 0,1 0 0,0 1 1,-1-1-1,1 1 0,0-1 0,0 1 0,0 0 0,1 0 0,-1 0 0,1 0 0,-1 0 1,3-1-280,-4 3 40,0 0 0,0 0 0,-1 1 0,1-1 0,0 0 0,0 0 0,0 1 1,-1-1-1,1 0 0,0 1 0,0-1 0,-1 1 0,1-1 0,0 1 0,-1 0 1,1-1-1,-1 1 0,1 0 0,0-1 0,-1 1 0,0 0 0,1 0 0,-1-1 0,1 1 1,-1 0-1,0 0 0,0 0 0,1-1 0,-1 1 0,0 0 0,0 0 0,0 0 1,0 0-1,0 0 0,0-1 0,0 1 0,0 0 0,0 0 0,-1 0 0,1 0 1,0 0-1,0-1 0,-1 1 0,1 0 0,0 0 0,-1-1 0,1 1 0,-1 0 0,1 0 1,-1-1-1,0 1 0,0 0-40,0 4 93,-21 116 730,8-54-327,3 0 0,-1 55-496,11-120 5,1 0 0,-1-1 0,1 1-1,0 0 1,0 0 0,0-1 0,0 1 0,0 0 0,0 0 0,0 0 0,1-1 0,-1 1 0,1 0 0,-1-1 0,1 1-1,0 0 1,0-1 0,-1 1 0,1-1 0,0 1 0,0-1 0,1 1 0,-1-1 0,0 0 0,0 1 0,1-1-1,-1 0 1,0 0 0,1 0 0,0 0 0,-1 0 0,1-1 0,-1 1 0,1 0 0,0-1 0,-1 1 0,1-1 0,0 1-1,0-1 1,-1 0 0,1 0 0,0 0 0,0 0 0,0 0 0,-1 0 0,1 0 0,0-1 0,0 1 0,-1-1 0,1 1-1,1-2-4,23-4-10,0-1-1,0-2 0,-1 0 1,0-2-1,23-13 11,-10 0 34,0-1 0,-2-2 0,17-17-34,5 10 128,-124 45 493,35-13-620,11-1-2,0 0-1,0 2 1,-1 0-1,1 2 1,-1 0-1,1 1 1,0 1-1,0 0 1,0 2-1,1 1 1,-1 0-1,1 1 1,1 1-1,-1 1 1,1 1-1,-5 4 2,23-14 0,0 0-1,1 1 0,-1-1 1,0 0-1,1 0 1,-1 0-1,0 1 0,1-1 1,-1 0-1,0 0 0,0 1 1,1-1-1,-1 0 1,0 1-1,0-1 0,0 0 1,1 1-1,-1-1 0,0 0 1,0 1-1,0-1 1,0 1-1,0-1 0,0 0 1,0 1-1,0-1 0,0 0 1,0 1-1,0-1 1,0 1-1,0-1 0,0 0 1,0 1-1,0-1 0,0 1 1,0-1-1,0 0 1,-1 1-1,1-1 0,0 0 1,0 1-1,0-1 0,-1 0 1,1 1-1,0-1 0,0 0 1,-1 0-1,1 1 1,0-1-1,-1 0 0,1 0 1,0 0-1,-1 1 0,1-1 1,0 0-1,-1 0 1,1 0-1,-1 0 0,1 0 1,0 0-1,-1 0 0,1 0 1,-1 0-1,1 0 1,0 0-1,-1 0 1,32-7-65,258-155-203,-221 143-147,-67 20 407,0-1 1,0 1-1,-1-1 1,1 0-1,0 1 1,0 0 0,-1-1-1,1 1 1,0-1-1,-1 1 1,1 0-1,0-1 1,-1 1-1,1 0 1,-1 0-1,1 0 1,-1-1-1,0 1 1,1 0-1,-1 0 1,0 0 0,1 0-1,-1 0 1,0 0-1,0 0 1,0 0-1,0 0 1,0-1-1,0 1 1,0 0-1,0 0 1,0 0-1,-1 0 1,1 0-1,0 0 1,-1 0-1,1 0 1,0-1 0,-1 1-1,1 0 1,-1 0-1,1 0 1,-1-1-1,0 1 1,1 0-1,-1-1 1,0 1-1,1-1 1,-1 1-1,0 0 1,0-1-1,0 1 8,-2 6-1,-1 3 0,4-8-21,0-1 0,-1 1 0,1-1 0,0 0 0,-1 1 0,1-1 0,-1 0 0,0 0 0,1 1 0,-1-1 0,0 0 0,0 0 0,0 0 0,0 0 0,0 0 0,0 0 0,0 0 0,0 0-1,0-1 1,0 1 0,0 0 0,-1 0 0,1-1 0,0 1 0,-1-1 22,-37 17-5057,12-6 1200</inkml:trace>
  <inkml:trace contextRef="#ctx0" brushRef="#br0" timeOffset="214585.18">8625 3363 7682,'-77'-46'4711,"75"45"-4609,1 0-1,-1 1 1,1-1-1,-1 0 1,0 0-1,1 1 0,-1-1 1,0 1-1,1-1 1,-1 1-1,0 0 1,1 0-1,-1 0 0,0 0 1,0 0-1,1 0 1,-1 0-1,0 1 1,0-1-1,1 0 0,-1 1 1,1-1-1,-1 1-101,-8 2 747,27-12 230,60-12-935,37-16 40,57-83 32,-171 120-123,0-1 0,1 1 0,-1-1 0,0 1 0,1-1 0,-1 1 0,0-1 0,1 1 0,-1 0 1,1-1-1,-1 1 0,1 0 0,-1-1 0,1 1 0,-1 0 0,1 0 0,-1-1 0,1 1 0,-1 0 0,1 0 1,0 0-1,-1 0 0,1 0 0,-1 0 0,1 0 0,-1 0 0,1 0 0,0 0 0,-1 0 0,1 0 1,-1 0-1,1 1 0,-1-1 0,1 0 0,-1 0 0,1 0 0,-1 1 0,1-1 0,-1 0 0,1 1 1,-1-1-1,1 1 0,-1-1 0,0 0 0,1 1 0,-1-1 0,0 1 0,1-1 0,-1 1 0,0-1 0,1 1 1,-1-1-1,0 1 0,0-1 0,0 1 0,0-1 0,0 1 0,1 0 0,-1-1 0,0 1 0,0-1 9,-10 37-939,-25 22-2221,15-34 1093</inkml:trace>
  <inkml:trace contextRef="#ctx0" brushRef="#br0" timeOffset="-214247.73">8977 3178 5089,'2'-6'313,"-1"0"-1,1 0 1,-1 0 0,0 0 0,-1-1-1,1 1 1,-1 0 0,0 0-1,-1 0 1,1-1 0,-1 1-1,-1 0 1,1 0 0,-1 0-1,0 0 1,0 1 0,-1-1 0,0 0-1,0 1 1,0 0 0,0 0-1,-1 0 1,0 0 0,0 0-1,0 1 1,-1 0 0,0 0-1,1 0 1,-1 0 0,-1 1 0,1-1-1,-2 1-312,1 2 96,0 0-1,0 0 1,0 1-1,0 0 1,0 0-1,0 1 1,0 0-1,0 0 1,1 0-1,-1 1 1,0 0-1,0 0 1,1 0-1,0 1 1,-1-1-1,1 1 0,0 1 1,0-1-1,0 1 1,1 0-1,0 0 1,-1 0-1,0 2-95,-10 6 127,-158 139 486,90-75-573,-51 56-14,121-117-21,1 1 0,0 0 0,1 1 0,0 0 0,2 1-1,0 0 1,1 1 0,0 0 0,2 0 0,0 0 0,2 1 0,0 0-1,1 0 1,1 0 0,0 0 0,2 0 0,1 12-5,2-10 4,2-1 1,0 0-1,1-1 1,1 1-1,1-1 1,0-1-1,2 1 1,0-2-1,2 1 1,0-1-1,0-1 1,2 0-1,0-1 1,1-1-1,1 0 1,14 11-5,-17-18-2,0 0 0,0-1 0,1 0 0,0-1 0,1-1 0,-1 0 1,1-1-1,0 0 0,0-2 0,0 1 0,0-2 0,1 0 0,-1-1 0,0 0 0,1-1 0,-1-1 0,0-1 0,0 0 2,9-3 3,-1-1 1,1-1-1,-1-1 0,-1-1 0,0-1 0,0-1 0,-1-1 0,-1-1 0,0-1 0,13-13-3,-3 1 11,-2-1 1,0-2-1,-2 0 0,-1-2 1,-2-1-1,2-5-11,11-24 31,-3-2 0,-2-1 1,-4-2-1,-2-1 0,5-28-31,-28 85 17,0 1-1,0-1 1,-1 1 0,0-1-1,-1 1 1,-1-1 0,1 0 0,-2 1-1,1-1 1,-1 1 0,-1 0-1,-1-3-16,-2-15 61,-41-144 574,-22-5 316,24 119-495,-10 39-118,27 7-223,23 8-99,-1 1-1,0 0 0,1 1 0,-1 0 1,0-1-1,0 2 0,0-1 0,-1 1 1,1 0-1,0 0 0,0 1 0,-1-1 0,1 2 1,0-1-1,-1 1 0,1 0 0,0 0 1,0 0-1,-3 2-15,-22 12 11,0 2-1,2 1 1,0 2 0,1 0-1,1 2 1,0 1 0,2 1-1,1 2 1,-12 16-11,-163 203-296,145-176 380,3 2 0,-31 60-84,4 15-3330</inkml:trace>
  <inkml:trace contextRef="#ctx0" brushRef="#br0" timeOffset="-200629.93">8975 1038 3513,'1'-13'783,"-1"0"0,2 0 0,0 0 0,1 0 0,0 0 0,1 0 0,0 1 0,1-1 0,2-1-783,-7 14 35,0 0 0,0 0 1,0 1-1,0-1 0,0 0 1,0 1-1,0-1 0,0 0 0,0 0 1,1 1-1,-1-1 0,0 0 1,0 0-1,0 1 0,0-1 1,1 0-1,-1 0 0,0 0 1,0 1-1,1-1 0,-1 0 1,0 0-1,0 0 0,1 0 1,-1 0-1,0 1 0,0-1 1,1 0-1,-1 0 0,0 0 1,1 0-1,-1 0 0,0 0 1,0 0-1,1 0 0,-1 0 1,0 0-1,1 0 0,-1 0 1,0 0-1,0 0 0,1 0 0,-1 0 1,0-1-1,0 1 0,1 0 1,-1 0-1,0 0 0,0 0 1,1-1-1,-1 1 0,0 0 1,0 0-1,1 0 0,-1-1 1,0 1-1,0 0 0,0 0 1,0-1-1,0 1 0,1 0 1,-1 0-1,0-1 0,0 1 1,0 0-1,0-1 0,0 1-35,4 27 841,-5 21-327,-2 0 0,-2 0 1,-2-1-1,-11 41-514,-8 48 390,20-101-254,2 1 0,2 0-1,1 1 1,2 6-136,10-1 67,-11-42-66,0 1 0,0 0 0,1-1 0,-1 1 0,0 0-1,1-1 1,-1 1 0,0-1 0,1 1 0,-1 0 0,1-1-1,-1 1 1,1-1 0,-1 1 0,1-1 0,-1 1 0,1-1 0,0 0-1,-1 1 1,1-1 0,0 0 0,-1 1 0,1-1 0,0 0-1,-1 0 1,1 0 0,0 0 0,0 1 0,-1-1 0,1 0-1,0 0 1,-1 0 0,1-1 0,0 1 0,0 0 0,-1 0-1,1 0 1,0 0 0,-1-1 0,1 1 0,0 0 0,-1-1 0,1 1-1,0 0 1,-1-1 0,1 1 0,-1-1 0,1 1 0,-1-1-1,1 1 1,-1-1 0,1 1 0,-1-2-1,8-8 19,0-1-1,-1 0 1,-1-1 0,0 0-1,-1 0 1,0 0 0,-1-1-1,0 1 1,-1-1 0,0 0-1,1-12-18,1-19 48,-1-1 0,-2 0 0,-2 0-1,-3 0 1,-6-43-48,4 65 21,-4 31 19,-5 16-10,1 1 0,1 0-1,2 1 1,0 0-1,2 1 1,1 0-1,1 0 1,1 1 0,1-1-1,2 1 1,1 4-30,20-53 14,7-36 24,-3-2-1,-2 0 0,-3-1 0,-2-1 0,5-49-37,-17 50 40,-5 60-40,1 0 0,0 0 0,0-1 0,-1 1 0,1 0 0,0 0 1,-1 0-1,1-1 0,0 1 0,-1 0 0,1 0 0,0 0 0,-1 0 0,1 0 0,-1 0 0,1 0 0,0 0 1,-1-1-1,1 2 0,0-1 0,-1 0 0,1 0 0,-1 0 0,1 0 0,0 0 0,-1 0 0,1 0 1,0 0-1,-1 0 0,1 1 0,0-1 0,-1 0 0,1 0 0,0 1 0,-1-1 0,1 0 0,0 0 0,0 1 1,-1-1-1,1 0 0,0 1 0,0-1 0,-1 0 0,1 1 0,0-1 0,0 0 0,0 1 0,0-1 1,0 0-1,0 1 0,0-1 0,0 0 0,0 1 0,-1-1 0,2 1 0,-1-1 0,0 0 0,0 1 0,0-1 1,0 1-1,0-1 0,0 0 0,0 1 0,0-1 0,0 0 0,1 1 0,-1-1 0,0 0 0,0 1 1,1-1-1,-2 3-1,-52 174-14,-24 48 161,74-204-114,14-55-10,-2 0 1,-1-1-1,-2 0 0,1-14-22,-6 40 6,8-143 67,-13 127-47,4 25-25,0-1-1,0 1 0,0 0 1,0-1-1,0 1 0,0 0 0,0-1 1,0 1-1,0 0 0,0-1 0,-1 1 1,1 0-1,0-1 0,0 1 1,0 0-1,-1 0 0,1-1 0,0 1 1,0 0-1,-1 0 0,1-1 0,0 1 1,0 0-1,-1 0 0,1 0 0,0 0 1,-1-1-1,1 1 0,0 0 1,-1 0-1,1 0 0,0 0 0,-1 0 1,1 0-1,0 0 0,-1 0 0,1 0 1,0 0-1,-1 0 0,1 0 1,0 0-1,-1 0 0,1 0 0,0 0 1,-1 1-1,1-1 0,0 0 0,0 0 1,-1 0-1,1 0 0,0 1 0,-1-1 1,1 0-1,0 0 0,0 1 1,0-1-1,-1 0 0,1 0 0,0 1 1,0-1-1,0 0 0,-1 1 0,1-1 1,0 0-1,0 0 0,0 1 0,-30 80-36,23-52 14,-72 322 26,65-256-7,14-94-6,0-1-1,-1 1 1,1-1 0,0 1-1,0-1 1,-1 1 0,1-1-1,0 1 1,0-1 0,-1 1-1,1-1 1,0 1 0,0-1-1,0 1 1,0-1 0,0 1-1,0 0 1,0-1 0,0 1 0,0-1-1,0 1 1,0-1 0,1 1-1,-1-1 1,0 1 0,0-1-1,0 1 1,1-1 0,-1 1-1,0-1 1,1 1 0,-1-1-1,0 1 1,1-1 0,-1 0-1,0 1 1,1-1 0,-1 0-1,1 1 1,-1-1 0,1 0-1,-1 1 1,1-1 0,-1 0 0,1 0-1,-1 0 1,1 1 0,-1-1-1,1 0 1,-1 0 0,1 0-1,0 0 1,-1 0 0,1 0-1,-1 0 1,1 0 0,-1 0-1,1 0 1,-1-1 0,1 1-1,-1 0 1,1 0 0,-1 0-1,1-1 10,23-27-1121,6-50-2784,-20 34 1210</inkml:trace>
  <inkml:trace contextRef="#ctx0" brushRef="#br0" timeOffset="-200165.287">9342 900 9786,'-92'117'5230,"82"-101"-5092,0 0 0,1 1 0,2 0 0,-1 1 1,2-1-1,-3 15-138,8-28 2,-1 1 0,2-1 1,-1 1-1,0 0 0,1-1 1,0 1-1,0 0 0,0 0 1,1-1-1,0 1 0,0-1 1,0 1-1,0-1 0,0 1 1,1-1-1,0 1 0,0-1 1,0 0-1,1 0 0,-1 0 1,1 0-1,0-1 0,0 1 1,1-1-1,-1 0 0,0 0 1,1 0-1,0 0 0,0 0 1,0-1-1,0 0 0,1 1-2,17 1 207,-20-60-151,2-1-52,4 1 0,1 1 0,9-22-4,-11 65 37,-6 34-3,-1-14-25,-25 274 108,17-224-100,-36 279-87,46-315-898,11-37-1635,5-25-58</inkml:trace>
  <inkml:trace contextRef="#ctx0" brushRef="#br0" timeOffset="-198352.678">8811 3261 3273,'10'-158'10381,"-17"177"-7621,3-1-2408,-4 25-19,-2 0 1,-1 0 0,-3-1 0,-5 7-334,-11 31 101,3 2-1,-4 31-100,27-96 9,-2 3-5,-4 58 25,11-76-30,1 0 1,-1 0-1,1 0 1,0 0-1,0 0 1,-1 0-1,1 0 1,1-1-1,-1 1 1,0-1-1,0 1 1,0-1-1,1 0 1,-1 0-1,1 0 1,-1 0-1,1-1 1,-1 1-1,1-1 0,0 1 1,-1-1-1,1 0 1,-1 0-1,1 0 1,0 0-1,-1 0 1,1-1-1,-1 1 1,1-1-1,-1 0 1,1 0-1,-1 0 1,1 0-1,-1 0 1,2-1 0,11-1 6,59-6 22,-49 7-26,0-1 0,0-1-1,-1-1 1,1-1-1,-1-1 1,-1-1 0,1-1-1,1-2-1,122-98 62,-145 107-60,0 1 1,0-1 0,0 1 0,0 0-1,0-1 1,0 1 0,0 0-1,1 0 1,-1 1 0,0-1 0,0 0-1,1 1 1,-1-1 0,0 1 0,1 0-1,-1 0 1,1 0 0,-1 0-1,0 0 1,1 0 0,-1 1-3,-10 26 511,2-16-406,0 0 1,-1 0 0,0 0 0,-1-1-1,0 0 1,-1-1 0,0 0-1,0 0 1,-1-1 0,0 0-1,0 0 1,-1-1 0,0-1 0,0 0-1,-1 0 1,0-1 0,0-1-1,0 0 1,-9 2-106,-140-2 207,158-3-210,0 1 0,0-1-1,0 1 1,0-1 0,0 1 0,0 0 0,0 0 0,1 0 0,-1 0-1,1 1 1,0-1 0,-1 1 0,1-1 0,1 1 0,-1 0 0,0 0-1,0 0 1,1 0 0,0 0 0,0 0 0,-1 0 0,2 0 0,-1 1-1,0-1 1,1 0 0,-1 0 0,1 1 0,0-1 0,0 0 0,1 1 0,-1 0 3,23 9-103,-19-13 87,0 0 0,-1 0 0,1 0 1,0-1-1,0 1 0,0-1 0,0 0 1,-1 0-1,1 0 0,0-1 0,-1 1 0,1-1 1,-1 0-1,0 0 0,3-2 16,13-6-58,139-74-439,-97 35-86,-60 48 581,-1 1 0,0-1 0,0 0 1,0 1-1,0-1 0,0 1 0,0-1 0,0 1 0,0-1 1,0 1-1,0-1 0,-1 1 0,1-1 0,0 1 0,0-1 1,0 1-1,-1-1 0,1 1 0,0-1 0,-1 1 0,1-1 1,0 1-1,-1 0 0,1-1 0,0 1 0,-1-1 0,1 1 1,-1 0-1,1 0 0,-1-1 0,1 1 0,-1 0 0,1 0 1,-1-1-1,1 1 0,-1 0 0,1 0 0,-1 0 0,1 0 1,-1 0-1,1 0 0,-1 0 0,1 0 0,-1 0 1,1 0-1,-1 0 0,1 0 0,-1 0 0,0 0 0,1 1 1,-1-1-1,1 0 0,0 0 0,-1 1 0,1-1 0,-1 0 1,1 0-1,-1 1 0,1-1 2,-194 43 152,17-1-100,98-29-37,44-4-45,35-9 27,1 1 0,-1 0 0,0 0 0,0-1 0,0 1 1,1 0-1,-1-1 0,0 1 0,1 0 0,-1-1 0,1 1 0,-1 0 0,0-1 0,1 1 0,-1-1 0,1 1 0,0-1 0,-1 1 0,1-1 0,-1 1 0,1-1 0,0 0 0,-1 1 0,1-1 1,0 0-1,-1 0 0,1 1 0,0-1 0,0 0 0,-1 0 0,1 0 0,0 0 0,0 0 0,-1 0 0,1 0 0,0 0 0,0 0 0,-1 0 0,1 0 0,0-1 0,0 1 0,-1 0 0,1-1 4,102-12-454,-63-3-2411,-22 2 386</inkml:trace>
  <inkml:trace contextRef="#ctx0" brushRef="#br0" timeOffset="-197773.933">8836 3387 7514,'-14'-19'4611,"29"-1"-3433,12-4 2743,-70 75-1985,17-4-1869,2 2-1,2 1 0,2 1 1,2 0-1,3 1 1,-2 22-67,-2 38 20,19-111-22,1 1 1,-1-1-1,1 0 1,-1 0-1,1 0 0,-1 0 1,1 0-1,0 0 1,-1 0-1,1 0 1,0 0-1,0 0 0,0 0 1,0 0-1,0 0 1,0-1-1,0 1 1,0 0-1,0-1 0,0 1 1,0-1-1,1 1 1,-1-1-1,0 0 1,0 1-1,1-1 0,-1 0 1,0 0-1,0 0 1,1 0-1,-1 0 1,0 0-1,0 0 0,1 0 1,-1 0-1,0-1 1,0 1-1,0-1 1,1 1-1,-1-1 0,0 1 1,0-1-1,0 1 1,0-1-1,0 0 1,0 0-1,0 0 0,0 1 1,0-1-1,0 0 1,-1 0-1,1 0 1,0-1 1,6-1-1,8-6 4,0 1 0,1 1 0,0 0 0,0 2 0,0-1 0,1 2 0,0 0 0,0 1 0,0 1 0,0 1 0,0 0 0,12 2-3,32 6 152,-31 6-16,-12-4-2615,-14-6 1164,-3 2 3542,-4-10-1018,3-9-4995</inkml:trace>
  <inkml:trace contextRef="#ctx0" brushRef="#br0" timeOffset="-196747.513">8961 715 6921,'1'0'104,"-1"-1"-1,0 1 1,0-1-1,0 1 1,0-1-1,0 1 0,-1-1 1,1 1-1,0-1 1,0 1-1,0-1 1,0 1-1,0 0 0,-1-1 1,1 1-1,0-1 1,0 1-1,-1 0 1,1-1-1,0 1 0,-1-1 1,1 1-1,0 0 1,-1 0-1,1-1 0,-1 1 1,1 0-1,0 0 1,-1-1-1,1 1 1,-1 0-1,1 0 0,-1 0 1,1 0-1,-1-1 1,1 1-1,-1 0 1,1 0-1,0 0 0,-1 0 1,1 0-1,-1 0 1,1 1-1,-1-1 1,1 0-1,-1 0 0,1 0 1,-1 0-1,1 0 1,-1 1-1,1-1 0,0 0 1,-1 0-1,1 1 1,-1-1-1,1 0 1,0 1-1,-1-1 0,1 0 1,0 1-1,0-1 1,-1 1-104,-11 34 912,-30 181 477,6 18-1389,31-192 62,1 0 1,2 0-1,1 0 0,3 1 0,6 37-62,4-89 84,19-56-47,-3-1 0,-2-2 0,-4 0 0,-3-2 0,8-53-37,-22 26 128,-5 98-117,0-1 0,0 1 0,0 0 0,-1-1 0,1 1-1,0-1 1,-1 1 0,1 0 0,0-1 0,-1 1 0,1-1-1,-1 1 1,1-1 0,-1 1 0,1-1 0,-1 1 0,1-1-1,-1 0 1,0 1 0,1-1 0,-1 0 0,0 1 0,1-1-1,-1 0 1,0 0 0,1 0 0,-1 0 0,0 1-1,1-1 1,-1 0 0,0 0 0,1 0 0,-1 0 0,0-1-1,1 1 1,-1 0 0,0 0 0,1 0 0,-1 0 0,0-1-1,1 1 1,-1 0 0,0-1 0,1 1 0,-1 0 0,1-1-1,-1 1 1,1-1 0,-1 1 0,1-1 0,-1 1 0,1-1-1,-1 1 1,1-1 0,0 0 0,-1 1 0,1-1 0,0 0-1,0 0-10,-18 54 115,2 0 1,3 1-1,2 1 0,1 6-115,-2 8 21,-24 125 16,33-163-28,3-31-9,0 0 0,0 0 0,0 0 0,1-1 0,-1 1 0,0 0 0,0 0 0,1 0 0,-1 0 0,0 0 0,0-1 0,1 1 0,-1 0 0,0 0 0,0 0 0,1 0 0,-1 0 0,0 0 0,0 0 0,1 0 0,-1 0 0,0 0 0,1 0 0,-1 0 0,0 0-1,0 0 1,1 0 0,-1 0 0,0 1 0,0-1 0,1 0 0,-1 0 0,0 0 0,0 0 0,1 0 0,-1 1 0,0-1 0,17-38 12,-2-1 1,-1-1-1,-2 0 0,-1-6-12,23-146 119,-40 257-92,-6 64-15,-5 55-31,7 42 19,13-169 105,4-35 1093,2-32-3093,-4-27 617</inkml:trace>
  <inkml:trace contextRef="#ctx0" brushRef="#br0" timeOffset="-196117.773">9313 965 7234,'-4'-8'5499,"19"43"-4565,-8 19-612,-3-1 0,-3 1 1,-1 0-1,-3 0 0,-6 28-322,-1 12 337,-4-1-1,-20 62-336,29-139 178,4-22 11,5-30 2,54-421 114,-18 208-265,-37 237-42,-6 26-4,-58 247-22,-19 114-9,56-243-381</inkml:trace>
  <inkml:trace contextRef="#ctx0" brushRef="#br0" timeOffset="-98052.051">431 6250 6729,'21'-120'5711,"-20"119"-5647,-1 0 0,0-1 1,0 1-1,1 0 0,-1 0 0,0 0 1,0 0-1,0-1 0,0 1 1,0 0-1,0 0 0,0 0 0,-1-1 1,1 1-1,0 0 0,-1 0 0,1 0 1,-1 0-1,1 0 0,-1 0 0,1 0 1,-1 0-1,0 0 0,0 0 0,1 0 1,-1 0-1,0 0 0,0 1 0,0-1 1,0 0-1,0 1 0,0-1 0,0 0 1,0 1-1,0-1 0,0 1 0,-1 0 1,1-1-1,0 1 0,0 0 0,0 0 1,0 0-1,-1 0 0,1 0 0,0 0 1,0 0-1,-1 0-64,-54 23 1441,-74 73-477,112-84-947,0 0 0,1 1 0,1 0 0,0 1 0,1 1-1,1 1 1,0 0 0,1 1 0,1 0 0,1 1 0,0 0 0,1 1-1,1 0 1,1 1 0,1 0 0,0 0 0,2 0 0,0 1 0,1 0 0,0 15-17,3-32-4,1 1 1,-1 0 0,1 0 0,0 0 0,1 0 0,-1-1 0,1 1 0,0 0 0,0 0 0,0-1 0,1 1 0,0 0 0,0-1 0,0 0 0,0 1 0,1-1-1,-1 0 1,1 0 0,0-1 0,0 1 0,1 0 0,-1-1 0,1 0 0,0 0 0,0 0 0,0 0 0,0-1 0,0 1 0,0-1 0,1 0 0,-1-1-1,1 1 1,0-1 0,-1 1 0,1-2 0,0 1 0,4 0 3,2-4 12,-1-1 0,0 0 0,0 0 0,0-1 1,-1-1-1,1 1 0,-1-2 0,-1 1 0,1-1 0,-1 0 0,0-1 0,-1 0 0,0 0 0,0-1 0,-1 0 0,0 0 0,0 0 0,-1-1 1,0 0-13,22-34 249,-3-1 1,-1-2 0,-2 0-1,6-26-249,-17 22 593,-10 50-567,0 0 1,0-1-1,0 1 0,0 0 1,0 0-1,0-1 0,0 1 1,-1 0-1,1-1 0,0 1 1,-1 0-1,1 0 0,-1 0 1,1-1-1,-1 1 0,0 0 1,1 0-1,-1 0 0,0 0 1,0 0-1,0 0 0,0 0 1,0 0-1,0 1 0,0-1 1,0 0-1,0 1 0,0-1 1,0 0-1,-1 1 0,1-1 0,0 1 1,0 0-1,-1-1 0,1 1 1,-1 0-27,-59 14 512,60-14-553,0 0-1,0 0 1,1-1 0,-1 1 0,0 0 0,1 0-1,-1 0 1,0-1 0,1 1 0,-1 0-1,0-1 1,1 1 0,-1-1 0,1 1 0,-1 0-1,1-1 1,-1 0 0,1 1 0,-1-1-1,1 1 1,-1-1 0,1 1 0,0-1-1,-1 0 1,1 1 0,0-1 0,0 0 0,-1 1-1,1-1 1,0 0 0,0 1 0,0-1-1,0 0 1,0 0 0,0 1 0,0-1 0,0 0-1,0 1 1,0-1 0,0 0 0,1 1-1,-1-1 1,0 0 0,0 1 0,1-1 0,-1 0-1,0 1 1,1-1 0,-1 1 0,1-1-1,-1 0 1,1 1 0,-1-1 0,1 1 0,-1 0-1,1-1 1,0 0 41,12-29-3763,4-7-420</inkml:trace>
  <inkml:trace contextRef="#ctx0" brushRef="#br0" timeOffset="-97468.091">926 5893 10082,'-21'40'5508,"-3"18"-4595,5-12-668,-73 147 304,48-107-313,4 2-1,3 2 1,4 3-236,13 20 109,19-111-105,1 0 0,0 0 0,0 0 0,-1 0 0,2 1 0,-1-1 0,0 0 0,0 0 0,1 0 0,-1 0 0,1 0 0,0 0-1,-1 0 1,1 0 0,0 0 0,0-1 0,0 1 0,0 0 0,1 0 0,-1-1 0,0 1 0,1-1 0,-1 1 0,1-1 0,0 0 0,-1 1 0,1-1 0,0 0 0,0 0 0,0 0-1,0 0 1,0-1 0,0 1 0,0-1 0,0 1 0,0-1 0,0 1 0,0-1 0,0 0 0,0 0 0,0 0 0,0 0 0,0 0 0,0-1 0,0 1 0,1-1-4,19-3 61,0-2 0,-1 0 0,0-1 1,-1-1-1,9-5-61,25-9 99,-38 16-474,80-32 2033,-55 19-3568,1-3 505</inkml:trace>
  <inkml:trace contextRef="#ctx0" brushRef="#br0" timeOffset="-96679.727">1522 6035 8506,'3'-6'1455,"1"-2"1880,-3 13-574,-38 466-129,18-506-7713,-6 7 1603</inkml:trace>
  <inkml:trace contextRef="#ctx0" brushRef="#br0" timeOffset="-96379.197">1202 6076 9986,'2'-19'4675,"16"-7"-3025,-14 20-1537,245-305 796,-219 256-414,-49 134 998,17-56-1435,2-1 0,1 1 0,1-1 0,0 1-1,2-1 1,3 11-58,-6-30 4,0 1-1,0 0 0,0-1 1,1 1-1,-1 0 0,1-1 1,-1 0-1,1 1 0,1-1 1,-1 0-1,0 0 0,1 0 1,-1 0-1,1-1 1,0 1-1,0-1 0,0 1 1,0-1-1,0 0 0,1 0 1,-1-1-1,1 1 0,-1-1 1,1 1-1,-1-1 0,1 0 1,0-1-1,0 1 1,0 0-1,-1-1 0,4 0-3,74-25-1021,-34-6-2505,-20 3 208</inkml:trace>
  <inkml:trace contextRef="#ctx0" brushRef="#br0" timeOffset="-95949.844">2226 6025 7698,'-19'2'3552,"11"-2"201,3 1-1792,7-1-945,10-3-272,8-1-448,21-7-152,6-4 16,23-8-32,1 1 32,9-3-72,-10 7-8,-2 3-16,-17 6-288,-9 1-1016,-15 5-2009,-16 5-728,-14 1-1456</inkml:trace>
  <inkml:trace contextRef="#ctx0" brushRef="#br0" timeOffset="-95569.91">2663 5724 9010,'28'-28'8202,"0"12"-8059,0 2 1,1 1-1,0 1 1,0 2 0,2 0-1,-1 3 1,1 0-1,0 2 1,9 0-144,-36 4-1,0 1 1,0-1-1,0 1 0,0-1 0,0 1 1,0 1-1,0-1 0,0 1 1,0-1-1,0 1 0,0 0 1,0 0-1,0 1 0,-1-1 0,1 1 1,-1 0-1,1 0 0,-1 0 1,1 0-1,-1 1 0,0-1 0,0 1 1,0 0-1,-1 0 0,1 0 1,0 0-1,-1 1 0,0-1 1,0 0-1,0 1 0,0 0 0,-1-1 1,0 1-1,1 0 0,-1 0 1,0 1 0,-1 9 30,-1-1 0,-1 1 0,0-1 0,0 0 0,-1 0 0,-1 0 0,-1 3-30,4-14 8,-93 232 987,33-94-391,55-124-1349,14-28-2509,8-20 216</inkml:trace>
  <inkml:trace contextRef="#ctx0" brushRef="#br0" timeOffset="-95216.76">3625 5455 9866,'0'0'2593,"2"15"767,-1 12-2848,1 13-143,-4 8-209,2 19 16,-3-6-96,6 1 40,2-6-104,5-4-16,3-17-344,-3-14 1136,-4-15-4273,-4-14 1497</inkml:trace>
  <inkml:trace contextRef="#ctx0" brushRef="#br0" timeOffset="-94798.485">3448 5569 8674,'-1'-2'275,"1"-1"1,-1 1 0,1 0-1,0 0 1,-1 0-1,1-1 1,0 1 0,1 0-1,-1 0 1,0 0-1,1-1 1,-1 1-1,1 0 1,0 0 0,-1 0-1,1 0 1,0 0-1,0 0 1,0 0 0,1 0-1,0-1-275,60-58 1556,-57 57-1442,22-18 191,2 1 0,0 2 0,1 1-1,21-8-304,30 6 540,-79 20-530,1 0 0,-1 0-1,1 0 1,-1 0-1,1 1 1,-1-1-1,1 1 1,-1 0-1,1 0 1,-1-1 0,0 2-1,1-1 1,-1 0-1,0 0 1,0 1-1,0-1 1,0 1-1,0-1 1,0 1 0,-1 0-1,1 0 1,0 0-1,-1 0 1,0 0-1,1 0 1,-1 0-1,0 1 1,0-1-1,0 0 1,0 1 0,0 1-10,-1 11 47,-1 1 0,0-1 1,-1 0-1,0 0 1,-1 0-1,-1 0 1,-1 0-1,0-1 0,-1 0 1,0 0-1,-1 0 1,-1-1-1,0 0 1,0 0-1,-2-1 0,-1 2-47,-91 121 803,98-122-628,22-23-141,-18 10-35,15-10 4,1 1 0,0 1 1,0 0-1,1 2 0,0 0 0,12-3-3,-26 8-9,-1 1 1,1-1-1,-1 1 0,1 0 1,0-1-1,-1 1 0,1 0 1,0 1-1,-1-1 0,1 0 1,0 1-1,-1 0 0,1-1 1,-1 1-1,1 0 1,-1 0-1,0 0 0,1 1 1,-1-1-1,0 1 0,0-1 1,0 1-1,0 0 0,0 0 1,0-1-1,0 1 0,-1 1 1,1-1-1,-1 0 0,1 0 1,-1 1-1,0-1 0,0 0 1,0 1-1,0-1 1,0 1-1,0 1 9,0 6-2,-1 1 0,0-1 0,0 0 1,-1 1-1,0-1 0,-1 0 0,0 0 0,0 0 0,-1 0 1,-1 0-1,0-1 0,0 1 0,0-1 0,-1 0 1,-6 8 1,-2 1 183,-1 0 0,0-1 0,-1 0 1,-1-1-1,0-1 0,-16 11-183,27-21 52,0-1-1,0 0 1,0 0 0,0 0-1,0 0 1,-1-1 0,0 0 0,1 0-1,-1 0 1,0-1 0,-1 0-1,1 0 1,0-1 0,0 1-1,-1-2 1,1 1 0,-1 0-1,1-1 1,-1-1 0,1 1-1,-1-1 1,1 0 0,0 0-1,-2-1-51,6 1-70,0-1-1,0 0 0,0 1 0,0-1 0,0 0 0,1 0 1,-1 0-1,1 0 0,-1-1 0,1 1 0,0 0 1,-1-1-1,1 1 0,0-1 0,1 1 0,-1-1 1,0 1-1,1-1 0,-1 1 0,1-1 0,0 0 0,0 1 1,0-1-1,0 1 0,1-2 71,22-60-5679,0 34 1195</inkml:trace>
  <inkml:trace contextRef="#ctx0" brushRef="#br0" timeOffset="-94137.416">3879 5796 7746,'35'-12'5989,"-27"10"-5479,0 0 0,0-1 0,0 0 0,0-1 0,-1 1 0,1-2 0,-1 1 0,0-1 0,0 0 0,3-3-510,9-12 142,-2-1 0,0 0 0,-1-1 1,-1-1-1,-1 0 0,5-14-142,-10 17 47,-11 15 16,-5 15-31,-5 11 8,1 1 1,1 0 0,2 1 0,0 0 0,1 0 0,1 0-1,1 1 1,-1 19-41,5-41 8,1 1 0,-1-1-1,1 1 1,-1-1-1,1 0 1,0 1 0,0-1-1,0 1 1,0-1-1,1 1 1,-1-1 0,1 1-1,-1-1 1,1 0 0,0 1-1,0-1 1,0 0-1,0 0 1,0 1 0,1-1-1,-1 0 1,0 0-1,1 0 1,0-1 0,-1 1-1,1 0 1,0-1 0,0 1-1,0-1 1,0 1-1,0-1 1,1 0 0,-1 0-1,0 0 1,0 0-1,1 0 1,-1-1 0,2 1-8,8-2 19,0-1 1,-1-1 0,1 0-1,-1 0 1,1-1 0,-1-1-1,-1 0 1,1 0 0,-1-1-1,1 0 1,-2-1-1,1 0 1,-1-1 0,0 0-1,5-6-19,112-98 190,-127 113-192,1-1 0,0 0 0,-1 1 0,1-1 0,0 1 0,-1-1 0,1 1 0,0-1 0,0 1 0,-1-1 0,1 1 0,0-1 0,0 1 0,0-1 0,0 1 0,0-1 0,0 1 0,0 0 0,0-1 0,0 1 0,0-1 0,0 1 0,0-1 0,0 1 0,0-1 0,0 1 0,1-1 0,-1 1 0,0-1 1,0 1-1,1-1 0,-1 1 0,0-1 0,1 1 0,-1-1 0,0 0 0,1 1 0,-1-1 0,1 0 0,-1 1 0,1-1 0,-1 0 0,1 1 0,-1-1 0,0 0 0,1 0 0,0 0 0,-1 1 0,1-1 0,-1 0 0,1 0 0,-1 0 0,1 0 0,-1 0 0,1 0 0,-1 0 0,1 0 0,-1 0 0,1 0 0,0 0 0,-1-1 0,1 1 0,-1 0 0,1 0 0,-1-1 0,1 1 0,-1 0 0,0 0 0,1-1 2,-1 10-2,-1-8-25,1 0 0,0 1 0,0-1 0,0 0 0,-1 1 0,1-1 0,1 0 0,-1 1 0,0-1 0,0 0 0,0 1 0,1-1 0,-1 0 0,1 1 0,-1-1 0,1 0 0,-1 0-1,1 0 1,0 0 0,0 1 0,-1-1 0,1 0 0,0 0 0,0 0 0,0-1 0,0 1 0,0 0 0,0 0 0,1 0 0,-1-1 0,0 1 0,0-1 0,0 1 0,1-1 0,-1 1 0,1-1 27,0 0-157,1-1 0,0 1 0,-1-1 0,1 0 0,-1 1 0,1-1 0,-1 0 0,1-1 0,-1 1 0,0 0 0,0-1 0,0 1 0,1-1 0,-1 0 0,-1 0 0,1 0 0,0 0 0,1-2 157,30-37-1469,-22 25 1427,1 1 1,0 0 0,1 1 0,0 0-1,2 1 1,-1 1 0,1 0 0,1 1-1,1 1 42,-14 8 77,0-1-1,1 1 1,0 1-1,-1-1 1,1 1-1,0-1 0,0 1 1,0 0-1,0 1 1,0-1-1,0 1 1,0-1-1,0 1 1,0 0-1,0 1 1,0-1-1,0 1 1,0 0-1,0 0 0,0 0 1,0 0-1,0 1 1,0 0-1,-1-1 1,1 1-1,-1 0 1,1 1-1,-1-1 1,0 1-1,0 0 1,0-1-1,0 1 0,0 0 1,-1 1-1,0-1 1,1 0-1,-1 1 1,0-1-1,-1 1 1,1 0-1,-1 0 1,1 0-1,-1-1 1,0 1-1,0 2-76,-1 2 144,-1 0 0,1 0 0,-1 0 0,-1 0 0,1 0 0,-1 0 0,-1 0 0,0 0 0,0-1 0,0 1 0,-1-1 0,0 1-144,-14 32 398,14-30-333,1-5-44,1 0 0,0-1 1,0 1-1,0 0 0,1 0 0,-1 0 0,1 1 1,0-1-1,1 0 0,-1 0 0,1 1 1,0-1-1,0 0 0,1 1 0,-1-1 0,1 0 1,1 0-1,-1 0 0,1 0 0,0 0-21,2-3-4,0 0 1,0 0-1,0-1 0,1 1 1,-1-1-1,0 0 0,1-1 0,-1 1 1,1-1-1,-1 0 0,1 0 0,0 0 1,-1-1-1,1 1 0,-1-1 0,0 0 1,1-1-1,-1 1 0,0-1 1,0 0-1,0 0 0,0 0 0,0 0 1,0-1-1,3-2 4,34-29-1626,-40 33 1451,0 1 0,-1-1 0,1 0 0,-1 1 0,1-1 0,-1 0-1,1 0 1,-1 0 0,0 0 0,0 1 0,1-1 0,-1 0-1,0 0 1,0 0 0,0 0 0,0 0 0,0 0 0,0 1-1,0-1 1,0 0 0,0 0 0,0 0 0,0 0 0,-1 0 0,1 0-1,0 1 1,-1-1 0,1 0 0,0 0 0,-1 0 0,1 1-1,-1-1 1,0 0 175,-11-7-4146</inkml:trace>
  <inkml:trace contextRef="#ctx0" brushRef="#br0" timeOffset="-93875.931">4731 5777 5249,'-19'4'3497,"-3"1"-192,7-1-929,9-2-936,5-1-599,4 1-145,1-7-424,13-1-72,3-4-128,8-4-72,3 3-568,14-2-3017,-7 7 720</inkml:trace>
  <inkml:trace contextRef="#ctx0" brushRef="#br0" timeOffset="-93682.412">4986 5639 9642,'-26'65'6466,"25"-63"-6421,1 0 0,0 0 0,-1 0 0,1 0-1,0 0 1,0 1 0,1-1 0,-1 0 0,0 0 0,1 0 0,-1 0 0,1 0 0,0 0 0,-1 0 0,1 0 0,0 0 0,0 0 0,0 0-1,1 0 1,-1-1 0,0 1 0,1-1 0,-1 1 0,1-1 0,0 1 0,-1-1 0,1 0 0,0 1 0,0-1 0,1 0-45,7 2 55,1-1 0,-1 0 0,0-1 1,0 0-1,1-1 0,-1 0 0,1 0 0,-1-1 1,0-1-1,1 0 0,-1 0 0,0-1 0,5-2-55,-13 4 8,19-4 39,0-2 0,0-1 0,-1 0 0,-1-2 0,1 0 0,-2-1 0,1-1 0,0-2-47,-16 12 43,0 1 0,0-1-1,0 1 1,-1 0 0,1 0-1,0 0 1,0 1 0,0-1-1,1 1 1,-1-1 0,0 1-1,0 0 1,0 0 0,0 0-1,0 1 1,0-1 0,0 1-1,0 0 1,0 0 0,0 0-1,0 0 1,0 0 0,0 0-1,-1 1 1,1 0 0,0-1-1,-1 1 1,0 0 0,1 0-1,-1 0 1,0 1 0,0-1-1,0 0 1,0 1 0,0 0 0,-1-1-1,1 1 1,0 1-43,-1-2 41,65 21-158,-57-10-2070,-8-10-2461,0-8 750</inkml:trace>
  <inkml:trace contextRef="#ctx0" brushRef="#br0" timeOffset="-93419.961">5312 5355 9274,'-15'-23'3393,"5"8"344,1 1-2393,6 7-712,4 1-248,2 6-336,3-3-152,5 4-408,-1 2-168,6 2-3097,11 7 632</inkml:trace>
  <inkml:trace contextRef="#ctx0" brushRef="#br0" timeOffset="-92915.771">5801 5293 9762,'15'12'2417,"5"11"1119,4 7-2767,2 15-97,-8 7-72,0 3-72,-7-1-320,-2-1-64,-3-7-88,0 5 0,-3-11-8,2-8-344,-5-8-384,-6-15 2752,0-12-5841,-25-15 2473</inkml:trace>
  <inkml:trace contextRef="#ctx0" brushRef="#br0" timeOffset="-92604.885">5451 5426 9482,'14'-12'5232,"9"-2"-3059,10-7-1463,3-11-151,-2-2 0,-1-1 0,-2-2 0,-1-1 0,-3-1 0,10-18-559,-25 40 33,-1-1-1,0 1 1,-2-2-1,0 0 1,-1 0-1,0 0 1,-2-1-1,0 0 1,-2 0-1,0 0 1,-1-5-33,-3 5-156,79 178-370,-11-70-4604,-20-44 1315</inkml:trace>
  <inkml:trace contextRef="#ctx0" brushRef="#br0" timeOffset="-37865.823">6378 5651 8378,'-12'-10'2157,"11"10"-2005,0 0-1,-1 0 1,1-1 0,0 1-1,0-1 1,-1 1 0,1-1-1,0 0 1,0 1 0,0-1-1,0 0 1,-1 0 0,1 0-1,1 0 1,-1 0 0,0 0-1,0 0 1,0 0 0,0 0-1,1 0 1,-1-1 0,0 1-1,1 0 1,-1 0 0,1-1 0,0 1-1,-1 0 1,1-1 0,0 1-1,0 0 1,0-1 0,0 1-1,0-1 1,0 1 0,0 0-1,0-1 1,1 1 0,-1 0-1,0-1 1,1 1 0,-1 0-1,1 0 1,-1-1 0,1 1-1,0 0 1,0 0 0,0-1-152,101-29 587,-12 3-546,177-83-432,-238 104-3379,-28 14 657</inkml:trace>
  <inkml:trace contextRef="#ctx0" brushRef="#br0" timeOffset="-37252.475">6865 5082 5657,'0'0'121,"-1"1"-1,1-1 1,0 1-1,0-1 1,0 1-1,0-1 1,-1 1 0,1-1-1,0 0 1,0 1-1,-1-1 1,1 1-1,0-1 1,-1 0-1,1 1 1,0-1-1,-1 0 1,1 1-1,-1-1 1,1 0 0,0 0-1,-1 1 1,1-1-1,-1 0 1,1 0-1,-1 0 1,1 0-1,-1 1 1,1-1-1,-1 0 1,1 0-1,-1 0 1,1 0 0,-1 0-1,1 0 1,-1 0-1,1-1 1,-1 1-1,1 0 1,-1 0-1,1 0 1,-1 0-1,1-1 1,0 1 0,-1 0-1,1 0 1,-1-1-1,1 1 1,0 0-1,-1-1 1,1 1-1,-1 0 1,1-1-1,0 1 1,0-1-1,-1 1 1,1 0 0,0-1-1,0 1 1,-1-1-1,1 1 1,0-1-1,0 1 1,0-1-1,0 1 1,0-1-1,0 1 1,0-1-1,0 1 1,0-1-121,0 2 36,1 0 0,-1 0-1,1-1 1,0 1 0,-1 0 0,1 0 0,0-1-1,0 1 1,-1 0 0,1-1 0,0 1 0,0-1-1,0 1 1,0-1 0,0 1 0,0-1 0,0 0-1,0 1 1,0-1 0,0 0 0,0 0 0,0 0-1,0 1 1,0-1 0,0 0 0,0-1 0,0 1-1,0 0 1,0 0 0,0 0 0,0-1 0,0 1-1,0 0 1,0-1 0,0 1 0,0-1 0,-1 1-1,1-1 1,0 1 0,0-1-36,6-1 64,21-4-5,0 2 0,0 0 0,0 2 0,1 2 0,-1 0 0,1 2 0,-1 1 0,16 4-59,-38-7 5,0 0 0,-1 1 0,1 0-1,0 0 1,-1 1 0,0-1 0,1 1-1,-1 0 1,0 1 0,0-1-1,0 1 1,0 0 0,0 0 0,-1 1-1,1 0 1,-1-1 0,0 1 0,0 1-1,-1-1 1,1 0 0,-1 1 0,0 0-1,0 0 1,0 0 0,-1 0-1,0 0 1,0 0 0,0 1 0,0-1-1,-1 1 1,0 1-5,-3 13 186,0 0-1,-1-1 0,-2 1 1,0-1-1,0 0 0,-2-1 1,-1 1-1,0-1 0,-1 0 1,-1-1-1,-1 0 1,0-1-186,-12 18 330,-2-1 0,-1-1 0,-1-1 0,-21 17-330,28-34-1368,35-37-1994,8-16-61</inkml:trace>
  <inkml:trace contextRef="#ctx0" brushRef="#br0" timeOffset="-35978.667">7629 5059 9418,'-5'-12'4035,"3"29"-2822,1 33-1155,3-1 1,1 1 0,3-1 0,9 33-59,14-7 77,-27-72-72,-1-1 0,1 1 0,-1-1 0,1 1 0,0-1-1,-1 0 1,1 0 0,1 0 0,-1 0 0,0 0 0,0-1 0,1 1 0,-1 0 0,1-1 0,-1 0 0,1 0 0,-1 0 0,1 0 0,0 0 0,0 0 0,0-1 0,-1 1 0,1-1 0,0 0 0,1 0-5,0-1 28,-1 0 1,1 0-1,0-1 1,-1 0-1,1 1 1,-1-1-1,0-1 1,0 1-1,0 0 1,0-1-1,0 0 1,0 1-1,0-1 1,-1 0-1,0-1 1,1 1-1,0-3-28,4-7 169,0-1 0,0 0 0,-2 0 0,0 0 1,0-1-1,-2 0 0,1 0 0,-2 0 0,0-1 0,-1-7-169,-1-37 704,0 57-615,-1 0 0,1 0 0,-1-1-1,0 1 1,1 0 0,-1 0 0,-1 0-1,1 0 1,0 0 0,-1 0 0,1 0 0,-1 0-1,0 1 1,0-1 0,0 1 0,0-1 0,-3-1-89,4 3 1,0 1 1,0 0-1,0-1 0,0 1 1,0 0-1,0 0 1,0 0-1,0 0 1,0 0-1,0 0 1,0 0-1,0 0 0,0 0 1,0 0-1,0 0 1,0 1-1,0-1 1,0 0-1,0 1 1,0-1-1,0 1 1,0-1-1,0 1 0,0-1 1,0 1-1,1 0 1,-1-1-1,0 1 1,0 0-1,1 0 1,-1-1-1,1 1 0,-1 0 1,1 0-1,-1 0 1,1 0-1,-1 0 1,1 0-1,0 0 1,-1 0-1,1 0 1,0 0-1,0 0 0,0 0 1,0 0-1,0 0 1,0 0-2,-1 2 1,0 0-1,0 1 1,0-1 0,1 0-1,-1 0 1,1 0 0,0 1-1,0-1 1,0 0 0,0 0-1,0 1 1,1-1 0,0 0-1,-1 0 1,1 0-1,1 0 1,-1 0 0,0 0-1,1 0 1,-1 0 0,1 0-1,0 0 1,0-1 0,0 1-1,0-1 1,1 1-1,-1-2 0,-1 0-1,1 0 0,-1-1 1,1 1-1,-1 0 0,1-1 1,0 0-1,-1 1 1,1-1-1,0 0 0,-1 0 1,1 0-1,-1 0 1,1 0-1,0 0 0,-1-1 1,1 1-1,0 0 0,-1-1 1,1 1-1,-1-1 1,1 0-1,-1 1 0,1-1 1,-1 0-1,0 0 1,1 0-1,-1 0 0,0 0 1,0 0-1,0 0 0,1-1 1,-1 1-1,0-1 1,36-48 67,-18 15-11,48-65-801,-66 99 651,1 0 0,-1-1-1,0 1 1,1 0-1,0 0 1,-1 0-1,1 0 1,-1 0 0,1 0-1,0 1 1,0-1-1,0 1 1,-1-1-1,1 1 1,0-1 0,0 1-1,0 0 1,0 0-1,0 0 1,-1 0 0,1 0-1,0 1 1,0-1-1,0 0 1,0 1-1,-1-1 1,1 1 0,0 0-1,0 0 1,-1 0-1,1 0 1,-1 0 0,1 0-1,-1 0 1,1 0-1,-1 0 1,1 1-1,-1-1 1,0 1 0,1 0 94,2 3-121,20 17-62,-24-22 185,0 0 0,1 1 0,-1-1 0,1 0 0,-1 0 0,1 0-1,-1 0 1,1 1 0,-1-1 0,1 0 0,-1 0 0,1 0 0,0 0 0,-1 0 0,1 0 0,-1 0 0,1-1 0,-1 1 0,1 0 0,-1 0 0,1 0 0,-1 0 0,1-1 0,-1 1 0,1 0 0,-1 0 0,0-1 0,1 1 0,-1 0-1,1-1 1,-1 1 0,0 0 0,1-1 0,-1 1 0,0-1 0,1 1 0,-1-1 0,0 1 0,0-1 0,1 1 0,-1-1 0,0 1 0,0-1 0,0 1 0,0-1 0,0 1 0,0-1 0,0 1 0,0-1 0,0 1 0,0-1-2,-5-12 941,-18 111 125,19-76-955,1 1 0,1-1 0,0 1 1,2 0-1,2 21-111,-2-42 9,0 0 1,0 0 0,0 1-1,0-1 1,0 0 0,1 0-1,-1 1 1,1-1-1,-1 0 1,1 0 0,0 0-1,0 0 1,0 0 0,0 0-1,0 0 1,1 0 0,-1 0-1,0 0 1,1-1-1,-1 1 1,1-1 0,0 1-1,0-1 1,-1 1 0,1-1-1,0 0 1,0 0 0,0 0-1,0 0 1,1 0-1,-1-1 1,0 1 0,0-1-1,0 1 1,1-1 0,-1 0-1,0 0 1,0 0-1,1 0 1,-1 0-10,5-3 18,0 0 0,0 0 0,0 0 0,-1-1 0,0 0 0,1-1 0,-1 1 0,-1-1 0,1 0 0,3-5-18,121-153 383,-111 154-373,-17 37-68,-14 160 37,27-137 68,-14-50-45,0 0-1,-1 0 0,1 0 0,0 0 0,0 0 0,0 0 1,0 0-1,-1 0 0,1-1 0,0 1 0,1 0 1,-1 0-1,0-1 0,0 1 0,0-1 0,0 1 0,0-1 1,1 0-1,-1 1 0,0-1 0,0 0 0,0 0 0,1 0 1,-1 0-1,0 0 0,0 0 0,1 0 0,-1 0 1,0 0-1,0-1 0,1 1 0,-1 0 0,0-1 0,0 1 1,0-1-1,0 0 0,0 1 0,0-1 0,0 0 0,0 1 1,1-2-2,4-4 23,-1 0 0,1-1 0,-1 1 1,-1-1-1,1-1 0,-1 1 0,0-1 0,-1 1 1,1-1-1,-2 0 0,1 0 0,0-5-23,13-127 435,-15 120-366,-1 10-26,0-2 5,3 15-44,29 65-72,-29-67 70,0 1 1,-1-1-1,1 0 0,0 0 0,0-1 0,0 1 1,0 0-1,0-1 0,0 0 0,0 0 0,0 0 0,0 0 1,0 0-1,0 0 0,0-1 0,0 0 0,0 0 1,0 1-1,0-1 0,0-1 0,0 1 0,-1 0 1,1-1-1,0 0 0,-1 1 0,1-1 0,-1 0 1,0 0-1,0 0 0,0-1 0,0 1 0,0 0 1,0-1-1,1-1-2,30-53 152,-33 53-128,-3 20-53,2 4 29,0 0 1,0 0-1,2 0 1,1 1-1,0-1 1,2 0 0,0-1-1,1 1 1,5 10-1,-10-29-1,0-1 1,0 1-1,0 0 1,0 0-1,0-1 1,0 1-1,1 0 1,-1-1-1,0 1 1,1 0-1,-1-1 1,0 1-1,1-1 1,-1 1 0,1 0-1,-1-1 1,1 1-1,-1-1 1,1 1-1,-1-1 1,1 1-1,-1-1 1,1 0-1,0 1 1,-1-1-1,1 0 1,0 0-1,-1 1 1,1-1-1,0 0 1,0 0-1,-1 0 1,1 0-1,0 0 1,-1 0-1,1 0 1,0 0-1,0 0 1,-1 0-1,1 0 1,0 0-1,0-1 1,15-28-391,-3-58-4152,-7 44 1093</inkml:trace>
  <inkml:trace contextRef="#ctx0" brushRef="#br0" timeOffset="-35728.385">8600 4918 9370,'-15'10'2216,"8"0"801,8-3-2689,8-4-296,11 3-160,3-1 2281,10-1-5170,-3 2 2353</inkml:trace>
  <inkml:trace contextRef="#ctx0" brushRef="#br0" timeOffset="-35507.595">8937 5007 5721,'10'-10'6875,"-21"4"-5452,8 6-1372,0 1-1,-1 0 1,1-1 0,-1 1-1,1 0 1,0 0 0,0 1-1,0-1 1,-1 1 0,1-1-1,1 1 1,-1 0 0,0 0-1,0 1 1,1-1 0,-1 0 0,1 1-1,0-1 1,0 1 0,0 0-1,0 0 1,0 0 0,0 0-1,0 2-50,-7 10 44,0 1-1,0 0 1,2 0 0,0 1-1,1 0 1,1 0 0,0 1-1,1-1 1,1 1-1,0 11-43,3-28 4,-1 1-1,1-1 1,0 1-1,0-1 1,-1 1 0,1-1-1,0 1 1,0-1-1,1 1 1,-1-1-1,0 1 1,0-1-1,1 0 1,-1 1-1,1-1 1,-1 1-1,1-1 1,0 0-1,-1 1 1,1-1 0,0 0-1,0 0 1,0 1-1,0-1 1,0 0-1,0 0 1,0 0-1,0 0 1,1-1-1,-1 1 1,0 0-1,1 0 1,-1-1 0,0 1-1,1-1 1,-1 1-1,1-1 1,-1 1-1,1-1 1,-1 0-1,1 0 1,-1 0-1,1 0 1,-1 0-1,1 0 1,-1 0-1,1 0 1,-1-1 0,1 1-1,-1-1 1,0 1-1,1-1 1,-1 1-1,1-1 1,-1 0-1,0 0 1,0 1-1,1-1 1,-1 0-1,1-1-3,83-81 64,-52 39 22,-1-1-1,-3-2 0,-1-1 1,3-13-86,-39 106-120,3 8 162,5-52-104,0 0-1,0 0 1,0 0 0,0 0 0,0 0 0,0 0 0,1 0-1,-1 0 1,0 0 0,0 0 0,1 0 0,-1 0-1,0 0 1,1 0 0,-1 0 0,1 0 0,0 0 0,-1 0-1,1-1 1,0 1 0,-1 0 0,1 0 0,0-1-1,0 1 1,0 0 0,-1-1 0,1 1 0,0-1-1,0 1 1,0-1 0,0 0 0,0 1 0,0-1 0,0 0-1,0 1 1,0-1 0,0 0 0,0 0 0,0 0-1,0 0 1,0 0 0,1 0 0,-1-1 0,0 1 0,0 0-1,0 0 1,0-1 62,18-10-3063,4-6-337</inkml:trace>
  <inkml:trace contextRef="#ctx0" brushRef="#br0" timeOffset="-35201.375">9227 4850 5185,'0'-1'173,"1"0"-1,-1 0 1,1 0-1,-1 0 1,0 0-1,0 0 1,0 0-1,1 0 1,-1 0-1,0 0 1,0 0-1,0 0 1,-1 0-1,1 0 0,0 0 1,0 0-1,0 0 1,-1 0-1,1 0 1,0 0-1,-1 0 1,1 0-1,-1 0 1,1 1-1,-1-1 1,0 0-1,1 0 1,-1 0-1,0 1 1,0-1-1,1 0 1,-1 1-1,0-1 1,0 1-1,0-1 1,0 1-1,0-1 1,1 1-1,-1 0 1,0-1-1,-1 1-172,-1 3 107,0 0 0,1 0 0,-1 1 0,1-1-1,0 1 1,0-1 0,0 1 0,1 0 0,-1 0 0,1-1-1,0 1 1,0 0 0,0 3-107,-1-2 65,1 4 15,-1 0 0,1 0 0,0 0 0,1 0 0,0 0 0,0 1 0,1-1 0,0 0 0,2 6-80,-3-13 20,0 0-1,1 1 1,-1-1-1,1 0 0,0 0 1,0 0-1,-1 1 1,1-1-1,1 0 0,-1 0 1,0 0-1,0 0 1,1 0-1,-1-1 0,1 1 1,0 0-1,-1-1 1,1 1-1,0-1 0,0 1 1,0-1-1,0 0 1,0 0-1,0 0 0,0 0 1,1 0-1,-1-1 1,0 1-1,0-1 0,1 1 1,-1-1-1,0 0 1,1 0-1,-1 0 0,0 0 1,1 0-1,-1 0 1,2-1-20,23-8 165,-24 8-160,-1-1-1,1 1 0,-1 0 1,1 0-1,0 0 0,0 0 1,0 0-1,0 1 1,0-1-1,-1 1 0,1 0 1,0-1-1,0 2 0,0-1 1,0 0-1,0 0 0,0 1 1,0 0-1,0-1 0,0 1 1,-1 0-1,1 1 0,0-1 1,-1 0-1,1 1 1,-1-1-1,1 1 0,-1 0 1,1 1-5,1 4 29,0 0 0,-1 1 0,0-1 0,0 1 0,0 0 0,-1-1 0,-1 1 1,1 0-1,-1 1 0,-1-1 0,1 0 0,-1 0 0,-1 0 0,1 0 0,-2 0 1,1 0-1,-1 0 0,0 0-29,1-4 49,1 0 0,-1 0 1,0 1-1,-1-2 0,1 1 0,-1 0 1,1 0-1,-1 0 0,-1-1 0,1 1 1,0-1-1,-1 1 0,1-1 0,-1 0 1,0 0-1,0-1 0,-1 1 0,1 0 1,0-1-1,-1 0 0,1 0 0,-1 0 1,0 0-1,0 0 0,0-1 0,0 0 1,0 0-1,0 0 0,0 0 0,0-1 1,0 1-1,0-1 0,-1 0 0,1 0 1,0-1-1,0 1 0,0-1 0,0 0 1,0 0-1,0 0 0,0-1 0,0 1 1,0-1-1,1 0 0,-3-1-49,4 1-177,1 0 0,-1 0 0,1 0 0,-1 0 0,1 0 0,-1-1 0,1 1 0,0 0 0,0-1-1,0 1 1,1-1 0,-1 1 0,0-1 0,1 1 0,0-1 0,-1 1 0,1-1 0,0 1 0,0-1 0,1 0 0,-1 1 0,0-1 0,1 1-1,0-1 1,-1 1 0,1-1 0,1 0 177,14-16-3106</inkml:trace>
  <inkml:trace contextRef="#ctx0" brushRef="#br0" timeOffset="-34938.95">9512 4801 9026,'-3'-5'3129,"-4"13"311,-1 15-2263,-1 1-681,1 13-176,7-1-144,2-1 32,5-11-72,5 9-32,-2-8-40,2 5 8,-2-3-32,0-1-608,-1-14-376,-2-4-2729,3-11 168</inkml:trace>
  <inkml:trace contextRef="#ctx0" brushRef="#br0" timeOffset="-34588.57">9665 5038 5609,'52'1'5598,"-39"-3"-5161,0-1 0,0 0 0,-1 0 1,1-1-1,-1-1 0,0 0 0,11-7-437,-21 12 68,-1-1 1,0 1-1,1 0 1,-1-1-1,0 1 1,0 0-1,0-1 1,1 0-1,-1 1 1,0-1-1,0 0 0,0 1 1,0-1-1,0 0 1,0 0-1,0 0 1,0 0-1,0 0 1,-1 0-1,1 0 1,0 0-1,-1 0 0,1-1 1,-1 1-1,1 0 1,-1 0-1,1-1 1,-1 1-1,0 0 1,0 0-1,1-1 0,-1 1 1,0 0-1,0-1 1,0 1-1,-1 0 1,1-1-1,0 1 1,0 0-1,-1 0 1,1-1-1,-1 1 0,1 0 1,-1 0-1,1 0 1,-1-1-1,0 1 1,0 0-1,1 0 1,-1 0-1,0 0 0,0 0 1,0 1-1,0-1 1,-1-1-69,-3 2 38,1 0 0,0 1 0,-1-1 0,1 1 0,0 0 0,0 0 0,-1 0 0,1 0-1,0 1 1,0 0 0,0-1 0,0 1 0,1 1 0,-1-1 0,1 1 0,-1-1 0,1 1 0,0 0 0,0 0 0,0 1 0,0-1 0,1 1 0,-1-1 0,1 1 0,0 0 0,0 0 0,0 0 0,0 2-38,-1 0-22,1 0 1,0 0 0,0 0-1,0 0 1,1 0-1,0 0 1,0 1 0,1-1-1,0 0 1,0 1-1,0-1 1,1 0 0,0 0-1,0 1 1,0-1-1,1 0 1,0 0 0,0 0-1,1 0 1,-1-1-1,1 1 1,1-1 0,-1 1-1,3 2 22,-3-6-290,0 1 0,0 0-1,0-1 1,1 1 0,-1-1 0,1 0 0,-1 0-1,1-1 1,0 1 0,0-1 0,-1 0 0,1 0-1,0 0 1,0 0 0,0-1 0,3 1 290,38 0-3416</inkml:trace>
  <inkml:trace contextRef="#ctx0" brushRef="#br0" timeOffset="-33993.46">10231 4308 9938,'2'-21'2710,"-2"21"-2502,0 0-1,0 0 1,0 0 0,-1 0-1,1 0 1,0 0 0,0 0-1,0 1 1,0-1 0,-1 0-1,1 0 1,0 0 0,0 0-1,0 0 1,-1 0-1,1 0 1,0 0-208,2 100 172,-12 405 336,21-444-172,-10-60-323,0 1 0,0-1 1,0 0-1,0 0 0,0 0 0,0 0 0,0 0 0,0 0 0,0 0 0,1-1 0,-1 1 0,0 0 0,0-1 0,1 1 0,-1 0 0,0-1 1,1 0-1,-1 1 0,1-1 0,-1 0 0,0 0 0,1 0 0,-1 0 0,1 0 0,-1 0 0,1 0 0,-1 0 0,1 0 0,-1-1 0,0 1 1,1-1-1,-1 1 0,0-1 0,1 0 0,-1 0-13,6-1 52,-1-1 0,0-1 0,0 1-1,0-1 1,-1 0 0,1 0 0,-1-1 0,0 1 0,0-1 0,-1 0 0,0-1 0,1 1 0,1-4-52,39-84 378,1-30 44,-5-1 1,-4-8-423,8-24 269,-39 142-233,-9 18-134,-9 20-231,-28 77-2630,25-5-669,4 11-427</inkml:trace>
  <inkml:trace contextRef="#ctx0" brushRef="#br0" timeOffset="-33574.29">10444 4842 8258,'-3'7'443,"1"0"0,0 0-1,0 0 1,1 0 0,0 1 0,0-1 0,1 0 0,0 1 0,0-1 0,1 0-1,0 4-442,1-8 13,-1 0-1,1 0 0,0 0 0,0-1 0,0 1 0,1 0 0,-1-1 0,1 0 0,-1 1 1,1-1-1,0 0 0,0 0 0,0-1 0,0 1 0,0-1 0,0 1 0,0-1 1,0 0-1,1 0 0,-1 0 0,0-1 0,1 1 0,-1-1 0,1 0 0,-1 0 0,1 0 1,-1 0-1,0 0 0,1-1 0,-1 0 0,0 0 0,1 0 0,-1 0 0,0 0 0,0 0 1,0-1-13,17-5 26,-2 0 0,1-1 0,-1-1 0,0-1 0,-1-1 0,0 0 0,7-8-26,-15 9-179,0-1 0,-1 0 0,-1-1 0,0 0 0,0 0 0,-1 0 0,-1-1 0,0 0 0,-1 0 0,0 0 0,-1-1 0,0 1 0,-2-1 0,1 0 0,-1 1 1,-1-1-1,-1 0 0,0 0 0,-3-13 179,4 15-157,-1-1 0,0 1 0,-1 0 0,-1-1 1,0 1-1,0 0 0,-2 1 0,1-1 1,-2 0 156,6 11 3,0 1 0,-1-1 0,1 1 1,-1-1-1,1 1 0,0 0 1,-1-1-1,1 1 0,-1 0 0,1-1 1,-1 1-1,1 0 0,-1 0 1,1-1-1,-1 1 0,1 0 0,-1 0 1,0 0-1,1 0 0,-1 0 1,1 0-1,-1 0 0,1 0 0,-1 0 1,1 0-1,-1 0 0,0 0 1,1 0-1,-1 0 0,1 1 0,-1-1 1,1 0-1,-1 0 0,1 1 0,-1-1 1,1 0-1,-1 1 0,1-1 1,0 0-1,-1 1 0,1-1 0,-1 1 1,1-1-1,0 0 0,-1 1 1,1-1-1,0 1 0,0-1 0,-1 1 1,1-1-1,0 1 0,0 0-3,-51 134 2443,-6 82-23,56-215-2390,0 0 0,0 0 0,0 0 0,0 0 1,1 0-1,-1 0 0,1 0 0,-1 0 0,1 0 1,0 1-1,0-1 0,0 0 0,0 0 0,0 0 1,0 0-1,0 0 0,1 1 0,-1-1 0,1 0 1,0 0-1,0 0 0,-1 0 0,1 0 0,0-1 1,1 1-1,-1 0 0,0 0 0,0-1 0,1 1 1,-1-1-1,1 1 0,0-1 0,-1 1 0,1-1 1,0 0-1,0 0 0,0 0 0,0 0 0,0 0 1,0 0-1,0-1 0,0 1 0,0-1 0,0 1 1,1-1-31,4 0 79,1 0 0,0-1 0,0 0 0,0-1 0,-1 0 0,1 0 0,-1 0 0,1-1 1,-1 0-1,0-1 0,0 1 0,0-1 0,-1-1 0,0 1 0,1-1 0,-1 0 0,-1-1 1,1 1-1,-1-1 0,0 0 0,0 0 0,-1-1 0,0 0 0,0 0 0,0-1-79,-4 8-5,1-1-1,-1 0 1,0 0-1,0 0 0,1 0 1,-1 1-1,0-1 1,0 0-1,0 0 1,0 0-1,0 0 0,0 1 1,0-1-1,-1 0 1,1 0-1,0 0 1,0 1-1,-1-1 0,1 0 1,0 0-1,-1 1 1,1-1-1,-1 0 0,1 0 1,-1 1-1,1-1 1,-1 1-1,1-1 1,-1 0-1,0 1 0,1-1 1,-1 1-1,0 0 1,0-1-1,1 1 1,-1-1-1,0 1 0,0 0 1,1 0-1,-1-1 1,0 1-1,0 0 1,0 0-1,0 0 0,1 0 1,-1 0-1,0 0 1,0 0-1,0 0 0,0 0 1,1 1-1,-1-1 1,0 0-1,0 0 1,1 1-1,-1-1 0,0 1 1,0-1-1,1 0 1,-1 1-1,0-1 1,1 1-1,-1 0 0,0-1 1,1 1-1,-1 0 6,32 13-5514,1-11 2221,6-4-493</inkml:trace>
  <inkml:trace contextRef="#ctx0" brushRef="#br0" timeOffset="-33302.2">11004 4590 4417,'5'-51'3333,"-14"34"1617,-10 34-3130,-42 167-31,42-60-1452,19-121-330,0-1-1,1 0 0,-1 0 0,1 0 1,-1 1-1,1-1 0,0 0 1,0 0-1,0 0 0,0 0 1,1 0-1,-1-1 0,0 1 1,1 0-1,-1-1 0,1 1 1,0 0-1,0-1 0,-1 0 1,1 1-1,0-1 0,0 0 0,0 0 1,0 0-1,0 0 0,0-1 1,1 1-1,-1-1 0,0 1 1,0-1-1,1 1 0,-1-1 1,0 0-1,0 0 0,1 0 1,-1-1-1,0 1 0,0 0 0,0-1 1,1 0-1,-1 1 0,0-1 1,0 0-7,4 0 20,69-22 219,-74 22-244,0 0-1,0 0 1,0 1-1,-1-1 1,1 0-1,0 1 1,0-1-1,0 0 1,0 1-1,0 0 1,1-1 0,-1 1-1,0 0 1,0-1-1,0 1 1,0 0-1,0 0 1,0 0-1,1 0 1,-1 0-1,0 0 1,0 0-1,0 0 1,0 0 0,0 1-1,0-1 1,0 0-1,1 1 1,-1-1-1,0 1 1,0-1-1,0 1 1,-1 0-1,1-1 1,0 1-1,0 0 1,0 0 0,0 0-1,-1-1 1,1 1-1,0 0 1,-1 0-1,1 0 1,0 0-1,-1 0 1,0 0-1,1 0 1,-1 0 0,1 1-1,-1-1 1,0 0-1,0 0 1,0 0-1,0 0 1,0 0-1,0 1 1,0-1-1,0 0 1,0 0-1,0 0 1,-1 0 0,1 0-1,0 0 1,-1 1 5,-34 41-255,26-34 295,1 0 0,-1-1 0,-1 0 1,1-1-1,-1 0 0,0 0 0,-1-1 0,0 0 0,-5 1-40,16-7 1,0 1-1,-1 0 1,0-1 0,1 1-1,-1-1 1,1 0-1,-1 1 1,1-1 0,-1 0-1,0 1 1,1-1 0,-1 0-1,0 1 1,1-1-1,-1 0 1,0 0 0,0 0-1,1 0 1,-1 0-1,0 0 1,0 0 0,1 0-1,-1 0 1,0 0-1,1 0 1,-1 0 0,0-1-1,0 1 1,1 0-1,-1 0 1,0-1 0,1 1-1,-1 0 1,1-1-1,-1 1 1,0-1 0,1 1-1,-1-1 1,1 1-1,-1-1 1,1 1 0,0-1-1,-1 0 1,1 1-1,-1-1 1,1 1 0,0-1-1,0 0 1,-1 0-1,1 1 1,0-1-1,9-37-2531,8 5 276</inkml:trace>
  <inkml:trace contextRef="#ctx0" brushRef="#br0" timeOffset="-32910.127">11095 4284 9354,'-19'34'4288,"6"34"-2259,9-3-1636,2 0-1,4 1 1,5 29-393,-5-76 78,0 0 0,2 0 1,0 0-1,1 0 0,1-1 0,5 11-78,-8-26 12,-1 0 0,1-1 0,0 1 0,0 0 0,-1-1 0,2 0 0,-1 0 0,0 0 0,0 0 0,1-1 0,-1 1 0,1-1 0,-1 1 0,1-1 0,0-1 0,-1 1 0,1 0 0,0-1 0,0 0 0,0 0 0,1 0-12,-2 0 10,105-16 304,-106 16-312,0-1-1,1 1 1,-1 0-1,0 0 1,0 1-1,0-1 0,0 0 1,0 1-1,0-1 1,0 1-1,-1-1 0,1 1 1,0 0-1,0 0 1,0 0-1,0 0 0,-1 0 1,1 0-1,-1 1 1,1-1-1,-1 0 0,1 1 1,-1 0-1,0-1 1,0 1-1,1-1 0,-1 1 1,0 0-1,-1 0 1,1 0-1,0 0 0,0 0 1,-1 0-1,1 1-1,0 0 6,-1-1 0,1 1 1,0-1-1,0 0 0,1 1 0,-1-1 0,0 0 0,1 0 0,-1 1 0,1-1 0,0-1 0,0 1 0,0 0 0,0 0 0,0-1 0,0 1 0,0-1 0,0 1 0,1-1 1,-1 0-1,0 0 0,1 0 0,-1 0 0,1-1 0,-1 1 0,2-1-6,14-1 48,1-1 0,-1-1 0,0-1 0,0 0 0,-1-1 1,1-1-1,-1-1 0,0-1 0,4-3-48,-1 2 40,74-30 107,-94 39-149,0 0 1,0 1-1,-1-1 1,1 1-1,0-1 1,0 0-1,0 1 1,-1-1-1,1 1 1,0-1-1,0 0 1,0 1-1,0-1 0,0 1 1,0-1-1,0 1 1,0-1-1,0 1 1,0-1-1,0 0 1,0 1-1,0-1 1,0 1-1,0-1 1,0 1-1,1-1 0,-1 0 1,0 1-1,0-1 1,0 0-1,1 1 1,-1-1-1,0 1 1,1-1-1,-1 0 1,0 0-1,1 1 1,-1-1-1,0 0 0,1 1 1,-1-1-1,0 0 1,1 0-1,-1 0 1,1 0-1,-1 1 1,1-1-1,-1 0 1,0 0-1,1 0 1,-1 0-1,1 0 0,-1 0 1,1 0-1,-1 0 1,1 0-1,-1 0 1,0 0-1,1 0 1,-1-1-1,1 1 1,-1 0-1,1 0 2,-3 7-3,-2 55 1893,11-52-4524</inkml:trace>
  <inkml:trace contextRef="#ctx0" brushRef="#br0" timeOffset="-32010.263">6371 6736 4729,'-23'13'949,"11"-6"-215,0 0 0,1 0 0,0 1 0,1 0 1,0 1-1,0 0 0,-7 8-734,-26 41 2917,37-43-2594,16-17-84,23-23 28,4-17-68,-2-3 0,-2 0 0,-1-2 0,-3-1 0,20-47-199,-31 63 194,-1-1 0,-2 0 0,-1-1 0,-1-1 1,-2 0-1,-2-1 0,-1 0 0,-2-1 0,1-22-194,-7 50 67,0 0 0,-1 0 0,0 1 0,0-1 0,-1 0 0,0 1 0,0-1 0,-1 1 0,0 0 0,-2-3-67,4 10 2,1-1 1,-1 1 0,0 0-1,1 0 1,-1 0 0,0 0 0,0 0-1,0-1 1,0 1 0,0 1 0,0-1-1,0 0 1,0 0 0,0 0 0,-1 1-1,1-1 1,0 0 0,0 1-1,-1-1 1,1 1 0,0 0 0,-1-1-1,1 1 1,-1 0 0,1 0 0,0 0-1,-1 0 1,1 0 0,-1 0 0,1 0-1,0 0 1,-1 1 0,1-1-1,0 0 1,-1 1 0,1-1 0,0 1-1,-1 0 1,1-1 0,0 1 0,0 0-1,0 0 1,0 0 0,0 0 0,0 0-1,0 0 1,0 0 0,0 0-1,0 0 1,0 0 0,1 0 0,-1 1-1,1-1 1,-1 0 0,0 1 0,1-1-1,0 0 1,-1 1 0,1-1 0,0 1-3,-15 27-20,2 1 0,1 0 0,1 1 0,1 0 0,2 0 0,-2 22 20,7-40-4,-6 27 16,2 1 1,2 0-1,2 1 1,1-1 0,3 16-13,0-39-14,1-1 0,0 0 0,1 0 0,1 0 0,1 0 0,0-1 0,1 1 0,1-1 0,1-1 0,0 1 0,1-2 0,0 1 0,11 12 14,34 17-1526,-53-43 1377,1-1-1,-1 1 0,1-1 1,-1 0-1,1 0 1,-1 1-1,1-1 1,-1 0-1,1 0 0,-1 0 1,1-1-1,-1 1 1,1 0-1,-1 0 1,1-1-1,-1 1 0,1-1 1,-1 0-1,0 1 1,1-1-1,-1 0 1,0 0-1,1 0 0,-1 0 1,0 0-1,0 0 1,0 0-1,0 0 1,0 0-1,0 0 0,0-1 1,0 1 149,20-31-3190</inkml:trace>
  <inkml:trace contextRef="#ctx0" brushRef="#br0" timeOffset="-31692.436">6690 6444 8794,'-39'78'5860,"34"-65"-5717,1 0-1,1 0 1,0 1 0,0-1-1,1 1 1,1 0 0,1 0-1,0 2-142,-1-13 11,1 0 0,0 0-1,0 0 1,0 0 0,1 0-1,-1 0 1,1 0 0,-1 0-1,1 0 1,0-1 0,0 1-1,0 0 1,1-1 0,-1 1-1,1 0 1,-1-1 0,1 0-1,0 1 1,0-1 0,0 0-1,0 0 1,0 0 0,1 0-1,-1-1 1,0 1 0,1 0-1,0-1 1,-1 0 0,1 1-1,0-1 1,-1 0 0,1-1-1,0 1 1,0 0 0,0-1-11,12-3 30,-1-1 0,1-1 0,-1 0 0,0-1 0,0 0 0,-1-1 0,0-1 0,0 0 0,-1-1 0,0 0 0,0-1 0,-1 0 0,0-1 0,-1 0 0,0 0 0,1-5-30,6-1 43,43-44 61,-59 60-106,-1 0 0,1 0 1,-1 1-1,1-1 1,0 0-1,-1 1 0,1-1 1,0 1-1,-1-1 0,1 1 1,0-1-1,0 1 1,0-1-1,-1 1 0,1 0 1,0-1-1,0 1 1,0 0-1,0 0 0,0 0 1,-1 0-1,1 0 0,0-1 1,0 2-1,0-1 1,0 0-1,0 0 0,0 0 1,-1 0-1,1 0 1,0 1-1,0-1 0,0 0 1,0 1-1,-1-1 1,1 1-1,0-1 0,0 1 1,-1-1-1,1 1 0,0 0 1,-1-1-1,1 1 1,-1 0-1,1-1 0,-1 1 1,1 0-1,0 0 2,13 48-48,-10-34 72,30 69 276,-33-82-276,0 0 0,0 0-1,1 0 1,-1 0 0,1 0 0,-1-1 0,1 1-1,0-1 1,0 1 0,0-1 0,0 0 0,0 0-1,0 1 1,0-2 0,0 1 0,0 0 0,0 0-1,0-1 1,1 1 0,-1-1 0,0 1 0,0-1-1,1 0 1,-1 0 0,0 0 0,1 0 0,-1-1-1,0 1 1,1 0 0,-1-1 0,0 0 0,0 0-1,0 1 1,0-1 0,0 0 0,0-1 0,0 1-1,1-1-23,8-6 159,0 0-1,-1-1 0,0 0 1,0-1-1,-1 0 0,0-1 1,-1 0-1,0 0 0,3-8-158,-8 15 37,43-49 174,-40 54-1721,-4-1-99</inkml:trace>
  <inkml:trace contextRef="#ctx0" brushRef="#br0" timeOffset="-31506.879">7048 6182 10922,'-10'-9'2857,"4"-2"744,13 6-3177,11 1-96,4 1-600,8 0-3345,6 3 1113</inkml:trace>
  <inkml:trace contextRef="#ctx0" brushRef="#br0" timeOffset="-30601.757">7614 6288 4809,'11'-8'601,"0"0"0,0 0-1,-1-1 1,-1-1 0,0 0 0,0 0 0,0 0-1,-2-1 1,1-1 0,0-1-601,-8 13 25,0-1 0,1 1-1,-1 0 1,0 0 0,1 0 0,-1 0 0,0 0 0,0-1 0,1 1-1,-1 0 1,0 0 0,0 0 0,1-1 0,-1 1 0,0 0-1,0 0 1,0-1 0,1 1 0,-1 0 0,0-1 0,0 1-1,0 0 1,0 0 0,0-1 0,0 1 0,0 0 0,1-1-1,-1 1 1,0 0 0,0-1 0,0 1 0,0 0 0,0-1-1,-1 1 1,1 0 0,0-1 0,0 1 0,0 0 0,0-1-1,0 1 1,0 0 0,0-1 0,-1 1 0,1 0 0,0 0-1,0-1 1,0 1 0,-1 0 0,1 0 0,0 0 0,0-1-1,-1 1 1,1 0 0,0 0 0,-1 0 0,1-1 0,0 1-1,0 0 1,-1 0 0,1 0 0,0 0 0,-1 0 0,1 0-1,0 0 1,-1 0 0,1 0-25,-21 14 916,6 3-577,-1 1 1,2 0-1,1 1 0,0 0 0,2 1 0,0 1 0,1 0 1,1 0-1,-4 16-339,6 7 564,7-43-553,0 0 1,0 0-1,0 0 1,0 0-1,0 0 1,0 0-1,0-1 1,0 1-1,0 0 1,1 0-1,-1 0 1,0 0-1,1 0 1,-1 0-1,1 0 1,-1 0-1,1-1 1,-1 1 0,1 0-1,-1 0 1,1-1-1,0 1 1,-1 0-1,1-1 1,0 1-1,0-1 1,-1 1-1,1-1 1,0 1-1,0-1 1,0 1-1,0-1 1,0 0-1,0 1 1,0-1-1,0 0 1,0 0-1,0 0 1,-1 0 0,1 0-1,1 0-11,8-3 25,-1-1 0,1 0-1,-1 0 1,0-1 0,0-1-1,-1 1 1,1-1 0,-1-1 0,-1 0-1,1 0 1,-1 0 0,0-1-1,2-3-24,12-13 84,-1 0 1,-1-1-1,-1 0 0,-1-2 0,-2 0 0,-1-1 0,-1 0 0,-1-1 0,2-10-84,-6 10 108,-8 29-104,-1 0 0,1 0 1,0 0-1,0 0 1,-1 0-1,1 0 0,0 0 1,0 0-1,-1 0 0,1 0 1,0 0-1,0 0 0,0 0 1,-1 0-1,1 0 1,0-1-1,0 1 0,-1 0-4,-41 167-25,39-147 32,-1-8-8,2 1 1,0 0-1,1 0 0,0 0 1,0-1-1,2 1 1,0 0-1,0 0 1,1 0-1,0 0 1,2-1-1,0 3 1,-3-13-46,0-1 1,1 1-1,-1 0 0,1-1 1,-1 1-1,1-1 0,-1 0 1,1 1-1,0-1 0,0 0 0,0 0 1,0 0-1,0 0 0,0-1 1,0 1-1,0 0 0,0-1 1,0 1-1,0-1 0,0 0 1,0 0-1,0 0 0,0 0 1,1 0-1,-1 0 0,0 0 1,0-1-1,0 1 0,0-1 0,0 0 1,0 0-1,0 1 0,0-1 1,0 0-1,0-1 0,-1 1 1,1 0-1,0 0 0,-1-1 1,1 1-1,-1-1 0,1 1 1,-1-1-1,0 0 0,0 0 1,1 1-1,-1-2 46,9-7-223,-1-1-1,-1 0 1,0 0 0,0-1 0,-1 0-1,0 0 1,-1-1 0,-1 1-1,0-1 1,0-1 0,-1 1 0,0-6 223,-4 20 17,-1-1 0,1 0 0,0 1 0,0-1 0,-1 0 1,1 1-1,0-1 0,-1 0 0,1 0 0,0 1 0,-1-1 0,1 0 1,0 0-1,-1 0 0,1 1 0,-1-1 0,1 0 0,0 0 0,-1 0 1,1 0-1,-1 0 0,1 0 0,0 0 0,-1 0 0,1 0 1,-1 0-1,1 0 0,-1 0 0,1 0 0,0 0 0,-1 0 0,1-1 1,0 1-1,-1 0 0,1 0 0,-1 0 0,1-1 0,0 1 0,-1 0 1,1 0-1,0-1 0,-1 1 0,1 0 0,0-1 0,0 1 1,-1 0-1,1-1 0,0 1 0,0 0 0,0-1-17,-8 12 107,2 0 1,0 0-1,0 1 0,1 0 0,0 0 1,1 0-1,1 0 0,0 1 1,0 0-1,2-1 0,-1 1 0,2 0 1,-1 0-1,2 1-107,-1-13 8,0 0 1,0 0-1,1-1 1,-1 1-1,0 0 1,1 0-1,-1 0 1,1 0-1,-1-1 0,1 1 1,-1 0-1,1 0 1,-1-1-1,1 1 1,0 0-1,-1-1 1,1 1-1,0-1 1,0 1-1,0-1 1,-1 1-1,1-1 1,0 0-1,0 1 1,0-1-1,0 0 0,0 0 1,0 1-1,-1-1 1,1 0-1,0 0 1,0 0-1,0 0 1,0 0-1,0 0 1,0-1-1,0 1 1,0 0-1,0 0 1,-1-1-1,1 1 0,0 0 1,0-1-1,0 1 1,0-1-1,-1 1 1,1-1-1,0 1 1,-1-1-1,1 0-8,39-30 175,-40 31-174,139-154 193,-153 209-1278,8-4 967,7-50 109,-1 0 0,0 0 0,0 0 0,0 0 0,1 0 0,-1 0 0,0 0 0,1-1 0,-1 1 0,1 0 0,-1 0 0,1 0 0,-1 0 0,1-1 0,0 1 0,-1 0 0,1-1 0,0 1 0,-1 0 0,1-1 0,0 1 0,0-1 0,0 1 0,0-1 0,0 1 0,-1-1 0,1 0 0,0 1 0,0-1 0,0 0 0,0 0 0,0 0 0,0 0 0,0 0 0,0 0 0,0 0 1,0 0-1,0 0 0,0 0 0,0-1 0,0 1 0,0 0 0,0-1 0,0 1 0,0 0 0,0-1 8,45-23-686,-43 22 617,12-9-90,-1 0 0,0-1 1,-1 0-1,0-1 0,-2 0 0,1-1 0,-1-1 1,-1 0-1,-1 0 0,0-1 0,4-10 159,1-18 257,-33 50 472,13-1-604,0 2 1,1-1-1,-1 1 0,1-1 1,0 2-1,1-1 1,0 0-1,0 1 1,0 0-1,1 0 1,1 0-1,-1 0 1,1 0-1,-1 7-125,4-13 11,-1-1 1,1 0-1,-1 1 1,1-1-1,0 0 1,0 0-1,-1 0 1,1 0-1,0 0 0,0 0 1,0 0-1,0 0 1,0 0-1,0 0 1,1-1-1,-1 1 0,0 0 1,0-1-1,1 1 1,-1-1-1,0 1 1,0-1-1,1 1 0,-1-1 1,1 0-1,-1 0 1,0 0-1,1 0 1,-1 0-1,0 0 1,1 0-1,-1 0 0,1-1 1,-1 1-1,0 0 1,1-1-1,-1 1 1,0-1-1,0 1 0,0-1 1,1 0-1,-1 0 1,0 1-1,0-1 1,0 0-1,0 0 1,0 0-1,0 0 0,0 0 1,0-1-12,8-2 39,5-2 11,-10 4-46,-1-1 0,1 1 0,1 0 1,-1 0-1,0 1 0,0-1 0,1 1 1,-1 0-1,1 0 0,-1 0 0,1 0 0,-1 1 1,1 0-1,-1 0 0,1 0 0,0 1 1,-1-1-1,1 1 0,-1 0 0,1 0 1,-1 1-1,0-1 0,0 1 0,1 0 1,-1 0-1,1 1-4,-1 3 49,0 1 1,0-1-1,0 1 0,-1 0 1,0-1-1,0 1 1,-1 1-1,1-1 0,-2 0 1,1 1-1,-1-1 1,0 0-1,-1 1 0,0 0 1,0-1-1,0 1 0,-1-1 1,0 0-1,-1 1 1,0-1-1,0 0 0,0 1 1,-1-1-1,0-1 1,0 1-1,-1 0 0,0-1 1,0 0-1,-2 3-49,4-8-59,1 0-1,-1 1 1,0-1-1,0 0 1,1 0-1,-1 0 1,0 0-1,0-1 1,0 1-1,0 0 1,0-1-1,0 1 1,0-1-1,0 0 1,0 0-1,0 0 1,0 0-1,0 0 1,0 0-1,-1 0 1,1-1 0,0 1-1,0-1 1,0 1-1,1-1 1,-1 0-1,0 0 1,0 0-1,0 0 1,0-1 59,-10-2-1733,-16-6-1561</inkml:trace>
  <inkml:trace contextRef="#ctx0" brushRef="#br0" timeOffset="-29408.57">9057 5707 8930,'-5'-5'4689,"0"29"-3302,-18 89-1065,-6-1 1,-4-2-1,-9 8-322,26-70 152,-5 30 185,21-78-334,0-1 1,0 1-1,0 0 0,0-1 0,0 1 1,0 0-1,0-1 0,1 1 0,-1 0 1,0-1-1,0 1 0,0 0 0,1-1 1,-1 1-1,0 0 0,0 0 0,1-1 1,-1 1-1,0 0 0,0 0 0,1 0 1,-1-1-1,0 1 0,1 0 0,-1 0 0,0 0 1,1 0-1,-1 0 0,1 0 0,-1 0 1,0 0-1,1 0 0,-1 0 0,0 0 1,1 0-1,-1 0 0,0 0 0,1 0 1,-1 0-1,1 0 0,-1 0 0,0 0 1,1 0-1,-1 1 0,0-1 0,1 0 1,-1 0-1,0 0 0,0 1 0,1-1 1,-1 0-1,0 0 0,0 1 0,1-1 1,-1 0-1,0 1 0,0-1 0,1 0-3,8-14-3,0-2 1,0 1-1,-2-1 0,0-1 0,0 1 1,-2-1-1,4-16 3,-3 13-6,76-379-77,-75 375 39,-1 38-309,-14 401 774,8-411-394,-1-1 0,1 1 0,0-1-1,1 1 1,-1 0 0,1-1 0,-1 1-1,1-1 1,0 0 0,0 1 0,1-1 0,-1 0-1,1 0 1,-1 1 0,1-1 0,0 0 0,0-1-1,1 1 1,-1 0 0,0-1 0,1 1-1,0-1 1,-1 0 0,4 2-27,-6-4 8,1 0 1,-1 0-1,1 0 0,-1-1 1,1 1-1,-1 0 0,1 0 1,-1-1-1,1 1 0,-1 0 1,0-1-1,1 1 0,-1 0 1,0-1-1,1 1 0,-1 0 1,0-1-1,1 1 0,-1-1 0,0 1 1,0-1-1,0 1 0,1-1 1,-1 1-1,0-1 0,0 1 1,0-1-1,0 1 0,0-1 1,0 1-1,0-1 0,0 1 1,0-1-1,0 1 0,0-1 1,0 1-1,0-1 0,-1 1 1,1-1-1,0 1 0,0-1 1,0 1-1,-1 0 0,1-1 1,0 1-1,-1-1 0,1 1 1,0 0-1,-1-1 0,1 1 1,0 0-1,-1-1 0,1 1 1,-1 0-1,1-1 0,-1 1 0,1 0 1,-1 0-9,-14-71 139,13 53-136,1-64 37,8 101-160,-5-13 116,0-1 0,1 1 0,-1-1-1,1 0 1,0 1 0,1-1-1,-1-1 1,1 1 0,0 0-1,0-1 1,0 0 0,1 0 0,0 0-1,-1-1 1,1 1 0,0-1-1,1 0 1,0 0 4,-3-3 9,0-1 0,1 0 0,-1 1 0,0-1 0,0 0 0,0-1 0,0 1 0,0-1 0,0 1 0,0-1 0,-1 0 0,1 0 0,0 0 0,-1 0 0,0 0 0,1-1 0,-1 1 0,0-1 0,0 1 0,0-1 0,-1 0 0,1 0 0,-1 0 0,1 0 0,-1 0-1,0-2-8,6-9 66,-1 0 0,0-1 0,-1 1 0,-1-1 0,0 0 0,-1 0 0,-1-1 0,0 1 0,-1-12-66,-5 94-201,4-62 195,-1 19 9,2 1 1,0-1-1,2 1 1,0-1 0,4 9-4,-7-32 4,0 0-1,0 0 1,0 0 0,0 0 0,0 0 0,1 0 0,-1 0 0,0 0 0,1 0 0,-1 0 0,1 0 0,-1 0 0,1 0 0,-1-1 0,1 1 0,0 0 0,-1 0 0,1 0 0,0-1 0,-1 1 0,1 0 0,0-1 0,0 1 0,0 0 0,0-1-1,0 1 1,0-1 0,0 0 0,0 1 0,0-1 0,0 0 0,0 1 0,0-1 0,0 0 0,0 0 0,0 0 0,0 0 0,0 0 0,0 0 0,0 0 0,0-1 0,0 1 0,0 0 0,0 0 0,0-1 0,0 1 0,0-1 0,0 1-1,1-1-2,38-38 302,-19 11-114,-1-1 0,-1-1 0,-2 0 0,-1-2 0,-2 0 0,4-13-189,-2 5 97,-12 55-172,-7 76-13,7 59 142,11-111-31,-15-38-24,0-1 1,1 1-1,-1-1 0,0 1 0,1 0 0,-1-1 1,1 1-1,-1-1 0,1 1 0,-1-1 0,1 1 0,0-1 1,-1 0-1,1 1 0,-1-1 0,1 0 0,0 1 1,-1-1-1,1 0 0,0 0 0,0 1 0,-1-1 1,1 0-1,0 0 0,-1 0 0,1 0 0,0 0 0,0 0 1,-1 0-1,1 0 0,0-1 0,-1 1 0,1 0 1,0 0-1,0-1 0,-1 1 0,1 0 0,-1-1 1,1 1-1,0 0 0,-1-1 0,1 1 0,-1-1 0,1 1 1,-1-1-1,1 1 0,-1-1 0,1 1 0,-1-1 1,0 0-1,1 1 0,-1-2 1,32-83-1525,-27 62 1001,20-102-4639,-15 57 1702</inkml:trace>
  <inkml:trace contextRef="#ctx0" brushRef="#br0" timeOffset="-29108.601">9626 5570 4129,'-9'-9'8943,"2"25"-5618,-3 29-2284,10-22-942,1 0-1,0 0 0,2 0 0,1 0 1,0 0-1,2-1 0,0 1 0,2-1 0,7 14-98,-3-5-125,-1 1 0,-2-1 0,-1 1 0,0 12 125,-19 18-1885,10-60 1820,0-1-1,0 0 0,0 0 1,0 1-1,0-1 0,0 0 1,-1 0-1,1 0 1,0 0-1,-1 0 0,1 0 1,-1-1-1,1 1 1,-1 0-1,1-1 0,-1 1 1,0-1-1,1 0 1,-1 1-1,0-1 0,1 0 1,-1 0-1,0 0 0,1 0 1,-1 0-1,0-1 1,1 1-1,-1 0 0,1-1 1,-1 1-1,0-1 1,1 1-1,-1-1 0,1 0 1,0 0-1,-1 0 1,1 0 65,-10-6 114,2-2 1,-1 1 0,1-1 0,1 0 0,-1-1 0,2 0 0,-1 0 0,1 0-1,1-1 1,0 0 0,1-1 0,0 1 0,0-1 0,-2-12-115,5 20 131,0-1 0,1 1 1,-1-1-1,1 1 0,0-1 0,0 0 0,0 0 1,1 1-1,0-1 0,0 0 0,0 0 0,0 0 1,1 1-1,0-1 0,0 0 0,0 1 0,0-1 1,1 1-1,0-1 0,0 1 0,0 0 1,1-1-1,-1 1 0,1 0 0,0 1 0,0-1 1,0 0-1,0 1 0,1 0 0,0 0 0,1-1-131,116-43 47,-110 45-695,1 0-1,0 1 1,0 0-1,0 1 1,0 1-1,0 0 0,11 2 649,28 5-3370</inkml:trace>
  <inkml:trace contextRef="#ctx0" brushRef="#br0" timeOffset="-28049.475">9925 5863 6561,'17'-42'8428,"-31"47"-7260,8 2-1135,0 1 0,1 0 1,0 0-1,0 0 0,0 0 0,1 1 1,1 0-1,0-1 0,0 1 0,0 1 1,1-1-1,0 0 0,1 1 0,0-1 1,1 0-1,0 1 0,1 3-33,-2-12 4,1 1-1,0-1 0,0 0 1,0 0-1,0 1 0,0-1 0,1 0 1,-1 0-1,0 1 0,1-1 1,-1 0-1,0 0 0,1 0 1,-1 0-1,1 0 0,0 0 1,-1 0-1,1 0 0,0 0 1,0 0-1,0 0 0,-1 0 1,1 0-1,0 0 0,0-1 1,0 1-1,1 0 0,-1-1 1,0 1-1,0-1 0,0 1 0,0-1 1,0 1-1,1-1 0,-1 0 1,0 0-1,0 0 0,1 1 1,-1-1-1,0-1 0,0 1 1,0 0-1,1 0 0,-1 0 1,0 0-1,0-1 0,0 1 1,1-1-1,-1 1 0,0-1 1,0 1-4,9-8 114,0 0 0,-1 0 0,0-1 0,-1 0-1,0 0 1,0-1 0,-1 0 0,0 0 0,-1-1 0,0 0 0,-1 0 0,0-1 0,1-4-114,-2 9 103,-1 0-1,0 0 1,0-1-1,-1 1 1,0-1-1,0 0 1,0 0-1,-1 1 1,-1-1-1,1 0 1,-1 0-1,-1 0 1,1 0-1,-1 0 1,-1 0-1,1 0 1,-1 1-1,-1-1 1,1 1-1,-2-2-102,3 8-3,1 0 0,-1 1 0,1-1 0,-1 0 0,0 1 0,1-1 0,-1 1-1,0-1 1,1 1 0,-1-1 0,0 1 0,0 0 0,1-1 0,-1 1 0,0 0 0,0 0 0,0-1 0,0 1 0,1 0 0,-1 0-1,0 0 1,0 0 0,0 0 0,0 0 0,0 0 0,1 1 0,-1-1 0,0 0 0,0 0 0,0 1 0,1-1 0,-1 0 0,0 1 0,0-1-1,1 1 1,-1-1 0,0 1 0,1-1 0,-1 1 0,0-1 0,1 1 0,-1 0 0,1-1 0,-1 1 0,1 0 0,-1 0 0,1-1-1,0 1 1,-1 0 0,1 0 0,0 0 0,0-1 0,-1 1 0,1 0 0,0 0 0,0 0 0,0 0 0,0-1 0,0 2 3,-1 1-279,1 1 0,-1-1 0,1 0-1,0 1 1,0-1 0,0 1 0,0-1 0,0 0 0,1 1 0,0-1 0,-1 0 0,1 1 0,1-1 0,-1 0 0,0 0 0,1 0 0,-1 0 0,1 0 0,0 0 0,0-1 0,0 1 0,0 0 0,1-1 0,-1 0 0,3 2 279,17 10-3904</inkml:trace>
  <inkml:trace contextRef="#ctx0" brushRef="#br0" timeOffset="-27270.457">10291 5684 7930,'-30'77'6574,"28"-71"-6522,0 0-1,1 1 1,0-1-1,0 1 1,0-1-1,1 1 1,0-1-1,0 1 1,1-1-1,-1 1 0,1-1 1,1 1-1,-1-1 1,1 0-1,1 0 1,-1 0-1,2 4-51,-3-8 15,1 0 1,-1 0-1,0 0 0,1 0 0,-1 0 0,1-1 0,0 1 0,-1 0 0,1-1 1,0 1-1,0-1 0,0 1 0,0-1 0,1 0 0,-1 0 0,0 0 1,0 0-1,1-1 0,-1 1 0,0 0 0,1-1 0,-1 0 0,0 1 0,1-1 1,-1 0-1,1 0 0,-1-1 0,1 1 0,-1 0 0,0-1 0,1 1 0,-1-1 1,0 0-1,1 0 0,-1 0 0,0 0 0,0 0 0,0-1-15,74-58 353,16-77 246,-84 133-454,-14 30-108,4-17-21,2-9-16,-2 11 13,-1 1 1,1 0 0,1-1-1,0 1 1,1 0-1,0 0 1,1 0 0,0-1-1,3 11-13,-3-20 9,0-1 0,0 0 0,0 1 0,0-1 0,1 0 0,-1 0 0,0 0 0,1 0 0,-1 0 0,1 0 0,-1 0 0,1 0 0,0 0 0,-1-1-1,1 1 1,0-1 0,-1 1 0,1-1 0,0 0 0,0 0 0,-1 0 0,1 0 0,0 0 0,0 0 0,-1 0 0,1 0 0,0-1 0,-1 1 0,1 0 0,0-1 0,-1 0 0,1 1-1,0-1 1,-1 0 0,1 0 0,-1 0 0,1 0 0,-1 0 0,0 0 0,0-1 0,1 1 0,-1 0 0,0-1 0,0 1 0,0 0 0,0-1 0,0 1 0,-1-1 0,1 0 0,0 1-1,0-3-8,20-24 204,-1-1-1,-1-1 1,-2 0-1,11-27-203,-35 177-152,19-71 151,-11-48 1,0-1 0,0 1 0,0-1 0,1 1 0,-1-1 0,0 1 0,0-1 0,1 0 0,-1 1 1,0-1-1,0 0 0,1 0 0,-1 0 0,0 0 0,1 0 0,-1 0 0,0-1 0,1 1 0,-1 0 1,0-1-1,0 1 0,0 0 0,1-1 0,-1 0 0,0 1 0,0-1 0,0 0 0,0 1 0,0-1 1,0 0-1,0 0 0,0 0 0,0 0 0,0 0 0,-1 0 0,1 0 0,0 0 0,-1-1 0,1 1 1,0-1-1,28-32 93,-2-1 1,0-1 0,-3-1-1,19-40-93,-33 57 56,-1 0 0,-1-1 0,-1-1 0,-1 1 0,-1-1 0,-1 0 0,0-1 0,-2-3-56,-2 2 51,0 19-47,-1 12-25,-38 291 26,39-281 33,2 1 0,0-1 0,1 0-1,0 0 1,2 0 0,0 0 0,1 0 0,7 13-38,9 21 168,-48-60 111,6-11-243,1 0 1,0-1 0,2-1 0,0 0 0,2-2 0,0 0-1,2 0 1,-3-9-37,13 27 9,2 5 2,0 1 0,1-1 0,-1 1 0,0-1 1,0 0-1,1 0 0,-1 1 0,1-1 0,-1 0 0,0 0 1,1 0-1,0 0 0,-1 0 0,1 0 0,-1 1 0,1-1 1,0 0-1,0 0 0,0 0 0,0 0 0,-1 0 0,1 0 1,0 0-1,1 0 0,-1 0 0,0 0 0,0 0 0,0 0 0,1 0 1,-1 0-1,0 0 0,1 0 0,-1 0 0,1 0 0,-1 0 1,1 1-1,-1-1 0,1 0 0,0 0 0,-1 0 0,1 1 1,0-1-1,-1 1 0,1-1 0,0 0 0,0 1 0,0-1 0,1 1-11,132-15 115,-111 11-7,0-1 0,0-1 0,-1-1 0,0 0 0,12-8-108,-11 1-2628,-6-7 745</inkml:trace>
  <inkml:trace contextRef="#ctx0" brushRef="#br0" timeOffset="-26985.586">11087 5378 9698,'-15'39'5523,"10"28"-4036,6-53-1423,0 0 1,2-1-1,-1 1 1,1-1 0,1 0-1,1 0 1,-1 0 0,2 0-1,0-1 1,1 0-1,4 7-64,-7-14 18,70 82 589,-72-86-553,-1-1 0,1 1 0,0-1 1,0 1-1,0-1 0,0 0 1,0 0-1,0 0 0,0 0 1,0 0-1,0-1 0,0 1 0,0 0 1,0-1-1,-1 0 0,1 1 1,0-1-1,0 0 0,0 0 1,-1 0-1,1 0 0,0 0 0,-1 0 1,1-1-1,-1 1 0,0 0 1,1-1-1,-1 1 0,0-1 0,0 0 1,0 1-1,0-1 0,0 0 1,0 0-1,0 1 0,-1-1 1,1 0-1,-1 0 0,1 0-54,0-1 48,90-183 1714,-83 165-1649,50-129 374,-54 135-1152,-11 16-4347,-2 9 1018</inkml:trace>
  <inkml:trace contextRef="#ctx0" brushRef="#br0" timeOffset="-26022.494">11403 5127 8634,'0'-5'515,"-1"0"-1,0 0 1,1 0 0,-1 0-1,-1 0 1,1 1 0,-1-1 0,0 0-1,0 1 1,0-1 0,-1 1-1,1 0 1,-1-1 0,0 1-1,-1 1 1,1-2-515,0 4 114,1-1-1,-1 0 1,1 1 0,-1-1-1,0 1 1,1 0 0,-1 0-1,0 0 1,0 0-1,0 0 1,0 1 0,0-1-1,1 1 1,-1 0 0,0 0-1,0 0 1,0 0-1,0 1 1,-1-1-114,-5 2 39,0 1 0,0 0-1,1 0 1,-1 0 0,1 1 0,0 1 0,0-1-1,0 1 1,0 1 0,1-1 0,0 1 0,0 1 0,1-1-1,0 1 1,0 0 0,0 0 0,1 1 0,0 0-1,-3 6-38,-8 16-28,1 1 0,2 0-1,1 1 1,-5 22 28,7-24-2,1 1-1,2 0 1,0 0 0,2 0-1,2 1 1,1-1-1,1 1 1,2 0 0,1-1-1,1 1 1,2-1-1,1 0 1,2 0 0,1 0-1,4 8 3,-9-29-1,1-1-1,0 0 1,0 0-1,1 0 1,0-1-1,0 0 1,1 0-1,0 0 1,0-1-1,1 0 1,0 0-1,0-1 1,1 0-1,-1-1 1,1 0-1,1 0 1,8 3 1,-13-7 8,-1 0 0,1-1 1,-1 0-1,1 0 0,-1 0 1,1 0-1,-1-1 0,0 0 0,1 0 1,-1 0-1,0 0 0,1-1 0,-1 0 1,0 0-1,0 0 0,0 0 1,0 0-1,-1-1 0,1 0 0,-1 0 1,0 0-1,1 0 0,-1 0 1,0-1-1,1-2-8,62-99 297,-63 99-285,-1 2-3,23-44 129,-1-2 0,-3 0 0,8-33-138,-13 25 66,-2-1 1,-2 0-1,-3-1 1,-3-1-1,-3 1 0,-3-58-66,-19 44 59,18 72-62,-1 0 0,1 0 0,-1 0 0,0 0 0,1 0 1,-1 1-1,0-1 0,0 1 0,0-1 0,0 1 0,0 0 0,0 0 0,-1 0 0,1 0 0,0 0 1,-1 0-1,1 1 0,0-1 0,-1 1 0,1-1 0,-1 1 0,1 0 0,-1 0 0,1 0 0,0 0 1,-1 1-1,1-1 0,-3 1 3,0 1-262,0 0 1,0-1 0,1 2-1,-1-1 1,0 0-1,1 1 1,0 0 0,-1 0-1,1 0 1,0 1 0,1 0-1,-1-1 1,1 1-1,-1 0 1,1 1 0,0-1-1,1 0 1,-1 1-1,1 0 1,-2 3 261,-23 44-3659</inkml:trace>
  <inkml:trace contextRef="#ctx0" brushRef="#br0" timeOffset="-24780.671">11932 5211 9370,'-1'-2'233,"-14"-14"4953,14 16-5124,1 0 1,0 0-1,0-1 1,-1 1-1,1 0 1,0 0-1,-1 0 0,1 0 1,0 0-1,-1 0 1,1 0-1,0 0 1,-1 0-1,1 0 0,0 0 1,-1 0-1,1 0 1,0 0-1,-1 0 1,1 0-1,0 0 0,-1 0 1,1 0-1,0 1 1,-1-1-1,1 0 1,0 0-1,0 0 0,-1 1 1,1-1-1,0 0 1,0 0-1,-1 1 0,1-1 1,0 0-1,0 0 1,0 1-1,-1-1 1,1 0-1,0 1 0,0-1 1,0 0-1,0 1 1,0-1-1,0 0 1,0 1-1,0-1 0,0 0 1,0 1-1,0-1 1,0 0-1,0 1 1,0-1-1,0 0 0,0 1 1,0-1-1,0 0 1,0 1-1,0-1 1,0 0-1,1 0 0,-1 1 1,0-1-1,0 0 1,0 1-63,19 316 558,-30-27-137,12-267-280,-1-11-695,-5-28-1147,-15-40-4454,6 17 2112</inkml:trace>
  <inkml:trace contextRef="#ctx0" brushRef="#br0" timeOffset="-24476.106">11746 5470 5161,'-33'-75'9932,"58"38"-7415,130-170-818,-57 70-1386,-84 120-255,-9 13 5,-1-1 1,1-1 0,-1 1-1,1 0 1,-1-1-1,-1 0 1,1 0 0,-1 0-1,0 0 1,-1-1 0,0 1-1,1-1 1,-2 1 0,1-1-1,-1 0 1,0 0 0,-1-6-64,-4 9 349,3 19-258,5 4-103,0 1 0,1-1 1,2 0-1,-1 0 0,2-1 0,3 4 12,-5-6-111,2-1 0,-1 0 0,2 0-1,0-1 1,1 0 0,1 0 0,0-1 0,0-1-1,1 0 1,1 0 0,0-1 0,1-1 0,10 7 111,36 8-3699</inkml:trace>
  <inkml:trace contextRef="#ctx0" brushRef="#br0" timeOffset="-19795.044">8078 773 9050,'-2'-3'389,"-1"1"0,0 0 0,0 0-1,0 0 1,0 0 0,0 0 0,0 1 0,0-1 0,-1 1 0,1 0 0,0 0 0,-1 0-1,1 0 1,-1 1 0,1-1 0,-1 1 0,0 0 0,1 0 0,-1 1 0,0-1-389,4 0 24,0 0 1,-1 1 0,1-1 0,0 0-1,-1 0 1,1 1 0,0-1 0,0 0 0,-1 1-1,1-1 1,0 0 0,0 1 0,0-1-1,-1 0 1,1 1 0,0-1 0,0 1-1,0-1 1,0 0 0,0 1 0,0-1 0,0 1-1,0-1 1,0 0 0,0 1 0,0-1-1,0 1 1,0-1 0,0 0 0,0 1-1,0-1 1,0 0 0,1 1 0,-1-1 0,0 1-1,0-1 1,0 0 0,1 1 0,-1-1-1,0 0 1,0 1 0,1-1 0,-1 0 0,0 0-1,1 1 1,-1-1 0,0 0 0,1 0-1,-1 0 1,0 1 0,1-1 0,-1 0-1,0 0 1,1 0 0,-1 0 0,1 0 0,-1 0-1,0 0 1,1 0 0,-1 0 0,1 0-25,22 15 50,1-1 1,1 0 0,0-2 0,22 7-51,-16-7 7,84 37-35,-2 5 0,76 51 28,80 65 16,-127-65-5,244 212 14,-30 37-38,-307-304 24,3-1 0,1-3 0,8 1-11,-11-13 11,1-2-1,1-3 0,41 16-10,-60-33 21,-1 1 0,0 2 0,-1 1 0,-1 2 0,0 1 0,-1 1 0,-1 1 0,-1 2 0,-2 1 0,0 1 0,-1 1 0,16 23-21,-34-39 46,1 0-1,0 0 1,1-1-1,0 0 1,1 0-1,-1-1 1,2 0-1,1 1-45,-5-6 150,-10-6-65,-13-8 8,-102-36 86,-96-11-166,166 48-1,1-2-1,0-2 0,0-2 1,-37-19-12,24-1 5,2-3 0,1-3 0,3-2 1,-26-28-6,-12-7 9,-260-202-5,-30-35-5,249 215 13,-113-61-12,-161-79 9,381 217-40,27 23 28,-1 1 1,1-1 0,0 1-1,-1-1 1,1 1 0,0-1-1,0 1 1,-1-1 0,1 1-1,0-1 1,0 1 0,0-1 0,-1 0-1,1 1 1,0-1 0,0 1-1,0-1 1,0 1 0,0-1-1,0 0 1,1 1 0,-1-1-1,0 1 1,0-1 0,0 1 0,0-1-1,1 1 1,-1-1 0,0 1-1,0-1 1,1 1 0,-1-1-1,0 1 1,1-1 0,-1 1-1,1-1 1,-1 1 0,1 0-1,-1-1 1,0 1 0,1 0 0,-1-1-1,1 1 1,0 0 0,-1 0-1,1 0 1,-1-1 0,1 1-1,-1 0 1,1 0 0,-1 0-1,1 0 1,0 0 0,-1 0 0,1 0 2,100-1-215,-30 13 115,0 3 0,-2 4 0,62 25 100,-129-43 0,496 174-95,32 21 124,-89 4 2,-326-143-257,-3 4 0,72 55 226,-158-96-908,-1 1-1,-1 1 1,-1 1-1,-1 1 1,-1 1-1,17 27 909,-2 8-3451</inkml:trace>
  <inkml:trace contextRef="#ctx0" brushRef="#br0" timeOffset="-18698.669">7071 7198 5993,'17'-67'7028,"-16"100"-4624,-14 54-2255,4 1 1,3 0 0,5 0-1,3 7-149,7-14-78,-9-96 284,-8-4-2377,-5-7 378</inkml:trace>
  <inkml:trace contextRef="#ctx0" brushRef="#br0" timeOffset="-18317.25">6851 7490 6177,'-6'15'6768,"6"11"-6123,0-15-208,4 78-141,3-2 0,4 1 0,3-1 0,7 8-296,-19-83 49,1-1 1,0 0-1,1 0 0,0-1 0,1 1 1,0-1-1,1 0 0,0 0 0,0-1 0,1 0 1,7 8-50,-12-16 47,0 1-1,0-1 1,1 0 0,-1 0 0,0 1 0,0-2 0,1 1-1,-1 0 1,0 0 0,1-1 0,-1 1 0,1-1 0,-1 0-1,1 0 1,-1 0 0,1 0 0,-1 0 0,0-1-1,1 1 1,-1-1 0,1 1 0,-1-1 0,0 0 0,1 0-1,-1 0 1,0 0 0,0 0 0,0-1 0,0 1 0,0-1-1,0 1 1,0-1 0,0 0-47,57-64 1005,-57 63-1019,18-26 147,-1-1 1,-1-1-1,-2 0 0,-1-2 0,-2 1 1,-1-2-1,-2 0 0,-1 0 0,1-12-133,-9 39 12,2-10 19,0 1-1,1 0 0,1 0 0,1 1 1,0-1-1,1 1 0,2-4-30,17-2-240,-19 0-2391,-4-5 97</inkml:trace>
  <inkml:trace contextRef="#ctx0" brushRef="#br0" timeOffset="-16925.541">7644 7348 9858,'0'1'104,"0"-1"-1,0 0 1,0 0-1,0 0 1,-1 0-1,1 1 1,0-1 0,0 0-1,-1 0 1,1 0-1,0 0 1,0 0-1,-1 0 1,1 0-1,0 0 1,0 0 0,-1 0-1,1 0 1,0 0-1,0 0 1,-1 0-1,1 0 1,0 0-1,0 0 1,-1 0-1,1 0 1,0 0 0,0 0-1,0 0 1,-1 0-1,1-1 1,0 1-1,0 0 1,-1 0-1,1 0 1,0 0 0,0-1-1,0 1 1,0 0-1,-1 0 1,1 0-1,0-1 1,0 1-1,0 0 1,0 0 0,0 0-1,0-1 1,0 1-1,0 0 1,-1 0-1,1-1 1,0 1-1,0 0 1,0-1-104,9 117-163,-8 144 229,6-212-2,1-51-31,-1-11-23,0 1 0,-2-1 0,1 0 0,-2 0 0,0-1 0,-1 0 0,0 1 0,0-9-10,-2-107-111,-4 79 116,-3 0 0,-1 0 0,-3 1 0,-14-42-5,-1 36 83,24 55-81,1 1 1,0-1 0,-1 1-1,1-1 1,-1 1-1,1 0 1,-1-1-1,1 1 1,-1-1-1,1 1 1,-1 0-1,1 0 1,-1-1-1,0 1 1,1 0-1,-1 0 1,1-1-1,-1 1 1,0 0-1,1 0 1,-1 0-1,0 0 1,1 0-1,-1 0 1,1 0-1,-1 0 1,0 0-1,1 1 1,-1-1-1,0 0 1,1 0-1,-1 1 1,1-1-1,-1 0 1,1 0-1,-1 1 1,1-1-1,-1 1 1,1-1-1,-1 0 1,1 1-1,-1-1 1,1 1-1,-1-1 1,1 1-1,0-1 1,-1 1-1,1 0 1,0-1-1,0 1 1,-1-1-1,1 1 1,0 0-1,0-1 1,0 1-1,0-1 1,0 1-1,0 0 1,0-1-1,0 1 1,0 0-1,0-1 1,0 1-1,0 0 1,0-1-1,1 1 1,-1 0-3,-3 19 8,0 1 0,2 0 0,0 0 0,2 0-1,0 0 1,1 0 0,1-1 0,1 1 0,1-1 0,1 1 0,2 2-8,-6-15 7,2 0 1,-1 0-1,1 0 1,0-1 0,0 1-1,1-1 1,0 0-1,0-1 1,1 1-1,0-1 1,0 0 0,0 0-1,1-1 1,0 0-1,0 0 1,0-1 0,1 0-1,0 0 1,-1 0-1,1-1 1,0 0-1,7 1-7,-12-4 11,0 1 0,-1 0 0,1-1 0,0 0 0,0 0-1,0 0 1,-1 0 0,1 0 0,0-1 0,0 1 0,-1-1-1,1 1 1,0-1 0,-1 0 0,1 0 0,-1 0 0,1-1-1,-1 1 1,0 0 0,1-1 0,-1 0 0,0 0 0,0 1-1,0-1 1,0 0 0,0-1 0,-1 1 0,1 0-1,0 0 1,-1-1 0,0 1 0,0-1 0,1 0-11,6-23 601,-1 1 0,-1-1 0,-1 0 0,1-25-601,-4 17 240,-2-1 0,-1 1 0,-2 0 0,-1 0-1,-2 0 1,-9-30-240,0 31 6,3 73-8407,4-18 3461</inkml:trace>
  <inkml:trace contextRef="#ctx0" brushRef="#br0" timeOffset="-16299.436">8142 7195 5657,'0'-1'249,"-1"-1"0,1 0-1,-1 1 1,1-1 0,-1 1 0,0-1-1,1 1 1,-1-1 0,0 1 0,0-1-1,0 1 1,0 0 0,-1 0 0,1-1-1,0 1 1,0 0 0,-1 0 0,1 0-1,-1 0 1,1 1 0,-1-1-1,1 0 1,-1 1 0,1-1 0,-1 1-1,0-1 1,1 1 0,-1 0 0,0-1-1,1 1 1,-1 0 0,0 0 0,-1 1-249,-2 3 116,1 0 1,-1 1-1,1-1 1,0 1-1,0 0 1,0 0 0,1 1-1,0-1 1,0 1-1,0 0 1,1 0-1,0 0 1,0 0-1,0 0 1,1 0-1,-1 4-116,2-8 24,-5 16-10,0 0 0,1 0 1,2 0-1,0 1 0,0-1 0,2 1 0,0-1 1,1 1-1,1-1 0,1 1 0,1 0-14,-4-17 7,0 1-1,1-1 1,-1 0 0,1 1 0,-1-1-1,1 0 1,0 1 0,0-1-1,0 0 1,0 0 0,1 0 0,-1 0-1,0 0 1,1 0 0,0 0-1,-1 0 1,1 0 0,0-1 0,0 1-1,0-1 1,0 0 0,0 1-1,0-1 1,0 0 0,0 0 0,1 0-1,-1 0 1,0-1 0,1 1-1,-1-1 1,2 1-7,2-5 58,0 1 0,-1-2 0,1 1 0,-1 0 0,1-1 0,-2 0 0,1 0 0,0-1 0,-1 1 0,0-1 0,0 0 0,-1 0 0,1 0 0,-1-1 0,-1 1 0,1-1 0,-1 0 0,0 1 0,-1-1 0,0 0 0,1-4-58,2-6 203,-1 0 0,-1-1 1,0 0-1,-1 0 1,-1 1-1,-2-17-203,-3 14 221,-1 19-93,-9 60-130,12-39-9,1-1 1,0 0 0,1 0 0,2 1 0,0-1-1,1 9 11,-2-26-44,0 0 0,0 1 0,0-1 0,1 0-1,-1 0 1,0 0 0,1 0 0,0 0 0,-1 0-1,1 0 1,0 0 0,0 0 0,0 0 0,0 0-1,0-1 1,0 1 0,1 0 0,-1-1-1,1 1 1,-1-1 0,1 1 0,-1-1 0,1 0-1,0 1 1,0-1 0,-1 0 0,1 0 0,0 0-1,0-1 1,0 1 0,0 0 0,0-1 0,1 1-1,-1-1 1,0 0 0,0 0 0,0 0 0,0 0-1,0 0 1,0 0 0,1-1 44,2-1-252,0-1 0,-1 0 1,1 0-1,-1 0 0,0-1 0,0 1 0,0-1 1,0 0-1,-1-1 0,1 1 0,-1 0 1,0-1-1,-1 0 0,1 0 0,0-2 252,25-49-2522</inkml:trace>
  <inkml:trace contextRef="#ctx0" brushRef="#br0" timeOffset="-15968.675">8361 7180 5953,'-8'27'1017,"2"1"1,0 0-1,2 0 0,2 0 0,0 0 0,2 1 0,2 19-1017,-2-46 23,-1 0 0,1 0 0,0 0 0,0 0 0,0 0 0,0 0 0,1 0-1,-1 0 1,0 0 0,1 0 0,-1 0 0,1 0 0,0-1 0,0 1 0,0 0-1,0 0 1,0-1 0,0 1 0,0 0 0,0-1 0,0 1 0,1-1-1,-1 0 1,1 1 0,-1-1 0,1 0 0,0 0 0,-1 0 0,1 0 0,0 0-1,0 0 1,0-1 0,-1 1 0,1-1 0,0 1 0,0-1 0,0 1 0,0-1-1,0 0 1,0 0 0,0 0 0,0 0 0,0-1 0,0 1 0,0 0-1,0-1 1,2 0-23,2-5 81,1 1 0,-1-1 0,-1 0 0,1-1 0,-1 0 0,0 0 0,0 0 0,-1 0 0,0-1 0,0 1 0,1-5-81,11-32 230,-2 0 0,-2-1-1,-2-1 1,-2 0 0,-2-1 0,-2 1-1,-2-35-229,-1 50 55,-2-20-87,-3 54-36,-1 19 46,0 1 0,2 1-1,1-1 1,0 0 0,2 0-1,1 1 1,0-1 0,5 21 22,26 59 84,-29-78-102,-3-18-10,0 0 1,0 1-1,1-1 1,0 0-1,1 0 1,0-1-1,0 1 1,0 0-1,1-1 1,0 1-1,0-1 1,1 0-1,0 0 1,2 4 27,-4-9-107,-1-1 0,0 1 0,0-1 1,1 1-1,-1-1 0,0 1 0,0-1 1,1 0-1,-1 0 0,0 0 0,1 1 1,-1-1-1,0-1 0,1 1 0,-1 0 1,0 0-1,1 0 0,-1-1 0,0 1 1,1-1-1,-1 1 0,0-1 0,0 1 0,0-1 1,1 0-1,-1 1 0,0-1 0,0 0 1,0 0-1,0 0 0,0 0 0,0 0 1,-1 0-1,1 0 0,0 0 0,0-1 107,23-30-2971</inkml:trace>
  <inkml:trace contextRef="#ctx0" brushRef="#br0" timeOffset="-15517.968">8717 6854 8946,'-40'57'4972,"34"-36"-4852,1-1 0,1 1 0,0 1 0,2-1 0,0 0 0,2 1 0,0 0-120,0-17 156,-1 9-111,0-1 1,0 0-1,2 0 1,-1 1-1,2-1 0,0 0 1,0 0-1,1 0 1,1-1-1,0 1 0,1-1 1,0 1-1,1-2 1,0 1-1,1-1 1,0 1-1,7 6-45,-12-17 2,-1 1-1,1-1 1,0 1 0,0-1-1,0 0 1,0 0-1,0 0 1,1 0 0,-1 0-1,0 0 1,0 0 0,1-1-1,-1 1 1,0-1 0,1 0-1,-1 1 1,0-1-1,1 0 1,-1-1 0,0 1-1,1 0 1,-1-1 0,0 1-1,1-1 1,-1 0 0,0 1-1,0-1 1,0 0-1,1-1 1,0 0-2,56-48 64,-53 44-49,80-87 108,-74 84-134,-10 15 39,-13 26 101,8-23-71,-25 94 813,30-100-547,2-15-72,-9-94 1393,1 83-1364,-15-106 739,19 128-1023,0 0 1,0 0-1,1 0 1,-1-1 0,0 1-1,1 0 1,-1 0-1,1 0 1,-1 0-1,1 0 1,0 0 0,-1 0-1,1 1 1,0-1-1,0 0 1,0 0-1,-1 0 1,1 1 0,0-1-1,0 0 1,0 1-1,0-1 1,0 1-1,0-1 1,0 1 0,1 0-1,-1-1 1,0 1-1,0 0 1,0 0-1,0 0 1,0 0 0,0 0-1,1 0 1,-1 0-1,0 0 1,0 0-1,0 0 1,0 1 0,0-1-1,1 0 3,8 0-14,158-24 1036,-123 13-3577,-2-7 696</inkml:trace>
  <inkml:trace contextRef="#ctx0" brushRef="#br0" timeOffset="-14656.883">9635 6560 7858,'23'-52'9755,"-54"154"-8008,-127 338-1623,100-298-50,56-131-36,14-33-15,110-243-1744,58-154 685,-190 450 1165,1 0-1,2 1 0,1 1 1,2-1-1,1 1 0,2-1 1,1 1-1,2 10-128,1-15 25,2 1 0,1-1 0,2 0-1,0 0 1,10 18-25,10 38 90,-20-44-509,-21-50-1036,-7-4-1431,-3-2 57</inkml:trace>
  <inkml:trace contextRef="#ctx0" brushRef="#br0" timeOffset="-14432.586">9582 6902 8074,'-5'-12'2928,"4"-3"297,12-5-1977,8 8-600,9-3-167,-1-3-241,5 3-32,-3 3-96,1-5-352,-3 2 152,10-7-3353,-5-2 896</inkml:trace>
  <inkml:trace contextRef="#ctx0" brushRef="#br0" timeOffset="-14195.013">9885 6509 10210,'-11'90'5467,"12"-75"-5334,1 0 0,1-1 1,0 1-1,1-1 0,0 0 0,1 0 1,1 0-1,0-1 0,1 0 0,1 0 1,0-1-1,0 0 0,2 2-133,98 118 388,-107-131-362,0-1-1,0 1 0,0-1 1,0 0-1,0 1 1,0-1-1,0 0 1,0 1-1,0-1 1,0 0-1,0 0 0,0 0 1,0 0-1,0 0 1,0 0-1,0 0 1,0-1-1,0 1 1,0 0-1,0-1 1,0 1-1,0 0 0,0-1 1,0 1-1,0-1 1,0 1-1,0-1 1,0 0-1,0 1 1,-1-1-1,1 0 0,0 0 1,-1 0-1,1 1 1,0-1-1,-1 0 1,1 0-1,-1 0 1,1 0-1,-1 0 0,0 0 1,1 0-1,-1 0 1,0 0-1,0 0 1,0 0-1,1-1-25,1-2 67,23-44 381,-3-2 0,-1 0 0,-3-2 0,-1 0-1,-4-1 1,5-35-448,-16 79 28,1-4 22,0 0-1,-1 0 1,0-1 0,-1 1 0,-1 0 0,0 0-1,-2-10-49,2 23 2,0-1-1,0 0 1,0 1-1,0-1 0,0 0 1,0 1-1,0-1 1,-1 1-1,1-1 0,0 0 1,0 1-1,-1-1 1,1 1-1,0-1 0,-1 1 1,1-1-1,-1 1 0,1-1 1,-1 1-1,1-1 1,-1 1-1,1-1 0,-1 1 1,1 0-1,-1-1 1,1 1-1,-1 0 0,0 0 1,1 0-1,-1-1 1,0 1-1,1 0 0,-1 0 1,1 0-1,-1 0 1,0 0-1,1 0 0,-1 0 1,0 0-1,1 0 0,-1 0 1,0 0-1,1 1 1,-1-1-1,1 0 0,-1 0 1,0 1-1,1-1 1,-1 0-1,1 1 0,-1-1 1,1 0-1,-1 1 1,1-1-1,-1 1 0,1-1 1,0 1-1,-1-1 1,1 1-1,-1-1 0,1 1 1,0 0-1,0-1 1,-1 1-1,1-1 0,0 1 1,0 0-1,0-1-1,-12 17-5129,1-1 1243</inkml:trace>
  <inkml:trace contextRef="#ctx0" brushRef="#br0" timeOffset="-13665.609">10110 6291 7362,'2'-6'324,"0"0"0,0 0 1,-1-1-1,1 1 0,-1 0 1,-1-1-1,1 1 0,-1 0 1,-1-1-1,1 1 0,-1-1 1,0 1-1,0 0 1,-1 0-1,0-1 0,0 1 1,0 0-1,-1 1 0,0-1 1,0 0-1,0 1 0,-1-1 1,0 1-1,0 0 0,0 1 1,-1-1-1,1 1 1,-6-4-325,1 3 105,-1 0 1,-1 1-1,1 0 1,0 1-1,-1 0 1,0 0-1,0 1 1,1 1-1,-1 0 1,0 0-1,0 1 1,0 1 0,0 0-1,0 0 1,0 1-1,0 0 1,1 1-1,-6 2-105,-8 4-1,1 0 1,0 2-1,0 0 0,1 2 0,1 0 0,0 2 0,-9 8 1,-2 5-31,2 1 0,0 1 0,-18 28 31,18-20-28,1 2 0,3 1 1,1 1-1,2 1 0,2 1 0,-14 43 28,20-46-17,2 1 0,1 0 0,3 0 0,1 1 0,2 0 0,1 17 17,4-38-2,1-1-1,1 0 0,1 1 1,1-1-1,1 0 0,0 0 1,2-1-1,0 1 1,2-1-1,0-1 0,1 1 1,1-1-1,1-1 1,3 5 2,-1-7-7,1 0 1,0 0-1,0-2 1,2 1-1,0-2 1,0 0 0,1-1-1,1-1 1,0-1-1,0 0 1,1-1-1,0-1 1,1-1 0,0-1-1,0 0 1,16 1 6,-18-4 6,1 0 1,0-2-1,0 0 1,-1-1-1,1-1 1,0-1 0,-1-1-1,1 0 1,-1-1-1,1-2-6,21-10 111,0-1 0,-1-2-1,-2-2 1,0-2 0,-1-1-1,-1-2 1,-1-1 0,-2-1-1,5-8-110,25-25 290,-3-3 0,-3-3 0,-2-2 0,-4-2 0,17-36-290,-35 56 113,-2-2-1,-3-1 1,-3-1 0,-1-1-1,-4-1 1,11-49-113,-28 100 5,0-1 1,0 0-1,-1 0 0,0 1 0,0-1 1,0 0-1,-1 0 0,0 0 1,-1 0-1,1 0 0,-1 0 0,-1 0 1,1 1-1,-1-1 0,0 0 0,-1 1 1,0 0-1,0-1 0,0 1 0,0 0 1,-1 0-1,0 1 0,-1-1 0,1 1 1,-1 0-1,0 0 0,0 1 0,0-1 1,-1 1-1,0 0 0,0 1 1,0-1-1,0 1 0,0 0 0,-1 1 1,1-1-1,-5 0-5,-28-1-111,0 2 1,0 1-1,0 2 1,0 2-1,0 1 1,0 2-1,1 2 1,0 1-1,-30 13 111,-265 87-2738,185-58-952</inkml:trace>
  <inkml:trace contextRef="#ctx0" brushRef="#br0" timeOffset="8742.319">8678 8222 5841,'-8'0'460,"-4"-2"234,0 0-1,0 1 1,0 1 0,1 0-1,-1 0 1,0 1 0,0 1-1,0 0 1,1 1-1,-10 2-693,-66 25 3708,87-30-3682,0 0 0,-1 0 0,1 0 0,0 0 0,0-1 0,-1 1-1,1 0 1,0 0 0,0 0 0,-1 0 0,1 0 0,0 0 0,0-1 0,-1 1 0,1 0 0,0 0 0,0 0 0,0-1 0,-1 1 0,1 0-1,0 0 1,0-1 0,0 1 0,0 0 0,0 0 0,-1-1 0,1 1 0,0 0 0,0 0 0,0-1 0,0 1 0,0 0 0,0-1 0,0 1-1,0 0 1,0 0 0,0-1 0,0 1 0,0 0 0,0-1 0,0 1 0,1 0 0,-1 0 0,0-1 0,0 1 0,0 0 0,0 0 0,0-1-1,1 1 1,-1 0 0,0 0 0,0 0 0,0-1 0,1 1 0,-1 0 0,0 0 0,0 0 0,1-1 0,-1 1 0,0 0 0,0 0 0,1 0-1,-1 0 1,0 0 0,0 0 0,1 0 0,-1 0 0,0 0 0,1 0 0,-1 0-26,17-12 55,1 0-1,0 2 1,0 0 0,1 1-1,0 1 1,1 0 0,-1 2-1,16-3-54,23-9 36,39-17-27,-2-3 0,60-35-9,90-53 8,-188 107 40,-71 29 49,-30-13-1233,20-12-3220,16 4 942</inkml:trace>
  <inkml:trace contextRef="#ctx0" brushRef="#br0" timeOffset="9028.695">9212 7726 6409,'-32'-8'10577,"137"-41"-9106,-73 31-1455,2 2 0,0 1 0,1 2 0,1 1-1,0 2 1,0 1 0,13 0-16,-44 8-3,0 0 0,0 0 0,0 1 0,0 0 0,0 0 0,0 0 0,0 0 0,0 1 0,0 0 0,0 0 1,0 0-1,0 1 0,0-1 0,-1 1 0,1 1 0,0-1 0,-1 0 0,0 1 0,2 1 3,-6-2 0,1 0-1,0 0 1,-1-1-1,1 1 1,-1 0-1,1 0 1,-1 0-1,0 0 1,0 0 0,0 0-1,0 0 1,0 0-1,0 0 1,-1 0-1,1 0 1,-1 0-1,1 0 1,-1 0 0,0 0-1,0 0 1,0-1-1,0 2 1,-1 1 5,-12 25 129,-1 0 1,-2-1 0,0-1-1,-15 16-134,-1 3 224,14-19-93,10-16-74,1 0-1,0 1 0,1 0 1,0 1-1,1 0 1,0 0-1,-2 7-56,8-20-40,0 1 1,-1-1 0,1 1-1,0 0 1,-1-1-1,1 1 1,0-1 0,0 1-1,-1 0 1,1-1-1,0 1 1,0 0 0,0-1-1,0 1 1,0 0-1,0-1 1,0 1 0,0 0-1,0-1 1,1 1-1,-1 0 1,0-1 0,0 1-1,0 0 1,1-1-1,-1 1 1,0-1-1,1 1 1,-1 0 0,0-1-1,1 1 1,-1-1-1,1 1 1,-1-1 0,1 0-1,-1 1 1,1-1-1,-1 1 1,1-1 0,0 0-1,-1 1 1,1-1-1,0 0 1,-1 0 0,1 0-1,-1 1 1,1-1-1,0 0 1,-1 0 0,1 0-1,0 0 40,15-15-3518</inkml:trace>
  <inkml:trace contextRef="#ctx0" brushRef="#br0" timeOffset="10779.376">10268 7436 6913,'4'-8'828,"-2"4"-296,0 1 0,0-1-1,-1 0 1,1 0 0,-1 0 0,0 0 0,0 0-1,0 0 1,0 0 0,-1 0 0,0 0-1,0 0 1,0-1 0,0 1-532,-16 16 1435,11 7-1262,5-18-139,1 1 1,-1-1-1,0 1 1,0-1-1,0 1 0,0-1 1,0 1-1,0-1 1,0 1-1,0-1 0,-1 1 1,1-1-1,0 1 1,-1-1-1,1 1 1,-1-1-1,0 0 0,1 1 1,-1-1-1,0 0 1,0 0-1,0 1 0,0-1 1,0 0-1,0 0 1,0 0-1,-1 0 0,1 0 1,0 0-1,0-1 1,-1 1-1,1 0 0,0-1 1,-1 1-1,1-1 1,-1 1-1,1-1 0,-1 0 1,1 1-1,-1-1 1,1 0-1,-1 0 0,1 0 1,-2 0-35,-7-37 1371,9 36-1315,0 1 48,-10 60-131,-28 115 54,-8-1 0,-7-2 1,-34 63-28,62-173 50,65-188 373,0-1-2243,-10 45-6191,-21 63 4380</inkml:trace>
  <inkml:trace contextRef="#ctx0" brushRef="#br0" timeOffset="11043.529">10146 7655 6545,'14'-38'2825,"-2"12"128,2 2-1337,-3 12-936,-1 6-144,210 550 1025,-200-525-1473,-14-18-8,3 5 80,-10-4-264,1 4-593,-14-9 769,-7 1-3488,-11-11 767</inkml:trace>
  <inkml:trace contextRef="#ctx0" brushRef="#br0" timeOffset="11217.595">10157 7954 7130,'-18'-18'3016,"13"9"73,11 1-1609,8-1-992,16-5-88,5-6-160,12-5-48,2-1 8,1 0-31,-12 5-81,1 1-136,-10 2-385,-2 1-2863,-8 5 703</inkml:trace>
  <inkml:trace contextRef="#ctx0" brushRef="#br0" timeOffset="11577.117">10467 7531 9074,'-4'-1'1135,"-5"1"4486,10 10-4870,62 154-698,23 96 70,-86-261-120,0 1 1,1 0-1,-1-1 1,0 1-1,0 0 0,1 0 1,-1-1-1,1 1 1,-1 0-1,0 0 0,1-1 1,-1 1-1,1 0 1,-1 0-1,0 0 0,1 0 1,-1 0-1,1 0 1,-1 0-1,1 0 1,-1 0-1,0 0 0,1 0 1,-1 0-1,1 0 1,-1 0-1,1 0 0,-1 0 1,0 0-1,1 1 1,-1-1-1,1 0 0,-1 0 1,0 0-1,1 1 1,-1-1-1,0 0 0,1 0 1,-1 1-1,0-1 1,1 0-1,-1 1 1,0-1-1,0 1 0,1-1 1,-1 0-1,0 1 1,0-1-1,0 1 0,0-1 1,1 0-1,-1 1-3,5-44-22,-12-53-187,4 75-1047,-2 0 1,0 0-1,-1 0 1,-2 0-1,0 1 1,-1 1-1,0-1 1,-2 1-1,-7-9 1256,-35-31 776,52 58-582,0 1 0,-1-1 1,1 1-1,0-1 0,0 0 1,0 1-1,0-1 1,0 0-1,0 0 0,0 0 1,0 0-1,0 0 0,0 0 1,0 0-1,1 0 1,-1 0-1,0 0 0,1-1 1,-1 1-1,1 0 0,-1 0 1,1-1-1,0 1 0,0 0 1,-1-1-1,1 1 1,0 0-1,0-1 0,0 1 1,0 0-1,1-1 0,-1 1 1,0 0-1,0 0 1,1-1-1,-1 1 0,1 0 1,-1 0-1,1-1 0,0 1 1,-1 0-1,1 0 0,0 0-194,33-42 768,3 2-1,0 2 0,23-16-767,-45 41 103,2 0 0,0 1 0,0 1 0,1 0 0,0 2 0,1 0 0,1 1 0,9-3-103,-26 11-4,0-1-1,1 1 1,-1 0-1,0 1 0,0-1 1,1 1-1,-1-1 1,0 1-1,0 0 1,1 0-1,-1 0 0,0 1 1,1-1-1,-1 1 1,0 0-1,0 0 0,0 0 1,1 1 4,-3-1-25,-1 0 0,1 0 0,-1 0 0,0 0 0,1 0 0,-1 0 0,0 0 0,0 0 1,0 0-1,0 0 0,0 0 0,0 0 0,0 0 0,0 1 0,0-1 0,-1 0 0,1 0 0,0 0 1,-1 0-1,1 0 0,-1 0 0,1 0 0,-1 0 0,1 0 0,-1 0 0,1-1 0,-1 1 0,0 0 25,0 1-154,-17 23-2612,-10 7 158</inkml:trace>
  <inkml:trace contextRef="#ctx0" brushRef="#br0" timeOffset="11838.785">10558 7649 8122,'9'-5'2056,"13"-8"929,9-7-2257,16-13 72,3-7-48,12-7-120,-7 6-247,4-3-121,-14 11-168,-4 13-48,-19 11-48,-16 18-537,-12 15 361,-22 23-3216,-13 12 679</inkml:trace>
  <inkml:trace contextRef="#ctx0" brushRef="#br0" timeOffset="12090.544">10661 7967 5257,'10'5'2449,"9"-16"255,9-8-1231,12-13-145,1 0-296,10-4-240,-7 5-280,0 5-152,-6 10-216,-3 1-32,-13 7-232,9 3-3096,-8 2 1007</inkml:trace>
  <inkml:trace contextRef="#ctx0" brushRef="#br0" timeOffset="12353.629">11251 7109 9898,'-1'-1'100,"1"1"0,-1 0 0,1 0 0,-1 0 1,0-1-1,1 1 0,-1 0 0,1 0 0,-1 0 0,0 0 0,1 0 0,-1 0 0,0 0 0,1 0 0,-1 0 0,1 1 1,-1-1-1,0 0 0,1 0 0,-1 1 0,1-1 0,-1 0 0,1 0 0,-1 1 0,1-1 0,-1 1 0,1-1 0,-1 0 1,1 1-1,-1-1 0,1 1 0,0-1 0,-1 1 0,1-1 0,0 1 0,-1 0 0,1-1 0,0 1 0,0-1 1,-1 1-1,1 0 0,0-1 0,0 1 0,0-1 0,0 1 0,0 0 0,0-1 0,0 1 0,0 0 0,0-1 0,0 1 1,0-1-1,1 1 0,-1 0 0,0-1 0,0 1 0,1-1 0,-1 1 0,0-1 0,1 1 0,-1-1 0,0 1 0,1 0-100,10 60 195,3 1 0,2-2 0,3 0-1,3-1 1,12 21-195,-10-36 45,-13-27-11,-1 0 0,-1 1 0,-1 0 0,0 1-1,-2 0 1,3 12-34,-10-8-715,-11-25-2648,-1-9 362</inkml:trace>
  <inkml:trace contextRef="#ctx0" brushRef="#br0" timeOffset="12573.843">11102 7441 9322,'-31'12'6905,"57"-54"-4215,5-39-2132,-3-2 0,-3-1 0,-5 0-1,-2-2 1,0-45-558,-1 30 15,-17 100-18,0 0 0,-1 0 1,1 0-1,0 0 0,0 0 1,0 1-1,0-1 0,0 0 0,1 0 1,-1 0-1,0 0 0,0 0 1,0 0-1,1 1 0,-1-1 1,0 0-1,1 0 0,-1 0 1,1 1-1,-1-1 0,1 0 1,-1 0-1,1 1 0,0-1 1,-1 1-1,1-1 0,0 0 0,0 1 1,-1-1-1,1 1 0,0 0 1,0-1-1,0 1 0,-1 0 1,1-1-1,0 1 0,0 0 1,0 0-1,0 0 0,0 0 1,0 0-1,0 0 0,-1 0 0,1 0 1,0 0-1,0 0 0,0 0 1,0 0-1,0 1 0,0-1 1,-1 0-1,1 1 0,0-1 1,0 1-1,0-1 0,-1 1 1,1-1-1,0 1 0,-1-1 1,1 1-1,0 0 0,-1-1 0,1 1 1,-1 0-1,1 0 0,-1-1 1,0 1-1,1 0 0,-1 0 1,1 0 2,97 95-160,-88-89 109,0 0 1,1 0-1,0-1 1,0-1-1,0 0 1,1-1-1,0 0 1,0 0-1,0-1 1,0-1-1,0 0 1,1-1-1,-1 0 1,0-1-1,10-1 51,66-24-3389,-4-15 222</inkml:trace>
  <inkml:trace contextRef="#ctx0" brushRef="#br0" timeOffset="24835.198">3338 5379 9298,'28'-60'5199,"20"-17"-3559,-41 75-1372,-15 135 236,-9 314-297,16-420-200,-6 113 68,7 0 0,5 1 0,13 55-75,12-74 97,-30-121-95,0 2 10,1-1 0,-1 0-1,0 1 1,1-1 0,-1 0 0,1 0-1,0 1 1,0-1 0,0 0 0,0 0-1,0 0 1,0 0 0,1 0 0,-1 0-1,1 0 1,-1-1 0,1 1 0,0-1-1,-1 1 1,1-1 0,0 1 0,0-1-1,0 0 1,0 0 0,0 0 0,1 0-1,-1 0 1,0 0 0,0-1 0,1 1-1,-1-1 1,0 0 0,1 1-1,-1-1-11,115-47 1014,-70 26-760,1 3 1,1 1-1,0 3 1,1 2-1,25-2-254,146-26 218,430-137-172,-296 97-24,-20 6-5,-21 6-9,-2-21-8,24-32-7,-241 85 17,2 5-1,1 3 0,2 6 1,0 3-1,25 2-9,-17 10 14,21-1 16,95-19-30,110-52 17,-300 68-14,-1 1-1,2 2 0,-1 2 1,1 1-1,0 1 0,0 2 1,0 2-1,7 1-2,121 15 24,124-54-9,-83 10-14,158-44-1,-144 25 1,0 8-3,142 18 27,-41-54 2,-20 42 9,-96 12-16,-116 28 2,-45-3 108,-43-8 995,-43 49-1017,34-23-107,2 1-1,0 0 0,2 0 0,1 1 1,-1 9-1,3-20 8,-7 52 63,3 0 1,2 0-1,3 1 1,4-1-1,9 65-71,24 63 101,-35-189-98,0-2-4,-1-1 1,1 1-1,0 0 0,-1 0 0,1 0 0,0 0 0,0 0 0,0-1 0,1 1 1,-1 0-1,0 0 0,1 0 0,-1 0 0,1-1 0,0 1 0,-1 0 0,1 0 0,0-1 1,0 1-1,0-1 0,0 1 0,0-1 0,1 1 0,-1-1 0,0 0 0,1 1 1,-1-1-1,1 0 0,-1 0 0,1 0 0,-1 0 0,1 0 0,0-1 0,0 1 0,-1 0 1,1-1-1,0 1 0,1-1 1,18-1-11,-19 0 12,1 1 0,-1-1 0,0 1 0,0 0 0,1 0 1,-1 0-1,0 0 0,0 0 0,1 0 0,-1 1 0,0-1 0,0 1 1,1-1-1,-1 1 0,0 0 0,0 0 0,0 0 0,0 0 1,0 0-1,0 1 0,0-1 0,-1 0 0,1 1 0,0-1 0,-1 1 1,1 0-1,0 1-1,26 77 29,-13-30-16,-14-48-14,0 1 0,0-1 0,1 0-1,-1 0 1,1 0 0,-1 0-1,1 0 1,0 0 0,0 0-1,0-1 1,0 1 0,0-1 0,0 1-1,0-1 1,1 0 0,-1 0-1,0 0 1,1 0 0,-1 0-1,1 0 1,-1-1 0,1 1-1,-1-1 1,1 0 0,0 0 0,-1 0-1,3 0 2,70-12-42,-67 10 39,142-44 35,-142 44-24,8 7 89,4 7-32,-14-11-67,-1-1 0,1 1 1,0-1-1,0 0 0,-1 0 0,1-1 0,0 0 1,-1 0-1,1 0 0,0-1 0,-1 1 1,1-1-1,-1-1 0,0 1 0,3-2 2,17-14 7,-1-1-1,-1-1 1,-1-1-1,0-1 1,-2-1 0,0-1-1,-2 0 1,0-2-1,-2 0 1,-1 0-1,-1-2 1,-2 0 0,8-22-7,35-106 106,-7-2 0,-3-16-106,-34 117 19,-3-1 1,-3 0 0,-2 1-1,-4-46-19,-24-10 46,24 111-34,-1 1 1,1 0 0,-1 0 0,0 0 0,0 0 0,1 0 0,-1 0 0,0 0-1,0 0 1,0 1 0,0-1 0,0 1 0,0 0 0,0-1 0,0 1 0,0 0-1,0 0 1,-1 0 0,1 0 0,0 1 0,0-1 0,0 1 0,0-1 0,0 1-1,1 0 1,-1-1 0,0 1 0,-1 1-13,-39 2 126,-30-32-40,7-7 6,-65-3-60,54 30-7,1 4 0,-1 2 1,-29 6-26,-111-1 9,199-4-9,0-1 1,1-1-1,-1-1 1,1 0-1,0-1 0,0 0 1,0-2-1,1 1 0,0-2 1,0 0-1,1-1 0,-8-6 0,-31-18 1,-129-78 1,169 103-4,1 0 0,-1 1 0,-1 0 0,1 1 0,-1 1 0,0 0 1,-1 1-1,1 0 0,-1 1 0,1 1 0,-1 0 0,-5 1 2,13 1-2,-18-1-7,-1 0-1,0 2 1,0 1-1,0 2 1,1 0-1,-22 7 10,-111 66-43,95-43 40,-142 66 7,106-63 18,3-34 4,-210 9-20,-325-19-198,166 41 24,-12-2 127,-2-10-42,-12 4-57,-25 2 70,11 6 50,38-3 40,58-20 14,7-6-30,342 1-10,0 2-1,0 2 1,1 3 0,1 3-1,-47 19 7,-233 104-16,205-83 28,132-55-32,0-1-1,0 1 1,-1 0-1,1 0 1,-1 0-1,1-1 0,0 1 1,-1-1-1,1 1 1,-1-1-1,1 0 1,-1 0-1,0 1 1,1-1-1,-1 0 0,1 0 1,-1-1-1,1 1 1,-1 0-1,1 0 1,-1-1-1,1 1 1,-1-1-1,1 1 0,-1-1 1,1 0-1,0 1 1,-1-1-1,1 0 1,0 0-1,0 0 1,-1 0-1,1 0 0,0-1 21,2-20-1419</inkml:trace>
  <inkml:trace contextRef="#ctx0" brushRef="#br0" timeOffset="72288.623">3822 6912 4817,'8'-8'3634,"28"-19"2327,-35 27-5908,0 0 0,-1 0-1,1 0 1,-1 1 0,1-1-1,0 0 1,-1 0 0,1 1 0,-1-1-1,1 0 1,-1 1 0,1-1-1,-1 0 1,1 1 0,-1-1-1,1 1 1,-1-1 0,1 1-1,-1-1 1,0 1 0,1 0-1,-1-1 1,0 1 0,0-1-1,1 1 1,-1 0 0,0-1-1,0 1 1,0-1 0,0 1-1,0 0 1,0-1 0,0 1-1,0 0 1,0-1 0,0 1 0,0 0-1,0-1 1,0 1 0,0-1-1,-1 1 1,1 0 0,0-1-1,0 1 1,-1-1 0,1 1-53,-8 29 418,-1 0 0,-1-1 1,-2-1-1,-1 0 1,-2 3-419,-7 14 243,-115 254 412,126-287-857,7-34-545,-5-69-3839,6 31 1121</inkml:trace>
  <inkml:trace contextRef="#ctx0" brushRef="#br0" timeOffset="72577.594">3557 7004 7050,'-37'12'5257,"-2"44"-3876,18-10-1000,3 1 1,2 0-1,2 1 0,2 1 0,-1 18-381,9-56 27,1 1 0,1-1 0,0 1-1,1 0 1,0-1 0,1 1 0,0 0 0,1 0 0,0-1 0,1 1-1,0 0 1,1-1 0,0 0 0,3 5-27,-3-13 7,1 1 0,0-1-1,0 0 1,1 0 0,-1 0 0,1 0-1,0-1 1,-1 0 0,1 0 0,0 0 0,0-1-1,0 1 1,0-1 0,1 0 0,-1-1-1,0 1 1,0-1 0,0 0 0,1-1 0,-1 1-1,0-1 1,0 0 0,0 0 0,0 0-1,0-1 1,0 0 0,0 0 0,0 0-1,0-1-6,15-2 44,4-1-18,-1 0-1,0-2 1,0 0 0,-1-2-1,0 0 1,0-1 0,-2-2-1,1 0 1,1-3-26,-19 14-224,1-1 0,-1 0 0,0-1 0,0 1 0,0 0 0,-1-1 0,1 0 0,-1 1 0,0-1 0,0 0 0,0 0 0,0-1 0,-1 1 0,1 0 0,-1 0 0,0-1 224,2-30-2663</inkml:trace>
  <inkml:trace contextRef="#ctx0" brushRef="#br0" timeOffset="73240.172">2299 7717 4249,'-17'-94'10033,"17"94"-10004,1 1 0,-1-1 1,0 0-1,0 1 0,0-1 1,0 0-1,0 1 0,0-1 1,0 0-1,0 1 0,0-1 1,0 1-1,0-1 0,0 0 0,0 1 1,0-1-1,0 0 0,0 1 1,0-1-1,0 0 0,0 1 1,0-1-1,-1 0 0,1 1 1,0-1-1,0 0 0,0 1 1,-1-1-1,1 0 0,0 0 1,0 1-1,-1-1 0,1 0 1,0 0-1,0 0 0,-1 1 1,1-1-1,0 0 0,-1 0 0,1 0 1,0 0-1,-1 0 0,1 1 1,0-1-1,-1 0 0,1 0 1,-1 0-1,1 0 0,0 0 1,-1 0-1,1 0 0,0 0 1,-1-1-1,1 1 0,0 0 1,-1 0-1,1 0 0,0 0 1,-1 0-1,1 0 0,0-1 0,-1 1 1,1 0-30,-10 47 84,1 0 0,3 1 0,2 0 0,2 0 0,3 0 0,3 25-84,9-13 104,-12-59-97,0 0 0,1-1 0,-1 1 0,0-1 0,1 1 0,-1-1 0,0 1-1,1-1 1,-1 0 0,1 0 0,-1 0 0,1 0 0,-1 0 0,0 0 0,1 0 0,-1 0 0,1-1 0,-1 1 0,0 0 0,1-1 0,-1 1 0,0-1 0,1 0 0,-1 1-1,0-1 1,0 0 0,1 0 0,-1 0 0,0 1 0,0-1 0,0 0 0,0-1 0,0 1 0,-1 0 0,1 0 0,0 0 0,0-1 0,-1 1 0,1 0 0,-1 0 0,1-1 0,-1 1-1,1-1-6,-1 1 3,47-62 365,-2-3 0,17-37-368,-35 57 116,85-146 407,-95 168-409,-9 22-145,-9 18-116,0-12 97,-23 108-5149,9-65 1781</inkml:trace>
  <inkml:trace contextRef="#ctx0" brushRef="#br0" timeOffset="74922.315">2534 7866 8602,'1'14'1270,"-2"-9"-1118,1 0 0,-1-1 0,1 1-1,0 0 1,0 0 0,1 0 0,-1 0 0,1 0-1,0-1 1,1 1 0,-1 0 0,1-1 0,0 1-1,0-1 1,0 1 0,1-1 0,0 0 0,-1 0 0,1 0-1,1-1 1,-1 1 0,0-1 0,1 1 0,0-1-1,0 0 1,0-1 0,3 3-152,2-3 15,0-1-1,0 0 1,0 0-1,-1-1 1,1 0 0,0 0-1,0-1 1,0 0-1,-1-1 1,1 0 0,0 0-1,-1-1 1,0 0-1,1-1 1,-1 0 0,-1 0-1,1 0 1,-1-1-1,1 0 1,2-4-15,16-12 53,0-1 0,-2-1 0,-1-1-1,0-1 1,-1-3-53,-2 5 65,-20 23-56,1 1 0,0-1 0,-1 0 0,1 1 0,-1-1 0,1 1 0,-1-1 0,1 1-1,-1-1 1,0 1 0,1-1 0,-1 1 0,1-1 0,-1 1 0,0 0 0,0-1-1,1 1 1,-1 0 0,0-1 0,0 1 0,0 0 0,0-1 0,0 1 0,0 0 0,0-1-1,0 1 1,0 0 0,0-1 0,0 1 0,0 0 0,0-1 0,0 1 0,-1-1-1,1 1 1,0 0 0,-1-1 0,1 1 0,0-1 0,-1 1 0,1-1 0,0 1 0,-1 0-1,1-1 1,-1 0 0,1 1 0,-1-1 0,1 1 0,-1-1-9,0 4 72,-12 96 1354,12-98-1403,1-1 0,-1 1 1,1-1-1,0 1 0,0 0 0,-1-1 0,1 1 1,0 0-1,1 0 0,-1-1 0,0 1 0,0 0 1,1-1-1,-1 1 0,1-1 0,-1 1 1,1-1-1,0 1 0,0-1 0,-1 1 0,1-1 1,0 1-1,0-1 0,1 0 0,-1 0 1,0 1-1,0-1 0,0 0 0,1 0 0,-1 0 1,1 0-1,-1-1 0,1 1 0,-1 0 0,1-1 1,-1 1-1,1-1 0,0 1 0,0-1-23,58-28 180,64-88 183,-123 115-363,-1 0 0,0 1 0,1-1 0,-1 0-1,0 1 1,1-1 0,-1 0 0,1 1 0,-1-1 0,1 0-1,-1 1 1,1-1 0,0 1 0,-1-1 0,1 1 0,0-1-1,-1 1 1,1 0 0,0-1 0,-1 1 0,1 0 0,0-1 0,0 1-1,0 0 1,-1 0 0,1 0 0,0 0 0,0 0 0,0 0-1,-1 0 1,1 0 0,0 0 0,0 0 0,0 0 0,-1 0-1,1 1 1,0-1 0,0 0 0,-1 1 0,1-1 0,0 0 0,-1 1-1,1-1 1,0 1 0,-1-1 0,1 1 0,-1-1 0,1 1-1,-1 0 1,1-1 0,-1 1 0,1 0 0,-1-1 0,1 1-1,-1 0 1,0-1 0,1 1 0,-1 0 0,0 0 0,7 61 65,-7-52-17,0 0 0,1 0 0,1 0-1,-1 0 1,2 0 0,-1 0 0,1-1 0,4 9-48,-5-15 8,1 0 1,-1-1-1,1 1 0,0-1 1,0 0-1,0 0 0,0 0 1,0 0-1,0-1 0,0 1 1,1-1-1,-1 0 1,1 1-1,-1-2 0,1 1 1,-1 0-1,1-1 0,-1 1 1,1-1-1,0 0 0,-1-1 1,1 1-1,-1 0 0,1-1 1,-1 0-1,1 0 0,-1 0 1,1 0-1,-1-1 1,0 1-1,0-1 0,0 0 1,0 0-1,0 0 0,0 0 1,0 0-1,0-1 0,1-1-8,11-8-99,-1-1-1,-1-1 1,0 0-1,0 0 1,-2-2-1,1 1 1,-2-1-1,0-1 0,-2 0 1,1 0-1,4-18 100,0 8-684,2-3-664,-16 31 1352,0 0 1,0 0-1,0 0 1,0 0-1,0 0 1,0 1-1,1-1 1,-1 0-1,0 0 1,1 1-1,-1-1 1,1 0-1,0 1 1,-1-1-1,1 0 1,0 1-1,0-1 1,-1 1-1,1-1 1,0 0-1,1 1 1,-1-1-1,0 1 1,0-1-1,1 1-4,4 13 5,-1 0 1,0 0-1,0 0 0,-2 0 0,0 0 1,-1 0-1,0 1 0,-2 2-5,2 6 31,1 166 743,-4-158-553,5 116 1076,-3-147-1292,0-1 0,-1 1 0,1-1 0,0 1 1,0-1-1,0 1 0,0 0 0,0-1 0,0 1 1,0-1-1,1 1 0,-1-1 0,0 1 1,0 0-1,0-1 0,0 1 0,1-1 0,-1 1 1,0-1-1,1 1 0,-1-1 0,0 1 0,1-1 1,-1 0-1,1 1 0,-1-1 0,0 1 1,1-1-1,-1 0 0,1 0 0,-1 1 0,1-1 1,-1 0-1,1 0 0,-1 1 0,1-1 1,0 0-1,-1 0 0,1 0 0,-1 0 0,1 0 1,-1 0-1,1 0 0,0 0 0,-1 0 0,1 0 1,-1 0-1,1 0 0,-1 0 0,1 0 1,0-1-1,-1 1 0,1 0 0,-1 0 0,1-1 1,-1 1-1,1 0 0,-1-1 0,0 1 1,1-1-1,-1 1 0,1 0 0,-1-1 0,0 1 1,1-1-1,-1 1 0,0-1 0,0 1 0,1-1-5,25-40 231,-11 0-137,-1 0 0,-2-1 0,-2 0 0,-2-1-1,-2 0 1,-2 0 0,-1-20-94,-2 61 1,-1-1 2,-1-2-3,1 1-1,-1 0 1,1-1 0,1 1-1,-1-1 1,0 1 0,1-1-1,0 1 1,0 0 0,0-1-1,1 1 1,0 0 0,-1 0-1,1 0 1,1 0-1,-1 0 1,1 0 0,-1 1-1,1-1 1,0 1 0,0 0-1,0 0 1,1 0 0,-1 0-1,1 1 1,0-1-1,0 1 1,3-2 0,-2 3 0,-5 0-2,1 0-1,0 1 1,0-1-1,-1 0 1,1 1-1,0-1 1,0 1-1,0 0 1,0-1-1,0 1 1,0 0-1,0-1 1,0 1 0,0 0-1,0 0 1,-1 0-1,1 0 1,0 0-1,0 0 1,0 0-1,0 0 1,0 0-1,0 1 1,0-1-1,0 0 1,0 0 0,0 1-1,0-1 1,0 1-1,0-1 1,-1 1-1,1-1 1,0 1-1,0 0 1,-1-1-1,1 1 1,0 0-1,-1-1 1,1 1 0,-1 0-1,1 0 1,-1 0-1,1 0 1,-1-1-1,1 1 1,-1 0 2,-3 12 16,-1-1 0,0 1 0,0-1 0,-2 0 0,1-1 0,-1 1 0,-7 8-16,4-5 34,-41 67 181,63-106-783,25-40-2922,-3-3-1,-2-1 1,22-69 3490,-23-17 612,-32 136 1847,-4 18 1067,-1 20-2665,3-4-778,1 0 0,0 0 0,1 0 0,0 0 0,2 0-1,0 0 1,1-1 0,0 1 0,1 0 0,1-1-1,1 0 1,0 0 0,0-1 0,2 1 0,0-2 0,0 1-1,2-1 1,-1 0 0,12 11-83,33 23 74,-52-46-68,0 1 0,0-1-1,1 0 1,-1 0 0,0-1 0,0 1 0,0 0-1,1-1 1,-1 1 0,0-1 0,1 0-1,-1 1 1,0-1 0,1 0 0,-1-1 0,0 1-1,1 0 1,-1-1 0,0 1 0,1-1 0,-1 0-1,0 0 1,0 0 0,0 0 0,0 0 0,0 0-1,0 0 1,1-2-6,73-96 283,-76 99-284,1-1 0,0 1-1,0-1 1,0 1 0,-1-1 0,1 1 0,0-1 0,0 1 0,0 0-1,0-1 1,0 1 0,0 0 0,0 0 0,0 0 0,0 0-1,0 0 1,0 0 0,0 0 0,0 0 0,0 0 0,0 0 0,0 0-1,0 1 1,0-1 0,-1 0 0,1 1 0,0-1 0,0 0 0,0 1-1,0 0 1,0-1 0,-1 1 0,1-1 0,0 1 0,0 0 0,-1 0-1,1-1 1,-1 1 0,1 0 0,-1 0 0,1 0 0,0 0 1,12 10 8,-5-8 4,-1-2 0,1 1 0,-1-1-1,1 0 1,0-1 0,0 0 0,-1 0 0,1-1 0,0 0 0,0 0 0,-1-1 0,1 0 0,-1 0-1,0-1 1,1 1 0,-1-2 0,-1 1 0,6-4-12,-8 5 5,128-75 171,-132 76-178,1 1 0,-1-1 0,1 1 1,-1-1-1,1 1 0,-1-1 1,1 1-1,0 0 0,-1-1 0,1 1 1,0 0-1,-1 0 0,1-1 1,0 1-1,-1 0 0,1 0 0,0 0 1,-1 0-1,1 0 0,0 0 0,0 0 1,-1 0-1,1 0 0,0 0 1,-1 0-1,1 0 0,0 1 0,0-1 1,-1 0-1,1 0 0,-1 1 1,1-1-1,0 1 0,-1-1 0,1 0 1,-1 1-1,1-1 0,-1 1 1,1-1-1,-1 1 0,1 0 0,-1-1 1,1 1-1,-1-1 0,0 1 0,1 0 1,-1-1-1,0 1 0,0 0 1,0-1-1,1 1 0,-1 0 0,0 0 1,0-1-1,0 1 0,0 0 1,0-1-1,0 1 0,0 0 0,0 0 1,-1-1-1,1 1 0,0 0 0,0-1 1,-1 1-1,1 0 0,0-1 1,-1 1-1,1 0 0,-1-1 2,1 4 13,0 5-11,-1-7 11,1 0 0,-1 0 0,1 1 1,-1-1-1,1 0 0,-1 0 0,1 1 0,0-1 0,0 0 0,0 1 0,1-1 0,-1 0 1,0 0-1,1 1 0,-1-1 0,1 0 0,0 0 0,0 0 0,0 0 0,0 0 1,0 0-1,0 0 0,1 0 0,-1 0 0,1 0 0,-1-1 0,1 1 0,0 0 1,-1-1-1,1 0 0,0 1 0,0-1 0,0 0 0,0 0 0,0 0 0,0 0 0,1 0 1,-1-1-1,0 1 0,0-1 0,1 1 0,0-1-13,7-3 22,0-1 0,-1 0 0,1 0-1,-1-1 1,0-1 0,0 1 0,-1-1 0,0-1-1,0 1 1,0-2 0,-1 1 0,0-1 0,0 0 0,-1 0-1,0-1 1,0 0 0,-1 0 0,0 0 0,0-3-22,0 4 6,0-1 1,-1 1-1,0-1 0,-1-1 1,0 1-1,0 0 1,-1-1-1,0 1 0,0-1 1,-1 0-1,-1 1 1,0-1-1,0 0 0,-1 0 1,0 1-1,0-1 1,-1 1-1,-1-1 0,1 1 1,-4-6-7,6 15-1,0 0 0,1 1 1,-1-1-1,0 0 0,0 1 1,0-1-1,0 0 0,0 0 1,-1 1-1,1-1 0,0 0 1,0 1-1,0-1 0,0 0 1,0 0-1,0 1 0,0-1 1,0 0-1,-1 0 0,1 1 0,0-1 1,0 0-1,0 0 0,-1 0 1,1 1-1,0-1 0,0 0 1,0 0-1,-1 0 0,1 0 1,0 1-1,-1-1 0,1 0 1,0 0-1,0 0 0,-1 0 1,1 0-1,0 0 0,0 0 0,-1 0 1,1 0-1,0 0 0,-1 0 1,1 0-1,0 0 0,0 0 1,-1 0-1,1 0 0,0 0 1,-1 0-1,1 0 0,0-1 1,0 1-1,-1 0 0,1 0 1,0 0-1,0 0 0,0-1 0,-1 1 1,1 0-1,0 0 0,0 0 1,0-1-1,-1 1 0,1 0 1,0 0-1,0-1 0,0 1 1,0 0-1,0-1 1,-6 26 10,6-19-4,0-1 0,0 1 0,1 0 0,0-1-1,0 1 1,0-1 0,0 1 0,1-1-1,0 0 1,0 0 0,0 0 0,1 0 0,0 0-1,0 0 1,0 0 0,0-1 0,1 0 0,0 1-7,56 50 52,-51-49-47,1 2-5,1 0 1,0-1-1,0 0 0,1-1 0,-1 0 0,2-1 1,-1 0-1,0-1 0,1 0 0,0-1 1,0-1-1,3 1 1,-9-5-2,0 0 1,-1 0 0,1 0-1,-1-1 1,1 1 0,-1-2-1,0 1 1,0-1 0,-1 0-1,1 0 1,-1 0 0,0-1-1,0 0 1,0 0 0,-1 0-1,1 0 1,-1-1 0,-1 0-1,1 0 1,-1 0 0,1-1 1,2-2 9,10-15 14,-1 0 0,-1-1 1,-1-1-1,-2 0 0,0-1 0,4-18-23,-15 45-2,0 0 1,-1 0-1,1 0 1,0 0-1,0 0 0,-1 0 1,1 0-1,0 1 1,-1-1-1,1 0 0,0 0 1,0 0-1,-1 0 1,1 0-1,0-1 1,0 1-1,-1 0 0,1 0 1,0 0-1,-1 0 1,1 0-1,0 0 1,0 0-1,-1 0 0,1-1 1,0 1-1,0 0 1,0 0-1,-1 0 0,1 0 1,0-1-1,0 1 1,0 0-1,-1 0 1,1-1-1,0 1 0,0 0 1,0 0-1,0-1 1,0 1-1,0 0 1,0 0-1,0-1 0,-1 1 1,1 0-1,0-1 2,-20 25-68,13-15 124,1 0 0,0 0 1,0 1-1,1 0 0,0 0 1,0 1-1,2-1 1,-1 1-1,1 0 0,-1 9-56,3-15 25,1 0 0,-1 0 0,1 0 0,1-1 0,-1 1 0,1 0-1,-1 0 1,1 0 0,1 0 0,-1 0 0,1-1 0,-1 1 0,2 0-1,-1-1 1,0 0 0,1 1 0,0-1 0,0 0 0,0 0 0,0-1 0,1 1-1,-1-1 1,1 1 0,0-1 0,3 2-25,4 1 13,1-1 1,-1 0-1,1 0 0,-1-1 1,1-1-1,0 0 0,0-1 1,1 0-1,-1-1 0,0 0 1,1-1-1,-1 0 0,1-1 1,6-1-14,-3 0-409,-1 0 1,1-1 0,0-1-1,-1 0 1,0-1 0,0 0-1,0-2 1,-1 0 0,0 0-1,10-7 409,57-52-3047</inkml:trace>
  <inkml:trace contextRef="#ctx0" brushRef="#br0" timeOffset="78596.232">7444 6763 4105,'-6'-2'1375,"-11"3"5261,15 17-5248,34 208-692,45 158-614,21-13-62,-29-169 42,-23-102 12,-7-26-38,4-1 1,3-3-1,28 31-36,-68-94 3,0 2 5,1-1-1,0 0 1,0 0-1,1-1 0,0 0 1,0 0-1,1-1 1,0 0-1,0-1 0,6 3-7,4 1 21,0 0 0,-1 0 0,0 2 0,0 0 0,-1 1 0,-1 1 0,6 6-21,8 10 8,-12-10-15,1 0 0,1-2 0,1 0 1,1-2-1,0 0 0,0-1 0,6 1 7,8 0-13,0-1 0,1-1 0,0-2 0,0-2-1,2-2 1,-1-1 0,26 0 13,326 2 89,-59-30-132,-278 16 40,251-44 17,-20-36-12,101-87 91,-375 168-64,0 0 0,1 0-1,0 1 1,0 1 0,0 0-1,0 0 1,1 1 0,-1 1-1,1 0 1,-1 0 0,1 1-1,-1 1 1,1 0 0,-1 0-1,1 1 1,-1 1 0,0 0-1,5 2-28,-8-1 71,-4-1-28,0-1 0,0 0 0,-1 0 0,1 0 0,1 0 1,-1-1-1,0 1 0,0-1 0,0 0 0,1-1 0,-1 1 0,0-1 0,1 0 1,-1 0-1,1 0 0,-1 0 0,0-1 0,5-1-43,200-100 161,35 16-118,-227 77-12,-1 0 0,0-2 0,0 0 0,-1 0 0,-1-2 0,0 0 1,10-12-32,-11 9 103,-1 0 1,0-1 0,-1-1 0,-1 1 0,-1-2 0,8-18-104,-5 9 114,135-349 686,-132 331-769,-2-1-1,-1-1 0,-3 1 1,-2-2-1,1-40-30,6-202 50,-3-53 178,-17 262 320,6 79-511,-1 1 0,0-1 0,0 1 1,0 0-1,0-1 0,0 1 0,0 0 1,-1 0-1,1 0 0,-1 0 0,0 0 1,1 0-1,-1 0 0,0 0 0,0 1 1,0-1-1,0 1 0,0-1 0,-1 1 1,1 0-1,0 0 0,-1 0 0,1 0 1,0 0-1,-1 0 0,0 1 0,1-1 1,-1 1-1,1 0 0,-1 0 0,1 0 1,-1 0-1,1 0 0,-1 1 0,0-1 0,1 1 1,-1-1-1,1 1-37,-26-1 173,27 0-170,1-1-1,-1 1 1,1-1-1,-1 1 0,0-1 1,1 1-1,-1-1 1,1 0-1,0 1 1,-1-1-1,1 0 1,-1 1-1,1-1 1,0 0-1,0 1 1,-1-1-1,1 0 1,0 0-1,0 1 1,0-1-1,0 0 0,0 0 1,0 0-1,0 1 1,0-1-1,0 0 1,0 0-1,0 1 1,1-1-1,-1 0 1,0 0-1,1 1 1,-1-1-1,0 0 1,1 1-1,-1-1 1,1 0-1,-1 0-2,1-1 1,39-94 48,-40 94-46,0 1 0,0-1-1,1 1 1,-1 0 0,0-1 0,-1 1 0,1-1-1,0 1 1,0 0 0,-1-1 0,1 1-1,-1 0 1,1-1 0,-1 1 0,1 0 0,-1 0-1,0 0 1,1-1 0,-1 1 0,0 0 0,0 0-1,0 0 1,0 0 0,0 0 0,0 1-1,0-1 1,-1 0 0,1 0 0,0 1 0,0-1-1,0 1 1,-1-1 0,1 1 0,0-1-1,-1 1 1,1 0 0,-1-1 0,1 1 0,0 0-1,-1 0 1,1 0 0,0 0 0,-1 1-1,1-1-2,-7-2 9,-166-27 242,-24-7 91,151 28-337,-1 3 0,0 1-1,0 3 1,0 1 0,1 3-1,-45 8-4,-45 16-106,-109 37 106,-145 49 129,30-21-12,-10-32-51,-26 1-66,-10 46-80,17 31 33,109-1 26,178-89 73,102-48-37,-1 1-5,1 0-1,-1 0 1,1-1-1,-1 1 1,0-1-1,1 1 1,-1-1-1,0 0 1,1 0-1,-1 1 1,0-1-1,1 0 1,-1 0-1,0-1 1,1 1 0,-1 0-1,0-1 1,1 1-1,-1-1 1,1 1-1,-1-1 1,1 1-1,-1-1 1,1 0-1,-1 0 1,1 0-1,-1 0 1,1 0 0,0 0-1,-1-1-9,-8-34 726,4-19-3978</inkml:trace>
  <inkml:trace contextRef="#ctx0" brushRef="#br0" timeOffset="95730.564">9527 9213 7370,'45'-162'6869,"-32"153"-5961,-7 33-509,-9 223 162,0-190-498,-28 526 268,31-499-240,-12-139-1341,-4-3-1533,-5-3-126</inkml:trace>
  <inkml:trace contextRef="#ctx0" brushRef="#br0" timeOffset="96041.933">9318 9256 7458,'7'-9'4767,"-5"5"-3869,89-97 1377,29-82-1907,-35 31 2075,-84 151-2428,-1-1-4,0 1-1,1 0 1,-1 0-1,0-1 0,1 1 1,-1 0-1,1 0 1,-1 0-1,1 0 0,0-1 1,-1 1-1,1 0 1,0 0-1,0 0 0,0 0 1,0 1-1,0-1 0,0 0 1,0 0-1,0 1 1,0-1-1,0 0 0,0 1 1,0-1-1,1 1 1,-1-1-1,0 1 0,0 0 1,1 0-1,-1-1 1,0 1-1,1 0 0,-1 0 1,0 0-1,0 0 1,1 0-1,-1 1 0,0-1 1,1 0-1,-1 1 1,0-1-1,0 1 0,0-1 1,1 1-1,-1-1 1,1 2-11,2 6 17,0 0 0,-1 0 0,0 0 0,0 1 1,-1-1-1,0 1 0,-1 0 0,1 0 0,-1 8-17,2 10 27,-2-19-19,1 10 10,0-1 1,1 0-1,1 0 0,1 0 1,0-1-1,1 1 1,0-1-1,2 0 1,0-1-1,8 12-18,-14-24 3,1 0 0,-1 0 0,1 0-1,-1 0 1,1 0 0,0-1 0,0 1 0,0-1 0,0 0-1,1 0 1,-1 0 0,0 0 0,1-1 0,0 0-1,-1 1 1,1-1 0,0 0 0,-1-1 0,1 1 0,0-1-1,0 1 1,0-1 0,0 0 0,0-1 0,0 1-3,53-22-952,-2-15-2320</inkml:trace>
  <inkml:trace contextRef="#ctx0" brushRef="#br0" timeOffset="97340.585">5907 8371 2657,'-7'-113'9032,"8"104"-7005,1 16-1088,2 17-482,-4-23-444,16 310 437,0 13-134,7-21 229,-16-266-437,-7-38-100,0 1 1,0-1-1,0 0 1,0 1-1,0-1 1,0 1-1,0-1 1,0 1 0,1-1-1,-1 1 1,0-1-1,0 1 1,1-1-1,-1 1 1,0-1-1,0 1 1,1-1 0,-1 1-1,1 0 1,-1-1-1,0 1 1,1 0-1,-1-1 1,1 1-1,-1 0 1,1-1 0,-1 1-1,1 0 1,-1 0-1,1 0 1,-1 0-1,1-1 1,-1 1-1,1 0 1,0 0-1,-1 0 1,1 0 0,-1 0-1,1 0 1,-1 0-1,1 0 1,-1 1-1,1-1 1,-1 0-1,1 0 1,-1 0 0,1 1-1,-1-1 1,1 0-1,-1 0 1,1 1-1,-1-1 1,1 0-1,-1 1 1,1-1 0,-1 1-1,0-1 1,1 0-1,-1 1 1,0-1-1,0 1 1,1-1-1,-1 1 1,0-1 0,0 1-1,1-1 1,-1 1-1,0-1 1,0 1-1,0 0-8,11-22 329,-1 0 0,0 0 0,-2-1 0,0 0 0,2-14-329,2-4 356,148-579 1435,-157 601-2917,-14 40-2480,7-12 2146,-8 18-2680</inkml:trace>
  <inkml:trace contextRef="#ctx0" brushRef="#br0" timeOffset="99097.624">6104 8832 8018,'2'84'5953,"0"-69"-5856,1 1-1,1-1 1,1 1 0,0-1 0,1-1-1,0 1 1,1-1 0,1 0 0,0 0-1,1-1 1,5 6-97,-13-17 2,0 0 0,0 0 1,1 0-1,-1-1 0,0 1 0,1-1 0,-1 1 0,1-1 0,-1 1 0,1-1 0,0 0 1,0 0-1,-1 0 0,1 0 0,0 0 0,0 0 0,0 0 0,0-1 0,0 1 1,0-1-1,0 1 0,0-1 0,0 0 0,0 0 0,1 0 0,-1 0 0,0 0 0,0 0 1,0-1-1,0 1 0,0-1 0,0 1 0,0-1 0,0 0 0,0 0 0,0 0 1,-1 0-1,1 0 0,0 0 0,0 0 0,-1-1 0,1 1 0,-1-1 0,1 1 0,-1-1 1,1 0-3,14-21 33,-1-1 1,-1 0-1,-1-1 1,-1 0-1,3-14-33,8-12 123,-24 50-119,1 1-1,0-1 0,0 1 1,0-1-1,-1 1 1,1 0-1,0-1 0,0 1 1,0-1-1,0 1 1,0-1-1,0 1 0,0-1 1,0 1-1,0-1 1,0 1-1,1-1 0,-1 1 1,0-1-1,0 1 1,0-1-1,0 1 0,1-1 1,-1 1-1,0 0 0,1-1 1,-1 1-1,0 0 1,1-1-1,-1 1 0,0-1 1,1 1-1,-1 0 1,0 0-1,1-1 0,-1 1 1,1 0-1,-1 0 1,1 0-1,-1-1 0,1 1 1,-1 0-1,1 0 1,-1 0-1,1 0 0,-1 0 1,1 0-1,-1 0 1,1 0-1,-1 0 0,1 0 1,-1 0-1,0 0 0,1 1 1,-1-1-1,1 0 1,-1 0-1,1 0 0,-1 1 1,1-1-1,-1 0 1,0 0-1,1 1-3,5 30 162,-6-30-162,2 20 67,-2-5-7,2 1-1,0 0 1,1-1-1,1 1 1,0-1-1,7 15-59,-11-29 4,1-1 0,-1 0 0,1 1 0,-1-1 0,1 0-1,0 0 1,0 1 0,-1-1 0,1 0 0,0 0 0,0 0-1,0 0 1,0 0 0,0 0 0,1-1 0,-1 1 0,0 0-1,0 0 1,0-1 0,1 1 0,-1-1 0,0 1 0,1-1-1,-1 0 1,0 1 0,1-1 0,-1 0 0,1 0 0,-1 0-1,0 0 1,1 0 0,-1 0 0,1 0 0,-1-1 0,0 1-1,1 0 1,-1-1 0,0 1 0,1-1 0,-1 0 0,0 1-1,0-1 1,1 0-4,44-42 314,-29 19-56,-2 0-1,0-1 1,-2 0-1,8-23-257,-10 24 169,-11 24-166,1 1 0,-1 0 0,0-1 0,0 0-1,1 1 1,-1-1 0,0 1 0,1-1 0,-1 1 0,0-1 0,1 0-1,-1 1 1,1-1 0,-1 1 0,1-1 0,-1 0 0,1 0 0,-1 1-1,1-1 1,-1 0 0,1 0 0,-1 0 0,1 0 0,-1 1 0,1-1-1,-1 0 1,1 0 0,0 0 0,-1 0 0,1 0 0,-1 0 0,1-1-1,-1 1 1,1 0 0,-1 0 0,1 0 0,-1 0 0,1-1 0,-1 1-1,1 0 1,-1 0 0,1-1 0,-1 1 0,1 0 0,-1-1 0,1 1-1,-1-1 1,0 1 0,1 0 0,-1-1 0,0 1 0,1-1-1,-1 1 1,0-1 0,0 1 0,0-1 0,1 1 0,-1-1 0,0 0-1,0 1 1,0-1 0,0 1 0,0-1 0,0 1 0,0-1 0,0 0-3,11 44 110,17 140 462,-28-182-570,0 0 0,0 0 1,0 0-1,0 0 0,0 0 0,1 0 0,-1 0 1,0 0-1,0 0 0,0 0 0,1 0 0,-1 0 1,1 0-1,-1 0 0,1 0 0,-1 0 0,1 0 0,-1-1 1,1 1-1,0 0 0,-1 0 0,1-1 0,0 1 1,0 0-1,0-1 0,0 1 0,-1-1 0,1 1 1,0-1-1,0 1 0,0-1 0,0 0 0,0 0 1,0 1-1,0-1 0,0 0 0,0 0 0,0 0 1,0 0-1,0 0 0,0 0 0,0 0 0,0 0 1,0-1-1,0 1 0,0 0 0,0 0 0,0-1 0,0 1 1,0-1-1,0 1 0,0-1 0,0 1 0,-1-1 1,1 0-1,0 1 0,0-1 0,-1 0 0,1 0 1,0 1-1,-1-1 0,1-1-2,12-15-5,-1-2-1,0 0 1,-1 0-1,-1-1 1,-1 0-1,-1-1 0,1-5 6,-1 5-136,40-107-2029,-36 111 1337,-6 30 234,-27 252 933,46-175-50,-1-24-222,-13 132 617,2-164-301,-12-34-378,-1 1 1,1-1 0,0 0-1,-1 1 1,1-1 0,0 0-1,0 0 1,0 0-1,-1 0 1,1 1 0,0-1-1,0 0 1,0 0 0,-1 0-1,1-1 1,0 1-1,0 0 1,0 0 0,-1 0-1,1-1 1,0 1 0,0 0-1,-1-1 1,1 1-1,0 0 1,-1-1 0,1 1-1,0-1 1,-1 1-1,1-1 1,-1 0 0,1 1-1,-1-1 1,1 0 0,-1 1-1,1-1 1,-1 0-1,0 1 1,1-1 0,-1 0-1,0 0-5,32-91 456,-21 24 57,-3 0-1,-3-1 0,-3-24-512,2-38 485,-4 129-479,0-7 4,0-1-1,1 1 1,0-1 0,1 1 0,-1 0-1,2-1 1,-1 1 0,2 0 0,-1 1-1,1-1 1,0 1 0,1-1-10,-3 7-3,-1 0-1,1 1 1,0-1 0,-1 0 0,1 1-1,0 0 1,0-1 0,0 1 0,0 0 0,1 0-1,-1 0 1,0 0 0,0 1 0,1-1-1,-1 0 1,0 1 0,1 0 0,-1-1-1,1 1 1,-1 0 0,0 0 0,1 1-1,-1-1 1,0 0 0,1 1 0,-1 0-1,0-1 1,1 1 0,-1 0 0,0 0 0,0 0-1,0 0 1,0 1 0,0-1 0,0 0-1,0 1 1,0 0 0,-1-1 0,1 1-1,-1 0 1,1 0 0,-1 0 0,1 0-1,-1 0 1,0 0 0,0 0 0,0 0-1,0 1 1,-1-1 0,1 0 0,-1 0 0,1 1-1,-1-1 1,0 1 0,1-1 0,-1 0-1,-1 1 1,1-1 0,0 1 0,-1-1-1,1 0 1,-1 1 0,0 0 3,-85 128 594,60-97-459,-123 175 457,137-197-604,19-33-133,-4 13 85,105-287-4285,0-3 632,-39 102 4119,-64 181-125,-2 7 1298,-8 25-184,-5 19-1056,2 0 1,2 1-1,1 0 0,1 0 1,3 0-1,0 1 0,4 19-339,-2-48 18,0 1 1,1 0-1,0 0 0,0 0 0,1-1 0,0 1 0,0-1 0,1 0 0,1 0 0,0 0 1,0 0-1,3 2-18,-1 0 18,-6-9-16,0 0 0,0 0 0,0 0 0,0 0 0,0 0 0,1-1 0,-1 1 0,1 0 0,-1 0 0,1-1 0,0 1 0,-1-1 0,1 0 0,0 0 0,0 1 0,0-1 0,0 0 0,0-1 0,0 1 0,0 0 0,1 0 0,-1-1 0,0 1 0,0-1 0,0 0 0,2 0-2,54-39 164,-35 18-76,-21 20-89,-1 0-1,1 1 0,0-1 0,0 0 1,-1 1-1,1 0 0,0-1 0,0 1 1,-1 0-1,1 0 0,0 0 0,0 0 1,-1 0-1,1 1 0,0-1 0,0 0 1,-1 1-1,1-1 0,0 1 0,-1 0 1,1-1-1,0 1 0,-1 0 0,1 0 1,-1 0-1,1 0 0,-1 0 0,0 1 1,0-1-1,1 0 0,-1 1 0,0-1 1,0 1-1,0-1 0,0 1 0,-1-1 1,1 1-1,0 0 0,-1-1 0,1 1 1,-1 0-1,1-1 0,-1 1 0,0 0 0,0 0 2,13 20 13,-11-21-8,0 0 1,-1 1 0,1-1 0,1 0-1,-1 0 1,0 0 0,0-1-1,0 1 1,0 0 0,1-1-1,-1 1 1,0-1 0,0 0-1,1 0 1,-1 0 0,0 0-1,1 0 1,-1 0 0,0-1 0,0 1-1,1-1 1,-1 1 0,0-1-1,0 0 1,0 0 0,0 0-1,0 0 1,0 0 0,0-1-1,0 1 1,0-1 0,-1 1-1,1-1 1,0 0 0,-1 1 0,1-1-1,-1 0 1,0 0 0,0 0-1,1-2-5,5-2 25,12-12 29,-12 10-27,0 1-1,1 0 1,0 0-1,0 1 1,1 0 0,0 0-1,0 1 1,8-4-27,-15 9 2,0 0 1,0 0-1,-1 0 1,1 0-1,0 1 1,-1-1-1,1 0 1,-1 1-1,1-1 1,0 1-1,-1 0 1,1-1-1,-1 1 1,1 0 0,-1 0-1,0 0 1,1 0-1,-1 0 1,0 0-1,0 0 1,1 1-1,-1-1 1,0 0-1,0 1 1,-1-1-1,1 1 1,0-1 0,0 1-1,-1-1 1,1 1-1,-1 0 1,1-1-1,-1 1 1,0 0-1,0-1 1,1 1-1,-1 0 1,0-1-1,-1 1 1,1 0-1,0-1 1,0 1-3,0 1 14,17 68 514,-16-70-523,0-1 1,0 1 0,0-1-1,0 1 1,1-1 0,-1 1-1,0-1 1,0 1 0,1-1-1,-1 0 1,0 0-1,1 0 1,-1 0 0,0 0-1,1 0 1,-1 0 0,0 0-1,1 0 1,-1-1 0,0 1-1,0-1 1,1 1 0,-1-1-1,0 1 1,0-1 0,0 1-1,0-1 1,0 0 0,0 0-1,0 0 1,0 0 0,0 0-1,0 0 1,0 0-1,0 0 1,0 0 0,-1 0-1,1 0 1,-1 0 0,1 0-1,-1-1 1,1 0-6,15-24 42,0-1 0,-3 0 0,0 0 0,-1-2 0,-2 1 0,-1-2 0,-1 1 0,-2-1 0,-1 0 0,-1 0-1,-1-8-41,-1-15 50,-10 93-217,6-19 168,1 0 0,1 0 1,0 1-1,2-1 0,0 0 0,2 0 0,0 0 1,1-1-1,5 11-1,-3-19-6,0 0 0,1-1 1,0 0-1,1 0 0,0-1 1,1 0-1,0-1 0,1 0 0,0 0 1,0-1-1,9 4 6,-15-10-2,0 0 0,0-1 0,0 0 0,0 0 0,1 0 0,-1 0 0,0-1 0,0 0 0,1 0 0,-1-1 0,0 1 0,0-1 0,0 0 0,1-1-1,-1 1 1,0-1 0,-1 0 0,1 0 0,0-1 0,-1 1 0,1-1 0,-1 0 0,0 0 0,0-1 0,0 1 0,0-1 0,0 0 0,-1 0 0,0 0 0,0 0 0,0 0 0,1-2 2,-1 3 13,0-1 0,-1 1-1,1-1 1,0 0 0,-1 1 0,0-1 0,0 0 0,0-1 0,0 1 0,-1 0 0,0 0-1,1-1 1,-2 1 0,1 0 0,0-1 0,-1 1 0,0-1 0,0 1 0,0-1 0,-1 1-1,1-1 1,-1 1 0,0-1 0,-1 1-13,2 3 2,0 1 1,0-1-1,0 1 0,0 0 1,-1-1-1,1 1 0,0-1 0,0 1 1,0 0-1,-1-1 0,1 1 1,0 0-1,-1-1 0,1 1 0,0 0 1,-1 0-1,1-1 0,0 1 0,-1 0 1,1 0-1,0 0 0,-1 0 1,1-1-1,-1 1 0,1 0 0,-1 0 1,1 0-1,0 0 0,-1 0 1,1 0-1,-1 0 0,1 0 0,0 0 1,-1 0-1,1 0 0,-1 0 0,1 0 1,-1 1-1,1-1 0,0 0 1,-1 0-1,1 0 0,0 0 0,-1 1 1,1-1-1,-1 0 0,1 0 1,0 1-1,0-1 0,-1 0 0,1 1 1,0-1-1,0 0 0,-1 1 1,1-1-1,0 1 0,0-1 0,0 0 1,-1 1-3,-12 25 3,5 42-47,8-66 43,0 0-1,1 0 0,-1 0 0,0 0 0,1 0 1,-1 0-1,1 0 0,0 0 0,0 0 0,-1-1 1,1 1-1,0 0 0,1 0 0,-1-1 0,0 1 1,0 0-1,1-1 0,-1 1 0,1-1 1,0 0-1,-1 0 0,1 1 0,0-1 0,-1 0 1,1 0-1,0-1 0,0 1 0,0 0 0,0 0 1,0-1-1,0 0 2,50-17 8,-15 0 85,-36 16-95,-1 1-1,1 0 1,-1 0 0,0-1-1,1 1 1,-1 0-1,1 0 1,-1 0 0,1 0-1,-1 0 1,1 0-1,-1 0 1,1 0 0,-1 0-1,1 0 1,-1 0-1,1 0 1,-1 0 0,1 0-1,-1 0 1,1 0 0,-1 1-1,0-1 1,1 0-1,-1 0 1,1 1 0,-1-1-1,1 0 1,-1 0-1,0 1 1,1-1 0,-1 1-1,0-1 1,1 0-1,-1 1 1,0-1 0,0 1-1,1-1 1,-1 0-1,0 1 1,0-1 0,0 1-1,0-1 1,0 1-1,1-1 1,-1 1 0,0-1-1,0 1 1,0-1-1,0 1 1,0-1 0,-1 1-1,1-1 1,0 1-1,0-1 1,0 0 0,0 1-1,0-1 1,-1 1 0,1-1-1,0 1 1,0-1-1,-1 0 1,1 1 0,0-1-1,-1 1 3,1 3-63,-6 100-6066,5-67 2094</inkml:trace>
  <inkml:trace contextRef="#ctx0" brushRef="#br0" timeOffset="100037.789">8872 10208 7234,'0'-2'251,"0"-1"0,0 0 0,-1 0 0,1 1 0,-1-1 0,1 0 0,-1 1 0,0-1 0,0 0 0,0 1 0,-1-1 0,1 1 0,0 0 0,-1-1 0,0 1 0,1 0 0,-1 0 0,0 0 0,0 0 0,0 0 0,-1 1 0,1-1 0,0 0 0,-1 1 0,1 0 0,-1 0 0,1-1 0,-1 1 0,1 1 0,-1-1 0,0 0 0,1 1 0,-1-1 0,0 1 0,0 0 0,1 0 0,-1 0 0,-2 0-251,-9 3 89,0 0 0,0 1 0,1 1 0,-1 0 1,1 1-1,0 0 0,0 1 0,1 0 0,0 1 0,0 0 1,1 1-1,0 0 0,1 1 0,0 1 0,0-1 1,-6 11-90,4-5 4,0 1 0,2 0 0,0 0 0,0 1 1,2 0-1,0 1 0,-2 10-4,9-28-2,0 1 1,0 0-1,1 0 1,-1 0-1,0 0 1,1 0-1,-1 0 1,1 0-1,-1 0 1,1 0-1,0 0 1,0 0-1,0 0 1,0 0-1,1 1 1,-1-1-1,0 0 0,1 0 1,-1 0-1,1 0 1,0 0-1,0-1 1,0 1-1,0 0 1,0 0-1,0 0 1,0-1-1,0 1 1,1-1-1,-1 1 1,1-1-1,-1 1 1,1-1-1,0 0 1,1 1 1,6-1-2,-1-1 1,1 1-1,0-2 1,0 1 0,0-2-1,0 1 1,-1-1-1,1 0 1,5-2 1,31-7 19,-39 10-23,1 0-1,0 0 1,-1 0-1,1 1 1,0 0-1,0 0 1,-1 1-1,1 0 1,0 0-1,-1 1 1,1-1-1,-1 2 1,1-1-1,-1 0 1,0 1-1,0 0 1,0 1-1,0 0 1,-1-1-1,0 2 1,1-1 0,3 5 4,-3-2-7,0 1 0,0 0 1,-1 0-1,0 0 0,-1 0 1,0 1-1,0 0 1,-1 0-1,0 0 0,0 0 1,-1 0-1,-1 1 1,1-1-1,-1 1 0,-1-1 1,0 1-1,0-1 0,-1 1 1,0-1-1,-1 1 1,0-1-1,0 0 0,-1 1 1,-1 0 6,-9 16 257,0 0 1,-2 0-1,-1-2 0,-19 22-257,-32 17 1102,66-63-1085,0 1 0,0 0 0,0 0 0,0-1 0,0 1 0,0-1 0,0 1 1,0-1-1,0 1 0,0-1 0,0 1 0,-1-1 0,1 0 0,0 0 0,0 0 0,0 1 0,0-1 0,-1 0 0,1-1 1,0 1-1,0 0 0,0 0 0,0 0 0,0-1 0,-1 1 0,1-1 0,0 1 0,0-1 0,0 1 0,0-1 0,0 1 0,0-1 1,0 0-1,0 0 0,1 1 0,-1-1 0,0 0 0,0 0 0,1 0 0,-1 0 0,0 0-17,-1-8-199,0 1 1,1 0-1,0-1 0,1 1 1,-1-1-1,2 0 0,-1 1 0,1-1 1,0 1-1,1 0 0,0-1 1,1 1-1,2-6 199,17-30-3713,6 10-512</inkml:trace>
  <inkml:trace contextRef="#ctx0" brushRef="#br0" timeOffset="100718.496">9178 10791 18276,'59'-195'448,"-57"300"-645,-1-94 196,-1 0 7,0 0 1,1 0 0,0-1-1,1 1 1,0 0-1,1-1 1,0 1 0,1-1-1,0 1-6,-3-10 1,-1 0 0,0 1-1,1-1 1,0 0 0,-1 0 0,1 0-1,0 0 1,-1 0 0,1 0-1,0-1 1,0 1 0,0 0 0,0 0-1,0-1 1,0 1 0,0 0-1,0-1 1,0 1 0,0-1 0,0 1-1,1-1 1,-1 0 0,0 1 0,0-1-1,0 0 1,1 0 0,-1 0-1,0 0 1,0 0 0,0 0 0,1 0-1,-1 0 1,0 0 0,0-1-1,0 1 1,1-1 0,-1 1 0,0 0-1,0-1 1,0 0 0,0 1-1,0-1 1,0 0 0,0 1 0,0-1-1,0 0 1,-1 0 0,2 0-1,38-55 44,-17 2-3,-2-1 1,-3-1-1,-3-1 0,-2-1 1,-2 0-1,2-49-41,-11 85 2,1 5-6,-1-1 0,0 0 0,-2 1 0,0-1 0,-1 0 1,-1 0-1,-1-4 4,3 22-3,0 0 0,0-1 0,0 1 0,1 0 0,-1-1 0,0 1 0,0-1 0,0 1 1,0 0-1,0-1 0,0 1 0,0-1 0,0 1 0,0 0 0,-1-1 0,1 1 0,0 0 0,0-1 0,0 1 1,0 0-1,0-1 0,-1 1 0,1 0 0,0-1 0,0 1 0,-1 0 0,1-1 0,0 1 0,0 0 0,-1 0 1,1-1-1,0 1 0,-1 0 0,1 0 0,0 0 0,-1 0 0,1-1 0,-1 1 0,1 0 0,0 0 0,-1 0 1,1 0-1,0 0 0,-1 0 0,1 0 0,-1 0 0,1 0 0,0 0 0,-1 0 0,1 0 0,0 0 0,-1 0 1,1 0-1,-1 1 0,1-1 0,0 0 0,-1 0 0,1 0 0,0 1 0,-1-1 0,1 0 0,0 0 0,0 1 1,-1-1 2,-13 24-154,6-4 118,0 0 0,2 0 0,1 1 0,0 0 0,2 1 0,0-1 0,1 0 0,2 8 36,-1-26-1,0 0 1,1 0 0,-1 0 0,1 0 0,0 0-1,0 1 1,0-1 0,0 0 0,1 0 0,-1 0 0,1 1-1,0-1 1,0 0 0,0 0 0,0 0 0,1-1 0,-1 1-1,1 0 1,0 0 0,0-1 0,0 1 0,0-1-1,0 1 1,0-1 0,0 0 0,1 0 0,-1 0 0,1 0-1,0 0 1,0-1 0,-1 1 0,1-1 0,0 0-1,0 0 1,0 0 0,1 0 0,-1 0 0,128-25 115,-125 24-123,1 1 0,-1 0 1,0 0-1,0 1 1,0-1-1,0 2 1,0-1-1,-1 1 1,1-1-1,0 1 1,-1 1-1,0-1 0,0 1 1,0 0-1,0 0 1,-1 1-1,0-1 1,0 1-1,0 0 1,0 0-1,-1 0 0,1 1 1,-1-1-1,-1 1 1,1 0 7,2 5 13,-1-1-1,0 0 1,-1 1 0,0 0 0,0 0 0,-1 0 0,-1 0-1,0 0 1,0 0 0,-1 0 0,-1 0 0,0 1-1,0-1 1,-2 1-13,1-3 181,-1-1-1,0 1 1,-1-1-1,0 0 1,0 0-1,-1 0 0,0-1 1,0 0-1,-1 0 1,0 0-1,0 0 1,-1-1-1,-4 3-180,8-6 54,0-1-1,0 0 1,0 0-1,0 0 0,-1 0 1,1 0-1,0-1 1,-1 1-1,0-1 1,1 0-1,-1 0 1,0-1-1,1 1 1,-1-1-1,0 1 1,0-1-1,0 0 1,1-1-1,-1 1 0,0-1 1,0 0-1,1 0 1,-1 0-1,0 0 1,1 0-1,-1-1 1,1 0-1,0 1 1,-1-1-1,1-1 1,0 1-1,0 0 0,0-1-53,1 2-80,1 0 0,-1 0 0,0-1 0,1 1 0,-1 0 0,1-1 0,-1 1 0,1-1 0,0 1 0,0-1 0,0 0 0,-1 0 0,2 0 0,-1 1 0,0-1 0,0 0-1,1 0 1,-1 0 0,1 0 0,-1 0 0,1 0 0,0 0 0,0 0 0,0 0 0,0 0 0,0 0 0,0 0 0,1 0 0,-1 0 0,1 0 0,-1 0 0,1 0 0,0-2 80,82-42-7523,-40 22 4166</inkml:trace>
  <inkml:trace contextRef="#ctx0" brushRef="#br0" timeOffset="101060.443">9937 10410 7546,'1'-5'574,"-1"1"1,0-1 0,0 0-1,0 0 1,-1 1 0,1-1 0,-1 0-1,0 0 1,-1 1 0,1-1-1,-1 1 1,0-1 0,0 1 0,0 0-1,0 0 1,-1 0 0,0 0-1,-1-2-574,2 6 76,1 0-1,-1-1 1,1 1-1,-1 0 1,0 0-1,1 0 1,-1 0-1,1 0 0,-1 0 1,0 1-1,1-1 1,-1 0-1,1 1 1,-1-1-1,1 1 1,-1 0-1,1-1 1,0 1-1,-1 0 0,1 0 1,0 0-1,0 0 1,-1 0-1,1 0 1,0 0-1,0 1 1,0-1-1,0 0 0,1 0 1,-1 1-1,0-1-75,-1 2 65,-70 110 398,64-97-458,7-15-7,0-1 1,1 1-1,-1 0 0,0-1 1,1 1-1,-1 0 0,1-1 1,0 1-1,-1 0 0,1 0 1,-1 0-1,1-1 1,0 1-1,0 0 0,-1 0 1,1 0-1,0 0 0,0 0 1,0-1-1,0 1 1,0 0-1,0 0 0,0 0 1,0 0-1,0 0 0,1-1 1,-1 1-1,0 0 1,1 0-1,-1 0 0,0 0 1,1-1-1,-1 1 0,1 0 1,-1-1-1,1 1 1,-1 0-1,1-1 0,0 1 1,-1 0-1,1-1 0,0 1 1,-1-1-1,1 1 1,0-1-1,0 0 0,0 1 1,-1-1-1,1 0 0,0 0 1,0 1-1,0-1 1,0 0-1,0 0 0,-1 0 1,1 0-1,0 0 0,0 0 1,0 0 1,63-31-39,-55 25 44,1 0 1,0 1-1,-1 1 0,2-1 0,-1 2 0,0-1 0,1 1 1,-1 1-1,2 0-5,-8 1-6,1 1 0,0-1 0,0 1 0,0 0 0,-1 0 0,1 0 0,0 1 0,0 0 0,-1 0 0,1 0 0,0 0 0,-1 1 0,1 0 0,-1 0 1,0 0-1,1 1 0,-1-1 0,0 1 0,-1 0 0,1 0 0,0 0 0,-1 0 0,0 1 0,1 0 0,-2-1 0,1 1 0,0 0 0,-1 1 0,1-1 0,-1 0 0,-1 1 0,1-1 1,0 1-1,-1-1 0,0 1 0,0 0 0,0 1 6,-1 5-1,-1-1-1,0 0 1,0 1 0,-1-1 0,-1 0 0,1 0-1,-2 0 1,1 0 0,-1-1 0,-1 1 0,0-1-1,0 0 1,-1-1 0,0 1 0,-2 1 1,-109 111 271,116-120-271,-26 19 128,27-19-130,-1-1 1,1 1 0,0-1 0,-1 0-1,1 1 1,-1-1 0,1 0-1,-1 0 1,1 1 0,-1-1 0,1 0-1,-1 0 1,1 0 0,-1 1 0,1-1-1,-1 0 1,1 0 0,-1 0 0,1 0-1,-1 0 1,1 0 0,-1 0-1,1 0 1,-1 0 0,1-1 0,-1 1-1,1 0 1,-1 0 0,1 0 0,-1 0-1,1-1 1,-1 1 0,1 0-1,-1-1 1,1 1 0,-1 0 0,1-1-1,0 1 1,-1 0 0,1-1 0,0 1-1,-1-1 1,1 1 0,0-1 0,0 1-1,-1-1 1,1 1 0,0-1-1,0 1 1,0-1 1,8-68-2336,8 0-1349,4-8-423</inkml:trace>
  <inkml:trace contextRef="#ctx0" brushRef="#br0" timeOffset="102215.16">10074 10034 9906,'-25'47'6671,"25"37"-6236,43 47-311,9 103 125,-44-190-22,-6-32-132,-2-9-47,0 1 0,0-1 0,1 1 0,0-1 0,-1 0 1,1 1-1,0-1 0,1 0 0,-1 1 0,0-1 1,1 0-1,0 0 0,0 0 0,0 0 0,1 1-48,-2-4 10,0-1-1,0 1 1,0 0-1,0 0 0,0 0 1,0-1-1,0 1 1,0 0-1,0-1 1,-1 1-1,1-1 1,0 1-1,0-1 0,0 1 1,0-1-1,-1 0 1,1 0-1,0 1 1,-1-1-1,1 0 1,0 0-1,-1 0 0,1 1 1,-1-1-1,1 0 1,-1 0-1,0 0 1,1 0-1,-1 0 0,0-1-9,2 0 25,6-14 34,-1 1-1,-1-1 1,0 0-1,-1-1 1,0 1-1,-2-1 0,0 0 1,-1 0-1,0 0 1,-1 0-1,-1 0 1,-1-1-1,-1 1 1,0 0-1,-1 0 0,-1 1 1,-5-16-59,-2 11 205,2 23-19,3 9-173,2 0 0,-1 1 0,2 0 0,-1 0 0,2 0 0,0 0 0,0 1 0,1-1 0,0 0 0,2 5-13,-2-14-3,0-1-1,1 1 0,-1-1 1,1 1-1,0-1 0,-1 1 1,1-1-1,1 1 0,-1-1 0,0 1 1,0-1-1,1 1 0,0-1 1,-1 0-1,1 1 0,0-1 1,0 0-1,0 1 0,1-1 1,-1 0-1,0 0 0,1 0 1,0 0-1,-1 0 0,1 0 1,0-1-1,0 1 0,0 0 0,0-1 1,0 0-1,0 1 0,0-1 1,1 0-1,-1 0 0,0 0 1,1-1-1,-1 1 0,1 0 4,4-4 7,0 0-1,1-1 0,-1 1 1,-1-1-1,1-1 1,-1 1-1,1-1 0,-1 0 1,-1-1-1,1 1 1,-1-1-1,0 0 0,0 0 1,-1-1-1,1 0 1,-1 0-1,-1 0 0,3-5-6,-5 10 3,64-138 227,-86 284-346,19-122 110,-1-10 7,1 0-1,1 0 1,0 0 0,0 1 0,1-1-1,1 0 1,0 0 0,1 0 0,0 0-1,1 0 1,0 0 0,4 8-1,-6-19 1,0 0-1,0 0 1,0-1 0,0 1-1,0 0 1,0 0 0,0 0-1,0-1 1,0 1 0,0-1-1,1 1 1,-1-1 0,0 1-1,0-1 1,1 0 0,-1 1-1,0-1 1,1 0 0,-1 0-1,0 0 1,1 0 0,-1 0-1,0 0 1,1-1 0,-1 1-1,0 0 1,0-1 0,1 1-1,-1-1 1,0 1 0,0-1-1,0 0 1,1 1 0,-1-1-1,0 0 1,0 0 0,0 0-1,0 0 1,0 0 0,-1 0-1,1 0 1,0 0 0,0 0-1,0-1 0,13-20-3,-1 0 0,-1-1 0,-1 0 0,-1-1 0,-1 0 0,-1-1 0,2-16 3,-1 14-299,-3 1 0,0-1 0,-1 0 1,-2 0-1,-1-1 0,-1 1 0,-1 0 0,-1-1 0,-2 1 0,-1 0 1,-1-4 298,-22-24-434,27 55 445,0 0 0,-1-1 0,1 1-1,-1-1 1,1 1 0,-1 0 0,1-1-1,-1 1 1,1 0 0,-1 0 0,1-1 0,-1 1-1,0 0 1,1 0 0,-1 0 0,1 0-1,-1 0 1,1 0 0,-1 0 0,0 0 0,1 0-1,-1 0 1,1 0 0,-1 0 0,0 0-1,1 0 1,-1 0 0,1 1 0,-1-1 0,1 0-1,-1 0 1,1 1 0,-1-1 0,1 0-1,-1 1 1,1-1 0,-1 0 0,1 1 0,0-1-1,-1 1 1,1-1 0,-1 1 0,1-1-1,0 1 1,0-1 0,-1 1 0,1-1 0,0 1-1,0 0 1,0-1 0,0 1 0,-1-1 0,1 1-11,-12 34 460,11-24-428,1 0-1,0 0 0,1 0 0,0 0 1,1-1-1,0 1 0,0 0 0,1-1 0,1 1 1,-1-1-1,2 0 0,0 0 0,0-1 0,0 1 1,5 4-32,14 32 0,-4 0 54,-2 1 1,-2 1 0,-2 0-1,0 11-54,-8-49 698,-5-30-111,-1 17-540,2-49 344,-2 1 0,-2-1 0,-3 1 0,-3-3-391,-14-1 93,22 55-95,-1-1 1,1 1-1,-1 0 1,1-1-1,-1 1 0,1-1 1,-1 1-1,1 0 1,-1-1-1,1 1 1,-1 0-1,1 0 0,-1-1 1,0 1-1,1 0 1,-1 0-1,1 0 1,-1 0-1,0 0 0,1 0 1,-1 0-1,0 0 1,1 0-1,-1 0 0,1 0 1,-1 0-1,0 0 1,1 0-1,-1 1 1,1-1-1,-1 0 0,0 0 1,1 1-1,-1-1 1,1 0-1,-1 1 1,1-1-1,-1 1 0,1-1 1,0 1-1,-1-1 1,1 1-1,-1-1 1,1 1-1,0-1 0,-1 1 1,1-1-1,0 1 1,0 0-1,0-1 1,-1 1-1,1-1 0,0 1 1,0 0-1,0-1 1,0 1-1,0 0 0,0-1 1,0 1-1,0-1 1,0 1-1,0 0 1,1-1-1,-1 1 0,0-1 1,0 1 1,0 4-11,0-1 0,0 1 1,0 0-1,1-1 0,-1 1 0,1-1 1,0 1-1,1-1 0,-1 1 1,1-1-1,0 0 0,0 0 0,0 0 1,0 0-1,1 0 0,-1 0 0,1 0 1,0-1-1,0 0 0,1 1 0,2 1 11,6 4-11,-7-5 6,0 0 0,0 0 1,1 0-1,0-1 0,-1 1 0,1-2 1,0 1-1,0-1 0,1 1 0,-1-2 0,5 2 5,-5-2 0,-1 0-1,1 0 0,0-1 0,-1 0 0,1 0 0,0 0 0,0 0 0,-1-1 0,1 0 1,0-1-1,-1 1 0,1-1 0,-1 0 0,0 0 0,5-3 1,-1-3 23,1-1 0,-1 0 0,0 0 0,-1-1 0,0 0 0,-1-1 0,0 1 0,0-1 0,-1-1 0,-1 1 0,0-1 0,0-3-23,-4 14 3,-1 1-1,1-1 1,-1 0-1,1 1 0,-1-1 1,1 0-1,-1 1 1,0-1-1,1 0 1,-1 0-1,0 1 0,0-1 1,0 0-1,0 0 1,1 0-1,-1 1 1,0-1-1,0 0 1,0 0-1,-1 1 0,1-1 1,0 0-1,0 0 1,0 0-1,-1 1 1,1-1-1,0 0 0,-1 1 1,1-1-1,0 0 1,-1 1-1,1-1 1,-1 0-1,1 1 1,-1-1-1,1 1 0,-1-1 1,0 1-1,1-1 1,-1 1-1,0-1 1,1 1-1,-1 0 0,0-1 1,1 1-1,-1 0 1,0 0-1,0-1 1,1 1-1,-1 0 1,0 0-1,0 0 0,0 0 1,1 0-1,-1 0 1,0 0-1,0 0 1,0 0-1,1 1 0,-1-1 1,0 0-1,0 0 1,1 1-1,-2-1-2,-2 6-13,-1 1 0,1-1 0,0 0 0,0 1 0,1 0 1,0 0-1,0 0 0,0 0 0,1 1 0,0-1 0,1 0 0,-1 1 0,2 0 0,-1 3 13,0-3 0,0 1 1,1-1 0,0 0-1,0 1 1,1-1-1,0 1 1,0-1 0,1 0-1,0 0 1,1 0 0,0 0-1,0 0 1,1-1-1,0 1 1,0-1 0,0 0-1,1 0 1,0 0-1,1-1 1,-1 0 0,1 0-1,1 0 0,-5-5 3,0 0 0,0 0 0,0 0-1,1 0 1,-1-1 0,0 1 0,1-1-1,-1 1 1,1-1 0,-1 0 0,0 0 0,1 0-1,-1 0 1,1 0 0,-1-1 0,0 1 0,1-1-1,-1 0 1,0 1 0,0-1 0,1 0-1,-1 0 1,0-1 0,0 1 0,0 0 0,0-1-1,0 1 1,-1-1 0,1 1 0,0-1 0,-1 0-1,1 0 1,-1 0 0,1 0-3,40-76 143,-38 69-113,-1 0 1,0 0 0,0 0 0,-1 0 0,-1 0 0,1-1 0,-1 1 0,-1-1 0,0 1 0,0-1 0,-1-2-31,-16-8 121,20 0-3056,-5 7-942,-3-3-487</inkml:trace>
  <inkml:trace contextRef="#ctx0" brushRef="#br0" timeOffset="102709.397">10914 9646 5825,'2'2'6917,"-3"21"-4487,0 15-2275,7 2-27,1 1 0,3-2 0,1 1 0,2-2 0,1 1 0,2-2 0,4 3-128,28 75 319,26 47 169,-34-58-309,-39-101-168,-1-2-8,0 0 0,0-1-1,0 1 1,0 0 0,0 0 0,0-1-1,0 1 1,0 0 0,0 0 0,0-1-1,0 1 1,1 0 0,-1 0 0,0-1-1,0 1 1,1 0 0,-1-1 0,0 1-1,1 0 1,-1-1 0,1 1 0,-1-1-1,1 1 1,-1-1 0,1 1 0,0-1-1,-1 1 1,1-1 0,0 1 0,-1-1-1,1 0 1,0 1 0,-1-1-1,1 0 1,0 0 0,-1 0 0,1 1-1,0-1 1,0 0 0,-1 0 0,1 0-1,0 0 1,0 0 0,0 0 0,-1 0-1,2-1-2,23-56 184,27-118 154,-49 153-324,-2 0 1,0 0-1,-1 0 0,-1 0 1,-1 0-1,-1 0 0,-1 1 1,-2-1-15,3 1-2,-6 60 13,-2 16 86,5-30 111,1 1-1,1 0 1,2-1 0,0 1 0,2 16-208,0-39 15,0 0 0,0 1-1,0-1 1,0 0 0,0 0 0,1 0 0,-1 0 0,1 0-1,0 0 1,0 0 0,0-1 0,0 1 0,1 0-1,-1 0 1,1-1 0,-1 1 0,1-1 0,0 1-1,0-1 1,0 0 0,1 0 0,-1 0 0,0 0-1,1 0 1,-1 0 0,1-1 0,0 1 0,-1-1-1,1 0 1,2 1-15,6-1 4,-1 0 0,1-2 0,-1 1 0,1-1 0,-1 0 0,1-1 0,-1-1 0,0 1 0,0-2 0,0 1 0,0-1 0,-1-1 0,0 0 0,4-2-4,44-33-3430,-30 11 683</inkml:trace>
  <inkml:trace contextRef="#ctx0" brushRef="#br0" timeOffset="117663.141">3169 10457 6313,'-10'4'423,"0"-1"-1,-1 0 0,1-1 0,0 0 0,-1-1 1,1 0-1,-1 0 0,0-1 0,1 0 0,-1-1 1,1-1-1,-1 0 0,1 0 0,0-1 1,0 0-1,0 0 0,0-1 0,0-1 0,1 0 1,0 0-1,0 0 0,0-2-422,7 5 41,1-1-1,0 1 1,0-1 0,0 1 0,0-1-1,0 0 1,1 1 0,-1-1 0,1 0-1,-1 1 1,1-1 0,0 0 0,0 0-1,0 0 1,1 1 0,-1-1-1,1 0 1,-1 1 0,1-1 0,0 0-1,0 1 1,0-1 0,1 1 0,0-2-41,7-16 19,0 1 0,2 0 0,0 1 0,1 0 0,1 1 0,1 1 0,0 0 0,1 0 0,1 2 0,0 0 0,12-7-19,-24 17-4,1 0 0,-1 1 0,1 0 0,0 0 0,0 0 0,1 0 0,-1 1 0,0 0 0,1 0 0,-1 0-1,1 1 1,0 0 0,0 0 0,-1 0 0,1 1 0,0 0 0,0 0 0,0 1 0,-1-1 0,1 1 0,0 0 0,-1 1 0,1-1 0,-1 1 0,1 0 0,-1 1 0,0-1 0,0 1 0,0 0 0,0 0 0,0 1 0,-1-1 0,1 1 0,-1 0 0,0 1 4,7 9 0,-1 2 0,-1-1 0,0 2 0,-1-1 0,-1 1 0,0 0 0,-1 3 0,-2-9 5,-2-1-3,1-1 1,0 1-1,0-1 1,1 1-1,1-1 1,-1 0 0,1-1-1,1 1 1,0-1-1,4 4-2,-9-10 1,1-1 0,-1 0-1,1 1 1,-1-1 0,1 0-1,-1 0 1,1 0 0,0 0-1,-1-1 1,1 1 0,0 0 0,0-1-1,0 1 1,0-1 0,0 0-1,-1 0 1,1 1 0,0-1-1,0 0 1,0-1 0,0 1-1,0 0 1,0-1 0,0 1 0,-1-1-1,1 1 1,0-1 0,0 0-1,0 1 1,-1-1 0,1 0-1,0-1 0,54-46 90,-41 33-56,113-100 244,-125 112-267,0 1-1,0 0 1,0-1-1,0 1 0,0 1 1,1-1-1,-1 0 1,0 1-1,1 0 0,0-1 1,-1 1-1,1 1 1,0-1-1,-1 1 1,1-1-1,0 1 0,0 0 1,0 0-1,-1 1 1,1-1-1,1 1-10,24-2-4120,-22-7 1129</inkml:trace>
  <inkml:trace contextRef="#ctx0" brushRef="#br0" timeOffset="117936.017">3789 9957 9530,'-3'25'6757,"116"-44"-6410,-109 19-345,-1-1-1,1 1 0,-1 0 1,1 0-1,-1 0 1,1 0-1,-1 0 1,1 1-1,-1 0 0,0 0 1,1 0-1,-1 0 1,0 0-1,1 1 0,-1-1 1,0 1-1,0 0 1,0 0-1,0 0 0,-1 0 1,1 0-1,-1 1 1,1-1-1,-1 1 0,0 0 1,0 0-1,0 0 1,0 0-1,0 0 1,-1 0-1,1 0 0,-1 1 1,0-1-1,0 0 1,0 2-2,0 6 39,-1 0 1,-1 0 0,1 0-1,-2 0 1,1 0 0,-2 0-1,1 0 1,-2-1 0,1 1 0,-3 2-40,1 4 64,0-2-61,-9 24-33,1 1 0,3 1 0,1 0 0,0 18 30,9-30-2756,5-23 191</inkml:trace>
  <inkml:trace contextRef="#ctx0" brushRef="#br0" timeOffset="118286.51">4181 9776 9026,'-1'0'135,"0"-1"0,0 1 0,1 0 0,-1 0 0,0-1 0,0 1 0,1 0 0,-1 0 1,0 0-1,0 0 0,0 0 0,1 0 0,-1 0 0,0 0 0,0 0 0,0 0 0,1 0 0,-1 1 0,0-1 0,0 0 0,1 1 0,-1-1 0,0 0 0,1 1 1,-1-1-1,0 1 0,1-1 0,-1 1 0,1-1 0,-1 1 0,1 0 0,-1-1 0,1 1 0,-1-1 0,1 1 0,-1 0 0,1 0 0,0-1 0,-1 1 0,1 0 1,0 0-1,0-1 0,0 1 0,0 0 0,0 0 0,-1 0 0,2 0-135,-13 179 700,5-81-374,1-37 307,3 1 0,4 49-633,0-101 53,16 66 253,-16-76-302,0 0 0,0 0 1,0 0-1,0 0 0,0 0 0,0 0 0,0 0 0,0-1 0,0 1 0,0 0 0,0-1 1,1 1-1,-1-1 0,0 1 0,1-1 0,-1 1 0,0-1 0,0 0 0,1 0 0,-1 0 1,1 0-1,-1 0 0,0 0 0,1 0 0,-1 0 0,0 0 0,1-1 0,-1 1 0,0-1 1,0 1-1,1-1 0,-1 1 0,0-1 0,0 0 0,0 1 0,0-1 0,0 0 1,0 0-1,0 0 0,0 0 0,0 0 0,0 0 0,0 0 0,0 0 0,-1 0 0,1 0 1,0-1-5,25-27 151,-2 0 0,-1-1 0,-1-1 0,7-15-151,-25 38 28,25-38 120,-3-2 0,-2-1 0,-2 0 1,-2-2-1,-2 0 0,-3-1 0,2-18-148,-12 27 64,-17 49-246,-37 76-5504,26-51 1948</inkml:trace>
  <inkml:trace contextRef="#ctx0" brushRef="#br0" timeOffset="119221.007">4259 10239 8626,'-44'104'7416,"44"-84"-6168,19-35-471,29-45-463,58-60-80,-101 116-225,55-37 80,-59 40-87,1 1 0,0-1 0,0 0 0,0 1 1,0-1-1,0 1 0,0 0 0,-1 0 1,1 0-1,0 0 0,0 0 0,0 0 0,0 0 1,0 0-1,0 1 0,0-1 0,0 1 1,0 0-1,-1-1 0,1 1 0,0 0 0,0 0 1,-1 0-1,1 0 0,-1 0 0,1 1 1,-1-1-1,1 0 0,-1 1 0,0-1 0,0 1 1,0-1-1,1 1 0,-1 0-2,3 8 12,0-1 0,0 1 0,-1-1 0,-1 1-1,1 0 1,-2 0 0,1 0 0,-1 1 0,-1-1 0,0 0 0,-1 4-12,2 2 12,7 144 64,2-131-96,-9-28 21,-1-1 0,1 1-1,-1-1 1,1 0 0,0 1 0,-1-1 0,1 0 0,0 0 0,-1 1 0,1-1 0,0 0 0,0 0 0,-1 0 0,1 0 0,0 0 0,-1 0-1,1 0 1,0 0 0,0 0 0,-1 0 0,1 0 0,0-1 0,-1 1 0,1 0 0,0 0 0,-1-1 0,1 1 0,-1-1 0,1 1-1,0 0 1,-1-1 0,1 1 0,-1-1 0,1 1 0,-1-1 0,1 1 0,-1-1 0,0 0 0,1 1 0,-1-1 0,0 0 0,1 1-1,-1-1 1,0 0 0,0 1 0,1-1 0,-1 0 0,0 1 0,0-1 0,0 0 0,0 0 0,0 1-1,8-20 77,-2 0 0,0 0-1,-1-1 1,-1 0 0,-1 0 0,0-7-77,-1 15 43,-1-1 0,0 1 0,-1 0-1,-1-1 1,0 1 0,-1 0 0,0 0 0,-1 0-1,-1 0 1,-1-3-43,-13-9 89,18 25-88,1 1 0,-1-1 0,0 0 1,0 1-1,0-1 0,0 0 0,0 0 1,0 1-1,0-1 0,0 0 0,1 1 1,-1-1-1,0 0 0,0 1 0,0-1 1,-1 0-1,1 1 0,0-1 1,0 0-1,0 1 0,0-1 0,0 0 1,0 0-1,0 1 0,0-1 0,-1 0 1,1 1-1,0-1 0,0 0 0,0 0 1,-1 0-1,1 1 0,0-1 0,0 0 1,-1 0-1,1 0 0,0 1 1,0-1-1,-1 0 0,1 0 0,0 0 1,-1 0-1,1 0 0,0 0 0,0 0 1,-1 1-1,1-1 0,0 0 0,-1 0 1,1 0-1,0 0 0,-1 0 0,1-1 1,0 1-1,-1 0 0,1 0 0,0 0 1,-1 0-1,1 0 0,0 0-1,1 3-6,1 1 0,0-1-1,-1 0 1,1 0 0,0 0-1,1 0 1,-1 0-1,1 0 1,-1-1 0,1 1-1,0-1 1,0 1 0,0-1-1,0 0 1,0 0 0,0-1-1,1 1 1,-1-1 0,1 1-1,-1-1 1,1 0 0,0 0-1,-1-1 1,1 1 0,0-1-1,-1 0 1,1 0-1,0 0 1,-1 0 0,1-1-1,0 1 1,-1-1 0,1 0-1,0 0 1,-1-1 0,1 1-1,-1-1 1,1 0 6,7-1 4,-1 0-1,1-1 1,-1-1-1,0 1 1,0-2 0,-1 1-1,1-1 1,-1-1-1,0 0 1,-1 0 0,0-1-1,0 0 1,-1 0-1,0 0 1,0-1 0,-1-1-1,0 1 1,0-1-1,-1 0 1,2-7-4,-6 15 5,-1 1 0,1-1 0,-1 1 0,0 0 0,1-1 0,-1 1 0,0-1 0,0 1 0,0-1 0,0 1 0,0-1 0,0 1 0,-1-1 0,1 1 0,0-1 0,-1 1 0,1-1 0,-1 1 0,0 0 0,1-1 0,-1 1 0,0 0 0,0 0 0,0-1 0,0 1 0,0 0 0,0 0 0,0 0 0,0 0 0,0 0 0,0 0 0,-1 1 0,1-1 0,0 0 0,-1 1 0,1-1 0,0 0 0,-1 1 0,1 0 0,-1-1 0,0 1-5,-3 3 5,0 0 0,0 0-1,1 0 1,-1 1 0,1 0 0,0 0-1,0 0 1,0 0 0,1 1-1,0-1 1,0 1 0,0 0-1,0 0 1,0 0 0,1 0 0,0 1-1,0 0-4,-1 0-2,0-1-1,1 0 0,-1 1 1,1 0-1,0-1 0,1 1 1,-1 0-1,1 0 0,1 0 1,-1 0-1,1 0 0,0 0 1,0 1-1,0-1 0,1 0 1,0 0-1,1-1 0,-1 1 1,1 0-1,0 0 0,0-1 1,2 4 2,0-7-6,-1 1 0,1-1 0,0 0 1,0 0-1,0-1 0,0 1 1,0-1-1,0 0 0,1 0 0,-1 0 1,0 0-1,0-1 0,1 0 1,-1 0-1,0 0 0,1 0 0,-1-1 1,0 1-1,1-1 0,-1 0 1,0-1-1,0 1 0,0-1 0,0 1 1,0-1-1,0-1 0,-1 1 1,2-1 5,8-3 20,-1-1 0,0 0 0,0 0 0,0-1 0,-1-1 0,-1 0 0,1-1 0,-1 0 0,-1 0 1,0-1-1,0 0 0,-1 0 0,-1-1 0,4-8-20,-11 14 75,-8 21-21,4-8-47,1 1-1,0 1 0,1-1 1,0 0-1,0 1 0,1-1 1,0 1-1,1-1 0,-1 1 1,2 0-1,-1-1 0,1 1 1,0-1-1,1 1 0,0-1 1,2 4-7,-4-11-2,1 1 0,0 0 0,0-1 0,0 1 0,0-1 0,0 0 0,1 1 0,-1-1 0,0 0 0,1 0 0,-1 1 0,1-1 0,-1 0 0,1-1 0,-1 1 0,1 0 0,0 0 0,-1-1 0,1 1 0,0-1 0,0 1 0,-1-1 0,1 0 0,0 1 0,0-1 0,0 0 0,-1 0 0,1-1 0,0 1 0,0 0 0,0-1 0,-1 1 0,1-1 0,0 1 0,0-1 0,-1 0 1,1 0 1,59-38 17,-61 38-16,15-12 42,0 0 1,-1-1-1,0-1 0,-1 0 1,-1-1-1,0 0 0,-2-1 1,3-6-44,-1 11 66,-14 50-49,1-32-15,-1-1 1,1 1-1,0-1 0,1 1 0,0 0 1,-1-1-1,2 1 0,-1 0 0,1-1 1,0 1-1,0 0 0,0-1 0,1 1 1,0-1-1,0 0 0,0 0 0,1 1 1,-1-1-1,1-1 0,1 1 0,-1 0 1,1-1-1,-1 0 0,1 0 0,0 0 1,1 0-1,0 1-2,31 7-620,-11-19-4927,-13-2 1726</inkml:trace>
  <inkml:trace contextRef="#ctx0" brushRef="#br0" timeOffset="119448.516">5458 10076 8186,'0'-27'3303,"-1"4"-1716,1 0-1,1 0 1,2 0 0,0 0 0,3-9-1587,-6 32 16,0-1 0,0 0 0,0 1 0,0-1 0,0 0 0,0 1 0,0-1 0,0 0 0,0 0 0,1 1 0,-1-1 0,0 1 0,1-1 0,-1 0 0,0 1 0,1-1 0,-1 1 0,1-1 0,-1 0 0,1 1 0,-1-1 0,1 1 0,-1 0 0,1-1 0,-1 1 0,1-1 0,0 1 0,-1 0 0,1-1 0,0 1 0,-1 0 0,1 0 0,0 0 0,-1 0 0,1-1 0,0 1 0,-1 0 0,1 0 0,0 0 0,0 0 0,-1 0 0,1 1 0,0-1 0,-1 0 0,1 0 0,0 0 0,-1 1 0,1-1 0,0 0 0,-1 1 0,1-1 0,-1 0 0,1 1 0,-1-1 0,1 1 0,0-1 0,-1 1 0,0-1 0,1 1 0,-1-1 0,1 1 0,-1 0-16,30 42-68,-24-34 84,0 1 1,-1 0-1,0 0 1,0 0-1,-1 0 1,0 1-1,-1-1 1,0 1-1,-1 0 1,-1 0-1,1 0 1,-1 0-1,-1 0 1,0 1-1,-1-1 1,0 0-1,-1 0 0,0 0 1,-1 0-1,0 1-16,-45 89 1113,48-100-1108,-1 0 1,0 0-1,0-1 0,1 1 1,-1 0-1,1 0 1,-1 0-1,1 0 1,-1 0-1,1 0 0,0-1 1,-1 1-1,1 0 1,0 0-1,0 0 1,-1 1-1,1-1 1,0 0-1,0 0 0,0 0 1,0 0-1,1 0 1,-1 0-1,0 0 1,0 0-1,1 0 0,-1 0 1,0 0-1,1-1 1,-1 1-1,1 0 1,-1 0-1,1 0 1,0 0-1,-1 0 0,1-1 1,0 1-1,-1 0 1,1-1-1,0 1 1,0 0-1,0-1 0,0 1 1,0-1-1,-1 1 1,1-1-1,0 0 1,0 1-1,0-1 1,0 0-1,0 0 0,0 0 1,0 1-1,0-1 1,0 0-1,0 0 1,1-1-1,-1 1 0,0 0 1,0 0-1,0 0 1,0-1-1,-1 1 1,1 0-1,1-1-5,153-29 86,-93 11-2644,-58 17-1367,-14 1-466</inkml:trace>
  <inkml:trace contextRef="#ctx0" brushRef="#br0" timeOffset="119709.943">5472 10134 9378,'-6'-9'3113,"7"6"455,8 0-2591,8 1-449,10 1-272,5-1-232,11-4-176,-5 2 1464,-5-22-4881,-10-20 1945</inkml:trace>
  <inkml:trace contextRef="#ctx0" brushRef="#br0" timeOffset="120353.941">5763 9773 3369,'14'-12'1513,"-1"-1"1,0 0 0,-1 0-1,-1-2 1,0 1 0,-1-2-1,4-7-1513,-14 23 63,0 1 0,0-1 0,1 0 0,-1 0 0,0 0 0,0 1 0,1-1 0,-1 0 0,0 0 0,0 0 0,1 0 0,-1 0 0,0 0 0,0 1 0,1-1 0,-1 0 0,0 0 0,0 0 0,1 0 0,-1 0 0,0 0 0,0 0 0,1 0 0,-1 0 0,0 0 0,1 0 0,-1 0 0,0-1 0,0 1 0,1 0 0,-1 0 0,0 0 0,0 0 0,1 0 0,-1-1-63,1 280 1727,6-127-1111,6-1 0,11 31-616,-12-136 256,-10-50-48,5-189 831,16 12-818,-21 168-224,1 0 0,0 1-1,1-1 1,0 1 0,1 0-1,1 0 1,0 1-1,0 0 1,1 0 0,1 0-1,0 1 1,0 0 0,1 1-1,0-1 1,1 1 3,-9 8-2,0 1-1,-1-1 1,1 0 0,0 1-1,0-1 1,-1 1 0,1-1 0,0 1-1,0 0 1,0-1 0,0 1 0,0 0-1,-1 0 1,1-1 0,0 1-1,0 0 1,0 0 0,0 0 0,0 0-1,0 0 1,0 0 0,0 0 0,-1 1-1,1-1 1,0 0 0,0 0 0,0 1-1,0-1 1,0 1 0,-1-1-1,1 1 1,0-1 0,0 1 0,-1-1-1,1 1 1,0-1 0,-1 1 0,1 0-1,0-1 1,-1 1 0,1 0-1,-1 0 1,0 0 0,1-1 0,-1 1-1,1 0 1,-1 0 2,8 44-68,-9-36 76,0-1 1,0 1-1,0 0 0,-1-1 0,0 0 1,-1 1-1,0-1 0,-1 0 1,1-1-1,-1 1 0,-1 0 0,1-1 1,-1 0-1,-1 0 0,1-1 1,-1 1-1,0-1 0,-1 0 0,0 0-8,-47 31 174,54-37-198,-1 0 1,1 0-1,0 0 1,-1 0-1,1 0 0,-1 0 1,1-1-1,-1 1 1,1 0-1,0 0 1,-1 0-1,1 0 1,0 0-1,-1-1 0,1 1 1,-1 0-1,1 0 1,0-1-1,0 1 1,-1 0-1,1-1 0,0 1 1,-1 0-1,1-1 1,0 1-1,0 0 1,0-1-1,-1 1 1,1-1-1,0 1 0,0 0 1,0-1-1,0 1 1,0-1-1,0 1 1,0 0-1,0-1 0,0 1 1,0-1-1,0 1 1,0-1-1,0 1 1,0 0-1,0-1 1,0 1-1,0-1 0,1 1 1,-1 0-1,0-1 1,0 1-1,0 0 1,1-1-1,-1 1 0,0 0 1,1-1-1,-1 1 1,0 0-1,1-1 24,13-31-1474,6 2-1861,4-5 59</inkml:trace>
  <inkml:trace contextRef="#ctx0" brushRef="#br0" timeOffset="120964.647">6147 9829 7434,'3'5'5834,"-3"23"-3977,-3 1-1524,1-1 1,1 1-1,2 0 1,1-1-1,1 1 1,2-1 0,0 0-1,2 1-333,-6-27 17,0 1 0,0 0 0,0-1 0,0 1 0,0-1 0,0 1 0,1-1 0,-1 1 0,1-1 0,-1 0 0,1 0 0,0 0 0,0 0 0,0 0 1,0 0-1,0-1 0,1 1 0,-1-1 0,0 1 0,1-1 0,-1 0 0,1 0 0,0 0 0,-1 0 0,1 0 0,0-1 0,-1 1 0,1-1 0,0 0 0,0 0 0,0 0 0,-1 0 0,1 0 0,0 0 0,0-1 0,-1 1 0,1-1 0,0 0 0,-1 0 0,1 0 0,-1 0 0,1-1 0,-1 1 0,0 0 0,1-1 0,-1 0 0,0 0-17,2-2 72,-1 0 1,0 0-1,0 0 0,0 0 0,-1-1 0,1 0 0,-1 1 0,0-1 0,-1 0 0,1 0 1,-1 0-1,0 0 0,0 0 0,0 0 0,-1 0 0,0 0 0,0 0 0,0-1 0,0 1 1,-1 0-1,-1-4-72,-1-4 76,0 0 0,-1 0 1,-1 0-1,0 1 0,0 0 0,-2 0 1,-5-9-77,12 21-1,-1 1-1,1-1 1,0 1 0,0 0 0,0-1 0,-1 1 0,1-1 0,0 1-1,-1-1 1,1 1 0,-1-1 0,1 1 0,0-1 0,-1 1 0,1-1-1,-1 1 1,1-1 0,-1 0 0,1 1 0,-1-1 0,0 0-1,1 0 1,-1 1 0,1-1 0,-1 0 0,0 0 0,1 0 0,-1 0-1,1 1 1,-1-1 0,0 0 0,1 0 0,-1-1 0,0 1 0,1 0-1,-1 0 1,1 0 0,-1 0 0,0 0 0,1-1 0,-1 1 0,1 0-1,-1 0 1,1-1 0,-1 1 0,0 0 0,1-1 0,0 1-1,-1-1 1,1 1 0,-1-1 0,1 1 0,-1-1 0,1 1 0,0-1-1,-1 1 1,1-1 0,0 1 0,0-1 0,-1 0 0,1 1 0,0-1-1,0 0 1,0 1 0,0-1 1,-1 6-8,0 1-1,0-1 1,0 1-1,1-1 1,0 0-1,0 1 0,1-1 1,0 1-1,-1-1 1,2 0-1,-1 1 1,1-1-1,-1 0 1,2 0-1,-1 0 1,0 0-1,1-1 1,0 1-1,0 0 1,0-1-1,2 2 9,-2-5 0,0-1-1,0 1 0,0-1 0,0 0 1,0 0-1,0 0 0,0 0 1,0 0-1,-1-1 0,1 1 0,0-1 1,0 0-1,0 1 0,0-2 1,-1 1-1,1 0 0,-1 0 0,1-1 1,-1 1-1,1-1 0,-1 0 1,0 0-1,1 0 0,-1 0 0,0 0 1,1-2 0,8-9 21,0 0 1,0-1-1,-1 0 1,-1-1-1,0 0 1,-1 0 0,-1-1-1,0 0 1,-2-1-1,1 1 1,-2-1-1,1-9-21,-4-4 46,-4 47-97,1 9 30,1 1-1,2 0 1,0 0-1,2 0 1,1 0-1,1-1 1,2 0-1,4 12 22,-10-35 2,0 0-1,1 0 1,-1 0 0,1 0-1,0-1 1,0 1 0,0 0-1,0-1 1,0 0-1,0 1 1,1-1 0,-1 0-1,1 0 1,0 0 0,-1-1-1,1 1 1,0-1 0,0 1-1,0-1 1,0 0-1,0 0 1,0 0 0,0-1-1,1 1 1,-1-1 0,0 0-1,0 0 1,1 0 0,-1 0-1,0 0 1,0-1-1,0 1 1,1-1 0,-1 0-1,2-1-1,2-2 56,1-1-1,-1 0 0,0 0 1,0 0-1,0-1 0,-1-1 1,0 1-1,0-1 0,0 0 1,-1 0-1,0 0 0,-1-1 1,1 0-1,-2 0 0,1 0 1,-1 0-1,0-1 0,-1 1 1,0-1-1,0 0 0,-1 0 1,0 1-1,0-10-55,1 9 18,9-82 102,-17 108-166,4-4 38,0 1 1,1 0 0,1 0-1,0-1 1,0 1 0,2 0-1,-1-1 1,2 1 0,0-1-1,1 0 1,0 1 0,3 5 7,-6-17-15,0 0 0,0 0 1,-1 0-1,1 0 0,1-1 1,-1 1-1,0 0 0,0-1 0,1 1 1,-1 0-1,0-1 0,1 0 1,0 1-1,-1-1 0,1 0 1,0 0-1,0 0 0,-1 0 0,1 0 1,0 0-1,0 0 0,0-1 1,0 1-1,0-1 0,0 0 1,0 1-1,1-1 0,-1 0 1,0 0-1,0 0 0,0 0 0,0-1 1,0 1-1,0-1 0,0 1 1,0-1-1,0 0 0,0 1 1,0-1-1,0 0 0,-1 0 1,1 0-1,0-1 0,-1 1 0,1 0 1,0-1-1,-1 1 0,0-1 1,1 1-1,-1-1 0,0 0 1,0 0-1,0 1 0,0-1 1,0 0-1,0 0 0,0 0 0,-1 0 1,1 0-1,-1-1 15,2-8-812,0-1-1,-1 1 1,-1 0-1,0-1 1,0 1-1,-1-1 1,-1 1-1,0-1 1,-2-4 812,-6-33-4253</inkml:trace>
  <inkml:trace contextRef="#ctx0" brushRef="#br0" timeOffset="121338.522">6687 9673 9066,'-10'-10'7418,"81"6"-6614,75-25-2925,-145 28 2101,0 1 0,1-1 0,-1 1-1,0-1 1,0 1 0,1 0 0,-1 0-1,0 0 1,0 0 0,0 0 0,1 0-1,-1 0 1,0 0 0,0 0 0,1 0-1,-1 1 1,0-1 0,0 0 0,0 1 0,1-1-1,-1 1 1,0-1 0,0 1 0,0 0-1,0 0 1,0-1 0,0 1 0,0 0-1,0 0 1,-1 0 0,1 0 0,0 0-1,0 0 1,-1 0 0,1 0 0,-1 0 0,1 0-1,-1 1 1,1-1 0,-1 0 0,0 0-1,1 1 1,-1-1 0,0 0 0,0 0-1,0 1 1,0-1 0,0 0 0,0 0 0,-1 0-1,1 1 1,0 0 20,-66 138 5132,66-139-5125,0 0 0,0 0 0,0 1 0,-1-1 1,1 0-1,0 1 0,1-1 0,-1 0 0,0 1 0,0-1 1,0 0-1,1 0 0,-1 1 0,1-1 0,-1 0 0,1 0 1,-1 0-1,1 0 0,0 0 0,0 0 0,-1 0 1,1 0-1,0 0 0,0 0 0,0 0 0,0 0 0,0 0 1,0-1-1,0 1 0,1 0 0,-1-1 0,0 1 0,0-1 1,0 1-1,1-1 0,-1 0 0,0 1 0,0-1 0,1 0 1,-1 0-1,0 0 0,1 0 0,-1 0 0,0 0 0,1 0 1,-1-1-1,0 1 0,0 0 0,1-1 0,-1 1 0,1-1-7,28 4 82,-22 1-81,-1 0 1,0 1-1,0 0 1,-1 0-1,1 0 1,-1 1-1,0 0 1,-1 0-1,1 1 1,-1-1-1,-1 1 1,1 0-1,-1 1 1,1 4-2,-2-8 67,-1 0 1,-1 0-1,1 0 1,-1 0 0,1 0-1,-1 1 1,0-1-1,-1 1 1,1-1-1,-1 0 1,0 1-1,0-1 1,0 1-1,-1-1 1,1 1-1,-1-1 1,0 1 0,-1-1-1,1 0 1,-1 0-1,1 0 1,-1 0-1,-1 0 1,1 0-1,0 0 1,-1-1-1,0 1 1,0-1-1,0 1 1,0-1-1,-1 0 1,1-1 0,-1 1-1,1 0 1,-1-1-1,0 0 1,0 0-1,0 0 1,-2 0-68,4-1-64,1-1-1,-1 1 1,1-1 0,-1 0 0,1 0 0,-1 1-1,1-1 1,-1 0 0,0 0 0,1-1 0,-1 1-1,1 0 1,-1 0 0,1-1 0,-1 1 0,1-1 0,-1 1-1,1-1 1,-1 0 0,1 1 0,0-1 0,-1 0-1,1 0 1,0 0 0,0 0 0,-1 0 0,1 0-1,0-1 1,0 1 0,0 0 0,1 0 0,-1-1-1,0 1 1,0-1 0,1 1 0,-1-1 0,1 1 0,-1-1-1,1 1 1,-1-2 64,-6-67-7418,10 15 1152</inkml:trace>
  <inkml:trace contextRef="#ctx0" brushRef="#br0" timeOffset="121596.461">7145 9762 9330,'14'-3'4129,"-9"2"152,4-5-2537,10-6-528,3 1-743,11-6-241,3 4-216,11-4-8,-7 8-761,2 6-3519,-13 4 887</inkml:trace>
  <inkml:trace contextRef="#ctx0" brushRef="#br0" timeOffset="122440.253">4130 11345 7370,'-26'26'5703,"26"-27"-5666,0 1-1,0 0 0,0 0 0,1-1 0,-1 1 0,0 0 1,0 0-1,0 0 0,1-1 0,-1 1 0,0 0 0,0 0 1,1 0-1,-1-1 0,0 1 0,0 0 0,1 0 0,-1 0 1,0 0-1,0 0 0,1 0 0,-1 0 0,0 0 1,1 0-1,-1 0 0,0 0 0,0 0 0,1 0 0,-1 0 1,0 0-1,1 0 0,-1 0 0,0 0 0,0 0 0,1 0 1,-1 0-1,0 0 0,0 1 0,1-1 0,-1 0 0,0 0 1,0 0-1,1 0 0,-1 1 0,0-1 0,0 0 0,0 0 1,0 0-1,1 1 0,-1-1 0,0 0 0,0 0 0,0 1 1,0-1-1,0 0 0,0 1 0,1-1 0,-1 0-36,37-23 175,-1-1 0,-2-2-1,0-2 1,2-4-175,-13 11 96,-2 0-1,0-2 0,-1 0 1,-1-1-1,-2-1 1,0-1-1,-2 0 1,-1-1-1,0-1 1,-3 0-1,0-1 1,3-18-96,-13 45 29,0-1-1,0 0 1,0 0 0,-1-1 0,1 1 0,-1 0 0,0 0 0,0 0 0,0 0 0,-1 0-1,1 0 1,-1 0 0,1 0 0,-1 0 0,0 0 0,0 0 0,0 0 0,-1 0 0,1 0 0,-1 1-1,-1-3-28,2 4 17,-1 1 0,0-1 0,0 1 0,0-1 0,1 1 0,-1-1 0,0 1 0,0 0 0,0 0 0,0 0 0,1 0 0,-1 0 0,0 1 0,0-1 0,0 0 0,1 1 0,-1-1 0,0 1 0,0 0 0,1 0 0,-1 0 0,0-1 0,1 1 0,-1 1 0,1-1 0,-1 0 0,1 0 0,0 1 0,0-1 0,-1 0 0,1 1-17,-12 12 46,0 1 0,0 0 0,2 1 0,0 0-1,1 1 1,0 0 0,2 0 0,-7 19-46,-1 0 5,2 1 1,2 1-1,1 0 0,-1 16-5,10-48 2,1 1-1,0-1 1,1 1 0,0 0-1,0-1 1,0 1-1,1-1 1,0 1-1,0-1 1,0 1 0,1-1-2,0-4-2,0 0 0,0 0 1,-1 0-1,2 0 1,-1 0-1,0-1 0,0 1 1,0-1-1,1 1 0,-1-1 1,1 0-1,-1 0 1,1 0-1,-1 0 0,1-1 1,0 1-1,-1-1 0,1 1 1,0-1-1,-1 0 1,1 0-1,0 0 0,0-1 1,-1 1-1,1 0 0,-1-1 1,1 0-1,0 0 1,-1 0-1,1 0 0,-1 0 1,1 0 1,9-4 4,0 1 0,-1-1 1,0-1-1,0 0 1,0-1-1,-1 0 0,1-1 1,-2 0-1,1 0 1,-1-1-1,-1 0 0,1-1 1,-2 0-1,4-5-4,7-12 64,-1-1 1,-1-1-1,-2-1 0,11-29-64,-7 6 204,-3 0 0,-1-1 0,-3-1-1,-3 0 1,2-52-204,-12 45 268,-3 69-172,-57 208 125,57-195-212,5-19-9,-8 25 14,1 1 1,2 0-1,0 1 0,2-1 0,1 1 0,1 0 1,2 0-1,0-1 0,2 1 0,2 2-14,-3-23-49,0 0-1,1-1 1,0 1-1,0-1 1,0 1-1,1-1 0,0 0 1,0 0-1,1-1 1,0 1-1,0-1 1,0 0-1,0 0 0,1-1 1,0 0-1,0 0 1,0 0-1,1 0 1,-1-1-1,1 0 1,-1-1-1,1 0 0,0 0 1,4 1 49,45-14-5343,-55 11 5227,31-14-4034</inkml:trace>
  <inkml:trace contextRef="#ctx0" brushRef="#br0" timeOffset="123052.373">4926 10987 8666,'-34'-6'6949,"5"25"-4433,-9 43-1873,36-59-485,-4 9-122,1 0-1,1 0 1,0 0-1,0 0 1,1 1-1,1 0 1,-1 5-36,2-14-2,1-1 0,0 0-1,-1 0 1,1 1 0,1-1 0,-1 0-1,0 1 1,1-1 0,0 0 0,-1 0 0,1 0-1,0 1 1,1-1 0,-1 0 0,1 0 0,-1-1-1,1 1 1,0 0 0,0 0 0,0-1 0,0 1-1,1-1 1,-1 0 0,1 0 0,-1 0 0,1 0-1,0 0 1,-1 0 0,1-1 0,3 2 2,-2-2 4,0 0 0,-1 0-1,1-1 1,0 1 0,0-1 0,0 0 0,0 0 0,0 0 0,-1 0 0,1-1 0,0 0-1,0 0 1,-1 0 0,1 0 0,0 0 0,-1-1 0,1 1 0,-1-1 0,0 0 0,1 0 0,-1 0-1,0-1 1,0 1 0,0-1 0,-1 0-4,58-79 330,-39 4-34,-21 78-295,0 1 0,0-1 1,0 0-1,-1 1 0,1-1 0,0 0 1,0 1-1,0-1 0,-1 0 1,1 1-1,0-1 0,0 0 1,-1 0-1,1 1 0,0-1 1,-1 0-1,1 0 0,0 0 1,-1 1-1,1-1 0,0 0 0,-1 0 1,1 0-1,0 0 0,-1 0 1,1 0-1,0 0 0,-1 1 1,1-1-1,-1 0 0,1 0 1,0-1-1,-1 1 0,1 0 1,0 0-1,-1 0 0,1 0 0,-1 0 1,1 0-1,0 0 0,-1-1 1,1 1-1,0 0 0,-1 0 1,1 0-1,0-1 0,0 1 1,-1 0-1,1 0 0,0-1 1,0 1-1,-1 0 0,1-1 0,0 1 1,0 0-1,0-1 0,0 1 1,-1 0-1,1-1 0,0 1 1,0 0-1,0-1-1,-4 10-8,0 0 1,1 0-1,0 0 1,1 1-1,0-1 1,0 1-1,1-1 1,0 1-1,1 0 1,0 0-1,1 0 8,-1-9-1,0 0 0,0 0 1,0 0-1,0 0 0,0 1 0,1-1 0,-1 0 0,0 0 0,1 0 0,-1 0 1,1 0-1,-1 0 0,1 0 0,0-1 0,-1 1 0,1 0 0,0 0 0,0 0 0,-1-1 1,1 1-1,0 0 0,0-1 0,0 1 0,0 0 0,0-1 0,0 0 0,0 1 1,0-1-1,0 1 0,0-1 0,0 0 0,0 0 0,0 0 0,0 0 0,0 1 0,1-1 1,-1-1-1,0 1 0,0 0 0,0 0 0,0 0 0,0-1 0,0 1 0,0 0 1,0-1-1,0 1 0,0-1 0,0 1 1,48-27-673,120-118-5805,-160 127 7001,-34 15 1339,19 3-1663,4 0-159,-1 0-1,1 0 1,0 0-1,0 0 1,-1 0-1,1 1 1,0-1-1,0 1 1,0-1 0,-1 1-1,1 0 1,0 0-1,0 0 1,0 0-1,1 0 1,-1 1-1,0-1 1,0 1-1,1-1 1,-1 1-1,0-1 1,1 1-1,0 0 1,-1 0 0,1 0-1,0 0 1,0 0-1,0 0 1,0 0-1,1 0 1,-1 0-1,0 0 1,1 0-1,-1 1 1,1-1-1,0 0 1,0 0-1,0 1 1,0 0-40,0-1-2,-1 0 0,1-1 0,0 1 0,-1 0 0,1 0 1,0 0-1,0 0 0,0-1 0,1 1 0,-1 0 0,0 0 0,1 0 0,-1-1 1,1 1-1,-1 0 0,1 0 0,0-1 0,0 1 0,0-1 0,0 1 0,0-1 0,0 1 1,0-1-1,1 1 0,-1-1 0,0 0 0,1 0 0,-1 0 0,1 0 0,-1 0 0,1 0 1,0 0-1,-1 0 0,1-1 0,0 1 0,-1-1 0,1 1 0,0-1 0,0 0 0,0 1 1,1-1 1,43-6 0,-38 4 2,0 1 0,0-1 0,0 1-1,0 1 1,1 0 0,-1 0 0,0 0 0,0 1 0,0 0 0,0 1-1,0-1 1,0 2 0,0-1 0,0 1 0,-1 0 0,1 1 0,5 3-2,-11-5 22,1-1 0,-1 1 1,0 0-1,1 0 1,-1 0-1,0 0 1,0 0-1,-1 0 1,1 0-1,0 1 0,-1-1 1,1 0-1,-1 1 1,0 0-1,0-1 1,0 1-1,0 0 1,0-1-1,-1 1 0,1 0 1,-1 0-1,0 0 1,0 0-1,0-1 1,0 1-1,0 0 1,-1 0-1,1 0 0,-1 0 1,0-1-1,1 1 1,-1 0-1,-1-1 1,1 1-1,0-1 1,-1 1-1,1-1 0,-1 1 1,0-1-1,1 0 1,-3 2-23,1-1 98,0 1 1,0-1-1,0 1 1,-1-1-1,1 0 1,-1 0-1,0-1 1,0 1-1,0-1 1,0 0-1,0 0 1,0 0 0,-1-1-1,1 1 1,0-1-1,-1 0 1,-1 0-99,-30-14-1822,20-6-1579,3-10-397</inkml:trace>
  <inkml:trace contextRef="#ctx0" brushRef="#br0" timeOffset="123576.715">5385 10683 8226,'2'-1'6191,"-1"26"-4967,0-2-814,0 13-234,3 39 11,2 0 0,4 0 0,5 10-187,-13-73 60,1-1 1,1 1 0,-1-1 0,2 0 0,0 0-1,0-1 1,1 1 0,0-1 0,1-1-1,0 1 1,0-1 0,9 8-61,-14-15 17,0-1 1,-1 0-1,1 0 0,0 0 0,0 0 0,0 0 1,0 0-1,0 0 0,0-1 0,0 1 0,0-1 1,1 0-1,-1 1 0,0-1 0,0 0 1,0 0-1,0-1 0,0 1 0,1 0 0,-1-1 1,0 1-1,0-1 0,0 1 0,0-1 1,0 0-1,0 0 0,0 0 0,-1 0 0,1-1 1,0 1-1,0 0 0,-1-1 0,1 1 0,-1-1 1,1 1-1,-1-1 0,0 0 0,0 0 1,1 1-1,-1-2-17,41-76 443,-40 74-420,0 0-1,0 0 1,0-1-1,-1 1 1,0-1-1,0 1 1,0 0-1,-1-1 0,0 0 1,0 1-1,0-1 1,0 1-1,-1-1 1,0 1-1,0 0 1,-1-1-1,0 1 1,1 0-1,-2-1-22,3 6 4,0-1-1,-1 1 1,1-1-1,-1 1 1,1-1 0,-1 0-1,1 1 1,-1 0-1,1-1 1,-1 1-1,1-1 1,-1 1 0,0 0-1,1-1 1,-1 1-1,0 0 1,1 0 0,-1-1-1,0 1 1,1 0-1,-1 0 1,0 0-1,1 0 1,-1 0 0,0 0-1,1 0 1,-1 0-1,0 0 1,1 0-1,-1 0 1,0 1 0,1-1-1,-1 0 1,0 0-1,1 1 1,-1-1 0,0 0-1,1 1 1,-1-1-1,1 1 1,-1-1-1,1 0 1,-1 1 0,1-1-1,-1 1 1,1 0-1,0-1 1,-1 1-1,1-1 1,0 1 0,-1 0-1,1-1 1,0 1-1,0 0 1,-1-1-4,-12 39 64,13-37-63,-1 1-1,1-1 1,0 1-1,-1-1 1,1 1-1,0-1 0,0 1 1,1-1-1,-1 1 1,0-1-1,1 1 0,0-1 1,-1 1-1,1-1 1,0 0-1,0 1 0,1-1 1,-1 0-1,0 0 1,1 0-1,-1 0 0,1 0 1,0 0-1,-1 0 1,1-1-1,0 1 1,0-1-1,0 1 0,0-1 1,1 0-1,-1 1 1,0-1-1,0 0 0,1-1 1,-1 1-1,1 0 1,-1-1-1,1 1 0,1-1 0,3-1 13,0 0-1,1-1 0,-1 0 1,0 0-1,0-1 0,0 0 1,0 0-1,0 0 0,0-1 1,3-3-13,19-10 98,-27 44-33,-3-24-67,0 2 0,0-1 0,1 1 0,-1-1 0,1 1 0,0-1 0,0 1 0,0 0 0,1-1 0,0 1 0,0-1 0,0 0 0,0 1 0,0-1 0,1 0 0,0 0 0,0 1 0,0-1 0,1-1 0,-1 1 0,1 0 0,0-1 0,0 1 0,0-1 0,3 3 2,-3-7-64,-1 0 0,1 0 0,-1 0 0,0 0 0,1 0 0,-1-1 0,0 1 0,0-1 0,1 1 0,-1-1 0,-1 0 0,1 0 1,0 0-1,0 0 0,-1 0 0,1 0 0,-1 0 0,1-1 0,-1 1 0,0-1 0,0 1 0,0-1 0,0 1 0,-1-1 0,1 1 1,-1-1-1,0 0 0,1 1 0,-1-3 64,0-22-3404,-11 3-238</inkml:trace>
  <inkml:trace contextRef="#ctx0" brushRef="#br0" timeOffset="123973.098">5683 10873 9474,'-1'-5'236,"1"0"0,0-1 0,0 1 0,0 0 0,1 0-1,-1 0 1,1 0 0,1-1 0,-1 1 0,1 1 0,0-1 0,0 0 0,0 0 0,1 1-1,-1-1 1,1 1 0,0 0 0,1 0 0,-1 0 0,1 0 0,-1 0 0,1 1 0,0 0 0,1 0-1,-1 0 1,3-2-236,2 0 404,1-1-1,0 1 0,0 1 1,0 0-1,1 0 0,-1 1 1,1 0-1,0 1 1,0 0-1,0 1 0,10 0-403,-17 1 0,0 0 0,0 1 0,0-1 0,0 1 0,-1 0 0,1 0 0,0 1 0,-1-1 0,1 1 0,-1-1 0,0 1 0,1 0 0,-1 1 0,0-1 0,0 0 0,0 1 0,0 0 0,-1-1 0,1 1 0,-1 0 0,0 1 0,0-1 0,0 0 0,0 1 0,0-1 0,-1 1 0,1-1 0,-1 1 0,0 0 0,0-1 0,0 1 0,-1 0 0,0 0 0,1 0 0,-1-1 0,0 1 0,-1 0 0,1 0 0,-1 0 0,0 0 0,0-1 0,0 1 0,-4 16 31,-1-1-1,-1 0 1,-1-1 0,0 0-1,-2 0 1,-6 9-31,-14 28 78,-6 29-13,33-30-100,41-50-83,-34-4 106,162-38 2,-160 37 7,0 0 0,0-1 0,-1 1-1,1-1 1,0 0 0,-1-1 0,1 1 0,-1-1-1,0 0 1,0-1 0,0 1 0,4-5 3,-9 8-145,0-1 0,0 0 0,0 0 0,0 0 0,0 0 1,0 0-1,0 0 0,0 0 0,-1 0 0,1 0 0,0 0 1,-1 0-1,1 0 0,-1 1 0,1-1 0,-1 0 0,1 0 0,-1 0 1,0 1-1,1-1 0,-1 0 0,0 1 0,1-1 0,-1 0 1,0 1-1,0-1 0,0 1 0,0 0 0,1-1 0,-1 1 0,0-1 1,0 1-1,0 0 0,0 0 0,0 0 0,0 0 0,0-1 1,0 1-1,0 0 0,0 1 0,0-1 145,-23-1-4057</inkml:trace>
  <inkml:trace contextRef="#ctx0" brushRef="#br0" timeOffset="124280.692">5792 11041 7682,'-5'-1'5766,"17"-10"-3931,12-12-1265,2 2 0,0 1 0,1 0 0,1 3 0,9-4-570,-27 16-142,0 1-1,1 0 1,0 0-1,0 1 0,0 0 1,0 1-1,0 1 1,1 0-1,-1 0 0,0 1 1,3 1 142,1 3-2348,-12 3-2600,-8-4 2491,-4-8 5705,9 11 2529,44 130-3989,-6-59-1785,-38-76-43,1-1 1,-1 1 0,0-1-1,0 0 1,0 1 0,0-1-1,0 1 1,1-1 0,-1 1-1,0-1 1,0 0 0,1 1-1,-1-1 1,0 1 0,1-1 0,-1 0-1,0 1 1,1-1 0,-1 0-1,0 0 1,1 1 0,-1-1-1,1 0 1,-1 0 0,1 0-1,-1 1 1,0-1 0,1 0-1,-1 0 1,1 0 0,-1 0-1,1 0 1,-1 0 0,1 0-1,-1 0 1,1 0 0,-1 0-1,1 0 1,-1 0 0,0 0-1,1-1 1,-1 1 0,1 0-1,-1 0 1,1 0 0,-1-1-1,0 1 1,1 0 0,-1-1-1,1 1 1,-1 0 0,0 0-1,1-1 1,-1 1 0,0-1-1,0 1 1,1 0 39,9-31-3907,-9 24 3277,7-36-3105</inkml:trace>
  <inkml:trace contextRef="#ctx0" brushRef="#br0" timeOffset="124752.851">6265 10585 8066,'-5'-32'6829,"3"47"-3950,6 14-2753,1 0 0,1 0 0,2-1-1,1 0 1,1 0 0,1-1-1,13 23-125,9 24 87,-33-74-83,0 0-1,1 0 1,-1-1-1,0 1 1,0 0 0,0-1-1,0 1 1,1 0-1,-1 0 1,0-1-1,0 1 1,0 0-1,1 0 1,-1 0-1,0-1 1,0 1 0,1 0-1,-1 0 1,0 0-1,1 0 1,-1 0-1,0 0 1,0-1-1,1 1 1,-1 0-1,0 0 1,1 0-1,-1 0 1,0 0 0,1 0-1,-1 0 1,0 0-1,1 0 1,-1 1-1,0-1 1,1 0-1,-1 0 1,0 0-1,0 0 1,1 0-1,-1 0 1,0 1 0,0-1-1,1 0 1,-1 0-1,0 0 1,0 1-1,1-1 1,-1 0-1,0 0 1,0 1-1,0-1 1,1 0-1,-1 0 1,0 1 0,0-1-1,0 0 1,0 1-4,6-31 188,-9-61 108,-1 125-310,3-30 11,1 0 0,-1 0 0,1-1-1,0 1 1,0 0 0,0-1 0,1 1 0,-1 0-1,1-1 1,0 1 0,0 0 0,0-1-1,1 1 1,-1-1 0,1 0 0,0 1-1,-1-1 1,2 0 0,-1 0 0,0 0-1,1 0 1,-1-1 0,1 1 0,0-1-1,-1 1 1,1-1 0,1 0 0,-1 0-1,0 0 1,0-1 0,1 1 0,-1-1-1,1 0 1,-1 1 0,1-2 0,0 1-1,-1 0 1,1-1 0,2 0 3,-1-2 46,1-1 0,-1 0 0,0 0-1,0 0 1,0-1 0,0 0 0,0 0 0,-1 0 0,0-1 0,0 1 0,0-1 0,0 0 0,-1 0-1,0 0 1,0-1 0,0 1 0,0-1 0,-1 1 0,0-1 0,0 0 0,-1 0 0,0 0 0,0 0 0,0 0-1,-1 0 1,0-3-46,0-4 61,-6 18-60,-14 102-989,23-92 24,-3-12-1109,-1-5-4316,-1-1 2354</inkml:trace>
  <inkml:trace contextRef="#ctx0" brushRef="#br0" timeOffset="125668.187">6582 10334 8658,'-5'-50'7261,"6"52"-4539,5 29-1640,12 186-408,-11-103-447,5 0 0,15 55-227,5-72 83,-32-97-120,1 0 1,0 0-1,-1 1 1,1-1-1,0 0 1,0 0-1,-1 0 0,1 0 1,0 0-1,0 0 1,-1 0-1,1 0 1,0 0-1,0 0 1,-1-1-1,1 1 1,0 0-1,0 0 0,-1-1 1,1 1-1,0 0 1,-1-1-1,1 1 1,0-1-1,-1 1 1,1-1-1,-1 1 1,1-1-1,-1 1 0,1-1 1,-1 0-1,1 1 1,-1-1-1,0 0 1,1 1-1,-1-1 1,0 0-1,0 1 1,1-1-1,-1 0 0,0 0 1,0 1-1,0-1 1,0 0-1,0 0 1,0 0-1,0 1 1,0-1-1,0 0 1,0 0-1,-1 1 0,1-2 37,19-166-8591,-15 109 7319,26 141 6103,-29-80-4803,1 1 0,-1-1-1,1 0 1,-1 0 0,1-1 0,0 1 0,0 0 0,-1-1-1,1 1 1,1-1 0,-1 1 0,0-1 0,0 0 0,0 0-1,1 0 1,-1 0 0,1 0 0,-1-1 0,0 1-1,1-1 1,-1 1 0,1-1 0,-1 0 0,1 0 0,-1 0-1,1 0 1,-1-1 0,1 1 0,-1-1 0,1 0 0,-1 1-1,1-1 1,1-1-28,0 0 33,0 0-1,0 0 0,0 0 1,0-1-1,-1 0 0,1 1 1,-1-1-1,1 0 0,-1-1 1,0 1-1,0-1 0,-1 1 1,1-1-1,-1 0 0,0 0 1,0 0-1,0 0 1,0 0-1,-1 0 0,1-1 1,-1 1-1,0-1 0,-1 1 1,1-1-1,-1 1 0,0-1 1,0-3-33,0 8 4,0 0 0,0 0 0,-1 1 0,1-1 1,0 0-1,0 0 0,0 0 0,0 0 0,-1 1 1,1-1-1,0 0 0,0 0 0,-1 0 0,1 0 1,0 0-1,0 0 0,0 0 0,-1 0 0,1 0 0,0 1 1,0-1-1,-1 0 0,1 0 0,0 0 0,0 0 1,-1 0-1,1-1 0,0 1 0,0 0 0,-1 0 1,1 0-1,0 0 0,0 0 0,-1 0 0,1 0 0,0 0 1,0 0-1,0-1 0,-1 1 0,1 0 0,0 0 1,0 0-1,0 0 0,0-1 0,-1 1-4,-6 26 74,5-23-55,1-1 0,0 1 0,0 0 0,1 0 0,-1-1 0,0 1 0,1 0 0,0 0 0,-1 0 0,1 0 0,1 0 0,-1-1 0,0 1 0,1 0-1,-1 0 1,1 0 0,0-1 0,0 1 0,0 0 0,0-1 0,0 1 0,1-1 0,-1 1 0,1-1 0,0 0 0,-1 1 0,1-1 0,0 0 0,0 0 0,1 0-1,-1-1 1,0 1 0,1 0 0,-1-1 0,1 0 0,-1 1 0,1-1 0,-1 0 0,1 0 0,1 0-19,1-3 52,-1 1 0,0-1 0,1 0-1,-1 0 1,0 0 0,0-1 0,0 0 0,-1 1 0,1-1 0,-1-1 0,1 1-1,-1 0 1,0-1 0,0 0 0,-1 1 0,1-1 0,-1 0 0,1-1-52,1-2 74,16-23 96,-1-1 0,-1 0 0,-2-2 0,-1 0 0,-2 0 0,-2-1 0,5-20-170,-14 45 24,0 0 1,0 0-1,-1-1 1,0 1-1,0 0 1,-1-1-1,-1 1 1,1 0-1,-1-1 1,-1 1-1,-2-7-24,4 17 1,0-1-1,0 1 1,0 0 0,0 0-1,0-1 1,-1 1 0,1 0-1,0-1 1,-1 1 0,1 0-1,0-1 1,-1 1 0,1 0-1,-1-1 1,1 1-1,-1-1 1,1 1 0,-1 0-1,1-1 1,-1 0 0,0 1-1,1-1 1,-1 1 0,0-1-1,1 0 1,-1 1 0,0-1-1,0 0 1,1 0 0,-1 0-1,0 1 1,0-1-1,1 0 1,-1 0 0,0 0-1,0 0 1,1 0 0,-1-1-1,0 1 1,0 0 0,1 0-1,-1 0 1,0-1 0,1 1-1,-1 0 1,0-1 0,1 1-1,-1 0 1,0-1-1,1 1 1,-1-1 0,1 1-1,-1-1 1,1 1 0,-1-1-1,1 0 1,-1 1 0,1-1-1,-1 0 1,1 1 0,0-1-1,-1 0 1,1 1-1,0-1 0,-3 11 16,1 1-1,0 0 1,1 0-1,0 0 1,1 0-1,0 0 0,1 0 1,0 0-1,1-1 1,0 1-1,1 0 1,0-1-1,0 1 1,1-1-1,0 0 0,1 0 1,1 0-1,-1-1 1,1 0-1,1 0 1,6 7-16,98 112 114,-92-111-38,-14-11-35,-11-8-63,-150-87-852,131 78 831,13 6 32,1-1-1,0 0 1,0 0-1,1-1 1,-1 0-1,1 0 0,-8-10 12,17 16 2,-1 0 0,1-1 0,0 0 1,0 1-1,0-1 0,0 0 0,0 1 0,0-1 0,0 0 0,0 0 0,1 0 0,-1 0 0,1 0 0,-1 0 0,1 0 0,0 0 0,0 0 0,0 0 0,0 0 0,0 0 0,0 0 0,1 0 0,-1 0 0,1 0 0,-1 0 0,1 0 0,0 1 0,-1-1 0,1 0 1,0 0-1,0 1 0,1-1 0,-1 0 0,0 0-2,8-8-27,0 1 1,1-1-1,0 2 1,1-1-1,-1 1 1,2 1 0,-1 0-1,1 0 1,0 2-1,0-1 1,0 1-1,13-2 27,-26 6-91,1 1-1,0 0 0,0 0 0,0 0 0,0-1 0,0 1 1,0 0-1,0 0 0,0-1 0,0 1 0,0 0 1,0 0-1,0 0 0,0-1 0,0 1 0,0 0 1,0 0-1,0-1 0,0 1 0,0 0 0,0 0 0,0 0 1,0-1-1,0 1 0,0 0 0,1 0 0,-1 0 1,0-1-1,0 1 0,0 0 0,0 0 0,0 0 1,1 0-1,-1 0 0,0-1 0,0 1 0,0 0 0,1 0 1,-1 0-1,0 0 0,0 0 92,-4-2-929,-21-10-2737</inkml:trace>
  <inkml:trace contextRef="#ctx0" brushRef="#br0" timeOffset="125929.097">6347 10277 11586,'15'-5'3817,"-12"2"472,2 3-3241,7 5-471,0 1-465,-4 0-1353,-10 21-3048,-14-1 601</inkml:trace>
  <inkml:trace contextRef="#ctx0" brushRef="#br0" timeOffset="126144.334">5942 10466 11554,'-3'-9'3617,"6"0"536,9 3-3233,5 0-424,3 5-288,12-4-4368,-2 2 1487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2:46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49 443 8986,'-5'131'6799,"-15"62"-4119,-3 66-1578,22-239-1007,8 76 327,-7-95-417,0-1 1,0 1-1,0-1 0,0 0 0,0 1 0,1-1 0,-1 1 1,0-1-1,0 1 0,0-1 0,0 0 0,1 1 0,-1-1 0,0 0 1,0 1-1,1-1 0,-1 0 0,0 1 0,0-1 0,1 0 0,-1 1 1,0-1-1,1 0 0,-1 0 0,1 1 0,-1-1 0,0 0 1,1 0-1,-1 0 0,1 0 0,-1 0 0,0 0 0,1 1 0,-1-1 1,1 0-1,-1 0 0,1 0 0,-1 0 0,0 0 0,1-1 1,-1 1-1,1 0 0,-1 0 0,1 0 0,-1 0 0,0 0 0,1-1 1,-1 1-1,0 0 0,1 0 0,-1 0 0,1-1 0,-1 1 1,0 0-1,0-1 0,1 1 0,-1 0 0,0-1 0,0 1 0,1 0 1,-1-1-1,0 1-5,17-27 258,75-216 449,-49 132-610,6 2 0,22-31-97,-60 120 2,1 1-1,0 1 1,2 0 0,0 0-1,1 2 1,12-11-2,-23 23-9,0 0 1,1 0-1,-1 1 1,1-1-1,0 1 1,0 0-1,0 1 1,0-1 0,0 1-1,0 0 1,1 0-1,-1 1 1,1-1-1,-1 1 1,1 1-1,0-1 1,-1 1 0,1 0-1,0 0 1,-1 0-1,1 1 1,0 0-1,-1 0 1,1 1-1,-1-1 1,1 1 0,-1 0-1,0 1 1,0-1-1,1 2 9,-4-2-3,0 0-1,-1 0 1,1 0-1,-1 0 1,1 0-1,-1 1 1,0-1-1,0 0 1,0 1-1,0-1 1,0 1-1,-1-1 1,1 1-1,-1 0 1,0-1 0,0 1-1,0-1 1,0 1-1,0 0 1,0-1-1,-1 1 1,1-1-1,-1 1 1,0-1-1,0 1 4,-26 64 197,24-61-152,-10 16 112,0-1 0,-1-1-1,-1 0 1,-1-1 0,-1 0 0,0-2 0,-1 0-1,-1 0 1,-1-2 0,0-1 0,-1 0 0,-17 7-157,31-17 30,2-1-12,0 0-1,0-1 0,0 1 0,0-1 0,-1 0 0,1-1 0,0 1 0,-1-1 1,1 0-1,-1 0 0,0-1 0,1 0 0,-1 0-17,5 0-7,-1 0 1,1 0-1,-1 0 1,1-1-1,0 1 0,-1-1 1,1 1-1,0-1 0,0 0 1,-1 1-1,1-1 0,0 0 1,0 0-1,0 0 0,0 0 1,0 0-1,0 0 1,0 0-1,0 0 0,0 0 1,1 0-1,-1-1 0,0 1 1,1 0-1,-1 0 0,1-1 1,-1 1-1,1 0 1,0-1-1,-1 1 0,1-1 1,0 1-1,0 0 0,0-1 1,0 1-1,0-1 0,0 1 1,1-2 6,23-51-1540,-16 47 796,0 0 1,0 1-1,0 0 1,1 0-1,-1 1 0,1 1 1,1-1-1,-1 1 1,0 1-1,1 0 1,0 0-1,0 1 1,0 0-1,0 1 1,9-1 743,53-4-5719</inkml:trace>
  <inkml:trace contextRef="#ctx0" brushRef="#br0" timeOffset="306.815">1103 392 9818,'-44'-5'7884,"-20"36"-6363,50-21-1452,1 2 1,0 0-1,1 0 1,1 1 0,0 1-1,0 0 1,1 0-1,1 1 1,1 0-1,0 1 1,1 0-1,0 0 1,-3 14-70,8-24 22,0 0 0,1 0 1,-1 0-1,1 1 0,0-1 1,1 0-1,0 0 0,0 1 0,0-1 1,1 0-1,0 0 0,0 1 0,2 4-22,-2-9 6,1 1 0,0-1-1,0 0 1,0 0 0,0 0-1,0 0 1,0-1 0,0 1-1,1 0 1,-1-1 0,1 0-1,-1 1 1,1-1 0,-1 0-1,1 0 1,0-1 0,0 1 0,-1 0-1,1-1 1,0 0 0,0 0-1,0 0 1,0 0 0,-1 0-1,1 0 1,0-1 0,0 1-1,-1-1 1,1 0 0,0 0-1,-1 0 1,1 0 0,0 0-1,-1-1 1,0 1 0,1-1-1,-1 0 1,0 1 0,0-1-6,18-11 33,-1 0 0,-1 0 0,0-2 0,-1 0 0,-1-1 0,0-1 0,-2-1 0,1 0 0,-2 0 0,-1-2 0,0 1 0,0-4-33,-7 14 23,0 0-1,-1 0 1,0-1 0,0 1 0,-1-1-1,0 1 1,-1-1 0,0 0 0,-1 0 0,0-1-1,0 1 1,-1 0 0,-1-5-23,1 13 5,-1 0 0,1 0 0,-1 0 1,0 1-1,0-1 0,0 0 0,0 1 0,0-1 0,0 1 1,0-1-1,0 1 0,0-1 0,-1 1 0,1 0 0,-1-1 1,1 1-1,-1 0 0,1 0 0,-1 0 0,0 1 1,1-1-1,-1 0 0,0 0 0,0 1 0,1-1 0,-1 1 1,0 0-1,0 0 0,0-1 0,0 1 0,0 0 0,0 0 1,1 1-1,-1-1 0,0 0 0,0 1 0,0-1 0,0 1 1,1-1-1,-1 1 0,0 0 0,1 0 0,-1 0 1,0 0-1,1 0 0,-1 0 0,1 0 0,0 1 0,-1-1 1,0 1-6,-3 2-21,0-1 0,1 1 1,-1 0-1,1 1 0,0-1 0,0 1 1,0 0-1,0-1 0,1 2 1,0-1-1,0 0 0,1 1 0,-1-1 1,1 1-1,0 0 0,1 0 1,-1 0-1,1 0 0,0 0 1,1 0-1,-1 3 21,3-7-153,-1 0 0,1 0 1,-1 0-1,1 0 0,0 0 0,0 0 0,0-1 1,0 1-1,0-1 0,0 1 0,0-1 1,0 0-1,0 0 0,1 0 0,-1 0 0,1 0 1,-1-1-1,1 1 0,-1-1 0,1 1 1,-1-1-1,1 0 0,-1 0 0,1 0 1,-1 0-1,1 0 0,-1-1 0,1 1 0,-1-1 1,1 0-1,-1 0 0,0 0 0,1 0 1,-1 0-1,0 0 0,2-2 153,53-23-3627</inkml:trace>
  <inkml:trace contextRef="#ctx0" brushRef="#br0" timeOffset="647.414">1504 281 8114,'-13'26'1971,"-2"-1"0,0-1 0,-2 0 0,0-1-1,-2 0-1970,-17 23 1071,-24 38 529,49-58-1203,18-17-220,2-12-166,0 1 1,-1-1 0,0 0-1,0-1 1,0 0 0,0 0-1,0 0 1,-1-1 0,1-1-1,2-2-11,10-6 16,2-1-11,-7 4-14,0 0-1,1 1 1,0 0 0,0 1 0,1 1 0,0 1 0,1 0 0,-1 1 0,1 1 0,0 1 0,1 1 0,9-1 9,-24 4-6,0 0 0,-1 0 1,1 0-1,0 0 0,-1 1 1,1 0-1,-1-1 0,1 2 1,-1-1-1,1 0 0,-1 1 1,0-1-1,0 1 0,0 0 1,0 0-1,0 0 0,0 0 1,0 1-1,0-1 0,-1 1 1,0 0-1,1-1 0,-1 1 1,0 0-1,0 1 0,0-1 1,-1 0-1,1 0 0,-1 1 1,0-1-1,0 1 0,0-1 1,0 1 5,-1 6 35,1-1 0,-2 0 0,1 0 1,-1 0-1,-1 0 0,1 0 0,-1 0 0,-1 0 1,0 0-1,0-1 0,-1 0 0,0 1 0,0-1 1,-1 0-1,0-1 0,-2 2-35,-8 11 218,-1 0 0,-1-1 0,-1-1 0,-1 0 1,-5 2-219,16-12 31,-1 0 1,-1 0-1,0-1 1,0 0-1,0 0 1,-1-1-1,0-1 1,0 0 0,0 0-1,-1-1 1,1-1-1,-11 2-31,-3-16-1120,37-28-5605,8 17 1982</inkml:trace>
  <inkml:trace contextRef="#ctx0" brushRef="#br0" timeOffset="860.077">1989 370 10458,'-3'-4'3745,"-4"8"312,-2 8-2937,-8 7-392,2 8-592,-5 15-48,3 8-64,1 7 48,10-1-48,2-3 40,9-18-40,9-11-208,8-21-608,10-20-3305,3-10 673</inkml:trace>
  <inkml:trace contextRef="#ctx0" brushRef="#br0" timeOffset="1593.099">2173 44 8970,'9'-44'9670,"-15"91"-6629,-13 40-2748,3-20-110,3 1-1,2-1 0,4 2 1,2 13-183,6-62 44,0-1 0,1 0 0,0 0 0,2 1 1,0-2-1,6 15-44,-10-32 2,0 0 0,0 0 1,0 1-1,0-1 0,1 0 1,-1 0-1,0 1 0,1-1 0,-1 0 1,1 0-1,-1 0 0,1 1 1,0-1-1,-1 0 0,1 0 0,0 0 1,0 0-1,0 0 0,0-1 1,0 1-1,0 0 0,0 0 0,0 0 1,0-1-1,0 1 0,0-1 1,0 1-1,0-1 0,1 1 0,-1-1 1,0 0-1,0 1 0,1-1 1,-1 0-1,0 0 0,1 0 0,-1 0 1,0 0-1,0 0 0,1 0 1,-1-1-1,0 1 0,0 0 0,1-1 1,-1 1-1,0-1 0,0 1 0,0-1 1,0 0-1,0 1 0,0-1 1,1 0-3,10-16 38,-1-1 0,0 0 0,-2 0 0,0-1 0,-1 0 1,0-1-1,-2 1 0,3-15-38,15-76 43,-38 132-345,11-15 295,0 0-1,1 1 0,-1-1 1,1 1-1,1-1 0,0 1 0,0 0 1,0-1-1,1 1 0,0 0 1,1 0-1,-1-1 0,1 1 1,1 0-1,0-1 0,0 1 1,0-1-1,1 0 0,0 1 1,0-1-1,2 1 8,-1-7-1,0 1 1,0-1-1,0 0 1,1 0-1,-1 0 1,0 0-1,1-1 1,-1 0-1,0 0 1,1 0-1,-1 0 1,0-1-1,1 1 1,-1-1-1,0 0 1,0-1-1,1 1 1,-1-1-1,0 0 1,0 0-1,-1 0 1,1 0-1,0 0 1,-1-1-1,1 0 1,-1 0 0,39-25 29,-2-2 0,-1-1 1,13-15-30,24-19 41,-48 47-64,-28 18 21,0 0 1,1 0-1,-1 0 1,1 0-1,-1 0 1,1 0-1,-1 0 1,1 0-1,-1 0 1,0 0-1,1 0 1,-1 0-1,1 0 1,-1 0-1,1 0 1,-1 1-1,0-1 1,1 0-1,-1 0 1,1 1-1,-1-1 1,0 0-1,1 0 1,-1 1-1,0-1 1,0 0-1,1 1 1,-1-1-1,0 0 1,0 1-1,1-1 1,-1 1-1,0-1 1,0 1-1,0-1 1,0 0-1,1 1 1,-1-1-1,0 1 1,0-1-1,0 1 1,0-1-1,0 0 1,0 1-1,0-1 1,0 1 0,-1-1-1,1 1 1,0-1-1,0 1 1,0-1-1,0 0 1,0 1-1,-1-1 1,1 1-1,0-1 1,0 0-1,-1 1 1,1-1-1,0 0 1,-1 1-1,1-1 1,0 0 1,-73 203 8,73-202-6,-1 0 0,1 0 0,0 0 1,0 0-1,-1 1 0,1-1 0,0 0 1,0 0-1,0 0 0,0 1 0,0-1 1,1 0-1,-1 0 0,0 0 0,0 1 1,1-1-1,-1 0 0,1 0 0,-1 0 1,1 0-1,-1 0 0,1 0 0,0 0 1,0 0-1,-1 0 0,1 0 0,0 0 1,0 0-1,0-1 0,0 1 0,0 0 1,0-1-1,0 1 0,0-1 0,0 1 1,0-1-1,0 1 0,1-1 0,-1 0 0,0 1 1,0-1-1,0 0 0,0 0-2,51-17 78,62-89 140,-61 51-140,-52 53-80,0 1 0,-1 0 0,1 0 0,0 0 0,0-1 0,0 1 1,0 0-1,0 0 0,0 0 0,1 1 0,-1-1 0,0 0 0,0 0 0,1 1 0,-1-1 0,0 0 0,1 1 0,-1 0 0,0-1 0,1 1 0,-1 0 0,1-1 0,-1 1 0,1 0 0,-1 0 0,1 0 0,0 1 2,-3 2-1,0 1 0,0-1 0,1 1 0,0 0 0,0-1 0,0 1 0,0 0 0,0-1 0,1 1 0,-1 0 0,1-1 0,0 1 0,0-1 0,1 1 0,-1-1 0,1 0 0,-1 0 0,1 1 0,0-1 0,0 0 0,1 0 0,-1-1 0,1 1 0,-1 0 0,1-1 0,0 0 0,0 1 0,0-1 0,1 0 1,7-1 8,-1 0 1,1-1 0,0-1 0,0 0-1,0 0 1,-1-1 0,1-1-1,-1 1 1,1-2 0,-1 1 0,0-1-1,-1-1 1,5-2-9,1 0-16,-26 28-3198,-12-2-787,10-13 1114</inkml:trace>
  <inkml:trace contextRef="#ctx0" brushRef="#br0" timeOffset="1854.52">2804 175 4977,'-8'-23'3913,"5"-6"-320,3 3-425,5 2-1343,0 4-393,-1 8-296,-1 4-504,0 7-247,-1 4-241,4 5-1201,0 2-63,6 2-3113,-3 2-72</inkml:trace>
  <inkml:trace contextRef="#ctx0" brushRef="#br0" timeOffset="2177.183">3104 246 8706,'15'10'3305,"-13"-9"-2965,0 0 0,1 1 0,-1-1 0,0 1 0,0-1 0,0 1 0,0 0 0,0 0 0,0 0 0,-1 0 0,1 0 0,-1 0 0,1 0 0,-1 0 0,0 1 0,0-1 0,0 1 0,0-1 0,0 1 0,0-1 0,-1 1 0,1 0-340,-2 8 371,0 1 1,-1-1 0,0 1-1,0-1 1,-1 0-1,-1 0 1,-4 10-372,-13 48 437,25 27-322,-4-93-107,1 0 1,-1 0-1,1 0 1,0-1-1,1 1 1,-1 0-1,0 0 1,1-1-1,-1 1 1,1-1-1,0 1 1,0-1-1,0 0 1,0 0-1,0 0 1,0 0-1,1 0 0,-1 0 1,1-1-1,-1 1 1,1-1-1,0 1 1,-1-1-1,1 0 1,0 0-1,0 0 1,0-1-1,0 1 1,0-1-1,1 0-8,9-1 57,0-2-1,-1 0 1,0 0 0,1-1-1,-2-1 1,1 0-1,0-1 1,-1 0-1,0 0 1,0-1 0,-1-1-1,0 0 1,0 0-1,-1-1 1,0 0 0,0-1-1,2-4-56,-8 11 5,11-10 37,-1 0 1,0-2-1,-1 1 0,0-2 0,-1 1 0,-1-2 1,-1 1-1,0-1 0,-1-1-42,-7 15 18,0 1 0,0-1-1,0 1 1,-1-1 0,1 1 0,-1-1-1,1 1 1,-1-1 0,0 0-1,0 1 1,0-1 0,-1 1 0,1-1-1,-1 0 1,1 1 0,-1-1-1,0 1 1,0 0 0,0-1 0,0 1-1,0 0 1,-1-1 0,1 1 0,-1 0-1,1 0 1,-1 0 0,0 0-1,0 0 1,0 1 0,0-1 0,0 1-1,0-1 1,0 1 0,-1 0-1,1 0 1,0-1 0,-1 2 0,0-1-18,-2-2 11,0 1 0,-1 0 0,1 0 0,-1 0 0,0 1 0,0 0 0,0 0 0,1 1 0,-1-1 0,0 1 0,-3 1-11,32 20-1442,1-17-1694,-18-18-1813,-11-3 254</inkml:trace>
  <inkml:trace contextRef="#ctx0" brushRef="#br0" timeOffset="2452.082">1860 214 11923,'-19'14'3888,"8"-13"489,6-2-3040,11-11 1199,10-8-6841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2:45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70 458 8338,'-69'5'9475,"110"-16"-5861,43-9-3487,199-20 40,60-12-129,-194 13-26,-88 21 8,2 2 0,0 3 0,0 3 0,27 1-20,-89 8-4,0 1 0,0-1-1,0 1 1,0 0 0,0-1-1,0 1 1,0 0 0,0 0-1,0-1 1,0 1 0,0 0-1,0 0 1,0 0 0,1 0-1,-1 0 1,0 1 0,0-1-1,0 0 1,0 0 0,0 1-1,0-1 1,0 1 0,0-1-1,-1 1 1,1-1 0,0 1-1,0-1 1,0 1 0,0 0-1,-1 0 1,1-1 0,0 1-1,-1 0 1,1 0 0,0 0-1,-1 0 1,1 0 0,-1 0-1,0-1 1,1 1 0,-1 0-1,0 0 1,1 1 0,-1-1-1,0 0 1,0 0 0,0 0-1,0 0 1,0 0 0,0 0-1,0 0 1,0 0 0,0 0-1,-1 0 1,1 0 0,-1 1 4,-9 6-2058,4-14-2827,6-7 333</inkml:trace>
  <inkml:trace contextRef="#ctx0" brushRef="#br0" timeOffset="275.957">1305 1 6177,'-11'10'10079,"18"-2"-6221,28 2-3330,249 15-362,-262-22-162,-12-3-3,0 1 0,0 0-1,-1 1 1,1 0 0,-1 0 0,1 1-1,-1 0 1,0 1 0,0 0 0,0 0-1,-1 1 1,1 0 0,-1 1-1,0-1 1,5 7-1,-11-10 6,-1 1 0,0-1 0,1 1 0,-1 0 0,0 0 0,0-1 0,-1 1 0,1 0 0,-1 0 0,1 0 0,-1-1-1,0 1 1,0 0 0,0 0 0,-1 0 0,1 0 0,0 0 0,-1 0 0,0-1 0,0 1 0,0 0 0,0-1 0,0 1 0,-1 0-6,-8 20 97,-1-1 0,-1-1 0,-1 0 0,0-1 0,-2 0-1,-10 10-96,0 2 128,-129 162 351,151-190-510,-16 16-546,14-36-3288,15-28 491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7:48:36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27629 1088 8858,'-13'8'8149,"20"32"-5979,-5-36-2132,1 0-1,-1-1 0,1 1 1,0-1-1,0 1 0,0-1 1,0 0-1,0 0 0,1 0 0,-1 0 1,1-1-1,0 1 0,0-1 1,0 0-1,0 0 0,0-1 0,0 1 1,1-1-1,-1 0 0,0 0 1,1 0-1,-1-1 0,1 1 1,3-1-38,5-1 10,1 1 0,-1-2 1,1 0-1,-1 0 1,0-1-1,0-1 1,7-3-11,-5 1 18,0 0 1,0-1 0,-1-1 0,0 0 0,-1-1 0,1-1 0,-2 0 0,0 0-1,0-1 1,0-1 0,-2 0 0,1-1 0,-2 0 0,1-1-19,-7 10 5,0-1 1,0 0-1,0 0 1,-1 0-1,0 0 0,0 0 1,0 0-1,-1-1 1,1 1-1,-1 0 1,0-1-1,-1 0 1,0 1-1,0-1 1,0 1-1,0-1 1,-1 1-1,0-1 0,0 1 1,0-1-1,-1 1 1,0 0-1,0 0 1,0 0-1,0 0 1,-1 0-1,0 0 1,0 0-1,-1 1 1,1 0-1,-3-3-5,1 5 2,-1 1 0,1 0 0,0 0 0,0 1 1,-1 0-1,1 0 0,0 0 0,0 0 0,-1 1 0,1 0 0,0 0 0,0 0 0,0 1 0,0-1 1,0 1-1,0 1 0,0-1 0,1 1 0,-1-1 0,1 1 0,0 0 0,0 1 0,0-1 0,0 1 0,0 0 1,1 0-1,0 0 0,-1 2-2,-14 12 60,0 1-1,2 0 1,0 1 0,2 1 0,0 1 0,1 0 0,1 1-1,1 0 1,2 0 0,0 1 0,1 1 0,1-1 0,2 1-1,0 0 1,1 7-60,3-25 3,1 1 0,-1-1 0,1 0 0,0 0 0,1 0 0,0 1 0,0-1 0,0 0 0,1 0 0,0 0 0,0-1 0,1 1 0,0 0 0,0-1 1,1 0-1,-1 1 0,1-1 0,1-1 0,-1 1 0,1-1 0,0 1 0,0-1 0,3 1-3,2-2-320,1-1 1,-1-1 0,1 0 0,0 0 0,0-1 0,-1 0 0,1-1-1,0 0 1,0-1 0,0 0 0,0-1 0,-1 0 0,1-1-1,-1 0 1,1 0 0,-1-1 0,0-1 0,0 1 0,6-5 319,73-40-4179</inkml:trace>
  <inkml:trace contextRef="#ctx0" brushRef="#br0" timeOffset="-208216.761">10245 159 9162,'-60'32'5683,"-21"27"-5166,61-43-358,20-15-167,-1-1 1,0 1-1,0 0 1,0 0 0,0 0-1,0-1 1,-1 1-1,1 0 1,0-1-1,0 1 1,0-1 0,-1 0-1,1 1 1,0-1-1,0 0 1,-1 0 0,1 1-1,0-1 1,-1 0-1,1 0 1,0-1-1,0 1 1,-1 0 0,1 0-1,0-1 1,0 1-1,-1 0 1,1-1 0,0 1-1,0-1 1,0 0-1,0 1 1,0-1-1,0 0 1,0 0 0,-1 0 7,-9-5 9,6 3 20,-1 0 0,0 0 0,0 1 0,0 0 0,0 1 0,-1-1 0,1 1 0,0 0 0,-1 1 0,1-1 0,-1 1 0,1 1 0,0-1 0,-1 1 0,1 0 0,0 1 0,-1-1 0,1 1 0,0 0 0,0 1 0,1-1 0,-4 3-29,-38 17 121,16-5-98,1-2 1,-2-1-1,0-1 0,-1-2 0,0-1 0,0-2 0,-1-1 0,0-1 0,-1-3 0,-10 0-23,-86-8 82,9 13 172,-18 2-6,-147 14-300,-262 24-288,-71 34 347,393-66-561,-6-5 384,-565 42 1624,672-41-1479,0-6 0,-89-9 25,-7-7-34,-211-39 34,188 6 27,13-3 66,-21 29 181,-171 23-52,144-15-268,7 1-76,-16-10 96,18 12 111,16 1 72,1 6-134,-227-12-194,238 21 185,-25 8 0,80-8-30,140-6 18,-1 2 0,1 3-1,1 2 1,-28 10-2,-22 5 51,30-7-57,1 2 0,1 4-1,2 3 1,0 2 0,-9 9 6,57-31-7,-1 1 0,2 0 1,-1 1-1,1 1 0,1 0 0,0 0 0,0 2 0,1 0 0,1 0 1,0 1-1,1 0 0,0 1 0,1 0 0,1 2 7,4-8-12,1 1 0,1-1 0,0 1 0,0 0 0,1 0 0,0-1 0,1 1 0,0 0 0,1 0 0,0 0 0,0 0 0,1-1 0,0 1 0,1-1 0,1 3 12,44 74-13,-13-34 28,2-2 0,3-1 0,11 8-15,-10-19-6,1-3 0,2-1 0,2-2 0,1-2 1,1-3-1,1-1 0,1-2 0,1-3 0,1-2 0,1-2 0,1-3 0,12 0 6,155 43 31,-62-15-20,124 15-11,80-16-18,21-27-66,18-28-65,-1-3 25,16 11 129,8 1 6,12-11 4,-5-18-31,2-10 24,-27 16-11,-6 12 16,-5 2-15,-1-28 4,-12-8-2,-4-6 27,-31-7-32,-17 17 18,-27 14-18,-1 9 27,-19-8-30,220-52-140,-407 69 147,-1-5 0,18-8 1,-36 6 8,-37 11-3,-1 0-1,0-3 1,0-1-1,-1-3 1,-1 0-1,-1-3 1,22-15-5,-50 27 20,0-1 0,-1 0 1,-1 0-1,0-1 0,0 1 0,-1-2 1,0 1-1,0-1 0,-1 1 1,-1-2-1,0 1 0,0 0 1,-2-1-1,1 1 0,-1-1 1,-1 0-1,0 0 0,0 0 1,-1 0-1,-1 0 0,0 0 0,-1 0 1,0 1-1,-1-1 0,0 1 1,-4-10-21,0-4 14,-1 1 0,-1 1 1,-1-1-1,-1 2 0,-1-1 1,-1 2-1,-1 0 0,-1 0 1,0 1-1,-2 1 0,0 1 1,-18-15-15,6 10 82,-1 0 1,-1 2-1,0 1 1,-2 1-1,-1 2 0,0 2 1,-1 0-1,0 3 1,-1 1-1,-1 2 1,1 1-1,-1 2 0,-1 1 1,1 2-1,-1 2 1,-10 1-83,-193 34 239,31-2-1791,58-31-1742,-21-16-120</inkml:trace>
  <inkml:trace contextRef="#ctx0" brushRef="#br0" timeOffset="-160348.723">598 2277 8786,'-73'-36'5961,"71"36"-5945,1 0 0,-1 1 0,1-1-1,-1 1 1,1 0 0,-1-1 0,1 1 0,-1 0-1,1 0 1,-1 0 0,1 0 0,0 0 0,-1 0 0,1 1-1,0-1 1,0 0 0,0 1 0,0-1 0,0 0-1,1 1 1,-1-1 0,0 1 0,1 0 0,-1-1 0,1 1-1,-1-1 1,1 1 0,0 0 0,-1-1 0,1 1-1,0 0 1,0-1 0,0 1 0,1 0 0,-1 0-1,0-1 1,1 1 0,-1-1 0,1 1 0,-1 0 0,1-1-1,0 1 1,-1-1 0,1 1-16,0 6 3,18 241-27,-20-212 44,1-1 1,2 0-1,2 0 1,1 0-1,2 0 1,1-1-1,1 0 1,10 21-21,-3-24 1,1-1 0,1-1 0,1-1 0,2 0 0,1-1 0,1-1 0,1-2 0,2 0 0,0-2 0,1 0 0,2-2 0,0-1 0,22 10-1,-30-21 2,0-1 0,0-2 0,0 0 0,0-1 0,1-1 0,0-1-1,0-1 1,0-1 0,0-1 0,0 0 0,0-2 0,12-3-2,20 2 17,240-9 17,-42 24-29,25 13 6,-181-19-31,0-4 0,15-5 20,216-34 20,10-2 130,-252 37 9,-1 4-1,0 4 0,4 4-158,34 0 90,0-5-1,29-6-89,296-38 57,11 10-1,-42 35-46,-24 23-13,-11 12 54,-243-30-30,1-6 0,2-7-21,-14-6 22,0-7-1,59-16-21,261-53 20,-304 64-1,123-1-19,128 9-10,0-25 24,-273 19-21,0-6 0,21-11 7,-80 16 7,0-3 0,-2-3-1,-1-2 1,21-14-7,26-21 0,87-43 21,-137 82-25,104-52 22,-151 69-40,-2 0 1,1 0 0,0-1 0,-1 0 0,-1 0-1,1-1 1,-1 0 0,0 0 0,-1-1 0,0 1-1,0-1 1,-1 0 0,0 0 0,0-1 0,-1 1-1,-1-1 1,0 0 0,0 1 0,0-1 0,-2 0 0,1-7 21,-1-4 5,-2 1 0,0 0 0,-1 0 0,-1 0 0,-1 0 0,0 1 0,-2 0 0,0 0 0,-1 0 0,-4-4-5,1 1 122,-2 0 1,0 1-1,-1 0 1,-1 1-1,-1 1 0,-1 0 1,-1 2-1,0 0 1,-1 0-1,-5-1-122,-14-6-1,-1 1 0,-1 2 0,-1 2 0,-1 2-1,0 1 1,-2 2 0,-41-7 1,-11 6-314,0 4 0,-1 4 1,-71 5 313,76 1 77,-192-4 242,14-5-101,-13-6-116,79 10-92,-1 9 0,-3 8-10,-130 21 48,-14-12-40,-13-7-26,-14-13 36,2-2 26,-25 12-63,5 1 48,-4-1-33,3-5 3,4-5 10,22 15 19,-15 30-50,-4 26 34,25 0 18,40-14 174,236-41-130,-1-4-1,-27-2-73,95-10-204,0-1-1,0-2 1,1 0-1,-1-1 0,1-1 1,0-1-1,0-1 1,0-1-1,1-1 1,0-1-1,1-1 0,0 0 1,-4-5 204,-38-18-3065,-1 5-86</inkml:trace>
  <inkml:trace contextRef="#ctx0" brushRef="#br0" timeOffset="-77620.687">10212 3483 8482,'-40'20'2376,"-5"-5"545,5-6-2489,3 2-304,6-9-384,-2-12-216,2-5-784,3-4-1617,-4 0 176</inkml:trace>
  <inkml:trace contextRef="#ctx0" brushRef="#br0" timeOffset="-75088.105">9696 3461 2657,'-254'30'9224,"79"0"-7389,-2-14-1077,-12-9-450,-168-27-520,287 18 203,-1-3 1,1-4 0,1-2-1,-13-7 9,-55-7 130,-75-3-130,69 11 30,-125-5 14,84 28 253,-16-5-128,104-7-259,-1 5 1,0 4-1,1 4 0,-9 6 90,-103 13 51,0-9 0,-15-9-51,210-7 10,-115-1 82,0-4-1,-22-9-91,-184-13-129,-93-11 77,172-2 86,8-17-46,4 25 63,-11 33-16,-449 72 23,452-59 4,-385 16 238,252-20-400,-78 15 173,334-16-30,-73 17 151,-6 29 125,148-42-254,1 2 0,0 3 0,2 3 1,0 2-1,2 2 0,-31 22-65,52-27-65,2 2 1,1 1-1,1 1 1,1 1-1,-2 5 65,26-27 38,1 0 0,0 1 0,0-1 0,0 1 0,1-1 0,-1 1 0,1 0 0,0 0-1,1 0 1,-1 0 0,1 0 0,0 0 0,0 0 0,1 0 0,0 1 0,-1-1 0,2 0 0,-1 0 0,1 1 0,-1-1 0,2 0 0,-1 0-1,0 0 1,1 0 0,0 0 0,0 0 0,0-1 0,1 1 0,0 0 0,0-1 0,0 0 0,0 0 0,1 0 0,1 2-38,239 233-850,-154-110 671,-74-101 203,1-1-1,2 0 1,0-2 0,2 0 0,1-1 0,1-1-1,0-1 1,2-1 0,1-1 0,19 11-24,12-8 98,1-3 0,0-2 0,2-2 1,0-4-1,1-1 0,0-4 0,0-2 0,1-3 1,23-3-99,-45 2-93,259 0-769,11-14 402,-4 6 471,33-1 215,7-18 60,13-23-174,5-1-116,-229 36-23,102 5 27,-133 12 41,0 6 0,45 11-41,215 40 142,7-21-68,-5-32-58,-12 3-10,-5 23 48,-5 2 223,20 10 43,-3-11-272,-8-23-33,-19 18-11,12 6 157,14 0 215,38-32-144,2-33-228,-3 1-18,-8 18 3,7-13 19,1-14-16,-129 15 17,142 0 15,-11-2-44,-8-1 15,-24 5 2,-22-10 13,-39 1-25,54 13 31,-275 12-11,-14 2-51,0-3 0,0-3 1,14-6 45,10-19-217,-84 29 167,0-1 1,0 0 0,-1 0 0,0-1 0,0 0 0,-1-1 0,0 0 0,0-1 0,2-3 49,-8 9-12,0 0 0,1-1 0,-1 0-1,-1 1 1,1-1 0,-1 0 0,1 0 0,-1-1 0,0 1-1,-1 0 1,1-1 0,-1 1 0,0-1 0,0 0 0,0 1 0,0-1-1,-1 0 1,0 1 0,0-1 0,0 0 0,-1 0 0,1 1-1,-1-1 1,0 0 0,-1-1 12,-13-21 37,0 0 0,-2 1 0,0 0 0,-2 2 0,-11-12-37,-80-64-42,-138-105-146,203 172 97,-1 1 1,-2 3 0,-2 1-1,-13-3 91,31 16-23,0 1 0,-1 2 0,-1 1-1,0 1 1,-1 2 23,-144-18 75,-2 7 0,-28 8-75,145 8 25,-521-11 75,126-9 100,-9-6 355,442 26-527,-189-19 295,-20-12-323,-271-64 34,-27 15-116,274 60 227,-39 11-145,181 12 58,0 6-1,1 4 1,-99 23-58,-30 22-4851,-152 60 4851,180-45-3384</inkml:trace>
  <inkml:trace contextRef="#ctx0" brushRef="#br0" timeOffset="-60615.117">1627 3453 4505,'-16'-4'5685,"-1"-9"-5144,14 11 300,-6 22-201,9-17-622,-1 0 0,0 0-1,0 0 1,0 0 0,-1 0 0,1-1 0,-1 1 0,1-1 0,-1 1-1,0-1 1,0 1 0,0-1 0,0 0 0,0 0 0,-1 0 0,1 0 0,-1 0-1,1-1 1,-1 1 0,0-1 0,0 0 0,1 1 0,-4-1-18,-121 5 1055,106-7-704,-1 0 0,0 2 1,0 1-1,0 0 0,-11 4-351,-110 25 584,40-15-559,29-1 74,-41 7 66,105-20-141,1 0 0,-1 0-1,1 2 1,0-1-1,0 1 1,1 0 0,-1 1-1,1 0 1,0 0-1,0 1 1,0 0-1,1 0 1,0 0 0,0 1-1,1 1 1,0-1-1,0 1 1,1 0-1,0 0 1,0 1 0,0-1-1,2 1 1,-1 0-1,1 0 1,-1 5-24,-34 238 3,36-246 9,1 0 1,-1 1 0,1-1 0,0 0-1,0 0 1,1 1 0,0-1 0,0 0-1,1 1 1,-1-1 0,1 0 0,1 1-1,-1-1 1,1 0 0,0 0 0,1 0-1,-1-1 1,2 3-13,95 116 223,-61-65-183,-29-43-42,0 0 0,2-1 0,0 0 1,0-1-1,2 0 0,10 10 2,39 36-36,30-1 52,35 3 119,-40-40-113,1-4 1,53 2-23,94 5 20,-59-1 121,77 3-37,-42 5-81,-77-36-2,-84-1 23,43-5 253,69 10 104,-138-1-401,1-1 1,-1-2-1,0 0 0,0-1 0,11-5 0,-14 3-9,0-1 0,0-1 0,-1-1 0,-1-1-1,1 0 1,-2-2 0,0 0 0,0-1 0,-1-1 0,-1 0-1,-1-1 1,0-1 0,-1-1 0,0 0 0,-2 0 0,0-2 9,13-18 69,-13 23-55,-1-2 1,-1 0-1,-1 0 1,0-1-1,-1 0 1,-1 0-1,1-5-14,-4 6 16,-1 0-1,0 0 0,-1-1 1,0 0-1,-2 1 1,0-1-1,-1 1 0,-1-1 1,0 1-1,-2-1 1,0 1-1,0 0 0,-6-10-15,-8-17 129,-2 1-1,-2 2 1,-1 0-1,-3 1 0,-1 2 1,-2 1-1,-18-18-128,-77-38 66,72 59 3,32 22 9,0 1-1,-1 0 1,0 2 0,-1 1 0,-19-5-78,17 5 63,-268-80 516,226 63-418,-2 4 1,-1 2 0,-1 3 0,-33-2-162,10 11 21,0 4 0,-13 4-21,46 2-88,0 2 0,0 2 0,1 3 0,-23 9 88,-53 18-1615,-16 8-2202</inkml:trace>
  <inkml:trace contextRef="#ctx0" brushRef="#br0" timeOffset="6669.36">3820 4987 7226,'-31'-2'3733,"26"1"-3658,0 1-1,0-1 1,0 1-1,1 0 1,-1 0-1,0 0 0,0 1 1,0 0-1,0 0 1,1 0-1,-1 0 1,0 1-1,1 0 1,-1 0-1,1 0 1,0 0-1,-2 2-74,0 0 51,0 1-1,-1-1 1,0-1-1,0 1 0,0-1 1,0 0-1,0-1 1,0 0-1,-1 0 1,1 0-1,-1-1 0,0 0 1,1-1-1,-1 1 1,0-2-1,1 1 1,-1-1-1,0 0 1,1-1-1,-1 1 0,1-1 1,-7-3-51,1 0 133,-1 1 0,0 1 1,0 0-1,0 1 0,-1 0 0,1 1 1,0 1-1,-1 0 0,1 1 0,0 1 1,-5 0-135,-1 3 84,10-2-112,0-1 0,0 0-1,0-1 1,-1 0 0,1 0-1,0-1 1,-1 0-1,1-1 1,-2-1 29,-160-59 41,146 49-1,14 8 1,-1 0 0,0 0 0,-1 1-1,1 1 1,0 0 0,-1 1 0,1 0-1,-1 1 1,1 1 0,-1 0 0,-10 2-41,-250 27 694,193-22-680,-1-3 0,-31-5-14,2 1 3,-50 6-24,-57 14 62,5-13-4,171-7-38,0 3 0,0 2-1,0 1 1,1 2-1,1 2 1,-35 14 1,13-6 7,39-12 29,0 0 1,0 1-1,1 1 0,0 2 1,0 0-1,2 1 0,-1 1 1,-7 7-37,-55 36 212,-95 41-29,165-91-97,0 2 0,1 0 0,0 0 0,1 1 1,-1 0-1,2 1 0,-1 0 0,2 1 0,-6 6-86,0 0-27,10-12 25,0 0 1,0 0-1,1 0 0,0 1 1,0 0-1,0 0 1,1 0-1,0 0 1,0 0-1,0 1 0,1-1 1,0 1-1,0 0 1,1 0-1,-1-1 0,2 1 1,-1 0-1,1 0 1,0 0-1,0 0 1,1 0-1,1 6 2,15 58 60,4-1 0,24 58-60,-40-117 16,0-1-1,1 1 1,0-1-1,0 0 1,1 0-1,1-1 1,-1 0-1,1 0 1,1-1-1,0 0 1,0 0-1,1-1 1,-1-1 0,2 1-1,-1-1 1,1-1-1,8 3-15,246 93 164,-186-79-125,1-5-1,0-3 1,37 1-39,-9-2 20,6-2 129,0-6 0,49-5-149,17 0 38,274 16 34,-203-6-114,496 45 115,-588-52-70,41 1 2,50 14-5,23 15 11,17 1-13,2-6 17,17-16-14,17-23 6,10-5-15,4 16 3,11 12-5,11-17 36,-14-15-41,-1 3 18,-12 4 39,18-10 24,-5-5-60,-159 17 14,-1 8-1,94 14-19,36 19-17,-18-8 10,379 7 14,-390-10-7,0-7 8,9-3-15,-9 0 22,375 23-29,-351-33 45,-4-17-43,22 6-13,-17 13 9,13 17 10,-168-5-20,2-8 0,122-13 26,-198-2-102,0-4 0,46-15 102,162-38-28,-32 13 36,-15-3-1,-4-26-174,-26-22-444,-168 74 470,-2-1-1,-2-3 0,3-5 142,-43 36-3,50-42 36,-1-2-1,-3-2 0,-2-2 1,20-31-33,-62 75-20,-1-1 1,0 1 0,0-1-1,-1 1 1,0-1-1,-1-1 1,0 1 0,0 0-1,-1-1 1,0 1 0,-1-1-1,0 0 1,0 0 0,-1 1-1,-1-1 1,1 0-1,-1 0 1,-1 1 0,0-1-1,-1 1 1,1-1 0,-2 1-1,1 0 1,-1 0 0,-5-6 19,-8-5-9,-1 1 1,0 0 0,-1 2 0,-2 0 0,1 1 0,-2 2-1,0 0 1,-1 1 0,0 1 0,0 1 0,-2 1 0,1 2-1,-1 0 1,-14-2 8,-28-13-89,-472-169-684,420 156 872,12 1 32,-1 6 0,-1 4 0,-68-5-131,-177 3 28,-96 16-28,176 6 23,-18 11-11,10-2-32,82 3 27,-79 12 21,27-17-18,-63 17-23,96-12 21,-98 10 1,229-13-85,1-4-1,-73-10 77,55 2-27,0 6-1,-48 7 28,-195 16 119,-18 32-47,327-50-70,-1-2 0,0-2 1,0-1-1,-11-4-2,-70-4 1,-116 25 4,112-4-3,-91-12-4,-29 12-29,15 1-13,-110-11 73,177 6-10,-102 4 24,-12 14-43,147-14-2,-104-6 2,-23 2 63,116 1 11,-1-5 0,-80-12-74,-99-23-93,80 3 81,-77-28 31,96 20 14,-33 15 3,-133-2 17,141 21-58,22 12-7,114-7 16,-1 5 0,1 5 0,-19 8-4,64-7 235,-1-3 1,-58 2-236,89-11 123,-44 0 161,1 3 0,0 4 0,-61 14-284,-143 28 116,125-27-93,100-13 12,-1-2 0,0-2 0,0-3 1,-32-4-36,44-5-420,-1-3 1,2-1 0,-1-3 0,1-1 0,1-3-1,-27-14 420,17 5-3078,1-11-13</inkml:trace>
  <inkml:trace contextRef="#ctx0" brushRef="#br0" timeOffset="17451.359">1298 5014 6937,'-20'-1'849,"1"0"-1,-1 1 1,0 1-1,0 0 1,1 2-1,-12 3-848,13-3 182,8-1-145,0 0 0,0 0 0,0 1 0,0 0 1,0 1-1,1 0 0,-1 0 0,1 1 0,0 0 0,-5 5-37,8-6 7,-1 1 0,1-1 0,-1-1 0,0 0 0,0 1 0,0-2 0,0 1-1,-1-1 1,1-1 0,-1 1 0,-5 0-7,-31 7 90,15 1 79,0 1-1,1 1 1,1 1 0,0 2 0,1 1 0,0 0 0,2 2 0,0 1 0,0 1 0,2 1-1,-7 10-168,22-23 11,0 1-1,1 0 1,0 1-1,1-1 1,0 1-1,0 0 0,1 0 1,0 1-1,1-1 1,0 1-1,1 0 0,0-1 1,0 1-1,1 0 1,1 0-1,0 9-10,0 27 1,2 1 0,1-1 0,3 0 0,2-1 0,4 10-1,-4-38 5,2 1 0,0-1-1,1 0 1,0-1 0,2-1-1,0 0 1,1 0-1,0-2 1,2 0 0,-1 0-1,2-1 1,-1-1-1,2-1 1,0 0 0,0-2-1,8 4-4,-5-1 3,86 44 47,-83-39-1,1-1 0,1-1 1,0-2-1,1 0 0,1-2 0,0-1 0,0-1 0,1-2 0,0 0 0,0-2 1,0-2-1,20 1-49,117-12 40,-111 3-23,1 2 1,0 3-1,0 2 0,30 7-17,34 17 17,-87-17-19,1-1-1,0-2 1,0-1-1,1-2 1,-1-1 0,22-2 2,-15-7 5,0-1 1,0-3-1,-1-1 1,-1-2-1,0-1 1,-1-2-1,29-19-5,-22 14 51,2 3 0,0 1 1,2 3-1,-1 1 0,2 3 0,-1 2 0,34-1-51,-64 8 9,1 0 1,-1-1 0,0-1 0,0-1-1,0-1 1,0-1 0,-1 0-1,0-1 1,0-1 0,-1-1-1,5-4-9,7-8 36,-2-1 0,-1-1 0,0-1 0,-2-2 0,-1 0 0,-1-1 0,-2-1 1,-1-2-1,-1 1 0,-1-3-36,-11 21 77,0 0 1,-1 0-1,0-1 1,-1 0 0,-1 0-1,0 0 1,-1-1-1,0 1 1,-1 0 0,-1-1-1,0 1 1,0-1 0,-1 1-1,-1-1 1,-1 1-1,0 0 1,0 0 0,-1 0-1,-1 0 1,-1-1-78,-9-15 27,-1-3 38,-1 1 0,-2 1 0,0 1 0,-8-6-65,20 27 33,-1 1 0,1 0 1,-1 1-1,-1-1 0,1 2 1,-1-1-1,0 1 0,-1 1 1,1-1-1,-1 2 1,0-1-1,0 1 0,0 1 1,-8-1-34,-148-7 158,133 11-166,-144-4 48,-1-7 0,-81-18-40,161 14-5,0 5-1,-70 3 6,-134 22-194,-1-2-2111,179-1-907,-8 6-124</inkml:trace>
  <inkml:trace contextRef="#ctx0" brushRef="#br0" timeOffset="58963.064">3733 6680 4441,'-21'2'-368,"3"-1"368,0 5-1728</inkml:trace>
  <inkml:trace contextRef="#ctx0" brushRef="#br0" timeOffset="62132.123">3581 6700 2681,'-63'21'6057,"-13"-3"-3306,0-2-1207,67-15-1500,-1-1 0,1 0 0,-1 0 0,1-1 0,-1 0 0,1-1 0,-1 0-1,1 0 1,0-1 0,0 0 0,0-1 0,-7-4-44,-29-8-120,9 7 121,-1 2 0,0 2 0,0 2-1,0 1 1,-4 1-1,-104-8 75,-131-32 46,170 39 775,0 4-1,-31 9-895,89-7-57,-1-1-1,0-3 0,1-1 1,-1-3-1,-46-10 58,-1-13-224,73 19 231,0 1 0,0 1 1,-1 1-1,0 1 0,0 1 0,-5 1-7,-249 24 704,-8-2-1936,140 1 841,96-13 598,1 3 0,-1 2 0,2 3 0,0 1 0,1 2 0,-35 21-207,61-26 109,0 2 1,1 0 0,1 1 0,1 1 0,1 1-1,0 1 1,1 0 0,1 1 0,-9 17-110,18-26-3,1 1 0,0 0-1,1 0 1,0 0 0,1 0 0,0 0 0,1 1 0,1 0-1,0-1 1,1 1 0,1 5 3,-1-16 0,1 30-1,2 0-1,1 0 1,1 0 0,2-1-1,1 0 1,8 16 1,-10-31-1,2 1 0,0-1 1,1 0-1,1-1 0,0 0 0,1-1 0,1 0 0,0-1 0,1 0 0,15 12 1,155 108 41,-159-119-33,49 29-11,3-3 1,1-3-1,46 13 3,-84-36 1,0-2-1,1-1 0,0-2 1,0-2-1,1-2 0,0-2 1,33 0-1,172-9-3,-184 2 11,212-7 83,35 12-91,-8 4 5,15 2 13,11-4-35,25-15 27,15-18 11,-8 13 37,8 31-36,-1 3 28,18-1-37,-7 1 0,9-10-15,-12-7 20,9 10-15,-4-2 9,-12 15-23,-25 15 27,0 2 16,1-7 128,3-30-73,-221-12-63,89-20-24,495-78-29,-424 92 53,-7 12-32,-3-5 28,-8 3-27,118-13 0,-167 4 18,114 12-11,-90 17 5,-5-7 14,35-28-31,-7-34 23,-10-4-14,-17 14 27,311-2 155,-175 10-155,103 0 110,77-18 218,-439 43-348,-1-5-1,0-5 1,-1-5-1,-2-4 1,78-34-4,62-25 12,-238 84-57,0 0 0,0-1 0,0-1 0,-1 0 0,1-1 0,-2 0 1,1 0-1,-1-2 0,0 1 0,-1-1 0,0-1 0,0 0 0,-1 0 0,0-1 1,-1 0-1,0-1 0,-1 1 0,0-2 0,-1 1 0,0-1 0,-1 1 0,-1-2 0,0 1 1,-1 0-1,0-1 0,-1-1 45,-2-1-13,-2 0 0,0 0 0,-1 1 1,0-1-1,-1 1 0,-1 0 0,-1 0 0,0 0 1,0 1-1,-2-1 0,0 2 0,0-1 0,-2 1 0,1 1 1,-2-1-1,1 2 0,-2 0 0,1 0 0,-2 1 1,1 0-1,-1 1 0,-1 0 0,-2 0 13,-17-7-24,-1 1 0,-1 2 0,1 2 0,-2 1 0,0 1 0,0 3 0,0 0 0,-1 3 0,1 0 0,-35 4 24,-99-1-968,-121 18 968,-463 13 27,446-17 41,-4-1-42,-12-3-35,-13 3 42,-21-5-43,-9 12 12,-29 12 4,4-23 6,-7-16-30,-22 1 53,-30-2 1,256 12 63,-73 14-99,-221 35 108,-1-12-90,-19-15-80,-26 9 68,-12 2-6,2-17 10,7-24-29,25-23 39,9-28-19,17-9-13,2-5-21,35-2 106,28 2 215,41 18 258,18 17 134,198 35-386,0 7 0,1 8-1,-58 16-293,161-23-249,45-7 42,8 0-262,-1 0 0,0-1 0,1 0 0,-1-1 0,0 0 0,0 0 0,0-1 0,1 0 0,-1-1 0,-2 0 469,-18-12-3014</inkml:trace>
  <inkml:trace contextRef="#ctx0" brushRef="#br0" timeOffset="66095.177">1970 7926 9306,'-116'-10'5513,"-54"-18"-4679,137 24-908,0 1 1,-1 2-1,1 2 0,0 0 1,-1 3-1,1 1 1,1 1-1,-1 1 1,1 3-1,0 0 1,1 2-1,-15 8 74,-3-2-23,-367 119-161,378-126 210,0 1 0,1 1-1,0 2 1,1 2 0,1 2-1,1 0 1,1 3 0,0 1-1,2 1 1,0 1 0,-5 9-26,-24 29 55,3 2-1,-39 58-54,80-101 2,1 0 0,1 2 0,2-1-1,0 2 1,1 0 0,2 0 0,0 0-1,2 1 1,-2 14-2,8-30 10,1-1-1,0 0 1,1 1-1,0-1 1,0 0 0,1 0-1,0 0 1,1 0-1,-1 0 1,2 0-1,-1 0 1,2-1 0,-1 0-1,1 0 1,0 0-1,4 4-9,9 11 31,1-2 0,1 0 0,0-2-1,21 15-30,22 12 69,2-3 1,2-3-1,1-4 0,2-2 0,2-3 0,1-3 1,1-4-1,25 4-69,-40-14 87,0-2 1,1-3-1,35 0-87,22-8 93,-1-6 0,76-13-93,84-5 29,30 27-8,11 13-18,27-8 9,-3 3-16,7 6 9,-165-19 1,-1-9-1,49-13-5,144-11 37,-1 28 112,16 9-12,25-26-102,19-11-37,-12 14 5,-11 21 5,-10 26 0,11 18 5,13-4-3,-201-30-13,9-11 3,217-20-4,-25 11 17,-16 23-2,17-6-4,-218-15 11,21-12-18,221-43 76,-17 7-48,-9 24-22,-21 24-12,-6 34 20,4-2-6,5-26-2,-9-3-10,-14 9 10,-29 22 0,30-4-4,7-15 7,-3 8 4,-6-1-9,21-6-6,15-18 7,2-5-2,-7 6-19,9 0 14,11-21 13,27-11-12,-12 7-6,-5 14 6,-15 10-5,-5 1 4,-15 6 3,-11 0 6,-20-5-14,7-16-18,13 3-31,9-16 46,-296 18-16,0-4-1,56-21 27,-14-4-299,-3-6-1,123-64 300,-191 74-97,-3-3-1,-2-3 1,-2-4 0,9-12 97,-69 53-10,1 0 1,-2-1 0,0-1-1,0 0 1,-1-1 0,-1 0-1,3-7 10,-10 16-12,-1 0 0,0 0 0,0 0 0,-1-1 0,0 1 0,0-1 0,0 1 0,-1-1 0,0 0 0,0 0 0,-1 1 0,0-1 0,0 0-1,0 0 1,-1 0 0,0 1 0,0-1 0,-1 0 0,0 1 0,0-1 0,-2-2 12,-6-7-56,-1 0 1,0 1-1,-1 0 1,0 1-1,-2 1 1,1 0-1,-2 0 0,1 2 1,-2 0-1,1 0 1,-2 2-1,-7-4 56,-27-12-53,0 2 1,-2 3-1,0 1 0,-1 4 1,-1 1-1,-47-4 53,-29-2 4,-97-1-4,-199 14 80,-62 21-60,-62 9-32,-21 1-51,-36-15-54,-7-3 112,-7-10 47,-11 21-30,-13 22-20,2-12-9,-2-5-7,8 7 80,11 23 228,14 17-197,-7 13-297,27 7 50,29-35 144,23-43 18,16-30 10,22-7 22,-16-5 9,1-10-68,5 3 25,13-2 48,-10-3 38,13 4 81,13-22-19,16-12-68,-27 13 244,-14 14 15,282 36-298,-93 11-41,-228 35-8,18-17 64,12-14-44,-30-9-37,-15-3 4,-8 15 89,30 31 353,3 11-58,-2 24-380,-24 2-10,375-61-197,-154-8 224,108-19-4442,-44-16 4442,108 7-2953</inkml:trace>
  <inkml:trace contextRef="#ctx0" brushRef="#br0" timeOffset="100375.444">1252 9420 4993,'-95'-5'5964,"-49"6"-4270,131 2-1643,0 0 0,0 1 0,0 0 0,0 1 0,0 0-1,1 1 1,0 1 0,1 0 0,-1 1 0,1 0 0,1 0 0,-1 1 0,2 1 0,-7 6-51,-8 10 34,1 2-1,2 0 0,0 1 1,-7 16-34,-34 49 8,-48 35 18,89-106 60,0 1 0,2 1 0,1 1-1,1 1 1,2 0 0,0 1 0,2 0 0,1 1 0,1 1-1,1 0-85,-14 60 284,4 0 0,-6 70-284,-61 620 305,83-747-209,1 1-1,1-1 0,2 1 1,2-1-1,1 0 0,3 10-95,13 27 89,3-1 0,4-2-1,2 0 1,28 47-89,-53-108 0,24 49 9,2 0-1,2-2 0,21 24-8,-13-28-5,2-2 0,2-2-1,23 17 6,-1-8 2,2-4-1,39 23-1,-60-45 3,2-1-1,1-3 0,0-2 1,2-2-1,10 1-2,104 20 24,2-8 0,2-7 0,81-1-24,-188-18 1,410 45 41,45 10-44,25-31 13,28-32-38,18-26 37,32-44-18,-6-5 48,17 21-26,9 12 83,26 11-20,-24 8-26,19-11-58,1-32 31,-8-22-28,-26 24 11,-2 9-11,-25-3 14,13-22-20,9-29 35,-5 11-41,-32 1-177,-12-29-185,-335 79 333,36 7 45,177-17 0,-52 7 24,-234 25-42,75-24 18,-138 23-6,-1-4-1,86-41 7,169-93 4,-68 28 13,-62 12-58,-202 108 13,1 0 0,-2-2 0,0-1 0,-1 0 0,-2-2 0,0 0 1,-1-2-1,-1 0 0,-1-1 0,-2-1 0,0-1 0,-2 0 0,-1-1 0,-1 0 0,-1-1 0,-2 0 0,-1-1 0,-1 0 0,-1-3 28,-3 7-17,-1-1-1,-1 1 0,-1-1 1,-1 1-1,-2-1 1,-1 1-1,-1 0 0,0 0 1,-3-2 17,3 16 30,-1 0 0,1 0 0,-2 0 0,0 1 0,0 0 1,-1 1-1,0 0 0,0 0 0,-2 0 0,1 1 0,-1 1 1,0-1-1,-1 2 0,0 0 0,-11-6-30,-18-7 208,-2 2 0,1 1 0,-44-10-208,46 15 21,-490-130-613,242 54 571,226 76 34,-1 2 0,0 4 1,0 2-1,-23 3-13,-283 13-187,-11 0-632,-32-34 227,-17-14 660,-14-8 499,1 5 461,-6 11-576,-30 12-900,-67 23-208,-23 6 562,-29-23 292,8-2 305,4 10-99,20 12-319,-15-1-225,4-5 40,9-4 67,20 6 57,-6 29-27,27 11-14,27-26-504,13-18-71,-13 14 437,3-1 200,19-19 247,49-10 315,26-4-51,32 9-248,-2 5-346,19-18-105,1 0 184,18 26 542,-52 31 163,150-11-1196,-69-8 450,123-29-4164,86-12 1093</inkml:trace>
  <inkml:trace contextRef="#ctx0" brushRef="#br0" timeOffset="-3136.058">22708 1517 20476,'3'26'19,"-2"0"0,-1-1-1,0 1 1,-2 0 0,-4 13-19,2 2 16,-6 46 17,3-41-9,3-1-1,1 1 1,3-1 0,4 44-24,13-24 37,-15-65-36,-1 0 0,1 0 0,-1-1 0,0 1 0,1 0 0,-1-1 0,0 0 0,0 1 0,0-1 0,1 0 0,-1 1 0,0-1 0,0 0 0,0 0 0,0 0 0,0 0 0,0 0 0,0 0 0,-1 0 0,1 0 0,0-1 0,0 1 0,-1 0 0,1 0 0,-1-1 0,1 1 0,-1 0 0,0-1-1,1 1 1,-1-1-1,2-1 8,193-356 299,-91 165-216,-55 151 24,-15 7-79,-1-2 0,-2-2 1,7-13-37,59-75 13,208-159-9,-265 244 7,-81 33-103,35 4-315,6 5 303,-1 1 0,1 0-1,0 0 1,0-1 0,0 1 0,0 0-1,-1 0 1,1 0 0,0 0 0,0-1-1,-1 1 1,1 0 0,0 0 0,0 0-1,-1 0 1,1 0 0,0-1-1,0 1 1,-1 0 0,1 0 0,0 0-1,0 0 1,-1 0 0,1 0 0,0 0-1,-1 0 1,1 0 0,0 0 0,0 0-1,-1 0 1,1 0 0,0 1 0,-1-1-1,1 0 1,0 0 0,0 0 0,-1 0-1,1 0 1,0 0 0,0 1-1,0-1 1,-1 0 0,1 0 0,0 0-1,0 1 1,0-1 0,-1 0 0,1 0-1,0 1 1,0-1 0,0 0 0,0 0-1,0 1 1,0-1 0,0 0 0,-1 0-1,1 1 1,0-1 0,0 0 0,0 1-1,0-1 1,0 0 0,0 0-1,0 1 1,1-1 0,-1 0 0,0 1 104,-11 16-4112</inkml:trace>
  <inkml:trace contextRef="#ctx0" brushRef="#br0" timeOffset="-2865.267">23251 1499 9986,'5'6'2409,"1"8"1087,5 10-2735,-2 11-97,4 7-16,2 2-16,1-1-256,0 1-136,9-9-120,2-5-56,2-3-96,6-6-720,-2-14-264,2-18-2889,-3-4 176</inkml:trace>
  <inkml:trace contextRef="#ctx0" brushRef="#br0" timeOffset="-2196.318">24017 1356 9802,'-2'-1'257,"0"0"0,0 1 0,0-1-1,-1 0 1,1 1 0,0-1 0,-1 1 0,1 0 0,0 0 0,-1 0-1,1 0 1,0 0 0,-1 0 0,1 1 0,0-1 0,-1 1 0,1 0-1,0-1 1,0 1 0,-1 0 0,1 0 0,-1 1-257,-56 62 1407,38-30-1175,1 0 0,2 0 0,1 2 0,-3 14-232,13-33 161,1 1 1,0 0 0,2 0-1,0 1 1,1-1-1,-1 16-161,4-33 3,0 0-1,-1 0 0,1 0 0,0 0 1,0 0-1,0 0 0,0 1 0,0-1 1,0 0-1,0 0 0,0 0 0,0 0 1,0 0-1,1 0 0,-1 0 0,1 1 1,-1-1-1,0 0 0,1 0 0,0 0 1,-1 0-1,1-1 0,-1 1 0,1 0 1,0 0-1,0 0 0,0 0 0,-1-1 1,1 1-1,0 0 0,0-1 0,0 1 1,0-1-1,0 1 0,0-1 0,0 1 1,0-1-1,1 0 0,-1 1 0,0-1 1,0 0-3,43-19-53,-16-3 85,-1-2 0,-1-1-1,-1-1 1,-2-1-1,11-17-31,-4 8 41,53-63 26,-52 78-71,-30 21 4,-1 0 1,1 0 0,0 0 0,0 0-1,-1 0 1,1 0 0,0 1 0,-1-1-1,1 0 1,0 0 0,-1 1 0,1-1 0,0 0-1,-1 1 1,1-1 0,0 1 0,-1-1-1,1 1 1,-1-1 0,1 1 0,-1 0-1,1-1 1,-1 1 0,0-1 0,1 1 0,-1 0-1,0-1 1,1 1 0,-1 0 0,0 0-1,0-1 1,0 1 0,0 0 0,1 0-1,-1-1 1,0 1 0,0 0 0,-1 0-1,1-1 1,0 1 0,0 0 0,0 0-1,-7 94 336,4-79-225,1-1-1,1 1 0,0 0 0,1 0 0,1 0 0,1 10-110,-2-25 6,0 1 0,1-1-1,-1 1 1,1-1-1,-1 1 1,1-1 0,-1 0-1,1 1 1,0-1 0,0 0-1,0 1 1,0-1-1,0 0 1,0 0 0,0 0-1,0 0 1,0 0-1,0 0 1,0 0 0,1 0-1,-1 0 1,0 0 0,1-1-1,-1 1 1,1-1-1,-1 1 1,1-1 0,-1 1-1,1-1 1,-1 0 0,1 0-1,-1 0 1,1 0-1,-1 0 1,1 0 0,-1 0-1,1 0 1,1-1-6,55-22-2,-31 6 23,-2-1-1,0-1 1,-2-1-1,0-1 0,-1-1 1,0-3-21,-9 12 17,37-44 34,-50 57-50,0 1-1,-1-1 1,1 1 0,0-1-1,0 0 1,-1 1 0,1-1-1,0 1 1,0-1 0,0 1-1,0-1 1,0 1-1,-1-1 1,1 1 0,0-1-1,0 1 1,0-1 0,0 1-1,0-1 1,1 1 0,-1-1-1,0 1 1,0-1 0,0 1-1,0-1 1,0 0 0,1 1-1,-1-1 1,0 1-1,0-1 1,1 1 0,-1-1-1,0 0 1,1 1 0,-1-1-1,0 0 1,1 1 0,-1-1-1,1 0 1,-1 0 0,0 1-1,1-1 1,-1 0-1,1 0 1,-1 0 0,1 1-1,-1-1 1,1 0 0,-1 0-1,1 0 1,-1 0 0,1 0-1,-1 0 1,1 0 0,-1 0-1,0 0 1,1 0 0,-1 0-1,1-1 1,-1 1-1,1 0 1,-1 0 0,1 0-1,-1-1 1,1 1 0,-1 0-1,-3 20 99,3 55 450,1-74-546,-1-1 0,0 1 0,1 0 0,-1-1 0,0 1 0,1-1 0,-1 0 1,0 1-1,1-1 0,-1 1 0,1-1 0,-1 0 0,1 1 0,-1-1 0,1 0 0,-1 1 0,1-1 0,-1 0 0,1 0 0,-1 1 1,1-1-1,0 0 0,-1 0 0,1 0 0,-1 0 0,1 0 0,0 0 0,-1 0 0,1 0 0,-1 0 0,1 0 0,0 0 1,-1 0-1,1-1 0,-1 1 0,1 0 0,-1 0 0,1-1 0,-1 1 0,1 0 0,-1-1 0,1 1 0,-1 0 0,1-1 1,-1 1-1,1-1 0,-1 1-3,27-23 19,-26 22-15,170-195 239,-149 174-233,-22 21-11,0 1 0,0 0-1,0-1 1,1 1 0,-1 0-1,0-1 1,0 1 0,1 0 0,-1-1-1,0 1 1,1 0 0,-1 0-1,0-1 1,1 1 0,-1 0-1,0 0 1,1 0 0,-1-1 0,1 1-1,-1 0 1,0 0 0,1 0-1,-1 0 1,1 0 0,-1 0-1,0 0 1,1 0 0,-1 0 0,1 0-1,-1 0 1,1 0 0,-1 0-1,0 0 1,1 0 0,-1 0-1,0 1 1,1-1 0,-1 0-1,1 0 1,-1 0 0,0 1 0,1-1-1,-1 0 1,0 1 0,0-1-1,1 0 1,-1 0 0,0 1-1,0-1 1,1 0 0,-1 1 0,0-1-1,0 1 1,0-1 0,1 0-1,-1 1 2,3 27-81,-3-25 78,2 37-58,-2-14 71,0 0 1,2 0-1,2-1 0,0 1 0,1-1 0,2 0 1,1 1-11,-8-23 0,1 0-1,0-1 1,0 1 0,0 0 0,0-1 0,1 1 0,-1-1 0,1 0 0,-1 1 0,1-1 0,0 0 0,0 0 0,0 0 0,0 0 0,0 0 0,1-1 0,-1 1 0,0-1 0,1 1 0,-1-1 0,1 0 0,0 0 0,-1 0 0,1 0-1,0 0 1,0-1 0,-1 1 0,1-1 0,0 0 0,2 0 0,-1-1-70,0 0 0,-1 0 0,1-1 0,0 0 0,-1 1 0,0-1 0,1-1 0,-1 1 0,0 0-1,0-1 1,0 1 0,0-1 0,0 0 0,-1 0 0,0 0 0,1 0 0,-1-1 70,24-66-5193,-24 21 1124</inkml:trace>
  <inkml:trace contextRef="#ctx0" brushRef="#br0" timeOffset="-1342.988">25253 1283 9562,'0'-37'5137,"0"37"-5123,0 0 1,0 0-1,-1 1 0,1-1 1,0 0-1,0 0 0,0 1 1,0-1-1,0 0 0,0 0 1,0 1-1,0-1 0,0 0 1,0 0-1,1 1 0,-1-1 1,0 0-1,0 0 0,0 1 1,0-1-1,0 0 0,0 0 1,0 0-1,1 1 0,-1-1 1,0 0-1,0 0 0,0 0 1,0 1-1,1-1 0,-1 0 1,0 0-1,0 0 0,1 0 1,-1 0-1,0 0 0,0 1 1,1-1-1,-1 0 0,0 0 1,0 0-1,1 0 0,-1 0 1,0 0-1,0 0 0,1 0 0,-1 0 1,0 0-1,0 0 0,1 0 1,-1 0-1,0 0 0,0-1 1,0 1-1,1 0 0,-1 0 1,0 0-1,0 0 0,1 0 1,-1 0-1,0-1 0,0 1 1,0 0-1,1 0 0,-1 0 1,0-1-1,0 1 0,0 0 1,0 0-1,0 0-14,-2 62 441,-10 62 141,6 0-1,5 1 1,6 0-582,11 78 1220,-13-204-696,18-58-160,-3-2-1,-2 0 1,-3-1 0,-2-2-364,-7 42 50,45-273 139,-20 197-138,-27 95-54,0 1 0,0-1 1,0 1-1,0-1 0,0 1 1,1 0-1,-1 0 0,1 0 1,-1 0-1,1 1 0,0-1 1,0 1-1,0-1 0,0 1 1,0 0-1,0 0 0,0 0 1,0 1-1,0-1 0,1 1 1,-1 0-1,0 0 0,0 0 1,0 0-1,1 0 0,-1 1 1,0-1 2,7 2-6,-1-1 0,1 1 1,-1 1-1,0 0 0,0 0 1,0 1-1,-1 0 0,8 5 6,-10-5-9,0 1-1,-1 0 0,0 0 0,0 0 1,0 0-1,-1 1 0,1 0 1,-1 0-1,-1 0 0,1 0 0,-1 1 1,0 0-1,-1-1 0,0 1 1,0 0-1,0 0 0,-1 0 0,0 0 1,0 0-1,0 1 0,-1-1 1,-1 5 9,0 9 6,-1 0 0,-1 0 0,0 0 0,-2 0 0,-1-1 0,0 0 1,-3 4-8,5-13 86,0 0 0,-1 0-1,0-1 1,-1 0 0,0 1-1,-1-2 1,0 1 0,0-1-1,-1 0 1,0-1 0,-1 0-1,1 0 1,-2-1-1,1 0 1,-2 0-85,6-4 41,0-1-1,0-1 1,0 1-1,0-1 1,-1 0 0,1 0-1,0 0 1,-1-1-1,1 0 1,-1 0 0,1-1-1,0 1 1,-1-1-1,1 0 1,0 0 0,0-1-1,0 0 1,0 1-1,0-2 1,0 1 0,0-1-1,1 1 1,-1-1-1,1-1-40,-6-3-73,1 0 1,0-1-1,0 0 0,1-1 0,0 0 0,0 0 0,1-1 0,1 1 0,-1-2 1,0-3 71,4 9-226,0-1 0,1 0 0,0 0 0,0 0 0,0 0-1,1 0 1,0 0 0,0 0 0,0-1 0,1 1 0,0 0-1,0 0 1,2-7 227,27-45-5792,4 25 1712</inkml:trace>
  <inkml:trace contextRef="#ctx0" brushRef="#br0" timeOffset="-1069.648">25879 843 12635,'-1'13'2672,"-2"20"1145,-2 11-3673,-4 15-24,-2 3 32,4 13 32,5-13 56,10 8-56,1-10-96,11 10-40,-4-9-8,4-1-24,-5-9-16,6-10-408,-2-25-336,0-16 2040,0-15-5360,3-29 2151</inkml:trace>
  <inkml:trace contextRef="#ctx0" brushRef="#br0" timeOffset="-780.18">26099 1329 12067,'43'15'5965,"-31"-15"-5916,0-1 0,0 0 0,0 0 0,0-1 1,0-1-1,-1 0 0,1 0 0,3-3-49,-3 2 54,1-1 0,-1-1 0,0 0 0,-1 0 0,0-1-1,0-1 1,0 0 0,-1 0 0,0-1 0,-1-1 0,0 1-1,0-1 1,-1-1 0,0 0 0,-1 0 0,0 0 0,-1-1-1,0 0 1,-1 0 0,-1-1 0,0 1 0,0-1 0,-1 0 0,1-9-54,-5-7 102,1 29-99,0-1-1,0 1 1,0-1 0,0 1 0,0-1-1,0 1 1,0 0 0,0-1 0,0 1-1,0-1 1,-1 1 0,1 0-1,0-1 1,0 1 0,0 0 0,-1-1-1,1 1 1,0 0 0,0-1 0,-1 1-1,1 0 1,0 0 0,-1-1 0,1 1-1,0 0 1,-1 0 0,1-1 0,-1 1-1,1 0 1,0 0 0,-1 0 0,1 0-1,0 0 1,-1 0 0,1 0-1,-1-1 1,1 1 0,-1 0 0,1 0-1,0 1 1,-1-1 0,1 0 0,-1 0-1,1 0 1,0 0 0,-1 0 0,1 0-1,0 0 1,-1 1 0,1-1 0,-1 0-1,1 0 1,0 1 0,-1-1-1,1 0 1,0 0 0,0 1 0,-1-1-1,1 0 1,0 1 0,0-1 0,-1 1-3,-41 69 221,27-35-86,1 0 0,1 1 0,2 1 0,2-1 0,1 2 0,2-1 0,2 1 0,0 31-135,23 18 230,-18-85-229,0 1-1,1 0 1,-1 0-1,1-1 1,-1 1 0,1-1-1,0 1 1,0-1-1,0 0 1,0 0 0,0 0-1,1 0 1,-1 0-1,0 0 1,1 0 0,0-1-1,-1 0 1,1 1-1,0-1 1,0 0 0,0 0-1,-1 0 1,1-1-1,0 1 1,0-1 0,1 1-1,2-3-40,0 1 0,0-1 1,0 0-1,0 0 1,0 0-1,-1-1 0,1 0 1,-1 0-1,0 0 0,0-1 1,0 0-1,0 0 1,-1 0-1,3-3 40,-5 5-36,30-29-1294,-3 0 1,0-2 0,-2-2-1,-2 0 1,19-34 1329,24-41-4049</inkml:trace>
  <inkml:trace contextRef="#ctx0" brushRef="#br0" timeOffset="-559.639">27037 948 4729,'7'38'4257,"-13"1"-824,-3 15 55,-4-4-2327,3 7-145,-11-2-328,-3 15-200,-3-8-224,-2 14-144,5-9-80,1 2-48,8-19 56,2-10-280,6-22-248,-5-15-808,3-26-601,3-21-2087,-2-13-41</inkml:trace>
  <inkml:trace contextRef="#ctx0" brushRef="#br0" timeOffset="-337.966">26742 1236 9458,'-3'3'3113,"3"3"407,0 2-2567,10 3-369,5 2-312,17-1-104,9-2 8,21 3-64,0-2 32,18 2-760,-4-2 3512,8 6-6592,-15-4 2631</inkml:trace>
  <inkml:trace contextRef="#ctx0" brushRef="#br0" timeOffset="1614.247">25116 2482 7001,'5'-8'223,"2"-6"489,2-1 0,0 2 1,1-1-1,0 1 0,1 0 0,1 1 0,1 0-712,-5 6 851,-9 6-808,1 0 0,0 0 0,0 0 1,-1 0-1,1 0 0,0 0 0,0 0 0,0 0 0,-1 0 1,1 0-1,0-1 0,0 1 0,0 0 0,0 0 0,-1 0 1,1 0-1,0 0 0,0-1 0,0 1 0,0 0 0,0 0 1,-1 0-1,1-1 0,0 1 0,0 0 0,0 0 0,0-1 1,0 1-1,0 0 0,0 0 0,0 0 0,0-1 0,0 1 1,0 0-1,0 0 0,0-1 0,0 1 0,0 0 0,0 0 1,0 0-1,0-1 0,0 1 0,0 0 0,1 0 0,-1 0 1,0-1-1,0 1 0,0 0 0,0 0 0,0 0 0,1-1 1,-1 1-44,-55 12 2369,-195 110-638,240-117-1715,0 0-1,-1 1 0,2 0 1,-1 1-1,1 0 0,0 1 1,1-1-1,-1 2 0,2-1 0,-1 1 1,1 0-1,0 1 0,1-1 1,0 2-1,1-1 0,0 0 1,-3 10-16,5-10 1,1-1 0,0 0 0,0 1 0,0 0 0,1-1 1,1 1-1,0 0 0,0 0 0,1-1 0,0 2-1,-1-8-7,1 0 0,-1 0 0,1 0 0,0 0 0,0 0 0,0-1 0,0 1-1,0 0 1,0 0 0,1-1 0,-1 1 0,1-1 0,0 1 0,0-1 0,0 0 0,0 0-1,0 1 1,1-2 0,-1 1 0,0 0 0,1 0 0,-1-1 0,1 1 0,0-1 0,0 0 0,-1 0-1,1 0 1,0 0 0,0 0 0,0-1 0,0 1 0,0-1 0,2 0 7,13-2-89,-1 0-1,0-2 1,0 0 0,0 0-1,-1-2 1,0 0 0,0-1-1,0 0 1,-1-2 0,0 0 0,0 0-1,-1-1 1,0-1 0,8-9 89,6-1-126,-21 15 97,1 0 0,-1 1 0,1 0 1,0 0-1,0 1 0,1 0 0,-1 0 1,1 1-1,0 0 0,0 0 1,0 1-1,0 1 0,6-1 29,-11 2-6,-1 0 0,1 0 0,-1 1 0,1-1-1,0 1 1,-1 0 0,1 0 0,-1 1 0,1-1 0,-1 1 0,0-1-1,0 1 1,0 0 0,0 0 0,0 1 0,0-1 0,0 1 0,-1-1-1,1 1 1,-1 0 0,0 0 0,1 0 0,-2 0 0,1 0 0,0 0-1,-1 1 1,1-1 0,-1 1 0,0-1 0,0 1 6,2 7-25,0 0 0,0 1 0,-2-1 1,1 1-1,-1 0 0,-1-1 0,0 1 0,-2 8 25,0-6 34,-1 0-1,-1 0 0,0-1 1,0 0-1,-2 0 0,1 0 1,-2-1-1,-1 2-33,-5 8 227,-1 0-1,-2-1 0,0 0 1,-1-2-1,-1 0 1,0 0-1,-2-2 1,0-1-1,-17 11-226,-24 12 952,-2-2-1,-58 23-951,58-34 243,63-26-260,0 0-1,-1-1 1,1 1 0,0 0 0,0-1 0,-1 1 0,1-1 0,0 1 0,0 0 0,0-1 0,-1 1 0,1-1 0,0 1-1,0 0 1,0-1 0,0 1 0,0-1 0,0 1 0,0-1 0,0 1 0,0 0 0,0-1 0,0 1 0,0-1 0,0 1-1,0-1 1,1 1 0,-1 0 0,0-1 0,0 1 0,0-1 0,1 1 0,-1 0 0,0-1 0,0 1 0,1 0 0,-1-1-1,0 1 1,1 0 0,-1 0 0,0-1 0,1 1 0,-1 0 0,1 0 0,-1-1 0,0 1 0,1 0 0,-1 0 0,1 0-1,-1 0 1,1 0 0,-1 0 0,0 0 0,1 0 0,-1 0 0,1 0 0,-1 0 0,1 0 17,89-54-5620,-21 21 1312</inkml:trace>
  <inkml:trace contextRef="#ctx0" brushRef="#br0" timeOffset="2083.623">25632 2596 9970,'-20'9'2537,"-28"55"83,-106 138-1466,49-17-418,101-177-668,1 0-1,-1-1 1,1 1 0,0 1-1,1-1 1,0 0-1,0 1 1,1-1 0,0 5-68,1-10 12,0 0 1,1-1 0,-1 1-1,0 0 1,1-1-1,0 1 1,0-1 0,0 1-1,0-1 1,0 1-1,0-1 1,1 0 0,-1 1-1,1-1 1,-1 0-1,1 0 1,0 0 0,0 0-1,0-1 1,0 1 0,0 0-1,0-1 1,1 1-1,-1-1 1,0 0 0,1 0-1,-1 0 1,1 0-1,-1 0 1,1-1 0,0 1-1,0-1-12,11 2 15,1-1-1,0-1 1,0-1-1,0 0 1,-1 0 0,1-2-1,-1 0 1,1-1-1,-1 0 1,0-1-1,0 0 1,8-6-15,-1 0 20,0-1-1,0 0 1,-2-2-1,1-1 1,-2 0 0,0-1-1,-1-1 1,0-1-1,-2 0 1,0-1 0,-1-1-1,-1 0 1,0-1-1,-2 0 1,-1-1 0,0 0-1,4-17-19,2-4 32,-2-1 0,-1 0 0,-3-1 0,-1 0-1,-3 0 1,-1-1 0,-2-20-32,-3 58 8,1-2 4,0 0 1,-1 1-1,-1-1 1,0 0-1,0 1 1,0-1-1,-2 1 1,1-1-1,-1 1 0,0 0 1,-1 0-1,-3-7-12,5 14 5,1 0 0,0 0 0,-1 0 0,1 0 0,-1 0 0,1 0 0,-1 1 0,0-1 0,0 1 0,0-1 0,0 1 0,0-1 0,0 1 0,0 0 0,-1 0 0,1 0 0,0 1 0,0-1 0,-1 0 0,1 1 0,-1-1 0,1 1 0,0 0 0,-1 0 0,1 0 0,-1 0 0,1 0 0,-1 1 0,1-1 0,0 1 0,-1-1 0,1 1 0,0 0 0,-1 0 0,1 0 0,0 0 0,0 0 0,0 1 0,0-1 0,0 1 0,0 0-5,-65 73 247,64-71-229,0-1 0,0 1-1,1-1 1,-1 1 0,1 0-1,0 0 1,0 0-1,1 0 1,-1 0 0,1 1-1,0-1 1,0 0-1,0 1 1,1-1 0,-1 0-1,1 1 1,0-1 0,1 1-1,-1-1 1,1 1-1,0-1 1,0 0 0,0 1-1,2 3-17,2-2 19,0 0 0,1-1 0,0 1 0,0-1 0,0 0 0,1-1 0,0 0 0,0 0 0,0 0 0,0-1 0,1 0 0,-1 0 0,1-1 0,0 0 0,0 0 0,0-1 0,0 0 0,0 0-1,0-1 1,0 0 0,0 0 0,0-1 0,4-1-19,-11 2 1,0 0-1,0 0 1,0 1-1,1-1 1,-1 0 0,0 0-1,0 1 1,0-1-1,0 0 1,0 1-1,0-1 1,0 1-1,0-1 1,0 1-1,0 0 1,0-1-1,0 1 1,0 0-1,-1 0 1,1 0-1,0 0 1,-1 0 0,1 0-1,0 0 1,-1 0-1,1 0 1,-1 0-1,1 0 1,-1 0-1,0 0 1,1 0-1,-1 0 1,0 0-1,0 0 1,0 1-1,0-1 1,0 0 0,0 0-1,0 0 1,0 0-1,0 0 1,-1 0-1,1 1 0,1 7 0,9 269 3,-10-270-127,1-1 1,0 0-1,0 0 1,0 1 0,1-1-1,0 0 1,0 0-1,1-1 1,0 1-1,0 0 1,3 3 123,18 4-2438,10-36-1337</inkml:trace>
  <inkml:trace contextRef="#ctx0" brushRef="#br0" timeOffset="2488.803">25837 2714 624,'7'-38'0</inkml:trace>
  <inkml:trace contextRef="#ctx0" brushRef="#br0" timeOffset="3363.025">26292 2314 3921,'9'2'2881,"7"7"4125,-23 5-5645,-46 9 915,41-18-2189,1 0 1,0 1-1,0 0 1,1 1-1,0 0 1,0 1-1,0 0 1,1 0-1,0 1 0,1 0 1,0 1-1,1 0 1,-1 0-1,2 1 1,0-1-1,-3 8-87,0 11 48,1 1 0,2-1 1,1 2-1,2-1 0,1 0 0,1 1 0,2 16-48,14 47 61,-14-91-60,0 0 0,0 0 0,0 1 0,1-1 0,-1 0 0,1 0 0,0 0 0,-1 0 0,1-1 0,1 1 0,-1 0 0,0-1 0,1 0 0,-1 1 0,1-1 1,0 0-1,0 0 0,0-1 0,0 1 0,0 0 0,0-1 0,0 0 0,0 0 0,1 0 0,0 0-1,4-1 3,0-1 0,-1 0 0,1-1 0,-1 0 0,0 0 0,1 0 0,-1-1 0,0 0 0,0-1 0,-1 1 0,5-4-3,4-3 12,-1 0 0,-1-1 0,0-1-1,0 0 1,-1-1 0,-1 0 0,0 0-1,-1-2 1,0 1 0,5-12-12,23-31 46,90-120 112,-110 150-137,16-22 55,-2-2 0,-2-1 0,14-39-76,-35 67 64,-1-1 0,-2 0-1,-1-1 1,0 1 0,0-24-64,-11-28 255,5 74-243,1 1-1,-1 0 1,0 0-1,1 0 1,-1 0-1,0-1 1,0 1-1,-1 1 1,1-1-1,0 0 1,-1 0-1,1 0 1,-1 1-1,1-1 1,-1 1-1,0-1 1,0 1 0,1-1-1,-1 1 1,0 0-1,0 0 1,0 0-1,-1 0 1,1 1-1,0-1 1,0 0-1,0 1 1,-1 0-1,1-1 1,0 1-1,-2 0-11,-6 2 14,-1 0 1,1 1-1,-1 1 0,1-1 0,0 2 0,0-1 1,1 1-1,-1 1 0,1 0 0,0 0 1,0 1-1,1 0 0,0 0 0,1 1 0,-5 5-14,-8 10 0,1 0 0,1 2-1,1 0 1,2 1 0,0 0-1,2 1 1,0 1 0,-1 11 0,13-36 0,-1 0-2,0 0 1,0 0 0,1 0 0,-1 0 0,1 1-1,0-1 1,0 1 0,0-1 0,0 1 0,0-1 0,1 1-1,0 0 1,0-1 0,0 1 0,0-1 0,0 1-1,1 0 1,0-1 0,-1 1 0,1-1 0,1 1-1,-1-1 1,0 0 0,1 1 0,0-1 0,0 0-1,0 0 1,0 0 0,0 0 0,2 1 1,2-1-5,0-1 0,0 0 1,0 0-1,1 0 0,-1-1 1,1 0-1,0 0 0,-1 0 1,1-1-1,-1 0 0,1 0 5,11 0-4,67-2 33,-57 0-16,-1 1 0,0 2-1,0 1 1,22 4-13,-46-6-4,0 0 0,0 0 1,0 1-1,0 0 0,0 0 1,0-1-1,0 2 0,0-1 0,0 0 1,0 1-1,-1-1 0,1 1 0,0 0 1,-1 0-1,0 0 0,1 0 1,-1 0-1,0 0 0,0 1 0,0-1 1,0 1-1,-1-1 0,1 1 1,-1 0-1,0 0 0,1-1 0,-1 1 1,0 0-1,-1 0 0,1 0 1,0 1-1,-1-1 0,0 2 4,-1 61-1530,6-56-2168</inkml:trace>
  <inkml:trace contextRef="#ctx0" brushRef="#br0" timeOffset="4159.184">27260 2213 8658,'34'-20'4801,"-49"58"-2991,6-21-1556,1 0 0,1 1 0,1 0 0,0 0 0,2 1 0,0-1 0,0 1 1,2 0-1,1 2-254,1-15 46,1 0 1,0-1-1,1 1 0,-1-1 1,1 1-1,0-1 1,1 0-1,-1 0 1,1 0-1,0 0 0,0 0 1,1-1-1,-1 1 1,1-1-1,0 0 1,0 0-1,1 0 0,-1-1 1,1 0-1,0 1 1,0-1-47,-2-2 27,-1 1 0,1-1 0,-1 1-1,1-1 1,0 0 0,0 0 0,0-1 0,-1 1 0,1 0 0,0-1 0,0 0 0,0 0 0,0 1 0,0-2 0,0 1 0,0 0 0,0-1 0,-1 1 0,1-1 0,0 0 0,0 0 0,0 0 0,-1 0 0,1-1 0,-1 1 0,1 0 0,-1-1 0,1 0 0,-1 0 0,0 0 0,0 0-1,0 0 1,0 0 0,0-1-27,6-6 113,-1 0-1,0 0 0,-1-1 1,0 0-1,0 0 0,-1-1 0,-1 0 1,1-1-113,-2 4 23,0 0 1,-1 0 0,0 0-1,0 0 1,-1-1-1,0 1 1,-1-1 0,0 1-1,0-1 1,0 1 0,-1-1-1,-1 1 1,1 0-1,-1-1-23,2 9 1,0-1 0,0 1 0,0 0 0,0-1-1,0 1 1,0-1 0,0 1 0,0 0-1,0-1 1,0 1 0,-1-1 0,1 1 0,0 0-1,0-1 1,0 1 0,0 0 0,0-1-1,-1 1 1,1-1 0,0 1 0,0 0 0,-1 0-1,1-1 1,0 1 0,-1 0 0,1-1-1,0 1 1,-1 0 0,1 0 0,0 0 0,-1-1-1,1 1 1,0 0 0,-1 0 0,1 0-1,-1 0 1,1 0 0,0 0 0,-1 0 0,1 0-1,-1 0 1,1 0 0,0 0 0,-1 0-1,1 0 1,-1 0 0,1 0 0,0 0 0,-1 0-1,1 0 1,-1 0 0,1 1 0,0-1 0,-1 0-1,1 0 1,0 1 0,-1-1 0,1 0-1,0 0 1,0 1 0,-1-1 0,1 0 0,0 1-1,0-1 1,-1 0-1,-9 27-41,10-24 37,0 0 0,0 0 0,0 0 1,0 0-1,0 0 0,1-1 0,-1 1 0,1 0 1,0 0-1,0-1 0,0 1 0,0 0 0,0-1 1,1 1-1,-1-1 0,1 1 0,0-1 1,0 0-1,0 0 0,0 0 0,0 0 0,0 0 1,0 0-1,1 0 0,-1-1 0,0 1 0,1-1 1,0 0-1,-1 0 0,1 0 0,0 1 4,7 1-5,0 0 0,0-1 0,0 0 0,0 0 0,0-1 0,0 0 0,0-1 0,8 0 5,-11 0 9,1 0 1,-1-1-1,1 0 0,-1 0 0,0-1 0,1 0 0,-1 0 0,0 0 0,0-1 0,0 0 0,0-1 0,-1 0 0,0 0 0,1 0 0,-1 0 0,-1-1 0,1 0 0,-1 0 1,1-1-1,-2 0 0,1 0 0,-1 0 0,1 0 0,-2-1 0,1 1 0,-1-1 0,0 0 0,0 0 0,0-5-9,-2 1 22,0 1-1,-1-1 1,0 0-1,-1 0 1,0 0-1,-1 0 1,0 1-1,-1-3-21,3 12 0,0 1 0,0 0 0,0-1 0,0 1 0,0-1-1,0 1 1,0 0 0,0-1 0,0 1 0,0 0 0,0-1 0,0 1 0,0-1 0,-1 1-1,1 0 1,0-1 0,0 1 0,0 0 0,0-1 0,-1 1 0,1 0 0,0 0 0,0-1-1,-1 1 1,1 0 0,0-1 0,0 1 0,-1 0 0,1 0 0,0 0 0,-1-1 0,1 1-1,0 0 1,-1 0 0,1 0 0,-1 0 0,1 0 0,0 0 0,-1 0 0,1 0 0,0 0-1,-1 0 1,1 0 0,0 0 0,-1 0 0,1 0 0,-1 0 0,1 0 0,0 0 0,-1 0-1,1 0 1,0 0 0,-1 1 0,1-1 0,0 0 0,-1 0 0,1 0 0,0 1 0,-1-1-1,1 0 1,0 0 0,0 1 0,-1-1 0,1 0 0,0 1 0,0-1 0,0 0 0,-1 1 0,-11 25-44,8-11 24,0 1-1,1 0 0,0 0 0,1 1 1,1-1-1,1 0 0,1 11 21,0-24 0,-1 0-1,1 0 0,-1-1 1,1 1-1,0 0 1,0-1-1,0 1 0,1-1 1,-1 1-1,1-1 1,-1 0-1,1 1 0,0-1 1,0 0-1,0 0 1,0 0-1,0 0 0,0-1 1,0 1-1,1-1 1,-1 1-1,1-1 0,-1 0 1,1 0-1,0 0 1,-1 0-1,1 0 1,46 9 36,0-1 0,0-3 0,48-1-36,-18-1 87,-60-28 218,-12-2-295,-1 0 0,-2 0 1,0 0-1,-2-1 0,0 1 0,-2-1 0,-1 0 0,-1 1 0,-2-1 0,0 1 0,-2 0 1,-1 0-11,-1-13-2678,36 44-2918,-5-8 1867</inkml:trace>
  <inkml:trace contextRef="#ctx0" brushRef="#br0" timeOffset="4449.744">28135 1751 10698,'-20'51'5478,"25"32"-4114,4-48-1126,2 0 0,1-1 1,2 0-1,15 24-238,-12-22 46,61 116 52,-75-146-86,1 0 1,0 0-1,1 0 0,0 0 0,-1-1 0,2 1 0,-1-1 0,1 0 1,-1-1-1,4 2-12,-8-6 9,0 0-1,0 0 1,0 0 0,0 0 0,0 0 0,0 0 0,0-1 0,0 1 0,-1 0 0,1 0-1,0-1 1,0 1 0,0-1 0,0 1 0,0-1 0,0 1 0,-1-1 0,1 0-1,0 1 1,0-1 0,-1 0 0,1 1 0,-1-1 0,1 0 0,0 0 0,-1 0 0,1 0-1,-1 1 1,0-1 0,1 0 0,-1 0 0,0 0 0,0 0 0,1-1-9,1-2 38,118-284 782,-120 288-821,0 0-1,1 0 1,-1 1 0,0-1-1,0 0 1,0 0 0,0 0-1,0 1 1,0-1 0,0 0-1,0 0 1,1 0 0,-1 1 0,0-1-1,0 0 1,0 0 0,0 0-1,1 0 1,-1 0 0,0 1-1,0-1 1,0 0 0,1 0-1,-1 0 1,0 0 0,0 0-1,0 0 1,1 0 0,-1 0 0,0 0-1,0 0 1,1 0 0,-1 0-1,0 0 1,0 0 0,1 0-1,-1 0 1,0 0 0,0 0-1,0 0 1,1 0 0,-1 0-1,0 0 1,0-1 0,0 1 0,1 0-1,-1 0 1,0 0 0,0 0-1,0 0 1,0-1 0,1 1-1,-1 0 1,0 0 0,0 0-1,0 0 1,0-1 0,0 1-1,0 0 1,0 0 0,1-1 1,2 27-37,-3-21 33,2 15-2,-1-2 37,0 0-1,1 0 1,0 0 0,2 0 0,0 0 0,1 0-1,1-1 1,0 0 0,2 0 0,0-1 0,0 1 0,2-2-1,1 2-30,-9-15-52,0 0 0,-1 0 0,1 0 0,0 0 0,0 0 0,0-1 0,0 1 0,1-1 0,-1 1 0,0-1 0,1 0 0,-1 0 0,1 0 0,-1 0 0,1-1 0,-1 1 0,1-1 0,-1 1 0,1-1 0,0 0 0,-1 0 0,1 0 0,0 0 0,-1-1 0,1 1 0,-1-1 0,1 0 0,0 1 0,-1-1 0,0 0 0,1 0 0,-1-1 0,0 1 0,1 0 0,-1-1 0,0 1 0,0-1 0,0 0 0,0 0 0,0 0 0,0-1 52,23-31-3530,0-9-374</inkml:trace>
  <inkml:trace contextRef="#ctx0" brushRef="#br0" timeOffset="5519.465">28906 1974 7178,'1'0'7661,"-6"1"-4024,-35 13-2321,30-8-1289,1 0-1,0 1 0,0 0 1,0 0-1,1 1 0,0 1 1,0-1-1,1 1 1,0 0-1,1 1 0,0-1 1,0 1-1,1 1 0,0-1 1,1 1-1,1 0 1,-1 0-1,2 0 0,-1 0 1,2 0-1,-1 1 0,1 1-26,1-10 5,0 1-1,0-1 1,0 1-1,0-1 0,0 1 1,1-1-1,0 0 1,-1 1-1,1-1 0,1 0 1,-1 1-1,0-1 1,1 0-1,-1 0 1,1 0-1,0 0 0,0-1 1,0 1-1,1 0 1,-1-1-1,1 1 0,-1-1 1,1 0-1,0 0 1,0 0-1,0 0 0,0-1 1,0 1-1,0-1 1,0 1-1,0-1 1,1 0-1,-1 0 0,1-1 1,-1 1-1,0-1 1,1 0-1,-1 0 0,3 0-4,1-1 12,1-1-1,0 0 0,-1 0 1,0 0-1,1-1 0,-1 0 0,0-1 1,-1 0-1,1 0 0,-1 0 1,1-1-1,-1 0 0,-1 0 0,1 0 1,-1-1-1,0 0 0,0 0 0,0 0 1,-1-1-1,0 1 0,0-1 1,-1 0-1,2-5-11,7-20-52,-1 1 1,-1-1-1,-2-1 1,3-27 51,-4 11-718,-6 114-385,0-58 1123,2 0 0,-1 0 0,1-1 0,0 1 0,0-1-1,1 0 1,-1 1 0,2-1 0,-1-1 0,1 1-1,-1-1 1,1 0 0,1 0 0,-1 0 0,1-1 0,0 0-1,0 0 1,0 0 0,0-1 0,1 0 0,0 0 0,-1 0-1,1-1 1,0 0 0,0 0 0,0-1 0,1 0 0,-1-1-1,0 1 1,0-1 0,1 0-20,-1-1 14,-1-1-1,1 1 1,0-1 0,0 0-1,-1-1 1,1 0-1,-1 0 1,0 0 0,0-1-1,0 1 1,0-1-1,-1-1 1,1 1 0,-1-1-1,0 0 1,-1 0-1,1-1 1,0-1-14,67-107 165,-70 112-161,7-13-159,-1-1 1,-1 0-1,0 0 0,-1 0 1,0-1-1,-2 0 1,0 0-1,-1 0 1,0 0-1,-2-1 1,0 1-1,-1-1 1,0 1-1,-2-1 1,0 1-1,-1 0 1,0 0-1,-2 0 1,0 0-1,-1 0 1,0 1-1,-2 0 0,-1-3 155,8 18-37,0-1 0,1 1 0,-1 0 0,0-1 0,0 1 0,0 0 0,1 0 0,-1 0 0,-1-1-1,1 1 1,0 0 0,0 0 0,0 1 0,0-1 0,-1 0 0,1 0 0,0 1 0,-1-1 0,1 0-1,-1 1 1,1-1 0,-1 1 0,1 0 0,-1 0 0,1-1 0,-1 1 0,1 0 0,-1 0 0,1 0-1,-1 1 1,1-1 0,-1 0 0,1 0 0,-1 1 0,1-1 37,-34 44 192,27-23-15,1 1 1,1 0-1,1 0 1,0 1 0,2-1-1,1 1 1,1 0 0,0 0-1,2 0 1,1 0 0,1-1-1,0 1 1,2-1 0,1 0-1,0 0 1,2 0-1,1-1 1,0 0 0,1-1-1,10 14-177,-17-28 5,0 0 1,0 1-1,1-1 0,0-1 0,0 1 0,0-1 0,1 1 0,-1-1 0,1 0 1,1-1-1,-1 1 0,1-1 0,0 0 0,0-1 0,0 1 0,0-1 0,0-1 1,1 1-1,-1-1 0,1 0 0,0 0 0,0-1 0,0 0 0,-1 0 0,5 0-5,-4-5 20,1 0-1,-1 0 1,0-1-1,0 0 1,0 0-1,-1-1 1,1 0-1,-1 0 1,-1 0-1,1 0 1,-1-1 0,-1 0-1,1 0 1,-1-1-1,0 1 1,-1-1-1,1 0 1,-2 0-1,2-3-19,13-38-14,-2 0 0,-2-1-1,-3 0 1,-1-1 0,-3 0 0,-2 0 0,-2 0-1,-3-1 1,-4-24 14,4 55-60,1 7-12,-1 0 1,0 1 0,-1-1-1,0 1 1,-1 0-1,-1 0 1,-3-7 71,7 19-3,1 1 1,-1-1-1,0 1 1,0-1-1,0 0 1,0 1-1,0-1 1,0 1-1,0-1 1,0 1-1,0-1 1,-1 1-1,1-1 1,0 1-1,0-1 1,0 1-1,0-1 1,-1 1-1,1-1 1,0 1-1,-1-1 0,1 1 1,0 0-1,-1-1 1,1 1-1,0-1 1,-1 1-1,1 0 1,-1 0-1,1-1 1,-1 1-1,1 0 1,-1 0-1,1-1 1,-1 1-1,1 0 1,-1 0-1,1 0 1,-1 0-1,1 0 1,-1 0-1,1 0 1,-1 0-1,1 0 0,-1 0 1,0 0-1,1 0 1,-1 0-1,1 0 1,-1 0-1,1 0 1,-1 1-1,1-1 1,-1 0-1,1 0 1,0 1-1,-1-1 1,1 0-1,-1 1 1,1-1-1,0 1 1,-1-1-1,1 0 1,0 1-1,-1-1 1,1 1 2,-12 36 119,9-5-13,2-1 1,0 1-1,2 0 0,2-1 0,0 1 0,2-1 0,2 0 1,1 0-1,1-1 0,3 5-106,-3-11 26,1-1 0,1 0 0,1-1 0,1-1 0,1 0 1,1 0-1,1-1 0,0-1 0,1-1 0,1-1 0,1 0 0,15 10-26,19-4 99,-52-22-89,0-1-1,1 0 1,-1 0-1,0 0 1,1 1-1,-1-1 0,0 0 1,1 0-1,-1-1 1,0 1-1,0 0 1,1 0-1,-1-1 0,0 1 1,1-1-1,-1 1 1,0-1-1,0 1 1,0-1-1,0 0 0,0 0 1,0 1-1,0-1 1,0 0-1,0 0 1,0 0-1,0 0 0,0 0 1,-1 0-1,1 0 1,0-1-1,-1 1 0,1 0 1,-1 0-1,1 0 1,-1-1-1,1 1 1,-1 0-1,0-1-9,-1-5 31,1 0-1,-2 0 1,1 0-1,-1 1 1,0-1-1,0 0 1,-1 1-1,0-1 1,0 1-1,-1 0 1,0 0-1,0 0 1,0 1 0,0-1-1,-1 1 1,0 0-1,0 0 1,-1 1-1,1 0 1,-6-4-31,-5-5-14,0 1 0,-2 0 1,1 1-1,-1 1 0,-1 1 1,0 0-1,-5-1 14,6 11-121,33 15-2,-3-11 110,0-1 0,0 0 0,0-1 0,1 0 0,-1 0 0,1-2 0,-1 0 0,1 0 0,0-1 1,-1 0-1,1-2 0,0 1 0,-1-1 0,1-1 0,-1 0 0,6-3 13,11-1 12,-1-1 1,0-2-1,-1-1 1,0 0-1,-1-2 1,3-3-13,-18 9 13,0 0 1,-1-1-1,1 0 1,-2 0-1,1-1 1,-1 0-1,-1-1 1,0 0-1,0-1 1,-1 1-1,0-1 1,-1-1-1,0 1 1,-1-1-1,2-6-13,-3 6 9,0-1 0,-1 0 0,-1 0-1,0-1 1,0 1 0,-2 0 0,0 0-1,0-1 1,-1 1 0,0 0-1,-2-4-8,3 15-1,-1 0-1,1 0 0,-1 0 1,1 0-1,-1 1 0,0-1 1,0 0-1,0 0 0,0 0 1,0 1-1,0-1 0,0 0 1,0 1-1,-1-1 1,1 1-1,0-1 0,-1 1 1,0 0-1,1 0 0,-1 0 1,0 0-1,1 0 0,-1 0 1,0 0-1,0 0 0,0 1 1,0-1-1,0 1 0,0-1 1,0 1-1,0 0 0,0 0 1,0 0-1,0 0 0,0 0 1,0 0-1,0 1 0,0-1 1,-1 1 1,-70 41-49,56-27 94,2 1 0,0 1 0,1 0 0,0 1 0,1 0 0,2 1 0,0 1 0,0 0 1,-1 7-47,9-20 23,-1 1-1,2 0 1,-1 0-1,1 0 1,0 0-1,0 0 1,1 0-1,0 1 0,1-1 1,0 0-1,0 0 1,1 1-1,0-1 1,0 0-1,1 0 0,0 0 1,1 0-1,-1 0 1,2 0-1,-1 0 1,1-1-1,0 0 0,0 0 1,1 0-1,0 0 1,0-1-1,1 0 1,3 3-22,1-2-13,0 0-1,0-1 1,1 0 0,0-1 0,0-1 0,0 1 0,0-2 0,1 1 0,0-2 0,-1 0 0,1 0 0,0-1 0,0 0 0,0-1 0,0 0 0,1-1 13,12-2-721,0 0 1,0-1-1,-1-2 1,1 0 0,-1-2-1,0 0 1,4-4 720,66-39-3730</inkml:trace>
  <inkml:trace contextRef="#ctx0" brushRef="#br0" timeOffset="7002.519">26086 4013 6705,'14'-16'1185,"0"0"0,-1 0 0,-1-2 0,-1 1 0,0-2 0,-1 1 0,-1-1 0,3-10-1185,-4-49 2876,-8 76-2829,0 0 1,-1 0-1,1 0 0,0 0 1,-1 0-1,0 0 1,0 0-1,1 0 0,-1 0 1,-1 0-1,1 0 0,0 0 1,0 1-1,0-1 0,-1 0 1,1 1-1,-1-1 0,0 1 1,1 0-1,-1 0 0,0-1 1,0 1-1,0 0 1,1 0-1,-1 1 0,0-1 1,0 0-1,-1 1 0,1-1 1,0 1-1,0-1 0,0 1 1,0 0-1,-1 0-47,-3 1 1,1-1 1,-1 1-1,1 1 0,-1-1 0,1 1 0,0 0 1,-1 0-1,1 0 0,0 1 0,0 0 1,1 0-1,-1 0 0,1 1 0,-1-1 1,1 1-1,0 0 0,1 0 0,-3 4-1,-54 85-69,24 18 69,36-108-2,-1 0 0,0 0-1,1-1 1,0 1 0,-1 1-1,1-1 1,1 0 0,-1 0 0,0 0-1,1-1 1,-1 1 0,1 0-1,0 0 1,0 0 0,0 0-1,0 0 1,1-1 0,-1 1-1,1-1 1,-1 1 0,1-1-1,0 1 1,0-1 0,0 0-1,0 0 1,1 0 0,-1 0-1,1 0 1,-1-1 0,1 1-1,1 0 3,8-1 4,-1 0 0,1-1-1,-1 0 1,0-1 0,1 0-1,-1-1 1,0-1-1,1 1 1,-2-2 0,1 0-1,0 0 1,-1-1 0,1 0-1,-1 0 1,-1-1-1,1-1 1,-1 0 0,4-4-4,2 0 16,-1-1 0,-1-1 0,0 0 0,0-1 1,-2 0-1,1-1 0,-2 0 0,0 0 0,-1-2 0,-1 1 0,0-1 1,-1 0-1,-1 0 0,0-1 0,-2 0 0,0 0 0,-1 0 0,1-12-16,-15-29-86,10 59 78,0 0 1,0 1-1,0-1 1,0 1-1,-1-1 1,1 1-1,1-1 1,-1 1-1,0 0 1,0-1-1,0 1 1,0 0-1,0 0 1,1 0-1,-1-1 1,0 1-1,1 0 1,-1 0-1,0 0 1,1 0-1,-1 0 0,1 0 1,0 0-1,-1 1 1,1-1-1,0 0 1,0 0-1,0 0 1,-1 0-1,1 1 8,-5 17-4,1 1 0,1-1 0,1 1 0,0 0 0,1 0 0,2 0 0,0 0 0,3 19 4,-3-34 8,-1 0 1,1 0-1,0 0 0,0-1 0,1 1 0,-1 0 0,1 0 0,0-1 0,1 1 0,-1-1 0,1 0 0,0 0 0,0 0 0,0 0 0,0 0 0,1 0 0,-1-1 1,1 0-1,0 0 0,0 0 0,2 1-8,2-2 20,1 1-1,0-1 1,0-1 0,0 0 0,0 0 0,0-1 0,0 0-1,0 0 1,0-1 0,0-1 0,0 1 0,0-1-1,-1-1 1,1 1 0,-1-2 0,1 1 0,-1-1 0,0 0-1,0-1 1,-1 0 0,1 0 0,-1-1 0,0 0 0,-1 0-1,1 0 1,-1-1 0,-1 0 0,1 0 0,-1-1-1,0 1 1,-1-1 0,0 0 0,0-1 0,-1 1 0,0 0-1,0-1 1,0-2-20,-3 11-4,0 0 0,0 0 0,1 0-1,-1 0 1,0 0 0,0 0 0,1 0 0,-1 0-1,0 0 1,0 0 0,1 0 0,-1 0 0,0 0 0,0 0-1,1 0 1,-1 0 0,0 0 0,0-1 0,0 1-1,1 0 1,-1 0 0,0 0 0,0 0 0,0-1-1,1 1 1,-1 0 0,0 0 0,0 0 0,0 0-1,0-1 1,0 1 0,0 0 0,1 0 0,-1-1-1,0 1 5,2 6-26,1 2 24,1-1 0,0 1-1,0-1 1,1 0 0,0 0 0,0 0 0,0-1 0,1 1 0,0-2 0,0 1-1,1 0 1,-1-1 0,1 0 0,0-1 0,1 0 0,-1 0 0,1 0-1,0-1 1,0 0 0,6 1 2,94-2 150,-98-2-134,1 0 1,-1-1-1,0-1 1,0 0 0,0 0-1,0-1 1,0 0-1,0-1 1,-1 0 0,1 0-1,-1-1 1,0-1 0,-1 1-1,1-1 1,-1-1-1,0 1 1,-1-2 0,0 1-1,0-1 1,0 0-1,-1 0 1,0 0 0,-1-1-1,3-6-16,-3 7 14,-1 0 1,0-1-1,0 1 0,-1-1 0,0 0 0,-1 0 0,0 0 1,0 0-1,-1 0 0,0 0 0,-1-1 0,0 1 0,0 0 1,-1 0-1,0 0 0,0-1 0,-1 1 0,-1 0 0,0 0 1,0 1-1,-3-8-14,0 29-52,7-9 52,-1 1 1,1 0 0,0-1 0,0 1-1,0-1 1,1 1 0,-1-1-1,1 0 1,0 0 0,1 0 0,-1 0-1,1 0 1,-1 0 0,1 0-1,0-1 1,1 1 0,-1-1-1,0 0 1,1 0 0,0 0 0,0-1-1,0 1 1,2 0-1,105 37 42,-101-37-48,0-1 0,-1 0 0,1-1 0,0 0 0,1-1 0,-1 0 0,0-1 0,0 0 0,0 0 0,-1-1 0,1 0 0,0-1 0,-1 0 0,7-3 6,-14 4-194,0 1 0,0-1 0,0 1 0,0-1 0,-1 0-1,1 0 1,0 0 0,-1 0 0,0 0 0,1 0 0,-1 0-1,0 0 1,0 0 0,0-1 0,-1 1 0,1 0 0,0-1-1,-1 1 1,1-1 0,-1 1 0,0 0 0,0-1 0,0 1 0,0-1-1,-1 1 1,1-1 0,0 1 0,-1 0 0,0-1 0,0 1-1,1 0 1,-1-1 0,-1 1 0,1 0 194,-17-36-4416</inkml:trace>
  <inkml:trace contextRef="#ctx0" brushRef="#br0" timeOffset="7273.429">27085 3241 9146,'-31'-9'4297,"-26"-13"-216,22 16-1785,11 0-1920,27 3-1128,6 11-3313</inkml:trace>
  <inkml:trace contextRef="#ctx0" brushRef="#br0" timeOffset="8091.297">26469 4910 8450,'-8'3'355,"5"-3"-182,0 0 0,0 0-1,0 1 1,1-1 0,-1 1-1,0 0 1,0-1 0,1 1 0,-1 1-1,0-1 1,1 0 0,-1 1 0,1-1-1,0 1 1,-1 0 0,1 0 0,0-1-1,0 2 1,0-1 0,1 0 0,-1 0-1,0 1 1,1-1 0,-1 0 0,1 1-1,0 0 1,0-1 0,0 1 0,0 0-1,0-1 1,1 1 0,-1 0-1,1 0 1,0 0 0,0 0 0,0 0-1,0-1 1,0 1 0,0 0 0,1 0-1,0 1-172,1 1 40,1-1-1,0 1 1,0-1 0,0 1-1,0-1 1,1 0-1,-1 0 1,1-1-1,0 1 1,0-1-1,1 0 1,-1 0 0,1 0-1,-1 0 1,1-1-1,0 0 1,0 0-1,0 0 1,0-1-1,0 0 1,1 0 0,-1 0-1,0 0 1,0-1-1,1 0 1,-1 0-1,0 0 1,1-1-1,-1 0 1,0 0-1,0 0 1,0-1 0,0 1-1,0-1 1,1-1-40,11-3 39,0-1 0,-1 0 1,0-1-1,0-1 1,-1-1-1,0 0 0,-1-1 1,0 0-1,-1-1 1,0-1-1,-1 0 0,0-1 1,8-12-40,27-66 248,-46 90-250,0-1 1,-1 1 0,0-1-1,1 1 1,-1-1 0,0 1-1,0-1 1,-1 1-1,1-1 1,0 1 0,-1-1-1,1 1 1,-1-1 0,0 1-1,0 0 1,0-1-1,0 1 1,-1 0 0,1 0-1,0 0 1,-1 0-1,1 0 1,-1 0 0,0 0-1,0 0 1,0 1 0,0-1-1,0 0 1,0 1-1,0 0 1,0 0 0,-1 0-1,1 0 1,0 0 0,-1 0-1,1 0 1,-1 1-1,1-1 1,-1 1 0,1 0-1,-1 0 1,1-1-1,-1 2 1,0-1 0,1 0-1,-1 1 1,1-1 0,-1 1-1,1-1 1,0 1-1,-1 0 1,1 0 0,0 1-1,0-1 1,-1 0 0,1 1-1,0 0 2,-12 6-9,1 1 0,1 1 0,0 0 0,0 1 0,1 0 1,1 1-1,-1 0 0,2 1 0,0 0 0,0 0 0,2 1 0,-1 0 0,2 1 0,0-1 0,1 1 0,0 0 0,1 1 0,1-1 0,0 1 0,1 5 9,-1-11 20,1 0-1,1 0 0,-1 1 1,2-1-1,0 1 0,0-1 1,1 0-1,0 1 1,0-1-1,2 0 0,-1 1 1,1-1-1,0-1 0,1 1 1,0 0-1,1-1 0,0 0 1,1 0-1,0 0 0,0-1 1,0 0-1,1 0 0,0 0 1,5 2-20,-4-6 6,1 0 0,0-1 0,0 0 1,0-1-1,0 0 0,0 0 1,0-1-1,0 0 0,1 0 0,-1-1 1,0-1-1,1 0 0,-1 0 0,0 0 1,0-1-1,0-1 0,0 1 1,0-2-1,-1 1 0,1-1 0,-1 0 1,0-1-1,0 0 0,7-6-6,-1 1 18,-1 0 0,1-1 0,-2-1 0,0 0 0,0-1 0,-1-1 0,-1 1 0,0-1 0,-1-1 0,0 0 0,-1 0 0,-1-1 0,2-6-18,4-16-20,-1-1 0,-2 0 0,-2 0 1,-2 0-1,-1-8 20,-3 21-105,-5 23-49,-1 17 108,-3 15 194,1 1 0,2-1 0,1 1 0,2 0 1,0 0-1,2 0 0,2 0 0,2 9-148,-5-34 25,0-1 0,1 0 1,0 1-1,-1-1 0,2 0 0,-1 0 0,0 0 0,1 1 0,0-1 0,0-1 0,0 1 1,1 0-1,-1 0 0,1-1 0,0 0 0,0 1 0,0-1 0,0 0 0,0 0 1,1-1-1,-1 1 0,1-1 0,0 0 0,0 0 0,0 0 0,0 0 0,0-1 1,0 1-1,0-1 0,1 0 0,-1 0 0,0-1 0,1 1 0,-1-1 0,1 0 1,-1 0-1,4-1-25,4-2 21,-1 0 1,0-1-1,0 0 0,0 0 1,0-1-1,-1-1 1,0 0-1,0 0 0,0-1 1,-1 0-1,0-1 1,0 0-1,-1 0 1,0-1-1,-1 0 0,2-3-21,13-19 74,-2-1 0,-1-1 0,-2-1 0,4-15-74,2 5-28,-23 44 26,1 0-1,-1-1 0,1 1 0,-1 0 1,1 0-1,-1 0 0,0 0 0,1 0 0,-1 0 1,1 0-1,-1 0 0,1 0 0,-1 0 0,1 0 1,-1 0-1,1 1 0,-1-1 0,1 0 0,-1 0 1,1 0-1,-1 1 0,0-1 0,1 0 0,-1 0 1,1 1-1,-1-1 0,0 0 0,1 1 0,-1-1 1,0 0-1,1 1 0,-1-1 0,0 1 0,0-1 1,1 1-1,-1-1 0,0 0 0,0 1 0,0-1 1,0 1-1,0-1 0,0 1 0,0-1 1,0 1-1,0-1 3,2 3-19,0 3 11,1 0 0,0 0 0,1 0 0,-1-1 0,1 0 0,0 1 0,0-1 0,1-1 0,-1 1 0,1-1 0,0 1 0,1-1 0,-1-1 0,1 1 0,-1-1-1,1 0 1,0 0 0,0-1 0,0 1 0,1-2 0,-1 1 0,2 0 8,5-3 12,0 0-1,-1-1 1,1 0-1,-1-1 1,0-1 0,0 0-1,0 0 1,0-1-1,-1-1 1,1 0-1,-1 0 1,-1-1 0,0-1-1,0 0 1,0 0-1,-1-1 1,0 0-1,0 0 1,-1-1 0,2-3-12,13-11 76,-19 18-82,-15 16-23,-35 71-1679,45-68-1882,9-2-165</inkml:trace>
  <inkml:trace contextRef="#ctx0" brushRef="#br0" timeOffset="8324.674">27550 4122 11138,'15'-30'3089,"-6"28"664,14 1-2865,1 1-1584</inkml:trace>
  <inkml:trace contextRef="#ctx0" brushRef="#br0" timeOffset="8722.64">28358 3794 5337,'-4'-13'4516,"1"22"-1736,-1 33-827,27 195 1760,2-56-2707,7-1 0,10 3-1006,87 236 537,-112-337-312,-18-77 232,-4-22-120,-10-45 113,-3 1-1,-3 1 1,-18-36-450,-80-135 26,117 225-28,-5-9-12,1-1-1,0 1 0,1-1 1,1 0-1,0-1 1,1 1-1,1-1 1,1-3 14,7 19-91,-1 11 52,0 2-16,1-1 1,1 0-1,0 0 1,0 0-1,1-1 1,0 0 0,1-1-1,5 4 55,-8-8-337,1 0 0,0-1-1,0 0 1,0-1 0,0 0-1,1 0 1,0 0 0,-1-1 0,1 0-1,0-1 1,0 0 0,0 0 0,0 0-1,0-1 1,0 0 0,0-1-1,0 0 1,0 0 0,0-1 0,0 0-1,0 0 338,54-30-4673</inkml:trace>
  <inkml:trace contextRef="#ctx0" brushRef="#br0" timeOffset="9010.623">28971 4098 9082,'-31'3'5716,"-5"35"-3337,20-15-2049,2 1 0,0 0 0,2 1 0,1 1 0,1 0 0,1 0 0,1 1 0,1 0-1,2 0 1,-1 18-330,4-36 36,0 0-1,1 0 0,0 0 0,1 0 0,0 0 1,0 0-1,1 0 0,0 0 0,1-1 1,0 1-1,0 0 0,1-1 0,0 1 1,0-1-1,1 0 0,0 0 0,4 6-35,-5-12 3,0-1 0,-1 0 0,1-1 0,0 1 0,0 0 0,-1-1 1,1 1-1,0-1 0,0 0 0,0 0 0,0 0 0,-1 0 0,1-1 0,0 1 0,0-1 0,0 0 0,-1 0 0,1 1 0,0-2 0,-1 1 0,3-1-3,3-6 16,0 1 1,-1-1-1,0-1 0,0 1 1,-1-1-1,0 0 0,-1-1 1,0 1-1,4-11-16,10-26 75,-2-2 0,-2 0 0,-2-1 0,5-43-75,-8 43 12,-8 40-51,6-81-910,-6 147-404,3-35 1156,0-1-1,2 0 1,0-1-1,1 1 1,7 10 197,54 97-4391,-61-114 3432,25 40-2919</inkml:trace>
  <inkml:trace contextRef="#ctx0" brushRef="#br0" timeOffset="9456.701">29320 4069 6833,'3'110'5868,"-1"-100"-5704,-1 0 1,2 0 0,0-1 0,0 1-1,0 0 1,1-1 0,1 0-1,-1 0 1,2 0 0,-1-1-1,1 0 1,0 0 0,1 0 0,0-1-1,2 2-164,-6-7 22,0 1 0,1-1-1,-1 0 1,1 0 0,-1 0-1,1 0 1,0-1 0,0 1-1,0-1 1,0 0 0,0 0-1,0 0 1,0-1 0,0 0-1,0 1 1,0-2-1,0 1 1,0 0 0,0-1-1,0 1 1,0-1 0,0 0-1,0-1 1,0 1 0,0-1-1,0 0 1,3-1-22,90-75 365,-58 38-158,-2-2 1,-2-1 0,28-46-208,-52 73 13,-1-1 0,0-1 1,-1 0-1,0 0 1,-2-1-1,0 0 1,-2-1-1,0 1 1,-1-1-1,0 0 0,-2 0 1,-1 0-1,0-2-13,-1 5-302,-1 0 0,-1 0-1,0 0 1,-1 0 0,-1 0 0,-1 1-1,0 0 1,-1 0 0,-1 0-1,-1 0 1,0 1 0,-1 0 0,0 1-1,-1 0 1,-2-1 302,7 10-91,0 0 1,-1 1-1,1 0 0,-1 0 1,0 0-1,0 1 0,0 0 0,0 0 1,-1 1-1,1-1 0,-1 2 1,1-1-1,-1 1 0,0-1 1,0 2-1,1-1 0,-1 1 1,0 0-1,0 1 0,0-1 1,0 1-1,1 1 0,-1-1 1,0 1-1,1 0 0,-1 1 0,-5 2 91,-8 8 611,0 0-1,0 1 1,1 0-1,1 2 1,1 0-1,0 1 1,1 1-1,1 0 1,-1 4-611,10-16 94,1 0-1,0 0 1,0 1 0,0-1-1,1 1 1,0 0 0,0 1-1,1-1 1,0 0 0,0 1 0,1 0-1,0 0 1,0-1 0,1 1-1,0 0 1,1 1 0,-1-1-1,1 0 1,1 0 0,0 0-1,0 0 1,0 0 0,1 0-1,0-1 1,1 1 0,0 0 0,0-1-1,2 4-93,5-2 1,-1 0-1,1-1 0,0 0 1,1-1-1,0 0 1,0-1-1,0 0 0,1-1 1,0 0-1,0-1 1,0 0-1,1-1 0,-1 0 1,1-1-1,0-1 0,-1 0 1,13 0-1,77 6 94,-69-6-61,1 1 0,-1 2-1,0 1 1,-1 1 0,1 2 0,-1 2 0,0 1-33,-23-7 0,1 1 1,-1 1-1,0-1 1,-1 2 0,1-1-1,-1 1 1,-1 0-1,1 1 1,-1 0-1,-1 0 1,1 0-1,-1 1 1,-1 0-1,1 0 0,32 92-3477,-21-7 750</inkml:trace>
  <inkml:trace contextRef="#ctx0" brushRef="#br0" timeOffset="10132.454">27741 6155 6905,'86'-121'6750,"-72"99"-6176,-1-1 0,-1 0 0,-1-1 0,-1 0 0,-2-1 0,0 0 0,1-8-574,-8 31 38,-1 0 0,1 1 1,0-1-1,0 0 0,-1 0 0,1 0 0,-1 0 1,0 0-1,1 0 0,-1-1 0,0 1 0,0 0 0,0 0 1,-1 0-1,1 0 0,0 0 0,-1 0 0,1 0 1,-1 0-1,0 0 0,0 0 0,0 1 0,0-1 0,0 0 1,0 0-1,0 1 0,0-1 0,-1 1 0,1-1 0,-1 1 1,1-1-1,-1 1 0,1 0 0,-1 0 0,0 0 1,0 0-1,0 0 0,1 0 0,-1 0 0,0 0 0,0 1 1,0-1-1,0 1 0,0 0 0,0-1 0,-1 1 1,1 0-1,0 0 0,0 0 0,0 1 0,0-1-38,-9 4 44,1 1 0,-1 0 0,1 1 0,0 0-1,1 1 1,0 0 0,0 0 0,0 1 0,1 0 0,0 0-1,0 1 1,1 0 0,0 1 0,1-1 0,-3 7-44,-12 18 16,1 1-1,2 0 1,1 1 0,3 1 0,0 1 0,3 0 0,1 1-1,1 1-15,6-29 10,1 0 0,0 1-1,1-1 1,0 0-1,1 1 1,0-1 0,1 0-1,0 1 1,0-1-1,2 1-9,-3-10 2,1 1 0,-1-1 0,1 0 0,0 1 0,0-1 0,0 0 0,0 0 0,0 0 0,0 0 0,0 0 0,1 0 0,-1 0 0,1 0 0,0-1 0,-1 1 0,1 0 0,0-1 0,0 0 0,0 1 0,0-1 0,0 0 0,0 0 0,0 0 0,1 0 0,-1 0 0,0-1 0,0 1 0,1-1 0,-1 1 0,0-1 0,1 0 0,-1 0 0,1 0 0,-1 0 0,0 0 0,1-1 0,-1 1 0,0-1 0,1 0 0,-1 1 0,0-1 0,0 0 0,0 0 0,0 0 0,0-1 0,0 1 0,0 0 0,1-2-2,15-12 22,-1-2 0,0 0 0,-2 0-1,0-2 1,-1 0 0,0 0 0,-2-1-1,0-1 1,-2 0 0,1-5-22,24-48 60,-3-1 0,-3-2 1,-4-1-1,-2-10-60,-3 9-20,-3-1 0,3-65 20,-21 117-161,1 28 156,0 0-1,0 0 1,0 1 0,0-1-1,0 0 1,0 1 0,0-1-1,0 0 1,0 0-1,0 1 1,0-1 0,0 0-1,0 0 1,0 1-1,0-1 1,0 0 0,0 0-1,-1 1 1,1-1 0,0 0-1,0 0 1,0 0-1,0 1 1,-1-1 0,1 0-1,0 0 1,0 0 0,0 1-1,-1-1 1,1 0-1,0 0 1,0 0 0,-1 0-1,1 0 1,0 0-1,0 0 1,-1 0 0,1 0-1,0 1 1,-1-1 0,1 0-1,0 0 1,0 0-1,-1 0 1,1-1 0,0 1-1,0 0 1,-1 0-1,1 0 1,0 0 0,0 0-1,-1 0 1,1 0 0,0 0-1,0 0 1,-1-1-1,1 1 1,0 0 0,0 0-1,0 0 1,-1-1 0,1 1-1,0 0 1,0 0-1,0-1 6,-33 112-560,19-36 574,3 0 0,3 1 0,3 15-14,4-60 96,1 1 0,2-1 0,1 0 0,1 0 0,2 0 0,1-1 0,5 12-96,-10-35 9,1 1 1,1-1-1,-1 0 1,1 0-1,0-1 0,1 1 1,0-1-1,0 0 1,0 0-1,1 0 1,-1-1-1,1 1 1,1-2-1,-1 1 0,1-1 1,0 0-1,0 0 1,0 0-1,0-1 1,1-1-1,-1 1 1,1-1-1,-1 0 0,3-1-9,-6 0-106,0-1-1,0-1 1,0 1-1,-1 0 1,1-1-1,0 0 0,0 0 1,0 0-1,-1 0 1,1-1-1,-1 1 0,1-1 1,-1 0-1,1 0 1,-1 0-1,0-1 0,0 1 1,0-1-1,0 0 1,-1 0-1,1 0 1,-1 0-1,0 0 0,2-3 107,2-4-683,-1 1 0,-1-1 0,0 0-1,0-1 1,-1 1 0,0-1-1,-1 1 1,0-5 683,5-66-4642</inkml:trace>
  <inkml:trace contextRef="#ctx0" brushRef="#br0" timeOffset="11295.351">28289 5683 6761,'-32'49'8327,"1"-3"-5793,-49 124 166,78-167-2682,1 0 0,-1 0 1,1 0-1,0 0 0,0 0 0,0 0 1,0 0-1,0 0 0,1 1 1,0-1-1,-1 0 0,1 0 1,0 0-1,1 1 0,-1-1 0,0 0 1,1 0-1,0 0 0,0 1 1,0-1-1,0 0 0,0 0 0,1-1 1,-1 1-1,1 0 0,0 0 1,0-1-1,0 1 0,0-1 1,0 1-1,1-1 0,-1 0 0,1 0 1,-1 0-1,1 0 0,0-1 1,-1 1-1,1-1 0,3 2-18,6-2 5,0 0 0,-1-1 0,1 0-1,0 0 1,0-1 0,-1-1 0,1 0 0,2-2-5,14-1 13,242-33 175,-219 33-150,-50 5-22,1 0 0,0-1 0,-1 1 0,1-1 0,-1 0 0,1 1 1,-1-1-1,1 0 0,-1 0 0,1 0 0,-1 0 0,0 0 0,0 0 1,1 0-1,-1 0 0,0-1 0,0 1 0,0 0 0,0-1 0,0 1 1,-1-1-1,1 1 0,0-1 0,-1 0 0,1 1 0,-1-1 0,1 1 1,-1-1-1,0 0 0,0 1 0,0-1 0,0 0 0,0 1 1,0-1-1,0 0 0,0 0 0,-1 1 0,1-1 0,-1 0-16,2-7 48,-2-14 41,0 0 1,-1 1-1,-1-1 0,-1 0 1,-2 1-1,0 0 0,-1 0 1,-1 1-1,-1 0 1,-1 0-1,0 1 0,-2 0 1,-8-10-90,-14-7-50,39 51-104,5-5 4,-1 0 0,1 0 0,0-1 0,1-1 0,0 0 0,0 0 0,1-1 0,0 0 0,0-1 0,0-1 0,0 0 0,1 0 0,0-1 0,-1-1 0,1 0 0,0-1 0,0 0 0,0-1 0,1 0 0,-1-2 0,0 1 0,-1-1 1,1-1-1,0 0 0,-1-1 0,1-1 0,6-3 150,-12 5-90,-1 0-1,0-1 1,0 1 0,0-2 0,0 1 0,0 0-1,-1-1 1,0 0 0,0-1 0,0 1 0,-1-1-1,0 0 1,0 0 0,0 0 0,-1 0 0,0-1-1,0 1 1,0-1 0,-1 0 0,0 0 0,-1 0-1,1 0 1,-1 0 0,-1 0 0,1-1 0,-1 1-1,-1 0 1,1 0 0,-1 0 0,-1-1 90,2 7 4,-1 1 1,1 0 0,-1-1-1,1 1 1,-1 0 0,1-1-1,-1 1 1,0 0 0,1-1-1,-1 1 1,0 0-1,1 0 1,-1 0 0,0 0-1,1 0 1,-1 0 0,0 0-1,0 0 1,1 0-1,-1 0 1,0 0 0,1 0-1,-1 0 1,0 0 0,1 1-1,-1-1 1,1 0 0,-1 1-1,0-1 1,1 0-1,-1 1 1,1-1 0,-1 1-1,1-1 1,-1 1 0,1-1-1,-1 1 1,1-1 0,-1 1-1,1-1 1,0 1-1,-1 0 1,1-1 0,0 1-1,0-1 1,-1 1 0,1 0-1,0-1 1,0 1 0,0 0-1,0 0 1,0-1-1,0 1 1,0 0 0,0-1-1,0 1 1,0 0 0,0-1-1,0 1 1,1 0 0,-1-1-5,-3 19 143,1 0 0,0 1 0,1-1 0,2 0 1,0 0-1,1 1 0,0-1 0,2 0 0,0-1 1,2 1-1,0-1 0,0 0 0,9 15-143,118 259 190,-127-278-99,0 2 1,-1-1-1,0 1 0,-1-1 1,-1 1-1,-1 0 1,0 1-1,-1-1 1,0 0-1,-2 0 1,0 0-1,0 1 0,-2-1 1,-1 2-92,-1 6 265,-2 0 1,-1-1-1,-1 0 0,-1 0 1,-3 3-266,13-25 24,-1 1 0,1 0 1,0 0-1,-1-1 0,1 1 1,-1 0-1,0 0 0,0-1 0,1 1 1,-1-1-1,0 1 0,0-1 0,-1 1 1,1-1-1,0 0 0,0 1 1,-1-1-1,1 0 0,0 0 0,-1 0 1,1 0-1,-1 0 0,0 0 1,1-1-1,-1 1 0,0 0 0,1-1 1,-1 0-1,0 1 0,0-1 0,1 0 1,-1 0-1,0 0 0,0 0 1,0 0-1,1 0 0,-1 0 0,0 0 1,0-1-25,-1-4 14,1 0 0,-1 0 0,1 0 0,0 0 0,0 0 0,1-1 1,-1 1-1,1 0 0,0-1 0,1 0 0,-1 1 0,1-6-14,-1-41-249,3-1 1,1 1-1,3 0 0,4-9 249,61-263-1012,-8 98 1068,-61 219-31,0 0 0,0 0 0,0 0-1,-1 0 1,0-1 0,-1 1 0,0 0 0,0 0 0,0-1-1,-1 1 1,0 0 0,-1 0 0,1 0 0,-1 0 0,-1 0-1,0-2-24,2 8 11,1 0-1,-1 0 0,0 0 0,1 0 1,-1 1-1,0-1 0,0 0 0,0 1 1,0-1-1,1 0 0,-1 1 0,0-1 1,0 1-1,0-1 0,0 1 0,0 0 1,0-1-1,0 1 0,0 0 0,-1 0 1,1-1-1,0 1 0,0 0 0,0 0 1,0 0-1,0 1 0,0-1 0,0 0 1,0 0-1,0 1 0,0-1 0,0 0 1,0 1-1,0-1 0,0 1 0,0-1 1,0 1-1,0 0 0,0-1 0,0 1 1,1 0-1,-1-1 0,0 1 0,1 0 1,-1 0-1,0 0 0,1 0 0,-1 0 1,1 0-1,-1 0 0,1 0 0,0 0 1,-1 0-1,1 0 0,0 0 0,0 0 1,-1 0-11,-3 11-1,0 0 0,1 0-1,0 0 1,1 0 0,0 0 0,1 1 0,1-1 0,0 1 0,0-1 0,1 0 0,1 1 0,0-1 0,0 0 0,1 0 0,1 0 0,0-1 0,4 7 1,-6-13-23,0 1 0,1-1 0,0-1 0,0 1 0,0 0 0,1-1 0,-1 0 0,1 1 0,0-1 0,1-1 0,-1 1 0,0-1 0,1 1 0,0-1 0,0-1-1,0 1 1,0-1 0,0 0 0,1 0 0,-1 0 0,0-1 0,1 1 0,-1-2 0,1 1 0,0 0 0,-1-1 0,1 0 0,0-1 0,-1 1 0,1-1 0,-1 0 0,6-2 23,6-4-517,-1-2 0,0 0 1,0-1-1,-1-1 0,0 0 1,-1-1-1,-1 0 0,0-1 1,0-1-1,-1 0 1,-1-1-1,-1 0 0,0-1 1,-1 0-1,0 0 0,-1-1 1,-1 0-1,-1 0 0,-1-1 1,0 0-1,-1 0 0,1-11 517,-1 6 196,-1 0 0,-1 0-1,-1 0 1,-1-1 0,-1 1 0,-2 0-1,0 0 1,-3-10-196,6 31 136,1 0 0,-1 0 0,0 0 0,-1 0 0,1 0 0,0-1 0,0 1 0,-1 0 0,0 0 0,1 0 0,-1 0 0,0 0 0,0 1 0,0-1 0,0 0 0,0 0 0,0 1 0,0-1 0,-1 0 0,1 1 0,-1-1 0,1 1 0,-1 0 0,0-1 0,1 1 0,-1 0 0,0 0 0,0 0 0,0 0 0,0 1 0,0-1 0,0 0 0,0 1 0,0-1 0,0 1 0,0 0 0,0 0 0,0 0 0,0 0 0,0 0 0,0 0 0,0 0 0,0 1 0,-1-1 0,1 1 0,0-1 0,0 1-136,-9 10 200,1 1 0,0-1 1,1 2-1,0-1 0,1 1 0,0 1 0,1-1 1,1 1-1,-3 10-200,5-18 35,0 1 0,1-1 0,0 0 0,0 1 0,1 0 0,0 0 1,0 0-1,0 0 0,1 0 0,0 0 0,0 0 0,1 0 0,0 0 0,0 1 0,1-1 1,0 0-1,0 0 0,1 0 0,0 0 0,0 0 0,0-1 0,1 1 0,0 0 1,0-1-1,1 0 0,0 0 0,2 3-35,-1-4 6,0-1 0,0 0 1,0-1-1,0 1 0,0-1 0,1 0 0,-1 0 1,1-1-1,0 0 0,0 0 0,0 0 1,0-1-1,0 1 0,0-1 0,1-1 1,-1 1-1,0-1 0,0-1-6,137-21 141,-110 15-117,17 2-19,-49 5-7,0 0 0,0 0 0,1 0 0,-1 0 0,0 1 0,0-1 0,0 0 0,0 1 0,0-1 0,1 0 0,-1 1 0,0-1 0,0 1 0,0 0 0,0-1 0,0 1 0,-1 0 0,1 0 0,0-1 0,0 1 0,0 0 0,-1 0 0,1 0 0,0 0 0,-1 0 0,1 0 0,-1 0 0,1 0 0,-1 0 0,0 1 0,1-1 0,-1 0 0,0 0 0,0 0 0,0 0 0,1 0 0,-1 1 0,-1-1 0,1 0 2,-3 13 16,-1-1-1,0 0 1,-1 0 0,0-1 0,-1 1-1,-1-1 1,0 0 0,-1-1 0,0 0-1,-9 10-15,13-15-74,3-3 21,-1 1 1,1-1-1,-1 0 1,0 0-1,0 0 1,0 0-1,0 0 1,0 0-1,0-1 1,-1 1-1,0 0 1,1-1-1,-1 0 1,0 0-1,0 0 1,0 0-1,0 0 1,-1-1-1,1 1 1,0-1-1,-1 0 1,1 0-1,-1 0 1,1-1-1,-1 1 1,1-1-1,-1 1 1,1-1-1,-1-1 1,0 1-1,1 0 1,-1-1-1,1 0 1,-1 1-1,1-2 1,-3 0 52,-22-25-3612,-1-11-430</inkml:trace>
  <inkml:trace contextRef="#ctx0" brushRef="#br0" timeOffset="12631.031">29606 4784 11522,'14'15'4343,"2"15"-2502,-9-15-1791,180 301 396,-148-254-404,96 163 617,-136-226-644,1 1 1,0-1 0,0 0-1,0 0 1,0 1-1,0-1 1,0 0 0,0 0-1,0 0 1,0 1-1,0-1 1,0 0 0,0 0-1,1 1 1,-1-1-1,0 0 1,1 0 0,-1 1-1,0-1 1,1 0-1,-1 1 1,1-1 0,-1 0-1,1 1 1,-1-1-1,1 1 1,0-1 0,-1 1-1,1-1 1,-1 1-1,1-1 1,0 1 0,0 0-1,-1-1 1,1 1-1,0 0 1,0 0 0,-1 0-1,1-1 1,0 1-1,0 0 1,-1 0 0,1 0-1,0 0 1,0 0-1,0 1 1,-1-1 0,1 0-1,0 0 1,0 0-1,-1 1 1,1-1 0,0 0-1,0 1 1,-1-1-1,1 0 1,0 1 0,-1-1-1,1 1 1,-1-1-1,1 1 1,-1 0 0,1 0-16,-4-19 20,-1 0 1,-1 1 0,0 0 0,-2 0 0,0 0-1,-1 1 1,0 0 0,-1 0 0,-1 1 0,-1 1-1,0-1 1,-1 2 0,0-1 0,-1 2 0,-4-4-21,-14-6-223,39 33 42,1-6 178,0-1 0,0 0 0,0 0 0,0-1 0,1 0 0,-1-1 0,1 0 0,0 0 0,-1-1 0,1 0 0,0-1 0,0 0 0,0-1 0,0 0 0,-1 0 0,1-1 0,0 0 0,-1-1 0,1 0 1,-1 0-1,0-1 0,0-1 0,-1 1 0,1-1 0,-1-1 0,0 0 0,0 0 0,-1 0 0,0-1 0,0 0 0,0 0 0,-1-1 0,5-7 3,-3 3 26,-1-1-1,0-1 0,0 1 1,-2-1-1,1-1 0,-2 1 1,0-1-1,-1 1 0,0-1 1,-1 0-1,-1 0 0,0 0 1,-1 0-1,-1 0 0,0-1 1,-1 0-26,2 15-3,0-1 0,0 0 0,0 1 0,0-1 1,0 1-1,0-1 0,0 0 0,-1 1 1,1-1-1,0 1 0,-1-1 0,0 1 0,1-1 1,-1 1-1,0 0 0,0-1 0,1 1 0,-1 0 1,0-1-1,0 1 0,-1 0 0,1 0 1,0 0-1,0 0 0,0 0 0,-1 0 0,1 0 1,-1 0-1,1 1 0,-1-1 0,1 1 1,-1-1-1,1 1 0,-1-1 0,1 1 0,-1 0 1,1 0-1,-1-1 0,0 1 0,1 1 0,-1-1 1,1 0-1,-1 0 0,0 0 0,0 1 3,-4 5-1,0 0-1,0 1 0,1 0 1,-1 0-1,2 1 1,-1-1-1,1 1 0,0 0 1,0 0-1,1 0 0,0 0 1,1 1-1,0 0 1,0-1-1,0 6 2,2-12 6,-5 22 72,0 0 0,2 0 0,1 1 0,1 0 1,1-1-1,1 1 0,1-1 0,2 10-78,-2-22 24,1 0-1,0 0 0,0-1 0,1 1 0,1-1 1,0 0-1,0 0 0,1 0 0,1-1 0,0 0 1,0 0-1,1-1 0,0 0 0,0 0 0,1-1 1,0 0-1,10 6-23,-15-11 10,0-1 1,0 0 0,1 0-1,0 0 1,-1-1 0,1 1-1,0-1 1,-1 0-1,1 0 1,0-1 0,0 1-1,0-1 1,0 0 0,0-1-1,0 1 1,-1-1-1,1 0 1,0 0 0,0 0-1,-1-1 1,1 0 0,-1 1-1,1-2 1,-1 1-1,0 0 1,0-1 0,0 0-1,0 0 1,0 0 0,0-1-1,-1 1 1,3-4-11,12-15 41,-1-1-1,-1 0 1,-1-1 0,0-1 0,-2-1-1,-2 1 1,0-2 0,-1 0 0,-2 0-1,-1-1 1,0-5-41,1 0-26,-2 0 1,-1-1-1,-2 1 1,-1-1-1,-2 0 1,-1 1-1,-6-34 26,5 57-48,0 0-1,0 1 0,-1-1 1,-1 1-1,0 0 0,0 0 1,0 0-1,-1 1 0,-1-1 1,-1-1 48,5 8-14,0-1 0,0 1 0,0 0 0,0 1 0,-1-1 0,1 0 0,-1 1 0,1-1 0,-1 1 1,0 0-1,1 0 0,-1 0 0,0 0 0,0 0 0,0 0 0,1 1 0,-1 0 0,0-1 0,0 1 1,0 0-1,0 0 0,0 1 0,0-1 0,0 1 0,0-1 0,1 1 0,-1 0 0,0 0 0,0 0 1,1 0-1,-1 1 0,1-1 0,-1 1 0,1 0 0,-1-1 0,1 1 0,0 0 0,0 0 0,0 1 1,0-1-1,0 0 0,1 1 0,-1-1 0,1 1 0,-1-1 0,1 1 0,0 0 0,0-1 0,0 1 1,1 0-1,-1 0 0,0 1 14,-3 18 47,0-1 1,1 1-1,2-1 1,0 1-1,1-1 0,1 1 1,1 0-1,1-1 1,1 0-1,1 1 1,1-1-1,4 9-47,-4-3 18,2 0-1,1 0 1,1 0-1,2-1 1,0-1-1,1 0 1,2-1-1,5 7-17,-17-28 4,-1 1 0,1-1 0,0 0 0,0 0 0,0 0 0,0-1 0,0 1 0,0-1 0,1 0 0,-1 1 0,1-2 0,0 1 0,0 0 0,-1-1 0,1 1 0,0-1 0,0 0 0,0-1-1,1 1 1,-1-1 0,0 1 0,0-1 0,0-1 0,0 1 0,0 0 0,0-1 0,0 0 0,0 0 0,0 0 0,0-1 0,0 1 0,0-1 0,-1 0 0,1 0 0,1-1-4,5-5 16,0 0 0,0-1 1,-1 0-1,0-1 0,-1 0 1,0 0-1,-1-1 0,0 0 1,0 0-1,-1-1 0,-1 1 1,1-3-17,2-3 16,17-36 25,-2-2 1,-3 0-1,7-33-41,-19 56 6,-2-1 0,-1 0 0,-1 0 0,-1-28-6,-3 12-33,-2-1-1,-2 1 1,-2 0 0,-11-41 33,-3 27-100,20 62 97,-1 1 0,1-1 0,-1 0 1,1 0-1,-1 0 0,1 1 1,-1-1-1,0 0 0,1 1 1,-1-1-1,0 1 0,0-1 1,1 1-1,-1-1 0,0 1 1,0-1-1,0 1 0,0 0 0,0-1 1,0 1-1,1 0 0,-1 0 1,0 0-1,0 0 0,0 0 1,0 0-1,0 0 0,0 0 1,0 0-1,0 0 0,0 0 1,0 1-1,0-1 0,0 0 0,1 1 1,-1-1-1,0 1 0,0-1 1,0 1-1,1-1 0,-1 1 1,0-1-1,0 1 0,1 0 1,-1-1-1,1 1 0,-1 0 0,0 0 1,1-1-1,0 1 0,-1 0 1,1 0-1,-1 0 0,1 0 1,0 0-1,0 0 0,-1-1 1,1 1-1,0 0 0,0 0 1,0 0-1,0 0 0,0 0 3,-11 29-26,2 0 1,1 1-1,1 0 0,2 1 0,1-1 0,1 1 1,2 0-1,1-1 0,2 13 26,-1-27 0,0 0-1,1 0 0,1 0 1,1-1-1,0 1 1,1-1-1,5 11 1,-8-23 3,12 32 31,2 0 0,1-1 1,2 0-1,1-2 0,2 0 0,18 19-34,-39-50 5,1 1 0,-1-1 0,1 0 0,-1 0 0,1 0 0,0-1 0,0 1 0,0 0 0,0-1 0,0 1 0,0-1 0,0 0 0,0 1 0,1-1 0,-1 0 0,0 0 0,1-1 0,-1 1 0,1 0 0,-1-1 0,1 0 0,-1 1 0,1-1 0,0 0 0,-1 0 0,1-1 0,-1 1 0,1 0 0,-1-1 0,1 1 0,-1-1 0,1 0 1,-1 0-1,0 0 0,0 0 0,1-1 0,-1 1 0,0 0 0,0-1 0,0 0 0,1 0-5,4-8 39,1 0 1,-1 0-1,-1-1 1,0 0-1,-1 0 1,0 0 0,0 0-1,-1-1 1,-1 0-1,0 0 1,0 0-1,-1-9-39,10-137 215,-19 50-764,-5 0-1,-25-101 550,-19-19-1514,33 200 856,22 28 654,0 0 0,0 0 0,0 0 0,0 0 0,0 0 0,0 1 0,0-1 0,1 0 0,-1 1 0,0-1 0,0 1 0,0-1 0,0 1 0,1-1 0,-1 1 0,0 0 0,1-1 0,-1 1 0,0 0 0,1 0 0,-1-1 0,1 1 0,-1 0-1,1 0 1,0 0 0,-1 0 0,1-1 0,0 1 0,-1 0 0,1 0 0,0 0 0,0 0 0,0 0 0,0 0 0,0 0 0,0 0 0,0 0 0,0 0 0,0 0 0,1 0 0,-1 0 0,0-1 0,0 1 0,1 0 0,-1 0 0,1 0 0,-1 0 0,1-1 0,-1 1 0,1 0 0,0 0 4,-1 6 5,12 113 388,6-1 0,4 0 0,23 62-393,-40-164 24,1 0 0,0-1 0,1 0 0,1 0 0,0 0 0,9 11-24,23 27 241,2-3-1,3-1 1,24 20-241,-33-42 180,-42-49-82,-9 3-1035,-2 1 0,0 1 0,-1 1 0,0 0 0,-1 1 0,-1 1 0,0 1 0,-21-10 937,-60-27-6792,28 14 3978,29 11 5874,44 24-2895,1 0-1,0 0 1,-1 0 0,1-1-1,0 1 1,0 0-1,-1 0 1,1 0 0,0-1-1,-1 1 1,1 0-1,0-1 1,-1 1 0,1 0-1,-1-1 1,1 1 0,-1-1-1,1 1 1,-1-1-1,1 1 1,-1-1 0,1 1-1,-1-1 1,1 0-1,-1 1 1,0-1 0,1 1-1,-1-1 1,0 0 0,0 1-1,0-1 1,1 0-1,-1 0 1,0 1 0,0-1-1,0 0 1,0 1-1,0-1 1,0 0 0,0 0-1,-1 1 1,1-1-1,0 0 1,0 1 0,0-1-1,-1 0 1,1 1 0,0-1-1,-1 0 1,1 1-1,-1-1 1,1 1 0,0-1-1,-1 1 1,1-1-1,-1 1 1,0-1 0,1 1-1,-1-1 1,1 1 0,-1 0-1,0-1 1,1 1-165,7-3 31,53-20 1335,1 3 0,51-11-1366,-61 13-3049,-12-28 267</inkml:trace>
  <inkml:trace contextRef="#ctx0" brushRef="#br0" timeOffset="13805.917">29357 7176 10338,'1'-24'1491,"1"0"-1,2 0 1,0 1-1,1-1 1,5-11-1491,-5 20 148,0 0 0,1 1 0,1-1 0,0 2 0,1-1 0,0 1 0,1 0 0,1 0 0,0 1 0,0 1 0,1-1 0,1 2 0,9-8-148,-20 17-4,0-1 1,0 1-1,1-1 0,-1 1 1,1 0-1,-1 0 1,1-1-1,-1 1 0,1 0 1,-1 0-1,1 0 0,0 1 1,0-1-1,-1 0 1,1 1-1,0-1 0,0 1 1,0-1-1,0 1 0,0 0 1,0 0-1,-1 0 1,1 0-1,0 0 0,0 0 1,0 1-1,0-1 0,0 1 1,0-1-1,-1 1 1,1 0-1,0-1 0,0 1 1,-1 0-1,1 0 0,0 0 1,-1 1-1,1-1 1,-1 0-1,0 0 0,1 1 1,-1-1-1,0 1 0,0-1 1,0 1-1,0 0 1,0-1-1,0 1 0,0 0 1,-1 0-1,1-1 0,-1 1 1,1 1 3,1 13-29,0 1 1,-2-1 0,0 0-1,0 0 1,-2 0-1,-2 14 29,3-25-3,-3 27-9,-6 31 48,4-1 0,2 2 0,2-1 0,5 26-36,-2-80 3,0 1 0,1-1 0,0 0 0,0 0 0,1 0 0,0 0 0,1-1 0,0 1 0,0-1 0,1 0 0,1 1-3,-4-7 0,0 0 0,0 0 0,1 0 1,-1-1-1,1 1 0,-1-1 0,1 0 1,0 0-1,0 0 0,-1 0 0,1 0 1,0 0-1,0-1 0,0 1 0,0-1 1,0 0-1,0 0 0,0 0 0,-1 0 1,1 0-1,0-1 0,0 1 0,0-1 1,0 0-1,0 0 0,-1 0 1,1 0-1,0-1 0,-1 1 0,1-1 1,-1 1-1,0-1 0,1 0 0,-1 0 1,0 0-1,0 0 0,0 0 0,0-1 1,-1 1-1,1 0 0,1-3 0,16-18 41,0 0 0,-2-2 0,-1 0 0,-1-1 0,-1 0 0,-1-1 0,-1-1 0,-1-1-41,6-19 63,-3-1 0,-2-1-1,-1 0 1,-3-1 0,-2-9-63,1-72 77,-11 101-128,-1 28-94,-5 62-244,6-30 381,2 0 0,1 0 0,2 0 1,0 0-1,2 0 0,2-1 1,0 1-1,2-1 0,1 0 1,1 0-1,1-1 0,2 0 1,6 10 7,-15-32 7,1 1 0,0-1 0,0 0 0,0 0 0,1 0 0,-1-1 1,1 1-1,0-1 0,0 0 0,1-1 0,-1 1 0,1-1 1,0 0-1,0 0 0,0-1 0,0 0 0,0 0 0,1 0 1,0-1-8,-3-2 23,0 0 0,1 0 0,-1 0 1,0 0-1,0-1 0,1 1 0,-1-1 0,0-1 1,-1 1-1,1 0 0,0-1 0,-1 0 1,1 0-1,-1 0 0,0 0 0,0 0 1,0-1-1,-1 1 0,1-1 0,-1 0 1,0 0-1,0 1 0,0-2 0,0 1 1,-1 0-1,1 0 0,-1 0 0,0-1-23,17-53 146,-2-1 0,-2 0 0,-4 0-1,-1-1 1,-4 0 0,-2-1 0,-3-24-146,1 40-11,2 30-44,3 23-86,-2 11 59,49 140-224,-49-151 309,0 0-1,0-1 1,1 1 0,0-1-1,1 0 1,-1 0 0,1 0-1,1-1 1,-1 0 0,1 0-1,0-1 1,1 0 0,-1 0-1,1-1 1,0 0-1,0 0 1,7 2-3,-11-5 28,0 1 0,1-1 0,-1 0 0,0-1 0,1 1 0,-1-1 0,1 1 0,-1-1 0,1-1 0,-1 1 0,0-1 0,1 1 0,-1-1 0,0-1 0,1 1 0,-1 0 0,0-1-1,0 0 1,0 0 0,0 0 0,-1-1 0,1 1 0,0-1 0,-1 0 0,0 0 0,0 0 0,0 0 0,0-1 0,0 1 0,-1-1 0,2-2-28,0-1 41,0 0 0,-1-1 1,0 0-1,0 0 0,-1 0 0,0 0 0,0 0 0,-1 0 1,0 0-1,-1-1 0,1 1 0,-2 0 0,1 0 1,-1-1-1,0 1 0,-1 0 0,0 0 0,0 0 0,-1 0 1,0 0-1,0 1 0,-1-1 0,0 1 0,0 0 1,-2-2-42,5 8-6,0 0 0,1 0 0,-1 0 0,0 0 0,0 0 0,0 0 0,-1 0 0,1 0 0,0 1 0,0-1 0,0 0 0,0 1 0,-1-1 0,1 1 0,0-1 0,-1 1 0,1-1 0,0 1 0,-1 0 1,1 0-1,-1 0 0,1 0 0,0 0 0,-1 0 0,1 0 0,0 0 0,-1 1 0,1-1 0,-1 0 0,1 1 0,0-1 0,0 1 0,-1-1 0,1 1 0,0 0 0,0 0 0,0-1 0,0 1 1,0 0-1,0 0 0,0 0 0,0 0 0,0 0 0,0 0 0,0 1 0,0-1 0,1 0 0,-1 0 0,1 1 0,-1-1 0,1 0 0,-1 2 6,0-2-4,0 1-1,0 0 1,1 0-1,-1 0 0,0 0 1,1 0-1,-1 0 1,1 0-1,0 0 1,0 0-1,-1 0 1,2 0-1,-1 0 1,0 0-1,0 0 1,0 0-1,1 0 0,-1 0 1,1 0-1,0 0 1,0 0-1,0 0 1,-1 0-1,2-1 1,-1 1-1,0 0 1,0-1-1,0 1 1,1-1-1,-1 1 1,1-1-1,-1 0 0,1 1 1,0-1-1,-1 0 1,1 0-1,0 0 1,0 0-1,0-1 1,1 2 4,13 0-16,0-1 0,0 0-1,0-1 1,0 0 0,0-2 0,14-2 16,27-2-6,-37 5 8,14-2-1,0 1 1,0 1 0,0 2 0,0 2-1,0 1 1,13 4-2,-42-7 3,-1 0 0,1 1 0,0 0 0,0 0 0,-1 0 0,1 0 1,-1 1-1,1-1 0,-1 1 0,0 0 0,0 0 0,0 1 0,-1-1 0,1 1 0,-1 0 0,0 0 0,0 0 0,0 1 0,0-1 0,0 2-3,-63-157 2097,-29-93-2142,87 239 13,1 4 14,0 0 0,1 0 0,-1 1 0,1-1 0,-1 0 0,0 0-1,1 0 1,0 0 0,-1 0 0,1 0 0,0 0 0,-1 0 0,1 0 0,0 0 0,0 0 0,0-1 0,0 1-1,0 0 1,0 0 0,0 0 0,0 0 0,0 0 0,1 0 0,-1 0 0,0 0 0,1 0 0,-1 0 0,1 0 0,-1 0-1,1 0 1,-1 0 0,1 0 0,0 1 0,-1-1 0,1 0 0,0 0 0,0 1 0,0-1 18,97 15-2223,-71-12 1540,1-2 1,0 0-1,0-2 1,-1-1 0,1-2-1,2-1 683,43-14-2195</inkml:trace>
  <inkml:trace contextRef="#ctx0" brushRef="#br0" timeOffset="14179.677">31526 6057 8842,'-58'7'5595,"12"30"-3312,-15 70-598,53-91-1500,0 1 0,1 0-1,0 0 1,2 0 0,0 1-1,1 0 1,1 0 0,0 0-1,2 1 1,0-1 0,1 0-1,1 1 1,0-1 0,1 0-1,2 1-184,-3-14 13,0-1 0,1 0 0,-1 0 0,1 0 0,0 0 0,0 0 0,1 0 0,-1 0 0,1-1 0,-1 1 0,1-1-1,0 0 1,1 0 0,-1 0 0,1 0 0,-1-1 0,1 1 0,0-1 0,0 0 0,0 0 0,0 0 0,0 0 0,0-1 0,0 0 0,1 0 0,-1 0-1,0 0 1,1-1 0,-1 0 0,1 0 0,-1 0 0,0 0 0,1-1 0,-1 1 0,1-1 0,-1 0 0,0 0 0,0-1 0,1 0 0,2-1-13,6-7 32,-1 0 1,-1-1 0,0 0-1,0-1 1,-1 0 0,-1 0-1,0-1 1,0-1 0,-2 0-1,0 0 1,0 0 0,3-12-33,5-17 42,-1 0 1,-2 0-1,-3-1 1,-1 0 0,-2-1-1,-2 1 1,-2-1-1,-2 0 1,-2 0-1,-2 0 1,-2 1 0,-11-41-44,-16-30-237,33 114 233,0 1 1,0 0 0,0-1-1,0 1 1,0 0 0,0-1-1,0 1 1,0 0 0,0-1-1,0 1 1,-1 0 0,1-1-1,0 1 1,0 0 0,0-1 0,-1 1-1,1 0 1,0-1 0,0 1-1,-1 0 1,1 0 0,0-1-1,0 1 1,-1 0 0,1 0-1,0 0 1,-1-1 0,1 1-1,0 0 1,-1 0 0,1 0-1,-1 0 1,1 0 0,0 0-1,-1 0 1,1 0 0,0 0-1,-1 0 1,1 0 0,0 0-1,-1 0 1,1 0 0,-1 0-1,1 0 1,0 0 0,-1 0-1,1 1 1,0-1 0,-1 0-1,1 0 1,0 0 0,-1 1-1,1-1 1,0 0 0,0 0-1,-1 1 1,1-1 0,0 0-1,0 0 1,0 1 0,-1-1-1,1 0 1,0 1 0,0-1 4,-8 26-155,-1 113-117,8-86 400,4 0 1,1 0 0,3 0 0,2-1 0,13 41-129,-17-74 55,2-1 1,0 0-1,1 0 1,1 0-1,1-1 1,0 0-1,1-1 1,1 0 0,0-1-1,2 0 1,7 6-56,-17-18-36,0 1 1,0-1-1,0 0 1,1 0-1,0 0 1,0 0 0,0-1-1,0 0 1,0 0-1,0 0 1,0-1-1,1 1 1,-1-1 0,4 0 35,-7-1-235,0 0 1,0-1-1,1 1 1,-1 0-1,0-1 1,0 0 0,0 1-1,0-1 1,0 0-1,0 0 1,0 0-1,0 0 1,0-1 0,0 1-1,0 0 1,-1-1-1,1 1 1,0-1-1,-1 0 1,0 1 0,1-1-1,-1 0 1,1-2 234,11-28-4185</inkml:trace>
  <inkml:trace contextRef="#ctx0" brushRef="#br0" timeOffset="14790.98">31962 5988 9378,'1'26'6033,"18"-23"-4932,-11-5-947,-1-1 1,0 0 0,-1 0 0,1-1 0,-1 0 0,1 0 0,-1-1 0,0 0 0,-1 0 0,1 0 0,-1-1 0,0 1 0,0-1-1,-1-1 1,0 1 0,0 0 0,0-1 0,1-4-155,0 1 128,0 0 0,0 0 0,-1-1 1,-1 1-1,0-1 0,0 0 0,-1 0 0,0 0 0,-1 0 0,0 0 0,-1 0 1,0 0-1,-1 0 0,0 0 0,-2-6-128,3 15 3,0 1 0,-1 0 0,1-1 0,-1 1 1,1 0-1,-1 0 0,0-1 0,1 1 0,-1 0 0,0 0 0,0 0 0,0 0 1,0 0-1,0 0 0,0 0 0,0 0 0,0 0 0,0 1 0,0-1 1,0 0-1,-1 1 0,1-1 0,0 1 0,0-1 0,-1 1 0,1-1 1,0 1-1,-1 0 0,1 0 0,0 0 0,-1 0 0,1 0 0,-1 0 0,1 0 1,0 0-1,-1 0 0,1 1 0,0-1 0,-1 1 0,1-1 0,0 1 1,0-1-1,-1 1 0,1 0 0,0-1 0,0 1 0,0 0 0,0 0 0,0 0 1,0 0-1,0 0 0,0 0 0,0 0 0,0 0 0,1 0 0,-1 1 1,0 0-4,-11 13-9,2 0 0,0 1 0,0 0 0,1 1 0,1 0 0,1 0 0,1 1 0,0 0 1,-1 10 8,1-9 25,1 0 0,0 0 1,2 0-1,0 1 1,1 0-1,1-1 1,1 1-1,1 0 1,1 0-1,0-1 1,2 1-1,0 0-25,-3-17 4,0 0 1,0 0 0,1 0-1,-1 0 1,0 0-1,1 0 1,0-1-1,0 1 1,0-1-1,0 1 1,0-1-1,0 1 1,1-1-1,-1 0 1,1 0 0,-1-1-1,1 1 1,0 0-1,0-1 1,0 0-1,0 1 1,0-1-1,0 0 1,0 0-1,0-1 1,0 1-1,0-1 1,0 0-1,1 0 1,-1 0 0,0 0-1,0 0 1,0-1-1,1 1 1,-1-1-1,0 0 1,0 0-1,0 0 1,0 0-1,0 0 1,0-1-1,-1 0 1,1 1-1,0-1 1,1-2-5,12-10 16,0 0 1,-1-2-1,-1 1 0,-1-2 0,0 0 1,-1 0-1,-1-1 0,0-1 0,-2 0 1,0 0-1,-1-1 0,-1 0 1,-1 0-1,-1-1 0,1-8-16,2 0-88,-1 0 0,-2-1 0,0 1 0,-1-28 88,-4 57-11,-1 0 0,1 1 0,0-1 0,0 0 0,-1 0 0,1 1 0,0-1 0,-1 0 0,1 0 0,0 0 0,-1 0 0,1 1 0,0-1 0,-1 0 0,1 0 0,-1 0 0,1 0 0,0 0 0,-1 0 0,1 0 0,0 0 0,-1 0 0,1 0 0,-1 0 0,1 0 0,0 0 0,-1-1 0,1 1 0,0 0 0,-1 0 0,1 0 0,0 0 0,-1-1 0,1 1 0,0 0 0,-1 0 0,1-1 1,0 1-1,0 0 0,-1 0 0,1-1 0,0 1 11,-29 113-269,22-68 319,4-31-21,-1 4 95,1 1-1,0-1 0,1 0 0,1 1 1,1-1-1,0 1 0,3 15-123,-2-32 21,-1 0 0,0 0 0,1 0 0,0 0 0,-1 0 0,1 0 0,0 0 0,0 0 0,0 0 0,1 0 0,-1-1 0,0 1-1,0 0 1,1-1 0,-1 1 0,1-1 0,0 0 0,-1 1 0,1-1 0,0 0 0,0 0 0,0 0 0,0 0 0,0 0 0,0-1 0,0 1 0,0-1 0,0 1 0,0-1 0,0 0 0,0 1 0,0-1 0,1 0-21,68-21 159,-54 11-140,0-1 0,0-1 0,-1-1 0,0-1 0,-2 0 1,1-1-1,-2 0 0,0-1 0,4-8-19,1 1 20,-2 0 1,-1-2-1,-1 0 1,-1 0-1,-1-2 1,-2 1-1,0-1 1,3-21-21,-8 15-35,-6 34 31,1-1-1,0 0 0,0 0 1,-1 0-1,1 0 1,0 0-1,0 0 0,-1 0 1,1 0-1,0 1 0,-1-1 1,1 0-1,0 0 1,0 0-1,-1 0 0,1-1 1,0 1-1,-1 0 0,1 0 1,0 0-1,0 0 1,-1 0-1,1 0 0,0 0 1,0 0-1,-1-1 0,1 1 1,0 0-1,0 0 1,-1 0 4,-6 24-15,1 1-1,1 0 1,2 1 0,0-1 0,1 1 0,2 0 0,1 0 15,-1-17 48,0 0 1,0 0-1,1 0 0,1 0 0,-1 0 0,2 0 1,-1 0-1,1-1 0,0 1 0,1-1 0,0 0 1,0 0-1,1 0 0,0-1 0,0 1 0,1-1 0,0 0 1,0-1-1,1 1 0,0-1 0,0-1 0,5 4-48,28 6 566,-8-25-4118</inkml:trace>
  <inkml:trace contextRef="#ctx0" brushRef="#br0" timeOffset="34474.7">22722 2538 9002,'4'-2'4425,"12"13"-2305,-8-6-1732,18 10-109,-20-11-252,0 0 0,1 0-1,-1 0 1,1-1-1,0 0 1,0-1-1,0 0 1,1 0-1,-1 0 1,0-1-1,7 0-26,18 1-18,-1-1 0,1-2 0,-1-2 0,1 0 0,-1-2 0,0-2-1,5-2 20,67-31-220,232-72-288,-318 106 492,62-20 123,1 3 0,1 4 0,0 4 0,8 2-108,238-24 565,162-32-407,-290 34-342,-2-9 0,-3-8-1,-2-9 1,45-26 184,30-37-808,27-30 808,-48 25-263,-68 41 218,92-29 45,-201 94 122,0 2 1,1 4 0,0 2-1,15 2-122,-3 5 289,1 4 0,0 3 0,34 6-289,-50-2 127,18-1-22,0-3 1,-1-4-1,82-17-105,-119 13-17,-2-2 0,1-2 0,-2-2 0,0-2 0,-1-3 0,0 0 0,18-15 17,-49 29 3,0 0 0,0-1 0,-1-1 1,0 0-1,0 0 0,-1-1 0,0-1 0,0 0 0,-1 0 0,-1-1 0,0 0 0,0 0 0,-1-1 0,0 0 0,-1 0 1,4-13-4,-10 19 70,0-1 1,-1 1 0,1-1 0,-2 1-1,1-1 1,-1 1 0,0 0-1,0 0 1,0 0 0,-1 0 0,0 0-1,0 0 1,-1 0 0,1 1 0,-1 0-1,-1 0 1,1 0 0,-1 0 0,1 1-1,-1 0 1,-1 0 0,1 0-1,-1 0 1,1 1 0,-2-1-71,-32-15 230,0 2 1,-1 1-1,-1 2 1,0 2-1,0 2 1,-1 2-1,-1 1 1,0 2-1,1 2 1,-1 2-1,-7 2-230,9-2-125,-391-15-1660,-106 8 799,-131 6 1484,-61 14 46,-24 33-82,68 17 41,74 0-319,462-43-242,2 8 1,-105 33 57,157-30-28,2 5-1,1 3 1,2 4 0,-19 16 28,59-30-9,2 2 0,1 2 0,2 3 0,1 1 0,1 2 0,-18 24 9,40-41-11,2 1 0,0 0 0,2 2 0,0 0 0,1 1 0,2 1 0,1 0 0,0 1 0,3 0 1,0 1-1,1 1 0,2 0 0,-2 15 11,9-21-17,0 1 0,2-1 0,1 0 0,1 0 0,0 0 0,2 0 0,1 0 0,1-1 0,0 0 0,2 0 0,7 12 17,-2-11-34,1-1 0,1 0 1,1-1-1,0-1 0,2 0 0,1-2 1,0 0-1,1-1 0,0-1 0,2-1 1,0-1-1,0-1 0,2-1 0,-1-2 0,1 0 1,1-1-1,0-2 0,0 0 0,13 0 34,55 9-48,1-4-1,0-5 0,1-4 0,-1-4 0,13-4 49,288-32 30,229-34 20,-334 25-20,156-51-30,337-139-21,-728 218 10,849-280-4241,-625 204 1159</inkml:trace>
  <inkml:trace contextRef="#ctx0" brushRef="#br0" timeOffset="36142.849">30225 3269 7650,'-44'-8'1401,"0"1"0,-1 2 0,-29 1-1401,-61 15 706,-363 37 154,155-18-73,241-22-566,2 6 1,0 3 0,0 5 0,-11 8-222,-20 12 66,3 5 1,2 6 0,-9 10-67,-33 25 28,-99 71-28,242-143 0,-88 58 3,3 4 0,1 7-3,43-24-3,3 3-1,3 2 1,-29 44 3,-140 172 44,219-273-46,1 0 1,0 1-1,0 0 1,1 1-1,0 0 1,1 0-1,0 1 1,1 0-1,0 0 1,1 1-1,0-1 1,1 1-1,1 0 1,0 0 0,0 1-1,1-1 1,1 0-1,1 1 1,0 3 1,2-10-3,0 1 1,0-1 0,1 1 0,0-1-1,1 0 1,-1 0 0,1 0 0,1-1-1,-1 0 1,1 1 0,1-2 0,-1 1-1,1 0 1,-1-1 0,2 0 0,-1-1-1,2 2 3,120 55-24,-68-43 23,2-2 1,0-4 0,0-2-1,1-2 1,0-4-1,31-2 1,36-2 33,-1-5 0,67-13-33,-96 4 27,-1-4 0,72-23-27,149-65 239,13-21-239,-115 43 485,7 8-485,-23 16 299,122-80 237,-282 120-466,35-17 112,-2-3 0,64-47-182,-95 56 70,100-58 604,27 7 199,-133 63-606,0-2 0,-2-1 0,26-21-267,-55 37 40,0-1 0,0 0 1,-1 0-1,0-1 1,0 0-1,-1 0 0,0 0 1,-1 0-1,0-1 1,0 0-1,0 0 1,-1 0-1,-1 0 0,0-1 1,0 1-1,0-1 1,-1 1-1,-1-1 1,0 0-1,0 1 0,-1-1 1,0 1-1,0-1 1,-1 1-1,-1-1 0,-1-3-40,0-2 0,0 0 0,-2 1 0,1-1 0,-2 1 0,0 0 0,0 1 0,-2 0 0,1 0 0,-2 1 0,0 0 0,0 0 0,-1 1 0,0 1 0,-1 0 0,0 0 0,-1 1 0,0 1 0,0 0 0,-1 0 0,0 2 0,0 0 0,-1 0 0,-13-2 0,6 2-216,-1 2-1,0 1 0,0 0 0,0 2 0,0 0 1,0 2-1,-5 1 217,-228 41-3768</inkml:trace>
  <inkml:trace contextRef="#ctx0" brushRef="#br0" timeOffset="160235.725">20995 1173 7034,'-13'-8'6248,"22"21"-5845,-2-4-312,9 12-67,-4-6-25,0 0 0,-1 1 0,-1 0 0,0 0 0,-2 1 0,4 9 1,7 27 170,2-2 0,2 0 0,2-1 0,25 35-170,273 382 571,-184-268-526,-110-169-27,2-1-1,1-2 1,24 16-18,8 7 56,-35-22 6,-2 2 0,0 1 0,-2 1 0,-2 1 0,-1 1 0,-1 1 0,-2 1 0,5 15-62,31 52 208,-28-59-54,2-1 0,2-2 0,21 21-154,80 72 176,7 78-117,18 22-5,96 93 78,-174-225-76,53 92-56,81 133 20,26-28-12,16 59 103,-123-188-7,29 19-104,152 160 13,-8 15-29,-17-14 24,-4-37-21,-191-221 20,4-5-1,18 7-6,-12-20-6,4-5-1,10 1 7,233 110-5,-197-109-111,58 15 116,-114-54-48,2-4 0,74 11 48,203 20-16,6-15 37,19-8-21,-250-28 4,86-9-4,160-26-59,-5-23-102,-31 4-50,-42 9 94,184 9 113,-225 3-283,-13-36-156,-81-4 393,-112 37 77,1 3 0,74-15-27,252-33-65,-368 63-46,-1-2-1,0-1 1,-1-1 0,0-2-1,-1-1 1,-1-1-1,-1-1 1,14-14 111,76-61 320,82-116 124,-182 193-472,1 0-1,-2-1 1,-1 0-1,0-1 1,-1-1-1,-1 0 1,-1-1-1,-1 0 1,-1-1-1,-1 0 1,6-22 28,7-119-65,-16 108 168,3 1 1,1-1-1,14-37-103,42-116-10,-63 191-1,0-1 1,-2 1 0,0 0 0,0-1-1,-2 1 1,0 0 0,-1 0 0,-1 0-1,0 0 1,-1 1 0,-6-12 10,-13-58 59,15 33-57,2-1-1,3-1 0,2 1 1,2-1-1,8-53-1,-2 52-35,-3 0 1,-2-1 0,-2 1-1,-4 0 1,-1 0-1,-8-25 35,-6 13-78,-2 1 0,-4 1 0,-2 1 0,-15-20 78,19 32-22,3-1 1,3-1-1,1 0 0,2-8 22,-21-66-50,-52-105-124,81 221 149,-1 1 0,0 0-1,-1 1 1,0-1 0,-1 2-1,0-1 1,0 1 0,-1 1-1,-1 0 1,0 1 0,-12-7 25,-15-12-52,-27-26 50,3-3 0,-16-20 2,-64-57 69,-108-76-16,197 158-52,-146-122 32,19 63 100,153 91-111,1-1 0,1-2-1,0 0 1,2-2 0,1-1 0,1-1-1,1 0 1,1-2 0,2 0 0,-2-6-22,-3 0 23,-42-68 17,26 39 1,-3 2 1,-2 1-1,-12-8-41,-21-1 69,21 17-34,2-3 0,3-1 0,-25-38-35,-3-12 15,-123-149 198,170 220-131,-47-46 212,5-4 0,3-3 1,4-3-1,-8-21-294,46 60-190,3-2 0,1-1 0,-2-16 190,-22-93-402,36 113 470,-1 0 1,-3 1 0,-2 1-1,-2 1 1,-2 1 0,-13-19-69,0 19 185,-2 1 0,-1 1 1,-3 3-1,-1 1 1,-7-2-186,14 11-67,-2 1 1,-1 2 0,-1 2 0,-1 2 0,-25-11 66,30 23-138,1 3 1,-2 1 0,1 1-1,-1 2 1,0 2 0,0 2-1,-7 1 138,-83 3-66,1 7 0,0 4 0,0 7 0,-58 19 66,44-12-4,-149 33 19,-16 17 82,-15 7-5,-23-24-86,-16-23-58,-14-6 65,-28 6 35,-17 22 40,-19 22-72,-11-16-104,-31-22-7,-6-1 178,-16 15 393,4 29 279,-6 33-536,-24 44 1216,325-100-3246,5-5 934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5:17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17340,'0'0'276,"0"0"-50,2-3-137,-1 2-86,-1 0 0,1 0 1,-1 0-1,1 0 1,0 0-1,-1 0 0,1 1 1,0-1-1,0 0 1,-1 0-1,1 1 0,0-1 1,0 1-1,0-1 1,0 1-1,0-1 1,0 1-1,0 0 0,0-1 1,0 1-1,0 0 1,0 0-1,0-1 0,0 1 1,0 0-1,1 0 1,-1 0-1,0 1 0,0-1 1,0 0-1,0 0 1,0 1-1,0-1 1,0 0-1,0 1 0,0-1 1,0 1-1,0-1 1,0 1-1,0-1 0,-1 1 1,1 0-1,1 0-3,14 15 160,0 0 1,-2 0-1,1 2 0,-2 0 0,0 0 0,-2 1 1,0 1-1,5 11-160,30 50 539,-43-74-513,1-1 1,0 1 0,0-1 0,1 0-1,0 0 1,0 0 0,0 0-1,1-1 1,-1 0 0,1 0 0,0-1-1,1 0 1,-1 0 0,1 0 0,0-1-1,0 0 1,0 0 0,0-1 0,1 1-1,-1-2 1,3 1-27,10-3 30,0-1-1,-1-2 0,1 0 1,-1-1-1,1 0 1,-1-2-1,-1 0 1,0-1-1,0-1 1,0-1-1,-1-1 1,0 0-1,-1-1 1,-1 0-1,12-13-29,19-9 67,-43 30-70,0 1-1,1 0 0,-1 1 0,1-1 0,-1 1 0,1-1 0,0 1 0,0 0 0,0 0 0,1 1 0,-1-1 0,0 1 0,0 0 0,1 0 0,-1 1 0,1-1 0,-1 1 0,1 0 0,-1 0 0,0 0 0,1 1 0,-1-1 1,1 1-1,-1 0 0,0 1 0,0-1 0,1 1 0,-1 0 0,1 0 4,23 25-2164,-13-12-2079,-7-9-58</inkml:trace>
  <inkml:trace contextRef="#ctx0" brushRef="#br0" timeOffset="366.614">735 94 8810,'-10'-56'6106,"9"54"-5993,1 1 0,0-1 0,0 1 0,0 0 0,1-1 0,-1 1 1,0-1-1,0 1 0,1 0 0,-1-1 0,1 1 0,-1 0 0,1-1 0,0 1 0,-1 0 0,1 0 0,0 0 0,0 0 0,0-1 0,0 1 0,0 0 0,0 1 0,0-1 0,0 0 0,0 0 0,0 0 1,1 1-1,-1-1 0,0 0 0,0 1 0,1-1 0,-1 1 0,1 0 0,-1-1 0,0 1 0,1 0 0,-1 0 0,1 0-113,4 1 82,-1 0 0,-1 0-1,1 1 1,0 0 0,0 0-1,0 0 1,-1 1 0,0-1 0,1 1-1,-1 0 1,0 0 0,0 1 0,0-1-1,2 5-81,16 13 67,-2 1 0,-1 2-1,-1 0 1,-1 0 0,-1 2-1,-2 0 1,0 1 0,-2 0-1,8 24-66,-17-41 57,1 1-1,-2-1 0,1 1 1,-1 0-1,-1 0 0,0 0 1,-1 0-1,0 0 0,0 0 1,-2 0-1,1 0 0,-1 0 1,-1 0-1,0 0 0,0-1 1,-1 0-1,-3 6-56,-7-2-3334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5:19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51 327 9106,'1'2'4024,"-3"16"-2203,-1 2-1517,-41 307 639,43-320-912,0 0-1,1 0 0,0 1 1,0-1-1,1 0 1,0 0-1,0 0 0,1 0 1,0 0-1,2 5-30,-4-11 6,1 0 0,0 0 0,0-1 0,0 1 0,0 0-1,0 0 1,0-1 0,0 1 0,0-1 0,1 1 0,-1-1 0,0 1-1,0-1 1,0 0 0,1 1 0,-1-1 0,0 0 0,0 0 0,1 0-1,-1 0 1,0 0 0,0 0 0,1 0 0,-1-1 0,0 1 0,0 0-1,0-1 1,1 1 0,-1-1 0,0 1 0,0-1 0,0 1 0,0-1-1,0 0 1,0 0 0,0 1 0,0-1 0,0 0 0,0 0 0,-1 0 0,1 0-1,0 0 1,0-1-6,11-10 46,-1 0 0,0-1 0,0 0 0,-1-1 0,-1 0 0,7-15-46,-7 15 26,167-297 311,-167 295-331,71-102 24,-80 117-31,1-1-1,-1 1 1,1 0-1,0 0 1,-1 0 0,1 0-1,0 0 1,0-1-1,0 2 1,0-1 0,0 0-1,0 0 1,0 0-1,0 0 1,0 1 0,0-1-1,0 0 1,1 1-1,-1-1 1,0 1 0,0-1-1,1 1 1,-1 0-1,0 0 1,1-1 0,-1 1-1,0 0 1,1 0 0,-1 0-1,0 0 1,1 1-1,-1-1 1,0 0 0,1 1-1,-1-1 1,0 0-1,1 1 1,-1 0 0,0-1-1,0 1 1,1 0 1,0 6 15,0 0 0,0-1 1,0 2-1,-1-1 0,0 0 1,0 0-1,-1 0 0,0 0 1,0 0-1,-1 1 0,0-1-15,1-2 20,-49 415 1861,54-375-1703,-5-44-176,0-1 1,1 1 0,-1-1-1,0 1 1,0 0-1,1-1 1,-1 1 0,1-1-1,-1 1 1,0-1 0,1 0-1,-1 1 1,1-1-1,-1 1 1,1-1 0,-1 0-1,1 1 1,-1-1 0,1 0-1,-1 1 1,1-1-1,0 0 1,-1 0 0,1 0-1,-1 0 1,1 0 0,0 1-1,-1-1 1,1 0-1,0 0 1,-1 0 0,1-1-1,-1 1 1,1 0 0,0 0-1,-1 0 1,1 0-1,-1-1 1,1 1 0,0 0-1,-1 0 1,1-1 0,-1 1-1,1 0 1,-1-1-1,1 1 1,-1-1 0,0 1-1,1-1 1,-1 1 0,1-1-1,-1 1 1,0-1-1,1 1 1,-1-1 0,0 1-1,0-1 1,1 0 0,-1 1-1,0-1-2,9-12-114,0 1 1,-1-1-1,0-1 0,-1 1 0,0-1 0,-1-1 0,-1 1 1,2-8 113,14-73-4095,-13 27 438</inkml:trace>
  <inkml:trace contextRef="#ctx0" brushRef="#br0" timeOffset="1611.947">965 287 5361,'-19'12'6185,"-4"15"-3473,-57 128-330,71-135-2154,0 1 1,1 0 0,1 1-1,2-1 1,0 1 0,1 1 0,1-1-1,1 7-228,1-28 6,1 0 0,0 0 0,-1 0-1,1 0 1,0 0 0,0 0 0,0 0 0,0 0-1,0 0 1,0 0 0,0 1 0,0-1 0,0 0-1,1 0 1,-1 0 0,0 0 0,1 0 0,-1 0-1,1 0 1,-1-1 0,1 1 0,-1 0 0,1 0-1,0 0 1,-1 0 0,1-1 0,0 1 0,0 0-1,0 0 1,-1-1 0,1 1 0,0-1 0,0 1-1,0-1 1,0 1 0,0-1 0,0 0 0,0 1 0,0-1-1,0 0 1,0 0 0,0 0 0,0 0 0,0 0-1,0 0 1,1 0 0,-1 0 0,0 0 0,0 0-1,0 0 1,0-1 0,0 1 0,0-1 0,0 1-1,0 0 1,0-1 0,-1 0 0,1 1 0,0-1-1,0 0-5,14-10 37,0 0 1,-1-1-1,0-1 0,-1 0 0,-1-1 0,0-1 0,2-4-37,-2 5 28,125-144 195,-136 156-224,1-1 0,0 1 0,0 0 0,-1 0 0,1-1 0,1 1 0,-1 0 0,0 1 0,0-1 0,1 0 0,-1 1 0,1-1 0,-1 1 0,1 0 0,0 0 0,0 0 0,-1 0 0,1 0 0,0 0 0,0 1 0,0 0 0,0-1 0,0 1 0,0 0 0,0 1 0,0-1 0,0 0 0,-1 1 0,1-1 0,0 1 0,0 0 0,0 0 0,-1 0 0,1 1 0,0-1 1,1 4 13,0 0 0,-1 0 0,1 1-1,-1 0 1,0-1 0,0 1-1,-1 0 1,1 0 0,-1 0-1,-1 1 1,1-1 0,-1 0-1,0 1 1,-1 5-13,23 64 368,-22-75-359,0 1-1,0-1 1,0 1-1,0-1 1,1 0 0,-1 1-1,0-1 1,1 0 0,-1 0-1,1 0 1,-1 0 0,1 0-1,0 0 1,-1 0-1,1-1 1,0 1 0,0-1-1,-1 1 1,1-1 0,0 0-1,0 1 1,0-1 0,-1 0-1,1 0 1,0-1 0,0 1-1,0 0 1,0 0-1,-1-1 1,1 1 0,0-1-1,0 0 1,-1 1 0,1-1-1,0 0 1,-1 0-9,56-46 129,49-98 95,-104 141-223,1-1-1,0 1 1,0 0 0,1 0-1,-1 0 1,1 1-1,-1-1 1,1 1 0,0 0-1,1 0 1,-1 0-1,0 1 1,3-2-1,-6 4-3,1 0 0,-1 0 1,0 0-1,1 0 0,-1 0 0,1 0 0,-1 0 0,0 1 0,1-1 1,-1 0-1,0 1 0,1-1 0,-1 1 0,0-1 0,0 1 0,0 0 1,1 0-1,-1-1 0,0 1 0,0 0 0,0 0 0,0 0 1,0 0-1,-1 0 0,1 0 0,0 1 0,0-1 0,-1 0 0,1 0 1,-1 1-1,1-1 0,-1 0 0,1 0 0,-1 1 0,0-1 1,0 1-1,1 0 3,44 261-26,-44-260 30,0 0-1,0-1 0,0 1 1,0 0-1,1-1 0,-1 1 0,1-1 1,-1 0-1,1 0 0,0 1 1,0-1-1,0 0 0,1 0 0,-1-1 1,0 1-1,1 0 0,-1-1 1,1 0-1,-1 1 0,1-1 0,0 0 1,0 0-1,-1-1 0,1 1 1,0-1-1,0 1 0,0-1 0,0 0 1,-1 0-1,1 0 0,0 0 1,0 0-1,0-1 0,0 0 0,0 1 1,-1-1-1,1 0 0,0 0 1,-1 0-1,1-1 0,-1 1 0,1-1 1,-1 1-1,1-1 0,1-2-3,16-12-21,-1-1 0,0 0 0,-1-2 0,-1 0 0,7-12 21,34-37-1400,-56 66 1279,0-1 1,-1 1-1,1 0 0,0 0 1,0 0-1,1 0 1,-1 0-1,0 0 1,0 1-1,1-1 0,-1 1 1,1 0-1,0-1 1,-1 1-1,1 0 1,0 0-1,0 1 1,-1-1-1,1 1 0,0-1 1,0 1-1,0 0 1,0 0-1,0 0 1,0 1-1,-1-1 0,1 0 1,0 1-1,0 0 1,0 0-1,-1 0 1,3 1 120,6 4-153,-8-4 146,0-1-1,-1 1 0,1 0 1,0-1-1,0 1 0,0-1 0,0 0 1,0 0-1,0 0 0,0-1 1,0 1-1,0-1 0,1 0 1,-1 1-1,0-1 0,0-1 0,0 1 1,1 0-1,-1-1 0,0 0 1,0 1-1,0-1 0,0-1 8,4-2 9,0-1-1,0-1 1,0 1-1,-1-1 1,0 0-1,0-1 0,-1 0 1,0 0-1,0 0 1,0 0-1,-1-1 1,0 1-1,0-1 1,-1 0-1,0 0 1,-1-1-1,1-3-8,-3 12 7,0 0 0,-1 0 0,1 1 0,0-1 0,0 0 1,-1 0-1,1 0 0,0 0 0,-1 0 0,1 0 0,0 0 0,0-1 0,-1 1 0,1 0 0,0 0 0,0 0 0,-1 0 0,1 0 0,0 0 0,0 0 0,-1 0 0,1-1 0,0 1 0,0 0 1,0 0-1,-1 0 0,1 0 0,0-1 0,0 1 0,0 0 0,0 0 0,0-1 0,-1 1 0,1 0 0,0 0 0,0-1 0,0 1 0,0 0 0,0 0 0,0-1 0,0 1 0,0 0 0,0 0 1,0-1-1,0 1 0,0 0 0,0 0 0,0-1 0,0 1 0,0 0 0,0 0 0,0-1 0,0 1 0,0 0 0,1 0 0,-1-1 0,0 1 0,0 0 0,0 0-7,-16 19 324,1 7-27,1 1 0,1 1 0,2 0 0,0 0 0,2 1 0,0 8-297,-3 54 832,13-92-823,-1 0-1,1 1 0,-1-1 1,1 0-1,-1 1 0,1-1 1,0 1-1,-1-1 0,1 1 1,0-1-1,0 1 0,-1 0 1,1-1-1,0 1 0,0 0 1,0 0-1,0-1 1,-1 1-1,1 0 0,0 0 1,0 0-1,0 0 0,0 0 1,0 0-1,-1 0 0,1 0 1,0 1-1,0-1 0,0 0 1,0 0-1,-1 1 0,1-1 1,0 0-1,0 1 0,-1-1 1,1 1-1,0-1 1,-1 1-1,1 0 0,0-1 1,-1 1-1,1-1 0,-1 1 1,1 0-1,-1 0 0,1-1 1,-1 1-1,0 0 0,1 0 1,-1-1-1,0 1 0,0 0 1,1 0-1,-1 0 0,0 0 1,0-1-1,0 1 1,0 0-1,0 0 0,0 0 1,0 0-1,0 0 0,-1-1 1,1 1-1,0 0 0,0 0 1,-1 0-1,1-1 0,-1 2-8,15-18 48,-1-1 0,-1-1-1,-1 0 1,0 0 0,-1-1-1,-1-1 1,-1 1 0,5-18-48,-8 23 16,58-191 145,-61 194-210,-3 20-39,-4 13 70,2 0 1,1 0-1,1 0 1,1 0-1,0 0 1,2 1-1,1-1 1,2 6 17,-5-26 5,1 0 1,0-1 0,0 1-1,0 0 1,0-1 0,1 1-1,-1-1 1,0 0 0,1 1-1,-1-1 1,1 0 0,-1 0-1,1 0 1,-1 0 0,1 0-1,0 0 1,0 0 0,-1-1-1,1 1 1,0-1 0,0 1-1,0-1 1,0 0-1,-1 0 1,1 1 0,0-1-1,0-1 1,0 1 0,0 0-1,0 0 1,0-1 0,0 1-1,-1-1 1,1 1 0,0-1-1,0 0 1,-1 0 0,1 0-1,0 0 1,-1 0 0,1 0-1,-1 0 1,1 0 0,-1-1-1,0 1 1,0-1 0,1 1-1,-1-1 1,0 1-1,0-1-5,29-28 65,-1-1 0,-2-1 0,-1-1 0,-2-1 0,-1-2 0,-1 0-1,-2-1 1,4-16-65,-16 39 13,-1 0-1,-1 0 1,-1-1-1,0 0 1,-1 0-1,0-1 1,-1 1-1,0-10-12,-3 26-1,0-1 0,-1 1 0,1 0 0,-1-1 0,1 1 0,-1-1 0,1 1 0,-1-1 0,1 1 0,-1-1 0,1 1 0,-1-1 0,0 1 0,1-1 0,-1 0 0,0 1 0,1-1 0,-1 0 0,0 0 0,1 1 0,-1-1 0,0 0 0,0 0 0,1 0 0,-1 0 0,0 0 0,0 0 0,1 0 0,-1 0 0,0 0 0,1 0 0,-1-1 0,0 1 0,0 0 0,1 0 0,-1-1 0,0 1 0,1-1 0,-1 1 0,1 0 0,-1-1 0,0 1 0,1-1 0,-1 1 0,1-1 0,-1 1 0,1-1 0,-1 0 0,1 1 0,0-1 0,-1 0 0,1 1 0,0-1 0,-1 0 0,1 1 0,0-1 0,0 0 0,0 0 0,0 1 0,0-1 0,0 0 0,0 0 0,0 1 0,0-1 0,0 0 0,0 1 0,0-1 0,0 0 1,-40 79-104,32-56 150,1 1 0,0-1-1,2 1 1,0 1-1,2-1 1,0 0 0,2 1-1,0 0 1,3 7-46,-3-27 10,1-1 0,0 1 1,0-1-1,1 1 0,-1-1 0,1 1 1,0-1-1,0 0 0,0 1 0,0-1 1,0 0-1,1 0 0,0 0 0,-1 0 1,1 0-1,0 0 0,1 0 0,-1-1 0,0 1 1,1-1-1,-1 0 0,1 1 0,0-1 1,0 0-1,0-1 0,0 1 0,0 0 1,0-1-1,0 0 0,0 1 0,1-1 1,-1-1-1,1 1 0,-1 0 0,0-1 1,1 0-1,0 0-10,4-3 16,-1 0 0,0 0 0,0-1 0,0 0 0,-1-1 1,1 1-1,-1-1 0,0-1 0,0 1 0,-1-1 0,0 0 0,0 0 1,0 0-1,-1-1 0,0 0 0,0 0 0,0 0 0,-1 0 0,0-1 0,1-6-16,13-27 51,-16 41-55,0 0 0,0 0 0,-1 0 0,1 0 0,0 0 0,0 0 0,0 0 0,0 0 0,0 1 0,0-1 0,-1 0 0,1 1 0,0-1 1,0 1-1,0-1 0,-1 0 0,1 1 0,0 0 0,-1-1 0,1 1 0,0-1 0,-1 1 0,1 0 0,-1-1 0,1 1 0,-1 0 0,1 0 0,-1 0 0,0-1 0,1 1 0,-1 0 0,0 0 0,0 0 0,1 0 0,-1-1 0,0 1 0,0 0 0,0 0 0,0 0 0,0 0 0,0 0 0,0 0 0,0 0 0,-1 0 4,2 1-5,-1 1 6,1-1 0,-1 1 0,1 0-1,-1-1 1,1 1 0,0-1 0,0 1 0,0-1-1,0 0 1,0 1 0,1-1 0,-1 0 0,1 0-1,0 0 1,-1 0 0,1 0 0,0 0 0,0 0-1,0-1 1,0 1 0,1-1 0,-1 1 0,0-1-1,0 0 1,1 0 0,-1 0 0,1 0 0,-1 0 0,1-1-1,0 1 1,-1-1 0,1 0 0,-1 0 0,1 1-1,0-2 1,-1 1 0,1 0 0,1-1-1,2-1 5,-5 1-4,0 0 0,1 0 1,-1 1-1,1-1 0,-1 0 0,1 1 1,-1-1-1,1 1 0,0-1 1,-1 1-1,1 0 0,-1-1 0,1 1 1,0 0-1,-1 0 0,1 0 0,0 1 1,-1-1-1,1 0 0,0 0 0,-1 1 1,1-1-1,-1 1 0,1 0 1,-1-1-1,1 1 0,-1 0 0,1 0 1,-1 0-1,0 0 0,1 0 0,-1 0 1,0 0-1,0 1 0,0-1 1,0 0-1,0 1 0,0 0-1,3 9-13,-1 0-1,0 0 1,0 0-1,-2 1 1,1-1-1,-2 0 1,1 1-1,-2 6 14,2 6-5,-1-15 9,7 53 7,-6-61-11,-1 1 1,0-1-1,1 0 0,-1 0 1,1 0-1,-1 0 0,1 0 1,-1 0-1,1 0 0,0 0 1,-1 0-1,1 0 0,0 0 1,0 0-1,0-1 0,0 1 1,-1 0-1,1-1 0,0 1 1,0 0-1,1-1 0,-1 1 1,0-1-1,0 0 0,0 1 1,0-1-1,0 0 0,0 1 1,1-1-1,-1 0 0,0 0 1,0 0-1,0 0 0,0 0 1,1-1-1,-1 1 0,0 0 1,0 0-1,0-1 0,0 1 1,0-1-1,0 1 0,0-1 1,0 1-1,0-1 0,1 0 0,11-9 20,0-1 0,-1 0 0,-1 0 0,1-1 0,-2-1 0,0 0 1,0 0-1,-1-1 0,-1 0 0,4-11-20,22-38 77,-34 67-86,0-1 0,-1 1-1,1 0 1,0 0 0,1-1 0,-1 1 0,1 0 0,0 0-1,-1-1 1,2 1 0,-1-1 0,0 1 0,1-1 0,-1 1-1,1-1 1,0 0 0,0 0 0,1 0 0,-1 0 0,1 0-1,-1 0 1,1-1 0,0 1 0,0-1 9,3-2 2,1-1 1,-1 1 0,0-2-1,1 1 1,-1-1 0,0 0-1,0 0 1,0 0 0,0-1-1,0 0 1,-1 0 0,1 0-1,-1-1 1,0 0 0,0 0-1,0-1 1,0 1 0,-1-1-1,2-3-2,2 1 14,44-48 70,-52 55-82,-1 1-1,1-1 1,0 0 0,-1 0-1,1 0 1,-1 0 0,1 1-1,0-1 1,-1 0 0,1 0-1,-1 0 1,1 0 0,-1 0-1,1 0 1,0 0 0,-1 0-1,1-1 1,-1 1 0,1 0 0,0 0-1,-1 0 1,1 0 0,-1 0-1,1-1 1,0 1 0,-1 0-1,1 0 1,0-1 0,-1 1-1,1 0 1,0 0 0,-1-1-1,1 1 1,0 0 0,0-1 0,0 1-1,-1-1 1,1 1 0,0 0-1,0-1 1,0 1 0,0-1-1,-1 1 1,1 0 0,0-1-1,0 1 1,0-1 0,0 1-1,0-1 1,0 1 0,0 0-1,0-1 1,1 1 0,-1-1 0,0 1-1,0 0 1,0-1-2,-7 73-84,6 81 213,14-90-38,-12-61-87,0 0-1,-1-1 1,1 1 0,0 0 0,0-1-1,0 1 1,0 0 0,0-1 0,0 0-1,1 1 1,-1-1 0,0 0 0,1 1 0,-1-1-1,1 0 1,0 0 0,-1 0 0,1 0-1,0-1 1,-1 1 0,1 0 0,0-1-1,0 1 1,-1-1 0,1 0 0,0 1 0,0-1-1,0 0 1,0 0 0,0 0 0,0 0-1,-1-1 1,1 1 0,0-1-4,4 0-40,0-1 1,-1-1-1,0 1 0,1-1 0,-1 0 1,0 0-1,-1-1 0,1 0 1,0 0-1,-1 0 0,0 0 0,0 0 1,0-1-1,2-3 40,43-77-4933,-20 25 995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7:36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1003 8218,'-1'-1'290,"-1"1"1,1-1 0,0 0-1,0 1 1,0-1 0,0 0-1,0 0 1,0 0-1,0 0 1,0 0 0,0 0-1,0 0 1,1 0 0,-1 0-1,0 0 1,1-1-1,-1 1 1,1 0 0,-1 0-1,1-1 1,0 1 0,-1 0-1,1-1 1,0 1-1,0-2-290,0 1 110,1-1-1,-1 0 0,1 0 1,0 0-1,0 0 1,0 0-1,0 1 0,0-1 1,1 0-1,-1 1 0,1-1 1,0 1-1,-1 0 0,1 0 1,0-1-1,1 1 0,1-1-109,20-13 136,0 1 0,2 2-1,-1 1 1,1 0 0,1 2-1,0 1 1,1 2 0,0 0-1,14 0-135,-7-1 117,91-22-38,1 7 0,2 5 0,23 4-79,-64 11 24,0 0-1,-1-3 1,46-11-24,-15-10 804,-118 27-766,0 0 1,-1 0-1,1 0 0,0 0 0,0-1 0,0 1 0,0 0 1,0 0-1,0-1 0,-1 1 0,1 0 0,0 0 0,0-1 1,0 1-1,0 0 0,0 0 0,0 0 0,0-1 0,0 1 0,0 0 1,0 0-1,0-1 0,0 1 0,0 0 0,0 0 0,1-1-38,-67 37-1076,53-18-972,13-9 71</inkml:trace>
  <inkml:trace contextRef="#ctx0" brushRef="#br0" timeOffset="344.029">1341 414 11626,'-20'-1'6810,"41"-11"-5323,177-24-1588,-185 35 97,1 0-1,-1 1 0,1 1 0,-1 0 0,1 1 0,-1 0 0,1 1 0,-1 0 0,0 1 1,0 1-1,-1 0 0,1 1 0,8 5 5,-17-9 9,0 1 0,0-1 1,0 1-1,-1 0 0,1 0 0,-1 1 0,1-1 1,-1 1-1,0 0 0,-1-1 0,1 1 0,-1 0 1,1 1-1,-1-1 0,0 0 0,-1 1 1,1-1-1,-1 1 0,0-1 0,0 1 0,0 0 1,-1 0-1,1-1 0,-1 1 0,-1 0 0,1 0 1,0-1-1,-1 1 0,0 0 0,0-1 1,-1 1-1,1-1 0,-2 4-9,-13 23 280,-1 0 0,-2-1-1,-1-1 1,-1 0 0,-1-2 0,-4 2-280,-41 54 305,51-63-677,-41 64 1009,40-23-6570,18-65 1909</inkml:trace>
  <inkml:trace contextRef="#ctx0" brushRef="#br0" timeOffset="1110.96">2247 276 10522,'-57'76'7319,"5"59"-7067,47-118 210,-7 34-313,2 1 1,2 0-1,3 0 0,2 1 1,3 44-150,-1-18 46,1-14 324,10-91 1175,23-62-1386,4 2 1,4 2-1,27-39-159,-48 86-12,2 1 1,2 1 0,1 2 0,1 0 0,2 1 11,-22 26-5,0 0-1,0 0 1,1 1 0,0 0 0,0 0 0,1 1 0,-1 0 0,1 0-1,7-2 6,-12 4-4,0 1-1,0 0 1,1 1-1,-1-1 1,0 1-1,0-1 1,0 1-1,1 0 1,-1 0-1,0 1 1,0-1-1,1 0 1,-1 1-1,0 0 1,0 0-1,0 0 1,0 0-1,0 1 1,0-1-1,0 1 1,-1-1-1,1 1 1,0 0-1,-1 0 1,1 0-1,-1 1 1,1 0 4,0 0-6,0 1 0,-1 0 0,1 0 0,-1 0 0,0 0 0,0 0 1,0 0-1,0 1 0,-1-1 0,0 1 0,0-1 0,0 1 0,0-1 1,-1 1-1,0-1 0,0 1 0,0 0 0,0-1 0,-1 1 0,0 0 1,0-1-1,0 1 0,0-1 0,-1 0 0,-1 3 6,-2 4 5,-1 1 1,0-2-1,0 1 0,-1-1 1,-1 0-1,0 0 0,0-1 1,-9 8-6,-22 16 261,-1-1 1,-1-3 0,-31 17-262,70-44 16,0 0-1,-1 0 1,1 0 0,-1 0-1,0-1 1,1 1 0,-1-1-1,0 1 1,0-1 0,0 0-1,0 0 1,0 0-1,0-1 1,0 1 0,-1-1-1,1 1 1,0-1 0,0 0-1,0-1 1,0 1 0,-1 0-1,1-1 1,0 0-1,0 1 1,0-1 0,0-1-1,0 1 1,0 0 0,1-1-1,-1 1 1,0-1 0,1 0-1,-1 0 1,1 0 0,-1 0-1,1 0 1,0-1-16,1 2-76,0-1 0,0 1 0,0-1 0,0 1 0,1-1 0,-1 1 0,0-1 1,1 1-1,0-1 0,-1 0 0,1 1 0,0-1 0,0 0 0,0 1 0,0-1 0,0 0 0,0 1 0,0-1 0,1 0 0,-1 1 1,0-1-1,1 1 0,0-1 0,-1 1 0,1-1 0,0 1 0,0-1 0,0 1 0,0-1 0,0 1 0,0 0 0,0 0 1,0 0-1,0-1 0,1 1 0,-1 0 0,0 0 0,1 1 0,-1-1 0,1 0 0,-1 0 0,1 1 0,-1-1 0,1 1 0,0-1 1,-1 1-1,1 0 0,0 0 0,-1 0 0,1 0 0,0 0 0,-1 0 0,1 0 0,0 0 0,0 0 76,27 8-3326,12 2 454</inkml:trace>
  <inkml:trace contextRef="#ctx0" brushRef="#br0" timeOffset="1541.795">2956 457 8938,'-80'-15'5622,"-1"30"-3608,65-8-1820,0 1-1,1 0 0,0 1 1,0 1-1,1 0 0,0 1 1,1 1-1,0 0 1,1 1-1,1 0 0,0 0 1,0 1-1,2 1 0,0 0 1,0 0-1,1 2-193,6-13 12,-1 1-1,2 0 0,-1-1 1,0 1-1,1 0 1,0-1-1,0 1 0,1 0 1,-1 0-1,1 0 1,0 0-1,0 0 0,1 0 1,-1 0-1,1 0 1,0-1-1,1 1 0,-1 0 1,1-1-1,0 1 1,0 0-1,0-1 0,0 0 1,1 0-1,0 0 1,0 0-1,0 0 0,1 0 1,-1-1-1,1 0 0,-1 1 1,1-1-1,0-1 1,1 1-1,-1 0 0,0-1 1,1 0-1,-1 0 1,1-1-1,0 1 0,-1-1 1,1 0-1,0 0 1,3 0-12,5 0 34,1-1 0,-1-1 1,1 0-1,-1 0 0,1-1 1,-1-1-1,0-1 0,0 0 0,0 0 1,0-1-1,-1-1 0,0 0 1,0-1-1,0 0 0,-1-1 1,0 0-1,0 0 0,-1-1 1,-1-1-1,1 0 0,-1 0 1,-1-1-1,0 0 0,-1 0 0,0-1 1,0 0-1,-1 0 0,-1-1 1,0 0-1,-1 0 0,0 0 1,-1 0-1,-1 0 0,0-1 1,-1 1-1,0-1 0,-1-13-34,-14-17 597,14 43-584,-1 1 1,1-1-1,0 0 1,-1 0 0,1 0-1,-1 1 1,0-1-1,1 0 1,-1 1 0,1-1-1,-1 1 1,0-1-1,0 0 1,1 1 0,-1-1-1,0 1 1,0 0-1,0-1 1,1 1 0,-1 0-1,0-1 1,0 1 0,0 0-1,0 0 1,0 0-1,0 0 1,0 0 0,0 0-1,1 0 1,-1 0-1,0 0 1,0 0 0,0 1-1,0-1 1,0 0-1,0 1 1,1-1 0,-1 0-1,0 1 1,0-1-1,1 1 1,-1-1 0,0 1-1,0 0-13,-1 2-32,-1 0 0,1 0 0,0 0 0,0 0 0,0 0 0,0 0 0,1 1 0,-1-1 0,1 1 0,0-1 1,0 1-1,0 0 0,0-1 0,1 1 0,0 0 0,0 0 0,0-1 0,0 1 0,0 0 0,1 0 0,-1-1 0,1 1 0,0 0 0,0-1 0,1 1 0,-1-1 0,1 1 0,-1-1 0,1 0 0,0 0 0,0 0 0,1 0 0,-1 0 0,1 0 0,2 2 32,-2-3-324,-1-1 0,1 1-1,0-1 1,0 1 0,0-1-1,0 0 1,0 0-1,0 0 1,0-1 0,0 1-1,0-1 1,0 1 0,0-1-1,1 0 1,-1 0 0,0-1-1,0 1 1,0-1 0,3 0 324,38-16-4727</inkml:trace>
  <inkml:trace contextRef="#ctx0" brushRef="#br0" timeOffset="2021.898">3532 516 8794,'-2'-37'6337,"0"30"-6016,0-1 0,-1 1 0,-1 0 0,1-1-1,-1 1 1,0 1 0,0-1 0,-1 1 0,0-1 0,-3-2-321,2 5 100,0-1 0,0 1 0,0 0 0,0 0 0,0 1 0,-1 0 1,1 0-1,-1 1 0,0 0 0,0 0 0,0 0 0,0 1 0,0 0 0,0 0 0,-1 1 0,1 0 1,0 0-1,0 1 0,0 0 0,0 0 0,0 1 0,0 0 0,0 0 0,0 0 0,0 1 0,1 0 0,-1 0 1,1 1-1,0 0 0,0 0 0,0 0 0,1 1 0,0 0 0,-1 0 0,2 0 0,-1 1 0,0 0-100,3-4 1,1 0-1,0 0 1,0 0-1,-1 0 1,1 0-1,1 1 0,-1-1 1,0 0-1,0 0 1,1 1-1,-1-1 0,1 0 1,0 0-1,0 1 1,0-1-1,0 0 1,0 1-1,0-1 0,1 0 1,-1 1-1,1-1 1,0 0-1,-1 0 1,1 1-1,0-1 0,0 0 1,0 0-1,1 0 1,-1 0-1,0 0 1,1-1-1,0 1 0,-1 0 1,1-1-1,0 1 1,0-1-1,-1 1 1,1-1-1,0 0 0,1 0 1,-1 0-1,0 0 1,0 0-1,0 0 1,0-1-1,1 1 0,-1-1 0,22 7 5,0 0 0,0-2 0,0-1 0,0-1 0,1-1 0,0-1-1,2-1-4,59 4 18,-35-1-16,-65 16-34,-2-10 123,0-1 0,0 0 0,-1-1 0,0-1 0,0-1 1,-17 4-92,-2 1 257,-9 3 86,25-9-178,0 1-1,1 2 0,0-1 0,0 2 1,0 1-1,1 0 0,1 2 1,-12 8-165,29-19-17,0 1 0,0 0 0,0-1 0,0 1 0,0 0 0,0 0 0,0-1 0,0 1 0,0 0 0,1-1 0,-1 1 0,0 0 1,0-1-1,1 1 0,-1 0 0,0-1 0,1 1 0,-1-1 0,1 1 0,-1-1 0,1 1 0,-1-1 0,1 1 0,-1-1 0,1 1 0,0-1 1,-1 0-1,1 1 0,-1-1 0,1 0 0,0 0 0,-1 1 0,1-1 0,0 0 0,0 0 0,-1 0 0,1 0 0,0 0 0,-1 0 0,1 0 1,0 0-1,0 0 0,-1 0 0,1 0 0,0 0 0,-1-1 0,1 1 0,0 0 0,-1 0 0,1-1 0,-1 1 0,2-1 17,72-7-5313,-30-8 1443</inkml:trace>
  <inkml:trace contextRef="#ctx0" brushRef="#br0" timeOffset="2492.231">3878 440 10818,'-16'27'3409,"-13"5"520,-5 0-2865,-2 15-560,9-6-288,-1 5-16,15-10-40,5-1-64,10-8-80,4-1 0,6-11 0,-2-3-296,3-7-264,-1-4-552,-2-2-232,2-5-2777,2-2 600</inkml:trace>
  <inkml:trace contextRef="#ctx0" brushRef="#br0" timeOffset="3352.769">4211 0 9482,'-7'94'6349,"-17"41"-5159,9-56-184,11-54-811,-8 32 249,4 1 0,1 0 0,4 0 0,2 54-444,7-85 352,-6-27-344,0 1 0,1-1 0,-1 0 0,0 1 0,0-1 0,1 0 1,-1 0-1,0 1 0,1-1 0,-1 0 0,0 0 0,1 0 0,-1 0 1,0 1-1,1-1 0,-1 0 0,0 0 0,1 0 0,-1 0 0,1 0 1,-1 0-1,0 0 0,1 0 0,-1 0 0,0 0 0,1 0 0,-1 0 1,1 0-1,-1 0 0,0 0 0,1 0 0,-1-1 0,0 1 0,1 0 1,-1 0-1,0 0 0,1-1 0,-1 1 0,0 0 0,1 0 0,-1-1 1,0 1-1,0 0 0,1-1 0,-1 1 0,0 0 0,0-1 0,0 1 1,0 0-1,1-1 0,-1 1 0,0 0 0,0-1 0,0 1 0,0 0 0,0-1 1,0 1-1,0-1-8,85-175 483,-83 171-481,7-15 2,1 0 0,0 1 0,2 1 0,0-1 0,1 2 0,10-11-4,-22 26-2,0 1 0,0-1 0,0 1 0,0-1 0,1 1 0,-1 0 0,0 0 0,0-1 0,1 1 0,-1 0 0,1 0 0,-1 0 0,1 1 0,0-1 0,-1 0 0,1 0 0,0 1-1,-1-1 1,1 1 0,0 0 0,0-1 0,-1 1 0,1 0 0,0 0 0,0 0 0,-1 0 0,1 0 0,0 1 0,0-1 0,-1 1 0,1-1 0,0 1 0,0-1 0,-1 1 0,1 0 0,-1 0 0,1 0 0,-1 0 0,1 0 0,-1 0 0,1 0 0,-1 0-1,0 1 1,0-1 0,0 0 0,0 1 0,0-1 0,0 1 0,0 0 2,3 10 22,0 1 0,-1 0 0,0 0-1,-1 1 1,-1-1 0,0 0 0,-1 1 0,0-1-22,4 59 281,-3-69-275,-1 0-1,1-1 0,-1 1 0,1 0 1,0 0-1,0-1 0,0 1 0,0-1 1,1 1-1,-1-1 0,1 1 0,0-1 1,-1 0-1,1 0 0,0 0 1,0 0-1,0 0 0,1 0 0,-1-1 1,0 1-1,1 0 0,-1-1 0,1 0 1,-1 0-1,1 0 0,0 0 0,-1 0 1,1 0-1,0-1 0,0 1 0,0-1 1,-1 0-1,1 0 0,0 0 1,0 0-1,0-1 0,0 1 0,1-1-5,12-3 17,-1-1-1,-1-1 1,1 0-1,-1-1 1,0-1-1,0 0 0,-1-1 1,0 0-1,-1-1 1,0 0-1,0-1 1,6-9-17,-1 4 21,-16 15-21,-1 1 0,0-1 1,1 1-1,-1 0 0,0-1 0,1 1 0,-1 0 1,0-1-1,1 1 0,-1 0 0,0-1 0,1 1 1,-1 0-1,1 0 0,-1 0 0,1-1 0,-1 1 0,1 0 1,-1 0-1,1 0 0,-1 0 0,1 0 0,-1 0 1,1 0-1,-1 0 0,1 0 0,-1 0 0,1 0 1,-1 0-1,1 0 0,-1 0 0,1 1 0,-1-1 0,0 0 1,1 0-1,-1 0 0,1 1 0,-1-1 0,1 0 1,-1 1-1,0-1 0,1 0 0,-1 1 0,0-1 1,1 0-1,-1 1 0,0 0 0,10 27 58,-5-10-24,-4-13-25,1 0-1,-1 0 1,1-1 0,1 1-1,-1-1 1,0 1-1,1-1 1,0 0-1,0 0 1,0 0-1,1 0 1,-1 0-1,1-1 1,0 1 0,0-1-1,0 0 1,0-1-1,0 1 1,1-1-1,0 1 1,-1-1-1,1-1 1,0 1-1,0-1 1,0 1 0,0-2-1,3 2-8,5-6 11,-1 1-1,0-2 1,1 1-1,-2-2 0,1 0 1,-1 0-1,1-1 1,-2 0-1,1-1 1,-1 0-1,0-1 1,-1 0-1,0 0 1,-1-1-1,1 0 0,-2-1 1,0 0-1,0 0 1,2-5-11,35-65 37,-39 103-112,-5-20 28,0 3-74,0 1 1,0-1-1,0 1 1,1-1-1,0 1 1,0-1-1,0 1 1,1-1-1,-1 0 1,1 0-1,1 0 1,-1 0-1,1 0 1,-1 0-1,2-1 121,-5-4-85,1 0-1,0 0 1,0 0-1,0 0 0,-1-1 1,1 1-1,0 0 0,0 0 1,0 0-1,0-1 1,0 1-1,-1 0 0,1 0 1,0-1-1,0 1 1,0 0-1,0 0 0,0-1 1,0 1-1,0 0 0,0-1 1,0 1-1,0 0 1,0 0-1,0-1 0,0 1 1,0 0-1,0 0 0,0-1 1,0 1-1,1 0 1,-1 0-1,0-1 0,0 1 1,0 0-1,0 0 1,0-1-1,1 1 0,-1 0 1,0 0-1,0 0 0,0 0 1,1-1-1,-1 1 1,0 0-1,0 0 0,1 0 1,-1 0-1,0 0 1,0 0-1,1-1 0,-1 1 1,0 0-1,0 0 0,1 0 1,-1 0-1,0 0 1,0 0-1,1 0 0,-1 0 1,0 0-1,0 0 0,1 0 1,-1 1-1,0-1 1,0 0-1,1 0 0,-1 0 1,0 0-1,1 0 86,-4-20-4501</inkml:trace>
  <inkml:trace contextRef="#ctx0" brushRef="#br0" timeOffset="3614.07">3777 55 15387,'-9'-3'3625,"-2"-6"1248,9 3-4521,5 15-1048,0 6 1784,7 6-5969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37:43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2496 8698,'-37'-12'4838,"50"0"-4474,54-47-72,8-1-190,133-111-1401,96-109 1299,-249 225-282,-54 58 412,-37 66 593,-47 145 728,79-198-1351,1 0 1,1 0-1,0 0 1,1 0 0,1 0-1,1 0 1,0 0-1,1 1 1,3 10-101,-4-22-108,0 0-1,-1 0 0,2 0 1,-1-1-1,1 1 1,-1 0-1,1-1 1,1 1-1,-1-1 1,1 0-1,-1 1 0,1-1 1,0 0-1,1-1 1,-1 1-1,1-1 1,0 1-1,-1-1 1,1 0-1,1 0 0,-1-1 1,0 1-1,1-1 1,-1 0-1,1 0 1,0-1-1,-1 1 0,1-1 1,0 0-1,3 0 109,31-26-2463</inkml:trace>
  <inkml:trace contextRef="#ctx0" brushRef="#br0" timeOffset="1494.658">3063 1859 10026,'-42'53'4440,"-11"18"-3005,40-54-1419,1 0 1,1 1 0,1 1-1,1-1 1,0 1-1,1 1 1,1-1 0,1 1-1,1 1 1,1-1-1,-1 7-16,5-25 8,0 0-1,0 0 1,0 0-1,0 0 1,0 0-1,0 0 0,0 0 1,1 0-1,-1 0 1,1 0-1,0 0 0,-1 0 1,1 0-1,0 0 1,0-1-1,0 1 0,0 0 1,1-1-1,-1 1 1,0-1-1,1 1 1,-1-1-1,1 1 0,-1-1 1,1 0-1,0 0 1,-1 0-1,1 0 0,0 0 1,0 0-1,0-1 1,0 1-1,0 0 1,1-1-8,1 1 15,0-1 1,0-1 0,0 1-1,0 0 1,0-1 0,0 0-1,0 0 1,0 0 0,0 0-1,0-1 1,-1 0 0,1 1-1,-1-1 1,1 0 0,-1-1 0,0 1-1,2-2-15,7-11 53,0 0 1,-1-1-1,-1 0 0,-1-1 0,0 0 0,-1-1 0,-1 0 1,0 0-1,-2 0 0,0-1 0,-1 0 0,-1 0 1,0 0-1,-2 0 0,0 0 0,-2-2-53,-7-76 1386,4 87-1286,5 18-63,0-3-33,1 0 0,0 0-1,0-1 1,1 1 0,-1-1-1,1 0 1,0 0 0,0 0 0,1 0-1,-1 0 1,1-1 0,0 1 0,0-1-1,0 0 1,0 0 0,0-1 0,1 1-1,-1-1 1,1 0 0,0 0-1,-1 0 1,1-1 0,0 0 0,0 0-1,0 0 1,0 0 0,0-1 0,0 0-1,0 0 1,0 0 0,1-1 0,-1 0-1,0 0 1,-1 0 0,1 0-1,0-1 1,0 0 0,0 0 0,-1 0-1,2-1-3,25-22 106,-24 27-110,-12 17-33,4-17 35,-4 16-24,-2-1 28,1-1 0,0 1 0,2 0 0,0 0 0,1 1-1,1-1 1,0 1 0,1 0 0,1-1 0,1 1 0,1 0 0,0-1 0,4 11-2,-5-24 4,0-1 0,1 0 1,0 1-1,-1-1 0,1 0 0,1 0 1,-1 0-1,0-1 0,1 1 0,-1 0 1,1-1-1,0 0 0,0 1 1,0-1-1,0-1 0,0 1 0,0 0 1,1-1-1,-1 1 0,1-1 0,-1 0 1,1 0-1,-1 0 0,1-1 1,-1 1-1,1-1 0,0 0 0,-1 0 1,1 0-1,0-1 0,-1 1 0,1-1 1,-1 0-1,1 0 0,1 0-4,4-2 16,1-1-1,0 1 1,-1-2 0,0 1 0,0-1-1,0-1 1,-1 1 0,0-1-1,0-1 1,0 0 0,-1 0-1,3-3-15,26-53 168,-39 59 115,-3 15-112,4-8-163,0 0 0,1 0 1,0 0-1,0 0 1,0 0-1,0 0 0,0 1 1,0-1-1,1 0 1,0 0-1,0 1 0,0-1 1,0 0-1,0 1 0,0-1 1,1 0-1,0 1 1,0-1-1,0 0 0,0 0 1,0 0-1,0 0 1,1 0-1,0 0 0,-1 0 1,1 0-1,0-1 1,1 1-1,-1-1 0,0 1 1,1-1-1,-1 0 0,1 0 1,0 0-1,-1 0 1,1-1-1,0 1 0,3 0-8,-2-1 10,0-1 0,0 0 0,0 0-1,0 0 1,0 0 0,1-1 0,-1 1-1,0-1 1,0 0 0,0 0-1,0-1 1,0 1 0,-1-1 0,1 0-1,0 0 1,-1 0 0,1-1 0,-1 1-1,0-1 1,0 0 0,0 0-1,0 0 1,0 0 0,-1 0 0,1-1-1,-1 1 1,0-1 0,0 1 0,0-1-1,-1 0 1,1 0 0,-1 0 0,0 0-1,0 0 1,0 0 0,-1 0-1,1-4-9,-1 7 0,0 1 0,0-1 0,0 1 0,0 0 0,0-1 0,0 1 0,0-1 0,0 1 0,0 0-1,-1-1 1,1 1 0,0-1 0,0 1 0,0 0 0,-1-1 0,1 1 0,0 0 0,0-1-1,-1 1 1,1 0 0,0 0 0,0-1 0,-1 1 0,1 0 0,0 0 0,-1-1 0,1 1 0,-1 0-1,1 0 1,0 0 0,-1 0 0,1 0 0,0 0 0,-1-1 0,1 1 0,-1 0 0,1 0 0,0 0-1,-1 0 1,1 0 0,-1 0 0,1 1 0,0-1 0,-1 0 0,1 0 0,-1 0 0,1 0-1,0 0 1,-1 1 0,1-1 0,0 0 0,-1 0 0,1 0 0,0 1 0,-1-1 0,1 0 0,0 1-1,0-1 1,-1 0 0,1 1 0,0-1 0,0 0 0,0 1 0,-1-1 0,1 3-14,0 0 0,0 0 1,0 0-1,0 0 0,1 0 0,-1 0 1,1 0-1,0-1 0,0 1 0,0 0 1,0 0-1,0-1 0,1 1 0,-1 0 1,1-1-1,-1 1 0,1-1 0,0 0 1,0 0-1,0 0 0,1 0 0,-1 0 1,0 0-1,1 0 0,-1-1 0,1 1 1,-1-1-1,1 0 0,2 1 14,1 1-175,1 0 0,0-1 0,0 0 0,-1 0 0,1-1 0,0 1 0,1-2 0,-1 1 0,0-1 0,0 0 1,0 0-1,0-1 0,0 0 0,0-1 0,0 1 175,65-31-4786,-22-7 1083</inkml:trace>
  <inkml:trace contextRef="#ctx0" brushRef="#br0" timeOffset="1803.904">4013 1898 8594,'-4'0'401,"0"0"0,0 0 0,0 0 0,0 1 0,0-1 0,0 1 0,0 0-1,0 0 1,0 1 0,0-1 0,0 1 0,1 0 0,-1-1 0,1 2 0,-1-1-401,-71 69 1951,74-70-1924,-8 9 114,-1 1 0,1 0-1,1 1 1,0 0 0,1 0 0,0 0-1,1 1 1,0 0 0,1 1 0,1-1-1,0 1 1,0 0 0,0 7-141,4-19 9,0 0 0,0 0 0,0 0 0,1 0 0,-1 0 0,0-1 0,1 1 0,-1 0 0,1 0 0,-1 0 0,1 0 0,0 0 0,0-1 0,0 1 0,0 0 0,0-1 0,0 1 0,1-1 0,-1 1 0,0-1 0,1 0 0,-1 1 0,1-1 0,0 0 0,-1 0 0,1 0 0,0 0 0,-1 0 0,1-1 0,0 1 0,0 0 0,0-1 0,0 1 0,0-1 0,0 0 0,0 0 0,0 0 0,0 0 0,0 0 0,0 0 0,0 0 0,-1-1 0,1 1 0,0-1 0,0 1 0,0-1 0,0 0 0,0 1 0,-1-1 0,1 0 0,0 0 0,-1-1 0,1 1 0,-1 0 0,2-2-9,17-11 42,-1-2 0,-1 0 0,0-1-1,-1-1 1,-1-1 0,-1 0 0,-1-1 0,0 0 0,1-6-42,1 3 39,-1-2-1,-1 0 0,-1-1 1,-1 0-1,-2-1 1,4-13-39,-15 41 6,1-1 1,0 0-1,0 0 1,-1 0 0,1 0-1,0 0 1,-1 0-1,1 0 1,0 0-1,0 0 1,-1 0-1,1 0 1,0 0-1,-1-1 1,1 1 0,0 0-1,0 0 1,-1 0-1,1 0 1,0 0-1,0-1 1,-1 1-1,1 0 1,0 0 0,0 0-1,0 0 1,-1-1-1,1 1 1,0 0-1,0 0 1,0-1-1,0 1 1,0 0-1,-1 0 1,1-1 0,0 1-1,0 0 1,0-1-1,0 1 1,0 0-1,0 0 1,0-1-1,0 1 1,0 0-1,0-1 1,0 1 0,0 0-1,0 0 1,0-1-1,0 1 1,0 0-1,1-1 1,-1 1-1,0 0 1,0 0-1,0-1 1,0 1 0,0 0-1,1 0 1,-1-1-1,0 1 1,0 0-1,0 0 1,1 0-7,-17 16 294,10-10-271,1-1 0,1 1 0,-1 0 0,1 0 0,0 0 0,0 1 0,0-1 0,1 1 0,0 0 0,1 0 0,0 0 0,0 1 0,0-1 0,1 0 0,0 1 0,0-1 0,1 1 0,0-1 0,0 1 0,1-1 0,0 1 0,0-1 0,1 0 0,0 1 0,0-1 0,0 0 0,1 0 0,0 0 0,1-1 0,0 1 0,0-1 0,1 2-23,68 46-913,-15-42-3089,-22-20 456</inkml:trace>
  <inkml:trace contextRef="#ctx0" brushRef="#br0" timeOffset="336.562">1540 1953 6593,'9'11'6895,"-25"8"-3380,8-10-3457,-27 27 183,17-17-223,0 0-1,1 1 0,1 1 1,1 0-1,-10 20-17,-32 109-75,53-138 69,1 1 0,1 0 0,1 0 0,-1 1 0,2-1 0,0 0 0,0 0 0,2 0 0,-1 0 0,4 10 6,-5-21 1,0 0-1,1 0 0,-1 0 1,1 0-1,-1 0 0,1 0 1,0-1-1,0 1 1,0 0-1,0-1 0,0 1 1,0 0-1,0-1 0,1 1 1,-1-1-1,0 0 0,1 1 1,-1-1-1,1 0 0,0 0 1,-1 0-1,1 0 0,0 0 1,-1 0-1,1 0 1,0-1-1,0 1 0,0-1 1,0 1-1,0-1 0,0 0 1,0 0-1,0 0 0,0 0 1,0 0-1,0 0 0,-1 0 1,1-1-1,0 1 0,1-1 1,77-46 64,-59 31-42,-1-1-1,-1-2 1,0 0-1,-1 0 1,-1-2-1,-1 0 1,-1-1-1,2-5-22,-10 15 13,-1 0 0,0-1-1,-1 1 1,-1-1 0,0 0 0,0 0-1,-1-1 1,-1 1 0,0-1-1,-1 1 1,0-1 0,-1 0 0,-1 1-1,0-1 1,-1 1 0,0-1-1,-2 0-12,3 8 2,0 1 0,-1-1 0,1 0 0,-2 0-1,1 1 1,-1-1 0,1 1 0,-1 0-1,-1 0 1,1 0 0,-1 0 0,0 0 0,0 1-1,0 0 1,-1 0 0,0 0 0,1 0-1,-1 1 1,-1-1 0,1 1 0,0 1 0,-1-1-1,1 1 1,-1 0 0,0 0 0,0 1-1,0-1 1,0 1 0,0 1 0,0-1 0,0 1-1,0 0 1,0 0 0,0 1 0,0 0-1,-4 1-1,4-1-6,1 1 0,-1-1-1,1 1 1,0 1-1,0-1 1,-1 1 0,2 0-1,-1 0 1,0 0-1,1 0 1,-1 1 0,1 0-1,0 0 1,0 0-1,1 1 1,-1-1 0,1 1-1,0 0 1,0 0-1,0 0 1,1 0-1,0 0 1,0 0 0,0 1-1,1-1 1,0 1-1,0 0 1,0-1 0,0 1-1,1 0 1,0 2 6,2-3-16,1-1 1,-1 1-1,1-1 0,0 0 1,0 1-1,0-1 1,1-1-1,-1 1 0,1 0 1,0-1-1,0 0 1,0 0-1,0 0 0,1 0 1,-1-1-1,1 1 1,0-1-1,0 0 0,-1-1 1,1 1-1,0-1 0,0 0 1,1 0-1,-1-1 1,0 0-1,0 1 0,0-2 1,0 1-1,1-1 1,1 0 15,63-9-973</inkml:trace>
  <inkml:trace contextRef="#ctx0" brushRef="#br0" timeOffset="700.683">2163 1967 8018,'-31'51'4451,"-21"24"-2500,15-22-1470,20-30-348,6-8-74,1-1 1,0 1-1,1 0 0,0 1 1,1 0-1,1 1 0,1-1 1,0 1-1,1 1 0,0 1-59,5-15 12,0 1 0,-1-1-1,1 1 1,1-1 0,-1 1-1,1-1 1,-1 1 0,1-1-1,1 0 1,-1 1 0,1-1-1,-1 0 1,1 0 0,0 0 0,1 0-1,-1 0 1,1 0 0,-1-1-1,1 1 1,0-1 0,1 0-1,-1 0 1,0 0 0,1 0-1,0-1 1,0 1 0,-1-1-1,1 0 1,1 0 0,-1-1-1,0 1 1,0-1 0,1 0-1,-1 0 1,0 0 0,1 0-1,1-1-11,12-2 57,-1 0 0,0-2 0,0 0 0,0 0 0,0-2 0,-1 0-1,0-1 1,0-1 0,-1 0 0,0-1 0,0-1 0,-1 0-1,0-1 1,-1-1 0,0 0 0,0-2-57,-3 6 126,0 0 0,0-1 0,-1 0 1,-1 0-1,0-1 0,0 0 0,-1-1 0,0 0 0,0 0 0,-2 0 1,1-1-1,-1 0 0,-1 0 0,0 0 0,-1 0 0,0-1 0,0-10-126,-3 18 38,-1 0 0,0 0 0,0 0-1,0 0 1,0 1 0,-1-1 0,0 0-1,0 0 1,0 1 0,0-1-1,-1 1 1,0 0 0,0 0 0,0 0-1,0 0 1,-1 0 0,0 1 0,1 0-1,-1-1 1,-1 1 0,1 1 0,0-1-1,-1 1 1,1-1 0,-1 1-1,0 0 1,1 1 0,-1-1 0,0 1-1,0 0 1,0 1 0,-3-1-38,-1-1 8,1 1 0,-1 1 0,0 0 0,0 0 0,0 0 1,0 1-1,1 0 0,-1 1 0,0 0 0,1 1 0,0-1 0,-1 2 0,1-1 1,0 1-1,1 0 0,-1 1 0,1 0 0,-4 3-8,7-6-76,1 1 1,1-1-1,-1 1 0,0 0 1,1-1-1,-1 1 1,1 1-1,0-1 0,0 0 1,0 1-1,0-1 0,1 1 1,-1-1-1,1 1 1,0-1-1,0 1 0,0 0 1,1 0-1,-1 0 0,1 0 1,0-1-1,0 1 0,0 0 1,1 0-1,-1 0 1,1 0-1,0-1 0,1 4 76,-1-5-223,0-1 0,0 1-1,0 0 1,0-1 0,0 1 0,0-1-1,0 1 1,1-1 0,-1 1 0,0-1-1,1 0 1,0 0 0,-1 0 0,1 0-1,-1 0 1,1 0 0,0 0 0,0-1-1,0 1 1,-1 0 0,1-1-1,0 0 1,0 1 0,0-1 0,0 0-1,0 0 1,0 0 0,0 0 0,0 0-1,0-1 1,-1 1 0,1-1 0,0 1-1,2-1 224,36-16-5285</inkml:trace>
  <inkml:trace contextRef="#ctx0" brushRef="#br0" timeOffset="2578.878">5566 1595 8850,'1'-4'295,"-2"1"-1,1-1 1,0 1-1,-1 0 1,1-1 0,-1 1-1,0 0 1,0-1-1,0 1 1,-1 0 0,1 0-1,-1 0 1,0 0-1,1 0 1,-1 0 0,-1 1-1,1-1 1,0 1 0,-1-1-1,1 1 1,-1 0-1,0 0 1,-2-2-295,-8-1 143,0 0 0,0 1 0,-1 1 0,1 0 0,-1 0 0,1 1 0,-1 1 0,0 1 0,0 0-1,0 0 1,1 2 0,-1-1 0,0 2 0,1 0 0,0 0 0,-13 6-143,18-5 8,1 0 0,0 0-1,0 1 1,0-1 0,1 2-1,-1-1 1,1 1 0,1 0 0,-1 0-1,1 0 1,0 1 0,0 0-1,1 0 1,0 0-8,2-4 1,1 0-1,-1 0 0,1 0 1,0 0-1,0 0 0,1 0 1,-1 0-1,0 0 0,1 0 1,0 0-1,0 0 0,0 0 1,0 1-1,0-1 0,1 0 1,-1 0-1,1 0 1,0 0-1,0 0 0,0 0 1,0 0-1,0 0 0,1-1 1,-1 1-1,1 0 0,0-1 1,0 1-1,0-1 0,0 1 1,0-1-1,2 1 0,3 3 3,1-1 0,0 0-1,0-1 1,0 0 0,0 0 0,0 0 0,1-1-1,0-1 1,0 1 0,4-1-3,73 12 32,-56-10-25,0 0-1,-1 2 1,0 1 0,0 2-1,26 11-6,-54-20-1,1 1 0,-1-1 0,0 1-1,1-1 1,-1 1 0,0 0 0,0-1 0,0 1-1,1 0 1,-1 0 0,0 0 0,0 0 0,0 0-1,0 0 1,0 0 0,-1 0 0,1 1 0,0-1-1,0 0 1,-1 0 0,1 1 0,-1-1 0,1 0-1,-1 1 1,0-1 0,1 1 0,-1-1 0,0 0-1,0 1 1,0-1 0,0 1 0,0-1 0,0 1-1,-1-1 1,1 0 0,0 1 0,-1 0 1,-36 38-42,12-25 202,-1 0 1,-1-2 0,0 0-1,-23 5-160,34-11 186,-1-1 0,0-1-1,0 0 1,0-1 0,-1-1-1,1-1 1,-1 0-1,1-1 1,-1-1 0,0-1-186,18 1 1,0-1 0,1 1 0,-1 0 0,0 0 0,1 0 0,-1-1 0,0 1 0,0 0 0,1-1 0,-1 1 0,0 0 0,0 0 0,0-1 0,1 1 0,-1 0 0,0-1 0,0 1 0,0-1 0,0 1 0,0 0 0,0-1 0,0 1 0,0 0 0,0-1 1,0 1-1,0 0 0,0-1 0,0 1 0,0-1 0,0 1 0,0 0 0,0-1 0,0 1 0,0 0 0,0-1 0,-1 1 0,1 0 0,0-1 0,0 1 0,0 0 0,-1-1 0,1 1 0,0 0 0,0 0 0,-1-1 0,1 1 0,0 0 0,-1 0 0,1 0 0,0-1 0,-1 1 0,1 0 0,0 0 0,-1 0 0,1 0 0,0 0 1,-1 0-1,1 0 0,-1 0 0,1 0 0,0 0 0,-1 0 0,1 0 0,0 0 0,-1 0 0,1 0 0,-1 0 0,1 0 0,0 0 0,-1 0-1,29-16-534,-28 16 534,33-14-1333,0 1 0,2 2 0,-1 1 0,1 2 0,33-4 1333,-3 6-2809</inkml:trace>
  <inkml:trace contextRef="#ctx0" brushRef="#br0" timeOffset="2974.094">5826 1830 9522,'-36'12'6974,"-8"31"-5352,41-40-1439,-1 0-143,0 1 0,1-1 0,-1 1-1,1-1 1,0 1 0,0 0 0,0 0 0,0 1-1,1-1 1,0 0 0,0 1 0,0 0 0,0-1-1,1 1 1,0 0 0,0 0 0,0 0 0,0 0 0,1 0-1,0 0 1,0-1 0,0 1 0,1 0 0,0 0-1,-1 0 1,2 0-40,0-3 10,1 0-1,-1 0 1,1-1-1,0 1 1,-1-1-1,1 0 1,0 0 0,0 0-1,0 0 1,0 0-1,0-1 1,0 1-1,0-1 1,0 0 0,0 0-1,0 0 1,0 0-1,0-1 1,0 1-1,0-1 1,0 0-1,0 0 1,0 0 0,-1 0-1,1 0 1,0 0-1,-1-1 1,1 0-1,0 1 1,1-3-10,17-10 40,-1-1-1,0-1 1,-1-1 0,-1 0 0,-1-2 0,0 0 0,4-7-40,-11 15 10,0-1 0,-1 0 1,0 0-1,-1-1 1,0 0-1,-1 0 1,-1-1-1,0 1 0,0-2 1,-2 1-1,0-1 1,0 1-1,-2-1 0,1 0 1,-2 0-1,0 0 1,-1 0-1,-1 0 1,0-1-1,-1 1 0,0 1 1,-1-1-1,-1 0 1,0 1-1,-2 0 1,1-1-1,-2 1-10,6 12-3,0-1 0,0 1 0,0-1-1,-1 1 1,1 0 0,-1 0 0,1 0 0,-1 0 0,0 0 0,0 0-1,0 0 1,0 0 0,0 1 0,-1-1 0,1 1 0,0 0-1,-1-1 1,1 1 0,-1 0 0,1 0 0,-1 1 0,1-1 0,-1 0-1,0 1 1,1 0 0,-1 0 0,0 0 0,1 0 0,-1 0 0,0 0-1,1 0 1,-1 1 0,0 0 0,1-1 0,-1 1 0,1 0 0,-1 0-1,1 1 1,-3 0 3,-5 7 2,1 0 0,0 0-1,0 1 1,1 0 0,0 1-1,0-1 1,2 2-1,-1-1 1,1 1 0,1 0-1,0 0 1,1 1 0,0-1-1,1 1 1,0 0 0,1 0-1,0 0 1,1 0 0,1 0-1,0 0 1,1 3-2,0-7 5,-1 0-1,1-1 1,1 1-1,-1 0 1,2-1 0,-1 1-1,1-1 1,0 0-1,1 0 1,0 0-1,0 0 1,1-1 0,0 0-1,0 0 1,1 0-1,0 0 1,0-1 0,2 2-5,10 5-2,-10-8-2,-1 0 0,0 1 0,0-1 1,0 1-1,0 1 0,-1-1 0,0 1 1,-1 1-1,0-1 0,0 1 0,0-1 1,-1 1-1,2 5 4,4 29-39,-10-37-10,0 0 0,0 0 0,1 0 0,0 0-1,0 0 1,0 0 0,1 0 0,-1-1-1,1 1 1,1 0 0,-1-1 0,0 1 0,1-1-1,0 0 1,0 0 0,0 0 0,1 0-1,-1-1 1,1 1 0,0-1 0,4 3 49,-5-6-230,0 1 0,0-1 1,0 1-1,0-1 1,0 0-1,0 0 0,0-1 1,0 1-1,0-1 0,0 1 1,0-1-1,0 0 1,0 0-1,0 0 0,0 0 1,-1-1-1,1 1 0,-1-1 1,1 0-1,-1 0 1,1 0-1,1-2 230,33-29-3809</inkml:trace>
  <inkml:trace contextRef="#ctx0" brushRef="#br0" timeOffset="3512.933">6334 1713 9250,'-31'25'7120,"-4"24"-5821,33-47-1257,0 1 0,0 0-1,1 0 1,-1 0 0,0 0-1,1 0 1,0 0 0,0 0 0,0 1-1,0-1 1,0 0 0,1 1-1,-1-1 1,1 1 0,0-1 0,0 0-1,0 1 1,1-1 0,-1 1-1,1-1 1,0 0 0,0 1 0,0-1-1,0 0 1,0 0 0,1 0-1,0 0 1,-1 0 0,1 0 0,0 0-1,0-1 1,1 2-42,0-3 16,1 1 0,-1-1 1,0 1-1,1-1 0,-1 0 0,1 0 0,-1-1 1,1 1-1,-1-1 0,1 0 0,0 0 0,-1 0 1,1 0-1,-1-1 0,1 1 0,0-1 0,-1 0 0,0 0 1,1 0-1,-1 0 0,0-1 0,1 1 0,-1-1 1,0 0-1,0 0 0,0 0 0,0-1-16,6-4 25,0-1-1,0 0 0,-1 0 1,-1-1-1,1 1 0,-1-2 1,-1 1-1,1-2-24,26-45 90,-44 89-202,7-23 143,0 0 0,1 1 0,0-1 1,0 1-1,1 0 0,0 0 1,1 0-1,1 0 0,-1 0 0,2 0 1,0 0-1,0 0 0,1 0 1,0-1-1,2 7-31,-3-14 10,1-1-1,-1 1 1,0-1 0,1 1-1,-1-1 1,1 0 0,0 1 0,0-1-1,0 0 1,0 0 0,0 0-1,0-1 1,1 1 0,-1-1 0,1 1-1,-1-1 1,1 0 0,-1 1-1,1-1 1,0-1 0,0 1-1,-1 0 1,1-1 0,0 1 0,0-1-1,0 0 1,0 0 0,-1 0-1,1 0 1,0-1 0,0 1 0,0-1-1,-1 0 1,2 0-10,4-2 18,0 0 1,-1 0-1,0-1 0,0 0 1,0 0-1,0-1 1,0 1-1,-1-2 0,0 1 1,0-1-1,2-2-18,14-24 23,-2 0-1,-1-1 1,-1-1 0,-2-1-1,-1-1 1,-2 0 0,-2-1-1,-1 0 1,-2 0 0,-1-1-1,-3 0 1,0 0 0,-3-31-23,0-20 37,-2 88-26,0 0 0,0 1 0,0-1-1,0 0 1,0 1 0,0-1 0,0 1 0,0-1 0,0 1-1,0 0 1,0-1 0,0 1 0,0 0 0,-1 0-1,1 0 1,0 0 0,0 0 0,0 0 0,0 0 0,0 0-1,0 0 1,-1 0 0,1 1 0,0-1 0,0 0-1,0 1 1,0-1 0,0 1 0,0-1 0,0 1 0,0 0-1,0-1 1,1 1 0,-1 0 0,0-1 0,0 1-1,0 0 1,1 0 0,-1 0 0,0 0 0,1 0 0,-1 0-1,1 0 1,-1 1-11,-12 13 9,0 1 0,1 0 0,1 1 0,0 0 0,1 0 0,1 2 0,1-1 0,0 1 0,2 0 1,0 0-1,1 1 0,1 0 0,1 2-9,-3 7-11,2 1 0,1-1 0,2 1 0,0 0 0,3 0 1,0 0-1,2-1 0,2 10 11,-3-27 3,1 0 1,0 0-1,1 0 0,0 0 0,1-1 1,0 0-1,1 0 0,0 0 1,0-1-1,1 0 0,1-1 1,0 1-1,9 7-3,-12-13-143,-1 0 1,1 1-1,0-2 0,0 1 1,0-1-1,1 0 0,-1 0 1,1-1-1,-1 0 0,1 0 1,0 0-1,0-1 0,0 0 1,0-1-1,0 1 0,0-1 1,0-1-1,0 1 0,0-1 1,0 0-1,-1-1 1,1 0-1,0 0 0,-1 0 1,5-3 142,36-24-3833,-2-10-495</inkml:trace>
  <inkml:trace contextRef="#ctx0" brushRef="#br0" timeOffset="3916.696">7167 1718 9162,'-31'-23'8829,"-29"22"-6731,48 2-1539,6-1-527,0 1-1,0-1 0,1 1 0,-1 0 0,0 1 0,0 0 1,1 0-1,-1 0 0,1 0 0,0 1 0,0 0 0,0 0 0,0 0 1,0 1-1,0-1 0,1 1 0,0 1 0,0-1 0,0 0 1,0 1-1,1 0 0,0 0 0,0 0 0,0 0 0,0 0 1,1 1-1,0-1 0,0 1 0,1-1 0,-1 1 0,1 0 0,0 0 1,0 3-32,2-6 2,-1 0 0,0-1 0,1 1 0,0 0 1,-1 0-1,1-1 0,0 1 0,0 0 0,1-1 0,-1 1 1,1-1-1,-1 0 0,1 1 0,0-1 0,-1 0 0,1 0 1,0 0-1,1 0 0,-1 0 0,0-1 0,0 1 0,1-1 1,-1 1-1,1-1 0,-1 0 0,1 0 0,0 0 0,-1 0 1,1 0-1,0-1 0,0 1 0,0-1 0,-1 0 1,1 0-1,0 0 0,0 0 0,0 0 0,0-1 0,-1 1 1,1-1-1,0 0 0,0 0 0,-1 0 0,1 0 0,-1 0 1,3-2-3,14-9 18,0-2 0,-1-1 0,-1 0 0,0-1 0,-1-1 0,-1-1 0,-1 0 0,0 0 0,-1-2 0,-1 0 0,-1 0 0,-1-1 0,1-4-18,5-11 16,-2-1 0,-1-1 0,-2 0-1,-2-1 1,-1 0 0,-1-9-16,-7 48-1,1 0 1,-1-1-1,1 1 1,-1-1-1,0 1 0,1 0 1,-1-1-1,0 1 1,0-1-1,0 1 1,1-1-1,-1 1 0,0-1 1,0 1-1,0-1 1,0 1-1,0-1 0,0 1 1,0-1-1,0 1 1,0-1-1,0 1 0,0-1 1,0 1-1,0-1 1,0 1-1,0-1 0,0 1 1,0-1-1,-1 1 1,1 0-1,0-1 0,0 1 1,-1-1-1,1 1 1,0-1-1,-1 1 0,1 0 1,0-1-1,-1 1 1,1 0-1,-1-1 1,1 1-1,-1 0 0,1 0 1,0 0-1,-1-1 1,1 1-1,-1 0 0,1 0 1,-1 0-1,1 0 1,-1 0-1,1 0 0,-1 0 1,1-1-1,-1 2 1,1-1-1,-1 0 0,1 0 1,-1 0-1,0 0 1,-22 25-58,12-7 50,1 0 0,1 1 0,1 0 0,0 0 0,2 1 0,0 0 0,1 0 0,1 0 0,1 1 0,0 11 8,2-18 4,0-1-1,2 0 0,-1 0 0,2 0 0,0 0 1,0 0-1,1-1 0,1 1 0,0-1 1,1 1-1,0-1 0,1-1 0,0 1 0,1-1 1,0 0-1,1 0 0,3 2-3,-9-10-96,0 0-1,0-1 1,0 1-1,0-1 1,0 0-1,1 0 1,-1 0-1,1 0 1,-1 0-1,1-1 1,0 1-1,0-1 1,0 1-1,0-1 1,0 0-1,0 0 1,0-1-1,0 1 1,0-1-1,0 1 1,1-1-1,-1 0 1,0 0-1,0 0 1,0-1-1,1 1 1,-1-1-1,0 0 1,0 1-1,0-2 1,0 1-1,0 0 1,0 0-1,-1-1 1,1 0-1,0 1 1,-1-1-1,1 0 1,-1 0-1,1-1 1,-1 1-1,0 0 1,0-1-1,0 1 1,1-4 96,18-36-3864,-3-9-162</inkml:trace>
  <inkml:trace contextRef="#ctx0" brushRef="#br0" timeOffset="4402.574">7553 1648 8738,'22'19'7045,"-17"-19"-6961,0 1-1,-1-2 0,1 1 0,0 0 1,0-1-1,0 0 0,-1 0 0,1 0 1,-1-1-1,1 1 0,-1-1 0,1 0 1,-1-1-1,3-1-83,-1 0 33,-1-1-1,1 0 1,-1 0 0,0 0-1,-1 0 1,1-1 0,-1 0-1,0 0 1,-1 0 0,1 0-1,-1-1 1,0 1 0,-1-2-33,0 5 57,-1-1 0,0 1 0,0 0 0,0-1 0,0 1 0,-1 0 1,1-1-1,-1 1 0,0-1 0,0 1 0,0-1 0,-1 1 0,1-1 0,-1 1 1,0-1-1,0 1 0,0 0 0,0-1 0,0 1 0,-1 0 0,0 0 0,1 0 1,-1 0-1,0 0 0,-1 1 0,1-1 0,-2-1-57,3 3 35,-1 0-1,0 0 1,0 0-1,0 0 1,0 0-1,-1 0 1,1 1-1,0-1 1,0 1-1,0 0 0,0-1 1,-1 1-1,1 0 1,0 0-1,0 0 1,0 1-1,-1-1 1,1 0-1,0 1 1,0 0-1,0-1 1,0 1-1,0 0 1,0 0-1,0 0 1,0 0-1,0 1 1,0-1-1,1 0 1,-3 2-35,-46 49 176,41-41-154,1 1 0,1 0 0,1 0 0,-1 1 0,2-1 0,0 1 0,0 1 0,1-1 0,-2 14-22,5-22 7,1-1-1,-1 1 1,1 0 0,0 0 0,0 0 0,0 0-1,1 0 1,0 0 0,0-1 0,0 1 0,0 0-1,1 0 1,0-1 0,0 1 0,0-1 0,0 0-1,1 0 1,-1 0 0,1 0 0,0 0-1,1 0 1,-1-1 0,1 1 0,-1-1 0,1 0-1,0 0 1,0 0 0,1-1 0,2 2-7,0-2 14,1 0 1,0 0-1,0-1 0,0 0 1,0 0-1,0-1 1,0 0-1,0-1 1,0 1-1,0-1 1,-1-1-1,1 0 0,0 0 1,0 0-1,-1-1 1,0 0-1,1-1 1,-1 0-1,0 0 0,-1 0 1,1-1-1,-1 0 1,5-4-15,-9 7 6,-2 2-6,0-1 0,1 0-1,-1 1 1,0-1 0,0 1 0,0-1 0,1 0 0,-1 1 0,0-1 0,1 1 0,-1-1 0,1 1 0,-1-1 0,0 1 0,1 0 0,-1-1 0,1 1-1,-1-1 1,1 1 0,-1 0 0,1-1 0,0 1 0,-1 0 0,1 0 0,-1-1 0,1 1 0,0 0 0,-1 0 0,1 0 0,-1 0 0,1 0-1,0 0 1,-1 0 0,1 0 0,0 0 0,-1 0 0,1 0 0,-1 0 0,1 1 0,0-1 0,-1 0 0,1 0 0,-1 1 0,1-1 0,0 0 0,-1 1-1,1-1 1,-1 0 0,0 1 0,1-1 0,-1 1 0,1-1 0,-1 1 0,1-1 0,-1 1 0,0-1 0,0 1 0,1-1 0,-1 1 0,0 0-1,0-1 1,1 1 0,-1-1 0,0 1 0,0 0 0,0 0 0,-1 3 14,0 0-1,0 1 1,0-1 0,1 0-1,0 1 1,0-1 0,0 1-1,0-1 1,1 0 0,-1 1-1,1-1 1,0 0-1,1 0 1,-1 0 0,1 1-1,0-1 1,0-1 0,0 1-1,0 0 1,1 0 0,-1-1-1,1 0 1,0 1 0,0-1-1,0 0 1,1 0-1,-1-1 1,1 1 0,-1-1-1,1 1 1,0-1 0,0 0-1,0-1 1,0 1 0,3 0-14,10-1 12,-1-1 1,0 0 0,1-1 0,-1-1 0,0 0 0,0-2 0,0 0-1,0 0 1,0-2 0,-1 0 0,0 0 0,0-2 0,-1 1 0,13-10-13,3-5-12,-34 35-107,-1 1 170,0 0 0,1 0 0,0 0 0,1 1 0,1-1 0,1 1 0,-1 12-51,5 28-2554,2-33 429</inkml:trace>
  <inkml:trace contextRef="#ctx0" brushRef="#br0" timeOffset="14262.979">10539 1398 6161,'4'-8'593,"19"-35"2306,-2 0 0,-1-1 0,3-17-2899,-21 57 115,0 0 0,0 1 0,-1-1-1,0 0 1,0 0 0,0 1 0,0-1 0,-1 0-1,1 0 1,-1 0 0,0 0 0,0 0-1,0 0 1,-1 0 0,1 0 0,-1 0 0,0 0-1,0 0 1,-1 1 0,1-1 0,-1 0-1,0 1 1,1-1 0,-2 1 0,1-1 0,0 1-1,-1 0 1,1 0 0,-1 0 0,0 1-1,-1-2-114,-8 0 52,0 0-1,0 1 0,0 1 1,0 0-1,-1 0 0,1 1 1,-1 1-1,1 0 0,0 0 1,-1 2-1,1-1 1,0 2-1,0-1 0,0 2 1,0 0-1,-2 1-51,-1 0 21,-1 1 0,1 1 0,0 0-1,0 1 1,1 1 0,0 0 0,0 1 0,1 0 0,-10 11-21,22-20-2,0 0 0,0 0 0,0 1 0,0-1 0,0 0 0,0 0 1,1 1-1,-1-1 0,1 1 0,-1-1 0,1 0 0,-1 1 0,1-1 0,0 1 0,-1-1 0,1 1 0,0-1 1,0 1-1,0-1 0,0 1 0,0-1 0,1 1 0,-1-1 0,0 1 0,1-1 0,-1 1 0,1-1 0,0 1 0,-1-1 1,1 0-1,0 0 0,0 1 0,0-1 0,0 0 0,0 0 0,0 0 0,0 0 0,0 0 0,0 0 0,1 1 2,56 33-40,18-4 49,-58-26-15,-1 1 0,1 0-1,-1 1 1,-1 1 0,1 1 0,-2 0 0,1 1-1,-1 1 1,-1 0 0,1 1 0,-2 0 0,0 2-1,-1-1 1,2 4 6,-11-11-13,0-1-1,-1 1 0,0 0 1,0 0-1,0 0 0,-1 0 1,0 0-1,0 0 0,0 0 1,-1 0-1,0 1 0,0-1 1,-1 0-1,1 0 0,-1 0 1,-1 0-1,1 0 0,-1 0 1,0 0-1,-1 0 0,1 0 1,-1-1-1,0 0 0,0 1 1,-3 2 13,-2 2 3,0 0 1,0 0 0,-1 0-1,0-1 1,-1 0 0,0-1-1,0 0 1,-1-1 0,0 0-1,0-1 1,-10 4-4,5-3 92,-1 0 0,0-2 1,0 0-1,0-1 0,-1 0 1,1-2-1,-1 0 0,0-1 1,-8-1-93,24 1-39,1-1 0,-1 0 1,1 0-1,-1 0 1,0 0-1,1 0 1,-1 0-1,1 0 0,-1 0 1,1-1-1,-1 1 1,1-1-1,-1 1 0,1-1 1,-1 0-1,1 1 1,0-1-1,-1 0 0,1 0 1,0 0-1,0 0 1,-1 0-1,1 0 0,0 0 1,0 0-1,0-1 1,0 1-1,1 0 0,-1-1 1,0 1-1,1-1 1,-1 1-1,0 0 1,1-1-1,0 0 0,-1 1 1,1-1-1,0 1 1,0-1-1,0 1 0,0-1 1,0 1-1,0-1 1,0 0-1,0 1 0,1-1 1,-1 1-1,1-1 1,0 0 38,19-32-3514,14-12-265</inkml:trace>
  <inkml:trace contextRef="#ctx0" brushRef="#br0" timeOffset="14891.632">10869 1038 10066,'-3'2'2643,"-33"50"1504,-15 36-3729,47-80-218,-6 8-140,1 0-1,0 0 1,2 1-1,0 0 1,0 1-1,2-1 1,0 1-1,1 0 1,1 0-1,0 1 0,2-1 1,0 12-60,3-10 17,2 0 0,0-1 0,1 1-1,0-1 1,2 0 0,1 0 0,0-1 0,1 0 0,8 11-17,-17-29 3,0-1 0,0 1-1,0-1 1,0 1 0,1-1 0,-1 1 0,0-1 0,0 1-1,1-1 1,-1 1 0,0-1 0,1 1 0,-1-1 0,0 1 0,1-1-1,-1 1 1,0 0 0,1-1 0,-1 1 0,1 0 0,-1-1-1,1 1 1,-1 0 0,1 0 0,-1-1 0,1 1 0,-1 0-1,1 0 1,0 0 0,-1 0 0,1 0 0,-1 0 0,1 0 0,-1 0-1,1 0 1,-1 0 0,1 0 0,0 0 0,-1 0 0,1 0-1,-1 0 1,1 1 0,-1-1 0,1 0 0,-1 0 0,1 1-1,-1-1 1,1 0 0,-1 1 0,0-1 0,1 0 0,-1 1 0,1-1-1,-1 1 1,0-1 0,1 1 0,-1-1 0,0 1 0,0-1-1,1 1 1,-1-1 0,0 1 0,0-1 0,0 1 0,0-1-1,1 1 1,-1-1 0,0 1 0,0-1 0,0 1-3,7-47 186,-7 45-184,0-276 416,5 230-308,-4 47-111,-1-1 1,1 1-1,-1-1 1,1 1-1,-1-1 1,1 1-1,0 0 1,-1-1-1,1 1 0,0 0 1,-1-1-1,1 1 1,0 0-1,0 0 1,-1 0-1,1 0 1,0 0-1,0-1 1,-1 1-1,1 1 1,0-1-1,0 0 0,-1 0 1,1 0-1,0 0 1,-1 0-1,1 1 1,0-1-1,-1 0 1,1 0-1,0 1 1,-1-1-1,1 1 1,0-1-1,-1 1 1,1-1-1,-1 1 0,1-1 1,-1 1-1,1-1 1,-1 1-1,1 0 1,-1-1-1,0 1 1,7 3-8,7 2-284,1-1 0,0 0 0,1-1 0,-1-1-1,1 0 1,-1-1 0,1-1 0,0 0 0,0-2 0,0 1 0,0-2 0,-1 0 0,1-1 0,-1 0 0,1-2 0,-1 1 0,7-5 292,48-27-287,-84 49 626,-1 0 0,2 0 1,-1 1-1,2 1 0,0 0 0,1 1 1,1 0-1,0 1 0,1 0 0,1 0 0,-2 6-339,10-23 5,-1 1-1,0 0 0,1-1 0,-1 1 0,1 0 0,0 0 0,-1-1 0,1 1 0,-1 0 0,1 0 0,0 0 0,0 0 0,0-1 1,-1 1-1,1 0 0,0 0 0,0 0 0,0 0 0,0 0 0,0 0 0,1 0 0,-1-1 0,0 1 0,0 0 0,0 0 1,1 0-1,-1 0 0,1 0 0,-1-1 0,0 1 0,1 0 0,-1 0 0,1-1 0,0 1 0,-1 0 0,1-1 0,0 1 0,-1-1 1,1 1-1,0-1 0,-1 1 0,1-1 0,0 1 0,0-1 0,0 0 0,0 1 0,-1-1 0,1 0 0,0 0 0,0 0 1,0 1-1,0-1 0,0 0 0,0 0 0,-1 0 0,1-1 0,0 1 0,0 0 0,0 0 0,0 0 0,0-1 0,0 1 0,-1 0 1,1-1-1,0 1 0,0-1 0,0 1-4,16-9 47,1-1 1,-1-1-1,-1 0 1,0-2-1,-1 1 0,0-2 1,-1 0-1,1-2-47,23-22 60,-59 97-92,7 3 41,14-60-9,0 0 0,0 0 0,-1 0 0,1 0 0,1 1 0,-1-1 0,0 0 0,0 0 0,1 0 0,-1 0 0,1 0 0,0 0 1,0 0-1,-1 0 0,1 0 0,0 0 0,1-1 0,-1 1 0,0 0 0,1-1 0,-1 1 0,0-1 0,1 1 0,0-1 0,-1 1 0,1-1 0,0 0 0,2 1 0,2-1-85,0 0 0,1-1 0,-1 0 0,1 0 0,-1 0 0,1-1 0,-1 0 0,1 0-1,-1-1 1,0 0 0,1 0 0,-1 0 0,0-1 0,-1 0 0,1 0 0,0 0 0,-1-1 0,0 1 0,1-2 0,2-2 85,46-35-3145,10-7-168</inkml:trace>
  <inkml:trace contextRef="#ctx0" brushRef="#br0" timeOffset="15819.003">11663 1158 8922,'-82'61'6190,"-23"49"-5389,85-41-769,19-54-41,0-1-1,1 1 1,0-1 0,1 1 0,1-1 0,0 1 0,4 10 9,-5-22 1,-1-1 0,1 0 0,-1 1 1,1-1-1,0 0 0,0 0 0,0 1 0,0-1 1,0 0-1,0 0 0,0 0 0,1 0 0,-1-1 1,1 1-1,0 0 0,-1-1 0,1 1 0,0-1 1,0 1-1,0-1 0,0 0 0,0 0 0,0 0 1,0 0-1,1 0 0,-1 0 0,0-1 0,0 1 1,1-1-1,-1 1 0,2-1-1,7-4 17,0 0 1,0-1-1,-1 0 0,0 0 1,0-2-1,0 1 0,-1-1 1,0 0-1,0-1 0,-1 0 1,0 0-1,0-1 0,-1 0 1,0-1-1,-1 1 0,0-1 1,0 0-1,-1-1 0,3-8-17,-2 8 54,-1-1-1,0 0 0,0-1 0,-1 1 1,-1-1-1,0 0 0,0 0 0,-2 0 1,1 0-1,-2 0 0,0 0 0,0 0 1,-1 0-1,-2-3-53,35 15 655,-12-4-647,-1-1 1,0 0-1,0-2 1,-1 0 0,1-1-1,-2-1 1,0 0-1,0-1 1,-1-1-1,0-1 1,-1 0-1,7-9-8,-12 13 12,0-1-1,0-1 1,-1 0-1,-1 0 1,0-1-1,-1 1 1,0-2-1,0 1 0,-1-1 1,-1 0-1,0 0 1,-1-1-1,-1 1 1,0-1-1,0 0 1,-2 0-1,0 0 0,0 0 1,-2-6-12,2 18 8,-1 1-1,0 0 1,0-1 0,0 1 0,0-1 0,0 1 0,0 0-1,-1-1 1,1 1 0,0 0 0,-1-1 0,1 1-1,-1 0 1,0-1 0,1 1 0,-1 0 0,0 0-1,0 0 1,1 0 0,-1 0 0,0 0 0,0 0-1,0 0 1,-1 0 0,1 0 0,0 0 0,0 0 0,0 1-1,0-1 1,-1 1 0,1-1 0,0 1 0,-1-1-1,1 1 1,0 0 0,-1-1 0,1 1 0,-1 0-1,1 0 1,0 0 0,-1 0 0,1 0 0,-1 1-1,1-1 1,0 0 0,-1 0 0,1 1 0,0-1 0,-1 1-1,1 0 1,0-1 0,0 1 0,0 0 0,-1 0-1,1-1 1,0 2-8,-9 9 44,0 1-1,0 1 1,1 0-1,1 0 0,0 1 1,1 0-1,0 0 1,1 1-1,1 0 0,1 0 1,0 0-1,0 0 1,2 1-1,0 0 1,1-1-1,0 1 0,1 0 1,1 3-44,3 11 47,0 0-1,2 0 1,1-1 0,2 0 0,0 0 0,2-1-1,2 0 1,0-1 0,1 0 0,2-1 0,16 19-47,-67-99-130,2-2 1,2-1-1,-4-19 130,35 75-1,-24-57-244,23 57 242,1 1 0,0 0 0,0-1 0,0 1 0,0-1 0,-1 1 0,1 0 0,0-1 0,0 1 0,0 0 0,0-1 0,0 1 0,0-1 0,0 1 1,0 0-1,0-1 0,0 1 0,0 0 0,1-1 0,-1 1 0,0-1 0,0 1 0,0 0 0,0-1 0,0 1 0,1 0 0,-1-1 0,0 1 0,0 0 0,1 0 0,-1-1 0,0 1 0,0 0 0,1 0 1,-1-1-1,0 1 0,1 0 0,-1 0 0,0 0 0,1 0 0,-1-1 0,1 1 0,-1 0 0,0 0 0,1 0 0,-1 0 0,0 0 0,1 0 0,-1 0 0,1 0 0,-1 0 0,0 0 0,1 0 0,-1 0 1,0 0-1,1 0 0,-1 1 0,1-1 0,-1 0 0,0 0 0,1 0 0,-1 1 0,0-1 0,0 0 0,1 0 0,-1 1 0,0-1 3,8 1-20,9 3-172,-1-1-1,1-1 1,0-1-1,1 0 1,-1-2-1,0 0 1,0 0-1,0-2 1,2-1 192,192-87-6155,-202 90 7458,-23 9 947,-2 1-1392,5-3-547,1 1 0,-1 1 0,1-1 0,1 1 0,0 1 0,0 0 0,0 0 0,1 1 0,1 0 0,0 0 0,0 1 0,-4 8-311,11-16 4,0 0 0,1-1 0,-1 1 0,0 0 0,1-1 0,0 1 0,0-1 0,-1 1 0,1-1 0,1 0 0,-1 1 0,0-1 0,0 0-1,1 0 1,0 0 0,-1 0 0,1 0 0,0 0 0,0 0 0,0 0 0,0-1 0,0 1 0,0-1 0,1 1 0,-1-1 0,0 0 0,1 0-1,-1 0 1,1 0 0,-1-1 0,1 1 0,-1-1 0,1 1 0,0-1 0,-1 0 0,1 0 0,1 0-4,59 7-300,-53-7 203,0 0 0,0 1 0,0 0-1,0 1 1,0 0 0,-1 0-1,1 1 1,0 1 0,4 2 97,-13-5-3,1 0 1,-1-1-1,0 1 1,0 0-1,1 0 1,-1 0-1,0 0 0,0 0 1,0 1-1,0-1 1,0 0-1,0 0 1,-1 1-1,1-1 0,0 1 1,-1-1-1,1 0 1,-1 1-1,1-1 1,-1 1-1,0 0 1,1-1-1,-1 1 0,0-1 1,0 1-1,0-1 1,-1 1-1,1-1 1,0 1-1,0-1 1,-1 1-1,1-1 0,-1 1 1,1-1-1,-1 1 1,0 0 2,-35 46 555,14-27-131,-2-1-1,0-1 1,-1-1 0,-1-2 0,-1 0 0,-8 2-424,26-16-555,23-12-1100,20-10-2098,5-6-476</inkml:trace>
  <inkml:trace contextRef="#ctx0" brushRef="#br0" timeOffset="16857.688">12581 1290 4337,'-39'-30'4999,"36"27"-4929,1 0 0,0 0 0,0 0 0,0 0 0,1-1-1,-1 1 1,1-1 0,0 1 0,-1-1 0,2 0 0,-1 1 0,0-1 0,1 0 0,0 1 0,0-1-1,0 0 1,0 0 0,0 0-70,17-81 4561,-54 130-803,31-37-3641,-37 67 453,42-72-562,0-1 1,0 1 0,0-1 0,1 1 0,-1 0 0,1-1 0,-1 1-1,1 0 1,0-1 0,0 1 0,0 0 0,1-1 0,-1 1 0,1 0-1,-1-1 1,1 1 0,0-1 0,0 1 0,0-1 0,0 1-1,0-1 1,1 0 0,-1 1 0,1-1 0,-1 0 0,1 0 0,0 0-1,0 0 1,2 1-9,1 0 6,1 0 0,1 0 0,-1-1 1,0 0-1,0 0 0,1-1 0,0 1 0,-1-1 0,1-1 0,-1 1 0,1-1 0,0 0 0,-1-1 0,1 0 0,0 0 0,-1 0 0,1-1 0,-1 0 1,0 0-1,1 0-6,14-5-9,-1-2 1,1 1-1,-1-2 1,-1-1-1,0 0 1,-1-2-1,0 0 1,0-1 0,9-10 8,-14 17-73,-20 23-10,1-5 73,2-4 18,1 1 0,-1 0 1,1-1-1,1 1 0,0 0 0,0 0 0,0 1 0,1-1 0,0 0 0,1 0 0,0 1 0,0-1 1,1 3-9,-1-9 3,1-1 1,0 1 0,-1 0 0,1-1 0,0 1-1,0 0 1,0-1 0,0 1 0,0-1 0,1 1-1,-1-1 1,0 0 0,1 0 0,-1 1 0,1-1 0,-1 0-1,1 0 1,-1 0 0,1-1 0,0 1 0,-1 0-1,1 0 1,0-1 0,0 0 0,0 1 0,-1-1-1,1 0 1,0 0 0,0 1 0,0-2 0,0 1-1,0 0 1,-1 0 0,1 0 0,1-1-4,63-22 89,-41 8-181,-1-1 0,-1-1 0,0-1 0,-2-2 0,0 0 0,-1-1 0,-1 0 0,4-9 92,-1 3-364,-2-2-1,0 0 0,-2-1 1,-2-1-1,0-1 1,-2 0-1,-2-1 1,9-32 364,-20 34 791,-1 30-767,0 1 0,0 0 0,-1-1 0,1 1 0,0-1 0,-1 1 0,1 0 0,-1-1-1,1 1 1,0 0 0,-1 0 0,1-1 0,-1 1 0,1 0 0,-1 0 0,1 0 0,-1-1 0,1 1 0,-1 0-1,1 0 1,0 0 0,-1 0 0,1 0 0,-1 0 0,1 0 0,-1 0 0,1 0 0,-1 0 0,1 0-1,-1 1 1,1-1 0,-1 0 0,1 0 0,-1 0 0,1 1 0,-1-1 0,1 0 0,0 0 0,-1 1 0,1-1-1,-1 0 1,1 1 0,0-1 0,-1 1 0,1-1 0,0 0 0,0 1 0,-1-1 0,1 1 0,0 0-24,-16 13 76,1 1 0,1 0 1,1 1-1,0 1 1,1 0-1,0 1 0,2 0 1,0 1-1,1 0 1,1 1-1,1-1 0,1 2 1,0-1-1,0 11-76,4-22 2,1 0-1,0 1 1,1-1-1,0 1 1,0-1-1,1 1 1,0-1-1,1 1 1,0-1-1,3 7-1,-3-12 3,-1 0 0,1 0 0,0 0-1,0-1 1,0 1 0,0-1-1,0 0 1,1 0 0,0 0-1,0 0 1,0 0 0,0 0-1,0-1 1,0 1 0,1-1 0,-1 0-1,1 0 1,0 0 0,-1-1-1,1 1 1,0-1 0,0 0-1,0 0 1,0 0 0,0 0 0,1-1-3,2 0 9,1 0 1,0-1 0,0 0 0,-1 0-1,1 0 1,0-1 0,-1 0 0,0-1-1,1 0 1,-1 0 0,0 0 0,0-1-1,-1 0 1,1-1 0,-1 1 0,0-1-1,0 0 1,-1-1 0,2-1-10,2-3 27,0 1 1,-1-1-1,0-1 1,-1 0 0,-1 0-1,1 0 1,-2-1-1,0 0 1,0 0-1,-1 0 1,1-4-28,-7-20 370,2 35-360,0 0 1,-1 1-1,1-1 1,-1 1-1,1-1 1,-1 1-1,1-1 1,-1 1-1,0-1 0,1 1 1,-1-1-1,0 1 1,1 0-1,-1-1 1,0 1-1,1 0 1,-1 0-1,0 0 0,1-1 1,-1 1-1,0 0 1,0 0-1,1 0 1,-1 0-1,0 0 1,0 0-1,1 0 0,-1 0 1,0 1-1,0-1 1,1 0-1,-1 0 1,0 1-1,1-1 1,-1 0-1,0 1 0,1-1 1,-1 1-1,1-1 1,-1 1-1,0-1 1,1 1-1,-1-1 1,1 1-1,-1-1 0,1 2-10,-5 1 13,1 1-1,0 0 0,0 1 0,0-1 0,0 1 0,1-1 0,0 1 0,0 0 0,0 1 0,1-1 0,0 0 0,0 1 0,0-1 0,0 1 0,1 0 0,0-1 0,0 4-12,0-5 1,1-1 0,0 0-1,0 1 1,0-1 0,1 0-1,-1 1 1,1-1-1,-1 0 1,1 0 0,0 1-1,1-1 1,-1 0 0,0 0-1,1 0 1,0 0 0,0-1-1,0 1 1,0 0-1,0-1 1,0 1 0,0-1-1,1 0 1,0 0 0,-1 0-1,1 0 1,0 0 0,0 0-1,0-1 1,0 1 0,3 0-1,1-2 8,1 1 1,-1-1 0,1 0 0,-1-1-1,1 0 1,-1 0 0,1-1 0,-1 0-1,0 0 1,0-1 0,0 1 0,0-2-1,0 1 1,-1-1 0,1 0 0,-1 0-1,0-1 1,0 0 0,-1 0 0,1 0-1,-1 0 1,0-1 0,2-3-9,28-32 68,-28 34-73,-11 21-35,1-4 30,1-6 15,1-1-1,-1 0 1,1 1-1,0-1 1,0 1-1,1 0 1,-1-1-1,1 1 1,-1-1-1,1 1 1,1 0-1,-1 0 1,0-1-1,1 1 1,0-1-1,-1 1 1,1-1-1,1 1 1,-1-1-1,1 1 1,-1-1-1,1 0 1,0 0-1,0 0 1,0 0-1,0 0 1,1 0-1,-1 0 1,1-1 0,0 0-1,0 1 1,0-1-1,0 0 1,0 0-1,0 0 1,1-1-1,-1 1 1,0-1-1,1 0 1,-1 0-1,1 0 1,1 0-5,5-1 15,0-1 0,0 0 1,0-1-1,-1 0 1,1 0-1,0-1 0,-1 0 1,0-1-1,0 0 1,0-1-1,0 1 0,-1-2 1,1 1-1,-1-1 1,-1 0-1,1-1 0,-1 0 1,0 0-1,-1-1 1,1 0-1,-2 0 0,5-6-15,-7 6 38,-14 33-49,10-21 3,0 0 1,0 1-1,0-1 1,1 1-1,-1-1 1,1 0-1,0 1 1,0-1-1,1 1 0,-1-1 1,1 1-1,0-1 1,1 0-1,-1 0 1,1 1-1,-1-1 1,1 0-1,0 0 0,3 3 8,28 15-3267,-22-21-888,-6-5-803</inkml:trace>
  <inkml:trace contextRef="#ctx0" brushRef="#br0" timeOffset="17267.149">13817 768 10906,'14'-5'3961,"-3"1"480,-11-2-2737,-2 6-959,-5 3-241,-3 1-360,-2 7-160,-1 1-480,-1-4-4001,-1-5 1144</inkml:trace>
  <inkml:trace contextRef="#ctx0" brushRef="#br0" timeOffset="18059.117">13992 738 13323,'0'0'43,"1"-1"42,0 1 1,0 0-1,0-1 0,0 1 0,0 0 1,0 0-1,0 0 0,0 0 1,0 0-1,0 0 0,0 0 0,0 0 1,0 0-1,0 1 0,0-1 1,0 0-1,0 1 0,-1-1 0,1 0 1,0 1-1,0-1 0,0 1 1,0 0-1,-1-1 0,1 1 0,0-1 1,0 1-1,-1 0 0,1 0 1,0 0-1,-1-1 0,1 1 0,-1 0 1,0 0-1,1 0 0,-1 0 1,1 0-1,-1 0 0,0 0 0,0 0 1,0 0-1,1 0 0,-1 0 1,0 0-1,0 0 0,0 0 0,-1 0 1,1 0-86,-1 6 45,-1 0 0,1 1 0,-2-1 0,1 0 1,-1 0-1,0-1 0,0 1 0,-1-1 0,0 1 1,0-1-1,-1 1-45,-4 6 100,-7 12 97,6-10-10,0 0 1,0 1 0,2 1 0,0-1-1,1 1 1,-3 12-188,9-26 16,1 0-1,-1 0 1,1 0-1,0 0 1,0 0 0,0 0-1,0 0 1,0 0-1,1 0 1,-1 0-1,1 0 1,0 0 0,0-1-1,0 1 1,0 0-1,0 0 1,1-1-1,-1 1 1,1-1 0,0 1-1,-1-1 1,1 1-1,0-1 1,1 0-1,-1 0 1,0 0 0,1-1-1,-1 1 1,1 0-1,-1-1 1,1 1-1,0-1 1,-1 0 0,1 0-1,0 0 1,0-1-1,2 1-15,4 0 21,0-1 0,0 0-1,0-1 1,1 0-1,-1-1 1,0 0 0,0 0-1,-1-1 1,1 0-1,0 0 1,5-4-21,80-18 105,-93 24-107,0 1 0,1 0 0,-1 0 0,1-1 0,-1 1 0,0 0 0,1 1 0,-1-1 0,0 0 0,1 0 0,-1 0 0,0 1 0,1-1 0,-1 1 0,0-1 0,0 1 0,1-1 0,-1 1 0,0 0 0,0 0 0,0 0 0,0-1 0,0 1 0,0 0 0,0 0-1,0 0 1,0 1 0,-1-1 0,1 0 0,0 0 0,-1 0 0,1 1 0,0-1 0,-1 0 0,0 0 0,1 1 0,-1-1 0,0 0 0,0 1 0,0 0 2,2 22-19,-3-21 21,1-1-1,-1 1 1,1 0-1,0-1 1,0 1-1,0-1 0,0 1 1,0-1-1,0 1 1,1 0-1,-1-1 1,1 1-1,0-1 0,0 0 1,0 1-1,0-1 1,0 1-1,0-1 1,0 0-1,1 0 1,-1 0-1,1 0 0,0 0 1,0 0-1,0 0 1,0-1-1,0 1 1,0-1-1,0 1 0,0-1 1,0 0-1,1 0 1,-1 0-1,1 0 1,-1 0-1,1 0 0,-1-1 1,1 1-1,1-1-1,10-1 12,0-1-1,0 0 0,0-1 1,0-1-1,0 0 0,0-1 1,-1-1-1,0 0 0,0-1 1,5-3-12,-3 1 12,-1 0 1,0 0 0,0-1 0,-1-1 0,-1 0 0,0-1-1,0 0 1,-1-1 0,-1-1 0,2-1-13,-9 11 5,0 1 1,-1-1 0,1 0 0,-1 1-1,0-1 1,0 0 0,0-1-1,0 1 1,-1 0 0,1 0 0,-1-1-1,0 1 1,-1-1 0,1 1-1,-1-1 1,0 1 0,0-1 0,0 1-1,0-1 1,-1 1 0,-1-5-6,1 8 3,0 1 0,-1-1 0,1 1 0,0-1 1,-1 1-1,1-1 0,0 1 0,-1 0 0,1-1 0,0 1 0,-1 0 1,1 0-1,-1 0 0,1 0 0,-1 0 0,1 1 0,0-1 1,-1 0-1,1 1 0,0-1 0,-1 1 0,1-1 0,0 1 0,-1 0 1,1-1-1,0 1 0,0 0 0,0 0 0,0 0 0,-1 0-3,-9 7 26,1 1 0,0 0 0,0 0 0,1 1 0,1 0 0,-1 0 0,1 1 0,-1 5-26,7-14 4,0 0 0,0 0 0,0 0 0,1 1-1,0-1 1,-1 0 0,1 1 0,0 0 0,0-1-1,0 1 1,0 0 0,1-1 0,-1 1-1,1 0 1,0 0 0,0-1 0,0 1 0,0 0-1,0 0 1,0 0 0,1-1 0,-1 1-1,1 0 1,0-1 0,0 1 0,0 0 0,0-1-1,0 1 1,1-1 0,-1 0 0,1 1 0,-1-1-1,1 0 1,0 0 0,0 0 0,0 0-1,0 0 1,0 0 0,1-1 0,-1 1 0,0-1-1,1 0 1,0 1-4,6 1 13,0 0-1,0-1 0,0 0 1,0 0-1,1-1 0,-1 0 1,0-1-1,0 0 0,1 0 1,-1-1-1,0-1 0,0 1 1,1-1-1,-1-1 0,-1 0 1,1 0-1,0 0 0,-1-1 1,0-1-1,0 1 1,0-1-1,0-1 0,6-6-12,11-6 19,-20 45-130,-5-21 64,-1-1 23,0 0 0,0 0 0,1 0 0,0 1 0,0-1 0,0 0 0,0 0 0,1 0 0,0 0 0,0 0 0,1 0 0,-1 0 0,1-1 0,0 1 0,0 0 0,1-1 0,-1 1 0,1-1 0,0 0 0,0 0 0,0 0 0,1 0 0,-1-1 0,2 1 24,74 20-7150,-34-23 2126</inkml:trace>
  <inkml:trace contextRef="#ctx0" brushRef="#br0" timeOffset="18389.8">15470 716 8434,'-12'15'3281,"-1"8"159,4 11-1431,0 8-1449,0 16 96,1-5 48,4 8-112,2-8-312,2 6-96,3-12-128,7 4 8,-4-8 8,1-5-336,-1-15-512,-6-13-496,3-11-2809,0-16 232</inkml:trace>
  <inkml:trace contextRef="#ctx0" brushRef="#br0" timeOffset="18723.942">15089 854 11698,'-17'3'6678,"39"-21"-5062,29-23-1492,-2-3 0,-2-2 0,25-32-124,-47 49 27,-2-1-1,-1-2 1,-1 0-1,-2-1 1,-1-1-1,-2 0 1,2-10-27,-8 17 38,-2 0 1,-1 0-1,-2-1 1,0 0-1,-2 0 1,-1 0 0,-1 0-1,-2 0 1,0 0-1,-4-15-38,5 41 22,0 0 1,0 0-1,0 0 0,-1-1 0,1 1 1,-1 0-1,1 0 0,-1 0 0,0 0 0,1 0 1,-1 0-1,0 0 0,0 0 0,-1 1 1,1-1-1,0 0 0,-1 1 0,1-1 0,-1 1 1,1-1-1,-1 1-22,-4 14 200,5 6-194,1 0-1,1 1 1,1-1 0,1 0 0,0 1-1,2-1 1,3 11-6,-7-28 0,9 32-42,2 1 1,1-2-1,2 0 0,1-1 1,2-1-1,1 0 1,1-1-1,2-1 0,0-1 1,2-1-1,2-2 0,0 0 1,1-1-1,4 0 42,35 20-1566,7-9-2220</inkml:trace>
  <inkml:trace contextRef="#ctx0" brushRef="#br0" timeOffset="13143.951">8772 1719 9538,'-14'1'1028,"-1"1"0,1 1 0,0 0 0,-1 0 0,1 2 0,1 0 0,-6 3-1028,19-8 34,0 0 0,0 0 1,0 0-1,0 0 0,1 0 0,-1 0 0,0 0 0,0 0 0,0 0 0,0 0 1,0 0-1,1 1 0,-1-1 0,0 0 0,0 0 0,0 0 0,0 0 0,0 0 0,0 0 1,0 1-1,0-1 0,0 0 0,1 0 0,-1 0 0,0 0 0,0 1 0,0-1 1,0 0-1,0 0-34,24-5 328,244-71 519,-179 51-869,-48 11-143,1 2 0,0 1 0,1 3-1,1 1 1,-1 2 0,1 2 0,34 3 165,-25 3-5624,-48-11 1433</inkml:trace>
  <inkml:trace contextRef="#ctx0" brushRef="#br0" timeOffset="13423.704">9472 1470 11106,'2'-8'5413,"7"-2"-3371,249-29-2000,-252 39-40,-4 0-4,-1-1 0,1 1 1,0-1-1,0 1 0,0 0 0,-1-1 0,1 1 0,0 0 1,0 0-1,0 1 0,0-1 0,0 0 0,-1 0 0,1 1 1,0-1-1,0 1 0,-1 0 0,1 0 0,0-1 0,-1 1 0,1 0 1,0 0-1,-1 0 0,0 1 0,1-1 0,-1 0 0,0 1 1,1-1-1,-1 0 0,0 1 0,0 0 0,0-1 0,0 1 1,0 0 1,-31 68 69,-161 203 1347,162-199-1051,28-72-503,1 0 1,-1 0-1,1 0 1,0 1-1,0-1 1,0 0-1,0 0 1,0 0-1,0 1 1,0-1-1,1 0 1,-1 0-1,1 0 1,0 0-1,0 0 1,-1 0-1,1 0 1,1 0-1,-1 0 1,0 0-1,0 0 1,1-1-1,-1 1 1,1-1-1,-1 1 1,1-1-1,0 1 1,-1-1-1,1 0 1,0 0-1,0 0 1,0 0 0,0 0-1,1 0 138,35 5-3339</inkml:trace>
  <inkml:trace contextRef="#ctx0" brushRef="#br0" timeOffset="29526.947">5447 2941 9402,'-35'-57'8020,"31"54"-7840,0-1 0,0 1 0,0 0 0,0 0 0,0 1-1,-1-1 1,1 1 0,-1 0 0,0 0 0,0 1-1,0-1 1,1 1 0,-1 0 0,-1 0 0,1 1-1,0-1 1,0 1 0,-4 1-180,3-1 77,0 0 1,0 1-1,1 0 0,-1 0 1,0 0-1,0 1 1,0 0-1,1 0 0,-1 1 1,1 0-1,0-1 0,0 2 1,0-1-1,0 1 0,0-1 1,-1 3-78,1-2-12,-2 0-1,1 1 0,0 0 0,0 0 0,0 1-1,0-1 1,1 1 0,0 1 0,0-1 0,1 1-1,-1 0 1,1 0 0,1 0 0,-1 3 13,4-9-18,0 1 1,1-1-1,-1 1 1,0-1-1,1 0 1,0 1-1,-1-1 1,1 1-1,0-1 0,0 0 1,0 0-1,0 1 1,0-1-1,0 0 1,0 0-1,0 0 0,0 0 1,0 0-1,1 0 1,-1 0-1,0-1 1,1 1-1,-1 0 1,1-1-1,-1 1 0,0-1 1,1 1-1,-1-1 1,1 0-1,0 0 1,-1 0-1,1 0 1,-1 0-1,1 0 0,-1 0 1,1 0-1,-1 0 1,1-1-1,-1 1 1,1-1-1,-1 1 1,1-1-1,-1 1 0,1-2 18,10 1-117,15 0-68,-1 1 0,0 1 0,0 1 0,0 2 0,0 0 0,5 3 185,-30-7 1,-1 0 0,1-1 0,0 1 0,0 0 0,0 0 0,0 0 0,0 0 1,0 0-1,-1 0 0,1 0 0,0 0 0,0 0 0,0 0 0,0 0 0,0 1 0,-1-1 1,1 0-1,0 1 0,0-1 0,0 0 0,-1 1 0,1-1 0,0 1 0,-1-1 1,1 1-1,0-1 0,-1 1 0,1 0 0,-1-1 0,1 1 0,-1 0 0,1 0 1,-1-1-1,1 1 0,-1 0 0,0 0 0,1 0 0,-1-1 0,0 1 0,0 0 1,0 0-1,1 0 0,-1 0 0,0 0 0,0 0 0,0-1 0,-1 1 0,1 0 0,0 0 1,0 0-1,0 0 0,-1 0 0,1-1 0,0 1 0,-1 0 0,1 0 0,0-1 1,-1 1-1,1 0 0,-1 0 0,0-1 0,1 1 0,-1-1 0,1 1 0,-1 0 1,0-1-1,0 1 0,1-1 0,-1 1-1,-151 114 1672,148-112-1652,0-1-1,0 1 0,1 0 0,-1 0 1,1 0-1,0 1 0,0-1 1,0 1-1,1 0 0,-1 0 0,1 0 1,0 0-1,0 0 0,0 0 1,-1 4-20,3-7-30,0 0 0,0-1 1,0 1-1,0 0 1,0 0-1,0 0 0,0 0 1,0 0-1,0-1 0,0 1 1,1 0-1,-1 0 1,0 0-1,0-1 0,1 1 1,-1 0-1,1 0 0,-1-1 1,1 1-1,-1 0 1,1-1-1,-1 1 0,1 0 1,0-1-1,-1 1 0,1-1 1,0 1-1,-1-1 0,1 1 1,0-1-1,0 0 1,-1 1-1,1-1 0,0 0 1,0 1-1,0-1 0,0 0 1,-1 0-1,1 0 1,0 0-1,0 0 0,0 0 1,0 0-1,0 0 0,-1 0 1,1-1-1,0 1 1,0 0-1,0-1 30,45-12-4120,-3-9 494</inkml:trace>
  <inkml:trace contextRef="#ctx0" brushRef="#br0" timeOffset="29890.155">5653 2953 12219,'-38'47'7008,"0"34"-5643,37-80-1358,1 0 0,-1 0 0,1 0 0,0 0 0,0 0 1,-1 0-1,1 0 0,0 0 0,0 0 0,0 0 0,0 0 0,0 0 0,0 0 0,0 0 0,0 0 0,1 0 0,-1 0 0,0 0 0,0 0 0,1 0 0,-1 0 0,1 0 0,-1 0 0,1 0 0,-1 0 0,1 0 0,0-1 0,0 1 0,-1 0 0,1 0 0,0-1 0,0 1 0,0 0 0,-1-1 0,1 1 0,0-1 0,0 1 0,0-1 0,0 0 0,0 1 0,0-1 0,0 0 0,0 0 0,0 0 0,0 1 0,1-1 0,-1 0 0,0 0 0,0-1 0,0 1 0,0 0 0,0 0 0,0 0 0,0-1 0,0 1 0,0 0 0,0-1-7,12-3 7,-1 1-1,-1-2 0,1 0 0,-1 0 0,0-1 0,0-1 0,0 1 0,-1-2 0,0 1 0,-1-2 0,1 1 0,-2-1 0,1-1 0,5-7-6,22-20-35,-2 3-27,-34 33 61,0 1 0,1 0 0,-1 0-1,1-1 1,-1 1 0,1 0-1,-1 0 1,1 0 0,-1 0 0,1-1-1,-1 1 1,1 0 0,-1 0-1,1 0 1,-1 0 0,1 0 0,-1 0-1,1 0 1,-1 0 0,1 1-1,-1-1 1,1 0 0,-1 0 0,0 0-1,1 0 1,-1 1 0,1-1 0,-1 0-1,1 0 1,-1 1 0,0-1-1,1 0 1,-1 1 0,0-1 0,1 0-1,-1 1 1,0-1 0,1 1-1,-1-1 1,0 1 0,0-1 0,1 1-1,-1-1 1,0 0 0,0 1-1,0-1 1,0 1 0,0-1 0,0 1-1,0-1 1,0 1 0,0-1-1,0 1 2,5 29-11,-5-30 12,-1 4 11,1 0 1,0 0 0,0 0-1,0-1 1,1 1-1,-1 0 1,1 0-1,0-1 1,0 1 0,0-1-1,0 1 1,1-1-1,-1 1 1,1-1 0,0 1-1,0-1 1,0 0-1,0 0 1,1 0 0,0-1-1,-1 1 1,1 0-1,0-1 1,0 0-1,0 0 1,0 0 0,1 0-1,-1 0 1,0 0-1,1-1 1,-1 0 0,3 1-13,8-4 4,0 0 0,-1-1 0,1-1 1,0 0-1,-1-1 0,0 0 1,0-1-1,-1 0 0,0-1 0,0-1 1,0 0-1,-1 0 0,8-9-4,-1 4-83,68-47-2030,-108 79-4295,2-1 4110</inkml:trace>
  <inkml:trace contextRef="#ctx0" brushRef="#br0" timeOffset="30165.508">5972 2601 12051,'-14'-6'3424,"6"0"713,5 4-3249,3 2-1248,2 0-840,13 6-2937,0-1 168</inkml:trace>
  <inkml:trace contextRef="#ctx0" brushRef="#br0" timeOffset="30704.4">6748 2831 7866,'-17'-54'7325,"16"51"-7134,-1 1 1,1 0-1,-1-1 0,0 1 0,0 0 0,0 0 1,0 0-1,-1 1 0,1-1 0,0 0 0,-1 1 1,1 0-1,-1-1 0,1 1 0,-1 0 0,0 0 1,1 0-1,-1 1 0,-1-1-191,-5 2 82,1 0-1,-1 0 1,1 1-1,-1 0 1,1 0 0,0 1-1,0 0 1,0 1-1,1 0 1,-1 0-1,1 1 1,0-1 0,0 1-1,0 1 1,1 0-1,0 0 1,0 0 0,0 0-1,1 1 1,0 0-1,0 0 1,1 1-1,-2 3-81,-36 77 215,40-84-203,1 0 0,0 0 0,0 0-1,0 1 1,0-1 0,1 0 0,-1 0 0,1 1-1,0-1 1,1 0 0,-1 0 0,1 0 0,-1 1 0,2 2-12,0-5 3,0 0 1,0 0-1,0-1 1,1 1-1,-1-1 1,0 1-1,1-1 1,-1 0-1,1 0 1,-1 0-1,1 0 1,0-1 0,-1 1-1,1-1 1,0 1-1,-1-1 1,1 0-1,0 0 1,-1 0-1,1-1 1,0 1-1,-1-1 1,1 1 0,0-1-1,-1 0 1,1 0-1,-1 0 1,1 0-1,-1 0 1,0-1-1,1 1 1,-1-1-1,0 1 1,0-1 0,0 0-4,28-17 9,-2 0 1,-1-2 0,0-1 0,-1-1 0,-2-1 0,0-1 0,-2-1 0,-1-1 0,0-1-1,-3-1 1,0-1 0,7-20-10,-7 17-19,-2-2-1,-2 0 1,-1-1-1,-2-1 0,-1 0 1,2-23 19,-12 44-62,-10 21-24,-23 71-13,29-64 101,-10 19 122,3 1 0,0 0 0,2 0 1,2 1-1,1 1 0,-2 26-124,8-55 12,-1-1 1,1 1-1,0 0 1,1-1-1,-1 1 1,1-1-1,-1 1 1,1-1-1,1 0 1,-1 1-1,1-1 1,-1 0-1,1 0 1,0 0-1,1 0 1,-1 0-1,1 0 1,0-1-1,0 1 1,0-1-1,0 0 1,0 0-1,1 0 1,-1 0-1,1 0 1,0-1-1,0 0 1,0 0-1,0 0 1,0 0-1,1-1 1,-1 1-1,0-1 1,1 0-1,-1 0 1,1-1-1,-1 1 1,1-1-1,-1 0 1,1 0-1,4-2-12,64-27-1340,-4-14-4354,-57 35 4244,32-22-3762</inkml:trace>
  <inkml:trace contextRef="#ctx0" brushRef="#br0" timeOffset="31294.813">7519 2631 10898,'7'-17'7608,"30"1"-7190,-30 14 176,53-12 863,-59 14-1443,-1 0 0,1 1 0,0-1 0,0 1 0,-1-1 0,1 1 0,0-1 0,-1 1 0,1-1 0,0 1 0,-1 0 0,1-1 1,-1 1-1,1 0 0,-1-1 0,1 1 0,-1 0 0,1 0 0,-1 0 0,0-1 0,0 1 0,1 0 0,-1 0 0,0 0 0,0 0 0,0-1 0,0 1 0,0 0 0,0 0 0,0 0 0,0 0 0,0 0 0,0 0 0,-1-1 0,1 1 0,0 0 0,-1 0 0,1 0 0,0-1 0,-1 1 0,1 0 0,-1 0 0,1-1 0,-1 1 0,1 0 0,-1-1 1,0 1-1,1-1 0,-1 1 0,0-1 0,0 1 0,0-1-14,-66 141 210,34-40-130,32-99-79,0 0-1,0 0 1,1 0 0,-1 1-1,1-1 1,0 0-1,0 0 1,0 0-1,0 0 1,0 0 0,0 0-1,0 0 1,1 0-1,-1 0 1,1 1-1,-1-1 1,1 0-1,0-1 1,0 1 0,0 0-1,0 0 1,0 0-1,0 0 1,1-1-1,-1 1 1,0-1-1,1 1 1,0-1 0,-1 1-1,1-1 1,0 0-1,-1 0 1,1 0-1,0 0 1,0 0-1,0 0 1,0 0 0,0-1-1,0 1 1,0-1-1,0 1 1,0-1-1,1 0 0,4-1-7,1 0-1,0 0 0,0-1 0,0 0 0,-1 0 0,1-1 0,-1 0 1,0 0-1,0-1 0,0 0 0,0 0 0,0 0 0,-1-1 1,0 0-1,0-1 0,4-4 8,77-103-468,-13-28-423,-67 119 670,-20 34 35,4 3 233,1 1-1,1-1 0,0 1 1,2 1-1,0-1 1,0 1-1,1 0 0,2 0 1,-1 0-47,3-14 19,-1 0 1,0 0-1,1 0 1,0 0-1,0 0 1,0 0-1,0 0 1,0 0-1,1 0 1,-1 0-1,1 0 1,0 0-1,-1-1 1,2 1-1,-1 0 1,0 0-1,0-1 1,1 1-1,0 0 1,-1-1-1,1 0 1,0 1-1,0-1 1,0 0-1,0 0 1,1 0-1,-1 0 1,1-1-1,-1 1 1,1-1-1,-1 1 1,2-1-20,4-1 17,1 0 1,0-1-1,0 0 0,-1-1 1,1 0-1,-1 0 0,0-1 1,1 0-1,-1 0 0,0-1 1,-1 0-1,1-1 0,-1 1 1,1-2-1,-2 1 0,1-1 1,0 0-1,-1 0 0,0 0 1,-1-1-1,0 0-17,12-11 25,-1 0-1,0-2 1,-2 1-1,-1-2 1,0 0-1,-1 0 1,4-13-25,-21 45-9,1 0 0,0-1 0,0 1 0,2 1 0,-1-1 0,1 0 0,1 1 0,0-1 0,1 1 0,0-1 0,1 1 0,0-1-1,1 1 1,0-1 0,0 0 0,1 0 0,1 0 0,0 0 9,-1-8-138,-1 0-1,1 0 1,0 0-1,0 0 1,0 0-1,0 0 1,0-1-1,1 0 1,-1 0-1,1 0 1,0 0 0,-1 0-1,1-1 1,0 1-1,0-1 1,0 0-1,0 0 1,0-1-1,0 1 1,0-1-1,1 0 1,-1 0-1,0 0 1,0-1-1,0 1 1,0-1-1,0 0 1,0 0-1,0-1 1,0 1-1,0-1 139,52-20-3343</inkml:trace>
  <inkml:trace contextRef="#ctx0" brushRef="#br0" timeOffset="31745.318">8569 2528 10290,'4'-7'5816,"12"5"-5295,-5 1 4,158-28 4161,-168 29-4681,0 0-1,-1 1 1,1-1 0,-1 0-1,1 0 1,-1 1 0,1-1-1,-1 0 1,1 1 0,-1-1-1,1 1 1,-1-1 0,1 1-1,-1-1 1,0 1 0,1-1-1,-1 1 1,0-1-1,1 1 1,-1-1 0,0 1-1,0 0 1,1-1 0,-1 1-1,0-1 1,0 1 0,0 0-1,0-1 1,0 1 0,0 0-1,0-1 1,0 1 0,0-1-1,0 1 1,0 0 0,-1-1-1,1 1 1,0-1 0,0 1-1,-1 0 1,1-1 0,0 1-1,-1-1 1,1 1 0,0-1-1,-1 1 1,1-1-1,-1 0 1,1 1 0,-1-1-1,1 1 1,-1-1 0,1 0-1,-1 1 1,1-1 0,-1 0-1,0 1-4,-89 124 75,49-66-54,-71 123 69,109-176-89,2-5 0,-1 0-1,1 1 1,0-1 0,0 0-1,0 1 1,0-1 0,0 0-1,0 1 1,1-1-1,-1 1 1,0 0 0,1-1-1,-1 1 1,1-1 0,0 1-1,-1 0 1,1 0 0,0-1-1,0 1 1,0 0-1,0-1 1,0 1 0,1 0-1,-1-1 1,0 1 0,1 0-1,-1-1 1,1 1-1,0-1 1,0 1 0,-1-1-1,1 1 1,0-1 0,0 1-1,0-1 1,0 0 0,1 0-1,-1 1 1,0-1-1,1 0 0,9 0 5,0-1-1,0 0 0,0-1 0,-1 0 1,1 0-1,-1-1 0,1-1 1,-1 0-1,1 0 0,-1-1 0,-1-1 1,1 1-1,0-2 0,-1 1 0,5-5-4,11-4-165,0-2 0,-1-1 0,-1 0 0,-1-2 0,-1-1-1,0 0 1,7-12 165,-25 29-176,-1 1-147,0 0 0,0 0 0,0-1 0,0 1 0,-1 0 0,1-1 0,0 0 0,-1 1 0,0-1 0,0 0 0,0 0 0,0 1 0,0-1 0,-1 0 0,1 0 0,-1-3 323,-10-5-4517,-9 10-828</inkml:trace>
  <inkml:trace contextRef="#ctx0" brushRef="#br0" timeOffset="32033.817">8551 2780 8922,'-21'7'3249,"10"-5"327,5-1-2183,6-5-809,9-5-120,5-2-200,12-6-40,7-5-56,17-3-16,0 3-408,11-6-808,-4 4-2729,15 4 288</inkml:trace>
  <inkml:trace contextRef="#ctx0" brushRef="#br0" timeOffset="32281.375">9182 2484 8178,'-48'-5'7752,"-21"44"-5057,59-30-2551,0 0 1,1 0-1,0 1 0,1 0 0,0 0 0,0 1 0,1 0 0,1 0 1,0 1-1,0 0 0,2 0 0,-1 0 0,0 7-144,4-17 11,0 0 0,0-1 0,0 1 0,1 0-1,-1 0 1,1 0 0,0 0 0,-1 0 0,1 0 0,0 0 0,0 1 0,0-1 0,0 0-1,1 0 1,-1 0 0,1 0 0,-1 0 0,1 0 0,-1 0 0,1-1 0,0 1 0,0 0-1,0 0 1,0 0 0,0-1 0,1 1 0,-1-1 0,0 1 0,1-1 0,-1 1 0,1-1-1,0 0 1,-1 0 0,1 1 0,0-1 0,0-1 0,0 1 0,0 0 0,0 0 0,-1-1-1,1 1 1,0-1 0,1 1 0,-1-1 0,0 0 0,0 0 0,0 0 0,0 0-1,1 0-10,10-6-24,0 0-1,0-1 0,-1 0 0,0-1 0,0 0 0,-1-1 1,0 0-1,-1 0 0,0-2 0,0 1 0,-1-1 0,0 0 1,-1-1-1,-1 0 0,0-1 0,5-10 25,31-75-143,-68 146 247,22-41-79,-2 0 19,1 1 1,1-1-1,-1 1 1,1 0-1,1 0 1,-1 1-1,1-1 1,1 0-1,0 1 1,0-1-1,0 1 1,1-1-1,1 1 1,-1-1-1,1 1 1,1-1-1,-1 1 1,3 4-45,-2-11 0,0 0 0,1 0 0,-1-1 0,1 1 0,-1 0 0,1-1 0,0 1 0,0-1 0,-1 0 0,1 0 0,0 0 0,0-1 0,0 1 0,0-1 0,0 1 0,0-1 0,0 0 0,0 0 0,0 0 0,0-1 0,0 1 0,0-1 0,0 0 0,0 1 0,0-1 0,0-1 0,0 1 0,-1 0 0,1-1 0,0 1 0,-1-1 0,1 0 0,-1 0 0,0 0 0,1 0 0,15-13-473,0 0 0,-1-2 0,-1 0 0,0 0 0,-2-2 1,0 0-1,-1 0 0,-1-1 0,0-1 0,2-9 473,11-25-3245,-5 0 407</inkml:trace>
  <inkml:trace contextRef="#ctx0" brushRef="#br0" timeOffset="32522.148">9566 2158 7658,'-10'56'8636,"-14"25"-5014,-2 6-2427,20-64-1117,0 1 0,2 0 0,1 0 0,1 1 0,1-1 0,1 0 0,1 1 0,3 12-78,-3-33-24,0 0-1,1 0 1,0 0-1,-1 0 1,1 0-1,1 0 1,-1 0-1,0 0 1,1-1-1,0 1 1,0-1-1,0 0 1,0 0-1,0 0 1,1 0-1,0-1 1,-1 1-1,1-1 1,0 0-1,0 0 1,0 0-1,0-1 1,0 1-1,1-1 1,-1 0-1,0 0 1,1 0-1,-1-1 0,1 0 25,-2-1-161,1 0 0,-1 0-1,1-1 1,-1 0-1,0 1 1,0-1-1,0 0 1,0-1 0,0 1-1,0 0 1,0-1-1,-1 0 1,1 1-1,-1-1 1,0 0 0,0 0-1,0 0 1,0-1-1,0 0 162,10-13-2096,17-20-170</inkml:trace>
  <inkml:trace contextRef="#ctx0" brushRef="#br0" timeOffset="32710.353">9828 2249 11290,'-7'15'2465,"-4"12"1256,-1 8-3233,-2 9 64,1 0 8,5 6-32,5-6-216,5 2-80,2-7-176,2-1-120,-1-12-584,4-5-584,3-15-2809,3-13 152</inkml:trace>
  <inkml:trace contextRef="#ctx0" brushRef="#br0" timeOffset="33223.15">9924 2564 12507,'0'29'6209,"1"-28"-6175,0 1 0,0-1 0,0 0-1,0 0 1,1 0 0,-1 0 0,0 0 0,0 0 0,0-1 0,1 1-1,-1 0 1,1 0 0,-1-1 0,0 1 0,1-1 0,-1 0 0,1 1 0,-1-1-1,1 0 1,-1 0 0,1 0 0,0 0 0,-1 0 0,1 0 0,-1 0-1,1 0 1,-1-1 0,2 1-34,10-5 35,1 0 0,-1-1 1,0 0-1,-1-1 0,1 0 0,-1-1 0,-1 0 0,1-1 0,-1-1 0,-1 0 1,0 0-1,0-1 0,-1 0 0,-1 0 0,3-6-35,-8 14 5,-1 0 1,0 0-1,0 0 0,0 0 1,0 0-1,0-1 1,-1 1-1,1-1 0,-1 1 1,0-1-1,0 1 1,0-1-1,-1 0 0,1 0 1,-1 1-1,0-1 0,0 0 1,-1 0-1,1 1 1,-1-1-1,1 0 0,-1 1 1,0-1-1,0 0 0,-1 1 1,1-1-1,-1 1 1,0 0-1,0 0 0,0-1 1,0 1-1,-2-1-5,1 4 7,-1-1 0,1 1 0,-1 1-1,1-1 1,-1 0 0,1 1 0,-1 0 0,1 0 0,0 0 0,-1 0-1,1 0 1,0 1 0,0 0 0,0-1 0,0 1 0,0 0 0,0 0 0,1 1-1,-1-1 1,1 1 0,-1-1 0,1 1 0,0 0 0,0-1 0,0 1-1,0 2-6,2-5 1,-14 15 101,2 1 0,0 0 0,0 1 0,2 0 0,0 1 0,1 0 0,1 0 0,0 1 1,-4 19-103,11-35 15,0 0 1,0 0 0,1 0 0,-1 0 0,1 0 0,-1 0 0,1 0 0,0 0-1,0 0 1,1 0 0,-1 1 0,1-1 0,-1 0 0,1-1 0,0 1 0,0 0 0,0 0-1,1 0 1,-1 0 0,1-1 0,-1 1 0,1-1 0,0 1 0,0-1 0,0 0-1,0 1 1,0-1 0,1 0 0,-1-1 0,1 1 0,-1 0 0,2 0-16,6 0 9,-1 1 0,0-2 0,1 0 1,-1 0-1,1 0 0,-1-1 1,1-1-1,-1 0 0,1 0 0,-1-1 1,0 0-1,0 0 0,0-1 0,0 0 1,0-1-1,0 0 0,7-5-9,114-71 89,-130 79-89,1 0 0,0 1 0,0-1-1,0 1 1,0 0 0,0-1-1,0 1 1,0 0 0,1 0 0,-1-1-1,0 1 1,0 0 0,0 0 0,0 0-1,0 0 1,0 0 0,0 1-1,0-1 1,0 0 0,0 0 0,0 1-1,0-1 1,0 1 0,0-1 0,0 1-1,0-1 1,0 1 0,0 0-1,0-1 1,0 1 0,-1 0 0,1-1-1,0 1 1,-1 0 0,1 0 0,0 0-1,0 1 1,6 41-13,-5-22 14,-2-17 0,0 1 0,0-1 0,1 0 0,-1 0 1,1 1-1,0-1 0,1 0 0,-1 0 0,1 0 0,0 0 0,0-1 1,0 1-1,0 0 0,1-1 0,-1 1 0,1-1 0,0 0 1,0 0-1,0 0 0,0 0 0,1 0 0,-1-1 0,1 0 1,0 0-1,-1 0 0,1 0 0,0 0 0,0-1 0,0 1 0,1-1 1,-1 0-1,0 0 0,0-1 0,1 0 0,-1 1 0,0-1 1,0-1-1,1 1-1,12-5 5,0-1 0,-1 0 0,0-2 0,0 0 0,-1 0 0,1-2 1,-2 0-1,0 0 0,0-2 0,4-4-5,12-8 11,13-10-28,-42 34 15,0 0 1,0 0-1,0 0 0,-1 0 0,1 0 1,0 0-1,0 0 0,0 0 0,0 0 0,-1 1 1,1-1-1,0 0 0,0 1 0,0-1 1,-1 0-1,1 1 0,0-1 0,-1 1 1,1-1-1,0 1 0,-1 0 0,1-1 1,0 1-1,-1-1 0,1 1 0,-1 0 0,0 0 1,1-1-1,-1 1 0,1 0 0,-1 0 1,0 0-1,0-1 0,1 1 0,-1 0 1,0 0-1,0 0 0,0 0 0,0 0 1,0-1-1,0 1 0,0 0 0,0 0 0,-1 0 1,1 0-1,0-1 0,0 1 0,-1 0 1,1 0-1,0 0 0,-1-1 0,1 1 1,-1 0-1,1-1 0,-1 1 0,1 0 1,-2 0 1,2 0-1,-19 113-132,3-17-3864,8-44 845</inkml:trace>
  <inkml:trace contextRef="#ctx0" brushRef="#br0" timeOffset="27407.814">2318 3021 9858,'2'-8'423,"1"1"-1,0-1 1,0 1-1,1-1 1,0 1 0,0 0-1,0 1 1,1-1-1,0 1 1,0 0 0,1 0-1,0 0 1,0 1-1,0 0 1,1 0-1,0 0 1,0 1 0,0 0-1,0 1 1,0-1-1,1 1 1,0 1 0,1-1-423,10-6 157,1 0 0,0 2 1,1 0-1,-1 1 0,14-2-157,-33 8 3,1-1 0,1 0 0,-1 0 0,0 1 0,0-1-1,0 1 1,0 0 0,0-1 0,0 1 0,1 0 0,-1 0-1,0 1 1,0-1 0,0 0 0,0 1 0,0-1 0,0 1-1,0 0 1,0 0 0,0 0 0,0 0 0,0 0 0,0 0-1,0 0 1,-1 0 0,1 1 0,0-1 0,-1 1 0,1-1-1,-1 1 1,0 0 0,1-1 0,-1 1 0,0 0 0,0 0-1,0 0 1,0 0 0,-1 0 0,1 0 0,0 0-3,-22 52 33,-114 155 145,87-142-57,3 3 0,-15 36-121,35-37 167,25-66-158,-1-1-1,1 0 1,-1 1 0,1-1-1,0 1 1,0-1 0,0 1-1,1-1 1,-1 1 0,0-1-1,1 1 1,0-1-1,-1 1 1,1-1 0,0 0-1,0 1 1,0-1 0,1 0-1,-1 0 1,0 0-1,1 0 1,0 0 0,-1 0-1,1 0 1,0-1 0,0 1-1,0 0-8,9 2 15,0 0 1,1-1-1,-1 0 0,1 0 0,-1-2 0,1 1 1,0-1-1,-1-1 0,1 0 0,0-1 0,0 0 0,-1-1 1,1 0-1,-1-1 0,0 0 0,1-1 0,-1 0 1,8-5-16,8-4 15,-1-1 1,-1-1-1,0-2 1,-1 0-1,-1-2 1,3-3-16,50-61-762,-63 42-919,-37 23-2295,-4 12 460</inkml:trace>
  <inkml:trace contextRef="#ctx0" brushRef="#br0" timeOffset="27825.485">2436 3300 8162,'-21'5'6938,"35"-7"-3154,5-2-3576,1 0 0,0-1 0,-1-1-1,0-1 1,0-1 0,3-3-208,25-11 106,-26 11-82,0 1 0,1 0 0,0 2 0,0 1 0,7-1-24,-23 7 0,0 0 0,0 0 0,-1 0 0,1 1 0,0 0 0,0 0 0,0 1 0,0 0 0,0 0 0,0 0 0,-1 1 0,1-1 0,-1 1 0,1 1 0,-1-1 0,0 1 1,1 0-1,-1 0 0,-1 1 0,1-1 0,0 1 0,-1 0 0,0 0 0,5 6 2,-2 0 0,1 1 0,-1 0 0,-1 0 0,0 1 0,0 0 0,1 6-2,2 2 12,-8-17-9,1 0-1,-1-1 1,1 1-1,0 0 1,0-1-1,0 0 1,0 1 0,0-1-1,0 0 1,0 0-1,1 0 1,-1-1-1,1 1 1,-1 0-1,1-1 1,0 0-1,0 1 1,0-1-1,0 0 1,0-1-1,0 1 1,0 0-1,0-1 1,0 0-1,0 0 1,0 0-1,0 0 1,0 0 0,0 0-1,0-1 1,0 0-1,0 1 1,0-1-1,0 0 1,-1 0-1,1-1 1,3-1-3,13-5 7,1-2 1,-2 0 0,1-1 0,-1-1 0,10-9-8,34-22 18,-61 42-17,-1 0 0,1 0 0,0 0 0,0 1-1,-1-1 1,1 0 0,0 0 0,0 0 0,0 1 0,0-1 0,0 0-1,0 1 1,0-1 0,0 1 0,0-1 0,0 1 0,0-1 0,1 1-1,-1 0 1,0 0 0,0-1 0,0 1 0,0 0 0,1 0 0,-1 0 0,0 0-1,0 1 1,0-1 0,0 0 0,1 0 0,-1 1 0,0-1 0,0 1-1,0-1 1,0 1 0,0-1 0,0 1 0,0 0 0,0-1 0,0 1 0,0 0-1,0 0 1,-1 0 0,1 0 0,0-1 0,0 1 0,-1 0 0,1 0-1,-1 0 1,1 1 0,-1-1 0,1 0 0,-1 0 0,0 0 0,1 0-1,-1 0 1,0 1-1,-2 35 70,0-30-60,1 0 1,1 1-1,-1-1 1,1 0-1,0 0 1,1 1 0,0-1-1,0 0 1,0 0-1,1 0 1,0 0 0,1 0-1,-1-1 1,2 2-11,-3-7 1,0 1 0,0-1-1,0 1 1,1-1 0,-1 0 0,1 1 0,-1-1 0,1 0 0,-1 0 0,1 0 0,0 0 0,0 0 0,-1-1-1,1 1 1,0 0 0,0-1 0,0 1 0,0-1 0,0 0 0,0 0 0,0 1 0,-1-1 0,1-1 0,0 1-1,0 0 1,0 0 0,0-1 0,0 1 0,0-1 0,0 1 0,-1-1 0,1 0 0,0 0 0,0 0-1,-1 0 1,1 0 0,0 0-1,55-50 51,-52 46-146,-1 0 0,0-1 0,0 1 0,-1-1 0,1 0 0,-1 0 0,0-1 0,-1 1 0,0 0 0,0-1 0,0 0-1,-1 0 96,0 4-480,-1-1-1,0 1 0,0 0 0,-1-1 0,1 1 0,-1 0 0,0-1 0,1 1 1,-2 0-1,1 0 0,0 0 0,0 0 0,-1 0 0,0 0 0,1 0 0,-1 0 0,-1 0 481,-11-15-5041</inkml:trace>
  <inkml:trace contextRef="#ctx0" brushRef="#br0" timeOffset="28303.999">3307 2951 11602,'-23'-10'6881,"27"15"-5316,117 0-2204,37-12-3699,-154 7 4173,5-2-121,1 1 0,0 0 1,-1 1-1,1 0 0,0 1 0,-1-1 1,1 2-1,-1 0 0,1 0 1,-1 1-1,0 0 0,4 2 286,-12-4 105,0 0 1,0 1-1,0-1 0,-1 0 0,1 1 1,-1-1-1,1 1 0,-1-1 0,1 1 1,-1-1-1,0 1 0,0-1 0,0 1 1,0-1-1,0 1 0,0-1 0,0 1 1,0-1-1,0 1 0,-1-1 0,1 1 1,-1-1-1,1 1 0,-1-1 0,0 0 1,1 1-1,-1-1 0,0 0 0,0 1 1,0-1-1,0 0 0,0 0 0,0 0 1,0 0-1,-1 0 0,1 0 1,0 0-1,0-1 0,-1 1-105,-166 161 4013,167-161-4012,0-1 0,0 0 1,1 1-1,-1-1 0,0 1 1,0-1-1,0 1 0,1-1 1,-1 1-1,0 0 0,1-1 0,-1 1 1,0 0-1,1-1 0,-1 1 1,1 0-1,-1 0 0,1-1 0,0 1 1,-1 0-1,1 0 0,0 0 1,0 0-1,-1 0 0,1 0 1,0 0-1,0-1 0,0 1 0,0 0 1,0 0-1,0 0 0,0 0 1,0 0-1,1 0 0,-1 0 0,0 0 1,1-1-1,-1 1 0,0 0 1,1 0-1,-1 0 0,1-1 1,-1 1-1,1 0 0,-1 0 0,1-1 1,0 1-1,-1 0 0,1-1 1,0 1-1,0-1 0,-1 1 0,1-1 1,0 1-1,0-1 0,0 0 1,-1 1-1,1-1 0,0 0 1,0 0-1,0 0 0,0 0 0,0 1 1,0-1-1,0 0 0,0 0 1,0-1-1,-1 1 0,1 0 0,0 0 0,114 4-280,-100-1 281,0 0-1,0 2 1,0-1 0,-1 2 0,0 0-1,0 1 1,0 0 0,-1 1 0,4 4-2,-17-12 22,0 1 0,1-1 0,-1 1 0,0-1-1,1 1 1,-1-1 0,0 1 0,0-1 0,0 1 0,1 0 0,-1-1 0,0 1 0,0-1 0,0 1 0,0 0 0,0-1 0,0 1 0,0-1-1,0 1 1,0 0 0,-1-1 0,1 1 0,0-1 0,0 1 0,0-1 0,-1 1 0,1-1 0,0 1 0,-1-1 0,1 1 0,0-1 0,-1 1-1,1-1 1,-1 1 0,1-1 0,-1 0 0,1 1 0,-1-1 0,1 0 0,-1 1 0,1-1 0,-1 0 0,1 0 0,-1 1 0,0-1 0,1 0-1,-1 0 1,1 0-22,-4 2 67,-165 122 1061,165-120-1403,4-4-1404,4-8-1040,5-17-803</inkml:trace>
  <inkml:trace contextRef="#ctx0" brushRef="#br0" timeOffset="28970.349">3932 3218 10322,'-15'3'5623,"23"-2"-2299,4-5-3223,-1-1 0,1 0 0,-1-1 0,0 0 0,0-1 0,-1 0 0,0-1 0,0 0 0,0-1 0,-1 1 0,4-7-101,-5 8 16,0-1 0,0 0 0,0-1 0,-1 1 0,0-1 0,-1-1 0,0 1 0,-1-1 0,1 0 0,-2 0-1,0-1 1,0 1 0,-1-1 0,0 0 0,-1 0 0,1-8-16,-3 18 2,0-1-1,0 0 0,0 1 1,0-1-1,-1 1 1,1-1-1,-1 1 1,1-1-1,-1 1 0,1 0 1,-1-1-1,0 1 1,1 0-1,-1-1 1,0 1-1,0 0 0,0 0 1,0 0-1,0 0 1,-1 0-1,1 0 1,0 0-1,0 0 0,-1 0 1,1 0-1,0 1 1,-1-1-1,1 1 1,-1-1-1,1 1 1,-1-1-1,1 1 0,-1 0 1,1 0-1,-1-1 1,1 1-1,-1 0 1,1 1-1,-1-1-1,-55 20 7,46-10-8,1 0 1,0 0-1,1 1 0,0 0 1,1 1-1,0 0 1,0 0-1,2 1 1,-1 0-1,2 0 0,0 0 1,0 1-1,1 0 1,-2 13 0,5-23 3,0 1 1,0 0-1,0 0 1,0-1-1,1 1 1,-1 0-1,1 0 0,0 0 1,1 0-1,0 0 1,-1 0-1,1-1 1,1 1-1,-1 0 1,1-1-1,0 1 1,0-1-1,0 1 1,0-1-1,1 0 1,0 0-1,0 0 0,0 0 1,0 0-1,3 1-3,3-1 7,0-2-1,0 1 1,0-1-1,0 0 1,0-1-1,0 0 1,1-1-1,-1 0 1,0 0-1,0-1 1,1 0-1,-1-1 1,0 0-1,0 0 1,0-1-1,-1 0 1,1-1-1,-1 0 1,1 0-1,-1-1 1,0 0-1,4-4-6,16-10 25,-1-1-1,-2-1 0,0-1 1,-1-2-1,-1 0 0,4-8-24,-21 25 1,-6 7-1,0 0 0,0-1-1,0 1 1,0 0 0,0-1 0,0 1 0,0 0 0,0-1 0,1 1-1,-1 0 1,0 0 0,0-1 0,0 1 0,0 0 0,0 0 0,1-1 0,-1 1-1,0 0 1,0 0 0,0-1 0,1 1 0,-1 0 0,0 0 0,1 0-1,-1 0 1,0-1 0,0 1 0,1 0 0,-1 0 0,0 0 0,1 0 0,-1 0-1,0 0 1,0 0 0,1 0 0,-1 0 0,0 0 0,1 0 0,-1 0-1,0 0 1,1 0 0,-1 0 0,0 0 0,0 0 0,1 0 0,-1 0 0,0 1-1,1-1 1,-1 0 0,0 0 0,0 0 0,1 0 0,-1 1 0,0-1-1,0 0 1,0 0 0,1 0 0,-1 1 0,0-1 0,0 0 0,0 1-1,0-1 1,1 0 0,-1 1 0,0 21-12,-1-18 10,1 6 1,-1-5 2,0 0 0,0 0 0,1-1 1,0 1-1,0 0 0,0 0 0,0 0 0,1 0 1,0 0-1,0 0 0,0 0 0,1 0 0,-1 0 0,1-1 1,1 1-1,-1-1 0,0 0 0,3 4-1,-1-7 0,-1 0 0,1 0 0,-1 0 0,1 0 0,-1-1 0,1 0 1,0 1-1,-1-1 0,1-1 0,-1 1 0,1 0 0,0-1 0,-1 0 0,1 0 0,-1 0 0,0 0 0,1 0 0,-1-1 0,0 0 0,0 1 0,0-1 0,0 0 0,0-1 0,0 1 0,0 0 0,1-2 1,24-20 26,0 0 0,-1-2 0,-2-1 0,4-7-27,1 1 20,-30 33-22,0 0 1,0 1-1,1-1 1,-1 0-1,0 0 1,0 0 0,1 0-1,-1 0 1,0 0-1,0 1 1,0-1 0,1 0-1,-1 0 1,0 0-1,1 0 1,-1 0 0,0 0-1,0 0 1,1 0-1,-1 0 1,0 0 0,1 0 1,-4 6-9,-4 10 14,1 0 1,0 0 0,1 1-1,1-1 1,1 1 0,0 0 0,1 1-1,1-1 1,1 0 0,1 11-6,-1-25-199,1-1-1,0 1 1,-1 0 0,1-1 0,0 1 0,0-1 0,1 1-1,-1-1 1,1 1 0,-1-1 0,1 0 0,0 0-1,-1 1 1,1-1 0,0-1 0,0 1 0,1 0-1,-1 0 1,0-1 0,1 1 0,-1-1 0,3 1 199,27 8-3225</inkml:trace>
  <inkml:trace contextRef="#ctx0" brushRef="#br0" timeOffset="26538.009">13 3754 10586,'-12'-1'2996,"12"0"-2808,0 1 0,1 0 0,-1-1-1,0 1 1,0 0 0,0-1 0,0 1-1,0 0 1,0 0 0,0-1 0,0 1-1,0 0 1,0-1 0,0 1 0,0 0 0,0-1-1,0 1 1,0 0 0,0-1 0,0 1-1,-1 0 1,1 0 0,0-1 0,0 1-1,0 0 1,0-1 0,-1 1-188,203-52 1460,48 1-1460,136 0 54,-295 43-47,0 5 0,0 3 0,20 6-7,48 28-576,-117-25-4399,-25-14 1133</inkml:trace>
  <inkml:trace contextRef="#ctx0" brushRef="#br0" timeOffset="26838.784">1342 3327 12939,'15'-21'5565,"17"-2"-3800,-17 14-1808,-4 2 72,0 0 1,1 1-1,0 0 1,0 0-1,0 2 1,1-1-1,0 2 1,0-1-1,7 1-29,-14 2 14,0 0 0,1 1-1,-1 0 1,0 0 0,0 0 0,0 1 0,0 0-1,1 0 1,-1 1 0,0 0 0,-1 0-1,1 0 1,0 1 0,-1-1 0,1 1 0,-1 1-1,0-1 1,0 1 0,0 0 0,0 0-1,2 3-13,-3-2 7,-1-1 0,0 1 0,1 0 0,-2 0 0,1 0 0,0 0 0,-1 1 0,0-1 0,0 1 0,-1-1 0,0 1 0,0 0 0,0-1 0,0 1 0,-1 0 0,0 0 0,0 0 0,-1-1 0,1 1 0,-1 0 0,-1 0 0,1-1 0,-1 2-7,-4 11 38,-1-1 0,-1 0 0,0-1 0,-1 0 1,0 0-1,-8 9-38,-39 47 211,39-54-147,2 1 0,0 1 0,2 0 0,0 1 0,1 0 0,1 1 0,-6 18-64,16-39-54,0 1 1,0-1-1,1 1 1,-1 0-1,0-1 1,1 1-1,-1 0 0,1-1 1,-1 1-1,1 0 1,0 0-1,0 0 1,0 0-1,0-1 1,0 1-1,0 0 1,0 0-1,1 0 1,-1-1-1,0 1 1,1 0-1,0 0 1,-1-1-1,1 1 0,0 0 1,0-1-1,0 1 1,0-1-1,0 1 1,0-1-1,1 0 1,-1 0-1,0 1 1,1-1-1,-1 0 1,1 0-1,-1 0 1,1 0-1,0 0 1,-1-1-1,1 1 1,0 0-1,-1-1 0,2 1 54,33-3-3958,3-12-363</inkml:trace>
  <inkml:trace contextRef="#ctx0" brushRef="#br0" timeOffset="40099.964">11851 2435 9690,'1'-2'241,"-1"-1"1,0 0-1,1 1 0,-1-1 1,0 0-1,0 1 0,-1-1 1,1 0-1,0 1 0,-1-1 1,0 1-1,1-1 0,-1 0 1,0 1-1,0 0 0,-1-1 1,1 1-1,0 0 0,-1-1 1,1 1-1,-1 0 0,0 0 1,0 0-1,0 0 0,0 1 1,-1-2-242,-4 0 70,-1 0-1,0 0 1,1 1 0,-1 0 0,0 0 0,0 0 0,0 1 0,-1 1-1,1-1 1,0 1 0,0 1 0,0 0 0,0 0 0,0 0 0,0 1 0,0 0-1,0 1 1,1-1 0,-4 3-70,-17 7 62,1 1 1,1 1-1,0 1 0,-14 13-62,18-14 16,1 2 1,0 1-1,2 0 1,0 2-1,1 0 1,1 1-1,0 0 0,2 2 1,1 0-1,-9 18-16,21-38 5,1 1 0,-1-1 0,1 1 0,0 0 0,0-1 0,0 1 0,0 0 0,1 0 0,-1 0 0,1 0 0,-1 0 0,1 0 0,0 0 0,0 0 0,1 0 0,-1-1 0,0 1 0,1 0 0,0 0 0,0 0 0,0 0-1,0-1 1,0 1 0,0 0 0,1-1 0,-1 1 0,1-1 0,0 1 0,0-1 0,0 0 0,0 0 0,0 0 0,0 0 0,1 0 0,-1 0 0,0-1 0,1 1 0,0-1 0,-1 0 0,1 1 0,0-1 0,0 0 0,-1-1 0,3 1-5,8-1 20,0-2 0,1 0-1,-1 0 1,0-1 0,0-1 0,0 0 0,-1-1 0,1 0-1,-1-1 1,0 0 0,-1-1 0,1-1 0,-1 0 0,5-5-20,-8 8 9,27-20 29,-1-2 1,-1-1 0,-1-2-1,-1-1 1,-2-1 0,-2-2-1,19-29-38,-5-19 347,-41 82-337,-1 1-1,1-1 1,0 1-1,-1-1 0,1 0 1,0 1-1,-1-1 1,1 0-1,-1 0 1,1 1-1,-1-1 1,1 0-1,0 0 1,-1 0-1,1 0 1,-1 1-1,1-1 1,-1 0-1,1 0 1,-1 0-1,1 0 1,-1 0-1,1 0 1,-1 0-1,1 0 1,-1 0-1,1-1 1,-1 1-1,1 0 1,0 0-1,-1 0 1,1 0-1,-1-1 1,1 1-1,-1 0 1,1 0-1,0-1 1,-1 1-1,1 0 1,0-1-1,-1 1 1,1 0-1,0-1 1,-1 1-1,1-1 1,0 1-1,0-1 1,0 1-1,-1 0 1,1-1-1,0 1 1,0-1-1,0 1 1,0-1-1,0 1 1,0-1-1,0 1 1,0-1-1,0 1 1,0-1-1,0 1 1,0-1-1,0 1 1,0-1-1,0 1 1,1 0-1,-1-1-9,-13 9 77,1 1 0,0 0-1,1 1 1,0 1 0,0 0 0,1 0-1,1 1 1,0 0 0,0 1 0,1 0-1,-5 12-76,11-22 7,0 0-1,0 0 1,0 1-1,1-1 0,-1 1 1,1-1-1,0 1 1,0-1-1,0 1 1,1 0-1,-1 0 0,1-1 1,0 1-1,0 0 1,0 0-1,0-1 1,1 1-1,-1 0 0,1 0 1,0-1-1,0 1 1,1-1-1,-1 1 1,1-1-1,-1 1 0,1-1 1,0 0-1,0 0 1,1 0-1,-1 0 1,1 0-1,-1 0 0,3 1-6,6 0 12,-1-1 1,1 0-1,0-1 0,0 0 0,0 0 0,0-1 0,0-1 0,0 0 0,0 0 0,0-1 0,0-1 0,0 0 0,0 0 1,0-1-1,-1-1 0,3 0-12,3-1 22,0 0 0,0-1 0,0-1 0,-1 0 0,0-1 1,-1 0-1,0-2 0,0 1 0,-1-2 0,0 0 0,-1 0 0,0-1 1,0-1-1,-2 0 0,9-13-22,-17 23 11,1 0 0,-1 0 0,-1-1 0,1 1 0,0-1 0,-1 1 0,0-1 1,1 0-1,-2 1 0,1-1 0,0 0 0,-1 0 0,1 0 0,-1 0 0,0 1 0,-1-1 0,1 0 1,-1 0-1,1 0 0,-1 1 0,0-1 0,-2-3-11,1 6 12,0 1-1,-1 0 1,1-1 0,-1 1 0,1 0-1,0 1 1,-1-1 0,1 0 0,0 1-1,-1-1 1,1 1 0,0 0 0,-1 0-1,1 0 1,0 0 0,0 0 0,0 0-1,0 0 1,0 1 0,0-1 0,0 1-1,1 0 1,-1-1 0,1 1 0,-1 0-1,1 0-11,-1-1 7,-3 5 15,-1 0 0,1 0 0,0 0 1,0 0-1,1 1 0,0 0 0,0 0 0,0 0 0,1 1 1,-1 2-23,3-7 1,0 0 1,0 0 0,0 0 0,0 1 0,1-1 0,-1 0-1,1 0 1,0 1 0,0-1 0,0 0 0,0 0 0,1 0-1,-1 1 1,1-1 0,0 0 0,0 0 0,0 0 0,0 0 0,1 0-1,-1 0 1,1 0 0,-1 0 0,1-1 0,0 1 0,0-1-1,2 3-1,4-1 5,0 0 0,-1 0 0,1-1-1,0 0 1,1-1 0,-1 1 0,0-2-1,1 1 1,-1-1 0,1 0 0,0-1-1,-1 0 1,1 0 0,-1-1-1,1 0 1,-1-1 0,1 0 0,4-1-5,16-4 37,0-2 0,0-1 0,0 0 0,-2-3 0,1 0 0,-2-1 0,0-2 0,0-1 1,-2-1-1,0-1 0,2-3-37,-6 1 41,-20 21-40,0 0 0,0 0-1,-1 0 1,1-1 0,0 1-1,-1 0 1,1 0 0,0 0-1,0 0 1,-1 0 0,1 0-1,0 0 1,-1 0 0,1-1 0,0 1-1,0 0 1,-1 0 0,1 0-1,0 0 1,0-1 0,0 1-1,-1 0 1,1 0 0,0-1 0,0 1-1,0 0 1,0 0 0,0-1-1,-1 1 1,1 0 0,0-1-1,0 1 1,0 0 0,0 0-1,0-1 1,0 1 0,0 0 0,0-1-1,0 1 1,0 0 0,0 0-1,0-1 1,0 1 0,0 0-1,0-1 1,1 1 0,-1 0-1,0-1 0,-10 7-1,1 0-1,0 0 0,0 1 0,1 0 1,0 0-1,0 1 0,1 0 0,0 1 0,0-1 1,1 1-1,0 0 0,-4 9 2,8-15 0,0 0 0,1 0 0,-1 0 0,1 0 0,0 0 0,0 0 0,0 0 0,0 0 0,1 1 0,-1-1 0,1 0 0,-1 0 0,1 1 0,0-1 0,1 0 0,-1 1 0,1-1 0,-1 0 0,1 0 0,0 0 0,0 0 0,0 1 0,1-1 0,-1 0 0,1-1 0,-1 1 0,1 0 0,0 0 0,0-1 0,0 1 0,1-1 0,0 1 0,3 1-27,0 0 0,0-1-1,1 0 1,-1 0 0,1-1 0,-1 1-1,1-1 1,0-1 0,0 1 0,0-1 0,0-1-1,0 1 1,1-1 0,-1 0 0,0-1-1,0 1 1,0-2 0,0 1 0,2-1 27,11-4-388,0 0 0,0-1-1,-1 0 1,0-2 0,-1-1 0,1 0 388,45-29-3718,2-6-141</inkml:trace>
  <inkml:trace contextRef="#ctx0" brushRef="#br0" timeOffset="40434.83">13056 2235 9458,'-61'-1'8946,"-77"34"-6672,78-8-1719,60-25-552,-1 0 0,1 0 1,-1 0-1,1 0 1,-1 0-1,1 0 0,-1 1 1,1-1-1,0 0 1,-1 0-1,1 0 1,-1 0-1,1 1 0,0-1 1,-1 0-1,1 0 1,0 1-1,-1-1 1,1 0-1,0 1 0,-1-1 1,1 0-1,0 1 1,0-1-1,-1 0 0,1 1 1,0-1-1,0 1 1,0-1-1,0 1 1,-1-1-1,1 0 0,0 1 1,0-1-1,0 1 1,0-1-1,0 1 0,0-1 1,0 0-1,0 1 1,0-1-1,0 1 1,1-1-1,-1 1 0,0-1 1,0 0-1,0 1 1,0-1-1,1 1 1,-1-1-1,0 0 0,0 1 1,1-1-1,-1 0 1,0 1-1,1-1 0,-1 0 1,0 1-1,1-1 1,-1 0-1,0 0 1,1 0-1,-1 1 0,1-1-3,32 6-21,-24-5 25,197 36 105,-195-34-106,0-1-5,0 0 0,0 1 1,0 0-1,-1 1 0,1 0 0,-1 1 0,0 0 1,0 0-1,-1 1 0,1 1 0,-1 0 0,-1 0 0,1 0 1,0 2 1,-8-6 1,-1 0 0,1 1 0,0-1 0,-1 0 0,0 0 1,1 1-1,-1-1 0,0 0 0,-1 1 0,1-1 0,-1 0 1,1 0-1,-1 0 0,0 1 0,0-1 0,-1 0 1,1 0-1,0 0 0,-1 0 0,0-1 0,0 1 0,0 0 1,0-1-1,0 1 0,0-1 0,-1 0 0,1 0 0,-1 0 1,0 0-1,1 0 0,-1 0 0,0-1 0,-1 1-1,-37 25 374,-2-2 0,0-2 0,-2-1 0,0-3 0,-34 9-374,57-21-31,88-33-5090,-11 5 1271</inkml:trace>
  <inkml:trace contextRef="#ctx0" brushRef="#br0" timeOffset="41815.942">4899 4206 9234,'0'-2'155,"-1"0"-1,1-1 1,-1 1 0,0 0-1,0 0 1,0 0 0,0 0 0,0 0-1,0 0 1,0 0 0,0 0-1,-1 1 1,1-1 0,-1 0-1,0 1 1,1-1 0,-1 1 0,0 0-1,0-1 1,0 1 0,0 0-1,0 0 1,0 0 0,0 0-1,0 1 1,0-1 0,0 1 0,-1-1-1,1 1 1,0 0 0,-1-1-155,-5 3 113,0-1 1,0 1-1,0 1 1,0 0-1,0 0 1,1 0 0,-1 1-1,1 0 1,0 0-1,0 1 1,0 0-1,1 0 1,0 0-1,0 1 1,-5 6-114,-76 102 701,71-90-576,2 0-1,1 1 1,1 1 0,1 0-1,2 0 1,0 1-1,0 6-124,8-25 39,-1 1-1,1-1 1,1 0-1,0 0 1,0 0 0,0 0-1,1 1 1,0-1-1,3 7-38,-3-11 7,1-1 1,0 0-1,1-1 1,-1 1-1,0 0 0,1-1 1,0 1-1,-1-1 1,1 0-1,0 1 0,0-2 1,0 1-1,0 0 1,1 0-1,-1-1 0,0 0 1,1 0-1,-1 0 0,1 0 1,-1 0-1,1-1 1,0 1-1,-1-1 0,1 0 1,-1 0-1,1-1 1,0 1-1,-1-1 0,1 0 1,-1 1-1,1-2 1,-1 1-1,0 0 0,1-1 1,-1 1-1,0-1 0,2-2-7,26-8 39,-1-1 0,-1-2 0,0-1-1,-1-1 1,-1-2 0,0 0-1,-2-2 1,0-1 0,-2-1-1,0-1 1,6-10-39,9-7 47,-2-1 0,-3-1 0,-1-2 0,-2-2 0,-2 0 0,-3-2 0,-1 0 0,3-16-47,-26 60 5,2-1-3,-1 0 1,0 1-1,0-1 1,0 0-1,-1 0 1,0 0-1,0 0 1,-1 0-1,1 0 1,-1 0-1,-1 0 1,1 0-1,-1 0 1,-1-3-3,2 8 1,-1 1 0,0-1 0,1 1 0,-1-1 1,0 0-1,0 1 0,0 0 0,1-1 0,-1 1 0,0-1 0,0 1 0,0 0 0,0 0 1,0-1-1,0 1 0,0 0 0,0 0 0,0 0 0,0 0 0,0 0 0,1 0 0,-1 1 1,0-1-1,0 0 0,0 0 0,0 1 0,0-1 0,0 0 0,0 1 0,1-1 0,-1 1 1,0-1-1,0 1 0,0-1 0,1 1 0,-1 0 0,0-1 0,1 1 0,-1 0 0,1 0 1,-1-1-1,1 1 0,-1 0 0,1 0 0,-1 0 0,1 0 0,0 0 0,-1 0-1,-15 23 96,1 1-1,1 0 0,1 1 1,2 0-1,0 1 0,2 1 1,1-1-1,1 1 1,1 1-1,0 7-95,2 61 430,4-94-419,1 1 0,-1 0 0,1-1-1,0 1 1,1 0 0,-1-1 0,0 0 0,1 1 0,0-1 0,0 0 0,0 0-1,0 0 1,0 0 0,1 0 0,-1 0 0,1 0 0,0-1 0,0 0 0,0 1-1,0-1 1,0 0 0,0-1 0,3 2-11,9 1 19,1-2-1,0 0 0,-1 0 1,1-1-1,0-1 1,0-1-1,0 0 1,0-1-1,-1-1 1,1 0-1,-1-2 1,0 1-1,3-3-18,131-47 255,-145 51-241,0 1 0,-1-1 1,1 0-1,-1 0 0,0 0 0,0-1 1,0 1-1,-1-1 0,1 0 0,-1 0 1,0 1-1,0-1 0,0-1 0,0 1 1,-1 0-1,0 0 0,1-2-14,-2 4 5,1 0 0,-1 0 1,0 0-1,1 0 0,-1 0 0,0 0 0,0 0 0,0 0 0,0 0 0,-1 0 1,1 0-1,0 0 0,-1 0 0,0 0 0,1 0 0,-1 0 0,0 0 0,0 0 1,0 0-1,0 1 0,0-1 0,-1 0 0,1 1 0,0-1 0,-1 1 0,1 0 0,-1-1 1,0 1-1,1 0 0,-1 0 0,0 0 0,0 0 0,1 0 0,-1 0 0,0 0 1,-1 1-6,-4 0 3,0 1 0,1 0 0,-1 0 1,1 1-1,-1 0 0,1 0 0,0 0 1,0 1-1,0 0 0,0 0 1,0 1-1,1 0 0,-1-1 0,1 2 1,0-1-1,0 1 0,1 0 0,-1 0 1,1 0-1,0 1-3,-4 2 4,0 0 0,0 0 0,1 1-1,0 0 1,1 0 0,0 1 0,0 0 0,1 0 0,0 0 0,1 1 0,-2 6-4,6-15 1,0 0 0,0 0 0,-1 0 0,1 0 0,1 0 0,-1 0 0,0 0 0,0 0 0,1 0 0,-1 0 0,1 0 0,0 0 0,-1 0 0,1-1 0,0 1 0,0 0 0,0 0 1,0-1-1,1 1 0,-1-1 0,0 1 0,1-1 0,-1 1 0,1-1 0,-1 0 0,1 1 0,0-1 0,-1 0 0,1 0 0,0-1 0,0 1 0,0 0 0,0 0 0,0-1 0,0 1 0,0-1 0,0 0 1,0 0-1,0 1 0,0-1 0,0-1 0,0 1 0,0 0 0,0 0 0,0-1 0,0 1 0,0-1 0,0 0 0,0 1 0,-1-1 0,1 0 0,1-1-1,34-8 19,-1-3 0,0-1 0,-1-1 0,-1-3 0,0 0 0,-2-2 0,23-19-19,-18 15 26,109-69 77,-136 87-94,-6 3-9,-1 0 0,1 0-1,0 1 1,0-1 0,0 1-1,0 0 1,0 0 0,0 0-1,1 1 1,-1 0 0,1-1-1,-1 2 1,1-1-1,-1 0 1,1 1 0,-1 0-1,1 0 1,-1 0 0,1 1-1,2 0 1,-4 1-3,-1 0 0,0 0 0,0 0 0,0 0 0,0 0-1,0 1 1,0-1 0,0 1 0,-1 0 0,1-1 0,-1 1-1,0 0 1,0 0 0,0 0 0,0 0 0,-1 0 0,1 0-1,-1 0 1,1 0 0,-1 0 0,0 0 3,3 14 30,-3-13-22,1-1-1,0 0 0,-1 0 0,1 0 0,0 0 1,1 0-1,-1 0 0,0 0 0,1 0 0,0 0 1,-1-1-1,1 1 0,0-1 0,1 1 1,-1-1-1,0 0 0,1 0 0,-1 0 0,1 0 1,-1 0-1,1 0 0,0-1 0,0 1 1,0-1-1,0 0 0,0 0 0,0 0 0,0 0 1,0-1-1,1 1 0,-1-1 0,0 0 0,0 0 1,1 0-8,15-3 25,0-1 0,-1-1 1,1 0-1,-1-2 0,0 0 1,15-9-26,119-73 170,-151 88-171,0 0-1,0 0 0,0 0 0,0 1 1,0-1-1,1 0 0,-1 1 0,0-1 1,0 1-1,1 0 0,-1-1 0,0 1 1,1 0-1,-1 0 0,0 0 0,1 0 1,-1 0-1,0 0 0,1 0 0,-1 0 0,0 0 1,1 1-1,-1-1 0,0 0 0,1 1 1,-1-1-1,0 1 0,0 0 0,0-1 1,0 1-1,1 0 0,-1 0 0,0 0 1,0 0-1,0 0 0,-1 0 0,1 0 1,0 0-1,0 0 0,0 0 0,-1 0 1,1 0-1,-1 1 0,1-1 0,-1 0 0,1 1 1,-1-1-1,0 0 0,0 1 0,1-1 2,8 20-3,-8-16 5,0-1 0,1 1-1,0 0 1,0-1 0,0 1 0,0-1 0,1 0 0,0 0-1,0 0 1,0 0 0,0 0 0,0-1 0,1 1 0,0-1-1,0 0 1,0 0 0,0 0 0,0-1 0,0 1 0,1-1-1,-1 0 1,1 0 0,2 0-2,7-2-41,0-1-1,0 0 0,1-1 1,-2 0-1,1-1 1,0-1-1,-1 0 0,1-1 1,-1-1-1,0 0 1,-1 0-1,10-7 42,-21 12-18,-1 1-98,0-1 1,1 1-1,-1-1 1,1 1-1,-1-1 1,0 1-1,1 0 1,-1-1-1,1 1 1,-1 0-1,1-1 1,0 1-1,-1 0 1,1-1-1,-1 1 1,1 0-1,-1 0 1,1 0 0,0 0-1,-1-1 1,1 1-1,0 0 1,-1 0-1,1 0 1,-1 0-1,1 0 1,0 1-1,-1-1 1,1 0-1,0 0 1,-1 0-1,1 0 1,-1 1-1,1-1 1,-1 0-1,1 1 1,-1-1-1,1 0 1,-1 1-1,1-1 1,-1 1-1,1-1 1,-1 0-1,1 1 1,-1-1 0,0 1-1,1 0 1,-1-1-1,0 1 116,-3 13-4363</inkml:trace>
  <inkml:trace contextRef="#ctx0" brushRef="#br0" timeOffset="42625.024">7087 3956 9410,'-1'-2'245,"1"0"-1,-1-1 1,1 1-1,0 0 1,0 0 0,0 0-1,0 0 1,0 0-1,0 0 1,1 0 0,-1 0-1,1 0 1,-1 0 0,1 0-1,0 0 1,0 0-1,0 0 1,0 0 0,0 0-1,0 1 1,0-1-1,1 0 1,-1 1 0,1-1-1,-1 1 1,1-1-1,0 1-244,53-40 669,-52 39-564,11-8 18,1 0 0,0 1 0,0 1 0,1 0 0,0 1 0,0 1 1,0 1-1,1 0 0,0 1 0,0 1 0,0 0 0,1 1 0,-1 1 1,1 1-1,6 1-123,-21 0 6,0-1 1,-1 1-1,1 0 1,-1 0-1,1 0 1,-1 0 0,0 0-1,1 0 1,-1 1-1,0-1 1,0 1-1,0-1 1,0 1 0,0 0-1,0 0 1,-1 0-1,1 0 1,-1 0-1,1 0 1,-1 1 0,0-1-1,0 0 1,0 1-1,0-1 1,0 1-1,0-1 1,-1 1 0,1 0-1,-1-1 1,0 1-1,0 0-6,-15 81 118,-96 151 568,91-165-349,21-68-330,0 0 1,0 0 0,0-1-1,0 1 1,1 0-1,-1-1 1,0 1-1,1-1 1,-1 1-1,1-1 1,-1 1-1,1-1 1,0 0 0,0 0-1,0 0 1,-1 0-1,1 0 1,0-1-1,0 1 1,0 0-1,0-1 1,0 1 0,0-1-1,0 0 1,1 0-1,-1 0 1,0 0-1,0 0 1,0 0-1,0 0 1,0-1-1,0 1 1,0-1 0,0 0-1,0 1 1,0-1-1,0 0 1,-1 0-1,1 0 1,0 0-1,0-1-7,18-4 28,0-1-1,-1-1 0,0-1 0,-1-1 0,0 0 0,0-1 1,-1-1-1,10-10-27,-10 7 25,-1 0 1,-1-2-1,0 0 0,-1 0 1,-1-1-1,0-1 1,-2 0-1,0-1 1,-1 0-1,-1-1 1,-1 0-1,-1 0 0,3-15-25,-13 8 36,-17 41-54,11 3-1,0 1 0,2 1 0,0-1 0,1 1 0,1 0 0,1 1 0,0-1 0,2 1 0,-1 13 19,2-27 2,0 0 0,0 0-1,1 0 1,-1 0 0,1-1-1,1 1 1,-1 0 0,1 0-1,-1 0 1,1 0 0,1-1 0,-1 1-1,1 0 1,0-1 0,0 1-1,0-1 1,0 0 0,1 0 0,0 0-1,0 0 1,0 0 0,0 0-1,0-1 1,1 0 0,0 1-2,4-2 7,-1-1 1,0 1-1,1-2 0,-1 1 1,1-1-1,-1 0 0,1 0 1,-1-1-1,1 0 0,-1 0 1,1-1-1,-1 0 1,0-1-1,0 1 0,0-1 1,0 0-1,-1-1 0,1 0 1,2-2-8,9-4 29,0-1 0,0-1 1,-1 0-1,-1-2 0,0 0 0,-1 0 1,-1-1-1,0-1 0,-1-1 0,0 0 0,-2 0 1,0-1-1,-1-1 0,5-13-29,-3-19 140,-12 52-137,-1-1-1,1 0 1,0 0-1,0 1 1,0-1-1,0 0 1,-1 0-1,1 0 1,0 1-1,0-1 1,0 0-1,-1 0 1,1 0-1,0 0 1,0 1-1,-1-1 1,1 0-1,0 0 1,-1 0-1,1 0 1,0 0-1,0 0 1,-1 0 0,1 0-1,0 0 1,0 0-1,-1 0 1,1 0-1,0 0 1,-1 0-1,1 0 1,0 0-1,0 0 1,-1 0-1,1-1 1,0 1-1,0 0 1,-1 0-1,1 0 1,0 0-1,0 0 1,-1-1-1,1 1 1,0 0-1,0 0 1,0 0-1,0-1 1,-1 1-1,1 0 1,0 0-1,0-1 1,0 1-1,0 0 1,0 0-1,0-1 1,0 1-1,0 0 1,-1-1-1,1 1 1,0 0-1,0 0 1,0-1-1,0 1 1,0 0-1,1-1 1,-1 1 0,0 0-1,0 0 1,0-1-1,0 1-2,-14 20 88,9-12-75,0 0-1,1 1 1,1 0-1,-1 0 1,2 0-1,-1 0 0,1 1 1,0-1-1,1 1 1,0-1-1,1 1 1,0-1-1,0 1 1,1 0-1,1 1-12,-2-8 3,1 0 0,0 0 0,0 0 0,0 0 0,1 0 0,-1 0 0,1 0 0,0-1 0,-1 1 0,1 0 0,0-1 0,0 1 0,1-1 0,-1 0 0,0 0 0,1 0-1,0 0 1,-1 0 0,1-1 0,0 1 0,0-1 0,0 1 0,0-1 0,0 0 0,0 0 0,0-1 0,0 1 0,0-1 0,1 1 0,-1-1 0,2 0-3,4 0 7,0-1-1,0 0 1,0 0-1,0-1 1,0 0-1,-1 0 1,1-1-1,-1-1 1,1 1-1,3-4-6,54-40-988,-10-9-3633,-21 18 626</inkml:trace>
  <inkml:trace contextRef="#ctx0" brushRef="#br0" timeOffset="42991.99">8454 3314 11570,'-19'10'5586,"6"27"-3178,10-25-2186,-12 34-66,1 0 0,2 0 1,3 1-1,1 0 1,3 1-1,1 0 0,3 0 1,2 0-1,1 0 1,3-1-1,3 2-156,24 29 66,-31-75-62,1-1 1,-1 0-1,1 0 0,-1 0 0,1 0 1,0 0-1,0 0 0,0-1 1,0 1-1,0-1 0,0 1 0,0-1 1,1 0-1,-1 0 0,0 0 1,1 0-1,-1 0 0,1 0 0,-1-1 1,1 1-1,0-1 0,-1 1 1,1-1-1,-1 0 0,1 0 0,0-1 1,-1 1-1,1 0 0,-1-1 1,3 0-5,8-6 28,-1 1 0,0-2 0,0 1 0,-1-2 0,0 0 0,0 0 0,-1-1 0,0 0 0,-1 0 0,0-1 0,6-10-28,-10 14 9,59-77 119,-4-3-1,-4-3 1,44-96-128,-64 105-56,-36 81-3,0 1 0,0-1 0,-1 1 0,1 0 0,0-1 1,0 1-1,0-1 0,0 1 0,0 0 0,0-1 0,0 1 1,0-1-1,0 1 0,0 0 0,0-1 0,0 1 0,0-1 0,0 1 1,0 0-1,1-1 0,-1 1 0,0-1 0,0 1 0,1-1 0,-1 1 1,0-1-1,1 1 0,-1-1 0,1 1 0,-1-1 0,0 0 0,1 1 1,-1-1-1,1 1 0,-1-1 0,1 0 0,0 0 0,-1 1 0,1-1 1,-1 0-1,1 0 0,-1 0 0,1 1 0,0-1 0,-1 0 0,1 0 1,-1 0-1,1 0 0,0 0 0,-1 0 0,1 0 0,-1 0 0,1-1 1,0 1-1,-1 0 0,1 0 0,-1 0 0,1-1 0,-1 1 0,1 0 1,0-1-1,-1 1 0,0 0 0,1-1 0,-1 1 0,1-1 0,-1 1 1,1-1 58,-6 30-2300</inkml:trace>
  <inkml:trace contextRef="#ctx0" brushRef="#br0" timeOffset="43432.367">8774 3740 8930,'-3'8'713,"1"1"0,0-1 0,1 1 0,0 0 0,0-1 0,1 1 0,0 0 0,0 0 0,1 5-713,0-9 133,1 1 1,-1 0 0,1-1 0,0 1 0,0-1 0,0 0 0,1 0-1,0 0 1,0 0 0,0 0 0,0 0 0,1-1 0,0 0 0,0 1-1,0-1-133,2-1 41,0 1 0,1-1 1,-1 0-1,0 0 0,1 0 0,0-1 0,0 0 0,-1-1 0,1 1 0,0-1 0,0-1 0,0 1 0,0-1 0,1-1 0,-1 1 0,0-1 0,-1 0 1,1-1-1,0 1 0,0-1 0,0-1 0,-1 1 0,1-1 0,4-4-41,12-3 32,0-2-1,-1-1 1,-1-1 0,0 0-1,-1-2 1,-1 0 0,0-1-1,-1-1 1,-1-1 0,-1-1-1,0 0 1,4-10-32,-17 27-7,16-49-179,-19 51 183,0 1 0,0-1 0,-1 0 0,1 1 0,0-1 0,0 1 0,0-1 0,-1 1 0,1-1 0,0 1 0,0-1 0,-1 1 0,1-1 0,0 1 0,-1-1 0,1 1 0,-1-1 0,1 1 0,-1 0 0,1-1 0,-1 1 0,1 0 0,-1-1 0,1 1 0,-1 0 0,1 0 0,-1 0 0,1-1 0,-1 1 0,0 0 0,1 0 0,-1 0 0,1 0 0,-1 0 0,1 0 0,-1 0 0,0 0 0,1 0 0,-1 0 0,1 0 0,-1 1 0,1-1 0,-1 0 0,0 0 0,1 1 0,-1-1 0,1 0 0,-1 0 0,1 1 0,-1-1 0,1 1 0,0-1 0,-1 0 0,1 1 0,-1-1 0,1 1 0,0 0 3,-28 26 165,26-25-128,0 0-1,0 0 0,0 1 1,0-1-1,1 1 1,-1-1-1,1 1 0,-1 0 1,1 0-1,0 0 0,0-1 1,0 1-1,1 0 1,-1 0-1,1 0 0,0 1 1,-1-1-1,1 0 0,0 0 1,1 0-1,-1 0 1,1 0-1,-1 0 0,1 0 1,0 0-1,0-1 0,0 1 1,0 0-1,1 0 1,-1-1-1,1 1 0,0 0 1,0-1-1,0 0 0,0 1 1,0-1-1,0 0 1,0 0-1,1 0 0,-1-1 1,1 1-1,0 0 0,-1-1 1,1 0-1,0 1 0,0-1 1,0 0-1,0-1 1,0 1-1,0 0 0,2-1-36,12-1 57,0-2 0,0 0-1,0-1 1,0 0 0,-1-2-1,1 0 1,-1 0 0,-1-2-1,14-8-56,85-32 177,-113 48-176,1 0-1,0 0 0,-1 1 1,1-1-1,0 0 0,0 0 1,-1 1-1,1-1 0,-1 1 1,1 0-1,0-1 0,-1 1 1,1 0-1,-1 0 0,0 0 1,1 0-1,-1 0 0,0 0 1,1 0-1,-1 0 0,0 1 1,0-1-1,0 0 0,0 1 1,0-1-1,-1 1 0,1-1 1,0 1-1,-1-1 0,1 1 1,-1 0-1,1-1 0,-1 1 1,0 0-1,1-1 0,-1 1 1,0 0-1,0 0 0,-1-1 1,1 1-1,0 0 0,0-1 1,-1 1-1,1 0 0,-1-1 1,0 1-1,2 14 51,-1-15-48,0 2 8,-1 0 1,1-1-1,0 1 1,0 0-1,0-1 1,0 1-1,1 0 1,-1-1-1,1 1 1,-1 0 0,1-1-1,0 1 1,0-1-1,0 1 1,0-1-1,0 0 1,1 1-1,-1-1 1,1 0-1,0 0 1,-1 0-1,1 0 1,0 0-1,0 0 1,0-1-1,0 1 1,1-1-1,-1 1 1,0-1-1,1 0 1,-1 0-1,1 0 1,-1 0-1,1 0 1,-1-1-1,1 1 1,0-1-1,-1 0 1,3 1-12,13-3 33,1-1 0,-1-1 0,1-1-1,-1 0 1,-1-1 0,1-1 0,-1-1 0,0 0-33,-6 3 12,211-115-837,-197 104 1296,-15 16-3415,-13 12 420</inkml:trace>
  <inkml:trace contextRef="#ctx0" brushRef="#br0" timeOffset="44313.126">10094 3186 8722,'0'-3'538,"0"-16"3081,1 21 724,5 179-1779,-4-75-2060,4 1 0,5-1 0,11 34-504,39 85 161,-46-194-64,-14-31-89,0 0 0,0 0 0,0 0 0,0 0 0,-1-1 0,1 1 0,0 0 0,0 0 0,0 0 1,-1-1-1,1 1 0,0 0 0,0-1 0,-1 1 0,1-1 0,0 1 0,-1-1 0,1 1 0,0-1 0,-1 1 0,1-1 0,-1 0 0,1 1 0,-1-1 0,1 0 0,-1 0 0,1 1 0,-1-1 1,0 0-1,1 0 0,-1 0 0,0 1 0,0-1 0,0 0 0,0 0 0,0 0 0,0 0 0,0 0-8,28-66 133,-4-1 0,-2 0-1,-3-2 1,-4-1 0,1-22-133,-13 78 0,-1-1 0,0 1 0,-1-1 0,-1 1-1,0-1 1,-1 1 0,-1-1 0,0 1 0,-1 0 0,-2-3 0,4 12-92,14 21 22,-8-12 66,-1 0-1,1-1 0,0 1 1,0-1-1,-1 0 0,1-1 0,1 1 1,-1-1-1,0 0 0,0 0 0,0-1 1,1 0-1,-1 0 0,0 0 0,0 0 1,1-1-1,-1 0 0,0 0 1,0 0-1,0 0 0,0-1 0,0 0 1,0 0-1,-1-1 0,1 1 0,-1-1 1,1 0-1,0-1 5,5-3 11,-1 0 1,0-1-1,0 0 1,-1 0-1,0-1 1,-1 0-1,1 0 1,-2 0-1,0-1 1,0-1-1,0 1 1,1-6-12,4-45 65,-10 59-65,-1 1-1,0-1 1,0 0-1,0 1 1,0-1-1,0 0 1,-1 1-1,1-1 0,0 1 1,-1-1-1,1 0 1,-1 1-1,1-1 1,-1 1-1,0-1 1,0 1-1,0 0 1,0-1-1,0 1 1,0 0-1,0 0 0,0-1 1,0 1-1,-1 0 1,1 0-1,0 0 1,-1 1-1,1-1 1,-1 0-1,1 0 1,-1 1-1,1-1 0,-1 1 1,1-1-1,-2 1 1,0 0-5,0 0 0,0 0 0,1 1-1,-1 0 1,0-1 0,0 1-1,0 0 1,0 0 0,0 0 0,1 1-1,-1-1 1,1 1 0,-1-1-1,1 1 1,-1 0 0,1 0 0,0 0-1,0 0 1,0 1 0,0-1-1,0 0 1,1 1 0,-1-1 0,-1 4 4,-29 71-73,27-61 74,2-1 0,-1 1 0,2 0 0,0-1 0,1 1 0,0 0 0,2 0 0,-1 0-1,2 0 1,0 0 0,1 0 0,1-1 0,0 1 0,1-1 0,1 0 0,0 0 0,1-1 0,1 0 0,9 13 0,-14-22 4,0 0 1,0 0 0,1 0-1,0 0 1,0-1 0,0 0-1,1 1 1,-1-2-1,1 1 1,0 0 0,0-1-1,1 0 1,-1 0 0,1-1-1,-1 1 1,1-1-1,0 0 1,0-1 0,-1 1-1,1-1 1,0 0 0,1-1-1,-1 1 1,0-1 0,0-1-1,0 1 1,0-1-1,0 0 1,0 0 0,0-1-1,0 0 1,-1 0 0,1 0-1,-1-1 1,1 1-1,0-2-4,-3 2 1,-1 0-1,1 0 1,0-1-1,-1 1 0,0-1 1,0 0-1,0 0 0,0 1 1,0-1-1,0-1 1,-1 1-1,1 0 0,-1 0 1,0 0-1,0-1 1,0 1-1,0-1 0,-1 1 1,0-1-1,1 1 0,-1-1 1,0 1-1,-1 0 1,1-1-1,-1 1 0,1-1 1,-1 1-1,0-1 0,0 1 1,0 0-1,-1 0 1,1 0-1,-1 0 0,0 0 1,0 0-1,0 0 1,0 0-1,-1 0 0,1 1 1,0 0-1,-1-1 0,0 1 1,0 0-1,0 0 1,0 0-1,0 1 0,0-1 1,0 1-1,0-1 0,-1 1 1,1 0-1,0 1 1,-1-1-1,1 0 0,-1 1 1,1 0-1,1 0-3,0 0 0,0 0 0,0 0 0,1 0 0,-1 0 0,0 1 0,0-1 0,0 1 0,0-1 0,1 1 0,-1 0 0,0-1 1,1 1-1,-1 0 0,0 0 0,1 0 0,-1 1 0,1-1 0,0 0 0,-1 1 0,1-1 0,0 0 0,0 1 0,0-1 0,0 1 0,0 0 0,0-1 0,0 1 0,1 0 0,-1 0 0,1-1 1,-1 1-1,1 0 0,-1 0 0,1 0 0,0 0 0,0 0 0,0-1 0,0 1 0,0 0 0,1 0 0,-1 0 0,1 0 0,-1-1 0,1 1 0,-1 0 0,1 0 0,0 0 3,4 3 1,0-1 0,0-1 0,0 1 0,0-1 0,0 1 0,1-2 0,0 1 0,-1 0-1,1-1 1,0 0 0,0-1 0,0 1 0,1-1 0,-1 0 0,0-1 0,0 0 0,1 0-1,-1 0 1,0 0 0,0-1 0,6-1-1,7-3 8,0-1 1,-1-1-1,1 0 0,-1-2 1,-1 0-1,0-1 0,0 0 1,-1-1-1,0-1 0,-1-1 1,0 0-1,0-3-8,-10 5-823,-21 20 15,13-6 708,0 0 0,1 1-1,0-1 1,-1 0 0,1 1-1,1-1 1,-1 1 0,0-1-1,1 1 1,0 0 0,0 0 0,0 0-1,0-1 1,0 4 100,12 17-4863,2-15 1009</inkml:trace>
  <inkml:trace contextRef="#ctx0" brushRef="#br0" timeOffset="45110.717">10942 3311 10738,'-11'-6'2243,"-11"-6"4151,35 18-4550,37 17-1961,64 40-2185,47 81-1515,-155-139 3851,1 0 0,-1 1-1,0 0 1,0 0 0,-1 0 0,0 1-1,0-1 1,-1 1 0,0 1 0,0-1-1,0 0 1,-1 1 0,0 0 0,-1 0-1,1 0 1,-2 0 0,1 0 0,-1 0-1,0 1 1,-1 2-34,0 16 372,-1 0-1,-2 0 1,-1 0 0,-1 0 0,-1-1-1,-1 0 1,-1 0 0,-1-1-1,-2 0 1,-1-1 0,-7 11-372,19-34 19,-9 14 553,4-22 17,37-157-262,-25 127-321,2 1 0,2 1 0,1-1 0,1 2 0,2 0 0,2 0 1,8-10-7,-11 23 9,27-57 26,-41 77-35,0 1 0,0-1 0,-1 0 0,1 1 0,0-1 0,0 0 0,-1 1 0,1-1 1,0 0-1,-1 1 0,1-1 0,0 0 0,-1 1 0,1-1 0,-1 1 0,1-1 1,-1 1-1,0-1 0,1 1 0,-1-1 0,1 1 0,-1 0 0,0-1 0,1 1 0,-1 0 1,0-1-1,1 1 0,-1 0 0,0 0 0,0 0 0,1 0 0,-1 0 0,0 0 0,0 0 1,1 0-1,-1 0 0,0 0 0,1 0 0,-1 0 0,0 0 0,0 0 0,1 1 1,-1-1-1,0 0 0,1 1 0,-1-1 0,0 0 0,1 1 0,-1-1 0,1 1 0,-1-1 1,1 1-1,-1-1 0,1 1 0,-1 0 0,1-1 0,-1 1 0,1 0 0,-8 4-10,1 1-1,-1 0 0,1 1 0,1-1 1,-1 1-1,1 1 0,1-1 1,-1 1-1,1 0 0,0 2 11,3-7-1,0 0-1,0 1 0,1-1 0,0 0 0,-1 1 0,1-1 0,0 1 1,1-1-1,-1 1 0,1 0 0,0-1 0,-1 1 0,2 0 0,-1-1 1,0 1-1,1-1 0,-1 1 0,1-1 0,0 1 0,0-1 0,1 1 1,-1-1-1,1 0 0,0 0 0,-1 1 0,1-1 0,1 0 1,0 0 1,1 2-1,2-1 0,-1 0 0,0 0 1,1 0-1,0-1 0,0 0 0,0 0 1,0 0-1,1-1 0,-1 0 0,1 0 1,-1-1-1,1 1 0,-1-2 1,1 1-1,0-1 0,0 0 0,4 0 1,120-23 39,115-75 218,-246 98-250,0 0 0,0 0-1,0 0 1,0 1 0,1-1-1,-1 0 1,0 0 0,0 1 0,0-1-1,0 0 1,0 0 0,0 0-1,1 1 1,-1-1 0,0 0-1,0 0 1,0 0 0,0 0-1,1 1 1,-1-1 0,0 0 0,0 0-1,1 0 1,-1 0 0,0 0-1,0 0 1,0 0 0,1 0-1,-1 0 1,0 0 0,0 0-1,1 0 1,-1 0 0,0 0 0,0 0-1,1 0 1,-1 0 0,0 0-1,0 0 1,1 0 0,-1 0-1,0 0 1,0 0 0,0 0 0,1 0-1,-1-1-6,-5 20 179,5-18-171,0 1-1,0 0 1,0-1-1,0 1 1,0-1-1,1 1 1,-1 0-1,1-1 1,-1 1-1,1-1 1,0 1 0,-1-1-1,1 0 1,0 1-1,0-1 1,0 0-1,0 1 1,0-1-1,0 0 1,0 0 0,1 0-1,-1 0 1,0 0-1,1 0 1,-1 0-1,0-1 1,1 1-1,-1 0 1,1-1-1,-1 1 1,1-1 0,0 1-1,-1-1 1,1 0-1,-1 0 1,1 0-1,0 0 1,-1 0-1,2 0-7,66-13 97,-39 3-46,-2-2 0,0-1 0,0-1 1,-1-2-1,21-15-51,-48 31-1,1 0 0,-1-1 0,1 1 0,-1 0 0,0 0 0,1 0 0,-1 0 0,1 0 0,-1 1 0,1-1 0,-1 0 0,0 0 0,1 0 0,-1 0 0,1 0 0,-1 0 0,0 1 0,1-1 0,-1 0 0,0 0 0,1 1 0,-1-1 0,0 0 0,1 1 0,-1-1 0,0 0 0,1 1 0,-1-1 0,0 0 0,0 1 0,0-1 0,1 0 0,-1 1 0,0-1 0,0 1 0,0-1 0,0 0 0,0 1 0,0-1 0,0 1 0,0-1 0,0 1 0,0-1 0,0 0 0,0 1 0,0-1 0,0 1 0,0-1 0,0 1 0,0-1 0,-1 0 0,1 1 0,0-1 0,0 1 0,0-1 0,-1 0 0,1 1 0,0-1 0,0 0 0,-1 1 0,1-1 0,0 0 0,-1 0 0,1 1 0,-1-1 0,1 0 0,0 0 1,-2 15 1,9 37-319,-3-47-280,0 0 0,0 0 0,0 0 1,0-1-1,1 1 0,0-1 0,0 0 0,0 0 1,0-1-1,1 0 0,0 0 0,2 2 598,39 8-5029</inkml:trace>
  <inkml:trace contextRef="#ctx0" brushRef="#br0" timeOffset="47841.534">12915 3051 9002,'-6'-29'6228,"7"39"-3079,-1 34-3035,-2 20-106,-2 38 272,4 0 0,10 61-280,-8-149 44,0 1 0,1-1-1,1 0 1,0 0 0,1 0-1,0-1 1,1 1 0,2 1-44,-6-11 16,0-1 1,0 1-1,0-1 1,1 1-1,0-1 0,-1 0 1,1 0-1,0-1 1,1 1-1,-1-1 1,0 1-1,1-1 1,-1 0-1,1 0 0,0 0 1,0-1-1,-1 1 1,1-1-1,0 0 1,0 0-1,0-1 1,1 1-1,-1-1 0,0 1 1,0-2-1,0 1 1,0 0-1,0-1 1,0 1-1,0-1 0,0 0 1,0-1-1,0 1 1,0-1-1,0 1 1,2-3-17,7-3 57,0-1 0,0 0 0,0-1-1,-1 0 1,0-1 0,-1-1 0,0 0 0,-1 0 0,2-3-57,0-3 24,-1-1 0,0 0 1,-1-1-1,-2 0 0,1 0 0,-2-1 0,-1 0 1,0 0-1,-2-1 0,0 0 0,-1 1 0,-1-1 1,-1 0-1,-1 0 0,-1-1 0,-1 2 0,0-1 1,-2 0-1,0 0 0,-2 1 0,-7-19-24,-15-9 91,14 73 68,12 1-156,2 0 0,2 1 1,0-1-1,1 0 0,2 0 1,0 0-1,2-1 0,1 0 1,1 0-1,1-1 0,1 0 1,1 0-1,2-2 0,7 11-3,19 38 56,-40-71-54,1 1 0,-1 0 0,1-1 0,-1 1 0,0-1 0,0 1 0,1 0 0,-1 0 0,0-1 0,0 1 0,0 0 0,0-1 0,0 1 0,0 0 0,0 0 0,0-1 0,0 1 0,0 0 0,0-1 0,0 1 0,0 0 0,-1-1 0,1 1-1,0 0 1,-1-1 0,1 1 0,0 0 0,-1-1 0,1 1 0,-1-1 0,1 1 0,-1-1 0,1 1 0,-1-1 0,1 1 0,-1-1 0,1 1 0,-1-1 0,0 0 0,1 1 0,-1-1 0,0 0 0,1 0 0,-1 1 0,0-1 0,1 0 0,-1 0 0,0 0 0,0 0-2,-37-1 109,16-7-84,1-1 0,0-1 0,1-1 0,0-1 0,0 0 0,1-1 0,-4-6-25,-2 1 7,-149-109 95,243 141-124,-3-6-505,0-2-1,66-4 528,-104-3-1178,0-2 0,0-1 1,0-1-1,-1-1 0,8-4 1178,-17 3-1505,-1 0 0,0-1-1,0 0 1,-1-1 0,0-1 0,0-1-1,-1 0 1,6-7 1505,5-10 1366,-6-3 3721,-20 31-4905,1-1 0,0 0 0,-1 1 0,0-1-1,1 0 1,-1 0 0,1 1 0,-1-1 0,0 0 0,1 0 0,-1 1 0,0-1 0,0 0 0,0 0-1,0 0 1,1 0 0,-1 1 0,0-1 0,-1 0 0,1 0 0,0 0 0,0 0 0,0 1-1,0-1 1,-1 0 0,1 0 0,0 1 0,-1-1 0,1 0 0,0 0 0,-1 1 0,1-1-1,-1 0 1,1 1 0,-1-1 0,0 0 0,0 1-182,-35 3 2955,20 4-2845,1 2 1,0 0-1,0 0 1,1 1 0,1 1-1,-1 0 1,2 1-1,-1 1 1,2 0 0,0 0-1,0 1 1,2 1-1,-1-1 1,2 2-1,0-1 1,1 1 0,0 0-1,2 1 1,0-1-1,0 1 1,2 0-1,0 0 1,1 1 0,0 10-111,2-24 7,-1 0 0,1 0 0,0 0 0,0 0 0,0 0 0,1 0 0,-1 0 1,1 0-1,0 0 0,0 0 0,1 0 0,-1-1 0,1 1 0,0 0 0,0-1 0,0 1 1,0-1-1,0 0 0,1 1 0,0-1 0,0 0 0,-1-1 0,2 1 0,-1 0 0,0-1 1,0 0-1,1 0 0,0 0 0,-1 0 0,2 0-7,7-1 17,-1-1 0,1 0 0,-1-1-1,1 0 1,-1-1 0,0 0 0,0 0 0,0-2 0,0 1 0,0-1-1,-1-1 1,0 0 0,1-1 0,-2 1 0,1-2 0,-1 0-1,0 0 1,0 0 0,-1-1 0,0 0 0,-1-1 0,6-7-17,-6 7 18,0 0 0,-1 0 1,-1-1-1,1 0 1,-1 0-1,-1 0 0,0-1 1,-1 1-1,0-1 0,0 0 1,-1 0-1,0 0 0,-1 0 1,-1 0-1,1-1 0,-2 1 1,0-1-19,-12-28 28,13 40-29,0-1 0,-1 1 0,1-1 0,-1 1 0,1-1 0,0 1 0,-1-1 0,1 1 0,-1-1 0,1 1 0,-1 0 0,1-1 0,-1 1 0,0 0-1,1-1 1,-1 1 0,1 0 0,-1 0 0,0 0 0,1 0 0,-1-1 0,0 1 0,1 0 0,-1 0 0,0 0 0,1 0 0,-1 0 0,1 0 0,-1 1 0,0-1 0,1 0 0,-1 0 0,0 0 0,1 1-1,-1-1 1,1 0 0,-1 0 0,0 1 0,1-1 0,-1 1 0,1-1 0,-1 0 0,1 1 0,0-1 0,-1 1 0,1-1 0,-1 1 0,1 0 0,0-1 0,-1 1 0,1-1 0,0 1 0,0-1 0,0 1 0,-1 0 0,-4 9-4,0 0-1,1 1 0,0 0 1,1 0-1,0 0 0,0 0 1,1 0-1,1 0 0,0 1 0,0-1 1,1 1 5,0-9 3,-1 0-1,1 1 1,0-1 0,-1 0 0,2 0 0,-1 1-1,0-1 1,1 0 0,-1 0 0,1 1-1,0-1 1,0 0 0,0 0 0,1 0 0,-1 0-1,1 0 1,-1-1 0,1 1 0,0 0-1,0-1 1,0 1 0,1-1 0,-1 0 0,0 1-1,1-1 1,0 0 0,-1-1 0,1 1 0,0 0-1,0-1 1,0 0 0,0 1 0,0-1-1,0 0 1,0-1 0,1 1 0,-1-1 0,0 1-1,0-1 1,1 0 0,-1 0 0,0 0 0,0-1-1,1 1 1,2-2-3,4-1 17,0-1-1,-1 0 1,1-1 0,-1 0-1,0-1 1,0 0-1,0 0 1,-1-1 0,0 0-1,0-1 1,-1 0-1,0 0 1,-1 0-1,1-1 1,-2 0 0,1 0-1,-1 0 1,0-1-1,-1 0 1,0 0 0,-1 0-1,0 0 1,-1 0-1,0-1 1,0 1 0,-1-1-1,-1 0-16,-7-25 16,6 36-20,0 0 1,0 0-1,0 0 0,0 0 0,0 0 1,0 0-1,0 1 0,0-1 0,0 0 1,0 1-1,0-1 0,0 1 0,1-1 0,-1 1 1,0 0-1,0-1 0,1 1 0,-1 0 1,0-1-1,1 1 0,-1 0 0,0 0 1,1-1-1,-1 1 0,1 0 0,0 0 0,-1 0 1,1 0-1,0 0 0,-1 0 0,1 0 1,0 0-1,0 0 0,0 0 0,0 0 4,-3 6 0,1-1 0,0 1 0,1 0 0,0 0 1,0 0-1,0-1 0,1 1 0,0 0 0,0 0 0,1 0 0,-1 0 0,2 0 0,-1 0 0,1-1 0,0 2 0,-1-5 6,1 0 0,-1 1 1,1-1-1,-1 0 0,1 0 0,0 0 0,0 0 0,1 0 1,-1 0-1,1-1 0,-1 1 0,1-1 0,0 0 1,0 1-1,0-1 0,0-1 0,0 1 0,0 0 0,0-1 1,1 1-1,-1-1 0,1 0 0,-1 0 0,1-1 1,-1 1-1,1-1 0,0 1 0,-1-1 0,2-1-6,4 0 18,0-1 0,-1-1 0,0 0 0,1 0 0,-1-1 0,0 1 0,-1-2 0,1 1 0,-1-1 0,0 0 0,0-1 0,0 0 0,-1 0 0,0 0 0,0-1 0,2-3-18,1-2 34,0 0 0,-1 0 0,0-1 0,-1 0 0,0 0-1,-1 0 1,-1-1 0,2-7-34,-6 20 0,-1 1-1,0-1 1,1 1-1,-1 0 1,0-1-1,1 1 1,-1-1-1,0 1 1,0-1-1,1 1 1,-1-1-1,0 1 1,0-1-1,0 0 1,0 1-1,0-1 1,0 1-1,0-1 1,0 1-1,0-1 1,0 0-1,0 1 1,0-1-1,0 1 1,0-1-1,0 1 1,0-1-1,-1 1 1,1-1-1,0 1 1,0-1-1,-1 1 1,1-1-1,0 1 1,-1-1-1,1 1 1,-1 0-1,1-1 1,0 1-1,-1 0 1,1-1-1,-1 1 1,1 0-1,-1-1 1,1 1-1,-1 0 1,-2 7-8,0 0 0,0 0-1,0 1 1,1-1 0,1 1 0,-1-1-1,1 1 1,1 0 0,-1-1-1,1 1 1,0 0 0,1 0 0,0-1-1,0 1 1,1-1 0,0 1-1,0-1 1,2 3 8,-3-6-5,1 0 0,0 0 0,0 0 0,1-1 0,-1 1 0,1 0 0,0-1 0,0 0 0,0 0 0,0 0 0,1 0-1,-1 0 1,1 0 0,0-1 0,0 0 0,0 0 0,0 0 0,0 0 0,0-1 0,0 1 0,1-1 0,-1 0 0,0-1 0,1 1 0,-1-1 0,1 1 0,-1-1 0,1-1 0,-1 1 0,0-1 0,1 1 0,-1-1-1,0-1 1,1 1 0,-1 0 0,0-1 0,3-2 5,6-2-355,-2-1-1,1 0 0,-1-1 0,0 0 1,-1 0-1,0-2 0,0 1 0,-1-1 1,5-6 355,60-106-7236,-51 67 3145</inkml:trace>
  <inkml:trace contextRef="#ctx0" brushRef="#br0" timeOffset="48123.716">14541 2988 9722,'-41'-3'7529,"-19"38"-4454,56-32-2969,-40 38 891,42-40-977,1 1-1,0-1 1,-1 1 0,1-1 0,0 1 0,0 0-1,0-1 1,0 1 0,1 0 0,-1 0 0,0-1 0,1 1-1,-1 0 1,1 0 0,0 0 0,0 0 0,0 0-1,0 0 1,0 0 0,0-1 0,0 1 0,0 0-1,1 0 1,-1 0 0,1 0 0,-1 0 0,1-1 0,0 1-1,0 1-19,5 2 7,1 0 0,0 0 0,0-1 1,0 1-1,1-2 0,-1 1 0,1-1 0,0 0 0,0-1 0,0 1 0,0-2 0,1 1 0,-1-1 0,0 0 0,5-1-7,-3 1 8,261 17-114,-267-17 105,-3-2 1,-1 1 0,1-1 0,0 1 0,-1 0 0,1 0-1,0-1 1,0 1 0,-1 0 0,1 0 0,0 0 0,0 0 0,-1-1-1,1 1 1,0 0 0,0 1 0,-1-1 0,1 0 0,0 0-1,0 0 1,-1 0 0,1 1 0,0-1 0,0 0 0,-1 0 0,1 1-1,0-1 1,-1 1 0,1-1 0,-1 1 0,1-1 0,0 1 0,-1-1-1,1 1 1,-1-1 0,1 1 0,-1 0 0,0-1 0,1 1-1,-1 0 1,0-1 0,1 1 0,-1 0 0,0 0 0,0-1 0,0 1-1,1 0 1,-1 0 0,0-1 0,0 1 0,0 0 0,0 0 0,0-1-1,-1 1 1,1 0 0,0 0 0,0-1 0,0 1 0,-1 0-1,1-1 1,0 1 0,-1 0 0,1-1 0,0 1 0,-1 0 0,-121 102 1287,110-92-1298,-1-1 0,0-1 0,0 0 0,-1 0 0,0-2 0,0 1 1,-16 4 10,15-11-1854,8-3-2282,7-6-203</inkml:trace>
  <inkml:trace contextRef="#ctx0" brushRef="#br0" timeOffset="48645.2">14763 2514 9226,'-37'37'7170,"18"46"-4779,16-63-2133,-3 23 224,2 1-1,1-1 1,2 1-1,3 0 1,5 36-482,-6-70 26,1 0 0,0 0 0,0 0 0,1-1 0,1 0 0,-1 1 0,1-1 0,1 0 0,0-1 0,0 1 0,0-1 0,1 0 0,1 0 0,-1-1 0,1 0 0,1 0 0,-1 0 0,1-1 0,0 0 0,0-1 1,1 0-1,0 0 0,0-1 0,0 0 0,0 0 0,0-1 0,1-1 0,0 1 0,-1-1 0,1-1 0,0 0 0,0 0 0,0-1 0,2-1-26,-2-1 20,0-1 0,0 0-1,0-1 1,0 0 0,-1-1 0,0 0 0,0 0-1,0-1 1,-1 0 0,1-1 0,-1 1 0,-1-2-1,0 1 1,0-1 0,0 0 0,-1 0 0,0-1-1,0 0 1,-1 0 0,0-1 0,-1 1-1,0-1 1,-1 0 0,0 0 0,0-3-20,4 45-164,-6-6 108,-1-13 66,0 1-1,1 0 0,0-1 0,1 1 1,0-1-1,1 1 0,1-1 1,0 0-1,0 0 0,2 0 1,6 11-10,-11-22-13,0-1 1,0 1 0,1 0-1,-1-1 1,0 1 0,1-1 0,-1 0-1,1 1 1,0-1 0,-1 0 0,1 0-1,0 0 1,0 0 0,0 0-1,0-1 1,0 1 0,0 0 0,0-1-1,0 0 1,0 1 0,0-1 0,0 0-1,0 0 1,0 0 0,0 0-1,0 0 1,0-1 0,0 1 0,0-1-1,0 1 1,0-1 0,0 0 0,0 0-1,-1 0 1,1 0 0,0 0 12,54-50-5795,-54 49 5349,24-28-4137</inkml:trace>
  <inkml:trace contextRef="#ctx0" brushRef="#br0" timeOffset="49547.895">15332 2954 10746,'-30'45'6625,"25"-37"-6347,0 1 0,0 0 0,1 0 0,0 0 0,1 0 0,-1 1 0,2-1 0,0 1 0,0 0-1,0 0 1,1 4-278,1-13 17,0 0 0,0 0 0,0 0 0,0 0 0,0 0 0,1 0 0,-1 1 0,0-1 0,1 0 0,-1 0 0,1 0 0,-1 0 0,1 0 0,-1 0-1,1 0 1,0-1 0,-1 1 0,1 0 0,0 0 0,0 0 0,0-1 0,0 1 0,0 0 0,-1-1 0,1 1 0,0 0 0,0-1 0,1 0 0,-1 1 0,0-1-1,0 0 1,0 1 0,0-1 0,0 0 0,0 0 0,0 0 0,0 0 0,1 0 0,-1 0 0,0 0 0,0 0-17,46-13 120,-38 10-129,0-1 0,0 0-1,0 0 1,-1-1 0,1 0 0,-1-1-1,0 1 1,-1-2 0,0 1-1,0-1 1,0 0 0,-1 0 0,0-1-1,0 0 1,-1 0 0,0-1 0,0 1-1,-1-1 1,0 0 0,-1 0-1,0 0 1,0-1 0,0-4 9,-3 13-16,1 0 0,-1 0 0,0 0 0,0 0-1,1 1 1,-1-1 0,0 0 0,0 0 0,0 0 0,0 0 0,0 0 0,0 1 0,-1-1 0,1 0 0,0 0 0,0 0 0,0 1 0,-1-1 0,1 0-1,-1 0 1,1 0 0,0 1 0,-1-1 0,1 0 0,-1 1 0,0-1 0,1 0 0,-1 1 0,1-1 0,-1 1 0,0-1 0,0 1 0,1-1 0,-1 1-1,0 0 1,0-1 0,1 1 0,-1 0 0,0 0 0,0-1 0,0 1 0,0 0 16,-27 24-225,25-20 255,0 1 0,0-1 0,0 0 0,1 1 0,0-1 1,0 1-1,0-1 0,1 1 0,-1 0 0,1 0 0,0 0 1,1 0-1,-1 0 0,1 0 0,0 0 0,0 0 1,0 0-1,1 0 0,0 0 0,0 0 0,0 0 0,1 0 1,-1-1-1,1 1 0,0 0 0,1-1 0,-1 0 0,1 1 1,0-1-1,0 0 0,0 0 0,0-1 0,1 1 0,-1-1 1,1 1-1,0-1 0,4 2-30,5-2 26,-1-1 0,0-1 0,0 0 0,1-1 0,-1 0 0,0-1 0,1-1 0,-1 1 0,0-2 0,0 0 0,0 0 0,0-1 0,-1-1 0,0 0 0,0 0 0,0-1 0,0-1 1,-1 0-1,0 0 0,0-1 0,2-3-26,0 2 8,-1-1 0,-1 0 0,0 0 0,0-1 0,-1-1 0,0 1 0,-1-2 0,-1 1 0,0-1 0,0 0 0,-1 0 0,-1-1 1,0 0-1,-1 0 0,-1 0 0,0 0 0,-1 0 0,0-1 0,-1 1 0,-1-1 0,-1-12-8,0 5-85,-1 0 0,-1 0 0,-1 1 0,-1 0 0,-1-1 0,-1 2 0,0-1 0,-6-9 85,12 28-14,0 0 0,1 0 0,-1-1 0,0 1 1,0 0-1,0 0 0,0 0 0,0 0 0,-1 0 0,1 1 0,-1-1 1,1 0-1,-1 1 0,0-1 0,1 1 0,-1-1 0,0 1 0,0 0 0,0-1 1,0 1-1,0 0 0,0 1 0,-1-1 0,1 0 0,0 1 0,0-1 1,0 1-1,-1-1 0,1 1 0,0 0 0,-1 0 0,1 0 0,0 1 1,-1-1-1,1 0 0,0 1 0,0-1 0,-2 2 14,-3 4 9,-1 1 0,1 0-1,0 0 1,1 1 0,0 0-1,0 0 1,1 0 0,0 1 0,0 0-1,1 0 1,0 0 0,1 1 0,0-1-1,0 1 1,1 0 0,0-1-1,1 1 1,0 0 0,1 0 0,0 0-1,0 0 1,1 0-9,0 2 12,0 0 0,1 0 1,0 0-1,1 0 0,0 0 0,1-1 0,0 1 0,1-1 0,0 0 0,0-1 0,2 1 1,-1-1-1,1 0 0,1-1 0,-1 0 0,2 0 0,-1 0 0,1-1 0,1-1 1,-1 1-1,1-1 0,0-1 0,1 0 0,0-1 0,0 0 0,0 0 0,0-1 1,1 0-1,0-1 0,-1-1 0,1 0 0,0 0 0,0-1 0,9-1-12,-11-2 29,-1 0 0,1 0-1,-1-1 1,0 0 0,0-1-1,0 0 1,0-1 0,0 0 0,-1 0-1,0 0 1,0-1 0,-1 0-1,1-1 1,-1 0 0,-1 0 0,1-1-1,4-7-28,4-6 75,0-1 0,-2-1-1,0-1 1,-2 1 0,8-25-75,-6 14 25,-3 0 1,0 0 0,-2-1-1,-2 0 1,-1 0 0,-2-1-1,-1 1 1,-2-1-1,-2-8-25,-15-17-32,16 60 29,-1 0 0,0 0-1,0 0 1,1 1 0,-1-1-1,0 1 1,0-1 0,0 1-1,1 0 1,-1-1 0,0 1-1,0 0 1,0 0 0,0 1-1,0-1 1,0 0-1,1 1 1,-1-1 0,0 1-1,0-1 1,0 1 0,1 0-1,-1 0 1,0-1 0,1 1-1,-1 1 1,1-1 0,-1 0-1,1 0 1,0 0 0,-1 1-1,1-1 1,0 1-1,0-1 1,-1 2 3,-8 7-6,1 0 1,1 1-1,-1 0 1,2 1-1,-1 0 0,2 0 1,0 0-1,0 1 0,1 0 1,0 0-1,1 0 1,1 0-1,0 1 0,1-1 1,1 1-1,0 0 0,0 4 6,2 12-10,0 0-1,2 0 1,2 0-1,0 0 1,2-1-1,2 0 1,4 12 10,-8-25-1,1-1 1,0 1-1,1-1 1,1 0-1,0-1 1,1 0-1,1 0 1,0-1-1,1 0 1,0-1-1,9 9 1,-16-19 8,-1 1 0,0 0-1,1-1 1,-1 0-1,1 1 1,0-2-1,0 1 1,0 0 0,0-1-1,0 1 1,0-1-1,0-1 1,0 1-1,0 0 1,1-1 0,-1 0-1,0 0 1,0 0-1,1 0 1,-1-1 0,0 0-1,4-1-7,-6 1-6,-1-1-1,0 1 1,0-1-1,0 0 1,0 1 0,0-1-1,0 0 1,0 0-1,0 1 1,-1-1-1,1 0 1,-1 0 0,1 0-1,-1 0 1,0 0-1,0 0 1,0 0-1,0 0 1,0 0 0,0 0-1,-1 0 1,1 1-1,0-1 1,-1 0-1,0 0 1,1 0 0,-1 0-1,0 1 1,0-1-1,0 0 1,0 1-1,0-1 1,-1 0-1,1 1 1,0 0 0,-1-1-1,1 1 1,-1 0-1,0-1 7,-19-20-2203,-1 1 1,-1 2-1,0 0 0,-17-10 2203,-15-11-4563,33 23 3825,-34-29 2593,57 37 5038,25 5-6023,-19 4-171,195-50 1443,-31 8-606,-153 29-4073,-19-2 864</inkml:trace>
  <inkml:trace contextRef="#ctx0" brushRef="#br0" timeOffset="50685.8">6575 4801 9002,'-82'43'6168,"65"-31"-5938,1 1 1,0 0 0,0 2-1,2-1 1,0 2-1,0 0 1,1 0-1,2 2 1,-4 5-231,8-11 96,1 0-1,0 0 0,1 0 1,1 0-1,0 1 1,1 0-1,0 0 1,1 0-1,0 0 1,1 0-1,1 0 1,0 0-1,0 1 1,1-1-1,2 5-95,-3-16 5,0 0 0,1 0 0,-1 0-1,0 0 1,1 0 0,-1 0 0,1 0 0,0-1-1,-1 1 1,1 0 0,0 0 0,0-1 0,0 1-1,0 0 1,1-1 0,-1 1 0,0-1-1,1 0 1,-1 1 0,1-1 0,-1 0 0,1 0-1,0 0 1,-1 0 0,1 0 0,0 0-1,0 0 1,0-1 0,0 1 0,-1-1 0,1 1-1,0-1 1,0 0 0,0 0 0,0 0 0,0 0-1,0 0 1,0 0 0,0 0 0,0-1-1,0 1 1,0-1 0,0 1 0,0-1 0,-1 0-1,1 0-4,16-9 41,-1-2 0,0 0-1,-1-1 1,-1 0-1,0-1 1,-1-1 0,0-1-1,2-4-40,1 0 39,24-24 23,-2-2 0,-2-2 0,-2-1-1,-3-2 1,-1-1 0,-3-1 0,16-47-62,-39 89 12,-1-1 0,0 0 1,-1 0-1,-1 0 0,0-1 1,0 1-1,-1-12-12,-1 25 1,0 0-1,0-1 0,-1 1 1,1 0-1,0-1 0,0 1 1,-1-1-1,1 1 0,0 0 1,-1-1-1,1 1 0,0-1 1,-1 1-1,1-1 1,-1 1-1,1-1 0,-1 0 1,1 1-1,-1-1 0,1 1 1,-1-1-1,1 0 0,-1 0 1,0 1-1,1-1 0,-1 0 1,0 0-1,1 0 0,-1 1 1,0-1-1,1 0 1,-1 0-1,1 0 0,-1 0 1,0 0-1,1 0 0,-1-1 1,0 1-1,1 0 0,-1 0 1,0 0-1,1-1 0,-1 1 1,1 0-1,-1-1 0,0 1 1,1 0-1,-1-1 1,1 1-1,-1-1 0,1 1 1,0-1-1,-1 1 0,1-1 1,-1 1-1,1-1 0,0 1 1,-1-1-1,1 1 0,0-1 1,0 0-1,-1 1 0,1-1 1,0 0-1,0 1 1,0-1-1,0 0 0,0 0 0,-24 33-7,2 1-1,1 1 0,2 1 1,-11 25 7,28-55 2,-15 25 83,2 1 0,1 1-1,2 0 1,1 1 0,1 0 0,2 1 0,1 0-1,2 0 1,-1 27-85,6-55 23,0 0 0,0 0 0,0 0 0,1 0 0,0 0 0,0 0 0,0 0 0,1 0 0,0 0 0,0 0 1,1-1-1,-1 1 0,1-1 0,1 0 0,-1 0 0,1 0 0,-1 0 0,1 0 0,1-1 0,-1 0 0,1 0 0,-1 0 0,1 0 0,0-1 0,4 2-23,-1-2 10,1-1-1,0 0 1,-1 0-1,1-1 1,0 0 0,0-1-1,0 0 1,0 0-1,-1-1 1,1 0 0,0-1-1,0 0 1,-1 0-1,1-1 1,-1 0-1,0 0 1,4-2-10,6-4 27,-1 0 1,0-1-1,-1-1 1,0 0-1,0-2 0,-1 1 1,4-7-28,-10 11 23,0-1 0,-1 0 1,0-1-1,0 0 0,-1 0 0,-1-1 1,0 0-1,0 0 0,-1 0 0,0-1 1,-1 1-1,0-1 0,-1 0 0,-1-1 1,0 1-1,1-12-23,-3 21 3,0 1 0,1 0-1,-1 0 1,0 0 0,0 0 0,0 0-1,0-1 1,-1 1 0,1 0 0,0 0 0,-1 0-1,0 0 1,1 0 0,-1 0 0,0 0-1,0 0 1,0 0 0,0 0 0,0 1 0,-1-1-1,1 0 1,-1 1 0,1-1 0,-1 1 0,1-1-1,-1 1 1,0 0 0,0 0 0,1 0-1,-1 0 1,0 0 0,0 0 0,0 0 0,0 1-1,-2-1-2,-5 3-1,0 2-1,0-1 0,1 1 1,0 0-1,-1 1 0,1 0 1,1 0-1,-1 1 1,1 0-1,0 0 0,0 1 1,1 0-1,0 0 0,0 0 1,1 1-1,0 0 0,0 0 2,-26 51 51,31-57-49,-1 0 1,1 0-1,0-1 0,-1 1 1,1 0-1,0 0 0,0 0 1,0-1-1,1 1 1,-1 0-1,0 0 0,1 0 1,-1-1-1,1 1 0,-1 0 1,1-1-1,0 1 1,0 0-1,0-1 0,0 1 1,0-1-1,0 1 1,0-1-1,0 0 0,1 1 1,-1-1-1,0 0 0,1 0 1,-1 0-1,1 0 1,-1 0-1,1 0 0,0 0 1,-1-1-1,1 1 0,0 0-2,13 2 8,0 0 0,0-1-1,0 0 1,0-1 0,0-1 0,0 0-1,0-1 1,0-1 0,9-2-8,161-29 40,62-5 26,-206 38 309,-49-6-129,0-1-1,0 0 1,0 0 0,1 0-1,-1-1 1,2 0-1,-1-1 1,-1-4-246,-7-7 149,-97-128 104,111 147-269,0 0 0,0 0 0,-1 0 1,1 1-1,0-1 0,0 0 0,1 0 0,-1 0 0,0 0 0,0-1 0,0 1 0,1 0 0,-1 0 0,1 0 0,-1-1 0,1 1 0,-1 0 0,1 0 0,0-1 0,-1 1 0,1 0 0,0-1 0,0 1 1,0 0-1,0-1 0,0 1 0,1-1 0,-1 1 0,0 0 0,0 0 0,1-1 0,-1 1 0,1 0 0,-1 0 0,1-1 0,0 1 0,0 0 0,-1 0 0,1 0 0,0 0 0,0 0 0,0 0 0,0 0 1,0 0-1,0 0 0,0 1 0,0-1 0,1 0 0,-1 1 0,0-1 0,1 0 16,98-13-1813,-18 1-2078,21-8 262</inkml:trace>
  <inkml:trace contextRef="#ctx0" brushRef="#br0" timeOffset="51471.744">8070 4478 10786,'-2'13'2497,"-2"27"968,-4 11-3073,5 17-120,-4-1-40,7 9 48,6-14-64,4-4-16,4-14-96,4-6 8,-3-15-32,-5-10-24,-7-8-224,-16-11-520,-8-9-3065,-12-8 648</inkml:trace>
  <inkml:trace contextRef="#ctx0" brushRef="#br0" timeOffset="51901.102">7830 4819 8474,'-3'-3'204,"-2"-1"214,0 1 0,1-2 0,-1 1 0,1-1 0,0 1 0,0-1-1,0 0 1,1 0 0,-1-1 0,1 1 0,1-1 0,-1 0 0,1 0 0,0 1 0,0-2 0,1 1-1,-1 0 1,2 0 0,-1-2-418,5-5 129,0 0-1,1 1 1,1-1 0,0 1-1,1 0 1,0 1 0,1 0-1,0 0 1,1 0-1,0 1 1,1 1 0,0-1-1,0 2 1,3-3-129,-12 11 5,29-26 119,1 1 1,1 1-1,1 2 1,1 2-1,1 0 1,28-10-125,-49 24 58,-1 0 0,1 1 1,0 0-1,1 1 0,-1 1 1,1 0-1,0 1 1,8 0-59,-21 2 7,1 0 0,0 0 0,0 0 0,-1 1 0,1-1 0,0 1 0,-1-1 0,1 1 0,-1 0 0,1 0 1,0 0-1,-1 0 0,0 1 0,1-1 0,-1 1 0,0-1 0,0 1 0,0 0 0,0 0 0,0 0 0,0 0 1,0 0-1,-1 0 0,1 0 0,-1 1 0,0-1 0,1 1 0,-1-1 0,0 1 0,0-1 0,-1 1 0,1 0 1,0-1-1,-1 1 0,0 0 0,0-1 0,0 1 0,0 0 0,0 0 0,0-1 0,-1 3-7,-2 16 141,-2 0-1,0 0 1,-1 0-1,-1 0 1,-1-1 0,-1 0-1,0-1 1,-2 0-1,0 0 1,-1-1-1,-1-1 1,-1 0-1,-9 9-140,-58 61 719,144-111-644,-47 18-67,0 1 1,1 0 0,0 1-1,0 1 1,0 1 0,15-1-9,-26 3-3,1-1 1,-1 2-1,0-1 1,1 1 0,-1 0-1,0 0 1,1 1 0,-1-1-1,0 2 1,0-1-1,0 1 1,-1-1 0,1 1-1,0 1 1,-1-1 0,0 1-1,0 0 1,0 1-1,3 3 3,-6-5-3,-1 1 0,1 0-1,-1 0 1,0 0-1,0 0 1,0 0 0,-1 0-1,0 0 1,1 1-1,-1-1 1,-1 0 0,1 0-1,-1 0 1,1 0-1,-1 0 1,0 0 0,-1 0-1,1 0 1,-1 0-1,1 0 1,-1-1 0,0 1-1,-1-1 1,1 1-1,0-1 1,-1 0-1,-3 3 4,-4 10 66,-1-1-1,0 0 1,-1-1-1,-1 0 1,0 0-1,-1-2 0,0 0 1,-1 0-1,-1-1 1,0-1-1,0-1 0,-1 0 1,0-1-1,0-1 1,-1-1-1,1 0 1,-2-1-1,1-1 0,-11 0-65,-27-10 182,55 6-227,0 0-1,0-1 1,-1 1-1,1-1 1,0 1-1,-1-1 1,1 1-1,0-1 1,0 0-1,0 0 1,0 1-1,0-1 1,0 0 0,0 0-1,0 0 1,0 0-1,0 0 1,1-1-1,-1 1 1,0 0-1,1 0 1,-1 0-1,1-1 1,-1 1-1,1 0 1,-1-1 0,1 1-1,0 0 1,0-1-1,0 1 1,0 0-1,0-1 1,0 1-1,0 0 1,0-1-1,0 0 46,37-46-6634,-6 24 1635</inkml:trace>
  <inkml:trace contextRef="#ctx0" brushRef="#br0" timeOffset="52199.079">8557 4446 10026,'1'-10'6537,"-7"30"-4093,-2 17-2305,1 0 0,3 1 0,0 0-1,3 0 1,1 0 0,2 0 0,1 0 0,3-1 0,0 1 0,3-1 0,6 17-139,14 40 157,-29-94-182,0-1 0,0 1 0,-1 0 0,1 0 0,0 0 0,0-1 0,0 1 0,-1 0 0,1 0 0,0 0 0,0 0 0,-1-1-1,1 1 1,0 0 0,0 0 0,-1 0 0,1 0 0,0 0 0,-1 0 0,1 0 0,0 0 0,-1 0 0,1 0 0,0 0 0,0 0-1,-1 0 1,1 0 0,0 0 0,-1 0 0,1 0 0,0 0 0,0 0 0,-1 1 0,1-1 0,0 0 0,0 0 0,-1 0 0,1 0-1,0 1 1,0-1 0,-1 0 0,1 0 0,0 0 0,0 1 0,0-1 0,0 0 0,-1 0 0,1 1 0,0-1 0,0 0 0,0 1 0,0-1-1,0 0 1,0 0 0,0 1 0,0-1 0,0 0 0,0 1 0,0-1 0,0 0 0,0 0 0,0 1 0,0-1 25,-25-20-2271,-5-9-1450,-5-6-326</inkml:trace>
  <inkml:trace contextRef="#ctx0" brushRef="#br0" timeOffset="52468.354">8360 4717 5505,'-2'-12'671,"0"0"-1,1 0 1,0 0 0,1 0-1,0-1 1,1 1 0,1 0-1,0 0 1,0 0-1,1 0 1,1 1 0,0-1-1,1 1 1,1-3-671,7-6 413,0 0 1,1 0 0,1 2-1,1 0 1,1 1-1,0 0 1,1 1 0,12-7-414,-12 8 228,1 0 0,0 2 1,1 0-1,0 1 1,1 1-1,0 1 0,1 0 1,0 2-1,0 1 1,1 1-1,5-1-228,-25 6 8,1 1 0,-1-1-1,0 1 1,1 0 0,-1-1-1,0 1 1,1 1 0,-1-1-1,0 0 1,1 1 0,-1 0 0,0 0-1,1 0 1,-1 0 0,0 0-1,0 1 1,0-1 0,0 1 0,-1 0-1,1 0 1,0 0 0,-1 0-1,1 0 1,-1 1 0,1-1 0,-1 1-1,0-1 1,0 1 0,-1 0-1,1 0 1,0 0 0,0 3-8,-2 5 36,0 1 1,-1 0-1,0-1 1,-1 1-1,0-1 1,-1 0-1,0 1 1,-1-1-1,0 0 1,-1-1-1,0 1 1,0-1-1,-1 0 1,-1 0-1,0-1 0,0 0 1,-1 0-37,-124 157 1398,131-165-1391,0-1 1,0 1-1,0-1 1,0 1-1,1-1 0,-1 1 1,0 0-1,0-1 1,0 1-1,0 0 1,1 0-1,-1 0 1,0 0-1,1-1 1,-1 1-1,1 0 1,-1 0-1,1 0 1,-1 0-1,1 0 1,0 1-1,0-1 1,-1 0-1,1 0 1,0 0-1,0 0 1,0 0-1,0 0 1,0 0-1,0 0 1,0 0-1,1 1 1,-1-1-1,0 0 1,1 0-1,-1 0 0,0 0 1,1 0-1,-1 0 1,1 0-1,0 0 1,-1-1-1,1 1 1,0 0-1,0 0 1,-1 0-1,1-1 1,0 1-1,1 0-7,181 118 75,-168-107-266,0 0 0,1-1-1,0-1 1,1 0 0,0-1 0,0-1 0,1 0-1,5 0 192,36 5-3874,1-9-52</inkml:trace>
  <inkml:trace contextRef="#ctx0" brushRef="#br0" timeOffset="52783.088">9642 4315 11891,'0'3'2784,"0"15"977,7 13-3385,-2 16-136,1 4-80,3 9 136,3-6-40,6 1 24,2-14-184,-2-3 136,-5-16-560,-12 1 648,-12-9-4377,-14-10 1145</inkml:trace>
  <inkml:trace contextRef="#ctx0" brushRef="#br0" timeOffset="53108.738">9247 4487 8258,'1'-6'668,"0"0"1,0 0 0,0 0-1,1 0 1,0 0 0,0 0-1,0 1 1,1-1 0,-1 1-1,2 0 1,2-5-669,79-72 2104,-56 60-1973,1 1-1,1 1 1,1 2 0,0 1 0,2 1-1,6 0-130,-27 11 34,1 0 1,-1 1-1,1 1 0,0 0 0,0 1 0,0 0 1,0 1-1,0 1 0,0 0 0,0 1 0,0 1 1,0 0-1,0 0 0,0 2 0,-1 0 1,1 0-1,5 4-34,-12-4 0,-1-1 0,0 1 0,1 0 0,-2 1 0,1-1 0,-1 1 0,1 1 0,-1-1 0,-1 1 0,1-1 0,-1 1 1,0 1-1,0-1 0,-1 0 0,0 1 0,0 0 0,0 0 0,-1 0 0,0 0 0,-1 0 0,2 7 0,-2 5 72,-1 0 0,-1 0 1,0 0-1,-1 0 0,-1 0 0,-1 0 0,-1 0 0,-1-1 0,0 0 1,-1 1-73,-5 12 292,-1-1 1,-2 0 0,0-1-1,-2 0 1,-1-2 0,-2 0 0,0-1-1,-20 19-292,-114 95 994,154-139-996,-1 0-4,0 0 0,0 0 0,0 0-1,0 0 1,0 1 0,0-1 0,0-1-1,-1 1 1,1 0 0,0 0 0,-1 0-1,1-1 1,0 1 0,-1 0-1,1-1 1,-1 1 0,1-1 0,-1 0-1,1 0 1,-1 1 0,1-1 0,-1 0-1,1 0 1,-1 0 0,1-1 0,-1 1-1,1 0 1,-1 0 0,1-1 0,-1 1-1,1-1 1,0 1 0,-1-1 0,1 0-1,0 0 1,-1 0 6,2-2-59,0 0 0,0 0 0,1 0 0,-1 0 0,1 0 0,-1 0 0,1 0 0,0 0 0,0 0 0,1 0-1,-1 0 1,1 0 0,-1 1 0,1-1 0,0 1 0,0-1 0,2-1 59,32-37-3522,16-12 249</inkml:trace>
  <inkml:trace contextRef="#ctx0" brushRef="#br0" timeOffset="54059.877">10228 4546 9738,'-30'59'8595,"14"-31"-7543,-5 6 199,21-34-1237,1-1 1,-1 1-1,0 0 0,0 0 0,0 0 0,0 0 0,1 0 0,-1 0 0,0 0 0,0 0 0,0 0 0,1 0 0,-1 0 0,0 0 1,0 0-1,0 0 0,1 0 0,-1 0 0,0 0 0,0 0 0,0 0 0,1 0 0,-1 0 0,0 0 0,0 0 0,0 1 0,0-1 0,1 0 1,-1 0-1,0 0 0,0 0 0,0 0 0,0 1 0,0-1 0,1 0 0,-1 0 0,0 0 0,0 0 0,0 1 0,0-1 0,0 0 1,0 0-1,0 0 0,0 0 0,0 1 0,0-1 0,0 0-14,8-8 29,-1-1 1,-1 0-1,1 0 1,-2-1-1,1 0 1,-1 0-1,-1 0 1,0-1-1,0 1 1,-1-1-1,0 0 1,-1 0-1,0 0 1,-1 0-1,0 0 1,-1-1-1,0-2-29,0 12-14,0 1 0,1-1 0,-1 0 0,0 1 0,0-1 0,0 1 0,0-1 0,0 0 0,0 1 0,0-1 0,0 1 0,-1-1-1,1 1 1,-1-1 0,1 1 0,-1-1 0,1 1 0,-1-1 0,0 1 0,0-1 0,0 1 0,0 0 0,0 0 0,0-1 0,0 1 0,0 0 0,0 0 0,-1 0-1,1 0 1,0 1 0,-1-1 0,1 0 0,-1 0 0,1 1 0,-1-1 0,1 1 0,-1-1 0,1 1 0,-1 0 0,1 0 0,-1-1 0,0 1 0,1 0 0,-1 0-1,1 1 1,-1-1 0,1 0 0,-1 0 0,0 1 0,1-1 0,-1 1 0,1-1 0,-1 1 0,1 0 0,-1 0 14,-5 10-23,-1 0 0,1 0 1,1 1-1,0 0 0,0 0 1,1 1-1,1 0 0,0 0 1,1 0-1,1 0 0,0 0 1,0 0-1,1 1 0,1-1 1,0 1 22,-1-10 14,1 0 0,-1 0 0,1 0-1,0 1 1,0-1 0,1 0 0,-1 0 0,1 0 0,0 0 0,0 0 0,0 0 0,0 0 0,1 0 0,-1-1 0,1 1-1,0 0 1,0-1 0,1 1 0,-1-1 0,1 0 0,0 0 0,-1 0 0,1 0 0,1 0 0,-1-1 0,0 1 0,1-1-1,-1 0 1,1 0 0,-1 0 0,1-1 0,0 1 0,0-1 0,0 0 0,0 0 0,0 0 0,0-1 0,0 1 0,4-1-14,1-3 21,0 0 1,0-1-1,0 0 1,0 0-1,0-1 1,-1 0-1,0-1 1,0 0-1,0 0 1,-1 0 0,0-1-1,0 0 1,3-5-22,4-2 36,-1-1 0,-1-1 0,0 0 0,-1 0 0,-1-1 1,0 0-1,-2-1 0,6-15-36,-10 2 57,-12 37-73,5 0 18,1 1 0,0-1 0,1 0 0,0 1 0,0-1 0,0 1 0,0-1-1,1 1 1,0-1 0,1 1 0,0-1 0,0 1 0,0-1 0,0 0 0,1 1-1,0-1 1,1 0-2,-2-4 9,0 0 0,0 0-1,1 0 1,-1 0 0,1 0-1,-1-1 1,1 1 0,0-1-1,-1 1 1,1-1-1,0 0 1,0 1 0,0-1-1,0 0 1,0 0 0,1 0-1,-1-1 1,0 1 0,0-1-1,0 1 1,1-1 0,-1 1-1,0-1 1,1 0 0,-1 0-1,0 0 1,1-1 0,-1 1-1,0 0 1,0-1-1,1 0 1,-1 1 0,0-1-1,1 0-8,4-2 19,0 0-1,0-1 0,-1 1 0,1-1 0,-1 0 1,1-1-1,-1 1 0,-1-1 0,1-1 0,0 0-18,2-5 23,-1 1 0,0-1-1,0 0 1,-2-1-1,1 1 1,-1-1-1,-1 0 1,0 0-1,-1-1 1,0 0-23,-4 21-8,1-1 1,0 1-1,0 0 0,1-1 1,0 1-1,0-1 0,1 1 1,0-1-1,1 0 0,-1 0 1,1 0-1,0 0 1,1 0-1,0-1 0,0 1 1,1-1-1,-1 0 0,1 0 1,0-1-1,1 1 0,-1-1 1,2 0 7,-2-2 3,0 0 0,0-1 0,1 0 0,-1 1 0,1-2 0,-1 1 0,1-1 0,0 0 0,0 0 0,0 0 0,0-1 0,0 0 1,0 0-1,-1-1 0,1 1 0,0-1 0,0 0 0,0-1 0,-1 0 0,1 0 0,-1 0 0,1 0 0,-1-1 0,0 0 0,0 0 0,0 0 0,0-1 0,-1 0 0,1 0 1,-1 0-1,0 0 0,0 0 0,0-1 0,1-3-3,16-14-30,-1 0 1,-1-2-1,-1 0 0,-1-1 1,-1 0-1,-2-1 1,0-1-1,-2-1 1,-1 0-1,-1 0 0,0-8 30,-7 28-90,-2-1 0,1 0-1,-1 0 1,-1 0 0,1 0-1,-2 0 1,1 0-1,-1 0 1,0 1 0,-1-1-1,0 0 1,-1 0 0,0 1-1,0 0 1,0-1 0,-1 1-1,-1 0 1,1 1-1,-1-1 1,0 1 0,-1 0 90,4 7-8,1-1 0,-1 1 1,0-1-1,1 1 0,-1 0 0,0 0 1,0 0-1,1 0 0,-1 0 0,0 0 1,0 0-1,1 1 0,-1-1 1,0 1-1,1-1 0,-1 1 0,1-1 1,-1 1-1,0 0 0,1 0 1,-1 0-1,1 0 0,0 0 0,-1 0 1,1 0-1,0 1 0,0-1 0,0 0 1,0 1-1,0-1 0,0 1 1,0-1-1,0 1 0,0-1 0,1 1 1,-1 0-1,1-1 0,-1 1 0,1 0 1,0-1-1,0 1 0,-1 0 1,1 0 7,-7 14 71,1 1 1,0 0 0,1 0 0,1 0 0,1 0 0,0 0 0,1 1 0,1 0 0,0-1-1,2 1 1,0 0 0,1-1 0,1 1 0,0-1 0,1 0 0,1 0 0,1 0 0,0-1-1,1 0 1,1 0 0,2 3-72,-1-6 21,-1 0-1,2 0 1,0 0-1,0-2 1,1 1-1,0-1 1,1-1-1,0 0 1,1-1-1,0 0 1,5 2-21,-10-10 169,-20-10-48,-5-1-102,1 0 0,0-2 0,1 0 0,0-1 0,0 0 0,2-1 0,0 0 0,0-2 0,1 1 0,1-1 0,1-1 0,0 0 0,1 0 0,-1-7-19,-1-21-55,12 44 50,-1 0 0,1 0-1,0 0 1,0 0 0,0 0 0,0 0 0,0 0-1,0 0 1,0 1 0,0-1 0,0 0-1,0 1 1,1-1 0,-1 1 0,0-1-1,0 1 1,1-1 0,-1 1 0,0 0 0,0 0-1,1 0 1,-1 0 0,0 0 0,1 0-1,-1 0 1,0 0 0,0 0 0,1 1 0,-1-1-1,0 0 1,0 1 0,1-1 0,-1 1-1,1 0 6,5 0-9,134 6-1739,-49-24-3768,-60 4 2067</inkml:trace>
  <inkml:trace contextRef="#ctx0" brushRef="#br0" timeOffset="54410.482">11299 4276 6497,'-16'9'7787,"-1"2"-3391,-38 32-2680,17-13-845,8-2-305,30-27-565,0 0 1,0 0-1,1-1 1,-1 1-1,0 0 1,1-1 0,-1 1-1,0 0 1,1-1-1,-1 1 1,1 0-1,-1-1 1,1 1-1,-1-1 1,1 1 0,-1-1-1,1 1 1,0-1-1,-1 1 1,1-1-1,0 0 1,-1 1 0,1-1-1,0 0 1,-1 0-1,1 1 1,0-1-1,0 0 1,-1 0-1,1 0 1,0 0 0,0 0-1,-1 0 1,1 0-1,0 0 1,0 0-1,-1 0 1,1-1-1,0 1 1,0 0 0,-1-1-2,1 2-6,182-2-2175,-164 2 2108,0 1 0,0 1 0,-1 1 0,1 1 0,-1 0 0,0 1 1,0 1-1,12 7 73,-29-14 25,0 1 0,0-1-1,0 1 1,0 0 0,0-1 0,0 1 0,0 0 0,0 0 0,0-1 0,0 1 0,-1 0 0,1 0-1,0 0 1,0 0 0,-1 0 0,1 0 0,-1 0 0,1 1 0,-1-1 0,1 0 0,-1 0 0,0 0-1,0 0 1,1 1 0,-1-1 0,0 0 0,0 0 0,0 0 0,0 1 0,0-1 0,-1 0 0,1 0-1,0 0 1,-1 1 0,1-1 0,0 0 0,-1 0 0,1 0 0,-1 0 0,0 0 0,1 0 0,-1 0-1,0 0 1,0 0 0,0 0 0,0 0-25,-50 39 1606,28-27-1396,0-1 0,-1 0 0,-1-2 0,0-1 0,-12 3-210,13-8-434,23-4 364,1 0 1,0-1-1,-1 1 0,1 0 1,0 0-1,-1 0 0,1 0 1,0 0-1,-1 0 0,1-1 0,0 1 1,-1 0-1,1 0 0,0 0 1,0-1-1,-1 1 0,1 0 0,0 0 1,0-1-1,-1 1 0,1 0 1,0-1-1,0 1 0,0 0 1,0-1-1,-1 1 0,1 0 0,0-1 1,0 1-1,0 0 0,0-1 1,0 1-1,0 0 0,0-1 1,0 1-1,0 0 0,0-1 0,0 1 1,0-1-1,0 1 0,0 0 1,1-1-1,-1 1 0,0 0 1,0-1-1,0 1 0,0 0 0,1 0 1,-1-1-1,0 1 0,0 0 1,1-1-1,-1 1 0,0 0 0,0 0 1,1 0-1,-1-1 0,0 1 1,1 0-1,-1 0 0,0 0 1,1 0-1,-1 0 0,0-1 0,1 1 1,-1 0 69,3-3-988,13-21-3243</inkml:trace>
  <inkml:trace contextRef="#ctx0" brushRef="#br0" timeOffset="54842.926">11866 4273 8410,'32'-33'7129,"-38"30"-5032,-4 8-1752,0 0-1,1 0 1,-1 1 0,1 0-1,0 1 1,1 0 0,0 1 0,-7 6-345,9-9 49,-1 1 0,1 0 0,0 0 0,1 0 0,-1 1 0,1 0 0,0 0 0,1 0 0,0 1 0,0-1 0,0 1 0,1 0 0,1 0 0,-1 0 0,1 0 0,0 1 0,1-1 0,0 1 0,0-1 0,1 7-49,1-13 10,0 1-1,0-1 1,0 1-1,1-1 1,-1 0 0,0 1-1,1-1 1,0 0-1,-1 0 1,1 0 0,0 0-1,0 0 1,0-1 0,0 1-1,1-1 1,-1 1-1,0-1 1,1 0 0,-1 1-1,1-1 1,-1-1-1,1 1 1,-1 0 0,1-1-1,0 1 1,-1-1 0,1 0-1,1 1-9,77-12 95,-65 5-82,0 0 1,-1-1-1,1-1 1,-2 0-1,1-1 1,-1 0-1,0-1 1,-1-1-1,0 0 1,-1-1-1,0-1 1,-1 0-1,0 0 1,-1-1-1,-1 0 1,0-1-1,-1 0 0,0 0 1,-1 0-1,-1-1 1,-1-1-1,0 1 1,-1-1-1,-1 1 1,0-1-1,-2 0 1,1 0-1,-2 0 1,-1 0-1,-1-14-13,0 23-19,0 0-1,-1 1 0,0 0 1,0-1-1,0 1 1,-1 0-1,0 1 1,-1-1-1,1 1 0,-1 0 1,-1 0-1,1 0 1,-1 1-1,0-1 1,0 2-1,0-1 1,-1 0-1,1 1 0,-1 1 1,0-1-1,-1 1 1,1 0-1,0 1 1,-1-1-1,0 2 1,1-1-1,-1 1 0,0 0 1,0 0-1,0 1 1,0 0-1,1 1 1,-1 0-1,0 0 0,0 1 1,1-1-1,-1 2 1,0-1-1,-2 2 20,-9 4 5,1 1 0,1 0 0,-1 1 0,2 1 0,-1 1 0,2 0 0,-1 1 0,2 1 0,0 0 0,0 1 0,1 1 0,-8 12-5,19-26 13,0 0 0,0 0 0,-1 0 0,1 0 0,0 1 0,1-1-1,-1 1 1,0-1 0,1 1 0,-1 0 0,1-1 0,0 1 0,0 0 0,0 0-1,0 0 1,1 0 0,-1 0 0,1 0 0,0 0 0,-1 0 0,1 0 0,1 0-1,-1 0 1,0 0 0,1 0 0,0 0 0,-1 0 0,1 0 0,0 0 0,1-1 0,-1 1-1,0 0 1,1-1 0,-1 1 0,1-1 0,0 1 0,0-1 0,0 0 0,0 0-1,0 0 1,2 2-13,10-1 5,0 0 1,0 0-1,0-2 0,0 0 0,1 0 0,-1-1 0,0-1 0,0 0 0,0-1 0,0-1 0,5-1-5,5 0 12,13-3 9,-23 4-15,1 0 0,-1 1 1,1 0-1,0 1 0,-1 1 1,1 0-1,0 1 0,0 0 1,1 2-7,-13-1-3,1 0 1,-1 1 0,0-1 0,0 1 0,0 0-1,-1-1 1,1 1 0,-1 1 0,1-1-1,-1 0 1,0 0 0,0 1 0,-1 0-1,1-1 1,-1 1 0,1 0 0,-1-1-1,0 1 1,-1 0 0,1 0 0,-1 0-1,0 0 1,1 0 0,-2 0 0,1 0-1,0 0 1,-1 0 0,0 1 2,4 34 24,-3-37-43,1-1 1,-1 1-1,1 0 1,0-1-1,-1 1 0,1 0 1,0-1-1,0 1 1,0-1-1,1 1 0,-1-1 1,0 0-1,0 1 1,1-1-1,-1 0 0,1 0 1,-1 0-1,1 0 1,-1 0-1,1 0 0,0-1 1,-1 1-1,1 0 1,0-1-1,0 1 0,0-1 1,-1 0-1,1 0 1,0 1-1,0-1 0,0-1 1,0 1-1,-1 0 1,1 0-1,0-1 0,0 1 1,0 0-1,-1-1 1,1 0-1,0 0 0,-1 1 1,2-2 18,13-1-1765,19-1-743</inkml:trace>
  <inkml:trace contextRef="#ctx0" brushRef="#br0" timeOffset="55397.588">12469 4180 8666,'-19'-9'7499,"-20"25"-5150,32-13-1796,-55 36 1665,62-40-2190,0 1 0,0 0 1,0 0-1,0-1 0,0 1 1,0 0-1,-1 0 1,1-1-1,0 1 0,0 0 1,0 0-1,-1-1 1,1 1-1,0 0 0,0 0 1,0 0-1,-1-1 0,1 1 1,0 0-1,0 0 1,-1 0-1,1 0 0,0 0 1,-1 0-1,1 0 0,0-1 1,0 1-1,-1 0 1,1 0-1,0 0 0,-1 0 1,1 0-1,0 0 1,-1 0-1,1 1 0,0-1 1,0 0-1,-1 0 0,1 0-28,15-26 1030,5-3-951,-16 17-121,-1 0 1,0 0-1,-1 0 1,0-1-1,-1 1 1,0 0-1,-1-1 1,-1 1-1,0-1 0,-1 1 1,0 0-1,0 0 1,-1 0-1,-1 0 1,-1-2 41,5 13-6,0 0-1,0 0 1,0 0-1,0 0 1,-1 0 0,1 0-1,0-1 1,0 1-1,-1 0 1,1 0 0,-1 0-1,1 0 1,-1 0-1,1 0 1,-1 0 0,1 1-1,-1-1 1,0 0 0,0 0-1,1 0 1,-1 1-1,0-1 1,0 0 0,0 1-1,0-1 1,0 0-1,0 1 1,0 0 0,0-1-1,0 1 1,0-1 0,0 1-1,0 0 1,0 0-1,-1 0 1,1 0 0,0 0-1,0 0 1,0 0-1,0 0 1,0 0 0,0 0-1,0 0 1,0 1-1,0-1 1,-1 1 0,1-1-1,0 1 1,0-1 0,1 1-1,-1-1 1,0 1 6,-30 87 49,13-22 117,2 1-1,4 1 0,0 22-165,9-80 25,2 1-1,0 0 1,0 0-1,1 0 1,0 0 0,1 0-1,0 0 1,1 0-1,0 0 1,0 0-1,1-1 1,1 0-1,0 1 1,1-1 0,-1 0-1,2-1 1,-1 1-1,2-1 1,-1 0-1,1-1 1,0 1-1,2-1-24,-4-4 7,1-1 0,0 0-1,0 0 1,0 0 0,1-1-1,-1 0 1,0-1-1,1 1 1,0-1 0,-1 0-1,1-1 1,0 1 0,-1-1-1,1-1 1,0 1-1,-1-1 1,1 0 0,-1-1-1,1 0 1,-1 0 0,1 0-7,6-3-54,0 0 0,-1-1 0,0-1 0,0 0 0,0 0 1,-1-1-1,0-1 0,0 0 0,7-8 54,-11 9-176,-1 1 0,0-1 1,0 0-1,0 0 0,-1-1 0,0 0 1,-1 0-1,0 0 0,1-5 176,2-55-4286,-15 21 296</inkml:trace>
  <inkml:trace contextRef="#ctx0" brushRef="#br0" timeOffset="56047.674">12661 4204 8090,'-17'30'10295,"15"-25"-10115,-1 1 1,1 0 0,0 0-1,1-1 1,-1 1-1,1 0 1,0 0-1,1 0 1,0 1-1,0-1 1,0 2-181,0-3 20,0 0 0,1 0-1,0 0 1,-1 0 0,2-1 0,-1 1 0,0 0-1,1-1 1,0 1 0,0-1 0,0 1 0,1-1 0,-1 0-1,1 0 1,0 0 0,1-1 0,-1 1 0,0-1-1,1 1 1,0-1 0,0 0 0,0 0 0,0-1-1,0 1 1,0-1 0,1 0 0,-1 0 0,1-1-1,0 1 1,-1-1 0,1 0 0,0 0 0,0-1-1,2 1-18,19-4 51,1-2 0,-1-1 0,0-1 0,-1-1 0,0-1 0,0-1 0,-1-1 0,0-1 1,-1-1-1,0-2 0,-1 0 0,-1-1 0,6-7-52,43-32 128,-70 55-128,1-1 0,-1 1 1,1 0-1,-1-1 0,1 1 0,-1 0 1,1 0-1,0-1 0,-1 1 0,1 0 0,-1 0 1,1 0-1,0 0 0,-1 0 0,1 0 0,0 0 1,-1 0-1,1 0 0,0 0 0,-1 0 1,1 0-1,-1 1 0,1-1 0,0 0 0,-1 0 1,1 1-1,-1-1 0,1 0 0,-1 1 1,1-1-1,-1 0 0,1 1 0,-1-1 0,1 1 1,-1-1-1,1 1 0,-1-1 0,0 1 0,1-1 1,-1 1-1,0 0 0,0-1 0,1 1 1,-1-1-1,0 1 0,0 0 0,0-1 0,0 1 0,8 11 1,-4-9-80,0 0 0,0 0 0,0 0 0,0 0 0,0-1 0,0 0 0,1 0 0,-1 0 1,1-1-1,0 1 0,0-1 0,-1 0 0,1 0 0,0-1 0,0 1 0,0-1 0,0 0 0,0-1 0,-1 1 1,1-1-1,4-1 79,97-37-2518,-101 36 2214,1-1 0,-1 0 0,1 0 0,-1 0 0,0 0 0,0-1 0,-1 0 0,1 0 0,-1 0 0,0 0 0,-1-1 0,1 1 0,2-7 304,-6 12 5,0-1 0,1 1 0,-1 0 0,1-1 0,-1 1 1,0 0-1,1-1 0,-1 1 0,0-1 0,0 1 1,1 0-1,-1-1 0,0 1 0,0-1 0,0 1 0,1-1 1,-1 1-1,0-1 0,0 1 0,0-1 0,0 1 0,0-1 1,0 1-1,0-1 0,0 1 0,0-1 0,0 1 1,0 0-1,0-1 0,0 1 0,-1-1 0,1 1 0,0-1 1,0 1-1,0-1 0,-1 1 0,1-1 0,0 1 0,-1 0 1,1-1-1,0 1 0,-1 0 0,1-1 0,0 1 1,-1 0-1,1-1 0,-1 1 0,1 0 0,-1 0 0,1 0 1,0-1-1,-1 1 0,1 0 0,-1 0 0,1 0 0,-1 0 1,1 0-1,-1 0 0,1 0 0,-1 0 0,1 0 1,-1 0-1,1 0 0,-1 0-5,-34 16 1862,-26 35 1291,59-49-3067,0-1 0,0 1 0,0 0 0,1 0 0,-1 0 0,1 0 0,-1 0 0,1 1 0,0-1 0,0 0 0,0 1 0,0-1 0,0 1 0,1-1 0,-1 1-1,1-1 1,-1 1 0,1-1 0,0 1 0,0-1 0,0 1 0,0 0 0,1-1 0,-1 1 0,1-1 0,-1 1 0,1-1 0,0 1 0,1 0-86,-1-1 15,1-1 0,0 1 1,0-1-1,0 0 0,0 0 1,0 0-1,0 0 0,0 0 1,0 0-1,0 0 1,0-1-1,0 1 0,1-1 1,-1 0-1,0 1 0,1-1 1,-1 0-1,0 0 0,0-1 1,1 1-1,-1 0 1,0-1-1,0 1 0,0-1 1,1 0-1,-1 0 0,0 0 1,0 0-1,0 0 0,0 0 1,0 0-16,25-12 34,-1-1 1,0-1 0,0-2-1,-2 0 1,0-1 0,-1-2-1,1-2-34,-13 11 11,0 0-1,0 0 0,-1-1 1,-1 0-1,0-1 0,0 0 1,-2 0-1,1-1 0,-2 0 0,0 0 1,0 0-1,-2-1 0,0 0 1,0 0-1,-2 0 0,1-1 1,-2 1-1,0-12-10,-9-10 16,8 37-16,0-1 0,0 0 0,0 0 0,-1 1 0,1-1 0,0 0 0,0 1 0,-1-1 0,1 1 0,-1-1 0,1 0 0,0 1 0,-1-1 0,1 1 0,-1-1 0,1 1 0,-1-1 0,0 1 0,1 0 0,-1-1 0,1 1 0,-1 0 0,0-1 0,1 1 0,-1 0 0,0 0 0,1-1 0,-1 1 0,0 0 0,0 0 0,1 0 0,-1 0 0,0 0 0,1 0 0,-1 0 0,0 0 0,0 1 0,1-1 0,-1 0 0,0 0 0,1 0 0,-1 1 0,0-1 0,1 0 0,-1 1 0,-37 55 33,32-43-13,0-1-1,1 1 0,0 0 1,1 1-1,1-1 0,0 1 1,1-1-1,0 1 0,1 0 1,0 0-1,2 0 0,-1 0 1,2 0-1,0-1 1,0 1-1,2-1 0,-1 1 1,2-1-1,0 0 0,0 0 1,1-1-1,1 0 0,0 0 1,0 0-1,1-1 1,1 0-1,0 0 0,1-1 1,4 4-20,103 56-143,-30-38-5289,-50-22 1426</inkml:trace>
  <inkml:trace contextRef="#ctx0" brushRef="#br0" timeOffset="56780.716">9566 5157 9066,'-16'-4'4313,"20"4"-780,61 7-2856,1-3 0,0-2 0,38-6-677,259-30 835,-261 21-746,577-78 132,136-15-185,2 4 139,-91 7 713,-125-11-34,-447 71-584,-2-7 0,53-26-270,-85 21 420,-107 36 62,-46 17-175,-69 25 113,-2 0-1154,35-12-3687,29-10 609</inkml:trace>
  <inkml:trace contextRef="#ctx0" brushRef="#br0" timeOffset="170746.55">12622 2795 9250,'-15'-5'4476,"9"28"-2728,17 301-1303,3-181-316,6 0 0,6-1 0,24 65-129,2 12 635,-50-209-575,-2-3-15,1 0 1,-1 0-1,1 0 0,1 0 1,-1-1-1,1 1 0,1 0 0,-1-1 1,1 1-1,0-1 0,0 0 1,1 0-1,0 0 0,0 0 0,0-1 1,1 1-1,0-1 0,0 0 0,0-1 1,1 1-1,-1-1 0,1 0 1,0 0-1,3 1-45,14-1 31,-1 0-1,1-2 1,-1 0 0,1-1-1,0-2 1,-1 0 0,1-1-1,-1-1 1,1-2 0,-1 0-1,0-1 1,-1-1 0,1-1-1,2-3-30,323-131 139,-280 117-133,2 2 1,1 4-1,1 2 0,29-1-6,-3 8 11,1 4 0,67 5-11,-158 1 0,391-2 17,11-15 36,231-23 257,-531 30-174,0-5 0,-2-4 0,0-6 0,18-9-136,151-45 784,-273 78-731,-1-1 1,1 0-1,-1 0 0,0 0 0,0 0 1,0-1-1,0 1 0,0 0 1,0-1-1,0 0 0,-1 1 0,1-1 1,-1 0-1,0 1 0,0-1 0,0 0 1,0 0-1,-1 0 0,1 0 1,-1 0-1,1 0 0,-1 0 0,0 0 1,0-1-1,-1 1 0,1 0 0,-1 0 1,0-1-54,1-16 79,11-153 197,28-57-263,3-8-7,-17-9-17,-24 225 18,0 0 1,-1 0-1,-1 0 1,-1 0-1,-1 0 0,-1 0 1,-1 1-1,0 0 1,-2 0-1,-1 0 0,0 1 1,-2 0-1,-2-3-7,8 18 1,0-1 0,1 0-1,0 0 1,-1 0 0,2-1 0,-1 1-1,1-1 1,0 1 0,0-1 0,1 0-1,0 0 1,0 0 0,1 1 0,-1-1-1,2 0 1,-1 0-1,1 2-3,0 1 0,-1 0 0,1-1 0,-1 1 0,0-1 0,-1 1 0,1 0 0,-1-1 0,1 1 0,-1 0 0,-1-1 0,1 1 0,-1 0 0,1 0 0,-1 0 0,0 0 0,-1 0 0,1 1 0,0-1 0,-1 1 0,0-1 0,0 1-1,0 0 1,-1 0 0,1 0 0,0 1 0,-1-1 0,0 1 0,0 0 0,0 0 0,0 0 0,0 0 0,0 1 0,0-1 0,0 1 0,-1 0 0,-1 0 3,-167 4 20,118 1-12,-325 33 8,-28 29-47,83-7 1,-180 35 55,-10-5 94,-8-21-9,313-41 25,-77 25-135,183-27 3,1 6 0,2 3 0,1 5 0,-47 28-3,128-61-1429,7-14-2528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44:38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930 1985 8794,'-62'25'7579,"58"-22"-7498,0 1 1,1-1-1,0 0 1,0 1-1,0 0 0,0-1 1,1 1-1,-1 0 1,1 0-1,0 1 0,0-1 1,0 0-1,1 1 1,0-1-1,0 1 0,0 0 1,0-1-1,1 1 1,-1 0-1,1-1 1,0 2-82,31 230-67,-22-135 77,-5 1 0,-5 21-10,-1 157 88,3-249-35,1 1 1,1-1 0,1 1-1,2-1 1,1-1-1,9 24-53,-11-43 6,0 0 0,1-1-1,0 1 1,0-1 0,1-1 0,0 1-1,1-1 1,0-1 0,0 1 0,1-1-1,0-1 1,1 0 0,-1 0 0,1-1-1,9 5-5,18 5 6,0 0 0,1-3-1,0-1 1,4-1-6,79 26 63,222 110 152,-239-120-189,0-4 0,1-5 1,1-5-1,1-4 0,0-5 0,0-5 0,0-4 0,57-12-26,307-43 20,-249 37 0,32 10-20,-111 13 9,0 7 0,15 7-9,278 38 48,-326-41-18,1-5 0,109-8-30,-43-13 24,81-21-24,123-34 13,-322 58-13,1 4 0,-1 2 0,2 3 0,6 2 0,220 40 136,-84-6-2,-100-22-99,1-4 1,25-5-36,-89-3 2,0-2 0,0-1-1,0-2 1,-1-2 0,0-2 0,0-2 0,13-6-2,-36 11-16,0 0 0,-1-1 0,0-1 0,0 0 0,-1-1 0,6-5 16,-19 13 34,0 1 0,0-1 0,0 1 0,-1 0 0,1-1 0,0 0 0,0 1 0,-1-1 0,1 1 0,-1-1 0,0 0 0,1 1 0,-1-1 0,0 0 0,0 0 0,0 1 0,0-1 1,0 0-1,0 1 0,-1-1 0,1 0 0,-1 1 0,1-1 0,-1 0 0,1 1 0,-1-1 0,0 1 0,0-1-34,-5-24 337,22-142-742,-1 71-30,17-235-388,-22 227 819,5 0-1,14-41 5,1 10 355,-31 133-358,0 0 1,0 0-1,0 0 1,-1 0-1,0 1 1,1-1-1,-1 0 1,0 1-1,0-1 1,-1 1-1,1 0 1,0 0-1,-1 0 1,1 0-1,-1 0 1,0 0-1,1 1 1,-1 0-1,0-1 1,0 1-1,0 0 1,0 0-1,0 0 1,-1 1-1,0-1 3,-52-16-38,-1 3 0,0 1 1,-1 4-1,1 2 0,-39 1 38,-309 16-10,-103-3-871,166-14 501,-29-30-3,-4-10 326,-31 27 291,-10 20 55,-19-5-213,12 0-55,-2-6-9,3-5 7,-2 1-1,31 10 161,54 4 318,64-19-275,163 12-534,93 5-817,29-2-1738</inkml:trace>
  <inkml:trace contextRef="#ctx0" brushRef="#br0" timeOffset="2964.821">973 3867 6833,'-65'-61'8648,"62"59"-8516,0 0 0,-1 0 1,1 0-1,0 0 0,0 1 0,-1 0 1,1 0-1,-1 0 0,1 0 0,-1 0 1,1 0-1,-1 1 0,0 0 0,1 0 1,-1 0-1,0 0 0,1 1 0,-1-1 1,1 1-1,-1 0 0,1 0 0,-1 0 1,0 1-133,1 0 17,0 0 0,0 0 1,0 0-1,0 1 0,1-1 1,-1 1-1,1 0 0,0-1 1,0 1-1,0 0 0,0 1 1,0-1-1,1 0 1,0 0-1,-1 1 0,1-1 1,0 1-1,1-1 0,-1 1 1,0-1-1,1 2-17,-2 80-21,2-85 22,52 452-96,-50-333 119,-6 0-1,-11 67-23,3-57 128,4 121-128,25-153 14,-15-92-16,0 0 0,0-1-1,0 1 1,0-1 0,1 0-1,-1 0 1,1 0-1,0 0 1,1 0 0,-1 0-1,1-1 1,-1 0 0,1 1-1,0-1 1,0-1 0,0 1-1,1-1 1,-1 1-1,1-1 1,-1-1 0,1 1-1,0 0 1,-1-1 0,1 0-1,0 0 1,0-1 0,0 1-1,0-1 1,0 0-1,0-1 1,0 1 0,0-1-1,0 0 1,-1 0 0,2-1 2,125-40 46,-49 10-12,28 5-25,2 4 1,0 5-1,0 5 1,14 5-10,-83 4-2,304-14 16,41 12-22,48 15 10,20 22-5,31 16 16,9-17-18,31-49 8,-13-17 67,-272 29 104,25 12-174,230 36 124,-295-26-50,98-10-74,-125-13 18,142-26-18,120-32 17,-86 15-17,-305 48 9,0 1 0,0 2 0,0 3 0,0 1 0,0 2 0,1 3-9,-19-3 8,-13-1-5,1-1-1,-1-1 1,1 0 0,0-1 0,0 0 0,-1-2 0,1 0 0,0 0 0,0-2-1,0 0 1,0-1 0,5-2-3,-16 2 59,0-1 1,0 1-1,-1-1 0,1-1 0,-1 1 0,0-1 0,0 0 1,0 0-1,-1 0 0,1 0 0,-1 0 0,-1-1 0,1 1 1,-1-1-1,0 0 0,0 0 0,0 0 0,-1 0 0,0-3-59,41-13 749,-27 16-758,56-40-125,-56 33 30,-2-1 1,1-1-1,-2 0 0,0 0 1,-1-2-1,-1 1 0,1-4 104,34-123-770,-31 73 412,-3 0 0,0-50 358,-7 71-66,0-9 116,-1 0 0,-4 0-1,-2-7-49,3 58 126,-1 1 0,0-1 1,0 0-1,0 0 0,-1 1 0,1-1 0,-2 1 0,1-1 0,-1 1 0,0 0 0,0 0 0,-1 0 0,0 0 0,0 1 0,0-1 0,-1 0-126,1 3-83,1-1 8,0 1 1,0-1-1,-1 1 0,0 0 1,1 0-1,-1 0 0,0 1 1,-1-1-1,1 1 0,0 0 1,-1 0-1,1 0 0,-1 1 1,1 0-1,-2-1 75,-390-46 267,289 31-161,-1 5 1,0 5 0,-7 4-107,-452 18 49,233-25-288,328 10 236,-125 2-46,-90 13 49,-30 18 48,-154 3 84,-10-24-93,-21-19-52,-15 8-9,-13 1 24,22-6 7,8-16 15,21-26-199,4-11-134,250 38 297,-88 2 12,125 18 71,1 5 1,-41 11-72,46-2 37,-16 4 1,-1-6 0,-1-5-1,-31-7-37,115-3-159,1-2 0,0-2-1,1-3 1,-13-4 159,37 6-783,0-2 1,1 0-1,0-2 0,0 0 1,1-2-1,0 0 0,1-2 1,-18-16 782,-37-45-3812</inkml:trace>
  <inkml:trace contextRef="#ctx0" brushRef="#br0" timeOffset="13793.91">13545 1538 3897,'14'-23'7364,"8"36"-5269,-2 79-757,14 231 86,-22-205-966,-4-1 1,-7 69-459,-2-124 197,26 233 181,-32-155-338,-4 1 215,10-133-234,0-1-1,1 1 1,1-1 0,-1 0-1,1 1 1,0-1-1,1 0 1,0 1 0,0-1-1,1 0 1,-1-1 0,1 1-1,1 0 1,0-1-1,-1 1 1,2-1 0,-1 0-1,1-1 1,0 1-1,0-1 1,0 0 0,1 0-1,0-1 1,1 1-21,2 1-1,-1 0 1,2-1-1,-1 0 1,0-1-1,1 0 1,0-1-1,0 0 1,0 0-1,1-1 1,-1 0-1,0-1 1,1 0-1,-1-1 0,1 0 1,-1-1-1,1 0 1,-1 0-1,0-1 1,0-1-1,1 0 1,89-17 72,0 4 0,14 4-72,80-13-5,-17-7 8,-1-8-1,-2-8 1,-2-7 0,33-22-3,111-33 2,5 25 12,-305 81-12,27-6 0,0 2 1,0 2-1,0 2 1,1 1-1,37 4-2,149 10-17,-152-12-152,0-4 1,0-3 0,59-14 168,-14-14-226,16 2-214,82-8 440,-128 29 0,-1 4 1,2 5-1,-1 3 1,0 5-1,0 3 1,41 11-1,167 35 17,25-22-42,-7-22 43,-283-7-14,1 2-1,-1 1 0,-1 1 0,1 3 1,-1 1-1,0 1 0,6 5-3,139 59 23,-103-46-17,0-3-1,1-3 1,1-4 0,33 3-6,-39-8-7,-65-12 7,66 14-4,1-3 1,0-4-1,24-1 4,226-21-8,-248 8 6,0 3 0,39 5 2,-87-1 0,168 8 1,-120-3 6,0-3 0,58-5-7,-74-4 3,0-3 1,0-2-1,56-17-3,-38 5 7,2 4 0,0 3-1,0 3 1,73 1-7,83 32 135,-193-15-22,-1 2 0,0 2 1,0 3-1,7 3-113,39 21 236,-48-19-139,1-2-1,0-1 1,0-3 0,31 6-97,171 0 60,-15 0-37,31 14 1,-27-3 9,-218-29-38,0-1 0,1-1 1,-1 0-1,-1-1 0,1-1 0,0 0 0,-1-1 0,0 0 1,0-1-1,0-1 0,-1 0 0,0-1 0,8-7 5,122-79 15,-88 61-64,-10-25-675,-21-7 497,-3-1 0,-2-1 0,2-28 227,-17 68 18,-1 1 0,-2-1 0,0 0 0,-2 0 0,-1 0-1,-2-12-17,0-118 173,3 154-212,0-1-1,0 0 0,-1 1 1,0-1-1,1 1 0,-1 0 1,0-1-1,0 1 0,-1 0 1,1 0-1,-1 0 0,1 1 1,-1-1-1,0 1 0,0-1 40,-10-10-146,-10-14-66,15 16 189,1 2-1,-2-1 1,1 1 0,-1 1 0,-1 0 0,0 0 0,0 1 0,0 0 0,-12-5 23,-1 5 88,-1 1 1,0 1-1,0 1 0,-1 1 1,0 1-1,1 2 0,-1 0 1,1 2-1,-14 2-88,12-2 56,-184 13 133,35-19-663,0-8 0,-51-14 474,-141-6-157,-27 28 251,-16 11-32,-39-1-86,-45-29-106,-16-14 5,-4 20 166,8 22 74,-4-12-54,13-4-49,-12 12 106,18 7 116,4 0-72,10-28-128,-16-26-140,8-1-8,-10 38 521,37 13 959,43-6-125,366 1-1456,-1-2 0,0-2 0,1-3 0,0-1 1,1-3-1,-17-7 215,-59-33-3356,-1-8-120</inkml:trace>
  <inkml:trace contextRef="#ctx0" brushRef="#br0" timeOffset="18956.563">13932 3626 10426,'-67'68'5599,"52"-41"-5610,1 0 1,2 0 0,1 2 0,1-1-1,1 1 1,-1 16 10,8-39 130,-85 374 426,16 12-556,-20 57 875,72-370-767,4 1-1,4 0 1,3 1 0,3 0 0,4 0 0,9 74-108,-7-143 5,0-1 1,1 1 0,0 0 0,1-1-1,0 1 1,1-1 0,0 0 0,1 0 0,0-1-1,1 1 1,0-1 0,0 0 0,1-1-1,1 0 1,0 0 0,0 0 0,0-1 0,1 0-1,0-1 1,1 0 0,0 0 0,0-1-1,0 0 1,1-1 0,-1 0 0,1-1 0,7 2-6,8-3 8,0-1 0,0-1 0,0-2 0,1 0 0,-2-2 1,1 0-1,0-2 0,19-7-8,51-16 36,-1-5 0,19-12-36,148-49 48,-202 77-44,1 3-1,1 3 1,0 3 0,15 1-4,254 1 28,56-2-11,64-23-18,49-22-6,-325 37 10,0 8-1,19 8-2,-105 5 1,0 4 0,-1 3-1,0 5 1,58 19-1,328 118 7,-392-127-3,2-3 1,0-4 0,1-4-1,82 5-4,-68-18-3,0-5 0,0-3-1,-1-6 1,95-21 3,421-123 21,-526 134-6,2 4 0,0 4 0,0 4 0,1 3 0,8 5-15,-48 5 44,0 2 0,0 2-1,0 2 1,-1 3 0,-1 1 0,0 3 0,3 4-44,-26-11 28,88 34 292,106 25-320,-182-60 1,-1-3 1,1-1 0,0-1-1,0-2 1,0-2 0,0-2-1,1-1 1,24-7-2,28-9-11,-1-4-1,0-3 0,0-6 12,-17 5-15,-10 2 68,1 2 0,1 4-1,1 2 1,1 3 0,16 1-53,-21 8 48,-1-3 1,1-2 0,-2-3-1,17-8-48,223-81 32,-65 32-9,-205 60-43,-1-2-1,-1 0 1,0-2 0,-1-2-1,-1 0 1,0-1 0,-1-2 0,-1-1-1,4-5 21,18-20-157,-3-3 0,-2-1 0,34-54 157,86-144-260,-141 214 280,-2 0-1,-2-2 1,0 0-1,-3 0 1,5-21-20,7-31 195,-3-1 0,-2-20-195,-17 96 2,-1 1 0,0-1-1,-1 1 1,-1-1 0,0 0-1,0 1 1,-1-1 0,-1 1-1,0-1 1,0 1 0,-1 0-1,-1-1 1,-2-3-2,-11-16-79,-2 1 0,-1 1 1,-1 1-1,-8-6 79,19 22 13,-1 0 0,-1 1 0,0 0 1,0 1-1,-1 1 0,0 0 0,-1 0 0,0 2 0,0-1 0,-1 2 0,0 0 0,-15-4-13,-207-24 215,-47 18-179,-82-3-87,-55-12-49,-34 18 94,-27 23 56,-49 20 41,-28-22-119,-49-42-197,-14-1 74,-17 29 396,203 12 60,-192-15 75,12-40-231,16 9-109,7 9 51,592 31-91,-265-8 314,-18 13-314,-99 22 140,-260 56-140,554-68-964</inkml:trace>
  <inkml:trace contextRef="#ctx0" brushRef="#br0" timeOffset="22107.507">13599 6331 9986,'-17'42'4726,"16"-35"-4311,-5 38-84,2 0 0,2 0-1,4 42-330,32 246 67,14-13-83,-45-296 9,-2 5 9,2 0 0,1 1 0,1-2 0,2 1 0,0-1 0,2 0 0,1 0 0,2-1-1,0-1 1,2 0 0,1-1 0,7 9-2,5-7 3,2-2-1,1-1 1,1-1 0,1-2-1,1-1 1,28 12-3,-29-15 1,0-2 0,0-1 0,2-1 0,-1-2 0,1-2 0,1-1 0,0-1 0,0-2 0,21 0-1,13-5 4,0-3 0,0-2 0,0-4 0,-1-2 0,0-4 0,10-6-4,390-109 40,-387 110-34,1 4 0,1 4 0,0 3 0,66 3-6,-24 11 0,0 6-1,109 24 1,292 65 0,82-16 23,-353-66-23,149-11 0,276-26 2,-28 27 14,-1 44-17,-596-48-1,560 33 12,99-35-15,20-33 11,-2-15 1,-65 17-4,-38 6 10,-46-3-26,-28-2 26,-351 15-16,90-23 3,-68-7 10,-1-9-10,-123 24 65,1 4 0,1 5 0,0 5 0,50 1-65,289 22 313,-433-9-293,0 1-1,-1-1 0,1-1 0,0 0 0,-1 0 1,1-1-1,-1 0 0,1-1 0,-1 0 0,0 0 1,0-1-1,0 0 0,-1-1 0,1 0 1,-1 0-1,0-1 0,0 0 0,-1 0 0,0-1 1,0 0-1,-1 0 0,2-2-19,-3-4 64,-1-1 0,0 0 1,-1 1-1,0-1 0,-1 0 0,-1-1 0,-1 1 0,1 0 1,-2 0-1,0 0 0,-1 0 0,-2-8-64,2-1 50,-9-54 255,-3 1 0,-14-39-305,22 97-20,-2 1 0,0 0 0,0 1 1,-2 0-1,0 0 0,-1 1 0,0 0 1,-7-6 19,2 1-334,-221-243-2576,230 256 2883,-25-27-68,-2 0 0,-1 2 0,-20-12 95,14 17 58,-2 2 1,0 1 0,-2 2-1,0 3 1,-1 1 0,-1 2-1,-13 0-58,-37-5 190,-1 5-1,0 4 0,-1 5 1,-8 3-190,-460 0 463,-69 22-586,-113 20-745,-62 5 238,-63 2 718,-13-2 323,6-25-43,26-34-337,-21-15-130,46-12 39,55-19 89,66 0 154,46 28 381,424 35 364,-110 19-928,-164 37 859,37-8-831,475-49-45,-97 4-791,31-11-3313,19 0 864</inkml:trace>
  <inkml:trace contextRef="#ctx0" brushRef="#br0" timeOffset="25237.341">774 6645 8994,'-27'14'1572,"19"-10"-1379,0-1 0,0 1-1,0 0 1,0 1 0,1 0 0,-1 0 0,1 1-1,1 0 1,-1 0 0,1 0 0,0 1-1,0 0 1,1 0 0,0 0 0,0 1 0,1 0-1,0 0 1,0 0 0,1 0 0,-1 4-193,-2 26 49,2 1 1,2-1 0,2 1-1,3 30-49,-3-59 6,81 990 150,-66-470-119,-15-446-28,0 12 7,4-1 0,5 11-16,-7-90 3,1 1-1,0-1 0,2 0 1,-1 0-1,2 0 0,0-1 0,1 0 1,6 9-3,-10-18 2,1-1-1,-1 0 1,1-1 0,0 1 0,1-1 0,-1 1 0,1-1 0,0-1 0,0 1 0,0-1 0,0 0 0,1 0 0,-1 0 0,1-1 0,0 1 0,-1-1 0,1-1 0,0 1 0,0-1 0,0 0 0,1-1 0,-1 1 0,0-1 0,2-1-2,12-2 12,0 0-1,-1-2 1,1-1 0,-1 0-1,-1-1 1,1-1 0,-1-1 0,0 0-1,12-10-11,-22 14 4,43-24 12,1 2 1,2 2-1,0 3 0,2 2 1,53-12-17,153-16 12,286-46-8,-164 30 5,-271 48 0,2 5 1,54 4-10,-18 10 12,121 21-12,190 24 18,39-16-10,-345-22 3,152 29-11,107 55 1,-309-69 26,1-4 0,81 4-27,-14-15 73,65-9-73,143-18 91,-16-27 77,-255 25-108,0-6 0,21-10-60,202-79 92,-252 88-59,0 4 0,2 4 1,0 3-1,26 1-33,-98 12 1,29 0 9,1-3 1,-1-2-1,1-1 1,-2-3 0,0-1-1,38-16-10,-68 22 6,0 0-1,0-1 1,0 0-1,-1 0 1,0-1 0,-1-1-1,0 1 1,0-1-1,0-1 1,-1 1 0,-1-1-1,0 0 1,0-1-1,-1 0 1,0 0-1,-1 0-5,98-264 38,-93 253-37,1 0 0,0 2 1,2-1-1,0 1 0,7-7-1,-15 24 3,0 0 0,0 0 0,0 1 0,0-1-1,0 1 1,0 0 0,1 0 0,-1 0-1,1 1 1,-1-1 0,1 1 0,0 0-1,-1 0 1,1 1 0,0 0 0,0-1-1,0 2 1,-1-1 0,1 0 0,0 1 0,0 0-1,-1 0 1,1 1 0,-1-1 0,1 1-1,1 1-2,9 0 28,56 14 36,-1 3 0,-1 3 1,-1 2-1,-1 4 0,20 14-64,149 88 0,-143-76 27,3-5 1,27 8-28,-86-43 7,0-2 0,1-1 0,1-2 1,-1-1-1,1-3 0,1-1 0,32 0-7,-26-6 8,0-2 0,0-1 0,-1-3 0,0-2 0,25-9-8,37-18 18,-3-4 0,-2-5 0,-1-4 0,-3-5 0,-2-3 0,25-25-18,-75 50 9,-17 14 0,0-1-1,-2-2 1,0-1-1,-1-1 1,-2-1-1,0-1 1,-1-1-1,5-11-8,-15 14 20,-1 1 1,-1-2-1,-1 0 0,-1 0 0,-1-1 0,-1 0 0,-1 0 0,-2 0 0,0-1 1,-2 1-1,-1-1 0,-1 0 0,-1 0 0,-1 0 0,-1 1 0,-2-1 1,0 1-1,-2 0 0,-1 0 0,0 1 0,-3-1-20,-16-25 111,-3 1-1,-1 1 1,-3 2 0,-2 1-1,-1 2 1,-3 2 0,-1 1 0,-2 2-1,-8-3-110,16 15 1,-1 1 0,-1 2 0,-1 2-1,-1 1 1,0 2 0,-2 1 0,-23-4-1,-238-93-202,217 86 215,-1 3-1,0 4 1,-35-1-13,-93-3 462,-23 8-462,-247 2 336,-45 25-386,-46 33-250,-69 14 25,-34-29-72,-47-18 232,-30 7 242,-13-27 77,9-27-92,-29-16 183,44-40 278,83-23 205,130 27-249,73 18-2434,456 69-1731</inkml:trace>
  <inkml:trace contextRef="#ctx0" brushRef="#br0" timeOffset="27947.928">13763 8185 9690,'-61'-106'6380,"71"125"-6339,-2 1-1,0 0 1,-1 1 0,-1 0-1,-1 0 1,1 12-41,10 66 12,-4 1 0,-5 0 0,-6 98-12,-7-56 46,-5 0 0,-7 0 0,-26 98-46,43-235 1,-4 14 5,0 0-1,2 0 1,0 0-1,2 0 1,0 1-1,1-1 1,2 13-6,-1-29-2,0-1 0,1 0 0,0 1 0,0-1 0,-1 0 0,1 0 0,0 0 0,1 0 0,-1 0 0,0-1 0,1 1 0,-1-1 0,1 1 0,-1-1 0,1 0 0,-1 0 0,1 0-1,0 0 1,0-1 0,-1 1 0,1-1 0,0 1 0,0-1 0,0 0 0,0 0 0,-1 0 0,1-1 0,0 1 0,0-1 0,0 1 0,-1-1 0,3-1 2,-4 2 1,271-51 12,-157 26-8,43-10 7,2 7-1,35 3-11,150 10 16,39-16-27,34-22 6,-249 41 1,90 7 4,179 32-7,48 5-1,45-38-8,24-25-5,-6-12 38,-1-1-5,-41 22 4,-13 23-16,4-14-8,3-34-16,-47-27 19,-51 27 20,-45 35 3,20 6-24,2-11 12,-11-15-16,-58-4 12,-140 22 8,2 7 0,-1 7-1,0 8 1,42 12-10,-190-16 3,0-2-1,0-1 1,0 0 0,1-2 0,-1-1 0,0-1 0,0-1-1,0-1 1,8-4-3,-20 6 11,-10 3-5,0 0 0,1 0 0,-1 0 0,0 0 0,0-1 0,1 1 0,-1-1 0,0 1 0,0-1 0,1 0 0,-1 0 0,0 0 0,0 0 0,0 0 0,0-1 0,0 1 0,-1-1 0,1 1 0,0-1 0,-1 1 0,1-1 0,-1 0 0,1 0 0,-1 0 0,0 0 0,0 0 0,0 0 0,0 0 0,0 0 0,0 0 0,-1-1 0,1 1 0,-1 0 0,1-1 0,-1 1 0,0-1-6,-6-12 59,-1 1 0,0 0 0,0 1 0,-2-1 0,0 1 0,0 1 0,-5-5-59,-2-4-4,-3-4-31,0 1 0,-2 1 0,0 1 0,-2 1-1,0 0 1,-1 2 0,-1 1 0,-1 1 0,0 1 0,-2 1-1,1 1 1,-2 2 0,0 1 0,0 1 0,-1 2 0,-19-4 35,-26 2-64,-1 4 1,-36 2 63,-116-1 104,-204-32-104,129-10 47,76 21-113,-130 4 66,-45 9-40,-27-12 96,-62-5 10,-42 7-41,-60 15-17,-18-5 9,-25-26-10,-28 2 13,-35-2-15,12 5 34,-10 4 118,43 2 241,31 2 95,58-12-102,81 7-632,219 35-3890,140 1 973</inkml:trace>
  <inkml:trace contextRef="#ctx0" brushRef="#br0" timeOffset="31095.267">1177 9406 7978,'-2'-3'292,"0"0"0,0 0 0,-1 1 0,1-1 0,-1 1 1,0-1-1,0 1 0,0 0 0,0 0 0,0 0 0,0 0 0,0 1 1,-1-1-1,1 1 0,-1 0 0,1 0 0,-4 0-292,3 3 5,0 0-1,0 0 1,-1 0-1,2 1 1,-1-1 0,0 1-1,0 0 1,1 1-1,0-1 1,-1 0-1,1 1 1,0 0 0,1 0-1,-2 2-4,-26 40 27,3 2-1,2 1 0,-10 28-26,31-67 2,-187 368 153,168-336-93,2 0 0,1 2 0,2 1 0,3 0-1,1 1 1,2 0 0,3 1 0,1 0 0,3 1 0,1-1-1,3 1 1,2 0 0,1 0 0,3-1 0,2 1 0,3 4-62,-8-42 1,0 0 0,0 0-1,0-1 1,1 1 0,1-1 0,0 0 0,0 0 0,1 0 0,0 0 0,0-1 0,1 0 0,0 0 0,0-1 0,1 1 0,0-1-1,0-1 1,1 1 0,0-1 0,0-1 0,0 1 0,1-1 0,0-1 0,0 0 0,0 0 0,0-1 0,3 1-1,1-3 3,0-1 1,-1 0-1,1-1 1,0 0 0,-1-1-1,1-1 1,-1 0-1,0 0 1,0-1 0,0-1-1,-1 0 1,1-1-1,8-5-3,138-101 79,-131 90-70,37-28 10,143-101 4,-195 143-25,0 1 0,0 0 0,1 1 0,0 1 0,0 0 0,0 0 0,1 2 0,0-1 0,-1 2 0,1 0 0,0 1 0,0 0 0,0 1 0,0 0 0,0 1 0,0 1 0,0 0 0,0 1 0,0 0 0,-1 2 0,0-1 0,7 4 2,44 28-6,-2 3 1,-2 2-1,2 5 6,-44-33-1,27 22 3,2-3 0,1-1-1,2-3 1,1-2-1,32 11-1,-19-16 6,0-3 0,2-4 0,-1-1 0,2-4 0,36-1-6,29-2 13,0-5 0,53-10-13,242-35 36,-304 30-33,0 5 0,18 6-3,249 16-3,41-19 18,34-36 1,-2-21 1,11-20-1,7-20-7,10 2-3,-292 69-10,81 3 4,-57 22-3,19 9 3,209 12 3,0-5 7,-37-11-7,-21 25-3,-27 36 9,-3-5-1,-21-19 7,-187-17-12,-1 6 0,-2 7 0,0 7-3,-49-9 8,0-5-1,2-3 0,0-6 1,97 2-8,-155-18 5,-1-3-1,1-2 1,-1-1 0,0-3 0,-1-2-1,0-1 1,6-6-5,-7 6 4,-1 2-1,2 1 1,-1 3-1,1 1 1,0 2-1,3 3-3,352 7 16,-348-10 3,1-3 0,-1-2 0,-1-2 0,30-12-19,48-42 772,-71 31-685,-33 21-63,82-54-2,-103 63-14,0 1 1,0-1-1,0 0 1,0-1-1,-1 1 1,0 0-1,0-1 0,0 0 1,0 0-1,-1 0 1,0 0-1,0 0 1,0 0-1,-1 0 0,0-1 1,0 1-1,0-1 1,0 1-1,-1-1 1,0 1-1,0-2-8,-32-116 557,25 106-507,2 1 0,0 0 0,0-1 0,2 0 0,0 0 1,1 0-1,0-1 0,2-15-50,49-183 30,-49 212-3,0 0-1,0 1 1,0-1-1,0 0 1,-1 0-1,1 0 0,-1 0 1,0 0-1,0 0 1,0 1-1,-1-1 1,0 0-1,1 1 1,-1-1-1,0 1 0,0 0 1,-1-1-1,1 1 1,-1 0-1,0 1 1,0-1-1,0 0 1,0 1-1,-2-2-26,-10-11 240,0-2 0,1 0 0,0-1 0,2 0 0,0-1 0,1 0 0,-3-9-240,-57-85 0,62 103 4,-1 0-1,-1 0 0,1 2 1,-2-1-1,1 1 0,-1 1 1,0 0-1,-1 1 0,1 0 0,-1 0 1,-13-2-4,-155-32 93,141 34-65,-411-67 62,-429-12-90,321 73 30,-49 5-5,-58 0-4,-35 12-41,-47 8 28,-4 4 39,-9-20-15,12-5-24,-11 10 2,34 1-10,1 15 14,29-3 2,16-15-22,7-19 7,-5 18-860,451 20-3955,-14 12 4814,0 4-3660</inkml:trace>
  <inkml:trace contextRef="#ctx0" brushRef="#br0" timeOffset="44110.683">1143 11156 6593,'-5'-1'366,"3"1"-211,0-1-1,0 1 1,-1-1 0,1 1 0,0 0 0,0 0-1,-1 0 1,1 0 0,0 0 0,0 0 0,-1 1-1,1-1 1,0 1 0,0 0 0,0-1-1,0 1 1,0 0 0,0 0 0,0 1 0,0-1-1,0 0 1,0 0 0,1 1 0,-1 0 0,0-1-1,1 1 1,-1 0 0,1-1 0,0 1-1,-1 2-154,-7 16 91,2 0 0,1 1 0,0 0 0,2 0 0,0 0 0,1 0 0,1 5-91,-2 7 42,-59 460 352,55-398 121,4 0 1,4 0 0,4 0 0,11 54-516,-11-117 22,1-1 0,1 0 1,2 0-1,1-1 0,2 0 1,0 0-1,11 16-22,-15-31 0,2-1 1,0 0-1,0-1 0,1 0 1,1 0-1,0-1 0,0 0 1,2-1-1,-1-1 0,1 0 1,1-1-1,0 0 0,0-1 1,1 0-1,7 2 0,3-3 3,1-2 0,-1 0 0,0-2 0,1-1-1,0-1 1,-1-1 0,1-2 0,0 0 0,-1-2 0,1 0 0,-1-2-1,-1-1 1,1-1 0,21-10-3,249-111 81,-213 90-66,22-10 5,1 4 0,90-23-20,-115 49 5,0 4-1,1 4 0,0 3 1,4 3-5,365-21 4,52-25-15,42-33 23,-370 59-11,1 8 1,14 6-2,78 13 30,3 12-30,265 20 66,24-20-25,-15-15-4,-329 15-37,80 21 0,159 59-14,2 21 70,-315-86 10,2-5 1,64-2-67,305-4 127,-38 5-63,-34 7-54,-264-24 6,58-10-16,-118-4 24,0-5-1,37-12-23,280-92 143,-398 106-94,1 2 1,0 1-1,0 2 1,1 2-1,0 1 1,0 1-1,0 3 1,0 0-1,30 7-49,-23-2 100,0-1 0,0-3 0,0-1 0,0-3 0,23-4-100,55 33 444,-109-29-428,0 0-1,0 0 1,-1-1-1,1-1 1,-1 0 0,0-1-1,0 0 1,0-1-1,0-1 1,-1 1-1,0-2 1,-1 1-1,0-2 1,0 1-1,0-1 1,-1-1-1,6-8-15,28-35 47,-3-2-1,-2-1 0,11-26-46,32-31 11,-64 93-8,0-1-1,-2-1 0,0 0 0,-1-2 0,-1 1 0,-2-1 0,0-1 0,3-13-2,-14 29 9,0 1-1,0-1 0,0 0 1,-1 1-1,-1-1 1,1 1-1,-2 0 1,1-1-1,-1 1 1,0 0-1,0 0 0,-1 1 1,0-1-1,-1 1 1,0 0-1,0 0 1,0 0-1,-1 1 1,0-1-1,0 2 0,-1-1 1,1 1-1,-1 0 1,-4-2-9,-16-16 36,-2 2 0,0 1 1,-1 1-1,-1 2 0,-21-8-36,19 13 11,-1 1-1,0 2 1,0 1 0,-1 1-1,0 3 1,0 1-1,-32 1-10,-70-9 54,-84-21 62,-56-22-116,21 8-14,-227-11 14,77 19-38,-57 14 16,-62-3 58,-34-3-2,-53 6 36,-38 21 75,-31 16-28,1-2-11,-1-10-36,15-20-43,-9 22 4,475 9 52,1 9 0,-50 18-83,-369 92 302,539-114-306,-2-4 0,0-3 0,-31-2 4,90-7-321,0-1-1,-1-1 1,1-1 0,0-1 0,1-1 0,-1-1-1,1-1 1,0-1 0,0 0 0,1-2 0,-1 0-1,2-2 1,-11-7 321,-117-94-3128</inkml:trace>
  <inkml:trace contextRef="#ctx0" brushRef="#br0" timeOffset="52286.292">13502 10907 6305,'-2'0'210,"0"1"-1,0-1 1,0 1-1,1-1 1,-1 1-1,0 0 1,0 0-1,0 0 1,1 0-1,-1 0 0,1 1 1,-1-1-1,1 0 1,-1 1-1,1-1 1,0 1-1,-1-1 1,1 1-1,0 0 1,0-1-1,0 1 1,1 0-1,-1 0 1,0 0-1,1 0 0,-1 0 1,1 0-1,-1 0 1,1 0-1,0 0 1,0 0-1,0 0-209,6 72 325,-3-57-4,13 94-6,7 43-141,1 104-174,-23-137 55,-4 0-1,-15 84-54,-74 344 354,77-475-257,-10 47 803,-8 109-900,31-216 58,0-1 0,2 1 0,-1 0-1,2-1 1,0 1 0,0 0 0,1-1 0,1 0-1,0 1 1,1-1 0,0 0 0,1 0 0,1-1-1,0 0 1,0 0 0,2 0 0,-1-1 0,6 6-58,5 6 5,2-2 0,1 0 0,0-1 0,2 0 0,0-2 0,1-1 1,0-1-1,2-1 0,0-2 0,0 0 0,1-1 0,1-2 0,0-1 1,10 1-6,18-1 12,1-3 0,-1-3 0,1-2 0,1-2-12,227-18 25,60-17 27,52 6 5,36 11-30,54-17-10,4-4-11,-14 18 7,-18 16-9,-1 10-5,-8 0 7,14-32 2,-22-17 11,121 26 18,-10 0-11,-213-20-26,-281 31 1,165-22 59,21 8-60,-100 24 48,55-4 53,-161-2-89,1-2 0,-2-1 0,1-2 0,-1-2 0,0-1-1,-1-2 1,0-2 0,32-19-12,248-198 245,-263 195-237,-1-1 0,41-42-8,120-106 10,-194 171 0,0 0-1,-1-2 1,-1-1 0,0 0-1,-2-1 1,0-1 0,-1 0 0,-1-1-1,-1-1 1,-2 0 0,0-1 0,-1 0-1,1-8-9,-4 4 54,-1 0-1,-2-1 1,-1 1-1,0-25-53,-1 23 20,1-30 55,-2-1 0,-2 1 1,-5-19-76,3 56 99,-1 0 1,-1 1 0,-1 0 0,0 0-1,-2 1 1,-1 0 0,0 0-1,-2 1 1,0 0 0,-7-8-100,11 18 5,-2 1 0,0 0 0,0 0 0,0 1 0,-1 1 0,0-1 0,-1 1 0,0 1-1,0 0 1,0 1 0,0 0 0,-5-1-5,-151-38-30,125 35 7,-50-9-2,-1 5 0,-1 3 0,0 5 0,-31 4 25,-228-3 162,-51 10-97,-63 30-101,-39-6-33,-19-18 82,15-1 79,6 18 168,20 26 10,2 21-173,293-51-133,-85-2 36,-203-17-81,-8-16 54,-13-8 28,27 0 26,27-3 16,280 18-341,-116 13 298,129 10-2852,1 6 0,-4 8 2852,4-2-3750</inkml:trace>
  <inkml:trace contextRef="#ctx0" brushRef="#br0" timeOffset="59027.992">18127 99 9010,'-111'-20'5617,"74"14"-5394,2-1-1,-1-1 0,1-2 1,-6-4-223,29 10 7,0 0 0,0 0 1,-1 1-1,1 1 0,-1 0 1,1 0-1,-1 1 0,0 1 1,0 0-1,1 1 0,-1 1 1,-10 2-8,-24 7 294,0 2 1,1 2 0,-38 18-295,40-14 124,-1-3 0,-1-1 0,0-2 0,-3-2-124,-16-2 18,-112 27 365,166-33-343,1 1 0,0 1 0,0-1 0,0 1 0,1 1 0,0 0 0,0 0 0,0 1 0,1 0 0,0 1 0,0 0 0,1 0 0,0 0 0,0 1 1,1 0-42,-6 16 12,1 1-1,1 0 0,2 0 1,0 1-1,2 0 0,0 1 1,3-1-1,0 1 0,1 7-10,0-19 2,0 10-19,1-1 0,1 1 0,1 0 0,1 0-1,1-1 1,2 1 0,1 1 17,-2-12-8,1-1 1,1-1-1,1 1 0,0-1 0,0 0 0,2 0 0,-1-1 1,2 0-1,-1-1 0,1 0 0,1-1 0,0 0 0,1 0 1,0-1-1,11 7 8,4 0 12,1-2 0,0 0 0,1-1 0,0-2 0,1-2 0,0 0 0,2-1-12,217 26 24,37-8 44,105 26-14,9 1-44,24-16-10,-47-24 12,20-2-7,17 7 9,-6 15-4,18 14-2,10-16 7,-7-21-7,-29-4-3,0-13-29,-3-21 24,92-31 0,-454 55-20,-1 0 0,1-3 1,-1 0-1,-1-3 0,1 0 0,-2-2 0,1-2 0,-2-1 0,0-1 0,-1-2 0,10-8 20,-27 16 2,-6 6 0,-1 0 0,0 0 0,0 0 0,0-1 0,0 0 1,-1 0-1,1-1 0,-1 1 0,-1-1 0,1 0 0,-1-1 0,0 1 1,-1-1-1,1 1 0,-1-1 0,0 0 0,-1 0 0,0-1 1,0 1-1,-1 0 0,1-1 0,-2 1 0,1-4-2,-6-11-32,-1 0 0,-1 0 0,0 1 0,-2 0 0,0 0 1,-2 1-1,0 0 0,-1 1 0,-1 1 0,-1-1 0,-1 2 0,0 0 0,-1 1 0,-1 1 0,0 0 0,-1 1 0,-1 1 0,0 1 0,-16-8 32,-5 2-2,-1 2 0,0 1 0,-1 3-1,0 1 1,-15-1 2,15 3 23,-160-25 101,-89-3-18,121 17-66,-124-33-40,225 37 1,-493-131 147,263 69 91,-19 24 72,-32 15-133,-24 18-215,-30 3-26,-15 19 63,-26 39 79,-3 12 2,-17-4-61,-9 12-70,-19 4-2162,325-50-1007,-27-13-155</inkml:trace>
  <inkml:trace contextRef="#ctx0" brushRef="#br0" timeOffset="95425.934">1601 1686 16684,'-43'37'29,"-1"-2"0,-2-2 1,-1-2-1,-19 7-29,35-22 17,1 1 0,1 1 0,0 2 0,2 1 0,0 1 0,1 1 0,-14 17-17,5 9 21,1 2 0,3 1 1,2 2-1,3 1 0,-3 12-21,7-11-3,2 0-1,2 2 0,3 0 0,2 0 1,3 1-1,3 1 0,2 0 1,3-1-1,2 4 4,1-42-5,0 0 0,1 0 0,1 0 0,1-1 0,1 1 0,1-1 0,0 0 0,2 0 0,0-1 5,18 38-4,3-2 0,2 0 0,3-3 0,2 0 0,2-3 0,2-1 0,3-1 0,15 11 4,7-3-5,2-3 1,2-3-1,59 30 5,-37-28 13,1-3 0,3-5 0,50 14-13,37 4 24,150 28-24,45-27 1,-165-37 11,180-3-12,256-24 19,-4-8 4,-65-22-16,-507 27-8,205-19-4,79-24 5,-134 6 43,163-55-43,-169 26 58,102-53-58,107-68 27,-378 170-23,-2-3 0,0-2 0,-2-1 0,-1-3 0,13-13-4,-39 30 5,-1-1-1,0-1 1,-1 0 0,-1-1-1,0 0 1,-1-1 0,-1-1-1,-1 0 1,-1 0 0,0-1-1,-2 0 1,0 0 0,-1-1-1,-1-1-4,-3 7 7,-1 1 0,0-1 0,-1 1 0,-1 0 0,0-1 0,-1 1-1,0-1 1,-1 1 0,-1 0 0,-1 1 0,0-1 0,0 1 0,-2-2-7,-15-28 15,-3 0-1,-1 1 1,-3 2 0,-1 1 0,-1 1 0,-35-31-15,27 32-4,-2 1 0,-1 3 1,-1 1-1,-2 2 0,-1 2 0,-4 1 4,-358-174-50,395 195 51,-150-72 138,-155-49-139,152 78 174,-1 7 0,-69-5-174,-404-55 307,-44-8-277,-40-30-112,383 82 79,-128 3 3,288 43 7,1 8-1,-1 9 1,-173 26-7,159 0-140,1 8 0,3 9 0,1 9 0,-88 42 140,-100 71-1118,-31 40-1914,8 11-100</inkml:trace>
  <inkml:trace contextRef="#ctx0" brushRef="#br0" timeOffset="107222.208">666 1825 5289,'-2'-39'5076,"-13"57"-2876,0 26-2061,3 1 0,1 0 0,2 0 1,2 4-140,4-25 27,-49 344-3,-8 94-12,-19 47 34,-24 59-72,-9 122 207,21 94 89,82-592-192,8 0-1,19 147-77,70 300 80,-8 30-48,-37 98-15,-19 9-10,-7-495 92,32 144-99,-22-275 92,7-1 0,41 111-92,129 275 77,40 15-14,-195-453-57,4-2 0,4-2 0,5-3 0,35 38-6,-59-84 1,2-2 0,2-1 0,2-3 0,1-1 0,1-2 1,2-3-1,39 20-1,-16-18 7,2-2 0,1-4 0,2-3-1,0-4 1,15 0-7,399 82 31,32 32-4,-419-110-27,2-6 0,1-4 1,0-4-1,46-4 0,12-12-4,0-6 0,159-34 4,364-96 48,17 12-25,-551 112-16,1 6 0,1 7 0,42 9-7,-44 3 1,74 4 6,56-12-7,-193-6 3,0-3-1,-1-5 0,-1-4 1,0-3-1,-2-4 1,76-34-3,39-28 2,-4-9 1,104-72-3,1-22 32,8-25-32,208-152 0,-430 303 7,-3-4-1,-3-3 1,-3-4 0,23-33-7,16-37 38,-7-5 0,59-108-38,52-153 53,-146 258-35,-6-3 0,35-125-18,-67 150 5,-6-2 0,-5-1 0,-1-44-5,-12 7 9,-7 1 1,-10-82-10,-15-40 12,-24-87-12,-6 55 20,-28-69-20,24 185 24,-8 2 1,-40-82-25,-10 23 173,-70-111-173,-150-274 178,110 202-160,-4-35-28,-23 27 152,198 375-19,-4 2 0,-3 3 0,-3 2 0,-4 3 0,-3 2 0,-27-19-123,17 19 157,-3 3 0,-3 4 0,-24-12-157,-110-57 196,-146-61-196,143 97 12,-198-56-12,-308-86-218,724 237 218,-343-109-389,-128-13 389,111 54-148,-257-10 148,267 53-7,-85 12-30,-297 34 37,329 19-2,127 3-108,2 11-1,-44 25 111,56-1-673,4 11 0,-134 72 673,-83 70-2669,18 2-36</inkml:trace>
  <inkml:trace contextRef="#ctx0" brushRef="#br0" timeOffset="109367.337">10909 5458 9290,'-7'0'522,"-1"0"0,0 0 0,1 0-1,-1 1 1,1 0 0,-1 1 0,1-1 0,0 2 0,-1-1 0,-2 2-522,-21 6 2,-12 6 317,46-9-132,74-3 187,-28-10-316,-1-2-1,1-2 1,-1-2-1,-1-2 1,0-3 0,-1-1-1,39-22-57,25-19 27,-2-5 1,61-50-28,-113 75 9,382-239 31,-93 103-12,-92 13-7,-63 12-490,-184 147 431,-7 2-7,1 1 1,0 0-1,0 0 0,-1 0 1,1 0-1,0 0 1,0 0-1,-1-1 0,1 1 1,0 0-1,0 0 0,0 0 1,-1-1-1,1 1 1,0 0-1,0 0 0,0-1 1,0 1-1,0 0 0,0 0 1,-1-1-1,1 1 1,0 0-1,0 0 0,0-1 1,0 1-1,0 0 0,0 0 1,0-1-1,0 1 1,0 0-1,0-1 0,0 1 1,0 0-1,0 0 0,0-1 1,1 1-1,-1 0 1,0 0-1,0-1 0,0 1 1,0 0-1,0 0 0,1 0 1,-1-1-1,0 1 1,0 0-1,0 0 0,1 0 1,-1-1-1,0 1 0,0 0 1,0 0-1,1 0 1,-1 0-1,0 0 0,0 0 1,1-1-1,-1 1 0,0 0 1,1 0-1,-1 0 1,0 0-1,0 0 0,1 0 1,-1 0 44,-20-2-2373</inkml:trace>
  <inkml:trace contextRef="#ctx0" brushRef="#br0" timeOffset="109674.558">12376 3978 12147,'-6'-8'1660,"6"7"-1545,-1 1-1,1 0 1,-1-1-1,1 1 1,-1 0 0,1-1-1,-1 1 1,1-1-1,0 1 1,-1-1-1,1 1 1,0-1-1,-1 1 1,1-1-1,0 0 1,0 1-1,-1-1 1,1 1 0,0-1-1,0 0 1,0 1-1,0-1 1,0 1-1,0-1 1,0 0-1,0 1 1,0-1-1,0 1 1,0-1 0,0 0-1,1 1 1,-1-1-1,0 1 1,0-1-1,1 0 1,-1 1-1,0-1 1,1 1-1,-1-1 1,0 1 0,1-1-1,-1 1 1,1 0-1,-1-1 1,1 1-1,-1-1 1,1 1-1,-1 0 1,1-1-1,-1 1 1,1 0-1,-1 0 1,1 0 0,0-1-1,-1 1 1,1 0-115,158-61-247,-83 36 228,2 4-1,0 4 1,1 2 0,0 4-1,1 4 1,27 3 19,-93 2-9,0 1 0,-1 1-1,1 1 1,0 0 0,0 0 0,-1 2 0,1-1 0,-1 2 0,0 0-1,0 0 1,0 2 0,0-1 0,-1 2 0,0-1 0,0 2-1,-1-1 1,0 2 0,0-1 0,-1 1 0,0 1 0,-1 0 0,4 6 9,-6-3 8,-1 0 0,-1 0 1,0 1-1,-1 0 0,0-1 1,-1 2-1,-1-1 0,0 0 1,-1 0-1,-1 1 0,0-1 1,-2 15-9,-3 13 126,-3-1 0,0 1 0,-13 31-126,-87 210 382,93-247-354,-75 177 60,-144 325-1437,95-212-2237</inkml:trace>
  <inkml:trace contextRef="#ctx0" brushRef="#br0" timeOffset="137664.215">22481 3914 8402,'-68'-11'3753,"-11"-1"-249,0-5-1935,-13 10-1441,11 2-488,-5-5-313,7-1-79,-21-1-128,4 0-1304,-22-3-993,0 7-16</inkml:trace>
  <inkml:trace contextRef="#ctx0" brushRef="#br0" timeOffset="138714.238">20165 3736 5753,'-664'24'6950,"-38"6"-6145,-35-38-822,-7-23-90,14 7 167,41 30 311,44 47 301,80 39-190,90 19 219,399-90-523,1 3-1,2 4 1,0 2 0,-4 8-178,45-20 34,0 2 1,2 2-1,1 0 1,0 2-1,2 1 1,1 1-1,1 2 1,-8 12-35,8-5 28,1 1 0,2 1 0,1 1 0,2 1 0,2 1 0,1 2-28,9-23 3,0 1-1,1 0 1,0 0 0,2 0-1,1 1 1,-2 18-3,8 2-44,1-1 0,2 1 0,1-1-1,2 0 1,2-1 0,2 0 0,2-1 0,1-1 0,1 0 0,3-1-1,15 22 45,-13-24-56,2-2 0,1-1 0,2-1 0,0-1 0,2-1 0,1-2 0,21 13 56,46 30-52,3-4 0,48 20 52,-42-29 2,3-6 0,2-4 0,8-3-2,27 3 4,1-6 0,116 14-4,-20-22-132,161-3 132,325-6-144,13-16 112,45-22 46,43-46-3,27-54 13,-22-24 84,-39-13 197,-72-4-43,-467 90-166,123-54-96,-287 85 21,-2-5 0,-2-4 0,-1-4 0,40-31-21,-11 1 51,96-86-51,-198 151 0,-1 0 0,0-1 0,-1 0 0,0-1 0,-2-1 0,0 0 0,0 0 0,-2-1 0,0-1 0,-1 1 0,0-1 0,-2-1 0,0 1 0,-1-1 0,-1 0 0,0-4 0,0-7 21,0-1 1,-2 0 0,-2 0-1,-1 0 1,-1 0 0,-1 0-1,-2 1 1,-1 0 0,-1 0 0,-2 0-1,-10-23-21,4 23 60,0 1-1,-2 0 1,-1 1-1,-2 1 0,0 1 1,-2 1-1,-11-10-59,-24-19 111,-2 3-1,-2 2 1,-3 3-1,-1 3 0,-65-32-110,12 10 62,-1 4 0,-59-16-62,-7 9 85,-2 9-1,-3 8 1,-66-4-85,-53 14 160,-799-16 328,714 53-405,-872 28-323,847 1 389,-27 17 1005,27 10-3832</inkml:trace>
  <inkml:trace contextRef="#ctx0" brushRef="#br0" timeOffset="142338.032">19932 13381 5505,'-25'-21'7056,"-17"-9"-4581,32 24-2576,-36-18-39,0 1-1,-1 3 1,-2 2-1,0 2 0,0 3 1,-1 1-1,-1 3 1,0 1-1,0 4 1,-15 0 140,-201-7 923,-1 12 1,-263 35-924,417-27 28,-319 15-134,-49-21-351,-39-4 251,-42 6 261,-7-9 49,3-21-88,-6-25-56,-54-20-73,-29 25-10,-42 22 18,-9 7 38,-10 18 187,6 15 25,3-15-78,19-2-88,-36 2-66,28 9 54,4 3 167,35 3-19,18 4-89,44-23-12,33-21-22,26 13-16,18 20-7,60 1 9,34 18 43,58 21 37,291-36-40,1 4 0,0 3 1,2 3-1,0 3 1,-63 35-19,3 17 50,-77 62-50,117-76-10,52-37-7,1 2 1,1 2 0,2 1-1,-31 37 17,51-51 8,-44 49 43,4 2 0,-45 71-51,76-99 8,1 1 1,2 0 0,2 2 0,2 1 0,2 0 0,-6 29-9,15-47 9,1 1-1,2 0 1,1 0 0,1 0 0,1 1 0,2-1 0,1 0-1,1 1 1,1-1 0,5 13-9,-2-30 10,0 0-1,0-1 1,2 0 0,-1 0-1,1-1 1,1 0 0,0-1-1,0 1 1,1-2 0,0 1-1,1-2 1,0 1 0,0-1-1,0-1 1,1 0 0,0-1-1,0 0 1,0 0-10,3 2 10,176 79 25,-149-72 7,2-1 1,-1-2-1,1-2 1,1-2 0,0-1-1,0-3 1,0-2-1,16-3-41,84-8 254,130-28-255,-255 35 2,161-21 409,175-2-411,-66 16 96,25-10-12,13-9-44,9 4-32,14-3 0,21-3 12,-1 16 68,21 15 43,11 4-71,11-13-45,-17-19 1,-18 19-4,-14 13-8,1 20-6,-3 28 5,30-24-11,-9-28 8,-28 8 13,-24 15-23,12-1 22,-237-21-9,0-4 0,49-11-3,197-34-1,-65-10 4,-17 3 10,-1-4-24,9-13 23,-195 47-74,-2-4 0,37-19 62,155-86-197,-230 112 197,0 2 1,2 1-1,0 2 0,1 3 1,0 1-1,1 3 1,0 2-1,1 2 1,0 2-1,41 2 0,-15 8 19,1 3-1,-1 4 1,22 8-19,185 35 24,-215-50-19,1-2 1,0-3-1,49-7-5,213-35-17,-121 2 22,-107 23-2,0 5-1,1 4 1,2 4-3,242 13 11,54-4 5,34 3-7,19-17-18,-7-6-1,-11 18 10,-3 25 4,-211-19 18,29-10-22,240-29 6,-11-1 1,-51 1-6,-33 15-9,-44 8 19,-302 3-32,1-3 1,-1-3-1,0-1 1,-1-3-1,2-2 21,-22 5-47,0-1 1,0-1-1,-2-1 0,1-2 0,-2-1 1,0-1-1,-1-1 0,-1-1 0,0-1 0,-2-1 1,0-1-1,16-22 47,-34 36 52,1 0-1,-2 0 1,1-1 0,-1 1 0,0-1 0,0 0 0,-1 0-1,-1 0 1,1 0 0,-2 0 0,1-1 0,-1 1 0,0 0-1,-1 0 1,0 0 0,-1 0 0,0 0 0,0 0 0,-1 0-1,0 0 1,0 1 0,-3-3-52,-14-35-57,-2 2 0,-2 1 0,-3 1 0,0 1 0,-3 1 0,-1 1 0,-2 2 0,-2 2 1,-1 1-1,-4 0 57,-23-16 30,-2 3 0,-3 3 0,-1 3 0,-1 3 1,-3 3-1,-54-17-30,9 10 164,0 5 0,-36-2-164,14 5 109,0 7 0,-2 5 0,-1 7 0,-2 6-109,-49 5 92,-177 20-92,-6 33-4287,-292 79 4287,286-39-3092</inkml:trace>
  <inkml:trace contextRef="#ctx0" brushRef="#br0" timeOffset="150905.044">11465 15927 8226,'-12'-1'7318,"12"-11"-5716,3 7-1577,0 1-1,1 0 0,-1 0 0,1 1 1,-1-1-1,1 1 0,0-1 0,1 1 1,-1 0-1,0 1 0,1-1 0,0 1 1,-1 0-1,1 0 0,0 1 0,0-1 1,0 1-1,0 0 0,4 0-24,100 7 1091,-37 1-686,-19-9-374,0-3 1,-1-2-1,1-2 0,-2-3 1,5-3-32,13-3 117,0 4 1,48-4-118,216 13 361,-8-7-335,-50 1-17,13 12-9,-219 3-3,-1 3 1,58 14 2,147 49 66,14 6 17,-158-55-48,1-5 1,103-2-36,6 1 17,54 12-5,8 3-8,10-1 13,3-5-25,10-16 0,25-41 6,-5-29 20,-21 4 6,-33-5-22,116-49 44,-392 108-34,-9 3-10,0 0 0,-1 0 1,1 0-1,-1-1 1,1 0-1,-1 0 1,1 0-1,-1-1 1,0 1-1,0-1 0,0 0 1,0 0-1,-1 0 1,4-4-3,-6 3 22,-1 1 1,0-1 0,0 1-1,0-1 1,0 1 0,0-1-1,-1 1 1,1-1 0,-1 1-1,0-1 1,0 1-1,0 0 1,-1 0 0,1-1-1,-1 1 1,0 0 0,0 0-1,0 0 1,0 0-23,-7-13 50,-1-6-36,-2 0 0,0 1 0,-1 0 0,-1 1 0,-1 0 0,-1 2 0,-17-17-14,-206-162-428,210 178 460,-1 1 0,-1 1 0,0 2 0,-1 2 0,-1 0 0,0 2 0,-1 2 0,0 1 0,0 2 0,-1 1 0,0 1 0,1 2 0,-1 2 0,-35 4-32,10-1 44,-71 3-76,0-4 0,-105-15 32,-229-44-37,224 53 339,-61 13-302,-138 1-177,104-28-47,230 7 132,0-4-1,-10-7 93,-220-57-171,6 16 137,-19 17 40,19 18-31,15-10 26,40-3-17,181 32 13,0 4 0,1 5 0,-50 6 3,72 6-12,0 3 0,1 3 1,1 3-1,1 3 0,-20 12 12,73-30-2,-8 2-3,0 0 1,0 2-1,1 1 1,1 1-1,0 0 1,1 2-1,0 0 1,1 2-1,0 0 1,2 1-1,0 0 0,1 2 1,-13 18 4,11-5 11,1 0-1,2 2 1,2 0-1,1 0 1,1 1 0,2 0-1,2 1 1,1 0-1,1 0 1,2 1 0,2-1-1,2 1 1,1-1-1,1 0 1,2 0 0,2 0-1,1 0 1,2-1-1,14 33-10,-22-61-65,0 0-1,1 0 0,-1-1 1,2 1-1,-1-1 0,1 1 0,0-1 1,0 0-1,0 0 0,1-1 1,0 1-1,0-1 0,0 0 0,1-1 1,0 1-1,0-1 0,0 0 1,0-1-1,1 1 0,-1-1 0,1-1 1,0 1-1,0-1 0,0 0 1,0-1-1,0 1 0,0-1 0,1-1 1,-1 1-1,0-1 0,0-1 1,1 1-1,5-3 66,34-14-3432,-8-9-74</inkml:trace>
  <inkml:trace contextRef="#ctx0" brushRef="#br0" timeOffset="213554.433">17612 16577 9698,'-16'-13'9471,"45"15"-9129,-11-4-188,0 0 0,-1 2 0,1 0 0,0 1 0,0 0 0,5 3-154,56 3 343,349-16 17,-321 20-346,-1 5-1,71 20-13,124 19 4,-62-37-20,-130-21 59,0-6 0,0-4 1,-1-5-1,-1-4 1,44-19-44,-39-7 408,-101 46 279,-15 1 85,-85-7-839,-262 104 51,122-71 30,-10-11 9,-339 32-6,274-11 35,54-28 14,171-8-135,0-3 0,-33-8 69,-28-25-259,129 39 133,30 7 33,187 40-74,-82-26 39,1-5 0,1-6-1,73-5 129,330-39-237,-208 8 242,-66 24-1,-144 6-1,-59-1-5,0-3 0,0-2 0,0-2 0,27-6 2,-69 6-15,-1 0 0,1 0 1,-1-1-1,1 0 0,-1-1 1,0 0-1,0-1 0,0 1 1,-1-2-1,0 1 0,0-1 1,0-1-1,-1 1 0,0-1 1,3-4 14,1-5-22,-1 0 0,-1 0 1,0-1-1,-1-1 1,-1 1-1,-1-1 0,0 0 1,-2-1-1,0 1 1,-1-1-1,0 0 0,-2 0 1,0 0-1,-2 0 1,0-8 21,3-87-111,-17-85-685,6 145 635,-1-1 133,-1 1-1,-3 0 1,-3-1 28,17 52 32,0 1-1,0-1 0,-1 1 1,0-1-1,1 0 0,-1 1 1,0 0-1,0-1 1,0 1-1,0-1 0,-1 1 1,1 0-1,-1 0 0,1 0 1,-1 0-1,0 0 0,0 0 1,0 0-1,0 1 0,0-1 1,0 1-1,0-1 1,-1 1-1,1 0 0,0 0 1,-1 0-1,1 0 0,-1 0 1,1 0-1,-1 1 0,1-1 1,-1 1-1,0 0 0,1 0 1,-1 0-1,1 0 1,-1 0-1,0 1 0,1-1 1,-1 1-1,-2 0-31,-65 46 16,68-46-62,-1-1 1,0 0-1,0 0 0,0 1 0,0-2 1,0 1-1,0 0 0,1-1 1,-1 1-1,0-1 0,0 0 0,0 0 1,1 0-1,-1 0 0,1 0 1,-1-1-1,-2-1 46,-7-3-129,-7-2 149,0 1 0,-1 0-1,0 1 1,0 1-1,-1 1 1,0 1 0,1 1-1,-1 1 1,0 0-1,-20 3-19,-130 30 198,126-20-192,0-2 0,0-1 0,-1-3 0,0-2 0,-23-2-6,-282-7-240,110-1 717,-91 15-477,-60 32 116,190-39-155,199-2 38,0 0 0,0 0 0,0 1 0,0-1 0,0 1 0,0 0 0,0 0 0,0 0 0,0 0 1,0 1-1,1-1 0,-1 1 0,0-1 0,1 1 0,-1 0 0,1 0 0,0 0 0,0 1 0,0-1 0,0 0 0,0 1 0,0-1 0,0 1 0,1 0 1,0 0-1,-1-1 0,1 1 0,0 0 0,0 0 0,0 3 1,5 129-18,-1-110 15,30 243 19,37 229-35,-51-395-1464,-16-88-722,-3-10-1846</inkml:trace>
  <inkml:trace contextRef="#ctx0" brushRef="#br0" timeOffset="-182925.554">10361 908 9674,'154'-27'5821,"-37"5"-5457,275-31-210,117 19-85,87 22-50,22 31 75,42 14 712,-439-27-209,-1-10 1,29-11-598,481-81 353,-545 71-325,1 8-1,87 6-27,424 53 33,-649-40-14,1-2 0,0-3-1,43-7-18,-65 2-91,-29-10-1063,-30-13-3459,7 15 1212</inkml:trace>
  <inkml:trace contextRef="#ctx0" brushRef="#br0" timeOffset="-182483.058">15977 315 9730,'0'1'256,"0"0"-1,1 0 1,-1 0 0,0 0-1,0-1 1,0 1-1,0 0 1,0 0 0,0 0-1,0 0 1,0 0 0,0 0-1,0 0 1,-1 0-1,1 0 1,0 0 0,-1 0-1,1 0 1,-1-1 0,1 1-1,-1 0 1,1 0-1,-1 0 1,1-1 0,-1 1-1,0 0 1,1-1 0,-1 1-1,0 0 1,0-1-1,1 1 1,-1-1 0,0 1-1,-1-1-255,-2 3 2555,13-3-2024,19-4-936,-27 3 528,299-58-406,-210 41-45,1 4 1,48 2 327,-105 10-76,1 2 0,-1 2 0,1 1 0,-1 2 1,1 1 75,-20-3-2,-1 1 1,1 0 0,-1 1 0,0 1 0,-1 0 0,1 1-1,-1 0 1,0 1 0,-1 1 0,0 0 0,0 1-1,-1 0 1,0 1 1,-7-8 10,1 1 0,-1 0 0,-1 0 0,1 0 0,-1 1 0,1-1 0,-1 1 0,0 0-1,-1-1 1,1 1 0,-1 1 0,0-1 0,-1 0 0,1 0 0,-1 1 0,0-1 0,0 1 0,0-1 0,-1 1 0,0-1-1,0 1 1,-1 0 0,1-1 0,-1 1 0,0-1 0,-1 0 0,1 1 0,-1-1 0,0 0 0,-2 3-10,-113 125 662,47-60-596,-4-4-1,-2-2 0,-4-4 0,-2-3 0,-2-4 0,-46 20-65,-46 14-1176,-78 23 1176,148-71-5321,-105 25 5321,45-26-3888</inkml:trace>
  <inkml:trace contextRef="#ctx0" brushRef="#br0" timeOffset="-181876.074">10492 84 11450,'6'0'579,"0"-1"-1,0 1 1,0 0-1,1 0 0,-1 1 1,0-1-1,0 2 0,0-1 1,0 0-1,-1 1 0,1 0 1,5 3-579,-7-3 25,0 1 1,0-1 0,0 1-1,0-1 1,0 1-1,-1 1 1,1-1 0,-1 0-1,0 1 1,0-1-1,0 1 1,-1 0-1,1 0 1,-1 0 0,0 1-1,0-1 1,0 0-1,-1 1 1,1-1 0,-1 1-1,0 0 1,-1-1-1,1 1 1,-1 0 0,0 0-1,0 2-25,-3 12 2,-1 0-1,-1 0 0,-1-1 1,0 0-1,-1 0 1,-1 0-1,-1-1 1,0-1-1,-2 1 1,-5 7-2,-60 84 113,-5-3 0,-4-3-1,-19 10-112,-243 237 1768,336-341-1717,1 2 0,1-1 0,-1 1 0,2 1 0,-1 0 0,1 0 1,1 0-1,0 1 0,1 0 0,0 0 0,1 1 0,0 0 1,1 0-1,0 0 0,1 0 0,1 1 0,0-1 0,1 1 1,0-1-1,1 1 0,1 0 0,0 1-51,2-4-35,-1-1 0,2 1 0,-1-1 0,2 1 0,-1-1 0,1 0 0,1-1 0,0 1 0,0-1 0,1 0 1,0 0-1,1-1 0,-1 0 0,2-1 0,-1 0 0,1 0 0,0 0 0,0-1 0,1-1 0,0 1 0,0-2 0,0 1 0,2-1 35,13 3-124,0-1 1,0-2-1,0 0 0,0-2 1,1 0-1,-1-2 1,1-1-1,-1-1 0,1-1 1,-1-1-1,0-1 1,15-6 123,49-16-252,-2-4 0,64-34 252,396-188-183,-164 108-4458,-198 82 1188</inkml:trace>
  <inkml:trace contextRef="#ctx0" brushRef="#br0" timeOffset="-178870.518">25134 822 9410,'-186'-106'5935,"129"76"-5901,-2 3-1,0 3 0,-1 2 0,-6 2-33,-83-14-579,-118-9 579,-37-8-99,-55-38 152,173 44 260,-40 1-313,-226-15 748,-35 11-148,13-17-492,-6-10-106,286 53-37,-110 4 35,-224 26-27,-9 28 53,-4 18-14,18 10-40,-13 18-14,9 16-43,-7 7 36,30-16 79,27 24-15,336-71-21,1 7 0,-27 18 6,18 2-13,4 6 1,-10 15 12,7 2-14,5 6-1,-5 14 15,-14 26-5,-91 104 5,131-108 11,-78 115-11,161-199 0,-35 48 13,4 3-1,-7 21-12,-34 84 78,-64 170-78,54-77 70,-5 64-70,58-126 28,10 3-1,9 14-27,-55 500 32,29 0 247,41 16 127,26 35-263,43-7-67,52 6-47,27-37-17,-45-398-1,19 9-11,-27-156 1,10-4 1,18 19-2,-16-62-14,7-3 1,51 70 13,-65-137-5,5-4 0,4-2 0,83 82 5,-54-75-7,5-4-1,4-6 1,29 14 7,-46-43-7,3-5 0,3-4 0,2-4 0,32 8 7,29 4 4,2-7 1,109 21-5,-134-48 15,1-6-1,2-7 1,76-2-15,487-17-21,28-46 83,-377 3 42,126-40-104,-157 8 8,236-88-8,-115 4-4,8-27 4,-49-1-2,26-37 2,-90 30 2,113-95-2,49-78 54,-177 113 56,69-86-110,-109 68 31,96-131-31,-122 103-88,75-126 88,-154 159-75,-11-8 1,-7-18 74,-36 40-21,-10-6 0,25-104 21,-72 160-21,38-180 21,-53 103-28,-12-2 0,-10-34 28,-11-259-27,-31 246-10,-32-180 37,-35-50 5,53 436 43,-6 0 0,-5 2 0,-5 1-1,-6 2 1,-20-34-48,-49-58 165,100 189-147,-54-98 207,-4 4-1,-54-65-224,-216-216 572,149 204-308,85 107-84,-3 4 0,-4 6-180,18 11 83,-124-82 68,-6 15-157,-5 11 0,-107-35 6,34 35-323,-27 3-1164,-52 2 1487,-228-37-5906,-156 0 5906,241 75-3053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7:52:35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2518 86 10962,'-173'-15'6492,"-80"-31"-6998,225 39 391,0 1-1,0 1 1,0 1 0,-1 2 0,1 1 0,-1 2 0,-15 1 115,-337 59-216,342-53 203,-135 27 439,-114 6-426,275-40 50,-100 9 591,0 5 0,-4 5-641,82-12 46,1 1-1,-1 2 0,1 1 1,1 2-1,1 1 1,0 2-1,1 1 1,-18 14-46,20-10-76,1 1 1,1 2 0,1 0 0,2 2 0,0 1 0,2 1 0,1 0 0,1 2 0,2 0 0,-2 9 75,13-24 2,0 2 1,2-1 0,0 1 0,1 0-1,0 0 1,2 0 0,0 0 0,1 0-1,1 0 1,1 1 0,0-1 0,1 0-1,1 0 1,1 0 0,1 0 0,0-1-1,1 1 1,6 10-3,3 6 47,1 0 1,2-1-1,1-1 0,1-1 1,2-1-1,7 7-47,6 3-22,3-1 0,1-2 0,1-1 0,2-2 0,1-3 0,2-1 0,1-2 0,1-2 1,2-2-1,0-2 0,1-3 0,1-1 0,25 3 22,67 6-115,1-6 0,2-7 0,-1-6 0,1-6 0,62-11 115,217-11 95,-8-13 21,-299 16-162,0-7 0,47-17 46,-115 25-146,0-1 0,-1-3 0,-1-3-1,0-1 1,-2-2 0,14-13 146,-29 20-40,-1-2 0,0-2 0,-2-1 0,-1 0 0,-1-2 0,-1-2 0,-1 0 0,-2-1 0,0-1 0,-3-1 0,0-1 0,-2-1 0,-1 0 0,-2-1 0,-2-1 0,-1 0 0,-1-1 0,-2 0 0,-2 0 0,0-11 40,-5 25 297,0-1 0,-2 1 0,-1 0 0,-1-1 0,-4-15-297,0 23 184,0 1 1,-1-1 0,0 2 0,-1-1-1,-1 1 1,0 0 0,-1 1 0,0 0-1,-1 1 1,0 0 0,-1 1 0,0 1-1,-1 0 1,1 0 0,-2 1-1,1 1 1,-13-4-185,-51-26 4,-1 3 0,-2 4 0,-1 3 0,-1 4 0,-69-9-4,-55 5-1407,-59 13-2107,-33 11-207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7:53:58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1693 175 7226,'-21'-8'4225,"-14"-1"-1958,-1-8-2197,-51 32 1084,-1-28-1445,31 6 367,0 2 0,-1 3 0,1 3 0,-9 3-76,11 0 6,16-1-49,-1 1 1,1 1 0,0 3-1,-11 4 43,-45 16 50,-1-4-1,-1-4 0,-37 0-49,113-17 2,0 1-1,1 1 1,0 0-1,-1 2 1,2 0-1,-1 2 0,1 0 1,0 1-1,1 1 1,-1 1-2,2-2 25,1 1-1,0 0 1,1 1 0,0 1-1,1 1 1,0-1 0,2 2-1,-1 0 1,2 1 0,-9 13-25,10-11 24,1-1-1,1 1 1,0 0 0,1 1 0,1 0 0,1 0 0,1 0 0,0 1 0,2-1 0,0 1 0,1 0 0,1-1 0,1 1 0,0 0 0,2 0 0,0-1 0,2 0 0,0 1 0,1-2-1,0 1 1,2-1 0,4 9-24,34 46 110,4-1 0,30 32-110,-62-84 2,1 0-1,1-1 0,1-1 1,0 0-1,1-2 0,1-1 1,22 12-2,7 0 70,1-2 1,2-2-1,0-3 0,1-2 1,48 8-71,38-2 98,1-6 1,1-7-1,0-5 0,71-10-98,50-14 20,301 22 143,-467-5-98,104-1-19,0-9 0,132-26-46,-169 9 23,167-5-23,346 15 8,-563 11-9,-1 4-1,1 6 1,20 6 1,-19 6-2,1-5 0,1-5 1,112-11 1,-229 6 0,206-21 13,176 8-13,-323 16 3,-1-2-1,1-3 1,0-2 0,-1-4-1,0-1 1,-1-4 0,58-19-3,-114 31 61,1-1 1,-1 1 0,1-1-1,-1 0 1,1 0-1,-1 0 1,0 0 0,0-1-1,0 1 1,0-1 0,0 0-1,-1 0 1,1 0 0,-1 0-1,0 0 1,0 0-1,0-1 1,0 1 0,-1-1-1,1 1 1,-1-1 0,0 0-1,1-3-61,0-20 268,-83-127-276,67 132 0,-2 1 0,0 0 0,-1 1 0,0 1 0,-2 1 0,-9-7 8,-54-52 30,-73-58 64,57 75-94,63 40-77,1-1 0,1-2-1,1-1 1,-13-13 77,23 16-65,-2 2 0,0 1-1,-1 1 1,-1 1 0,-1 2 0,0 0-1,0 2 1,-2 1 0,1 1 0,-1 1 0,-21-3 65,-48-5 3,0 5 1,-92-1-4,173 12-9,-432-5 46,-76 19 244,419-18-513,0-5 0,0-5 0,-90-24 232,136 27-21,-239-49 59,-57 8-6,-30-5-18,-21-4-83,267 54-2133,-1 5-1,-138 17 2203,56 10-3086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7:55:01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9539 423 9090,'-52'-37'5161,"-7"15"-3646,47 19-1715,0-1-1,1 0 0,0-1 1,0 0-1,0-1 1,0 0-1,1-1 1,-6-4 200,4 2-18,0 0 0,0 0 1,-1 1-1,-1 1 1,1 1-1,-1 0 0,0 0 1,-1 1-1,1 1 0,-1 1 1,0 0-1,-7 0 18,-185-4 577,192 8-560,-216 4 941,130-11-670,-78 3-187,68 11-175,-1-4-1,-33-7 75,-56 14 7,-328 47 513,129-9-520,178-14 113,-10 28-39,153-38-61,16-4 6,0-3 1,0-2 0,-66 7-20,55-19-3,0-3 1,0-3 0,0-3-1,-72-16 3,67 8 10,-2 4 1,1 3-1,-5 4-10,-171 18-25,-33 20-146,214-28 45,-1-3 0,1-4 0,0-4 0,0-2 0,0-4 0,0-3 0,1-3 0,-55-20 126,-143-54 218,187 66-14,0 3-1,-38-2-203,-159-10 392,78 28-278,-177 20-114,244-6-167,0 7 1,-102 27 166,-236 78 535,-58 20-311,322-60-216,25 12 32,115-53-40,2 3 0,2 3-1,2 3 1,3 3 0,-7 10 0,57-52-8,-17 13-9,1 2-1,2 1 1,0 0 0,2 2-1,1 1 1,1 1 0,-15 30 17,31-44-10,1 0 0,0 0 1,2 1-1,0-1 1,1 1-1,0 16 10,1-18-4,-3 10 21,2 0-1,0 0 0,2 1 1,1-1-1,1 0 1,2 0-1,0 0 0,2 0 1,1-1-1,5 15-16,-3-27 14,0 0-1,1 0 1,0 0-1,1-2 1,1 1 0,-1-1-1,2-1 1,0 0-1,2 1-13,-2-2-6,105 74 24,64 89 23,-152-150-25,1-1 0,1-2 0,1-1 0,0-1 0,1-2 0,1-2 0,0-1 0,32 6-16,8 1 6,-1 2 0,-1 4 0,-1 3 1,-2 3-1,2 4-6,-29-10 46,1-3 1,1-1 0,1-2-1,1-2 1,22 3-47,170 10 132,67-19-104,-114-18 3,-141 10-23,130 16 118,-2 24 157,-124-31-340,0-2 0,0-3 0,0-2-1,1-3 1,0-2 0,0-3 0,-1-2 0,0-2-1,2-3 58,-33 6-53,-4-1 31,1 1-1,0 1 1,0 1-1,0 0 1,0 2 0,0 1-1,-1 0 1,1 1-1,0 2 1,2 1 22,8 7 49,0 2 0,-1 1 0,0 1-1,18 15-48,21 11 141,-47-28-116,1-1 0,0-1 0,1-1 0,1-1 0,0-1 0,0-1 0,0-2 0,1 0 0,0-2-1,12 1-24,247-21 54,-58-1-35,-116 16 33,-1-5 0,0-4 0,79-20-52,315-100-18,-183 78 18,-62 35 2,-62 10 1,0-9 0,-1-9 0,95-27-3,71-23-20,-255 60 5,0 5-1,58 4 16,203 16 24,-10 3-34,-13-22 11,-261-1-61,0-4 0,81-25 60,-84 15-76,-1-4 0,-2-4 0,5-6 76,91-53-84,-123 60 85,2 2 1,2 3 0,0 2 0,1 2 0,2 3-1,11 0-1,144-2 2,-189 18-82,1-2 1,-1 0 0,0-2-1,0 0 1,-1-2 0,14-8 79,-19 9-105,0-1 1,-1-1-1,0 0 1,-1-2-1,0 0 1,-1 0-1,0-1 1,-1-1-1,-1-1 1,0 0 0,-1-1-1,9-14 105,2-18-37,-2-1-1,-1 0 1,-3-2 0,-3 0-1,-1-1 1,-3-1 37,6-13-4,-8 34 8,-3 15 57,0 0 1,-1 0-1,0 0 1,-2 0-1,0-1 1,0 1-1,-2-1 1,0 1-1,-2-1 1,1 1-1,-2-1 1,-4-12-62,-7-5-46,-2 0 0,-1 2 1,-2 0-1,-1 1 1,-2 1-1,-1 0 1,-1 2-1,-1 1 0,-2 1 1,-1 2-1,-1 0 1,-11-5 45,-40-29-86,-4 5 1,-9-2 85,-1 10 33,-2 3 1,-1 5-1,-2 4 0,-18 0-33,-237-74-3282,162 42 727</inkml:trace>
  <inkml:trace contextRef="#ctx0" brushRef="#br0" timeOffset="38254.579">1443 2738 6161,'-11'-8'2357,"-19"-14"1209,25 18-3443,0 1 0,0 0 0,0 0 0,-1 1 0,1-1 1,0 1-1,-1 1 0,0-1 0,1 1 0,-1-1 0,0 2 0,0-1 0,-5 1-123,-20 3 388,1 1-1,-1 2 1,1 2-1,0 0 1,-1 3-388,-127 27 347,57-35-343,75-3 90,-1 1 0,1 1 0,-1 1-1,1 1 1,-7 3-94,-49 16 365,1 4 0,2 3-1,1 4 1,-34 21-365,98-47-10,0 1 1,0 0-1,1 0 0,0 2 0,1-1 0,0 2 0,1 0 1,0 0-1,1 1 0,0 0 0,1 1 0,1 0 1,0 0-1,1 1 0,0 0 0,1 0 0,1 0 1,0 1-1,1 0 0,1 0 0,1 0 0,0 1 0,1-1 1,1 0-1,0 1 0,1-1 0,1 0 0,1 5 10,8 4-1,0 1 0,2-2 0,1 0 0,1-1 0,0 0-1,2-1 1,1-1 0,1-1 0,0 0 0,1-2 0,1 0-1,1-1 1,1-1 0,0-1 0,1-1 0,2-1 1,29 12 8,1-2 0,1-2 1,1-4-1,1-1 0,0-3 1,1-3-1,0-3 0,1-2 0,4-3-8,146 16 20,-14 0 48,71-3 67,-150-16-126,-1-5 1,98-20-10,-146 18 0,0 3 0,0 4 0,0 2 0,0 3 0,-1 3 0,24 8 0,99 13 16,75 4 5,64-33-13,-129 22 333,-111-10-226,0-3-1,25-4-114,-78-7 10,-1-1-1,-1-2 1,1-1 0,0-2-10,22-5 11,44 3-2,-82 11-7,-1-1 0,0-1 0,1-1 0,-1-1-1,0-1 1,2-1-2,7-6 1,0-1 0,-1-2 0,-1-1 0,0-1-1,-1-1 1,-1-1 0,-1-1 0,0-1 0,-2-1-1,9-12 0,-20 17 7,0 0-1,-1 0 0,0-1 0,-2 0 1,0-1-1,-1 0 0,-1 0 0,-1 0 1,0 0-1,-1-1 0,-2 0 0,0 1 1,-1-6-7,0 16-12,0-1-1,0 0 1,-1 0 0,-1 1 0,0-1 0,0 0 0,-1 1 0,0 0 0,-1-1 0,1 1 0,-2 1-1,1-1 1,-2 0 0,1 1 12,-27-44-56,-1 2-1,-3 1 1,-23-21 56,38 51 53,-2 2 1,0 0-1,-1 2 1,-1 0-1,0 2 0,-1 1 1,0 1-1,-1 1 1,0 1-1,0 2 1,-1 0-1,-8 1-53,28 4-14,-372-101-620,144 40-239,-77-3 873,210 48 82,-1 4 1,-56 2-83,-56 12 100,-38 12-100,-296 36-1850,328-18-1190,5 5-213</inkml:trace>
  <inkml:trace contextRef="#ctx0" brushRef="#br0" timeOffset="59512.918">1779 245 8986,'-31'-23'4863,"27"22"-4849,1 0 1,0 0-1,0 1 1,0-1 0,-1 1-1,1-1 1,0 1-1,-1 0 1,1 0-1,0 1 1,-1-1-1,1 1 1,0 0-1,0-1 1,-3 2-15,-126 73-1207,87-48 1627,2 2 1,1 2-1,1 2 1,2 1-1,-6 10-420,18-13 156,2 2 1,1 1-1,2 0 1,-12 27-157,26-47 17,-2-1-21,1 1 1,1 1 0,0-1-1,1 1 1,0 1 0,1-1 0,1 1-1,1 0 1,0 0 0,1 1-1,0-1 1,2 1 0,0-1 0,1 1-1,0-1 1,1 1 0,4 14 3,3-5-6,2 0-1,1-1 1,1 0 0,2-1 0,0 0 0,1-1 0,1-1 0,16 17 6,22 19 28,2-2-1,32 22-27,-52-49 1,1 0 0,1-3 0,1-1 0,2-2 0,0-2 0,1-1 0,2-2 0,-1-3 0,2-1 0,0-2 0,39 5-1,19-6 71,0-4 0,67-5-71,-56-2 26,1 5-1,9 6-25,-108-9 4,152 21 38,114-3-42,-241-19-7,38 1 14,0-3 1,40-8-8,128-32 9,-150 22 89,2 3 1,0 5 0,0 5 0,16 3-99,491 56 545,-502-51-539,0-4-1,18-6-5,129-23 29,-135 16-10,1 6 0,1 5 1,29 6-20,99 4 94,38-29-87,16-19-3,159-30-13,-315 48 13,2 7 0,39 5-4,-88 5 1,139 8 14,2 8-14,13-30-4,26 6 13,-28 7-18,-204 6 12,1 2 0,-1 1 0,0 3 1,0 1-1,0 3 0,18 6-4,-24-4 0,0 0-1,0-3 1,1-1 0,0-2 0,15-1 0,18-8 8,-1-3 0,0-3 0,-1-4 0,19-7-8,69-16 61,-65-2 35,-68 26-63,-22 12-27,0 0-1,0 0 1,0 0 0,0 0 0,-1-1 0,1 1 0,0-1-1,-1 0 1,0 0 0,0 0 0,0-1 0,0 1 0,-1-1 0,1 0-1,-1 1 1,0-1 0,1-1-6,2-10 31,0 0 0,0 0-1,-1 0 1,-1-1 0,-1 1 0,0-1 0,-1 1-1,-1-1 1,0 0 0,-1 1 0,-1-1 0,-1 1-1,0-1 1,0 1 0,-2 0 0,0 0 0,-1 0-1,0 1 1,-1 0 0,0 0 0,-4-2-31,2 3 43,0 0 0,-1 1 0,-1 0 1,0 1-1,-1 0 0,0 1 0,0 0 0,-1 1 1,0 1-1,-1 0 0,0 0 0,0 2 0,-15-6-43,-127-35-208,-2 6 0,-3 7 208,136 29-6,-27-6 2,-247-64 81,263 63-60,-72-26-293,-1 5-1,-2 5 1,-44-3 276,-90 14-127,8 8 148,-496-34-7,425 41 55,-8 13 47,-5 13-33,-1 5-75,-11-1 8,-1 3-32,-9-5 10,-9 12 12,10 15-16,6-2-62,-1-16 3,-22-1 90,-1-4 6,4-14-20,-6-14 15,-36 6 164,302-5-524,1 4 0,0 5 0,-50 13 338,-30 16-2931,3 9-30</inkml:trace>
  <inkml:trace contextRef="#ctx0" brushRef="#br0" timeOffset="78318.051">1786 1743 7234,'-87'-31'5368,"74"28"-5247,0 2 0,0-1 0,-1 2 0,1 0 0,-1 0 0,1 2 0,0-1 0,0 2 0,0-1 0,0 2 0,0 0 0,0 0 0,1 2 0,-10 4-121,-55 31 658,23-17-227,52-24-428,1 0 1,-1 0 0,0-1 0,1 1 0,-1-1-1,1 1 1,-1-1 0,0 0 0,1 0 0,-1 1-1,1-1 1,0 0 0,-1 0 0,1-1 0,0 1-1,-1 0 1,1 0 0,0-1 0,0 1 0,0 0-1,0-1 1,1 1 0,-1-1 0,0 0-4,-13-15 85,11 15-68,0 0 1,0-1-1,-1 1 1,1 0-1,-1 1 1,1-1-1,-1 1 1,1-1-1,-1 1 1,0 0-1,0 0 1,1 1 0,-1-1-1,-3 1-17,-43-10 320,26 9-224,19 0-94,-1 0 1,0 0 0,1 1-1,-1 0 1,0 0 0,1 1 0,-1 0-1,0 0 1,1 0 0,-1 0-1,1 1 1,0 0 0,-2 1-3,-95 59-71,6 28 90,86-82-16,1 1 1,0 1-1,1 0 1,0 0-1,0 1 1,1-1-1,0 2 1,1-1 0,1 1-1,0 0 1,0 0-1,1 0 1,0 1-1,1 2-3,2-6 1,-1-2 0,1 0 0,0 0 0,0 0 0,1 0-1,0 0 1,0 0 0,0 0 0,1 0-1,0-1 1,1 1 0,0 0 0,2 6-1,6 7 6,0 0-1,2-1 1,1-1 0,0 0 0,1 0-1,10 9-5,-2-8-7,0 0 0,2-1-1,0-1 1,1-1 0,0-2-1,1 0 1,1-2-1,4 1 8,230 69-58,-252-79 58,80 17 45,2-4 0,16-2-45,-10-2 17,317 50 19,-136-22-40,-26-13 16,-77-22 17,-86 2-35,-43-2-9,0-2 1,0-2 0,-1-2 0,1-3 0,23-4 14,53-19 11,-57 10-1,0 3 1,2 2-1,-1 4 0,1 3 1,0 2-1,4 3-10,270 31-3,-278-29-1,0-3 0,1-2 0,-1-3-1,0-2 1,18-8 4,120-35 4,-172 44 2,92-24 4,1 5 1,15 4-11,-91 16-1,1-1 0,-1-3 0,-1-1 0,0-3 0,0-1 0,-2-3 0,0-1 0,-1-2 0,-1-2 0,-1-1 0,-1-3 0,26-23 1,1-11 57,-29 26 65,2 0 1,1 3-1,1 1 1,9-2-123,33-1 501,-89 40-313,-54-19-199,-171-30-721,-11 17 971,-25 1 422,-61 6-436,29-23-514,-62-25-137,347 65 416,-198-33-68,-30 6 78,-327-7 32,149 34-42,203 10 245,-38 18 423,-9 10-3226</inkml:trace>
  <inkml:trace contextRef="#ctx0" brushRef="#br0" timeOffset="83601.374">1902 3582 6233,'24'-59'6460,"-15"17"-5518,-7 36-984,-2 5 80,0 1 0,0 0-1,0 0 1,0-1 0,1 1 0,-1 0 0,0-1 0,0 1 0,0 0 0,0-1 0,0 1 0,0 0-1,0 0 1,0-1 0,0 1 0,0 0 0,0-1 0,0 1 0,0 0 0,0 0 0,0-1-1,0 1 1,-1 0 0,1-1 0,0 1 0,0 0 0,0 0 0,0-1 0,-1 1 0,1 0 0,0 0-1,0-1 1,0 1 0,-1 0 0,1 0 0,0 0 0,0 0 0,-1-1 0,1 1 0,0 0-1,0 0 1,-1 0 0,1 0 0,0 0 0,-1 0 0,1 0 0,0 0 0,0 0 0,-1 0-1,1 0 1,0 0 0,-1 0 0,1 0 0,0 0 0,-1 0 0,1 0 0,0 0 0,0 0 0,-1 0-1,1 0 1,0 0 0,0 1 0,-1-1 0,1 0 0,0 0 0,0 0 0,-1 1 0,1-1-1,0 0-37,-76 12 447,0-25-124,52 8-204,-1 1-1,1 1 0,-1 0 1,0 2-1,1 1 1,-19 3-119,-54 18 8,71-14-6,1-1 0,-2-2 0,1 0 0,0-1 0,-18-2-2,-5-4-4,25 0 83,0 1 0,0 1 0,-1 2 0,1 0-1,0 1 1,0 1 0,0 2 0,0 0 0,1 2 0,-7 2-79,-10 12-7,1 2 0,1 2 0,2 1 0,0 1 0,-10 13 7,-21 15 11,-44 15 33,97-64-51,-1 2-1,1-1 1,0 2 0,0 0-1,1 0 1,0 1 0,1 1-1,0 0 1,1 1 0,0 0-1,1 1 1,0 0 0,1 0 0,0 1-1,-1 5 8,5-8 2,0 1 0,0-1-1,1 1 1,1 0 0,0 0-1,0 1 1,1-1 0,1 0 0,0 1-1,1-1 1,0 1 0,1-1-1,1 0 1,-1 1 0,2-1-1,0 0 1,0 0 0,1 0 0,1-1-1,0 1 1,0-1 0,2 0-2,11 11 7,1 0 1,1-2-1,1-1 0,1 0 1,1-2-1,0 0 1,1-2-1,1 0 1,0-2-1,1-1 1,1-1-1,4 1-7,3 3 15,1-2 1,0-2-1,1-1 0,0-1 1,0-3-1,14 1-15,247-13 233,-131-1-215,12-7-6,44 31 675,101-29-290,-203 3-385,114 7-12,-151 4 95,1-4 0,-1-3 0,0-4 0,-1-3-1,0-4 1,12-8-95,5 2-31,-68 17 10,-1-1 1,1-1-1,-1-2 0,-1-1 0,0-1 1,0-2-1,-1-1 0,-1-1 0,0-1 1,2-3 20,-24 14-10,1-1 0,-1 1 1,0-1-1,0 0 0,-1 0 1,0-1-1,0 1 0,0-1 1,-1 0-1,0 0 0,-1 0 1,1-1-1,-1 1 0,-1-1 0,1 1 1,-1-1-1,0 1 0,-1-1 1,0 0-1,0 1 0,-1-1 1,0 0-1,0 1 0,-1-1 1,0 1-1,0 0 0,-1-1 1,0 1-1,0 0 0,0 1 1,-4-6 9,-8-13-203,-1 0 0,-1 1 0,-1 1 1,-1 0-1,-1 2 0,-9-7 203,-10-6 50,-1 1-1,-2 2 1,-1 2-1,-2 2 1,0 2-1,-2 2 1,-1 2-1,-38-11-49,-188-39 477,223 65-451,-1 2 1,1 2 0,-1 3 0,1 2 0,-1 2 0,1 2 0,1 3 0,0 1 0,0 3 0,-25 12-27,-302 120-2461,145-42-1114</inkml:trace>
  <inkml:trace contextRef="#ctx0" brushRef="#br0" timeOffset="96595.883">1819 4642 5657,'-16'2'6283,"25"-13"-4492,-3 4-2318,92-145-1843,-98 153 2396,0-1-1,0 0 1,0 0-1,-1 0 1,1 0-1,0 1 0,0-1 1,0 0-1,0 0 1,0 0-1,0 1 1,-1-1-1,1 0 1,0 0-1,0 0 1,0 1-1,0-1 0,0 0 1,0 0-1,0 1 1,0-1-1,0 0 1,0 0-1,0 0 1,0 1-1,0-1 1,0 0-1,0 0 0,0 0 1,1 1-1,-1-1 1,0 0-1,0 0 1,0 0-1,0 1 1,0-1-1,0 0 1,1 0-1,-1 0 0,0 0 1,0 1-1,0-1 1,0 0-1,1 0 1,-1 0-1,0 0 1,0 0-26,-18 30 913,-2 0 1,0-2-1,-2-1 1,-15 14-914,29-31 94,-24 10 81,-183-39 1811,209 20-1949,0 0 0,1 1 0,-1-1 0,1 1-1,0 0 1,0 1 0,-1-1 0,1 1 0,1 0 0,-1 0 0,0 1 0,1-1 0,0 1 0,0 0 0,0 0 0,-1 2-37,-51 37-706,30-34 639,-2 0 0,1-2-1,-1-1 1,0-1 0,-1-2 0,-1 0 67,-115 21 399,128-19-331,-62 17 41,1 3 1,-24 14-110,-79 77-348,86-66 386,69-39-19,1 2 0,0 1-1,1 0 1,0 2 0,-3 5-19,21-16 7,1 1-1,0 0 1,1 0 0,-1 0-1,1 0 1,1 1 0,-1 0 0,1-1-1,0 1 1,0 1 0,1-1-1,0 0 1,1 1 0,-1-1 0,1 1-1,1-1 1,-1 1 0,1 2-7,1 10-5,0-1 1,1 1-1,1-1 0,1 0 1,1 0-1,4 12 5,-2-18 15,1 1 1,1-1-1,0 0 0,1-1 0,0 0 0,1-1 1,0 0-1,1-1 0,0 0 0,1-1 1,0 0-1,0-1 0,1 0 0,0-1 0,3 1-15,-15-7 4,56 32 23,-26-13-9,0-1 0,2-2 0,0-1 0,1-1-1,0-3 1,1 0 0,1-2-18,59 3 6,0-5 0,16-3-6,-35-1 4,-46 0 29,1 1 0,-1 1 0,0 2 0,-1 1 0,7 4-33,82 22 73,-55-25-63,0-2 1,1-3 0,2-3-11,85 18 90,-72 8 178,-28-14-189,0-3 0,1-2 0,1-2 0,0-2-79,195 32 30,-219-31-29,-1-1 0,1-2 0,0-1 0,0-1 1,0-1-1,0-2 0,0-1 0,13-4-1,443-93 24,-76 4-56,-366 83 23,0-3-1,-1-1 1,-1-3 0,0-1-1,-2-1 1,-1-3 0,7-7 9,202-143 69,-242 171-73,-1 0 0,0 0 0,-1-1 0,1 1 0,-1-1 0,0 0 0,0-1 0,0 1 0,-1-1 0,0 1 0,0-1 0,-1 0 0,1 0 0,-1 0 0,0-1 0,-1 1 0,1-2 4,0-1-15,-1 0-1,0-1 0,0 1 1,-1-1-1,0 1 1,-1-1-1,0 1 1,-1-1-1,1 1 0,-2 0 1,1 0-1,-1 0 1,-1 0-1,0 0 0,0 1 1,-1-1-1,1 1 1,-2 0-1,1 1 1,-1-1-1,-1 1 0,1 0 1,-1 1-1,0-1 1,-1 1-1,1 1 1,-1 0-1,-1-1 16,-297-105 439,251 85-461,-155-59 18,-231-11 356,325 74-273,-71-14-47,-2 9-1,0 8 0,-2 8 1,-119 11-32,190 8-743,1 6 0,0 5 0,1 5 743,-84 24-3413,-6 9-221</inkml:trace>
  <inkml:trace contextRef="#ctx0" brushRef="#br0" timeOffset="123412.201">2107 5935 3433,'-15'-24'1807,"10"19"-1616,0-2 1,1 1-1,0 0 0,1-1 0,-1 0 0,1 1 0,1-1 0,-1 0 0,1-1 0,0 1 1,1 0-1,0-1-191,1-4-181,-3-2 2046,-24-14 2643,25 25-4423,0 0 0,1 0 1,-1 0-1,-1 1 0,1-1 1,0 1-1,-1 0 0,1-1 1,-1 1-1,1 0 0,-1 0 1,0 1-1,0-1 1,0 1-1,0-1 0,-1 1-85,-38 2 364,-23 11-256,-56-6 38,46-7 335,43 4-237,0 1 1,0 2-1,1 1 0,0 2 1,-17 7-245,35-11-5,0 0 0,0 1 0,0 1 0,1 0 0,0 0 0,1 1 0,0 1 1,0 0-1,-9 9 5,-27 29 158,29-32-65,2 1 0,0 0 1,1 1-1,1 0 1,1 2-1,0-1 1,1 2-1,-4 9-93,14-20 33,0 0 0,1 0-1,0 0 1,1 0-1,-1 0 1,2 0 0,-1 0-1,1 0 1,1-1 0,0 1-1,0 0 1,1 0-33,2 19 128,-1-15-100,0 0 0,1 0 0,0-1 0,1 1 0,0-2 0,1 1 0,0-1 0,1 0 0,0 0 0,1-1 0,0 0 0,1 0 0,0-1 0,0-1 0,8 5-28,24 25 38,98 130 513,-127-154-544,0-1 0,1 0 1,1-1-1,0-1 0,1 0 1,0-1-1,0-1 0,16 7-7,125 26-21,-79-25 65,-56-9-31,-1 0 0,0 1 0,-1 2 0,0 0 0,0 1 1,-1 0-1,5 7-13,68 40 20,-80-51-29,1 0 0,0-1 0,0-1 0,1 0 0,0 0 0,0-1 0,0-1 0,1-1 0,-1 0 0,1-1 0,0 0 0,0-1 0,-1-1 0,1 0 0,0-1 0,9-2 9,75-20 19,10-21 69,-2-8-27,61-26 11,-136 60-67,-1-2 0,-1-1 0,0-2 0,18-19-5,-9 8-5,-22 20-1,-1-1 0,0 0 1,0-1-1,-2-1 1,8-12 5,15-39 6,-38-29-23,2 78 11,0 0 1,-2 0-1,0 0 0,-1 1 1,-1-1-1,-1 1 0,-1-1 0,0 1 1,-1 0-1,-1 1 0,-1 0 1,0 0-1,-2 0 0,0 1 1,-5-6 5,3 9 57,0 1 1,-1 1 0,0 0 0,-1 0 0,-1 2-1,1-1 1,-1 2 0,-1 0 0,0 1-1,0 1 1,0 0 0,-1 1 0,1 0 0,-1 2-1,0 0 1,-1 1 0,1 1 0,-3 0-58,-677-24 153,658 24-187,-3-2-46,1 1 0,-1 3 0,1 2-1,0 1 1,-4 3 80,-8 6-809,2 3 0,-1 2 0,2 3 0,1 1 0,1 3 0,0 2 0,-25 20 809,-95 76-3707</inkml:trace>
  <inkml:trace contextRef="#ctx0" brushRef="#br0" timeOffset="133676.923">2144 6557 8050,'-77'1'6898,"66"2"-6837,-1 0 1,1 1-1,1 1 1,-1-1-1,1 2 0,0 0 1,0 0-1,-7 5-61,-43 24 664,44-27-413,0 0-1,0-2 0,-1 0 0,0-1 0,0 0 0,0-1 0,-11 0-250,-44 11 729,-75 32-48,43-34-652,-16 14-10,-16 17-15,102-27-9,0 1 0,2 1 0,0 2 0,2 2 0,0 0-1,-16 19 6,9-11-2,-43 49-17,77-75 14,0 0 0,1 0 0,-1 0 0,1 0 0,1 1 0,-1-1 0,1 1 0,0-1 0,0 1 0,1 0 0,-1-1 0,1 1 0,0 0 0,1 0 0,0-1 0,0 1 0,0-1 0,0 1 0,1-1 0,0 1 0,0-1 0,0 0 0,1 0 0,0 0 0,0 0 0,1 1 5,11 16-21,1-1 0,1-1 1,0 0-1,21 17 21,-16-18-13,0-1 1,2 0-1,0-2 1,1-1 0,0-1-1,1-1 1,1-1-1,0-2 1,0 0-1,1-2 1,0-1-1,5 0 13,127 25-40,102 62 118,102-6-48,-150-32-14,-172-47-31,1-2 0,0-1-1,1-2 1,37-3 15,-72-1 2,11 0 39,1 0 1,-1 1-1,0 1 1,0 1-1,0 0 1,17 7-42,-20-4 68,7 3-18,1 0 1,1-1-1,-1-2 1,1 0-1,0-2 1,1-1-1,25 0-50,-7-6-1,0-2 0,0-2 0,-1-2 0,0-2 0,28-12 1,-48 14 2,0 0 0,0 2 1,0 1-1,1 1 0,0 1 0,0 1 0,0 1 1,0 1-1,21 3-2,306 69 47,-319-68-50,-1-2 1,1-2 0,-1 0 0,1-3-1,-1 0 1,2-3 2,14-3-18,-1-2 0,-1-3 0,0-1 0,13-9 18,-17 5-8,-18 7 12,0 0 0,0 2 0,1 0 0,1 2 0,0 1 0,0 1-1,0 1 1,1 2 0,0 0 0,0 2 0,10 1-4,134 32 45,-133-22-49,0-2 0,1-1 0,34-1 4,-52-4-26,0-1 0,0-2 0,0 0 0,-1-1 0,1-1 0,-1-1 0,1 0 0,-1-2 0,-1 0 0,0-2 0,0 0 0,0-1 0,-1-1 0,-1 0 0,0-2-1,0 0 1,6-7 26,-19 16 2,1 0 0,-1-1 0,-1 0 0,1 0 0,-1 0 0,0 0 0,0 0 0,0 0 0,0-1 0,-1 0 0,0 1 0,-1-1 0,1 0 0,-1 0 0,0 0 0,0 0 0,-1 0 0,0 0 0,0 0 0,0 0 0,-1 0 0,0 0 0,0 0 0,0 0 0,-1 0 0,0 0 0,-2-3-2,-14-26 8,-1 1 0,-2 0 0,-2 2 1,-1 0-1,-1 2 0,-2 1 0,-18-16-8,9 13 59,-1 1 1,-2 2-1,-1 2 0,-1 1 0,-1 3 0,-2 1 1,0 2-1,-1 2 0,0 2 0,-34-7-59,-201-41 144,104 26-549,-115-43 405,232 60 23,-1 3 0,0 2 0,-1 3 1,-1 3-1,-48-2-23,-182 15 119,1 0-110,195-7-4,0-4 1,-25-9-6,-188-54 30,287 66-20,-19-6 74,0 1-1,-1 3 1,0 1-1,0 1 1,0 3 0,-1 2-1,-39 4-83,53 2-28,1 1 0,1 2-1,-1 1 1,1 0 0,1 2 0,0 1-1,1 2 1,1 0 0,0 1 0,0 2-1,0 2 29,-90 82-1655,-22 16-2055</inkml:trace>
  <inkml:trace contextRef="#ctx0" brushRef="#br0" timeOffset="136359.772">1675 7602 4977,'-68'-51'6289,"63"48"-6117,0 0 1,0 1-1,-1-1 1,1 1-1,-1 0 1,1 0-1,-1 1 0,1 0 1,-1 0-1,0 0 1,0 1-1,1 0 1,-1 0-1,0 0 1,0 1-1,0-1 1,1 2-1,-1-1 1,1 0-1,-5 3-172,2-1 83,1 0 0,0 1 0,0 0 0,0 0 0,0 1 0,0-1 0,1 2 0,0-1 0,0 1 0,1 0 0,-1 0 0,1 0 0,1 1-1,-1 0 1,-2 5-83,-49 45-1933,0 5 2702,31-32-335,0 2-1,3 0 0,0 2 1,2 0-1,-12 31-433,25-46 27,1 0-1,0 1 1,1 0-1,1 0 0,1 0 1,1 1-1,1-1 1,1 1-1,0-1 0,4 20-26,-1 71 74,-4-80-58,2 0 1,0-1 0,2 1-1,2-1 1,1 0 0,3 7-17,-3-20 63,0-1 1,1 0 0,1-1 0,1 1-1,0-2 1,1 1 0,0-1-1,1-1 1,1 0 0,0 0 0,1-1-1,0-1 1,1 0 0,0-1-1,1-1 1,0 0 0,0-1 0,6 2-64,202 73 480,61-1 48,-259-76-520,1-1 1,1 0 0,-1-2-1,1-2 1,-1 0-1,1-1 1,-1-2 0,1-1-1,-1-1 1,0-1 0,12-4-9,-2 1 3,8-3 18,1 1 1,-1 3-1,1 2 1,36 1-22,-54 4 15,-1-2 0,1 0-1,0-2 1,-1-1 0,0-1 0,0-1 0,-1-1-1,0-2 1,17-8-15,202-108 19,-104 47-14,-133 71-4,0-1-1,0 1 0,-1-2 1,0 1-1,0-1 0,-1 1 1,-1-2-1,0 1 0,0 0 1,-1-1-1,0 0 0,0 1 1,-2-1-1,1 0 1,-1-1-1,-1 1 0,0 0 1,-1 0-1,-1-9 0,3 10 29,0-1 0,0 0 0,-1 0 0,-1 0 0,0 0 0,0 0 0,-1 1 0,-1-1 0,0 0 0,0 1 0,-1 0 0,0 0 0,-1 0 0,0 0 0,0 1 0,-1 0 0,-1 0 0,1 0 0,-2 0-29,-227-138 779,98 67-923,80 43 73,10 4 127,0 2 0,-3 2-1,0 2 1,-2 2 0,0 3-1,-1 2 1,-2 2 0,0 3-1,-25-3-55,38 15 65,1 1-1,-1 2 0,1 2 1,0 2-1,-1 2 1,1 1-1,-15 6-64,-26 12-636,2 3 0,-64 33 636,-37 29-2526,-34 36-1571</inkml:trace>
  <inkml:trace contextRef="#ctx0" brushRef="#br0" timeOffset="158906.623">1987 9012 7642,'-14'-6'4162,"-1"-3"-2879,-9-105-1794,3 9 1438,19 102-814,-1 0 1,1 0-1,-1 0 1,0 0-1,0 0 1,-1 1-1,1-1 1,0 1 0,-1 0-1,1 0 1,-1 0-1,0 0 1,0 1-1,0-1 1,0 1-1,0 0 1,0 1-1,-3-1-113,-3-2 211,-17-2 49,-1 1 0,0 1 0,-1 2 0,1 1 0,0 1 0,0 1 0,0 2 1,0 0-1,-1 3-260,-84 9-3,15-10-250,51-5 176,0 3 1,1 2 0,-32 9 76,48-7 15,0 2-1,1 1 0,1 1 1,-1 1-1,2 2 1,0 1-1,1 1 1,1 1-1,0 1 1,2 2-1,0 0 0,-8 11-14,-71 105-6,61-70-4,12-24 30,3 1-1,1 1 1,3 2-1,1 0 1,-9 34-20,28-62 50,0 0 0,0-1 0,2 1 0,0 0 0,2 0 0,0-1 0,1 1 0,0-1 0,2 1 0,0-1 0,1 0 0,1-1 0,1 0 0,0 0 0,1 0 0,1-1 0,0-1 0,7 7-50,0 3 26,1 0 0,1-1 0,2-2 0,0 0 0,1-1 0,2-1 0,0-1 0,1-1 0,0-1 0,1-1 0,1-2 0,1 0 0,0-2 0,1-1 0,0-2 0,2 0-26,56 10 0,0-4-1,2-4 1,8-4 0,-35-1-4,281 30 50,24 19 293,-280-41-195,1-4 0,0-4 0,39-4-144,-41-8 38,1-4-1,-1-3 0,-1-4 1,13-7-38,-38 7-1,-1-3 0,0-2 1,-2-3-1,-1-2 0,-1-2 1,22-18 0,-28 13-43,-2-3 0,-1-1 1,-3-3-1,-1-1 0,-1-2 1,0-6 42,-19 24-27,-2-1 1,-1-1 0,-1 0 0,-1-1 0,-1-1-1,-2-1 1,-1 0 0,-2-1 0,-1 0 0,-1-1-1,-2 0 1,-1 0 0,-2 0 0,-1-3 26,-2 8 17,-2-1 1,0 1-1,-2-1 1,-1 1-1,-1 0 1,-2 0-1,-1 1 1,-1-1-1,-1 2 0,-1-1 1,-3-1-18,-20-25 13,-2 0-1,-3 3 1,-2 1 0,-2 2-1,-32-26-12,48 46-2,20 20 1,-30-31-5,-1 1-1,-2 2 1,-2 3 0,-9-5 6,16 16 1,-1 2 0,-1 2 0,0 1 0,-1 2 1,-1 1-1,0 3 0,-1 1 0,0 1 0,0 3 1,0 1-1,-22 2-1,11 2-51,0 4 1,1 1-1,-23 6 51,-10 7-334,1 3 1,1 3 0,1 4-1,1 4 1,2 3-1,-5 6 334,-25 19-1704,2 5 0,-13 16 1704,-209 182-3644</inkml:trace>
  <inkml:trace contextRef="#ctx0" brushRef="#br0" timeOffset="166556.933">4236 9036 9378,'-10'5'5415,"24"6"-5025,19-4-402,0-2-1,1-1 1,-1-1-1,28-3 13,-29 1 5,33-4-9,0-2-1,0-3 1,-1-3-1,0-3 1,-1-3 0,-1-2-1,10-8 5,18-7-6,-3-5-1,50-30 7,2-9 29,67-53-29,144-111-14,20-18 20,-276 187-6,-2-5 0,-5-4 0,41-51 0,319-376 64,-151 125-24,-161 190-22,-9-6-1,19-57-17,208-459 28,-210 385-16,-11-14-12,106-373 59,-43 3-34,-138 498 102,24-103 519,-74 290-412,-1-1-1,-1 1 0,-2-1 0,-1 0 0,-2-11-233,-1 30 140,-1-1 1,0 1-1,-1 0 1,0 1-1,-1-1 0,-1 0 1,0 1-1,0 0 0,-1 0 1,0 1-1,-8-10-140,-31-63 454,45 77-466,-1 1 1,1-1 0,0 0-1,0 1 1,1-1-1,0 1 1,0-1 0,0 1-1,0-1 1,1 1 0,0 0-1,0 0 1,0 0-1,1 0 1,0 0 0,0 0-1,0 1 1,1-1-1,0 1 12,0-3-23,53-85-992,-54 63 18,-15 28-1931,-5 8 443</inkml:trace>
  <inkml:trace contextRef="#ctx0" brushRef="#br0" timeOffset="167014.889">8443 2520 8922,'1'-37'6869,"32"-11"-6962,-16 26 458,25-45-383,-3-2 0,-2-2 0,10-36 18,-17 42-10,121-267-55,-12-19 125,-57 183-40,-78 160-11,0 0 0,0 0 0,1 1 1,0-1-1,0 1 0,1 0 0,-1 0 0,2 1 0,-1 0 0,1 0 0,0 0 0,0 1 1,0 0-1,1 0 0,0 1 0,0 0 0,0 1 0,0-1 0,1 2 0,-1-1 0,1 1 1,0 0-1,0 1 0,-1 0 0,1 0 0,0 1 0,0 0 0,0 1 0,0 0 0,3 1-9,10 5-3,-1 1 0,0 0 0,0 2 0,-1 1 0,-1 0 0,1 1 0,-2 2 0,0-1 0,0 2 0,-2 1 0,0 0 0,0 1 0,-2 0 0,0 1 0,5 10 3,-3 1-79,-1 0 0,-2 1 0,-1 0 0,-1 1 0,5 26 79,16 67-941,-1 17-1834</inkml:trace>
  <inkml:trace contextRef="#ctx0" brushRef="#br0" timeOffset="184914.941">13038 477 5161,'-20'-2'1191,"1"0"-1,0 1 0,0 2 1,-1-1-1,1 2 1,-1 1-1191,10-2 135,0 2 1,0-1-1,0 1 0,0 0 1,1 1-1,-1 0 1,1 1-1,0 0 1,0 0-1,1 1 1,0 0-1,0 1 1,0 0-1,1 0 0,0 0 1,0 1-1,0 0 1,-4 8-136,-25 51 239,3 2 1,4 0 0,-18 60-240,-37 150 34,-8 31-64,-23 14 135,-12 38 267,92-233-236,4 1 0,1 38-136,3 74 44,11 2-1,14 198-43,2-432 1,0 120 32,-17 126-33,-48 178 234,40-270 727,-2 105-961,22-77 773,12 62-773,19 218 217,-28 17-125,-28 20 471,23-268 410,12 42-973,13-59 459,29 122-459,69 264 60,-15-44-32,-17-29-24,-19-25 16,-30-290-17,20 49-3,-2-69 20,22 40-20,-4-38-35,39 64 35,-85-216-33,2-1-1,3-1 1,2-2 0,4 3 33,-8-16-25,2-2 0,1 0 0,1-3 1,1 0-1,20 11 25,196 135 26,-190-139-40,0-2 0,3-3 0,19 6 14,-17-16-81,1-3 1,0-3-1,1-3 0,1-2 1,0-3-1,0-4 1,1-2-1,-1-3 1,1-3-1,31-8 81,-30 4-51,-1-4-1,-1-2 0,20-9 52,0-7-81,-1-4 0,23-15 81,-38 14-68,-1-2 1,-1-4-1,10-12 68,28-30-149,61-63 149,-116 99-20,38-34-176,58-68 196,-78 63-170,-4-3 0,-4-2 0,6-20 170,208-342-265,-16 42 277,-33 1-224,-156 260-287,45-141 499,-49 89-168,16-99 168,29-231 1,27-2 11,8 38 6,-117 373-21,-6-2 0,-5 0 1,-5-4 2,-1-73 9,17-592 28,1 449 39,44-169-76,-30 262 20,40-150 28,-71 339-33,-3-1 0,-2 0 0,-4 0 0,-2-1 0,-3-2-15,-7-5 27,-3 1 0,-17-64-27,17 92-2,-67-384 18,-9-21 47,72 388 135,-4 1 1,-2 1-1,-2 0 1,-3 2 0,-2 1-1,-3 1 1,-2 2-1,-2 1 1,-3 1 0,-11-9-199,12 18 76,2-2 1,2-1 0,2-1-1,-2-10-76,-4-23-33,3-1-1,-18-70 34,28 79-13,22 66 12,-20-65 13,-3 2 0,-3 1-1,-2 1 1,-4 1 0,-30-44-12,40 78 141,-1 0 1,-1 2 0,-2 1 0,-1 0 0,-30-20-142,-144-90 678,112 69-717,4-4 0,-77-81 39,84 75-24,-3 4 1,-3 4-1,-22-11 24,81 64 48,0 0 0,-2 2 0,0 1 0,-1 1 0,0 2 0,0 1 0,-1 1 0,-1 1 0,1 2 0,-1 1 0,0 2 0,-1 1-1,1 1 1,0 1 0,-2 2-48,-37 9 55,0 3-1,-63 22-54,97-26 2,-176 48-1,154-41-42,-1-3 0,0-2-1,-1-3 1,-12-2 41,-58 0-423,-1-7 0,-1-4 423,5-3-377,-47-2-1399,-93 9 1776,181 5-447,1 3 1,0 4-1,1 4 1,-68 22 446,81-15-304,1 3 0,2 4 0,1 2 0,2 3 1,1 3-1,2 3 0,-18 17 304,-26 30-2775,-68 75 2775,-90 114-2709</inkml:trace>
  <inkml:trace contextRef="#ctx0" brushRef="#br0" timeOffset="-177184.186">15401 359 13339,'-447'2'876,"391"-4"-884,1 3 0,-1 2 1,0 2-1,1 3 0,0 3 0,-43 14 8,30 0-38,1 3-1,2 2 0,-19 16 39,-184 120-38,8 18 146,205-135-57,3 3 1,2 1 0,3 3-1,2 2 1,-12 22-52,-63 112 118,1 19-118,97-172 1,-89 169 15,-15 62-16,66-119-7,-39 156 7,-54 216 14,-19 100 355,21 87 283,123-488-478,9 12-174,13-61 36,9 0 0,13 73-36,-12-192 4,65 659 169,-19 100 506,-43 76-118,-5-691-517,8 0-1,31 167-43,-21-256 11,5-1-1,32 88-10,39 63 24,39 57-24,34 33 20,-130-271-2,3-2-1,3-1 0,4-3 1,43 48-18,-67-90 0,1-1 1,2-1 0,1-1-1,1-2 1,1-1 0,12 5-1,-3-6-4,1-3 0,0-2 1,2-1-1,0-2 0,1-2 1,0-2-1,1-2 0,21 1 4,26-2-31,0-5 0,34-4 31,7-5-92,0-6 1,54-14 91,-86 8-37,-1-5 0,-1-4 0,24-12 37,-40 6-22,-1-4 0,-1-4 0,-2-2 0,2-7 22,318-220-81,-329 218 79,-1-4 1,-3-2-1,-3-3 0,15-23 2,-12 4 9,-4-2 0,-4-4-1,-3-1 1,8-26-9,6-31 10,-6-3 0,40-140-10,-21 12 47,2-70-47,-49 157 28,-8-2 1,-2-110-29,-12-543 53,-26 538-43,-73-687 14,39 649 306,-45-142-330,50 306 594,-28-62-594,-145-373 708,-33-92-632,-3-159-1059,222 763 727,-57-208-2581,-107-243 2837,50 237-2928,-8 35 190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00:16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1941 104 9170,'-94'46'5895,"-2"-5"-6794,-102 12-530,48-18 2310,75-6-360,1 4 0,1 2 0,2 4 1,2 2-1,2 4 0,2 2 0,-57 55-521,-90 67-905,105-89 201,59-48 632,1 3-1,2 1 0,1 3 0,3 1 0,1 2 0,1 2 0,-7 15 73,30-34 187,1 1 0,1 0 1,1 1-1,1 1 0,2 0 0,0 1 0,2 0 0,2 0 0,0 0 0,2 1 1,2 0-1,0 0 0,2 12-187,1 8 132,3 0 1,1-1 0,3 0 0,8 28-133,-8-49-15,0 0 0,2 0 0,1-1 0,1 0 0,2-1 1,0 0-1,2-1 0,12 15 15,-12-23-94,0 0 0,1-1 1,1-1-1,0-1 0,1 0 0,0-2 1,1 0-1,1-1 0,0-1 0,0-1 0,1 0 1,0-2-1,0-1 0,15 2 94,22 1-184,0-2-1,0-3 1,0-2-1,0-4 1,13-2 184,291-12-219,-280 19 229,0 3 0,-1 4-1,15 7-9,269 45 4,-262-52-125,0-4 0,95-7 121,239-31-250,-9 8 342,-263 26 263,105 18-355,-140-1 327,0 6 0,8 9-327,-111-28 50,183 44 316,24-7-366,-124-32-235,0-5 1,1-5 0,14-5 234,330-27-592,-44 21 597,-15 38 364,-228-4 705,62 21-1074,225 49 927,-337-75-867,-1-5 1,2-6-1,50-4-60,90-16-127,85-22 127,273-27-165,-11 41 105,-48 18 63,-12-4-59,7-14 4,16-31 32,-10-41-39,-398 68 12,2 8 1,79 5 46,-52 15 21,158 26-21,160 32-5,-33-24 11,-7-16-20,4-9 48,-232-18-30,22-12-4,272-56-122,46 7-30,-7 37-91,-451 16-85,-1-4 0,-1-6 0,32-13 328,-49 2-347,-2-3-1,-1-6 1,17-13 347,-12 0-191,-3-5 1,44-36 190,-51 26 33,-2-4 0,25-30-33,142-156 276,-190 178-168,-3-3 1,0-9-109,139-216 53,-194 292-54,-7 12 7,-1 0-1,0 0 0,0 0 0,0-1 1,-1 0-1,0 0 0,-1 0 1,0 0-1,0 0 0,0-1 0,-1 0 1,-1 1-1,1-1 0,-1 0 1,-1-6-6,-6-5-8,0-1 1,-2 1 0,0 0 0,-2 0 0,0 1-1,-1 1 1,-1 0 0,0 0 0,-2 1 0,0 1 0,0 0-1,-2 1 1,-12-10 7,-24-23-76,-3 2 1,-1 3-1,-2 2 0,-2 2 0,-1 4 0,-31-12 76,38 23-28,-2 1 0,0 4 0,-1 2 0,-1 2 0,-1 3 0,-12 1 28,-14 2 170,-1 4 0,-1 4 0,-65 8-170,-254 30 687,-37-23-533,-48-34-172,-37 12-33,390 18 66,0 5 1,-93 25-16,-300 81 114,338-83-252,-2-8 0,-53-4 138,-469-3-739,701-23 723,-675 5-254,45-30 252,52-14 66,19 2 28,13-10-9,2 14 90,-2 9 92,-19 16 309,13 28 391,6-2-327,8-27-442,-25-10-162,297 20 7,-36 15-25,7 19 16,-1 15-16,259-41 6,-523 74-41,310-67-125,-96-14 160,-252-40-36,-16-39 101,-23-8 56,22 18-7,214 3-596,213 24-2393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04:16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11434,'-1'10'5352,"4"8"-3221,2-14-2135,1 0 0,-1-1-1,1 1 1,0-1 0,0-1-1,0 1 1,1-1 0,-1 0-1,0 0 1,1-1-1,-1 0 1,1 0 0,0 0-1,-1-1 1,5 0 4,-6 0-9,237-3-79,-58-3 125,106 25 11,39 38-49,79-1 17,69-24-39,64-25 10,10-4 11,-3 18 24,-19 17-30,-11-12 22,-51-41-35,-307 8 135,0 7 1,0 8-1,128 22-114,-263-25 131,73 1 854,-133-8-817,-60 1-3665,18 7 490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01:34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6725 1314 4465,'-31'-18'7131,"23"12"-5929,2-12-1556,20-15-496,12-23 644,-11 7-821,4 6 1218,-17 42-107,-1-1 0,0 1 0,0-1 1,-1 0-1,1 1 0,0-1 0,0 0 0,-1 0 1,1 1-1,-1-1 0,0 0 0,1 0 1,-1 0-1,0 1 0,0-1 0,0 0 1,0 0-1,-1 0 0,1 0 0,0 1 0,-1-1 1,1 0-1,-1 0 0,0 1 0,0-1 1,1 0-1,-1 1 0,0-1 0,0 1 1,-1-1-1,0 0-84,-30-36 1425,31 34-1447,-1 1 0,0-1 0,-1 1 0,1 0 0,0 0 1,-1 0-1,0 0 0,0 1 0,0-1 0,0 1 0,0-1 0,0 1 1,0 0-1,-1 0 0,1 1 0,-1-1 0,0 1 0,1-1 0,-3 1 22,-180-30 403,-168 21 291,127 9-741,-129 18 47,162-5 17,-213 9-47,-101 2 60,365-18-5,1-5 0,-101-15-25,9-6-11,-140-33-157,132 27 139,-3 27 219,-445-18 5,433 19-90,-158-13-209,151 12 68,179 8 174,0 4-1,2 4 0,0 4 1,1 3-1,1 3 0,-1 5-137,10 0-10,0 3-1,3 2 1,1 4-1,2 3 11,58-38-2,-13 8-2,2 1 0,0 1 0,0 0 0,1 2 0,1 0 0,1 1-1,1 0 1,0 2 0,-5 9 4,10-14 15,1 1 0,0 0 0,1 1 1,0 0-1,1 0 0,0 4-15,5-6 2,0-1-1,1 0 1,0 0 0,1 0-1,1 1 1,0-1 0,1 0-1,0 0 1,1 0 0,1 0-1,0-1 1,1 1 0,0-1 0,1 0-1,1 0 1,0-1 0,1 0-1,0 0 1,0-1 0,1 0-1,1-1 1,0 1 0,1-2-1,0 0 1,0 0 0,11 6-2,124 77-106,37 14 21,-136-85 70,0-3 1,1-2-1,43 8 15,40 2-2,1-5-1,0-6 1,2-6 0,-1-6-1,6-6 3,180-16-96,8-27-243,-5 4 182,-186 28 198,1 7 1,0 5-1,0 7 0,-1 6 1,41 11-42,102 25 65,13-11-138,-84-20 93,506 57 45,-633-57-63,0-5 1,0-2-1,1-5 1,0-3-1,-1-3 1,21-6-3,-24-5 3,11-1 10,1 3 0,34 3-13,-103 7-4,47 1 3,1-3 0,-1-2 0,43-11 1,7-11 9,204-35-7,-56 8 4,-222 42-5,-1 2-7,-20 7-7,0-2-1,1 0 1,-2-2-1,1 0 1,-1-1-1,0-2 1,-1 0-1,0-1 1,0-1-1,-2-1 1,1-1-1,-2-1 1,0 0-1,1-3 14,79-109-111,-94 122 141,-1-1 0,1 0 0,-1 1 0,0-1 0,-1 0 0,0 0 0,0-1 0,0 1 0,-1 0 0,1-1 0,-1 1 0,-1-1 0,0 1 0,0-1 0,0 0 0,0 1-1,-1-1 1,0 1 0,-1 0 0,1-1 0,-1 1 0,-1 0 0,1 0 0,-1 0-30,-17-55 20,15 41-15,-2 0 1,1 1 0,-2 0-1,-1 0 1,0 1-1,-2 0 1,1 1-1,-7-7-5,7 12 45,0 1 1,0 0-1,-1 1 0,-1 0 0,0 1 0,0 1 1,0-1-1,-1 2 0,-3-1-45,-5-2 81,0 2-1,-1 1 1,-1 0 0,1 2-1,-1 0 1,-15 0-81,-187-7-449,38-15 946,81-10-3023</inkml:trace>
  <inkml:trace contextRef="#ctx0" brushRef="#br0" timeOffset="12302.409">6495 4150 9690,'31'-4'5750,"17"-8"-5451,-7 1-300,84 9 40,-77 6-21,-18-5-13,-1-1-1,0-1 1,0-2 0,0-1-1,0-1 1,-1-2-1,0-1-4,131-29 38,-135 37 75,1 2 1,-1 0-1,1 2 1,-1 1-1,18 4-113,50 5 324,445-7-124,-455-2-159,-1-4 1,1-3 0,-1-3-1,71-17-41,-97 13 9,28-7 79,1 3 1,43 1-89,231-20 561,-245 15-532,0 6-1,0 4 1,99 6-29,160 28 14,-256-28-16,0-5 0,-1-6 0,62-16 2,69-2 22,-119 32 52,0 6 1,65 13-75,84 5 70,78-4-59,-332-17-3,78 9-4,-1-5 1,1-4 0,77-8-5,-85 1 51,0 3-1,0 4 0,4 5-50,-71-6 12,5-1-5,0-1-1,0-2 1,0 0 0,26-7-7,-10 4 1275,-47 6 641,-9 0-4461,-30 3-1309</inkml:trace>
  <inkml:trace contextRef="#ctx0" brushRef="#br0" timeOffset="48099.658">5953 4867 7546,'-1'0'741,"-8"1"5239,13 7-4926,68 5-912,180-5-48,-41 21 286,-67-5 84,87 3-44,476 13-296,-370-22-133,5 10 26,24 2-33,20-7 40,26-12-33,-16-1 26,-2 8-14,-8 12 7,21 12-18,11-12 18,21-23-34,-13-25 29,-8-16-18,-30 21 45,-39 40 80,-44 17 194,-188-28-66,1-4-1,0-6 1,0-4-1,39-9-239,30-14 1312,-186 20-1184,24-8-2742,-11 0-1169</inkml:trace>
  <inkml:trace contextRef="#ctx0" brushRef="#br0" timeOffset="50247.274">16332 5080 7434,'2'-9'5459,"12"12"-3853,348 26-1284,-164-23 122,61-18-128,-185 9-255,150-5 175,10 11-236,147 18 91,39-13-49,26-4-27,-20 12 2,-8 11-10,-5-1-6,-9-25-2,-34-4-6,242 29 23,-537-23-15,0-4-1,0-2 0,0-4 0,-1-3 1,50-14-1,-76 13 3,0-1 0,-1-2 0,-1-3 0,0-1 0,-1-3 0,-1-1 0,-1-3 0,-1-1 0,-2-2 0,26-23-3,-35 25 9,-1-1-1,-2-2 1,0-1-1,-3 0 0,0-2 1,-2-1-1,-1-1 0,-2-1 1,-2-1-1,-1 0 0,10-32-8,-25 60 29,0-1 0,-1 0 0,0 0 0,0 0 0,-1 0-1,0 0 1,-1 0 0,0 0 0,0 0 0,-1 0 0,0 0 0,-1 1-1,0-1 1,0 1 0,-1-1 0,0 1 0,0 0 0,-1 1-1,0-1 1,0 1 0,-1 0 0,0 0 0,0 1 0,-5-5-29,-179-132 438,139 98-394,-87-64-78,64 71-56,-2 3 1,-1 4-1,-52-14 90,64 23-101,-193-49-233,-33 9 256,-13 3 145,-38 16-10,-35 17-73,-11 14-61,-12-2 58,4-1 38,-16 19 50,258 9-13,-102 24-56,-138 38-2,24-3-252,19 11-421,29 7 391,200-52 393,1 4-1,2 6 0,2 5 1,-15 15-109,100-50-20,0 2 1,2 1-1,0 1 1,2 2-1,0 1 1,2 1-1,1 1 1,1 2-1,1 0 1,-17 30 19,31-42-51,1 1 0,0 0 0,2 1-1,0-1 1,1 1 0,1 0 0,1 1 0,0-1 0,2 1 0,0 16 51,2-16-623,1 1 0,0 0 1,1-1-1,2 0 0,0 0 0,4 8 623,16 31-2384</inkml:trace>
  <inkml:trace contextRef="#ctx0" brushRef="#br0" timeOffset="62875.159">22666 6615 8898,'-88'5'4693,"39"-27"-5236,25 19 757,0 2 0,0 0 0,0 1 0,0 1 0,0 2 0,0 0 0,0 2 0,1 0 0,0 2 0,0 0 0,0 2 0,1 0 0,-14 9-214,-168 48 325,-199 64-271,126-56 301,-146 87 163,163-54-324,-39-20 175,43 22 425,126-42-730,16-24-24,102-38-14,0 2 1,1-1-1,0 2 1,0-1-1,1 2 1,0-1-1,-6 8-26,14-13-6,1 0 0,-1 0 1,1 1-1,0-1 0,0 0 0,1 1 0,-1-1 1,1 1-1,-1-1 0,1 1 0,0-1 0,0 1 0,1-1 1,-1 0-1,1 1 0,0-1 0,0 1 0,0-1 1,0 0-1,0 0 0,1 0 0,-1 1 0,1-1 1,0-1-1,0 1 0,0 0 0,0 0 0,1-1 0,-1 1 1,1-1-1,0 0 0,1 1 6,11 17 1,67 45-67,-62-52 73,2 0 0,-1-1-1,2-2 1,-1 0 0,1-1-1,14 2-6,131 47-1,105-1 26,-125-35-17,7-13-26,177 13 34,-125 5-18,80-35 12,-235 7-9,0 2 0,-1 3 1,1 2-1,5 3-1,129-3 0,-11-19-1,111-10 15,-32 23 12,179-23-48,-376 20 19,0 3 0,0 2 0,36 6 3,57 3 3,110-7-9,-2-7-11,-55 14-20,-197-10 25,-1 0 0,1-1 0,0 1 0,-1-1 1,1 0-1,0 0 0,-1-1 0,1 1 0,0-1 1,-1-1-1,1 1 0,-1-1 0,0 0 0,1 0 0,-1-1 1,0 1-1,0-1 0,0 0 0,-1 0 0,1-1 1,-1 0-1,0 1 0,0-2 0,0 1 0,0 0 1,-1-1-1,0 1 0,1-1 0,-2 0 0,1 0 0,-1 0 1,1-1-1,-2 1 0,1 0 0,0-1 12,-2-16 4,-1 0 1,-1 0-1,-1 1 0,-1-1 1,-1 1-1,-1 0 0,0 1 0,-2-1 1,0 1-1,-11-18-4,0 4-24,0 1-1,-2 1 1,-2 1 0,-1 1 0,-8-7 24,-123-108 297,51 52-80,-16-31-166,110 111-49,-7-9-28,-1 0 1,-1 0 0,-1 2 0,0 1-1,-2 0 1,0 1 0,-1 2 0,-1 0 0,-5-1 25,-176-74 520,124 53-301,-1 4 0,-73-19-219,-197-52-1692,316 90 1115,-1 3-1,-1 1 1,0 2-1,-1 1 1,0 2-1,0 2 1,0 2-1,-25 1 578,-135 16-2723</inkml:trace>
  <inkml:trace contextRef="#ctx0" brushRef="#br0" timeOffset="123853.171">27047 3643 8042,'49'-425'4802,"-46"410"-4291,-1-1 0,-1 1 0,0-1 0,-1 0 0,-1 1 1,0-1-1,-2 1 0,1-1 0,-2 0-511,6 50 2027,4 113-1982,-9 301-173,-30 148 69,-15-103 33,-85 349 127,17-124 90,60-214-96,-12 96 1,65-549-84,3-50-13,1-1 1,0 1 0,-1 0 0,1-1 0,0 1 0,-1 0 0,1-1-1,0 1 1,0-1 0,-1 1 0,1-1 0,0 1 0,0-1 0,0 0 0,0 1-1,0-1 1,0 0 0,0 0 0,0 0 0,0 0 0,0 0 0,-1 0-1,1 0 1,0 0 0,0 0 0,0 0 0,0 0 0,0 0 0,0-1-1,0 1 1,0 0 0,0-1 0,0 1 0,-1-1 0,1 1 0,0-1 0,0 1-1,-1-1 1,1 0 0,15-6-70,0-1 0,-1-1 0,0-1 0,-1 0 0,0 0 0,-1-2-1,3-3 71,22-14 381,-35 33-2853,-9 11 689</inkml:trace>
  <inkml:trace contextRef="#ctx0" brushRef="#br0" timeOffset="124298.485">26365 7087 8938,'-57'-24'6508,"103"1"-5996,52-1-528,1 4 0,0 5 0,2 4 0,54 2 16,-140 8-3,488-27-27,69-11 79,-4-7 690,-44-15 102,-107 11-681,-174 42-123,-152 9 1,1-5 1,79-14-39,-18-12 89,-140 30 71,-13 0-174,1 0 0,-1 0 0,1 1 0,0-1 1,-1 0-1,1 0 0,0 0 0,-1 0 0,1 0 0,-1 0 0,1 0 0,0 0 0,-1 0 0,1-1 0,0 1 0,-1 0 0,1 0 0,-1 0 0,1-1 0,0 1 0,-1 0 0,1-1 0,-1 1 0,1-1 0,-1 1 0,1 0 0,-1-1 0,0 1 0,1-1 0,-1 1 0,1-1 0,-1 1 0,0-1 0,0 0 0,1 1 0,-1-1 0,0 1 0,0-1 0,0 0 0,1 1 0,-1-1 0,0 1 0,0-1 0,0 0 14,5-22-2419,-1-6 499</inkml:trace>
  <inkml:trace contextRef="#ctx0" brushRef="#br0" timeOffset="124562.951">30375 6084 11002,'84'48'6212,"-48"-33"-6229,0-2 0,1-2 0,1-2 0,28 4 17,-61-12 7,1-1 3,0 0 0,-1 1 0,1-1 0,0 1 0,0 0 0,0 1 0,-1-1 0,1 1 0,-1 0 0,1 1 0,-1-1 0,0 1 0,0 0 0,0 0 0,0 1 0,-1 0 0,1 0 0,-1 0 0,0 0 0,0 0 0,0 1 0,-1 0-1,0 0 1,1 0 0,0 3-10,-2 2 94,0 1 1,0 0-1,-1 0 0,-1 0 0,0-1 0,0 1 0,-1 0 0,0 0 0,-1-1 0,0 1 0,-3 6-94,5-17 7,-11 43 421,-1-2 0,-3 0 0,-1 0 0,-12 18-428,-17 25 790,-4-3 0,-50 63-790,45-66 262,-153 229-479,178-248-1048</inkml:trace>
  <inkml:trace contextRef="#ctx0" brushRef="#br0" timeOffset="125206.421">26480 3293 8578,'-48'13'8906,"136"-66"-8634,3-16-251,-3-4 0,-4-4-1,61-73-20,-19 12 32,-6-7 0,-6-5-32,126-191 122,-220 314-115,-20 27-8,0 0 0,-1 1 0,1-1 0,0 1 0,0-1 0,0 1 0,0-1 0,0 0 0,-1 1 0,1-1 1,0 1-1,0-1 0,0 1 0,0-1 0,0 1 0,1-1 0,-1 1 0,0-1 0,0 1 0,0-1 1,0 0-1,0 1 0,1-1 0,-1 1 0,0-1 0,0 0 0,1 1 0,-1-1 0,0 1 0,1-1 1,-1 0-1,0 1 0,1-1 0,-1 0 0,0 0 0,1 1 0,-1-1 0,1 0 0,-1 0 0,0 0 1,1 1-1,-1-1 0,1 0 0,-1 0 0,1 0 0,-1 0 0,1 0 0,-1 0 0,1 0 0,-1 0 0,0 0 1,1 0-1,-1 0 0,1 0 0,-1 0 0,1-1 0,-1 1 0,1 0 0,-1 0 0,0 0 0,1-1 1,-1 1-1,1 0 0,-1 0 0,0-1 0,1 1 0,-1 0 0,1-1 1,0 175-83,3-97 135,3-1-1,12 52-51,33 36-38,-15-103-951,15-17-2110</inkml:trace>
  <inkml:trace contextRef="#ctx0" brushRef="#br0" timeOffset="126113.288">26055 1848 8946,'-3'-22'2913,"2"24"859,5 38-3473,21 412-170,-11 13 51,-14-432-164,2 27 208,-2 1 0,-4-1 0,-2 0-1,-5 17-223,4-53 575,6-25-549,1 1 1,0 0-1,0-1 0,0 1 0,0 0 1,0 0-1,0-1 0,0 1 0,0 0 1,0 0-1,-1-1 0,1 1 0,0 0 0,0 0 1,0-1-1,0 1 0,-1 0 0,1 0 1,0 0-1,0-1 0,-1 1 0,1 0 1,0 0-1,0 0 0,-1 0 0,1 0 1,0 0-1,0-1 0,-1 1 0,1 0 0,0 0 1,-1 0-1,1 0 0,0 0 0,0 0 1,-1 0-1,1 0 0,0 0 0,-1 0 1,1 0-1,0 1 0,0-1 0,-1 0 1,1 0-1,0 0 0,0 0 0,-1 0 1,1 0-1,0 1-26,-4-135 813,16-90-640,9 1 0,11-4-173,29-49 10,-58 263-16,1 0 0,1 0 0,0 0-1,1 1 1,0 0 0,0 0-1,2 0 1,-1 1 0,1 0 0,2 0 6,-5 7-9,1 0 1,0 1 0,0-1 0,1 1-1,-1 0 1,1 1 0,-1 0 0,1 0-1,0 0 1,0 1 0,0 0 0,0 0-1,0 1 1,0 0 0,0 0 0,0 0-1,0 1 1,0 0 0,0 1 0,1 0 8,-5-2-3,33 4-20,1 2 1,-1 2-1,-1 1 1,1 1-1,-2 2 1,32 16 22,-64-28 1,0 1 1,-1-1-1,1 1 1,0 0-1,0 0 1,-1 0-1,1 0 0,0 0 1,-1 0-1,1 0 1,-1 0-1,0 1 1,1-1-1,-1 1 1,0-1-1,0 1 0,0-1 1,0 1-1,0 0 1,0-1-1,0 1 1,0 0-1,-1 0 1,1 0-1,-1-1 0,1 1 1,-1 0-1,0 0 1,0 0-1,0 0 1,0 0-1,0 0 1,0 0-1,0 0 0,-1 0 1,1-1-1,-1 1 1,1 0-1,-1 0 1,0 0-1,0-1 1,0 1-1,0 0 0,0-1 1,0 1-1,0-1 1,0 1-1,-1-1 1,0 1-2,-34 31 250,-1-1 0,-1-2 1,-2-2-1,0-2 1,-2-1-1,-24 9-250,50-26 73,-51 28 209,-1-3 1,-1-3 0,-15 1-283,38-15-150,34-2-802,36-12-149,28-17-2666</inkml:trace>
  <inkml:trace contextRef="#ctx0" brushRef="#br0" timeOffset="126724.549">30495 6896 9114,'18'11'3192,"14"18"-1627,-28-19-1329,-2 0 0,0 0-1,0 0 1,-1 0 0,0 0 0,0 0 0,-1 0 0,-1 0-1,0 0 1,0 0 0,-1 0 0,-2 9-236,3-16 44,-20 88 841,-5-1 0,-3-2 0,-5 0 0,-19 32-885,39-89 94,-119 269 323,86-210-377,21-73-796,0-47-1240,-3-34-1692,-8-13-410</inkml:trace>
  <inkml:trace contextRef="#ctx0" brushRef="#br0" timeOffset="126942.978">29991 7388 8322,'32'44'2600,"7"-8"417,4-10-2001,11 13-576,1-5-136,10-3-24,-3-6-32,11 2-160,-6-12-40,12 5 1,-11 19-25,3 2 8,-16-6-16,3 2 56,-17-4-321,3-34-3047,-15-4 967</inkml:trace>
  <inkml:trace contextRef="#ctx0" brushRef="#br0" timeOffset="127532.229">27757 3141 10530,'-26'-19'7342,"84"46"-7174,13 19-266,-2 3 0,-2 3-1,-2 2 1,39 45 98,-68-64-19,120 119-36,41 61 55,163 226 12,-20-12 19,-14-74 126,-54-103 85,53 40 1250,-325-293-1486,1 1 0,-1 0 1,0 0-1,1 0 0,-1 0 0,0 1 1,1-1-1,-1 0 0,0 0 0,1 0 1,-1 0-1,1 0 0,-1 0 0,0 1 1,1-1-1,-1 0 0,0 0 1,0 0-1,1 1 0,-1-1 0,0 0 1,1 0-1,-1 1 0,0-1 0,0 0 1,0 1-1,1-1 0,-1 0 0,0 1 1,0-1-1,0 0 0,0 1 0,0-1 1,0 0-1,1 1 0,-1-1 0,0 1 1,0-1-1,0 0 0,0 1 0,0-1 1,-1 0-1,1 1 0,0-1 1,0 1-1,0-1 0,0 0 0,0 1 1,0-1-1,0 0 0,-1 1 0,1-1 1,0 0-1,0 0 0,-1 1 0,1-1 1,0 0-1,0 1 0,-1-1 0,1 0 1,0 0-1,-1 0-6,-53-21-1792,8-24-1645,-4-11-347</inkml:trace>
  <inkml:trace contextRef="#ctx0" brushRef="#br0" timeOffset="127816.639">30405 5251 10210,'0'0'78,"1"0"0,-1 0-1,0-1 1,1 1 0,-1 0-1,0 0 1,1-1 0,-1 1-1,1 0 1,-1 0 0,0 0-1,1 0 1,-1 0 0,0 0-1,1 0 1,-1-1 0,1 1-1,-1 0 1,1 1 0,-1-1-1,0 0 1,1 0 0,-1 0-1,1 0 1,-1 0 0,0 0-1,1 0 1,-1 0 0,0 1 0,1-1-1,-1 0 1,0 0 0,1 1-1,-1-1 1,0 0 0,1 0-1,-1 1 1,0-1 0,0 0-1,1 1 1,-1-1 0,0 0-1,0 1 1,0-1 0,1 1-1,-1-1 1,0 0 0,0 1-1,0-1 1,0 1 0,0-1-1,0 0 1,0 1 0,0-1-1,0 1 1,0-1 0,0 0 0,0 1-1,0-1 1,0 1 0,0-1-1,0 0 1,-1 1 0,1-1-1,0 0-77,4 25 138,-1 1-1,-1-1 1,-1 0-1,-1 1 0,-3 15-137,0 24 428,1-14-212,1 0-1,3 0 1,1 0 0,4 0-1,1-1 1,2 0-1,3 0 1,2-1 0,2 1-216,-15-46 1,0-1-4,-1 1 1,0-1 0,1 1 0,0-1 0,0 1 0,0-1-1,0 0 1,1 0 0,-1 0 0,1 0 0,0-1 0,0 1-1,0-1 1,2 2 2,-4-5-28,0 0 0,1 0 0,-1 1-1,0-1 1,0 0 0,1 0 0,-1 0 0,0-1-1,0 1 1,0 0 0,0 0 0,0-1-1,-1 1 1,1 0 0,0-1 0,0 1 0,-1 0-1,1-1 1,-1 1 0,0-1 0,1 1 0,-1-1-1,0 0 1,0 1 0,0-1 0,0 1-1,0-1 1,0 1 0,0-1 0,-1 1 0,1-1-1,0 0 29,-12-161-4557,-4 34 1278</inkml:trace>
  <inkml:trace contextRef="#ctx0" brushRef="#br0" timeOffset="128084.122">30435 5233 6353,'-2'2'3679,"3"17"-1422,4 6-1801,2 0-1,0 0 0,2-1 0,0 0 0,2-1 1,0 0-1,2-1 0,1 0 0,15 19-455,-1-11 103,0-1 0,2-2 0,32 23-103,-31-26 40,-1 1 0,-1 2 1,24 28-41,-41-39 82,29 24 630,-39-40-671,-1 0 0,1 0-1,0 0 1,-1 0 0,1 0-1,0-1 1,-1 1 0,1 0-1,-1-1 1,1 1 0,-1-1-1,1 1 1,-1-1 0,1 0-1,-1 0 1,0 0 0,1 0-1,-1 0 1,0 0 0,0 0-1,1 0 1,-1 0 0,0-1-1,0 1 1,0 0 0,0-2-41,0 2 21,13-20 177,-2-1 0,0 0 0,-1-1-1,-1-1 1,-1 0 0,-1 0-1,-2 0 1,0-1 0,-1 0 0,-2 0-1,0-20-197,6-35 104,-4-1 0,-3 0 0,-4 0-1,-3 1 1,-10-41-104,14 108 4,-1 0-1,-1 0 1,0 1 0,-1-1-1,0 1 1,-1 0-1,0 0 1,-1 1 0,0-1-1,-7-8-3,-4 5-521,15 19-4024,4 1 907</inkml:trace>
  <inkml:trace contextRef="#ctx0" brushRef="#br0" timeOffset="128567.815">27818 5760 9514,'-37'15'5485,"53"-18"-4358,79-52-1102,-43 18 95,0-3 1,44-44-121,216-225 309,223-316-83,-449 521-195,568-729 173,-453 573-161,-92 119-32,266-325 53,-235 312-36</inkml:trace>
  <inkml:trace contextRef="#ctx0" brushRef="#br0" timeOffset="129111.341">31435 974 8410,'-27'28'1944,"-12"17"761,-10 87-2385,7 5-224,7 10 16,16-5-48,9 3-24,8-77-16,7 18 8,-1-4-16,-1 11 16,-1-11-8,-1-2 8,-2-25-32,-5-10-120,1-19 112,-4-11-2761,0-24 825</inkml:trace>
  <inkml:trace contextRef="#ctx0" brushRef="#br0" timeOffset="130014.021">30595 2141 3489,'-18'148'8635,"17"-148"-8610,1 0 1,-1 1 0,1-1-1,-1 1 1,1-1-1,0 1 1,-1-1-1,1 1 1,0 0-1,0-1 1,-1 1 0,1-1-1,0 1 1,0-1-1,0 1 1,0 0-1,0-1 1,-1 1-1,1 0 1,0-1-1,0 1 1,1-1 0,-1 1-1,0 0 1,0-1-1,0 1 1,0-1-1,0 1 1,1 0-1,-1-1 1,0 1-1,1-1 1,-1 1 0,0-1-1,1 1 1,-1-1-1,1 1 1,-1-1-1,0 0 1,1 1-1,-1-1 1,1 1-1,-1-1 1,1 0 0,0 0-1,-1 1 1,1-1-1,-1 0 1,1 0-1,0 0 1,-1 1-1,1-1 1,-1 0 0,1 0-1,0 0 1,-1 0-1,1 0 1,-1 0-1,1 0 1,0-1-1,-1 1 1,1 0-1,-1 0 1,1 0 0,0-1-1,-1 1 1,1 0-1,-1 0 1,1-1-1,0 1-25,9-9 53,1-1 0,-1 0 0,-1-1 0,1 1 0,-2-2 0,0 1 0,0-1 0,-1-1 0,-1 1 0,2-5-53,12-19 81,139-254 273,-118 219-254,-4-1 0,16-45-100,132-259 412,-150 310-331,-33 62-77,22-43 76,2 1 1,2 1-1,33-40-80,-31 47 36,-3-2 0,-1-1 0,-3-1 0,3-8-36,-47 80 411,3 0-284,-50 102 118,68-133-251,1 1 0,-1-1-1,1 1 1,0 0-1,-1-1 1,1 1 0,0 0-1,0-1 1,-1 1 0,1 0-1,0 0 1,0-1 0,0 1-1,-1 0 1,1 0 0,0 0-1,0 0 1,0 0 0,-1 0-1,1 0 1,0 1-1,0-1 1,0 0 0,-1 0-1,1 1 1,0-1 0,0 0-1,-1 1 1,1-1 0,0 1-1,-1-1 1,1 1 0,-1-1-1,1 1 1,0-1-1,-1 1 1,1-1 0,-1 1-1,1 0 1,-1-1 0,0 1-1,1 0 1,-1 0 0,0-1-1,1 1 1,-1 0 0,0 0-1,0 0 1,0-1-1,0 1 1,0 0 0,0 0-1,0 0 1,0-1 0,0 1-1,0 0 1,0 0 0,0 0-1,0-1 1,-1 1 0,1 0-1,0 0 1,-1-1 0,1 2 5,54-56 308,-24 10-2794</inkml:trace>
  <inkml:trace contextRef="#ctx0" brushRef="#br0" timeOffset="130847.942">30910 1771 8258,'-8'-1'1130,"-13"0"2979,27-6-1905,200-69-1365,-111 43-754,-53 8-60,-1-3-1,-2-1 1,-1-2 0,5-7-25,-10 10 8,-1-2 0,-2-1 1,-1-1-1,18-27-8,46-67 36,-71 97 55,-23 15 631,-21 20-118,16-3-503,-165 74 1260,-17 7-1246,-7 58-75,41-19-55,150-119 14,-4 4-1,-1-1-1,0 1 1,0-2-1,0 1 0,-1-1 1,0-1-1,0 1 1,-1-2-1,-8 4 3,-51 16 14,54-15-21,31-1-80,71-12-37,90-21 66,-59 2 52,4-32-22,-76 33-22,-1-2-1,-1-3 1,-2-1-1,-1-1 1,-1-3-1,22-22 51,-4-17-130,-22 35 35,-36 36 94,0 1 0,1-1 0,-1 0 0,1 0 0,-1 0-1,0 0 1,1 1 0,-1-1 0,0 0 0,1 0 0,-1 0 0,0 0 0,1 0 0,-1-1 0,0 1-1,1 0 1,-1 0 0,0 0 0,1-1 0,-1 1 0,1 0 0,-1-1 0,0 1 0,1 0 0,-1-1 0,1 1-1,-1-1 1,1 1 0,-1-1 0,1 1 0,0-1 0,-1 1 0,1-1 0,-1 1 0,1-1 0,0 1-1,0-1 1,-1 0 0,1 1 0,0-1 0,0 0 0,0 1 0,0-1 0,0 0 0,0 1 0,0-1-1,0 0 1,0 1 0,0-1 0,0 0 0,0 1 0,0-1 0,0 0 0,1 1 0,-1-1 0,0 1-1,0-1 1,1 0 0,-1 1 0,0-1 0,1 1 0,-1-1 0,1 1 0,-1-1 0,1 1 0,-1-1 0,1 1-1,0-1 2,-108 24 31,91-18-24,-26 11 32,1 1 1,1 2 0,0 2-1,-27 21-39,-342 197 328,301-184 3,30-43 1426</inkml:trace>
  <inkml:trace contextRef="#ctx0" brushRef="#br0" timeOffset="146715.588">30706 125 7826,'-183'-23'5528,"-4"-22"-5396,34 6-164,111 35 28,0 1 1,0 2 0,-29 3 3,-160 30-58,-158 10-141,-28-20 211,8 0 140,-3 12 47,249-12-82,-108 29-117,194-31 53,1 3 1,2 3-1,0 3 0,-37 23-53,-15 14 54,4 5 0,-9 14-54,-209 168 48,274-201 19,2 4-1,3 2 0,-41 52-66,32-18 134,6 3 0,3 3-1,-4 18-133,-25 57 162,-27 85-162,69-125 29,6 2 0,-6 54-29,43-167 6,-116 516 70,33-35-31,-7-3-118,68-363 75,-33 202 17,41-159 63,5 107-82,19-143 46,6-1 0,10 21-46,-21-157 2,80 415 57,10-19-8,-64-290-51,5-2 0,6-1 0,3-2 0,6-2 0,37 62 0,108 103 21,-141-206-2,3-2 1,3-2 0,30 23-20,-18-26-7,2-2 1,3-4 0,10 2 6,-25-21 10,1-2-1,2-3 1,0-3 0,43 11-10,12-3 25,1-5 0,17-2-25,203 37 52,5-6-42,-213-42-4,98-2-6,133-10 3,-31-9 40,-45-7-39,-24-13 1,-193 13 7,-1-4 0,0-2 0,39-19-12,98-28 52,-126 42-45,0-3 1,-2-3-1,-1-3 0,12-12-7,40-10 12,-104 48-17,0-2 0,-1 0 0,0-2 0,0 0 0,-1-1 0,-1-1 0,0-1-1,-1 0 1,-1-2 0,0 0 0,-1-1 0,-1 0 0,0-2 0,-2 1 0,0-2 0,-1 0-1,-1 0 1,3-8 5,18-52-1,-4-2 0,5-29 1,49-136 52,24-12-8,-5 47-24,-24 55-38,18-70 18,-50 101-96,16-88 96,27-185-145,-15-12 157,26-5 9,26-33 19,26-49-48,-21 2 18,-60 180-10,-8-132-2,-56 197 17,-6 218 5,-3-1 1,0 0-1,-2 1 1,-2-1-1,-1 1 1,-11-27-21,-54-196 376,-32-5 265,98 246-602,0-3 16,-1 1 1,0 0-1,-2 0 1,0 1-1,-1 0 1,0 1-1,-1 0 1,-1 1-1,-1 0 1,0 0-56,-184-190 321,191 196-318,-53-62-95,-3 3 0,-39-31 92,41 47-303,-2 3 1,-2 2 0,-2 3-1,-64-29 303,71 45-799,0 3 0,-2 3 0,0 3 0,-1 2 0,-29-2 799,-142-11-2833</inkml:trace>
  <inkml:trace contextRef="#ctx0" brushRef="#br0" timeOffset="149070.498">26950 4541 10298,'11'-21'2617,"-28"12"751,22 4-3063,18-1-57,8-3-216,18-8-88,6-1 56,14-9-40,0 0 56,17-2-40,-5-3 48,16-7-48,-9 1-8,16-2-649,-16 2 1714,6 2-4410,-18 12 1433</inkml:trace>
  <inkml:trace contextRef="#ctx0" brushRef="#br0" timeOffset="149384.487">28383 4347 10618,'-3'7'4746,"10"-9"-3350,17-9-2033,-21 9 936,129-90-1843,-126 87 1407,0-1 0,0 1 0,0 1 1,1-1-1,-1 1 0,1 0 0,0 0 1,0 1-1,1 0 0,-1 0 0,1 1 0,0 0 1,-1 0-1,1 1 0,0 0 0,0 0 0,0 1 1,0 0-1,0 0 0,0 1 0,4 1 137,3 4-244,-9-3 251,0-1 1,1 1-1,-1-1 0,0 0 1,1 0-1,-1-1 0,1 1 0,0-2 1,-1 1-1,1-1 0,0 0 1,0 0-1,-1-1 0,1 0 1,3-1-8,119-62 416,-129 63-468,1 1 1,-1 0 0,1-1 0,-1 1 0,1-1-1,-1 1 1,1 0 0,0 0 0,-1-1 0,1 1 0,-1 0-1,1 0 1,0 0 0,-1 0 0,1 0 0,0-1-1,-1 1 1,1 0 0,-1 0 0,1 1 0,0-1-1,-1 0 1,1 0 0,0 0 0,-1 0 0,1 0-1,-1 1 1,1-1 0,-1 0 0,1 1 0,0-1-1,-1 0 1,1 1 0,-1-1 0,0 1 0,1-1-1,-1 1 1,1-1 0,-1 1 0,0-1 0,1 1 0,-1-1-1,0 1 1,1-1 51,6 10-1760</inkml:trace>
  <inkml:trace contextRef="#ctx0" brushRef="#br0" timeOffset="149924.83">29211 4362 12483,'-2'2'296,"-1"-1"0,1 1 0,0 0 0,0 0 0,0 0 1,0 0-1,0 1 0,0-1 0,1 0 0,-1 1 0,1-1 0,0 1 1,-1-1-1,1 1 0,0 0 0,1 0 0,-1-1 0,0 1 0,1 1-296,16 31 79,-13-33-148,0 0-1,1 0 1,-1-1 0,0 1 0,1-1-1,-1 0 1,1 0 0,-1-1 0,1 1-1,0-1 1,-1 1 0,1-1 0,0 0-1,-1 0 1,1-1 0,-1 1 0,1-1 0,0 0 69,29 0-880,-31 1 807,-1 0-1,1 1 1,0-1 0,0 1-1,0-1 1,-1 1 0,1 0-1,0 0 1,-1 0-1,1 0 1,-1 0 0,1 0-1,-1 1 1,1-1 0,-1 0-1,0 1 1,0-1-1,0 1 1,0-1 0,0 1-1,0-1 1,0 1 0,0 0-1,-1 0 1,1-1-1,0 1 1,-1 0 0,0 0-1,1 0 1,-1-1 0,0 1-1,0 0 1,0 0 0,0 0-1,-1 1 74,-9 70-2266,-52 106 117,3-12 4370,56-151-2074,1 1 1,1-1 0,0 1 0,1-1-1,1 1 1,0-1 0,2 1-1,0-1 1,3 12-148,10 64 470,-13-13-114,-2 1 0,-5-1 1,-3 0-1,-3 0 0,-3-1 1,-20 60-357,14-73 476,-2 0 0,-24 47-476,41-100 2,0 0 0,1 0 1,1 1-1,0-1 0,1 0 1,0 1-1,1-1 0,1 10-2,-2 27 4,-1-14 2,-2 2-8,2 0 0,1 0 0,2 1 0,1-1 0,2 0 0,2 0 0,10 34 2,11-15-73,-27-57 52,0 1 1,0-1-1,0 0 0,0 1 0,-1-1 1,1 1-1,0-1 0,0 0 0,0 1 1,0-1-1,1 1 0,-1-1 0,0 0 1,0 1-1,0-1 0,0 1 0,1-1 1,-1 0-1,0 1 0,0-1 0,1 1 1,-1-1-1,0 1 0,1-1 0,-1 1 1,1-1-1,-1 1 0,1 0 0,-1-1 1,1 1-1,-1 0 0,1-1 0,-1 1 1,1 0-1,-1-1 0,1 1 0,0 0 1,-1 0-1,1 0 0,-1 0 0,1 0 1,0 0-1,-1-1 0,1 1 0,-1 1 1,1-1-1,0 0 0,-1 0 0,1 0 1,0 0-1,-1 0 0,1 0 0,-1 1 1,1-1-1,-1 0 0,1 1 0,-1-1 1,1 0-1,-1 1 0,1-1 0,-1 0 1,1 1-1,-1-1 0,1 1 0,-1-1 1,0 1-1,1-1 0,-1 1 21,5-36-2672,3-5-29</inkml:trace>
  <inkml:trace contextRef="#ctx0" brushRef="#br0" timeOffset="155930.563">27293 4540 3849,'-47'-88'2126,"46"86"-2087,-1-1 1,1 1 0,-1-1 0,1 1 0,-1-1-1,0 1 1,0 0 0,0 0 0,-1 0 0,1 0-1,0 1 1,-1-1 0,1 0 0,-1 1 0,1 0-1,-1 0 1,0 0 0,0 0 0,1 0-1,-1 0 1,0 1 0,0-1 0,0 1 0,0 0-1,0 0 1,0 0 0,0 0 0,0 0 0,1 1-1,-1-1 1,0 1-40,-70 24 3820,178-32-2513,398-54-1233,-236 25 14,21 11-22,-161 16-31,0 5 0,89 12-35,-195-6 9,-1 1 0,1 2 0,-1 0 0,0 1 0,-1 1 0,1 0 0,-1 2 0,10 7-9,-7-4 17,-12-6-11,-1 1 1,1-2-1,0 0 1,0 0-1,1-1 1,0 0-1,-1-1 1,1 0-1,0 0 1,1-1-1,7 0-6,-15-3 10,0 1-1,0-1 1,0 0-1,0-1 1,0 1-1,0-1 1,0 1-1,-1-1 1,1 0-1,-1 0 1,1-1-1,-1 1 1,0-1-1,0 0 1,0 0-1,1-1-9,34-4 118,-16 8-102,71-34-14,-84 30-6,-7 3 4,0 0 1,-1 0-1,1 0 1,0 0-1,-1 0 1,1 1-1,0-1 1,0 1-1,0-1 0,0 1 1,0 0-1,0 0 1,-1 0-1,1 0 1,0 0-1,0 0 1,0 0-1,0 1 0,0-1 1,0 1-1,-1-1 1,2 1-1,-4 19 69,-18 65 65,3-24-67,2 1 0,4 1 0,1 0 0,4 0 0,3 0 0,3 31-67,17 124 64,-24-120-82,-5-1-1,-4-1 1,-4 0-1,-27 79 19,13-45 2,17-54 37,3 0 0,4 0-1,1 46-38,-36 446 75,36-466-66,10-123 90,20-36-80,-3-1-1,-3-1 1,-2 0 0,-2-1-1,-4-1 1,0-20-19,31-634 48,-36 592-49,15-386 149,-18 502-138,0 6-8,-1 0 0,1 0 0,0 0 0,0 0 0,0-1 0,0 1 0,0 0 0,0 0 0,0 0 0,0 0 0,0 0 0,1 0 0,-1 0 0,0 0 0,1 0-1,-1-1 1,1 1 0,-1 1 0,1-1 0,0 0 0,-1 0 0,1 0 0,0 0 0,-1 0 0,1 0 0,0 1 0,0-1 0,1 0-2,-1 0 1,1 1 1,0-1-1,0 1 0,-1-1 1,1 0-1,-1 0 0,1 0 1,-1 0-1,1 0 0,-1 0 1,0 0-1,1 0 0,-1 0 1,0-1-1,0 1 0,0-1 1,0 1-1,0-1 0,0 1 1,0-1-1,0 1 0,-1-1 1,1 0-1,-1 1 0,1-1 1,-1 0-1,0 0 0,1 1 1,-1-1-1,0 0 0,0 0 1,0 0-1,-1 1 0,1-2-1,-1 1 4,-1 0 0,1 0 0,-1 0 0,0 0 0,1 0 0,-1 0 0,0 0-1,0 1 1,-1-1 0,1 1 0,0-1 0,0 1 0,-1 0 0,1 0 0,0 0-1,-1 0 1,1 0 0,-1 1 0,0-1 0,1 1 0,-1-1 0,-2 1-4,-14-3 31,1-1 0,-1-1 1,1 0-1,0-1 0,1-1 1,-13-7-32,-3-1-4,-2 1-1,0 1 1,-1 2 0,0 2 0,0 1 0,-1 2-1,-26-1 5,-236 16-25,-3 17 48,10 0 18,232-24-28,-1-3-1,1-2 1,-1-3-1,1-3 1,-47-13-13,87 14-22,33 1-38,149-2-3004,-77 6 826</inkml:trace>
  <inkml:trace contextRef="#ctx0" brushRef="#br0" timeOffset="168021.749">27933 150 7994,'-100'12'1947,"0"5"1,-68 21-1948,16 7 262,-74 37-262,-112 56 906,11 5-67,243-98-476,1 3 0,-68 55-363,79-54 137,2 4 0,3 3 0,2 3 0,-6 11-137,-13 31 131,3 4 0,6 3 0,4 5-131,-182 319 295,210-345-278,4 2 1,4 1-1,-17 74-17,1 20 20,-16 131-20,47-181 1,6 0 0,6 1 0,6 11-1,26 430 4,6-22-16,7-46 204,9-197 240,-30-226-290,4-2-1,4 0 1,3-2 0,19 36-142,-4-26 28,4-1 1,5-3-1,49 65-28,196 235-4,23-33 7,-231-272-45,3-3 1,90 58 41,-120-94-18,1-2 0,3-4 1,27 11 17,13-2-15,3-4-1,1-5 1,43 5 15,-46-20-16,1-5 0,15-3 16,-15-6-17,1-4 1,-1-4-1,98-15 17,321-58 44,-48 0 13,-334 51-46,-1-7-1,8-8-10,-95 19 2,-2-3-1,0-2 0,-1-2 1,-1-3-1,-2-1 0,39-31-1,306-239-57,-321 240 21,-3-4 1,-2-2-1,54-70 36,-57 50-3,-5-3 0,-3-3 0,10-28 3,15-43 47,11-46-47,-46 95 16,-6-2 0,5-35-16,-6-45-54,15-188 54,-53 362-2,69-548-98,-24-43 89,-34-24 84,-17 408-13,-10 0-1,-10 1-59,0 94 81,-6 2 1,-5 1-1,-6 2 0,-11-11-81,-13-14 0,-6 2-1,-8 4 1,-43-59 0,-24-2-287,-24 27-142,-18 15-119,68 85-307,-3 6 0,-3 5 0,-3 6 0,-2 5 1,-37-7 854,-161-45-2525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08:04:49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18257 915 5369,'-156'15'7473,"-74"26"-5751,6 32-1363,0 30-153,132-46-6,-74 62-200,13-8 277,107-81-187,17-13-18,1 2 0,1 1 0,0 1 0,2 1-1,0 2 1,2 0 0,0 2-72,3 2 91,2 2 0,1 0 0,2 1-1,-10 27-90,14-31 20,2 1 0,2 0-1,0 0 1,2 0 0,1 1-1,1 0 1,1 0 0,3 25-20,2-33-5,2 0 0,0-1 0,1 0 1,1 0-1,1 0 0,1-1 0,1 0 1,0-1-1,1 0 0,1-1 0,1 0 1,2 2 4,7 10-2,13 18 18,2-3 1,2-1-1,2-2 1,1-1-1,3-3 1,0-1-1,3-3 0,1-1 1,29 12-17,-15-13 1,3-2-1,0-4 1,1-2 0,2-3-1,0-4 1,0-2 0,64 3-1,84-2 7,194-14-7,-358-2 0,397-15 57,38-36 325,1-25 43,-23-21-281,-319 58-128,140-57-16,113-83 15,-82 18-10,-287 146-6,-12 7 1,0-1-1,0-1 0,-1 0 1,0-2-1,13-11 1,-17 9 17,-1 0-1,0-1 1,-1 0-1,-1-1 1,0-1 0,-1 1-1,-1-2 1,-1 1-1,-1-1 1,0 0-1,-1-1 1,-1 0 0,-1 1-1,-1-2-16,0 7 53,-1 1 1,-1-1-1,0 0 0,0 0 0,-2 1 0,0-1 0,0 0 0,-1 1 1,-1-1-1,0 1 0,-1-1 0,0 1 0,-1 1 0,-7-13-53,2 12 31,-1 0 0,-1 1 0,0 0 0,0 1 0,-2 1 0,1 0 0,-1 0 0,0 2 0,-1 0 0,-15-7-31,-23-13 17,-224-158-4,176 114-101,-4 6 0,-74-34 88,40 33-216,-4 7-1,-129-36 217,48 35-296,67 31-276,0 7 1,-2 7 0,0 7-1,-113 10 572,-124 27-3049,-84 20 26</inkml:trace>
  <inkml:trace contextRef="#ctx0" brushRef="#br0" timeOffset="8276.145">3478 2590 11018,'-10'0'6053,"25"0"-5016,25 1-1507,535 83 541,-181-65 21,-169 10-42,-70-8-19,69-2-31,122-27-4,15-11-30,-16 12 20,19 9 108,39-2 27,55-9 70,11-8-142,14 4-34,-1 10-28,-6 12 30,-13-5-28,10-25 11,-9-5 0,-17 16 35,-279 17-15,74 16-20,167 24 37,-12-14-39,-5-30-2,-13-23 2,207 15 26,-242 8-29,-13-20 2,-33-9-9,376-32 79,-504 47 373,-11-17 507,-74 7 713,-82 21-1607,-1 1 0,0-1 1,1 1-1,-1 0 0,0 0 0,0 0 0,1 0 0,-1 0 0,0 0 0,0 1 0,0-1 0,0 1 1,-1-1-1,1 1 0,0 0 0,-1 0 0,1 0 0,-1 0 0,1 0 0,-1 0 0,0 0 1,0 0-1,0 1-53,2 1 1,4 15-53,95 48 16,-74-52 15,1-1 0,0-2 0,0 0-1,1-2 1,0-2 0,1 0 0,0-3 0,0 0-1,13-1 22,168-11-241,-205 6 243,0 1-1,1 0 0,-1 1 1,0-1-1,0 1 1,1 1-1,-1-1 1,0 1-1,0 1 1,-1-1-1,3 2-1,27 14 1,-49-11-1269,-56 31 792,4 5-2871</inkml:trace>
  <inkml:trace contextRef="#ctx0" brushRef="#br0" timeOffset="56844.615">3327 3947 5345,'-5'5'1531,"-7"19"5117,34-22-5278,156 3-931,102 34-315,-115-13-44,1-8 0,49-5-80,122-27 25,660-6 14,-658 33-29,-7 10-7,795 69 36,-812-78-53,-5-13 13,-16-4-3,-17 31 21,25 22-18,-197-40-2,1-4 1,22-5 2,231-21-42,4-4 60,9 20-20,21-9 13,3-10-15,-6 23 24,-4 0-32,6-17 23,-18 14-23,5 18 25,10-8-12,23-8-1,-21 8-5,7-6 17,-13 2-9,-10 14 6,1-6-4,22-6 15,1 2-30,27-1 15,24-16-8,16 7 13,14-21-20,29-28 29,-29 8-23,-281 38 3,39 11 1,153 15 8,157-2 156,-463-17-78,-1-5 0,0-3 0,-1-4 0,30-10-86,-10 4 200,-103 17-175,-1 0 1,1 0 0,0 0-1,0 0 1,0 0 0,-1 1-1,1-1 1,0 0 0,0 0-1,0 0 1,0 0-1,-1 0 1,1 1 0,0-1-1,0 0 1,0 0 0,0 0-1,0 1 1,0-1 0,-1 0-1,1 0 1,0 1-1,0-1 1,0 0 0,0 0-1,0 1 1,0-1 0,0 0-1,0 0 1,0 0 0,0 1-1,0-1 1,0 0-1,0 0 1,0 1 0,0-1-1,1 0 1,-1 0 0,0 1-1,0-1 1,0 0 0,0 0-1,0 0 1,0 0-1,1 1 1,-1-1 0,0 0-1,0 0 1,0 0 0,0 0-1,1 1-25,-3 0 68,-18 13-2014,-26 9 763</inkml:trace>
  <inkml:trace contextRef="#ctx0" brushRef="#br0" timeOffset="58205.044">3072 5124 10170,'-2'0'7326,"15"8"-6179,44 3-1198,0-2 0,1-2-1,0-3 1,4-3 51,-43 0-3,343-5-68,68-16 54,27 6 18,62 13 15,58-6-31,55 2 15,2 25-8,8-10 14,-13-5-37,-13 31 48,-55 23-18,-58-6 22,-391-47-43,1-6-1,96-11 23,-29-15 32,-2-8 0,29-16-32,-162 39 25,-43 11-17,21-7 227,0 1 0,0 2 0,0 0 0,1 1-1,-1 2 1,1 0 0,-1 1 0,1 2 0,4 1-235,-13 1 687,-19-11-2814,-1-4-1661</inkml:trace>
  <inkml:trace contextRef="#ctx0" brushRef="#br0" timeOffset="67722.474">25662 1486 10666,'-23'-121'5481,"36"167"-5677,28 79 44,57 379 192,-29-29 31,3 235 0,-46 43-46,-27-32 30,-22-11 185,21-446 341,2-258-570,0 1 0,0-1-1,0 1 1,1-1 0,0 1 0,1-1-1,-1 1 1,1-1 0,0 0 0,0 0-1,1 0 1,0 0 0,0-1 0,1 1-1,-1-1 1,1 1 0,0-1-1,1 0 1,-1-1 0,1 1 0,3 2-11,-7-7-11,0 0 0,0 1 0,0-1 1,0 0-1,0 1 0,0-1 0,0 0 0,1 0 1,-1 0-1,0 0 0,0 0 0,0 0 1,0 0-1,0-1 0,0 1 0,0 0 0,0-1 1,0 1-1,0 0 0,0-1 0,0 0 1,0 1-1,0-1 0,0 1 0,0-1 0,0 0 1,-1 0-1,1 1 0,0-1 0,0 0 1,-1 0-1,1 0 0,-1 0 0,1 0 0,-1 0 1,1 0-1,-1 0 0,1 0 0,-1 0 1,0 0-1,0 0 0,0 0 0,1 0 0,-1 0 1,0-1 10,-2-51-3145,-14 15 485</inkml:trace>
  <inkml:trace contextRef="#ctx0" brushRef="#br0" timeOffset="68102.412">25643 5465 11290,'63'-27'5092,"11"-7"-4772,15-10-272,0 5 0,3 3-1,1 5 1,2 3 0,50-6-48,227 0-29,51 10 43,20-8-40,-281 13 40,80-25-14,87-33 13,-102 22 34,48 2-47,-10 24 2,-230 27-200,-1 0 1,1-3 0,-1-1-1,1-1 1,-2-2-1,1-1 1,-2-2 0,1-2 197,1-5-2908,-15-1-235</inkml:trace>
  <inkml:trace contextRef="#ctx0" brushRef="#br0" timeOffset="68410.262">29317 4450 9962,'110'-20'5606,"-86"14"-5612,1 0 1,0 2-1,0 1 1,0 1-1,1 0 1,-1 3-1,0 0 1,0 1-1,5 2 6,-25-3 19,0 0 1,1 1-1,-1 0 1,0 0-1,0 0 1,0 0-1,-1 1 1,1 0-1,-1 0 1,1 0-1,-1 0 1,0 1-1,0 0 1,0 0-1,-1 0 1,1 0-1,-1 0 1,0 1-1,0 0 1,-1-1-1,1 1 1,-1 0-1,0 0 1,-1 1-1,1-1 1,-1 0-20,1 8 132,-1 0 0,0 0 0,0 0 0,-2 0 1,0 0-1,0-1 0,-1 1 0,-1 0 0,0-1 0,0 1 1,-1-1-1,-4 8-132,-76 136 1509,45-96-1444,3 1 1,2 2-1,3 1 0,-8 30-65,26-66-3463,-6-18-20</inkml:trace>
  <inkml:trace contextRef="#ctx0" brushRef="#br0" timeOffset="69056.761">25153 2129 9202,'-95'16'4522,"96"-17"-4505,-1 1 0,1 0 0,-1-1 0,0 1-1,1-1 1,-1 1 0,0-1 0,1 1 0,-1 0-1,0-1 1,0 1 0,1-1 0,-1 1 0,0-1 0,0 1-1,0-1 1,0 0 0,0 1 0,0-1 0,1 1-1,-1-1 1,-1 1 0,1-1 0,0 1 0,0-1 0,0 1-1,0-1 1,0 1 0,0-1 0,-1 1 0,1-1-1,0 1 1,0-1 0,-1 1 0,1-1 0,0 1 0,-1-1-1,1 1 1,0 0 0,-1-1 0,1 1 0,-1 0-1,1-1 1,0 1 0,-1 0 0,1-1 0,-1 1 0,1 0-1,-1 0 1,1 0 0,-1-1 0,0 1 0,1 0-1,-1 0 1,1 0 0,-1 0 0,1 0 0,-1 0 0,1 0-1,-1 0 1,0 0-17,10-11 119,42-92 270,30-41 27,-66 116-368,1 0 0,1 2-1,2 0 1,0 0 0,10-7-48,207-226 88,-187 202-70,-2-3 0,18-33-18,105-188 40,-169 280-40,3-7 1,1 1 1,-1-1 0,1 1-1,1 0 1,-1 1-1,1-1 1,1 1-1,-1 0 1,1 0 0,0 1-1,1-1-1,-6 6-1,0-1 0,0 1 0,0 0 0,0-1 1,0 1-1,0 0 0,0 0 0,0 0 0,0 1 0,0-1 0,0 0 0,0 1 0,-1-1 0,1 1 0,0 0 0,0-1 1,0 1-1,0 0 0,-1 0 0,1 0 0,-1 0 0,1 1 0,0-1 0,-1 0 0,0 1 0,1-1 0,-1 1 0,0-1 1,0 1-1,0 0 0,0-1 0,0 2 1,9 12-3,-1 0-1,-1 1 1,0 0 0,-2 1 0,1-1 0,2 16 3,1 0 5,68 172 692,-49-146 2095</inkml:trace>
  <inkml:trace contextRef="#ctx0" brushRef="#br0" timeOffset="69693.113">24684 1050 8210,'3'151'5716,"4"80"-5449,-2-115 202,27 339-273,-22-361-155,4-2-1,8 21-40,-5-30 83,-20-62 138,-12-42 138,-18-89 105,19-4-405,5 1-1,5-1 1,5 0 0,5 0-1,17-86-58,-16 161-3,2 1 0,1-1 0,2 2 0,2-1 0,1 2 0,2 0 0,4-3 3,5-11-14,1 2-1,3 0 1,2 2 0,35-38 14,-60 76-8,-1 1 0,1 1-1,1-1 1,-1 1 0,1 0 0,0 1 0,0-1 0,8-2 8,-12 7-6,-1-1 0,1 1 0,-1 0 1,1 0-1,0 1 0,-1-1 0,1 1 1,0 0-1,0 0 0,-1 0 0,1 0 0,0 1 1,0 0-1,-1-1 0,1 1 0,-1 1 0,1-1 1,-1 0-1,1 1 0,-1 0 0,0 0 0,0 0 1,1 0-1,0 2 6,3 0 25,-1 1 1,0 0-1,-1 0 0,1 1 1,-1-1-1,0 1 0,0 1 1,-1-1-1,0 0 1,0 1-1,-1 0 0,1 0 1,-1 0-1,-1 1 0,0-1 1,0 1-1,0-1 1,-1 1-1,0-1 0,0 1 1,-1 0-1,0 0 0,0-1 1,-1 1-1,0 0 1,-1-1-1,1 1 0,-1 0 1,-1-1-1,1 0 0,-1 0 1,-1 0-1,1 0 1,-1 0-1,-2 2-25,-39 47 495,-3-2 1,-1-2-1,-3-3 1,-2-2-1,-2-2 1,-4-1-496,49-34-822</inkml:trace>
  <inkml:trace contextRef="#ctx0" brushRef="#br0" timeOffset="70265.481">29444 5579 9354,'7'-2'374,"-6"1"-286,0 1-1,-1-1 1,1 1-1,0-1 1,0 1-1,0-1 1,-1 1-1,1-1 1,0 1-1,0 0 1,0-1-1,0 1 1,0 0 0,0 0-1,0 0 1,0 0-1,0 0 1,0 0-1,0 0 1,-1 0-1,1 0 1,0 0-1,0 1 1,0-1-1,0 0 1,0 1-1,0-1 1,0 0 0,-1 1-1,1-1 1,0 1-1,0-1 1,0 1-1,-1 0 1,1-1-1,0 1 1,-1 0-1,1 0 1,-1-1-1,1 1 1,-1 0-1,1 0 1,-1 0 0,1-1-1,-1 1 1,0 0-1,1 0 1,-1 0-1,0 0 1,0 0-1,0 0 1,0 0-1,0 0 1,0 0-1,0 0 1,0 0-1,0 0 1,0 0-1,-1 0-86,-1 67 159,-4-1 1,-2 1 0,-4-1 0,-2-1-1,-3 0 1,-3-2 0,-3 0 0,-2-1-1,-30 49-160,21-41 116,-4-1 0,-3-3-1,-3-1 1,-2-2-1,-4-2 1,-19 16-116,58-66 88,-1-1 0,0-1-1,0 0 1,-1-1 0,0 0 0,-13 6-88,25-14 1,0-1 0,0 1 0,0 0 0,0-1 0,0 1 0,0-1 0,0 1 0,0-1 0,0 0 0,0 1 0,0-1 0,0 0 0,-1 0 0,1 0 0,0 0 1,0 0-1,0 0 0,0 0 0,-1 0 0,1 0 0,0 0 0,0-1 0,0 1 0,0-1 0,0 1 0,0-1 0,0 1 0,0-1 0,0 1 0,0-1 0,0 0 0,0 0 0,0 1 0,0-1 0,0 0 0,1 0 0,-1 0 1,0 0-1,1 0 0,-1 0 0,1 0 0,-1 0-1,-9-54-455,10-30-1373,4 1 1,3-1-1,4 1 0,9-28 1828,4-13-3301</inkml:trace>
  <inkml:trace contextRef="#ctx0" brushRef="#br0" timeOffset="70586.406">29003 6033 4505,'21'10'3025,"2"7"-361,11 6-471,9 3-1113,18 16-184,7 5-280,17 14-88,1 0-264,11 8-80,-10-17-120,5-8-216,-16-24 3505,-12-25-6554,-28-19 3145</inkml:trace>
  <inkml:trace contextRef="#ctx0" brushRef="#br0" timeOffset="70925.265">26572 4186 9322,'-64'27'4880,"64"-26"-4840,0-1 0,0 0 0,0 0 1,1 0-1,-1 1 0,0-1 0,0 0 0,0 0 1,0 1-1,0-1 0,0 0 0,0 0 0,0 0 1,0 1-1,0-1 0,0 0 0,0 0 0,0 1 1,0-1-1,0 0-40,87-37-31,-31 2 51,-2-3-1,-2-2 1,-1-2-1,-2-2 1,10-15-20,85-92 40,86-116 18,40-82-58,55-96 99,-178 234 236,-1-22-335,193-273 532,-265 401-426,53-71 32,157-147-1,-262 294-124,2-2 8,-1 0 0,-2-1 0,-2-1 1,4-9-22,-22 38-51,1 1 1,-1 0 0,1 0 0,-1-1-1,0 1 1,-1-1 0,1 1-1,0-1 1,-1 1 0,0-1 0,0 1-1,0-1 1,0 0 0,0 1 0,-1-1-1,0 1 1,0-1 0,0 1 0,0-1 50,-15-12-2858</inkml:trace>
  <inkml:trace contextRef="#ctx0" brushRef="#br0" timeOffset="71349.041">26959 1335 9682,'1'-3'218,"1"0"0,0-1 0,0 1 0,0 0 1,1 0-1,-1 0 0,1 1 0,-1-1 0,1 0 0,0 1 0,0 0 0,0 0 0,0 0 0,1 0 1,-1 0-1,1 1 0,-1-1 0,1 1 0,-1 0 0,1 0 0,0 0 0,-1 0 0,1 1 0,0 0 1,0 0-1,0 0-218,9 1 3,-1 0 0,1 1 0,0 1 1,0 0-1,-1 1 0,0 0 0,0 1 1,0 0-1,0 1 0,-1 0 0,0 1 0,0 0 1,-1 1-1,10 8-3,8 9 4,0 1-1,-2 2 1,0 0-1,-2 2 1,-2 0-1,0 2 1,-2 0-1,12 29-3,0-6 12,183 308 89,25 36-5,8-48-37,-80-115 1,34 19-60,-117-158 31,4-4-1,88 70-30,102 67 122,-142-133-852,-88-73-1978</inkml:trace>
  <inkml:trace contextRef="#ctx0" brushRef="#br0" timeOffset="72159.208">29955 56 9034,'17'-50'2518,"-17"50"-2459,-1 0 0,1 0-1,0 0 1,0 0 0,0 1 0,-1-1 0,1 0 0,0 0 0,0 0-1,-1 0 1,1 0 0,0 0 0,-1 1 0,1-1 0,0 0 0,0 0-1,-1 0 1,1 0 0,0 0 0,0 0 0,-1 0 0,1 0 0,0 0-1,-1-1 1,1 1 0,0 0 0,0 0 0,-1 0 0,1 0 0,0 0 0,0 0-1,-1 0 1,1-1 0,0 1 0,0 0 0,0 0 0,-1 0 0,1-1-1,0 1 1,0 0 0,0 0 0,0-1 0,-1 1 0,1 0 0,0 0-1,0-1 1,0 1 0,0 0 0,0 0 0,0-1 0,0 1 0,0 0-1,0 0 1,0-1 0,0 1 0,0 0 0,0-1-59,-2 3 70,-13 18 67,-9 60-98,-102 310 94,16-104-9,73-207-7,3 1 0,4 2 0,-7 39-117,37-80 89,0-40-89,1-1 0,0 1 0,-1-1-1,1 0 1,0 1 0,-1-1 0,1 0 0,0 1 0,0-1-1,-1 0 1,1 0 0,0 0 0,0 0 0,0 0-1,-1 0 1,1 0 0,0 0 0,0 0 0,-1 0 0,1 0-1,0 0 1,0-1 0,-1 1 0,1 0 0,0-1 0,-1 1-1,1 0 1,0-1 0,-1 1 0,1-1 0,0 1-1,-1-1 1,1 1 0,-1-1 0,1 0 0,-1 1 0,1-1-1,-1 1 1,0-1 0,1 0 0,-1 1 0,0-1 0,1 0-1,-1 0 1,0 1 0,0-1 0,66-109 553,-56 88-654,37-82-2003,-1-16 469</inkml:trace>
  <inkml:trace contextRef="#ctx0" brushRef="#br0" timeOffset="72367.819">29934 235 9066,'1'215'4744,"-2"-206"-4661,1 0 0,0 0 0,0 0 0,1-1 0,0 1 0,0 0 0,1 0 0,1-1 0,-1 1 0,1-1 0,0 0 0,1 0 0,0 0 0,1 0 0,-1-1 0,1 1 0,1-1 0,-1-1 1,1 1-1,1-1 0,-1 0 0,4 3-83,178 134 377,-166-124-365,-1 0 1,-1 1-1,0 1 1,-2 1-1,-1 1 0,0 0 1,11 25-13,-26-47-19,-1 0 0,0 1 0,0-1 1,0 1-1,0 0 0,0-1 0,0 1 0,0 0 1,0 0-1,-1-1 0,1 1 0,-1 0 0,1 0 1,-1 0-1,0 0 0,0 0 0,0 0 0,0-1 0,0 1 1,0 0-1,0 0 0,-1 0 0,1 0 0,-1 0 1,1 0-1,-1-1 0,0 1 0,1 0 0,-1 0 1,0-1-1,0 1 0,-1-1 0,1 1 0,0-1 1,0 1-1,-1-1 0,1 0 0,-1 1 0,1-1 1,-1 0 18,-2-1-243,0 0 0,-1 0 0,1 0 0,0 0 0,0-1 0,0 0 0,0 0 0,0 0 1,0 0-1,0-1 0,0 1 0,0-1 0,0 0 0,1 0 0,-2-1 243,-38-23-2639</inkml:trace>
  <inkml:trace contextRef="#ctx0" brushRef="#br0" timeOffset="72622.193">29916 647 9346,'-26'1'2176,"9"7"825,11 1-2713,17 0-136,12-2-72,27-7 0,15-7-48,25-8 224,-1-11-3288</inkml:trace>
  <inkml:trace contextRef="#ctx0" brushRef="#br0" timeOffset="74582.661">29713 3287 8082,'6'-17'5264,"-5"17"-5232,-1-1 0,1 1-1,-1 0 1,0-1-1,1 1 1,-1 0-1,1 0 1,-1 0 0,1-1-1,-1 1 1,1 0-1,-1 0 1,1 0-1,0 0 1,-1 0-1,1 0 1,-1 0 0,1 0-1,-1 0 1,1 0-1,-1 1 1,1-1-1,-1 0 1,1 0-1,-1 0 1,1 1 0,-1-1-1,0 0 1,1 0-1,-1 1 1,1-1-1,-1 0 1,1 1 0,-1-1-1,0 1 1,1-1-1,-1 0 1,0 1-1,0-1 1,1 1-1,-1-1 1,0 1 0,0-1-1,0 1 1,1-1-1,-1 1 1,0-1-1,0 1 1,0-1 0,0 1-32,5 17 161,-1 0 1,0 0 0,-1 0-1,-1 0 1,-1 1 0,-1 9-162,2 6 95,16 171 224,-4-166 130,-17-59 2280,-11-18-1933,47 81-947,-28-27 145,0 1 1,-2 1-1,0-1 0,-1 1 0,-1-1 0,0 1 0,-2 5 6,1-4 3,0 252 129,20-203-240,-19-68 45,0-1 1,0 1-1,0-1 1,0 1-1,0-1 1,0 0-1,0 1 1,0-1-1,-1 0 1,1 0-1,0 0 1,0 0-1,-1 0 1,1 0-1,0 0 1,-1 0-1,1 0 1,-1 0-1,1 0 1,-1 0-1,0 0 1,0 0-1,1 0 1,-1 0 0,0-1-1,0 1 1,0 0-1,0 0 1,0 0-1,0 0 1,0 0-1,-1-1 1,1 1-1,0 0 63,-1-103-3661,-4 29 1204</inkml:trace>
  <inkml:trace contextRef="#ctx0" brushRef="#br0" timeOffset="74909.42">29766 3522 7026,'-27'-18'6465,"30"20"-3048,12 9-3338,-2 0 0,0 1 1,0 1-1,-1 0 0,-1 0 1,0 2-1,-1-1 0,0 1 1,-1 1-80,7 9 74,24 36 46,-16-21-64,2-1 0,2-2-1,1 0 1,2-2 0,21 17-56,-50-50 38,0 1 1,0 0-1,0 0 1,1-1-1,0 1 1,-1-1-1,1 0 1,0 0 0,0 0-1,0 0 1,0-1-1,1 1 1,-1-1-1,0 1 1,1-1 0,-1 0-1,1-1 1,-1 1-1,1-1 1,-1 1-1,1-1 1,-1 0-1,1 0 1,-1 0 0,1-1-1,-1 0 1,1 1-1,-1-1 1,1 0-1,-1-1 1,0 1 0,1 0-1,-1-1 1,0 0-1,3-2-38,1-7 144,0 0 1,-1-1-1,-1 0 0,0 0 1,0 0-1,-1-1 0,-1 1 0,0-1 1,-1 0-1,0 0 0,-1 0 0,0-9-144,-1 16 32,5-66 187,-4 1 0,-4-1 0,-2-4-219,1 18 43,-30-287 57,33 333-100,0 1-1,-1 0 0,0 0 1,-1 0-1,0 0 0,-1 0 1,0 1-1,-1-3 1,5 13 5,0 0 0,0 1 1,-1-1-1,1 0 0,0 0 0,0 1 0,0-1 0,0 0 1,0 0-1,0 0 0,-1 1 0,1-1 0,0 0 0,0 0 1,0 0-1,0 0 0,-1 1 0,1-1 0,0 0 1,0 0-1,0 0 0,-1 0 0,1 0 0,0 0 0,0 0 1,-1 0-1,1 0 0,0 1 0,0-1 0,-1 0 0,1 0 1,0 0-1,0 0 0,-1 0 0,1-1 0,0 1 0,0 0 1,0 0-1,-1 0 0,1 0 0,0 0 0,0 0 1,-1 0-1,1 0 0,0 0 0,0-1 0,0 1 0,-1 0 1,1 0-1,0 0 0,0 0 0,0-1 0,0 1 0,0 0 1,-1 0-1,1 0 0,0-1 0,0 1 0,0 0 0,0 0 1,0-1-1,0 1 0,0 0 0,0 0-5,-2 21-59,3 19-3387</inkml:trace>
  <inkml:trace contextRef="#ctx0" brushRef="#br0" timeOffset="78978.364">29505 536 7882,'-50'-5'1884,"16"0"-1057,-1 2 1,1 2-1,-1 1 1,0 1-1,-2 2-827,-180 48 648,153-35-638,2 2 1,0 3-1,1 3 0,1 2 0,1 3 0,-26 19-10,-2 11-8,2 3-1,4 5 0,-1 5 9,-18 19-10,-39 36-4,-39 52 14,-334 429 54,197-196-35,277-364-13,-95 119 7,-59 103-13,132-173 10,3 3 1,-8 31-11,-20 63 0,-23 97 0,33-18-7,70-246 3,1 0-1,1 0 1,1 0-1,1 1 1,2-1-1,1 0 1,3 20 4,-2-34-7,0 0 0,1 0 1,0 0-1,1 0 0,0 0 0,1-1 0,0 0 1,1-1-1,1 1 0,0-1 0,0-1 1,1 1-1,0-2 0,1 1 0,0-1 0,3 2 7,3-1-14,-1-1 0,1 0-1,0-1 1,1-1 0,-1 0-1,2-1 1,-1-1 0,1-1-1,-1 0 1,1-1-1,0-1 1,0-1 0,16-1 14,13-4-18,0-1 0,-1-3 0,1-2 1,-2-1-1,0-3 0,0-1 0,-2-3 0,0-1 1,10-8 17,57-39-13,-3-3 0,-3-6 0,-4-4 0,68-69 13,330-333 12,-14-52 72,-185 161 45,-165 188-48,-32 7 79,35-93-160,-69 123 387,46-146-387,-47 76 444,-60 195-370,27-89 954,-4-2 0,5-60-1028,-19 25 1136,-15 145-1132,-1-1 0,0 1 0,0 0 0,0 0 0,0 0-1,-1-1 1,1 1 0,-1 0 0,1 0 0,-1 0 0,0 0-1,-1 0 1,1 0 0,0 0 0,-1 0 0,0 0 0,1 1-1,-1-1 1,0 1 0,0-1 0,-1 1 0,1 0 0,0 0-1,-1 0 1,1 0 0,-1 0 0,0 0 0,0 1 0,0-1 0,0 1-1,0 0 1,0 0 0,0 0-4,-43-5-1207,-27 9-2115</inkml:trace>
  <inkml:trace contextRef="#ctx0" brushRef="#br0" timeOffset="79377.049">26968 1543 7922,'-11'-3'1584,"7"-6"-1584,1-3-1584</inkml:trace>
  <inkml:trace contextRef="#ctx0" brushRef="#br0" timeOffset="80049.257">26798 1143 7017,'-4'-10'688,"2"7"-478,0 1 1,1-1-1,-1 0 1,1 0-1,0 1 1,0-1 0,0 0-1,0 0 1,0 0-1,1 0 1,-1 0 0,1 0-1,0 0 1,0 0-1,0 0 1,0 0-1,0 0 1,1 0 0,0 0-1,-1 0 1,1 0-1,1-2-210,0 4 18,-1 1-1,1-1 0,-1 1 1,1-1-1,0 1 1,-1 0-1,1 0 0,0 0 1,-1 0-1,1 0 0,0 0 1,-1 0-1,1 1 1,-1-1-1,1 1 0,0-1 1,-1 1-1,1-1 1,-1 1-1,1 0 0,-1 0 1,0 0-1,1 0 0,-1 0 1,0 0-1,0 0 1,1 0-1,-1 0 0,0 1 1,0-1-18,10 13 25,0 0 0,-1 1 0,-1-1 0,0 2 0,-1-1 0,0 1 0,-2 1 0,4 11-25,-7-21 9,164 472 305,-5-72-185,-137-348-125,63 131 33,39 50-37,-44-91 31,91 119-31,-12-56 73,23 6-73,-31-50 38,64 45-38,136 98 33,-37-47 3,-313-261-35,63 55-149,2-3 0,3-3 0,2-3 0,2-4 0,19 7 148,-84-47-27,1-1 0,-1 0-1,1-1 1,-1 0 0,1 0 0,0-2 0,0 1-1,0-1 1,0-1 0,0 0 27,-6-1-5,0 0 0,0 0 1,-1-1-1,1 0 0,-1 0 0,0 0 0,1 0 1,-1-1-1,0 0 0,0 0 0,-1 0 0,1-1 0,-1 0 1,1 0-1,-1 0 0,0 0 0,-1-1 0,1 1 1,-1-1-1,0 0 0,0 0 0,0 0 0,0-3 5,39-126 24,-41 130-22,11-72 55,-3 0 1,-3 0-1,-4 0 1,-3-1 0,-3 1-1,-5-12-57,-12-68 259,-8 1 0,-9-13-259,-77-289 829,20 33-309,46 146-436,-9-81-58,40 278-1,-4 1 1,-4 1-1,-3 1 1,-3 1 0,-25-40-26,37 87 46,0 2 0,-2 1 0,-1 1 1,-2 1-1,0 0 0,-1 2 1,-15-9-47,33 26 18,-59-50 210,-2 3 0,-2 3-1,-3 3 1,-38-17-228,48 34 53,-2 3-1,-1 3 1,0 2-1,-2 4 0,0 2 1,-17 1-53,14 9-250,-1 2-1,1 4 1,-1 3-1,-39 8 251,-111 27-1424,-33 31-1545</inkml:trace>
  <inkml:trace contextRef="#ctx0" brushRef="#br0" timeOffset="87733.434">26076 3200 9202,'-111'-12'8276,"130"9"-7733,77-3-580,-1-5-1,0-3 0,-2-5 1,75-25 37,70-14 38,131-4 24,-159 40-44,20-7 37,-229 28-35,1 1 1,0 0-1,-1 0 1,1 0-1,0 0 0,-1 0 1,1 0-1,0 1 1,-1-1-1,1 0 1,-1 1-1,1-1 0,-1 1 1,1 0-1,-1-1 1,1 1-1,-1 0 0,1 0 1,-1 0-1,0 0 1,0 0-1,1 0 1,-1 0-1,0 1 0,0-1 1,0 0-1,0 1 1,-1-1-1,1 1 1,0-1-1,0 1 0,-1-1 1,1 1-1,-1-1 1,1 2-21,0-2-42,0 0 0,0 1 0,0-1 0,0 0 1,1 0-1,-1 0 0,0 0 0,1 0 0,-1 0 1,1 0-1,-1 0 0,1-1 0,0 1 0,-1 0 0,1-1 1,0 1-1,-1-1 0,1 0 0,0 0 0,-1 0 1,1 0-1,1 0 42,2 1-545,18 3-2707,5 1-204</inkml:trace>
  <inkml:trace contextRef="#ctx0" brushRef="#br0" timeOffset="88213.119">27805 2883 10586,'-28'21'5155,"12"13"-4088,12 12-1003,1 0 1,3 1-1,2-1 1,2 0-1,2-1 1,2 1-1,13 42-64,14 103 66,-23-66 309,-4 121-375,-17 6 282,2-139-52,5 0 1,4 0-1,12 62-230,25 96 612,-7-14-311,-35-242-1892,-3-24-1857</inkml:trace>
  <inkml:trace contextRef="#ctx0" brushRef="#br0" timeOffset="93815.181">2598 7353 12211,'-9'5'3230,"8"-5"-3161,1 0-1,-1 0 1,1 1-1,-1-1 1,0 0-1,1 0 1,-1 0 0,1 0-1,-1 1 1,0-1-1,1 0 1,-1 0-1,1 1 1,-1-1 0,1 0-1,-1 1 1,1-1-1,-1 1 1,1-1-1,0 1 1,-1-1-1,1 1 1,0-1 0,-1 1-1,1-1 1,0 1-1,-1-1 1,1 1-1,0-1 1,0 1 0,0 0-1,0-1 1,0 1-1,0-1 1,-1 1-1,1 0 1,0-1 0,1 1-1,-1-1 1,0 1-1,0 0 1,0-1-1,0 1 1,0-1-1,1 1 1,-1 0 0,0-1-1,0 1 1,1-1-1,-1 1 1,0-1-1,1 1 1,-1-1 0,1 1-1,-1-1-68,7 4 4,0-1 0,0 0 0,0 0-1,0-1 1,0 1 0,0-2 0,1 1 0,-1-1 0,1 0-1,-1-1 1,2 1-4,12 1-5,76 4-86,1-3 0,-1-5 0,15-6 91,3 1-39,-1 5-1,21 6 40,211 53-10,79 23 36,-204-49-30,109-4 4,-28-21-20,29-14 20,366-28-36,21 20 63,42 40 0,31-12-45,44-54-48,10-25 48,18 5 25,-23 28 42,20 19-25,28-39-41,30-46-26,-25 26 85,-36 48-33,-62 27-1,-5 6-8,-48-34-19,-65-36-2,-118 18 62,-480 41-42,196-11 253,125 15-252,-341 3 147,-1 3-1,-1 2 1,0 3 0,0 2 0,33 13-147,-51-2-1615,-38-21-1762,-7-5-171</inkml:trace>
  <inkml:trace contextRef="#ctx0" brushRef="#br0" timeOffset="104643.434">3732 7734 9866,'-78'-8'5482,"26"-3"-4660,42 8-834,0 0 0,0 1 0,0 1 0,0 0 0,0 0 0,0 1 0,0 0-1,0 0 1,0 1 0,0 1 0,0 0 0,0 0 0,1 1 0,-1 0 0,1 1 0,-1 0 0,0 1 12,-156 73-259,-140 9 615,286-82-295,-44 11 218,0 3 0,1 2 0,-13 9-279,-302 120-80,204-61 46,-64 84 174,202-147-132,1 2-1,1 1 1,1 2-1,2 1 1,1 1-1,2 2 1,1 1-1,1 1 1,3 1-1,-10 23-7,24-44-1,2 0 0,0 1 1,1 0-1,1 0 0,1 0 0,0 1 0,2 0 1,0-1-1,1 1 0,1 0 0,0 0 0,2 0 1,0-1-1,1 1 0,4 14 1,5-1-1,1-2 0,1 0 0,2 0-1,1-2 1,1 0 0,2 0 0,0-2 0,2-1 0,1 0 0,0-2-1,2-1 1,1 0 0,1-2 0,0-2 0,1 0 0,1-1 0,1-2-1,0-1 1,1-2 0,1-1 0,25 6 1,-3-6-8,1-2 0,0-2 0,28-1 8,280 20 57,-187-3-30,173 1-27,33-33-8,5-11 31,8 15-31,-8 25 22,7 29 65,-221-29 41,71-5-120,213-10 33,5 0-29,-247 8-24,26 13 20,198 52 11,1 13-11,4-7 37,20 2 119,-11 9-8,16-18-130,-255-54 22,32-10-40,205 10 8,-16 13 1,-228-25-18,25-9 9,-100-6 4,-1-6 0,23-9-4,6-11-2,61-24 2,101-41 8,-162 44-18,-2-6 0,22-19 10,72-48-26,137-60-45,-322 146 70,2 4-1,1 2 1,28-7 1,337-109-8,-347 122 8,62-20-4,2 7 0,6 5 4,-84 23 1,1 4 0,0 3 0,0 3 0,65 8-1,30 7 16,0-6-1,0-9 1,150-19-16,-17-23 16,-26 10-23,-28 8 15,0-3-3,215-53 6,-214 66-4,46 43 148,-65-3 38,35-35-168,-204 5-23,-9 4 7,-1 3 0,1 1-1,38 9-8,68 4 22,14-17-19,-1-7 0,0-8 0,92-24-3,-18 13 0,94 7 0,-56 2-5,125-30 5,-288 33 11,2 5 0,19 5-11,267-17-10,-149 10 18,-49 4-17,117-6 27,11-15-18,-67-4 0,1 3 7,9 6-7,-21 28 18,-191 0-20,1-3-1,0-4 1,-1-2-1,0-3 1,0-4 0,65-19 2,150-69-19,-230 82 29,-37 14 0,-1-1 0,0-1 1,0-1-1,-1 0 0,0-1 0,0-1 0,12-9-10,-19 11 31,-8 7-26,0 0 0,0-1 0,0 1 0,-1-1-1,1 1 1,0-1 0,0 0 0,-1 1 0,1-1 0,0 0-1,-1 0 1,1 1 0,0-1 0,-1 0 0,1 0 0,-1 0-1,1 1 1,-1-1 0,0 0 0,1 0 0,-1 0 0,0 0-1,0 0 1,0 0 0,0 0 0,0 0 0,0 0 0,0 0-1,0 0 1,0-1-5,-29-84-164,20 60 131,-1 2 0,-1 0-1,-1 0 1,-1 1 0,-1 1 0,-1 0-1,-1 0 1,-1 2 0,-1 0 0,0 1-1,-2 1 1,0 1 0,-1 1 0,0 0-1,-2 2 1,-4-2 33,-21-4 70,0 3 0,-1 1-1,-1 3 1,-1 2 0,0 2-1,-49-2-69,-37-7 22,-205-41-174,-35 0 23,-39 2 73,-29 16 37,290 21 2,5 10 27,-336-23-23,325 28 18,-367-22-18,350 31 18,-379-11-39,1-26 6,-19 3 13,-12 13 35,-34 15-51,-16 21-25,-26 17 31,17-13 33,-40-13-5,5 3-6,-27 20 8,6 4 70,-18 15-150,-3 13 13,5-1 74,19-5 5,5-4 20,34 10 62,24 15-24,35-17-55,16-17-14,47-32 10,33-38 85,48-31 180,24-11 39,28 0-67,13 39-106,23 27-7,28-12-81,52-20-46,12-12 82,268 42-89,-34-6 23,-1-2-1,2-2 1,0-2 0,-1-2-29,-149-81-267,1-41-3247,122 93-2</inkml:trace>
  <inkml:trace contextRef="#ctx0" brushRef="#br0" timeOffset="173068.46">18336 751 8234,'-88'-1'1760,"-9"11"705,8-1-2353,-12 2-248,15-8 0,-20 12-168,6-15 40,-14 6-393,8-1 1,-25 4-392,10-1-80,-23 2-985,9-1 241,-29 0-417</inkml:trace>
  <inkml:trace contextRef="#ctx0" brushRef="#br0" timeOffset="174083.795">16089 868 3833,'-532'12'6761,"-45"-9"-4782,-49-22-2517,-76-6-600,-32 16 978,-32-3 868,-6-9 555,-41 17-484,-33 15-564,-60 28-487,4 34-106,36-9 293,83-28 166,6-4-22,586-16-41,2 8 1,-182 48-19,160-14 33,2 10 1,-45 28-34,-264 135 357,355-149 466,-53 40-823,176-99 154,1 2 0,1 2 0,2 1 0,0 2 0,2 1 0,2 2 0,-26 33-154,52-58 13,0 0 0,1 0 1,0 1-1,0 0 1,1 0-1,0 0 0,0 0 1,1 0-1,1 1 1,-1 0-1,2-1 1,-1 1-1,1 0 0,1 0 1,0 0-1,0 0 1,1 0-1,0-1 0,2 8-13,7 20-50,2-1 1,1 0-1,2-1 0,2 0 0,0-2 0,3 0 0,14 19 50,1-2-216,2-1 0,2-2 0,2-1 0,2-3 0,2-1 0,25 16 216,-7-12-171,2-2 0,2-3 0,1-3 0,3-3 0,44 15 171,10-5 30,1-6 0,3-6 1,71 8-31,530 61 182,118-41-70,116-28-84,64-11 7,83-30 2,21-12 59,30 21 58,-780-5-70,831-50 92,-808 19-139,857-80 3,-47 55 183,-813 55-71,733 0 365,-743-3-413,-1-12-44,343-64-60,-249-2-129,139-58 129,-217 30-45,150-73 45,-279 83-12,173-62 26,-148 62 8,-129 29-337,-169 73 181,-1-1 0,1 1 0,-1-1 0,0 0 1,0-1-1,0 1 0,0-1 0,0 0 0,-1 0 0,0 0 1,1 0-1,-2-1 0,1 1 0,0-1 0,-1 1 0,0-1 1,0 0-1,-1 0 0,1 0 0,-1 0 0,0 0 0,0-1 0,-1 1 1,1 0-1,-1-5 134,-2-88-2578</inkml:trace>
  <inkml:trace contextRef="#ctx0" brushRef="#br0" timeOffset="175811.129">9457 3476 9746,'-613'-90'5860,"-10"-29"-6699,-36-13-362,-34 11 463,-24 3 257,11 7 547,527 93 629,-2 7 0,-148 13-695,202 7 418,0 5-1,1 6 1,1 5 0,-43 18-418,43-5 237,1 6-1,-51 28-236,2 13-37,4 7 0,-29 28 37,-67 65-252,232-158 213,0 1 0,2 1 0,1 1 0,2 2 0,1 1 0,1 2 1,-8 15 38,11-8-28,2 1 0,2 1 0,1 0 0,3 2 0,1 0 0,-3 28 28,9-34-14,2 0 0,1 1 0,2-1 0,3 1 0,0 0 0,3 0 0,1-1 0,8 28 14,-3-29 22,2 0 0,1-1 0,3-1 0,0 0 0,3-1 1,1 0-1,1-2 0,20 25-22,-10-23 46,1-2 1,2 0-1,1-3 0,2 0 1,0-3-1,2-1 0,2-1 1,16 6-47,26 13 33,1-4 1,3-3-1,1-5 1,1-3 0,33 5-34,44 1 18,142 12-18,47-14-7,14-15 7,-250-14-9,839 33-269,25 3 54,28 36 224,8 22 45,104-58-40,-741-49 19,812-90-26,-18-35-9,-780 98-1,726-28 39,-1001 58-31,886-48-20,75-56-59,-1063 107 83,344-38-29,637-48 158,-38 30 56,-951 57-183,878-25 160,-55 48-7,-550-14-283,202-23 128,-199-16-719,150-40 719,111-54-656,-474 106 584,-1-4 0,0-3 0,64-33 72,-120 51-2,-1-1 0,-1 0 0,1-1 0,-2-1 0,1 0 0,-1-1 0,-1 0 0,0-1 2,-8 9 2,-1 0-1,0-1 1,1 1-1,-1-1 1,-1 1-1,1-1 1,-1 0-1,1 0 1,-2 0-1,1-1 1,0 1-1,-1 0 1,0-1 0,0 1-1,-1-1 1,1 1-1,-1 0 1,-1-1-1,1 1 1,-1-1-1,0 1 1,0-1-1,0 1 1,-1 0-1,0 0 1,0-1-2,-5-7 18,0 1-1,0 1 1,-2 0 0,1 0-1,-1 0 1,-1 1-1,0 0 1,0 1 0,-1 0-1,0 1 1,-12-7-18,-138-69 169,161 84-169,-473-203-1016,-24-22-6183,226 116 3566,-3 20 6583,40 29 4968,-107-9-7918,58 29 2489,-113 5-2489,-399 23 335,-99 28-1259,-29-7-651,-24-21 784,-1 34 724,-19 41 400,27-2 155,0-18-311,36-18-148,22-28-6,79-34 389,53-5 327,625 42-1187,1 6 0,0 5 0,1 6 0,-95 26 448,-37 18-2824</inkml:trace>
  <inkml:trace contextRef="#ctx0" brushRef="#br0" timeOffset="179010.258">4826 7931 7009,'-207'-20'6194,"178"15"-6050,0 0 0,0-2 0,1-1 0,0-1 0,1-2 0,0 0 0,0-2 0,1-1 0,-17-13-144,-121-108-512,155 126 441,0 2-1,0 0 1,-1 0-1,0 0 1,0 1-1,-1 1 1,0 0-1,0 0 1,0 1-1,0 0 1,0 1-1,-1 1 1,0-1-1,0 2 1,-9-1 71,-14 4-95,0 1 1,1 2 0,0 1 0,0 2-1,0 1 1,1 2 0,-6 4 94,-62 27 27,-94 54-27,179-88 11,-6 3 10,-50 28 177,-1-4 0,-3-3 0,-56 15-198,-91 10 458,192-47-448,1 2 0,1 2 0,0 0 0,1 2 0,0 1 0,2 2 0,0 0 0,1 2 0,1 0 0,0 2 0,2 1 0,1 0 0,1 2 0,1 0 0,2 1 0,-1 4-10,5-10-2,2 1 1,1 0-1,0 1 1,2 0-1,0 0 1,2 1 0,0 0-1,2 0 1,1 1-1,1-1 1,1 1 0,0-1-1,2 1 1,2-1-1,0 1 1,1-1 0,4 12 1,1-5 18,2-1 0,0 0 0,2 0 1,1-2-1,2 0 0,0 0 0,2-2 1,1 0-1,1-1 0,1-1 0,1 0 1,1-2-1,1-1 0,1-1 0,1-1 1,4 1-19,257 138 80,60-8-16,54-15-39,25-6-1,28 29-4,-433-150-17,159 56 74,98 19-77,-106-46 193,175 16-193,198-12 183,40-16-127,1-6-31,16-11 86,22-13 277,22-33-88,-339 6-232,43-22-68,295-92 2,-59-10-1,-58 26 7,-52 6 19,-249 50-18,5-12-9,190-93 48,-33 24-36,-251 89-113,-3-7 1,12-14 100,-35 20-70,-90 52 70,1 0-1,1 2 0,0 1 1,0 1-1,2 1 1,-1 1-1,1 1 0,0 1 1,1 2-1,-1 0 0,1 2 1,0 1-1,18 1 1,30 15 272,-2 2-1,0 4 0,-1 3 1,-1 3-1,8 7-271,13 4-7,14-2 3,2-4 1,0-5 0,2-5-1,0-5 1,1-5-1,1-4 1,87-7 3,60 0 12,239-10 11,-402 1-21,0-3 0,83-24-2,-51 1-43,-2-5 0,36-21 43,238-105-249,-332 144 217,2 2 0,0 4 1,1 2-1,1 4 32,-27 5-2,206-8 87,76 36 99,-221-15-162,1-5 0,69-9-22,237-44-212,-43-25-54,-282 58 261,2 3-1,0 4 0,51 3 6,165 29 59,8-1-1,34-18-36,-1-16-34,-264 12 7,0 4 0,61 10 5,321 79 24,-135-59-32,10-39 16,243-40 7,-505 46-11,0 4 0,44 8-4,120 5 9,-42-29-18,-184 11 9,-1-2 0,0 1 0,0-2 1,-1 0-1,1 0 0,-1-2 0,0 1 0,0-2 0,0 0 0,-1-1 0,0 0 0,4-5 0,84-99 102,-95 105-108,0 1 1,-1-1-1,0 0 1,-1 0-1,1-1 1,-1 0 0,0 1-1,-1-1 1,0 0-1,-1-1 1,1 1-1,-1 0 1,-1-1-1,0 1 1,0-1-1,0 0 1,-1 1-1,-1-1 1,1 0 0,-2 1-1,0-7 6,-40-22-481,-7-1 19,14 10 295,-1 2 0,-1 1 0,-23-10 167,-34-7 78,-3 5-1,0 5 1,-24-3-78,84 25 14,-90-22 33,-1 5 0,-1 6 1,-1 6-1,-10 5-47,-356-20 104,143-12-92,-183-28-11,-61 7-49,-60 11-58,-25 37 106,-20 21 12,-22-1-26,-7-12-453,-43-2-299,-5 0 586,-7-16 508,-16-5-43,-61 27-260,575 7-23,-645 25-73,-2-12-118,-25-5 210,644-10 43,-699-8 104,-28-3-127,-57 33 417,-16 18 117,36-28-441,133-44-270,92-3-5710,603 21 2202</inkml:trace>
  <inkml:trace contextRef="#ctx0" brushRef="#br0" timeOffset="202569.222">3162 10273 7906,'-37'17'4750,"-24"0"-4593,47-13 54,-14 2-184,20-5 62,0 1 1,1-1 0,0 1-1,-1 1 1,1 0 0,0 0-1,0 0 1,1 0-1,-1 1 1,0 1-90,-80 46 1926,-11-44-2060,46 5 126,-12-5-117,-71-7-132,119 1 269,-207 27 70,156-15-139,-54 19-88,90-18 162,1 1 0,1 1 1,0 2-1,2 0 0,-1 3-17,8-7 57,0 1-1,1 1 0,0 0 1,2 2-1,0 0 0,1 1 1,1 0-1,0 1 1,2 1-1,0 0 0,2 1 1,0 0-1,1 1 0,2 0 1,-2 7-57,8-15 12,0 1 1,0-1-1,2 1 1,0-1-1,0 1 1,2-1-1,0 0 1,1 1-1,0-1 1,1 0 0,1 0-1,0-1 1,1 1-1,1-1 1,0-1-1,1 1 1,0-1-1,4 4-12,17 17 3,1-1 0,2-2-1,0-1 1,3-1 0,0-2-1,33 19-2,-7-3 22,-14-10-9,2-2 1,2-3 0,0-1 0,2-3-1,0-2 1,2-3 0,0-2 0,1-2 0,30 2-14,150 20 28,-41-10-42,108 33 14,438 97 20,-434-103-25,18-12 17,30-22-43,5-5-1,11 2 24,16-11 22,11-13-25,-5 1 20,17 3 5,-2-2 0,8-12-14,-15-3 8,-5 6-12,0 11 18,-5 10-28,-6 13 13,16-11-12,-17-11 31,-6 7-15,-5-5 9,5-18-27,-11-16 21,4-2-1,-28 9 50,-9 10-5,0-10 13,-1 6-39,-13 10 24,13-1 31,7-6-7,8-2-88,2 4 10,8 6-3,-13 4 16,-19 21-15,-12 6 17,5 2-4,-15-9 7,-15-8-20,694 54 22,-395-58 2,-540-5-34,-1-1 1,1-2 0,-1-3-1,0-2 1,-1-1 0,10-7 17,99-48-96,-8-27 66,-136 86 3,-1 0 0,0 0 0,0-1-1,0 0 1,-1 0 0,-1-1 0,0-1-1,0 1 1,-1-1 0,0-1 0,-1 1 0,3-10 27,-4 8-8,0-2 0,-1 1 0,-1 0 0,0-1 0,-1 1 0,-1-1 0,0 0 1,-1 1-1,-1-1 0,0 0 0,-1 0 0,-1 1 0,0-1 0,-1 1 0,0 0 1,-1 0-1,-1 1 0,0-1 0,-1 1 0,0 0 0,-7-9 8,-7-9-6,-2 1-1,-1 1 1,-1 2 0,-1 0-1,-27-22 7,-72-44-29,-3 5-1,-4 6 1,-4 5 0,-130-51 29,248 120-39,-60-27-124,-1 4 1,-1 4-1,-6 2 163,-343-55-209,223 52 89,-1 9 1,-106 6 119,-34 0-147,-17-34 70,-3-8 102,-44 26 139,-32 17-34,-10-10-194,2-5 24,-24 18 65,-3 30 67,-8 10-35,10-3-35,-22-1-41,-8 1 15,-13 22-8,5 4 25,-15-13-21,3-11 22,-4-16-26,3-17 25,1 2 3,7 10 67,-18-4-10,13-5-41,-2-19 45,20 1 130,3-4-44,27 12 222,11 14 229,12 25-138,-2-8-343,6-40-372,139-12-1217,135-3-1458,-6 0-32</inkml:trace>
  <inkml:trace contextRef="#ctx0" brushRef="#br0" timeOffset="212699.257">1123 1085 8674,'-2'-11'458,"-1"0"0,0 0 0,0 1 0,-1-1 0,0 1 0,-1-1 0,0 1 0,-1 1 0,-2-4-458,6 11 21,1 1-1,-1-1 0,0 1 1,1-1-1,-1 1 1,0 0-1,0 0 1,0 0-1,0 0 1,0 0-1,0 0 0,-1 0 1,1 0-1,0 1 1,0 0-1,0-1 1,-1 1-1,1 0 1,0 0-1,0 0 0,-1 0 1,1 0-1,0 1 1,0-1-1,-1 1 1,1-1-1,0 1 1,0 0-1,0 0 0,0 0 1,0 0-1,0 0 1,0 0-1,0 1 1,1-1-1,-1 1 1,0-1-1,1 1 0,-2 1-20,-55 72 99,43-39-82,1 0-1,1 1 1,3 1-1,1-1 1,1 1-1,3 1 1,1-1-1,1 33-16,-2 99 25,12 76-25,-1-95 1,4 445 28,-30 214 339,9-502-133,-7 714 468,17-13-165,-12-30-55,-23-57-5,-32-29-258,40-168-144,43-411-38,-11-275 2,3 0-1,1 0 0,1 0 1,3-1-1,0 0 0,11 16-39,-22-52 167,0 0-191,1 1 0,-1-1 0,0 0 0,0 1 0,0-1 1,0 1-1,0-1 0,-1 1 0,1 0 0,-1-1 0,1 1 0,-1 0 1,0-1-1,0 1 0,0 0 0,-1-1 0,1 1 0,-1 0 0,1-1 1,-2 2 23,-20 26-781</inkml:trace>
  <inkml:trace contextRef="#ctx0" brushRef="#br0" timeOffset="213089.127">232 9132 9442,'-6'1'222,"-13"-2"798,-1 2 0,1 0 0,-1 2 0,1 0-1,0 1 1,-17 6-1020,31-8 19,1 0-1,-1 1 0,1-1 1,0 1-1,0 0 0,0 0 1,0 1-1,0-1 0,1 1 1,0 0-1,0 0 0,0 0 1,0 0-1,0 1 1,1-1-1,0 1 0,0-1 1,0 1-1,0 0 0,1 0 1,0 0-1,0 0-18,-3 114 71,14-32-49,4 0-1,4-2 1,3 0 0,29 68-22,-29-88 5,3-2-1,3-1 1,3-2 0,2 0 0,29 38-5,-53-86 0,1 0 1,1 0-1,0-1 1,1 0-1,0-1 1,1-1 0,0 1-1,0-2 1,1 0-1,13 7 0,-18-12 0,0 0 1,0 0-1,1-1 0,-1 0 0,0-1 1,1 0-1,-1 0 0,1-1 1,-1 1-1,1-2 0,-1 0 0,1 0 1,-1 0-1,1-1 0,-1 0 0,0-1 1,0 1-1,0-2 0,0 1 0,1-2 1,20-14-4,0-1 1,-2-2 0,0-1 0,-1-1 0,-1-1 0,-2-1 0,0-1-1,-2-1 1,-1-1 0,-1-2 2,83-136 12,68-158 12,54-166-24,-74 127-76,174-494 1907,-162 379-4025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3334B05-98D5-4FA7-B331-874ED2CB13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A0E7716-4F65-4B76-8FC5-7B1BD20C5EA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customXml" Target="../ink/ink1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customXml" Target="../ink/ink18.xml"/><Relationship Id="rId18" Type="http://schemas.openxmlformats.org/officeDocument/2006/relationships/image" Target="../media/image22.png"/><Relationship Id="rId3" Type="http://schemas.openxmlformats.org/officeDocument/2006/relationships/customXml" Target="../ink/ink13.xml"/><Relationship Id="rId21" Type="http://schemas.openxmlformats.org/officeDocument/2006/relationships/customXml" Target="../ink/ink22.xml"/><Relationship Id="rId7" Type="http://schemas.openxmlformats.org/officeDocument/2006/relationships/customXml" Target="../ink/ink15.xml"/><Relationship Id="rId12" Type="http://schemas.openxmlformats.org/officeDocument/2006/relationships/image" Target="../media/image19.png"/><Relationship Id="rId17" Type="http://schemas.openxmlformats.org/officeDocument/2006/relationships/customXml" Target="../ink/ink20.xml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1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customXml" Target="../ink/ink17.xml"/><Relationship Id="rId24" Type="http://schemas.openxmlformats.org/officeDocument/2006/relationships/image" Target="../media/image25.png"/><Relationship Id="rId5" Type="http://schemas.openxmlformats.org/officeDocument/2006/relationships/customXml" Target="../ink/ink14.xml"/><Relationship Id="rId15" Type="http://schemas.openxmlformats.org/officeDocument/2006/relationships/customXml" Target="../ink/ink19.xml"/><Relationship Id="rId23" Type="http://schemas.openxmlformats.org/officeDocument/2006/relationships/customXml" Target="../ink/ink23.xml"/><Relationship Id="rId10" Type="http://schemas.openxmlformats.org/officeDocument/2006/relationships/image" Target="../media/image18.png"/><Relationship Id="rId19" Type="http://schemas.openxmlformats.org/officeDocument/2006/relationships/customXml" Target="../ink/ink21.xml"/><Relationship Id="rId4" Type="http://schemas.openxmlformats.org/officeDocument/2006/relationships/image" Target="../media/image15.png"/><Relationship Id="rId9" Type="http://schemas.openxmlformats.org/officeDocument/2006/relationships/customXml" Target="../ink/ink16.xml"/><Relationship Id="rId14" Type="http://schemas.openxmlformats.org/officeDocument/2006/relationships/image" Target="../media/image20.png"/><Relationship Id="rId22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f.org/" TargetMode="External"/><Relationship Id="rId13" Type="http://schemas.openxmlformats.org/officeDocument/2006/relationships/hyperlink" Target="https://www.diw.de/" TargetMode="External"/><Relationship Id="rId18" Type="http://schemas.openxmlformats.org/officeDocument/2006/relationships/hyperlink" Target="https://www.iwh-halle.de/" TargetMode="External"/><Relationship Id="rId3" Type="http://schemas.openxmlformats.org/officeDocument/2006/relationships/hyperlink" Target="https://www.destatis.de/DE/Home/_inhalt.html" TargetMode="External"/><Relationship Id="rId21" Type="http://schemas.openxmlformats.org/officeDocument/2006/relationships/hyperlink" Target="https://www.zew.de/" TargetMode="External"/><Relationship Id="rId7" Type="http://schemas.openxmlformats.org/officeDocument/2006/relationships/hyperlink" Target="https://www.oecd.org/" TargetMode="External"/><Relationship Id="rId12" Type="http://schemas.openxmlformats.org/officeDocument/2006/relationships/hyperlink" Target="https://www.cesifo.org/" TargetMode="External"/><Relationship Id="rId17" Type="http://schemas.openxmlformats.org/officeDocument/2006/relationships/hyperlink" Target="https://www.iwkoeln.de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imk-boeckler.de/" TargetMode="External"/><Relationship Id="rId20" Type="http://schemas.openxmlformats.org/officeDocument/2006/relationships/hyperlink" Target="https://www.rwi-essen.d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b.europa.eu/" TargetMode="External"/><Relationship Id="rId11" Type="http://schemas.openxmlformats.org/officeDocument/2006/relationships/hyperlink" Target="https://www.arbeitsagentur.de/" TargetMode="External"/><Relationship Id="rId5" Type="http://schemas.openxmlformats.org/officeDocument/2006/relationships/hyperlink" Target="https://ec.europa.eu/eurostat" TargetMode="External"/><Relationship Id="rId15" Type="http://schemas.openxmlformats.org/officeDocument/2006/relationships/hyperlink" Target="https://www.ifw-kiel.de/" TargetMode="External"/><Relationship Id="rId23" Type="http://schemas.openxmlformats.org/officeDocument/2006/relationships/image" Target="../media/image7.png"/><Relationship Id="rId10" Type="http://schemas.openxmlformats.org/officeDocument/2006/relationships/hyperlink" Target="https://www.sachverstaendigenrat-wirtschaft.de/" TargetMode="External"/><Relationship Id="rId19" Type="http://schemas.openxmlformats.org/officeDocument/2006/relationships/hyperlink" Target="https://kof.ethz.ch/" TargetMode="External"/><Relationship Id="rId4" Type="http://schemas.openxmlformats.org/officeDocument/2006/relationships/hyperlink" Target="https://www.bundesbank.de/" TargetMode="External"/><Relationship Id="rId9" Type="http://schemas.openxmlformats.org/officeDocument/2006/relationships/hyperlink" Target="https://www.worldbank.org/" TargetMode="External"/><Relationship Id="rId14" Type="http://schemas.openxmlformats.org/officeDocument/2006/relationships/hyperlink" Target="https://www.iab.de/" TargetMode="External"/><Relationship Id="rId22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8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A2A8E80A-A893-4A1A-B9BB-F9CC4AE10CCC}"/>
                  </a:ext>
                </a:extLst>
              </p14:cNvPr>
              <p14:cNvContentPartPr/>
              <p14:nvPr/>
            </p14:nvContentPartPr>
            <p14:xfrm>
              <a:off x="9638032" y="554594"/>
              <a:ext cx="547920" cy="23292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A2A8E80A-A893-4A1A-B9BB-F9CC4AE10CC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29392" y="545954"/>
                <a:ext cx="565560" cy="25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97459"/>
            <a:ext cx="7598011" cy="92578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400" b="1" dirty="0">
                <a:solidFill>
                  <a:srgbClr val="000000"/>
                </a:solidFill>
                <a:latin typeface="Arial"/>
                <a:ea typeface="Droid Sans Fallback"/>
              </a:rPr>
              <a:t>Ökonomen als</a:t>
            </a:r>
          </a:p>
          <a:p>
            <a:pPr algn="ctr">
              <a:lnSpc>
                <a:spcPct val="100000"/>
              </a:lnSpc>
            </a:pPr>
            <a:r>
              <a:rPr lang="de-DE" sz="2400" b="1" dirty="0">
                <a:solidFill>
                  <a:srgbClr val="000000"/>
                </a:solidFill>
                <a:latin typeface="Arial"/>
                <a:ea typeface="Droid Sans Fallback"/>
              </a:rPr>
              <a:t>Wissenschaftler oder Wirtschaftspolitiker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91948" y="1374379"/>
            <a:ext cx="8197746" cy="114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Versuchen Ökonomen die Welt zu erklären, so handeln sie als Wissenschaftler.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91948" y="2407796"/>
            <a:ext cx="10158163" cy="1671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Versuchen Ökonomen die Welt zu verändern und bringen damit Ihre Überzeugungen ein, so handeln sie als Wirtschaftspolitiker.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3B1651-4C49-486F-9F03-28F9846F8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C28C8664-AEFF-42C8-8575-100BDF374BA1}"/>
                  </a:ext>
                </a:extLst>
              </p14:cNvPr>
              <p14:cNvContentPartPr/>
              <p14:nvPr/>
            </p14:nvContentPartPr>
            <p14:xfrm>
              <a:off x="4568872" y="2346314"/>
              <a:ext cx="2630520" cy="486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C28C8664-AEFF-42C8-8575-100BDF374B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9872" y="2337314"/>
                <a:ext cx="264816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FBBBB6C3-80C1-4C17-86A5-728804EE7E6E}"/>
                  </a:ext>
                </a:extLst>
              </p14:cNvPr>
              <p14:cNvContentPartPr/>
              <p14:nvPr/>
            </p14:nvContentPartPr>
            <p14:xfrm>
              <a:off x="2475832" y="3831314"/>
              <a:ext cx="3058560" cy="9936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FBBBB6C3-80C1-4C17-86A5-728804EE7E6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66832" y="3822674"/>
                <a:ext cx="3076200" cy="11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15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59572" y="104181"/>
            <a:ext cx="6838707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00" b="1" dirty="0">
                <a:solidFill>
                  <a:srgbClr val="000000"/>
                </a:solidFill>
                <a:latin typeface="Arial"/>
                <a:ea typeface="Droid Sans Fallback"/>
              </a:rPr>
              <a:t>Positive und normative Aussagen</a:t>
            </a:r>
            <a:endParaRPr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1096880" y="687006"/>
            <a:ext cx="9788974" cy="319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Aussagen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sind beschreibend und richten sich darauf aus, wie die Welt ist bzw. wie sie funktioniert. Dieses Funktionieren wird völlig neutral betrachtet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Die Aussagen sind deskriptiv.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Normative Aussagen 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geben ein Werturteil darüber ab, wie die Welt sein sollte. Gemäß der eigenen Überzeugung werden Maßnahmen getroffen.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Die Aussagen sind präskriptiv.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0611D4-4001-437F-AF27-E34A219247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FE2C157C-0DB4-4495-B868-96FBFAEEC9EA}"/>
                  </a:ext>
                </a:extLst>
              </p14:cNvPr>
              <p14:cNvContentPartPr/>
              <p14:nvPr/>
            </p14:nvContentPartPr>
            <p14:xfrm>
              <a:off x="716872" y="467114"/>
              <a:ext cx="7949880" cy="3728880"/>
            </p14:xfrm>
          </p:contentPart>
        </mc:Choice>
        <mc:Fallback xmlns=""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FE2C157C-0DB4-4495-B868-96FBFAEEC9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8232" y="458114"/>
                <a:ext cx="7967520" cy="374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427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2156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629" b="1" dirty="0">
                <a:solidFill>
                  <a:srgbClr val="000000"/>
                </a:solidFill>
                <a:latin typeface="Arial"/>
              </a:rPr>
              <a:t>Beispiele – positiv/normativ?</a:t>
            </a:r>
            <a:endParaRPr sz="1633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575657"/>
            <a:ext cx="12192000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Einführung des Mindestlohns führt zu Arbeitslosigkeit bei Geringqualifizierten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in einigen Bereichen erzielten Einkommenssteigerungen durch die Einführung des Mindestlohns sind wichtiger als die steigende Arbeitslosigkeit in anderen Bereichen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steigender Ölpreis steigert die Nachfrage nach Elektroautos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Betreiber von Kohlekraftwerken müssen stärker an den Kosten, die die CO</a:t>
            </a:r>
            <a:r>
              <a:rPr lang="de-DE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-Emissionen im Zuge des Klimawandels verursachen beteiligt werden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geplante Sondervermögen von 100 Mrd. für den Ausbau der</a:t>
            </a: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Bundeswehr, senkt aufgrund steigender Zinsbelastung des Staats-</a:t>
            </a: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Haushalts den Handlungsspielraum für die zukünftige Generation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00A4E8E-4367-419C-9B2A-FD26082737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8" name="Freihand 47">
                <a:extLst>
                  <a:ext uri="{FF2B5EF4-FFF2-40B4-BE49-F238E27FC236}">
                    <a16:creationId xmlns:a16="http://schemas.microsoft.com/office/drawing/2014/main" id="{F3CDDBBA-904F-46DD-9600-FA364EE73F92}"/>
                  </a:ext>
                </a:extLst>
              </p14:cNvPr>
              <p14:cNvContentPartPr/>
              <p14:nvPr/>
            </p14:nvContentPartPr>
            <p14:xfrm>
              <a:off x="1224112" y="883049"/>
              <a:ext cx="1039680" cy="329760"/>
            </p14:xfrm>
          </p:contentPart>
        </mc:Choice>
        <mc:Fallback xmlns="">
          <p:pic>
            <p:nvPicPr>
              <p:cNvPr id="48" name="Freihand 47">
                <a:extLst>
                  <a:ext uri="{FF2B5EF4-FFF2-40B4-BE49-F238E27FC236}">
                    <a16:creationId xmlns:a16="http://schemas.microsoft.com/office/drawing/2014/main" id="{F3CDDBBA-904F-46DD-9600-FA364EE73F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5469" y="874049"/>
                <a:ext cx="1057326" cy="3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DC4C3E9B-ED86-41CB-A5C8-A4D63C7D6237}"/>
                  </a:ext>
                </a:extLst>
              </p14:cNvPr>
              <p14:cNvContentPartPr/>
              <p14:nvPr/>
            </p14:nvContentPartPr>
            <p14:xfrm>
              <a:off x="448312" y="1068809"/>
              <a:ext cx="541440" cy="316800"/>
            </p14:xfrm>
          </p:contentPart>
        </mc:Choice>
        <mc:Fallback xmlns=""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DC4C3E9B-ED86-41CB-A5C8-A4D63C7D62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9312" y="1059809"/>
                <a:ext cx="55908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6" name="Freihand 75">
                <a:extLst>
                  <a:ext uri="{FF2B5EF4-FFF2-40B4-BE49-F238E27FC236}">
                    <a16:creationId xmlns:a16="http://schemas.microsoft.com/office/drawing/2014/main" id="{7411441E-D792-4250-A50D-9206F2EBCDC6}"/>
                  </a:ext>
                </a:extLst>
              </p14:cNvPr>
              <p14:cNvContentPartPr/>
              <p14:nvPr/>
            </p14:nvContentPartPr>
            <p14:xfrm>
              <a:off x="1174792" y="1798889"/>
              <a:ext cx="1199160" cy="373320"/>
            </p14:xfrm>
          </p:contentPart>
        </mc:Choice>
        <mc:Fallback xmlns="">
          <p:pic>
            <p:nvPicPr>
              <p:cNvPr id="76" name="Freihand 75">
                <a:extLst>
                  <a:ext uri="{FF2B5EF4-FFF2-40B4-BE49-F238E27FC236}">
                    <a16:creationId xmlns:a16="http://schemas.microsoft.com/office/drawing/2014/main" id="{7411441E-D792-4250-A50D-9206F2EBCDC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65792" y="1790241"/>
                <a:ext cx="1216800" cy="3909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7" name="Freihand 76">
                <a:extLst>
                  <a:ext uri="{FF2B5EF4-FFF2-40B4-BE49-F238E27FC236}">
                    <a16:creationId xmlns:a16="http://schemas.microsoft.com/office/drawing/2014/main" id="{94006112-AF87-406C-8F30-937460CE6636}"/>
                  </a:ext>
                </a:extLst>
              </p14:cNvPr>
              <p14:cNvContentPartPr/>
              <p14:nvPr/>
            </p14:nvContentPartPr>
            <p14:xfrm>
              <a:off x="498352" y="1910849"/>
              <a:ext cx="520920" cy="223560"/>
            </p14:xfrm>
          </p:contentPart>
        </mc:Choice>
        <mc:Fallback xmlns="">
          <p:pic>
            <p:nvPicPr>
              <p:cNvPr id="77" name="Freihand 76">
                <a:extLst>
                  <a:ext uri="{FF2B5EF4-FFF2-40B4-BE49-F238E27FC236}">
                    <a16:creationId xmlns:a16="http://schemas.microsoft.com/office/drawing/2014/main" id="{94006112-AF87-406C-8F30-937460CE663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9706" y="1902209"/>
                <a:ext cx="538572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5" name="Freihand 184">
                <a:extLst>
                  <a:ext uri="{FF2B5EF4-FFF2-40B4-BE49-F238E27FC236}">
                    <a16:creationId xmlns:a16="http://schemas.microsoft.com/office/drawing/2014/main" id="{358202CC-A6E5-4D43-9552-2DCF0F7B96E7}"/>
                  </a:ext>
                </a:extLst>
              </p14:cNvPr>
              <p14:cNvContentPartPr/>
              <p14:nvPr/>
            </p14:nvContentPartPr>
            <p14:xfrm>
              <a:off x="7701952" y="5729"/>
              <a:ext cx="4433400" cy="4094280"/>
            </p14:xfrm>
          </p:contentPart>
        </mc:Choice>
        <mc:Fallback xmlns="">
          <p:pic>
            <p:nvPicPr>
              <p:cNvPr id="185" name="Freihand 184">
                <a:extLst>
                  <a:ext uri="{FF2B5EF4-FFF2-40B4-BE49-F238E27FC236}">
                    <a16:creationId xmlns:a16="http://schemas.microsoft.com/office/drawing/2014/main" id="{358202CC-A6E5-4D43-9552-2DCF0F7B96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692953" y="-3271"/>
                <a:ext cx="4451039" cy="41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96" name="Freihand 195">
                <a:extLst>
                  <a:ext uri="{FF2B5EF4-FFF2-40B4-BE49-F238E27FC236}">
                    <a16:creationId xmlns:a16="http://schemas.microsoft.com/office/drawing/2014/main" id="{9A91CDB5-56A5-4762-9355-8AECA81863BB}"/>
                  </a:ext>
                </a:extLst>
              </p14:cNvPr>
              <p14:cNvContentPartPr/>
              <p14:nvPr/>
            </p14:nvContentPartPr>
            <p14:xfrm>
              <a:off x="1411312" y="2575769"/>
              <a:ext cx="1258920" cy="415080"/>
            </p14:xfrm>
          </p:contentPart>
        </mc:Choice>
        <mc:Fallback xmlns="">
          <p:pic>
            <p:nvPicPr>
              <p:cNvPr id="196" name="Freihand 195">
                <a:extLst>
                  <a:ext uri="{FF2B5EF4-FFF2-40B4-BE49-F238E27FC236}">
                    <a16:creationId xmlns:a16="http://schemas.microsoft.com/office/drawing/2014/main" id="{9A91CDB5-56A5-4762-9355-8AECA81863B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02315" y="2566777"/>
                <a:ext cx="1276555" cy="4327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97" name="Freihand 196">
                <a:extLst>
                  <a:ext uri="{FF2B5EF4-FFF2-40B4-BE49-F238E27FC236}">
                    <a16:creationId xmlns:a16="http://schemas.microsoft.com/office/drawing/2014/main" id="{EF8ABB56-18A6-461B-877D-524E1971A25F}"/>
                  </a:ext>
                </a:extLst>
              </p14:cNvPr>
              <p14:cNvContentPartPr/>
              <p14:nvPr/>
            </p14:nvContentPartPr>
            <p14:xfrm>
              <a:off x="466312" y="2695649"/>
              <a:ext cx="649440" cy="213120"/>
            </p14:xfrm>
          </p:contentPart>
        </mc:Choice>
        <mc:Fallback xmlns="">
          <p:pic>
            <p:nvPicPr>
              <p:cNvPr id="197" name="Freihand 196">
                <a:extLst>
                  <a:ext uri="{FF2B5EF4-FFF2-40B4-BE49-F238E27FC236}">
                    <a16:creationId xmlns:a16="http://schemas.microsoft.com/office/drawing/2014/main" id="{EF8ABB56-18A6-461B-877D-524E1971A25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7667" y="2687009"/>
                <a:ext cx="66709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00" name="Freihand 199">
                <a:extLst>
                  <a:ext uri="{FF2B5EF4-FFF2-40B4-BE49-F238E27FC236}">
                    <a16:creationId xmlns:a16="http://schemas.microsoft.com/office/drawing/2014/main" id="{C9A94F60-A17B-4FF3-82B7-CCF728FAB319}"/>
                  </a:ext>
                </a:extLst>
              </p14:cNvPr>
              <p14:cNvContentPartPr/>
              <p14:nvPr/>
            </p14:nvContentPartPr>
            <p14:xfrm>
              <a:off x="689152" y="3659009"/>
              <a:ext cx="365760" cy="189360"/>
            </p14:xfrm>
          </p:contentPart>
        </mc:Choice>
        <mc:Fallback xmlns="">
          <p:pic>
            <p:nvPicPr>
              <p:cNvPr id="200" name="Freihand 199">
                <a:extLst>
                  <a:ext uri="{FF2B5EF4-FFF2-40B4-BE49-F238E27FC236}">
                    <a16:creationId xmlns:a16="http://schemas.microsoft.com/office/drawing/2014/main" id="{C9A94F60-A17B-4FF3-82B7-CCF728FAB31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0152" y="3650369"/>
                <a:ext cx="3834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3" name="Freihand 202">
                <a:extLst>
                  <a:ext uri="{FF2B5EF4-FFF2-40B4-BE49-F238E27FC236}">
                    <a16:creationId xmlns:a16="http://schemas.microsoft.com/office/drawing/2014/main" id="{9EA2A5D9-AA57-4D21-BE62-3001F7FA3252}"/>
                  </a:ext>
                </a:extLst>
              </p14:cNvPr>
              <p14:cNvContentPartPr/>
              <p14:nvPr/>
            </p14:nvContentPartPr>
            <p14:xfrm>
              <a:off x="1320232" y="3627329"/>
              <a:ext cx="1243080" cy="283680"/>
            </p14:xfrm>
          </p:contentPart>
        </mc:Choice>
        <mc:Fallback xmlns="">
          <p:pic>
            <p:nvPicPr>
              <p:cNvPr id="203" name="Freihand 202">
                <a:extLst>
                  <a:ext uri="{FF2B5EF4-FFF2-40B4-BE49-F238E27FC236}">
                    <a16:creationId xmlns:a16="http://schemas.microsoft.com/office/drawing/2014/main" id="{9EA2A5D9-AA57-4D21-BE62-3001F7FA3252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311592" y="3618678"/>
                <a:ext cx="1260720" cy="301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2" name="Freihand 211">
                <a:extLst>
                  <a:ext uri="{FF2B5EF4-FFF2-40B4-BE49-F238E27FC236}">
                    <a16:creationId xmlns:a16="http://schemas.microsoft.com/office/drawing/2014/main" id="{B3ACDA1D-DF0E-4D92-888C-6FCF6712B9F9}"/>
                  </a:ext>
                </a:extLst>
              </p14:cNvPr>
              <p14:cNvContentPartPr/>
              <p14:nvPr/>
            </p14:nvContentPartPr>
            <p14:xfrm>
              <a:off x="303592" y="4984529"/>
              <a:ext cx="1843920" cy="362160"/>
            </p14:xfrm>
          </p:contentPart>
        </mc:Choice>
        <mc:Fallback xmlns="">
          <p:pic>
            <p:nvPicPr>
              <p:cNvPr id="212" name="Freihand 211">
                <a:extLst>
                  <a:ext uri="{FF2B5EF4-FFF2-40B4-BE49-F238E27FC236}">
                    <a16:creationId xmlns:a16="http://schemas.microsoft.com/office/drawing/2014/main" id="{B3ACDA1D-DF0E-4D92-888C-6FCF6712B9F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94952" y="4975529"/>
                <a:ext cx="1861560" cy="37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87" name="Freihand 286">
                <a:extLst>
                  <a:ext uri="{FF2B5EF4-FFF2-40B4-BE49-F238E27FC236}">
                    <a16:creationId xmlns:a16="http://schemas.microsoft.com/office/drawing/2014/main" id="{84626BCE-7BC2-4953-B997-111D49E7CEEA}"/>
                  </a:ext>
                </a:extLst>
              </p14:cNvPr>
              <p14:cNvContentPartPr/>
              <p14:nvPr/>
            </p14:nvContentPartPr>
            <p14:xfrm>
              <a:off x="2501752" y="4828289"/>
              <a:ext cx="6020640" cy="1891800"/>
            </p14:xfrm>
          </p:contentPart>
        </mc:Choice>
        <mc:Fallback xmlns="">
          <p:pic>
            <p:nvPicPr>
              <p:cNvPr id="287" name="Freihand 286">
                <a:extLst>
                  <a:ext uri="{FF2B5EF4-FFF2-40B4-BE49-F238E27FC236}">
                    <a16:creationId xmlns:a16="http://schemas.microsoft.com/office/drawing/2014/main" id="{84626BCE-7BC2-4953-B997-111D49E7CEE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492752" y="4819649"/>
                <a:ext cx="6038280" cy="190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232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82958" y="150325"/>
            <a:ext cx="522834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Mikroökonomie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Verhalten Einzelner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Unternehmen, Haushalte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Nachfrage eines Haushalte nach Lebensmitteln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Angebot eines Autobauers an Fahrzeugen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Nachfrage einer Baufirma nach Beton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86640" y="45403"/>
            <a:ext cx="5515852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Betrachtung der Gesamtwirtschaft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Untersuchung von aggregierten ökonomischen Größen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Gesamtnachfrage aller Haushalte (Konsum)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Gesamtangebot aller Unternehmen (gesamtwirtschaftliche Produktion)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Nachfrage aller Unternehmen                             nach Investitionsgütern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2424" y="4827187"/>
            <a:ext cx="8546621" cy="755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Vorteil der Aggregation besteht in der Verdeutlichung von Gesamtzusammenhängen.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Problem besteht im Verlust von Detailinformationen</a:t>
            </a: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424" y="5794063"/>
            <a:ext cx="8546621" cy="9796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Vgl. Einf. in die Statistik: Die Beschreibung eines Datensatzes über Mittelwert, Median, Spannweite, Varianz, Schiefe,… vertieft zwar das Verständnis für die erhobenen Daten. Bestimmte Informationen gehen aber durch die Aggregation verloren.</a:t>
            </a: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FCABC1-26C8-430B-9E7E-586D39F7F2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79FDAED0-7E71-475B-BF4A-364B659246D2}"/>
                  </a:ext>
                </a:extLst>
              </p14:cNvPr>
              <p14:cNvContentPartPr/>
              <p14:nvPr/>
            </p14:nvContentPartPr>
            <p14:xfrm>
              <a:off x="143032" y="83714"/>
              <a:ext cx="9914040" cy="6108840"/>
            </p14:xfrm>
          </p:contentPart>
        </mc:Choice>
        <mc:Fallback xmlns=""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79FDAED0-7E71-475B-BF4A-364B659246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032" y="74714"/>
                <a:ext cx="9931680" cy="612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2022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Raum: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Straße:		 Friedrich-Paffrath-Straße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Ort:	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Sprechstunde:	n.V.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255704"/>
            <a:ext cx="12172951" cy="6505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Blanchard/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Blanchard, Macroeconomics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Bofinger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Grundzüge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Volkswirtschaftslehre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Grundzüge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Volkswirtschaftslehre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Heijdra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Foundations of Modern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Sørensen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/Hans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-Jacobsen Introducing Advanced Macroeconomics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Dieter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Brümmerhoff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Volkswirtschaftliche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Gesamtrechnungen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Dieter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Stobbe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Volkswirtschaftliches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Rechnungswesen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00E449C-B50E-40D2-B9BE-91DD8FAAB9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2" name="Freihand 61">
                <a:extLst>
                  <a:ext uri="{FF2B5EF4-FFF2-40B4-BE49-F238E27FC236}">
                    <a16:creationId xmlns:a16="http://schemas.microsoft.com/office/drawing/2014/main" id="{86E53B2B-A424-43E9-B74E-F955898DE1DC}"/>
                  </a:ext>
                </a:extLst>
              </p14:cNvPr>
              <p14:cNvContentPartPr/>
              <p14:nvPr/>
            </p14:nvContentPartPr>
            <p14:xfrm>
              <a:off x="99112" y="98834"/>
              <a:ext cx="11850840" cy="4676760"/>
            </p14:xfrm>
          </p:contentPart>
        </mc:Choice>
        <mc:Fallback xmlns="">
          <p:pic>
            <p:nvPicPr>
              <p:cNvPr id="62" name="Freihand 61">
                <a:extLst>
                  <a:ext uri="{FF2B5EF4-FFF2-40B4-BE49-F238E27FC236}">
                    <a16:creationId xmlns:a16="http://schemas.microsoft.com/office/drawing/2014/main" id="{86E53B2B-A424-43E9-B74E-F955898DE1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72" y="90193"/>
                <a:ext cx="11868480" cy="469440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3076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Allgemeines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9255" y="512949"/>
            <a:ext cx="8366247" cy="58321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 in jeder Vorlesung ist es immer ratsam über den Tellerrand hinauszuschauen und das eine oder andere Buch über die Thematik zur Hand zu nehmen.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 gehöre allerdings noch zu den Dozenten, die nicht die vorgefertigten Foliensätze der Verlage für den Mankiw oder den Blanchard/Illing verwenden, sondern gestalte noch meine eigenen Vorlesungsinhalte. Trotzdem werden Sie natürlich viele Inhalte meiner Vorlesung insbesondere in den Standardlehrbüchern wiederfinden.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die Prüfung am Ende des Semesters gilt aber, dass nur die Inhalte dieser Vorlesung/Übung prüfungsrelevant sind. Die Prüfungsvorbereitung ist zudem unabhängig von der letztendlichen Prüfungsform und kann gemäß einer normalen Vorbereitung auf eine Präsenzklausur erfolgen.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E00F71B-EC7E-451C-A403-DB31F78AF4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F1EE19E-A3EB-43D5-B3D7-31A525665218}"/>
                  </a:ext>
                </a:extLst>
              </p14:cNvPr>
              <p14:cNvContentPartPr/>
              <p14:nvPr/>
            </p14:nvContentPartPr>
            <p14:xfrm>
              <a:off x="6220912" y="2335514"/>
              <a:ext cx="1353600" cy="61092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F1EE19E-A3EB-43D5-B3D7-31A52566521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12272" y="2326514"/>
                <a:ext cx="1371240" cy="62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8ED9E0D-AA51-49B7-A9C9-7FF6D682A95B}"/>
                  </a:ext>
                </a:extLst>
              </p14:cNvPr>
              <p14:cNvContentPartPr/>
              <p14:nvPr/>
            </p14:nvContentPartPr>
            <p14:xfrm>
              <a:off x="2193592" y="4882874"/>
              <a:ext cx="2409120" cy="55728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8ED9E0D-AA51-49B7-A9C9-7FF6D682A9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84952" y="4873874"/>
                <a:ext cx="2426760" cy="57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8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/>
          <p:cNvSpPr txBox="1"/>
          <p:nvPr/>
        </p:nvSpPr>
        <p:spPr>
          <a:xfrm>
            <a:off x="1600268" y="1"/>
            <a:ext cx="7598011" cy="50728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altLang="de-DE" sz="3629" b="1" dirty="0">
                <a:solidFill>
                  <a:srgbClr val="000000"/>
                </a:solidFill>
                <a:latin typeface="Sparkasse Rg" pitchFamily="34" charset="0"/>
              </a:rPr>
              <a:t>Datenquellen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999249" y="508687"/>
          <a:ext cx="8800048" cy="5723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3737">
                <a:tc>
                  <a:txBody>
                    <a:bodyPr/>
                    <a:lstStyle/>
                    <a:p>
                      <a:r>
                        <a:rPr lang="de-DE" sz="2400" u="sng" dirty="0"/>
                        <a:t>Offizielle Institutionen</a:t>
                      </a:r>
                    </a:p>
                    <a:p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3"/>
                        </a:rPr>
                        <a:t>Statistisches Bundesamt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4"/>
                        </a:rPr>
                        <a:t>Bundesbank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5"/>
                        </a:rPr>
                        <a:t>Eurostat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6"/>
                        </a:rPr>
                        <a:t>EZB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7"/>
                        </a:rPr>
                        <a:t>OECD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8"/>
                        </a:rPr>
                        <a:t>IMF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9"/>
                        </a:rPr>
                        <a:t>Weltbank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0"/>
                        </a:rPr>
                        <a:t>SVR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1"/>
                        </a:rPr>
                        <a:t>BA</a:t>
                      </a:r>
                      <a:endParaRPr lang="de-DE" sz="24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r>
                        <a:rPr lang="de-DE" sz="2400" u="sng" dirty="0"/>
                        <a:t>Forschungsinstitute</a:t>
                      </a:r>
                    </a:p>
                    <a:p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2"/>
                        </a:rPr>
                        <a:t>Cesifo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3"/>
                        </a:rPr>
                        <a:t>DIW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4"/>
                        </a:rPr>
                        <a:t>IAB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5"/>
                        </a:rPr>
                        <a:t>IfW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6"/>
                        </a:rPr>
                        <a:t>IMK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7"/>
                        </a:rPr>
                        <a:t>IW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8"/>
                        </a:rPr>
                        <a:t>IWH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9"/>
                        </a:rPr>
                        <a:t>KOF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0"/>
                        </a:rPr>
                        <a:t>RWI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1"/>
                        </a:rPr>
                        <a:t>ZEW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CD521921-11BC-4778-952C-7FEFC05C66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1B4F95AA-1D8E-4115-BD7D-64B35E1757ED}"/>
                  </a:ext>
                </a:extLst>
              </p14:cNvPr>
              <p14:cNvContentPartPr/>
              <p14:nvPr/>
            </p14:nvContentPartPr>
            <p14:xfrm>
              <a:off x="890392" y="1081049"/>
              <a:ext cx="6462000" cy="4436280"/>
            </p14:xfrm>
          </p:contentPart>
        </mc:Choice>
        <mc:Fallback xmlns=""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1B4F95AA-1D8E-4115-BD7D-64B35E1757E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81393" y="1072409"/>
                <a:ext cx="6479639" cy="445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090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367213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Volkswirtschaftslehre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15822" y="696558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Was ist Volkswirtschaftslehre?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813117" y="1268846"/>
            <a:ext cx="9144000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Darauf lässt sich keine eindeutige Antwort geben, außer man gibt sich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mit allgemeinen Phrasen zufrieden:</a:t>
            </a:r>
          </a:p>
          <a:p>
            <a:pPr eaLnBrk="1" hangingPunct="1">
              <a:buClrTx/>
              <a:buSz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Economics </a:t>
            </a:r>
            <a:r>
              <a:rPr lang="de-DE" altLang="de-DE" sz="2400" dirty="0" err="1">
                <a:solidFill>
                  <a:srgbClr val="000000"/>
                </a:solidFill>
              </a:rPr>
              <a:t>is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what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Economists</a:t>
            </a:r>
            <a:r>
              <a:rPr lang="de-DE" altLang="de-DE" sz="2400" dirty="0">
                <a:solidFill>
                  <a:srgbClr val="000000"/>
                </a:solidFill>
              </a:rPr>
              <a:t> do! (Tautologie)</a:t>
            </a: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„Nationalökonomie ist, wenn die Leute sich wundern, warum sie kein Geld haben. Das hat mehrere Gründe, die feinsten sind die wissenschaftlichen.“ (Kurt Tucholsky)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566EA3-1EC5-4DE3-B308-150C21BC64A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058393F-46C3-4E37-8147-B8728D38DD14}"/>
                  </a:ext>
                </a:extLst>
              </p14:cNvPr>
              <p14:cNvContentPartPr/>
              <p14:nvPr/>
            </p14:nvContentPartPr>
            <p14:xfrm>
              <a:off x="644152" y="2226074"/>
              <a:ext cx="7127640" cy="10101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058393F-46C3-4E37-8147-B8728D38DD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5152" y="2217074"/>
                <a:ext cx="7145280" cy="102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050535" y="206338"/>
            <a:ext cx="3034099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VWL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3555" y="666713"/>
            <a:ext cx="9144000" cy="415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400" dirty="0">
                <a:solidFill>
                  <a:srgbClr val="000000"/>
                </a:solidFill>
              </a:rPr>
              <a:t>	Volkswirtschaftslehre befasst sich mit der Analyse wirtschaftlicher Zusammenhänge und versucht Erklärungen für diese zu finden sowie eine Modellbildung daraus abzuleiten.</a:t>
            </a:r>
          </a:p>
          <a:p>
            <a:pPr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400" dirty="0">
                <a:solidFill>
                  <a:srgbClr val="000000"/>
                </a:solidFill>
              </a:rPr>
              <a:t>	Aus den erkannten Gesetzmäßigkeiten versucht der Volkswirt zukünftige wirtschaftliche Ereignisse vorherzusagen und Handlungsoptionen aufzuzeigen.</a:t>
            </a:r>
          </a:p>
          <a:p>
            <a:pPr eaLnBrk="1" hangingPunct="1">
              <a:buClrTx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400" dirty="0">
                <a:solidFill>
                  <a:srgbClr val="000000"/>
                </a:solidFill>
              </a:rPr>
              <a:t>	Fundamentaler Untersuchungsgegenstand des Volkswirts sind 	Märkte, an denen Angebot und Nachfrage aufeinandertreffen. Der 	Volkswirt versucht die Funktionsfähigkeit dieser Märkte zu ergründen.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C254BD-7883-4073-8D7B-B49B3564BA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F7656B6E-841E-49A3-9647-5184070DCDB2}"/>
                  </a:ext>
                </a:extLst>
              </p14:cNvPr>
              <p14:cNvContentPartPr/>
              <p14:nvPr/>
            </p14:nvContentPartPr>
            <p14:xfrm>
              <a:off x="2195752" y="4764794"/>
              <a:ext cx="2191320" cy="123120"/>
            </p14:xfrm>
          </p:contentPart>
        </mc:Choice>
        <mc:Fallback xmlns=""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F7656B6E-841E-49A3-9647-5184070DCD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6752" y="4756154"/>
                <a:ext cx="2208960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4" name="Freihand 33">
                <a:extLst>
                  <a:ext uri="{FF2B5EF4-FFF2-40B4-BE49-F238E27FC236}">
                    <a16:creationId xmlns:a16="http://schemas.microsoft.com/office/drawing/2014/main" id="{D1632B51-98EF-4B6E-BAFC-D15C7E181779}"/>
                  </a:ext>
                </a:extLst>
              </p14:cNvPr>
              <p14:cNvContentPartPr/>
              <p14:nvPr/>
            </p14:nvContentPartPr>
            <p14:xfrm>
              <a:off x="572152" y="1171994"/>
              <a:ext cx="11601720" cy="2911680"/>
            </p14:xfrm>
          </p:contentPart>
        </mc:Choice>
        <mc:Fallback xmlns="">
          <p:pic>
            <p:nvPicPr>
              <p:cNvPr id="34" name="Freihand 33">
                <a:extLst>
                  <a:ext uri="{FF2B5EF4-FFF2-40B4-BE49-F238E27FC236}">
                    <a16:creationId xmlns:a16="http://schemas.microsoft.com/office/drawing/2014/main" id="{D1632B51-98EF-4B6E-BAFC-D15C7E18177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3152" y="1162994"/>
                <a:ext cx="11619360" cy="292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14568" y="116881"/>
            <a:ext cx="817873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Ablauf einer volkswirtschaftlichen Analyse: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0674" y="1103815"/>
            <a:ext cx="8197746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Deskription des wirtschaftlichen Geschehens (Diagnose)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Entwicklung von abstrakten Modellen zur Erklärungen der wirtschaftlichen Abläufe (Theoriebildung)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Überprüfung dieser Theorien an der Realität (Evaluierung)</a:t>
            </a: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Prognose des künftigen Ablaufs des wirtschaftlichen Geschehens aus den abgeleiteten Modellen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Beratung der Politik in wirtschaftspolitischen Fragen 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56CA03-37CC-4CA4-B86C-3D9E81EDFBB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79BAFABD-A48D-4B35-BE4F-580885D94C1F}"/>
                  </a:ext>
                </a:extLst>
              </p14:cNvPr>
              <p14:cNvContentPartPr/>
              <p14:nvPr/>
            </p14:nvContentPartPr>
            <p14:xfrm>
              <a:off x="1058512" y="999914"/>
              <a:ext cx="10935720" cy="4371480"/>
            </p14:xfrm>
          </p:contentPart>
        </mc:Choice>
        <mc:Fallback xmlns=""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79BAFABD-A48D-4B35-BE4F-580885D94C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9872" y="990914"/>
                <a:ext cx="10953360" cy="438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843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Microsoft Office PowerPoint</Application>
  <PresentationFormat>Breitbild</PresentationFormat>
  <Paragraphs>157</Paragraphs>
  <Slides>13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Droid Sans Fallback</vt:lpstr>
      <vt:lpstr>Sparkasse Rg</vt:lpstr>
      <vt:lpstr>Times New Roman</vt:lpstr>
      <vt:lpstr>Wingdings</vt:lpstr>
      <vt:lpstr>Office</vt:lpstr>
      <vt:lpstr>PowerPoint-Präsentation</vt:lpstr>
      <vt:lpstr>Makroökonomie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bjk</cp:lastModifiedBy>
  <cp:revision>15</cp:revision>
  <cp:lastPrinted>2022-03-02T20:18:27Z</cp:lastPrinted>
  <dcterms:created xsi:type="dcterms:W3CDTF">2022-03-01T20:52:11Z</dcterms:created>
  <dcterms:modified xsi:type="dcterms:W3CDTF">2022-03-04T15:57:30Z</dcterms:modified>
</cp:coreProperties>
</file>