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notesSlides/notesSlide3.xml" ContentType="application/vnd.openxmlformats-officedocument.presentationml.notesSlide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notesSlides/notesSlide4.xml" ContentType="application/vnd.openxmlformats-officedocument.presentationml.notesSlide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notesSlides/notesSlide5.xml" ContentType="application/vnd.openxmlformats-officedocument.presentationml.notesSlide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3" r:id="rId2"/>
    <p:sldId id="1375" r:id="rId3"/>
    <p:sldId id="1376" r:id="rId4"/>
    <p:sldId id="1377" r:id="rId5"/>
    <p:sldId id="137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6" autoAdjust="0"/>
    <p:restoredTop sz="87382" autoAdjust="0"/>
  </p:normalViewPr>
  <p:slideViewPr>
    <p:cSldViewPr snapToGrid="0">
      <p:cViewPr varScale="1">
        <p:scale>
          <a:sx n="77" d="100"/>
          <a:sy n="77" d="100"/>
        </p:scale>
        <p:origin x="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7:0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18476,'7'-2'1216,"-5"1"-1048,-2 0-96,-2 1 344,2-2-544,0 1-1040,3-12 1032,4-26-120,9-22-136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16724,'1'-1'1600,"9"2"-1168,9-1-232,7 0 648,11 0-512,6-3-104,7 1-312,0 0-256,-4-2-496,-6-3-1600,-10 2 2007,-11 1-359,-19 1-248</inkml:trace>
  <inkml:trace contextRef="#ctx0" brushRef="#br0" timeOffset="1">45 128 15635,'10'14'1441,"15"-7"-977,6-4-184,8-1 424,5-2-264,-1-8 1584,2 0-1591,3-9-33,-5-9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16003,'4'-12'1801,"8"0"-1201,13-3-224,10-1 760,8-1-400,7 2-127,6-3-441,3 5-240,-3 1-665,-5 1 201,-5-4 320,-9-4-136,-8 0-144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1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45 12067,'2'-2'188,"10"-24"838,-12 26-1008,0-1 1,1 1-1,-1 0 1,0-1-1,0 1 1,0-1-1,0 1 0,0-1 1,0 1-1,0-1 1,0 1-1,0-1 1,0 1-1,0-1 1,0 1-1,0-1 1,0 1-1,0-1 1,0 1-1,-1-1 1,1 1-1,0-1 1,0 1-1,-1-1 1,1 1-1,0 0 1,0-1-1,-1 1 1,1-1-1,-1 1 0,1 0 1,0-1-1,-1 1 1,1 0-1,-1 0 1,1-1-1,-1 1 1,1 0-1,0 0 1,-1 0-1,1 0 1,-1-1-1,1 1 1,-1 0-1,1 0 1,-1 0-1,1 0 1,-1 0-1,1 0 1,-1 1-1,-6-1 125,1 2 1,0-1-1,-1 1 1,1 0-1,0 0 1,0 1-1,0-1 0,1 1 1,-1 1-1,1-1 1,-7 7-1,-12 8 119,-22 24 0,27-23-211,1 0 1,1 2 0,1 0-1,-24 40 1,34-50-47,0 0 1,1 1-1,0-1 0,1 1 0,0 0 1,1 0-1,0 1 0,1-1 0,0 1 1,1-1-1,1 1 0,0 13 0,1-20-3,1 0 0,-1 0-1,1 0 1,1-1 0,-1 1 0,1 0-1,0-1 1,0 0 0,0 0 0,1 0-1,0 0 1,0 0 0,0-1 0,0 1-1,1-1 1,0 0 0,-1-1 0,2 1-1,-1-1 1,0 0 0,1 0 0,-1-1-1,1 1 1,9 1 0,-9-2 36,0 0 0,0 0 0,1-1 0,-1 0 0,0 0 1,1-1-1,-1 0 0,1 0 0,-1 0 0,1-1 0,-1 0 0,0 0 1,1-1-1,-1 1 0,0-1 0,0-1 0,0 1 0,0-1 0,-1 0 1,1-1-1,-1 1 0,0-1 0,6-5 0,-10 7 0,1 0 0,0-1 0,-1 0 0,1 1 0,-1-1 0,1 0 0,-1 0 0,0 0 0,-1 1 0,1-1 0,0 0 0,-1 0 0,1 0 0,-1-1 0,0 1 0,0 0 0,-1 0 0,1 0 0,0 0 0,-1 0 0,0 0 0,0 0 0,0 0 0,0 1 0,0-1 0,0 0 0,-1 0 0,1 1 0,-1-1 0,0 1 0,-3-4 0,3 3-22,-1 0 1,1 0-1,-1 0 0,1 0 0,-1 1 1,0-1-1,0 1 0,0-1 1,0 1-1,-1 0 0,1 1 0,-1-1 1,1 1-1,-1-1 0,1 1 1,-1 0-1,0 0 0,0 0 0,1 1 1,-1 0-1,0-1 0,0 1 1,0 0-1,-7 2 0,11-2-18,-1 0 1,1 0-1,-1 0 1,0 0-1,1 0 0,-1 1 1,1-1-1,-1 0 0,1 0 1,-1 1-1,1-1 0,-1 0 1,1 0-1,0 1 0,-1-1 1,1 0-1,-1 1 1,1-1-1,0 1 0,-1-1 1,1 1-1,0-1 0,0 1 1,-1-1-1,1 1 0,0-1 1,0 1-1,0-1 0,-1 1 1,1-1-1,0 1 1,0-1-1,0 1 0,0-1 1,0 1-1,0-1 0,0 1 1,0-1-1,0 1 0,1 0 1,-1-1-1,0 1 0,0 0 1,1 0-8,0 1-1,0-1 1,0 0 0,0 1 0,0-1 0,1 0 0,-1 0 0,0 0 0,1 0-1,-1 0 1,0 0 0,1 0 0,-1 0 0,2 0 0,4 2-33,0-1 1,0-1-1,-1 1 0,1-1 1,0 0-1,0-1 0,0 0 1,14-1-1,3-2-91,30-9-1,17-2-131,-70 14 265,0 0-1,0-1 1,0 1 0,-1 0 0,1 0-1,0 0 1,0 0 0,0 0 0,0 1-1,0-1 1,-1 0 0,1 0 0,0 0-1,0 1 1,0-1 0,-1 1 0,1-1-1,0 0 1,0 1 0,-1-1 0,1 1-1,0-1 1,-1 1 0,1 0 0,-1-1 0,2 2-1,-2 0 5,1-1 0,-1 1-1,1-1 1,-1 1-1,0 0 1,0-1 0,0 1-1,1-1 1,-2 1-1,1 0 1,0-1 0,-1 4-1,-1 6 26,-1-1-1,-1 1 1,-6 12-1,8-20-23,-16 36 69,5-13-171,-17 51 1,30-75 84,-1 1 0,0 0 0,1 0 0,-1 0 0,1 0 1,0 0-1,0 0 0,0 0 0,0 0 0,0 0 0,1 0 0,1 5 0,7 1-73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2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11346,'-7'-32'2579,"7"28"-875,5 21-692,-4-12-903,1 0 0,0 0 0,0 1 0,1-1 0,-1-1 0,1 1 1,0 0-1,1-1 0,-1 1 0,1-1 0,0 0 0,0 0 0,0 0 0,7 4 0,7 4 169,1-1 0,30 13-1,-2 0 30,14 7 8,75 25 0,-42-18-71,-68-24-126,0 1 1,0 0-1,-2 2 1,39 35-1,-33-27 22,66 43 0,87 23 37,-126-66-153,-2 2 1,-1 2-1,66 49 1,-57-25 49,87 98 0,-93-90-25,96 80 1,83 56-10,-72-71-23,-98-79-12,-34-21-1,-2 2-1,-2 1 0,0 0 1,33 49-1,-30-38 10,1-2 0,44 41 0,22 3-2,62 60 44,-124-108-54,40 30 1,-39-35-39,45 47 1,28 56 12,25 26-414,-112-137 277,48 32 0,-23-18-60,-45-33 213,0 0 1,0 0-1,0 0 1,0-1-1,0 1 1,0-1-1,1 1 0,-1-1 1,1 0-1,-1-1 1,1 1-1,-1 0 1,1-1-1,0 0 1,-1 0-1,1 0 1,3-1-1,9 1-156,-16 0 141,0 0 0,1 0 0,-1 0 1,0 0-1,1 0 0,-1 0 0,0 0 0,0 0 1,1 0-1,-1 0 0,0 0 0,0 0 0,1 0 1,-1 0-1,0 0 0,0 0 0,1 1 0,-1-1 1,0 0-1,0 0 0,1 0 0,-1 0 1,0 1-1,0-1 0,0 0 0,1 0 0,-1 0 1,0 1-1,0-1 0,0 0 0,0 0 0,0 1 1,1-1-1,-1 0 0,0 0 0,0 1 0,0-1 1,0 0-1,0 0 0,0 1 0,0-1 1,0 0-1,0 1 0,0-1 0,0 0 0,0 0 1,0 1-1,0-1 0,-1 1-25,1 0-1,0 0 1,-1-1 0,1 1-1,-1-1 1,1 1-1,-1 0 1,1-1 0,-1 1-1,1-1 1,-1 1 0,1-1-1,-1 1 1,0-1-1,1 1 1,-1-1 0,0 0-1,1 1 1,-1-1 0,-1 0-1,-16 2-323,-5-2-85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2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17148,'4'6'1448,"-1"10"-1216,-5 17-88,-1 10 512,3 10-480,0 4-48,0 5-24,0-1-64,3-9-184,-1-8-192,2-14-360,2-8 2264,1-19-1568,1-15 24,8-22 16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15339,'-20'14'723,"2"1"-1,0 1 1,-31 36-1,44-47-690,0 1 1,0 1-1,1-1 0,0 1 0,0 0 1,1 0-1,0 0 0,0 0 0,0 0 1,1 1-1,1-1 0,-1 1 0,1 0 1,0-1-1,1 1 0,0 8 0,0-14-40,1 1 0,-1 0 0,1-1-1,0 1 1,-1-1 0,2 1 0,-1-1-1,0 0 1,0 0 0,1 1 0,-1-1-1,1 0 1,-1 0 0,1 0 0,0 0-1,0-1 1,0 1 0,0 0 0,0-1-1,1 1 1,-1-1 0,0 0 0,0 0-1,1 0 1,3 1 0,6 1-22,0 0 0,0-1 0,0 0 0,15 0 0,-6-1 20,-11 0 10,21 2-6,51 11-1,-75-12 20,1 0-1,-1 0 0,0 1 1,0 0-1,0 0 0,0 1 1,-1-1-1,0 2 0,1-1 1,-1 1-1,-1-1 0,10 11 1,-14-13 15,1 0 0,0 1 0,0-1 1,-1 1-1,0-1 0,1 1 1,-1 0-1,0-1 0,0 1 0,-1 0 1,1 0-1,0 0 0,-1 0 1,0 0-1,0 0 0,0 0 0,0 0 1,0-1-1,-1 4 0,0-1 54,-1-1 1,1 1-1,-1-1 0,0 0 0,-1 1 1,1-1-1,-1 0 0,0-1 0,0 1 0,-6 6 1,-3 0 236,0 0 1,-1 0-1,0-1 1,0-1-1,-29 13 1,32-16-200,0 0 1,-1-1-1,0-1 1,1 1-1,-1-2 0,0 0 1,0 0-1,-1-1 1,1 0-1,-18-1 0,27 0-137,1 0 0,-1-1 0,1 1 0,-1 0 0,1 0 0,-1-1 0,1 1 0,0-1 0,-1 1 0,1-1 0,0 0 0,0 0 0,-1 1 1,1-1-1,0 0 0,0 0 0,0 0 0,0 0 0,0 0 0,0 0 0,0-1 0,0 1 0,1 0 0,-1 0 0,0-1 0,1 1 0,-1 0 0,1-1 0,-1 1 0,1-1 0,0 1 0,-1-1 0,1 1 0,0 0 0,0-1 0,0 1 0,0-2 0,7-13-243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2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96 15139,'-19'12'3067,"19"-12"-3038,0 0-1,0 0 1,0 0-1,0 1 0,0-1 1,0 0-1,0 0 1,0 0-1,0 0 1,0 0-1,0 1 0,0-1 1,0 0-1,0 0 1,0 0-1,0 0 0,0 0 1,0 1-1,0-1 1,0 0-1,0 0 1,0 0-1,0 0 0,0 0 1,0 0-1,0 1 1,1-1-1,-1 0 0,0 0 1,0 0-1,0 0 1,0 0-1,0 0 0,0 0 1,1 0-1,-1 0 1,0 1-1,0-1 1,0 0-1,0 0 0,0 0 1,1 0-1,16 3 799,25-5-275,1-1-1,0-1 1,79-21-1,-81 16-411,77-19-118,71-13-2282,-188 41 2197,23-3-789,-24 3 777,1 0-1,0 0 0,0-1 0,0 1 0,0 0 0,0 0 0,0 0 0,0 1 0,0-1 1,0 0-1,0 0 0,0 1 0,0-1 0,0 0 0,0 1 0,0-1 0,1 1 1,-2 1-716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2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13619,'1'-2'190,"0"0"1,0 1-1,-1-1 1,1 0 0,0 0-1,0 1 1,1-1-1,-1 0 1,0 1-1,0-1 1,1 1-1,-1 0 1,1-1-1,0 1 1,-1 0-1,1 0 1,0 0-1,-1 0 1,1 0-1,3 0 1,1-1 133,0 1 1,0 1-1,0-1 0,0 1 1,9 1-1,-2-1-176,48 1 420,-32-2-501,-1 1-1,1 1 1,-1 2 0,46 10-1,-72-13-64,1 1-1,0 0 1,-1 0-1,1 0 1,0 0 0,-1 0-1,1 1 1,-1-1-1,0 1 1,1 0 0,-1 0-1,0-1 1,0 1-1,0 1 1,0-1 0,0 0-1,-1 0 1,1 1-1,1 3 1,-2-3 10,0 1-1,0-1 1,-1 0 0,0 1 0,1-1 0,-1 1-1,0-1 1,-1 0 0,1 1 0,0-1-1,-1 0 1,0 1 0,0-1 0,-1 4 0,-4 5 67,1 0 0,-2-1 1,0 1-1,0-1 1,-1 0-1,0-1 1,-10 10-1,5-8-64,-1 0 1,1-1-1,-2 0 0,1-1 0,-19 9 0,20-12-476,-1-1 0,0-1 0,0 1 0,0-2 0,-1 0 0,-20 2 0,19-5-322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62 14091,'31'-45'2714,"-47"89"233,-14 5-2795,-3-1 0,-62 70 0,64-85-392,26-28-271,16-16-150,33-37-1459,57-79 0,-80 95 2374,33-63-1,-60 109 339,1 1-1,1 0 1,0 0 0,2 1-1,-3 24 1,4-17-566,0 1 0,2-1 0,4 35 0,1-33-37,1 0 0,11 29-1,-9-30-476,-1 0 0,6 30-1,-14-52 437,1 0 24,-1-1-1,0 1 0,1 0 0,-1-1 1,0 1-1,0-1 0,0 1 1,0-1-1,0 1 0,0 0 1,0-1-1,-1 1 0,1-1 0,-1 1 1,1-1-1,-1 1 0,1-1 1,-2 3-1,-8 4-397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2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3 445 14131,'0'0'29,"0"0"0,0 0 0,0 0 0,0 0 0,0 0 0,-1 0 1,1 0-1,0 0 0,0 0 0,0 0 0,0 0 0,0-1 0,0 1 0,0 0 0,-1 0 0,1 0 0,0 0 0,0 0 0,0 0 0,0 0 0,0 0 1,0 0-1,0 0 0,0 0 0,0-1 0,0 1 0,-1 0 0,1 0 0,0 0 0,0 0 0,0 0 0,0 0 0,0 0 0,0 0 0,0-1 1,0 1-1,0 0 0,0 0 0,0 0 0,0 0 0,0 0 0,0 0 0,0-1 0,0 1 0,0 0 0,0 0 0,0 0 0,0 0 0,0 0 1,0 0-1,1 0 0,-1-1 0,0 1 0,0 0 0,0 0 0,0 0 0,0 0 0,0 0 0,0 0 0,0 0 0,0 0 0,0 0 0,1 0 1,-1 0-1,0 0 0,0-1 0,14-4 736,21-3-100,15-2-1248,0-2 1,-1-3-1,-1-1 1,66-33-1,-94 39 316,-1-1 1,1-1-1,-2 0 0,0-1 1,0-2-1,-2 0 0,0 0 0,0-1 1,-1-1-1,-2-1 0,1 0 1,15-31-1,-11 5 2132,-17 41-1753,0 0 0,-1 0 0,1 0 0,-1 0 0,0 0 0,0-1 0,0 1 1,0 0-1,0 0 0,-1 0 0,1 0 0,-3-5 0,3 8-42,0-1-1,0 0 1,-1 0-1,1 1 1,-1-1-1,1 0 1,-1 0-1,1 1 1,-1-1-1,1 0 1,-1 1 0,0-1-1,1 1 1,-1-1-1,0 1 1,1-1-1,-1 1 1,0-1-1,0 1 1,1 0-1,-1-1 1,0 1-1,0 0 1,0 0-1,-1-1 1,0 1 16,0 1 0,0-1 0,0 0 0,0 0 0,0 1 0,0 0 0,0-1 0,0 1 0,0 0 0,-3 1 0,-2 3 79,-1 0-1,1 1 1,-1 0-1,-5 7 1,-4 4-99,1 2 0,1 0 0,1 0 0,0 1 0,2 1 0,0 0 0,1 1 0,2 1 1,0-1-1,-10 41 0,18-57-58,0 0 1,0 0-1,0 0 1,1 0-1,0 1 1,0-1-1,1 0 1,-1 0-1,1 0 1,1 0-1,2 9 1,-3-12-3,1 0 1,0 0 0,-1-1-1,1 1 1,0 0-1,0 0 1,1-1-1,-1 0 1,0 1-1,1-1 1,0 0-1,-1 0 1,1 0-1,0 0 1,0-1-1,0 1 1,0-1-1,0 0 1,1 0-1,-1 0 1,0 0-1,6 0 1,6 0 22,-1 0-1,1-1 1,0 0 0,-1-2 0,1 0 0,-1 0-1,1-1 1,-1-1 0,0 0 0,0-1 0,-1-1-1,0 0 1,0-1 0,23-15 0,-34 21-14,-1-1 0,1 1 0,0 0 0,-1-1-1,1 1 1,-1-1 0,0 0 0,0 1 0,1-1 0,-1 0 0,0 0 0,0 0 0,-1 0 0,1 1 0,1-5 0,-2 5-4,0 0 0,0 0 0,0 0 0,0 0 0,-1 0 0,1 0 0,0 0 0,-1 0 1,1 0-1,0 0 0,-1 0 0,1 0 0,-1 0 0,1 0 0,-1 0 0,0 0 0,1 0 0,-1 1 0,0-1 1,0 0-1,-1-1 0,-2 0 14,-1-1 0,1 1 0,-1 0 0,1 0 0,-1 0 0,0 0 0,1 1 0,-1 0 0,0 0 1,-10 0-1,8 0-21,-1 1 1,1 0 0,-1 1 0,1-1-1,-1 2 1,1-1 0,0 1-1,-1 0 1,1 0 0,0 1 0,1 0-1,-10 5 1,15-8-6,1 0 0,0 1 0,-1-1 0,1 0 0,-1 0 0,1 0 0,0 1 0,-1-1 0,1 0 0,0 1 0,-1-1 0,1 0 0,0 1 0,-1-1 0,1 0 0,0 1 0,0-1 0,-1 0 0,1 1 0,0-1 0,0 1 0,0-1 0,0 1 0,0-1 0,-1 0 0,1 1 0,0-1 0,0 1 0,0-1 0,0 1 0,0-1 0,0 1 0,1-1 0,-1 0 0,0 1 0,0-1 0,0 1 0,0-1 0,0 1 0,1-1 0,-1 0 0,0 1 1,0-1-1,1 0 0,-1 1 0,0-1 0,0 0 0,1 1 0,-1-1 0,0 0 0,1 1 0,0-1 0,22 8-42,2-6-7,1-2 0,0 0-1,0-2 1,0-1-1,38-9 1,-28 5-120,60-3 0,-95 9 164,0 1 1,0 0-1,0 0 1,0 0 0,0 0-1,0 0 1,0 0-1,0 0 1,0 0 0,0 0-1,0 1 1,0-1 0,0 0-1,0 1 1,0-1-1,0 0 1,0 1 0,0 0-1,0-1 1,0 1 0,-1-1-1,1 1 1,0 0-1,0 0 1,-1-1 0,1 1-1,0 0 1,-1 0 0,1 0-1,-1 0 1,1 0-1,-1 0 1,1 0 0,-1-1-1,0 1 1,0 1 0,1-1-1,-1 0 1,0 0-1,0 0 1,0 0 0,0 1-1,-1 5-12,0-1 0,-1 1-1,0-1 1,0 1 0,-4 9 0,4-11 10,-76 168-301,72-156 273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3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46 10418,'2'-10'1120,"-2"2"-719,0 1-57,-2 1 368,-3 1-32,-5 0-32,1 3-64,-3-1-80,0 3-120,-1 0-64,-5 0-280,1 2-176,-1-2 1473,2 0-1241,-3 0 64,-1 0 40,0 1 312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3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1265 1 9794,'-52'0'776,"5"1"-640,0-1-200,2 0 712,1 0-528</inkml:trace>
  <inkml:trace contextRef="#ctx0" brushRef="#br0" timeOffset="1">213 74 8426,'-45'0'760,"2"0"-1184,2-5 392,-1 1 680,1 0-520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17956,'2'19'1288,"3"-3"-1256,5 2-8,-13 5 144,3 10-184,4 7-16,5 0-24,-1 2-32,2-1-136,1 1-144,-3-6-304,2-2-784,-4-12 1151,-2-9-191,-5-13-152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3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38 9674,'-21'-8'808,"0"-1"-600,1-1-88,-1 4 320,-1 2-152,2 4-144,2 1-39,-1 5-81,0 0-40,5-2 16,1 3-16,5-4 16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4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14219,'9'10'1336,"2"-7"-912,5 1-152,2 0 81,5 6-241,0-1 168,-3-1-104,0 4-256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3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12099,'-12'25'832,"-7"7"-704,0 2-80,3 7 136,2-3-8,4 1-48,2-2-32,6-5 80,2-5 64,10-13 104,3-7 40,10-12 0,4-7 8,2-11-160,4-5-168,-5-8 80,1-3-56,-16 3-120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4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11090,'-16'16'336,"1"0"0,1 1 0,0 1 0,1 0 0,1 1 0,1 1 0,0 0 0,2 0 0,-8 23 0,16-38-271,0-1 1,0 1-1,0-1 0,0 1 1,1 0-1,0-1 1,0 1-1,0 0 1,0 0-1,1-1 1,0 1-1,1 5 0,-1-8-30,-1-1-1,1 1 1,0-1-1,-1 0 1,1 0-1,0 1 0,0-1 1,0 0-1,0 0 1,0 0-1,0 0 1,0 0-1,0 0 0,1 0 1,-1 0-1,0-1 1,2 2-1,-1-2 1,0 1 0,0-1-1,1 1 1,-1-1 0,0 0-1,0 0 1,1 0 0,-1 0 0,0 0-1,0-1 1,0 1 0,1-1-1,-1 1 1,3-2 0,4-2 55,0-1 0,0 1 1,0-2-1,-1 1 0,0-1 0,0 0 0,0-1 1,-1 0-1,0 0 0,0 0 0,8-13 1,-7 9 70,-1 0 1,0-1 0,0 0-1,-2-1 1,1 0 0,-1 1 0,5-25-1,-9 33-121,0-1-1,-1 1 1,0 0-1,0 0 1,0-1-1,0 1 0,0 0 1,-1 0-1,0-1 1,0 1-1,0 0 1,-3-7-1,3 9-58,0 0 0,0 1 0,0-1 0,0 1 0,-1-1 1,1 1-1,-1-1 0,1 1 0,-1 0 0,1-1 0,-1 1 0,1 0 0,-1 0 0,0 0 0,0 1 0,0-1 0,1 0 0,-1 1 1,0-1-1,0 1 0,0-1 0,0 1 0,0 0 0,0 0 0,0 0 0,0 0 0,0 0 0,-4 1 0,-7 2-230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3:2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15251,'0'12'1080,"0"6"-887,0 5-97,2-1 456,1 7-368,0 5-80,-1 2-48,1 0-240,0-2-184,-1-8-160,-2-5 423,-3-8-127,-2-6-96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3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13611,'44'-59'4900,"26"-40"-4827,-58 75 1,-10 19-42,0 1 0,1-1 0,-1 0 0,1 1-1,0 0 1,0 0 0,0-1 0,6-4 0,-8 9-25,-1 0 0,0 0-1,1 0 1,-1 1 0,0-1-1,1 0 1,-1 0-1,1 0 1,-1 1 0,0-1-1,1 0 1,-1 0 0,0 1-1,0-1 1,1 0 0,-1 0-1,0 1 1,0-1-1,1 0 1,-1 1 0,0-1-1,0 0 1,0 1 0,1-1-1,-1 1 1,0-1 0,0 0-1,0 1 1,0-1-1,0 1 1,0-1 0,5 18 68,-4-17-57,2 13-52,1-1 1,1 0-1,0 0 1,1 0-1,15 22 1,-18-30-23,0-1-1,1 1 1,-1-1 0,1 0 0,0 0 0,1 0 0,-1-1-1,0 0 1,1 1 0,0-2 0,0 1 0,0 0-1,0-1 1,0 0 0,1 0 0,-1-1 0,8 2 0,8-3-195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5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15443,'-6'0'1217,"5"16"-945,-2 2-96,1 11 432,1 8-160,-1 10-200,-1 6-32,2 6-80,0 1-32,-1 3-8,-1 1-40,3-6-216,0-5-240,5-14 352,5-13-56,5-23-48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11458,'-4'9'1065,"1"-1"-721,-3 5-168,2 5 816,0 3-616,2 11-136,-1 3-32,3 8-40,0 2-16,0 5 16,0 0 32,2 3 24,1 0-40,-2-3-152,2-1-128,-3-7 136,1-5-16,-1-17-40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3:2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9754,'36'-53'2349,"-29"39"-1897,1 1 0,1 1 0,0-1 0,1 2 0,0-1 0,1 1 0,0 1 0,21-15 0,-7 7-478,0-1 0,-1-1 0,-1-2 0,-1 0 0,21-27 0,7-7 130,-43 50-216,1 0 0,-1 0 0,1 1-1,12-7 1,-14 9-137,-1 0-1,1 0 1,0-1 0,-1 0 0,0 0-1,0 0 1,0-1 0,0 0 0,4-6-1,-8 8 94,1-2 42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3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12291,'9'-1'639,"0"-1"0,0 0 0,-1 0 0,1-1 0,0 0 0,-1-1 0,0 0 0,9-6 0,3 0-326,26-12-434,-1-2 1,-2-2 0,43-33-1,-86 58 122,1 1-1,-1 0 1,0-1 0,0 1-1,0 0 1,0 0-1,0 0 1,1-1 0,-1 1-1,0 0 1,0 0 0,0 0-1,1-1 1,-1 1-1,0 0 1,0 0 0,0 0-1,1 0 1,-1 0 0,0-1-1,0 1 1,1 0-1,-1 0 1,0 0 0,1 0-1,-1 0 1,0 0-1,0 0 1,1 0 0,-1 0-1,0 0 1,0 0 0,1 0-1,-1 0 1,0 0-1,1 0 1,-1 1 0,0-1-1,0 0 1,1 0 0,-1 0-1,0 0 1,0 0-1,0 1 1,1-1 0,-1 0-1,0 0 1,0 0-1,0 1 1,1-1 0,-3 20 69,-13 25 38,-61 113 836,69-137-810,4-2 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104 729 14779,'16'29'1368,"6"-15"-759,9-10-241,12-7 456,5-5-56,8-10-240,-1-2-136,-1-8-568,-4-2-336,-15-6 400,-8-4-104,-17 4-112</inkml:trace>
  <inkml:trace contextRef="#ctx0" brushRef="#br0" timeOffset="1">34 211 13403,'-22'-14'1208,"13"4"-760,7-3-200,13-4 392,11-2-71,12-1-105,10 3-168,14-3-440,3 1-192,8-2 272,3-1-56,-6 4-88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13099,'-6'-40'-104,"14"66"-424,-4 23 424,2 8-24,-5-5-24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11658,'3'41'689,"4"46"1263,29 142 0,-33-217-1753,3 11 234,-1-1 1,-1 1-1,1 27 1,-2-56-462,0-19-68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14435,'-3'30'1256,"-3"5"-904,-4 2-160,3 7 433,1 4-121,0 0-296,4 4-208,-1 1-456,1 6 568,-2 4-192,-3 4-56,-2 9-48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12763,'-17'260'1165,"-9"178"-1602,25-369 265,3 0 0,3-1 1,17 87-1,8 34 876,-22-62 3258,-7-64-1794,-12-63-2255,-5-2-76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32 15475,'16'-26'2775,"-11"20"-1028,-9 18-756,-61 123-824,-97 148-1,155-273-260,1 2-153,-1-1 0,-1 0-1,-9 11 1,16-22 216,1 0 1,0 1-1,0-1 0,-1 0 1,1 1-1,0-1 1,0 0-1,-1 0 1,1 1-1,0-1 0,-1 0 1,1 0-1,0 1 1,-1-1-1,1 0 1,0 0-1,-1 0 0,1 0 1,-1 0-1,1 0 1,0 0-1,-1 0 1,1 1-1,-1-1 1,1-1-1,0 1 0,-1 0 1,1 0-1,-1 0 1,1 0-1,0 0 1,-1 0-1,1 0 0,-1 0 1,1-1-1,0 1 1,-1 0-1,1-1 4,-1 0 0,1 0 0,-1 1 0,1-1 0,-1 0-1,1 0 1,0 0 0,-1 0 0,1 0 0,0 0 0,0 0 0,0 0 0,0 0-1,0-1 1,7-33-406,9-10-127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15851,'3'14'1393,"-3"13"-921,-3 6-176,0 9 416,2 4-104,1 8-80,4 3-192,3-2-408,3-5-120,2-5-112,3-4-8,0-7-80,-1-5-104,-3-10-256,-2-3 1360,-9-5-672,-3 0 64,-5-6 64</inkml:trace>
  <inkml:trace contextRef="#ctx0" brushRef="#br0" timeOffset="1">7 639 15595,'-7'11'1569,"16"-2"-881,4-7-264,10-4 776,5-6-352,10-2-200,5-3-191,7-1-473,1-2-361,-6 2 329,-7-2-96,-10-2-80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13763,'-1'0'36,"1"0"0,0 0 1,0-1-1,0 1 0,0 0 0,-1 0 1,1-1-1,0 1 0,0 0 0,-1 0 1,1 0-1,0-1 0,0 1 0,-1 0 1,1 0-1,0 0 0,-1 0 0,1 0 1,0 0-1,-1 0 0,1 0 0,0-1 1,-1 1-1,1 0 0,0 0 0,0 0 1,-1 0-1,1 1 0,0-1 0,-1 0 1,1 0-1,0 0 0,-1 0 0,1 0 1,0 0-1,-1 0 0,1 1 0,-5 12 761,4 20 264,2-22-745,1 1 1,0-1-1,1 1 0,0-1 0,1 0 0,0-1 1,6 11-1,-7-14-272,1-1 0,0 0 0,0 0 1,0 0-1,1 0 0,-1-1 0,1 0 1,1 0-1,-1 0 0,1-1 0,0 0 1,9 6-1,-13-9-92,0 0 0,0-1 0,0 1 0,0-1 1,0 1-1,0-1 0,0 0 0,0 1 0,1-1 0,-1 0 0,0-1 0,0 1 1,0 0-1,0 0 0,0-1 0,0 1 0,0-1 0,0 0 0,4-2 0,12-5-229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16452,'-13'27'1384,"0"13"-936,1 4-160,5 5 480,0 4-184,4 2-160,3-2-200,0-3-424,0-6-232,-1-8 1929,-2-6-1497,3-4 48,0-2 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16444,'5'10'1448,"-2"4"-984,0 2-184,0 10 592,0 3-232,0 4-248,0 0-120,-2-3-240,0-3-152,-1-6-376,2-5-136,-2-14 232,0 1 192,0-8-160,0-5-120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16500,'0'3'295,"-1"0"0,-1 0 0,1 0 0,0 0 0,-1 0 0,1 0 1,-1-1-1,0 1 0,-3 3 0,-4 7 340,7-9-642,-1 0 0,1 1 0,0-1 0,0 1 1,0 0-1,1-1 0,0 1 0,0 0 0,0 0 1,0 0-1,1 9 0,0-11-17,1 1 0,-1-1 0,1 0 0,0 1 0,1-1 0,-1 0 0,0 0 0,1 0 0,0 0 0,0 0 0,0 0 0,0 0 0,0 0 0,0-1 0,1 0 0,-1 1 0,7 3 0,1 2 9,-3-4-6,0 1 0,-1 0 0,0 1 0,0-1 0,9 12 0,-14-16 21,-1 0 0,1 0 0,0 1 0,-1-1 0,1 0 0,-1 0 0,0 0 0,1 0 0,-1 0 0,0 1 0,0-1 0,0 0 0,0 0 0,1 0 0,-2 1 0,1-1 0,0 0 0,0 2 0,-1-1 8,0-1 0,0 1-1,0 0 1,0-1-1,0 1 1,-1-1-1,1 0 1,0 1-1,-1-1 1,1 0-1,-1 0 1,1 0 0,-1 0-1,1 0 1,-4 2-1,-3 0 19,1 0 1,0 0-1,-1-1 0,1 0 1,-1 0-1,0 0 0,0-1 1,1-1-1,-1 1 0,0-1 0,0 0 1,0-1-1,-12-2 0,19 2-49,0 1-1,-1-1 0,1 1 0,0-1 0,0 1 1,0-1-1,0 0 0,0 0 0,0 0 1,0 1-1,0-1 0,0 0 0,0 0 1,0 0-1,0-1 0,1 1 0,-1 0 1,0 0-1,1 0 0,-1 0 0,1-1 1,-1 1-1,1 0 0,0-1 0,0 1 1,-1 0-1,1-1 0,0 1 0,0 0 1,0-1-1,1-1 0,1-19-228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13587,'-35'30'1352,"-4"10"-1000,-11 11-136,-1 7 673,1 10-545,1 4-64,12 1-96,6-3-88,16-9-184,12-7-72,16-11-96,11-6-24,16-9-81,6-7-71,6-11-872,1-6 1024,1-6-72,-4-10-56</inkml:trace>
  <inkml:trace contextRef="#ctx0" brushRef="#br0" timeOffset="1">706 356 15395,'6'33'1217,"-6"-3"-801,-9-4-176,5 2 360,4 0-184,6-4-64,5 0-48,5-4-272,2-1-176,5-7-296,3-4-136,0-8 392,-3-8-88,1-8-136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13731,'2'23'1520,"3"2"-1024,-8 10-176,1 4 841,0 8-609,0 3-16,-2 2-160,1-2-104,-1-4-144,1-4-88,1-9-200,0-6-176,2-8-288,-2-5-960,2-13 1287,2 4-231,6-7-176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14019,'-4'70'2258,"3"-36"-1360,-2-1 1,-1 0-1,-1 0 0,-17 55 0,13-64-762,4-9-102,-1-1 0,2 1 0,-5 27 0,8-41-33,1 0-1,0 0 0,0-1 0,0 1 0,0 0 1,0 0-1,0 0 0,0-1 0,0 1 0,0 0 0,0 0 1,1-1-1,-1 1 0,0 0 0,0 0 0,1-1 1,-1 1-1,0 0 0,1-1 0,-1 1 0,1 0 0,-1-1 1,1 1-1,-1-1 0,2 1 0,-1 0 2,0-1-1,0 0 0,0 1 1,0-1-1,0 0 1,0 0-1,1 0 1,-1 0-1,0 0 0,0 0 1,0 0-1,0 0 1,0-1-1,0 1 1,2-1-1,6-2 11,0-1 0,-1-1 0,11-6 0,-12 7-9,24-18-314,-23 16 87,0 0 0,1 0 0,-1 1 0,12-4 0,-11 6-60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0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 16636,'0'-1'42,"0"1"1,0 0 0,0 0 0,0 0 0,0 0-1,0 0 1,0 0 0,0 0 0,0-1 0,0 1-1,0 0 1,0 0 0,0 0 0,1 0 0,-1 0-1,0 0 1,0 0 0,0 0 0,0 0 0,0 0-1,0 0 1,0 0 0,1 0 0,-1 0 0,0-1-1,0 1 1,0 0 0,0 0 0,0 0 0,0 0-1,0 0 1,1 0 0,-1 0 0,0 0 0,0 1-1,0-1 1,0 0 0,0 0 0,0 0 0,0 0-1,1 0 1,-1 0 0,0 0 0,0 0 0,0 0-1,0 0 1,0 0 0,0 0 0,0 0 0,0 0-1,0 1 1,1-1 0,-1 0 0,0 0 0,0 0-1,0 0 1,0 0 0,0 0 0,0 1-1,0 11 1012,-5 22-754,4-30-189,-44 197-135,49-203 75,4-10-62,3-16-86,-1-1 0,-1 0 0,-2 0 1,-1-1-1,-1 1 0,1-35 0,-6 60 67,0 0 1,0 0-1,-1 1 1,0-1 0,1 0-1,-1 0 1,-3-4-1,4 7 26,0 1 0,0 0-1,0-1 1,0 1-1,0 0 1,0-1-1,-1 1 1,1 0 0,0-1-1,0 1 1,0 0-1,-1-1 1,1 1 0,0 0-1,0 0 1,-1 0-1,1-1 1,0 1 0,-1 0-1,1 0 1,0 0-1,-1 0 1,1-1-1,0 1 1,-1 0 0,1 0-1,0 0 1,-1 0-1,0 1 2,0-1 1,0 1-1,1-1 0,-1 1 0,0 0 0,1-1 0,-1 1 0,0 0 0,1 0 0,-1 0 0,1-1 0,0 1 0,-1 0 0,1 0 0,-1 0 0,1 0 0,0 1 1,-3 7-8,1 1 0,0-1 0,0 1 0,1 0 0,0 12 0,1-17 6,0 0 0,0 0-1,0 0 1,1 0 0,0 0 0,0 0-1,0 0 1,1 0 0,-1-1 0,1 1-1,1 0 1,2 4 0,-3-7 4,-1 0 0,1-1 0,0 1 0,0-1-1,0 1 1,0-1 0,0 0 0,0 0 0,0 0 0,1 0 0,-1 0 0,0-1 0,0 1 0,1-1 0,-1 1 0,0-1 0,1 0-1,-1 0 1,1 0 0,-1 0 0,0 0 0,1-1 0,-1 1 0,0-1 0,1 1 0,-1-1 0,0 0 0,0 0 0,3-1 0,8-5 27,0 1 1,0-2 0,16-11 0,-27 18-22,4-4 9,20-11 41,-26 16-55,0 0-1,1 0 1,-1-1 0,1 1 0,-1 0-1,1 0 1,-1 0 0,0 0-1,1 0 1,-1 0 0,1 0 0,-1 0-1,1 0 1,-1 0 0,1 0-1,-1 0 1,1 0 0,-1 0 0,0 0-1,1 0 1,-1 1 0,1-1-1,-1 0 1,1 0 0,-1 1 0,0-1-1,1 0 1,-1 0 0,0 1-1,1-1 1,-1 0 0,0 1 0,1-1-1,-1 0 1,0 1 0,0-1-1,1 1 1,-1-1 0,0 1 0,0-1-1,0 0 1,0 1 0,0-1-1,0 1 1,0-1 0,1 1 0,-1-1-1,0 1 1,0-1 0,-1 1-1,1-1 1,0 1 0,-1 16-11,0 0 0,-1 0 0,-1 0 0,-8 24 1,0 6-106,5-14 28,5-20 330,-2 0-1,1 0 0,-9 22 1,5-21-97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13691,'7'-18'1191,"-1"2"954,-7 31-573,-2 12-1155,1 52 0,2-27-426,-1 54-177,-3 58-208,3-134 327,2-25 45,2-19 24,1-9 1,11-68-101,3-127 1,-33 269-1731,8-27 1462,-13 31 0,4-18-68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45 13427,'0'-37'1681,"-3"30"-873,-4 26-14,-48 292-341,41-225-462,3-16-46,-5 23-113,-5 117 1,21-186-63,1-19 28,1-6 55,2-8-67,10-56-187,-4 21 170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2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13195,'3'28'746,"-2"34"0,1-1-466,5 54 63,12 501 849,-47-149-845,-2 24-234,45 1126 223,-38-100 220,-11-882 106,33 0 91,2-606-733,2 227 140,-3-253-102,-4 33-863,3-36 779,1 1 1,0 0-1,0-1 1,0 1-1,0-1 1,0 1 0,-1-1-1,1 1 1,0-1-1,-1 1 1,1-1 0,0 1-1,-1-1 1,1 0-1,0 1 1,-1-1-1,1 1 1,-1-1 0,1 0-1,-1 1 1,1-1-1,-1 0 1,1 0 0,-1 1-1,1-1 1,-1 0-1,1 0 1,-1 0-1,0 0 1,1 0 0,-1 0-1,1 0 1,-1 0-1,1 0 1,-1 0 0,0 0-1,1 0 1,-1 0-1,1 0 1,-1 0-1,1-1 1,-1 1 0,1 0-1,-1 0 1,1-1-1,-1 1 1,1 0 0,-1-1-1,1 1 1,-1 0-1,1-1 1,0 1-1,-1-1 1,1 0 0,-12-8-379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10378,'7'5'289,"-1"-1"-1,1 0 0,0 0 1,1-1-1,-1 0 0,1 0 1,0-1-1,-1 0 0,1 0 1,0-1-1,11 1 0,11-1 104,53-5-1,-45 1-325,40 0 6,92 9-1,79 20-46,117 6-7,112-38 6,101 3 14,-52 40-27,118 6-11,-266-39 8,115 5-5,454 8 27,0-5 84,-41-14 228,-710-5-203,1 8-1,332 46 0,-217-11 9,-258-34-77,0-2 1,0-3 0,92-15-1,-137 15-111,-7 2 12,-1 1-1,0-1 1,1 0 0,-1 1 0,0-1-1,1 1 1,-1 0 0,1-1 0,-1 1-1,1 1 1,-1-1 0,1 0 0,-1 0-1,1 1 1,-1 0 0,0-1 0,4 3-1,-6-3 17,1 0 0,-1 1 0,0-1 0,0 1 0,0-1 0,1 0 0,-1 1 0,0-1 0,0 1 0,0-1 0,0 1-1,0-1 1,0 1 0,0-1 0,1 0 0,-1 1 0,-1-1 0,1 1 0,0-1 0,0 1 0,0-1 0,0 1 0,0-1 0,0 1 0,0-1-1,-1 0 1,1 1 0,0-1 0,0 1 0,-1-1 0,1 0 0,0 1 0,-1 0 0,-12 11-196,-1-4-86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2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13603,'10'-9'242,"1"-1"-1,0 2 1,0 0-1,19-10 1,-25 15-237,0 0 1,0 0-1,0 1 0,0 0 1,1 0-1,-1 1 0,1 0 1,0 0-1,-1 0 0,1 0 1,0 1-1,-1 0 1,10 1-1,-11 0 27,1 1 0,0-1 0,0 1-1,-1 0 1,1 1 0,-1-1 0,1 1 0,-1 0 0,0 0 0,0 0 0,-1 1 0,1-1-1,-1 1 1,1 0 0,-1 0 0,0 0 0,0 0 0,-1 1 0,0-1 0,4 9 0,-2-2 96,-1 0 1,0 0 0,0 0 0,-1 0 0,-1 1 0,0-1 0,0 1 0,-2 12 0,-1 4 89,-1 0 0,-2-1 0,-1 0 1,-14 40-1,15-51-193,-2-1 0,0 1 0,-1-1 0,0 0 0,-1 0 0,-1-1 0,0-1 0,-19 20 0,22-27-129,-1 0 0,0-1 0,0 0 1,-13 7-1,-17 10-199,24-11 129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13307,'2'1'109,"0"0"0,1 0 0,-1 0 0,0-1 0,0 1 0,1-1 0,-1 0 0,0 1 0,1-1 0,-1 0 1,0 0-1,1 0 0,-1-1 0,0 1 0,0-1 0,1 1 0,2-2 0,40-18 599,-36 15-452,20-12-14,-1-1-1,-1-1 1,0-1-1,-2-1 1,0-2-1,-1 0 1,-1-2-1,-2 0 1,-1-2 0,0 0-1,-2-1 1,-1-1-1,-2-1 1,-1 0-1,-1-1 1,12-42-1,-25 73-236,-1 0 0,1-1-1,0 1 1,0 0 0,0-1 0,0 1-1,0 0 1,0 0 0,0-1-1,0 1 1,0 0 0,1 0-1,-1-1 1,0 1 0,0 0 0,0 0-1,0-1 1,0 1 0,0 0-1,0 0 1,1-1 0,-1 1 0,0 0-1,0 0 1,0 0 0,1-1-1,-1 1 1,0 0 0,0 0-1,0 0 1,1 0 0,-1-1 0,0 1-1,0 0 1,1 0 0,-1 0-1,0 0 1,1 0 0,-1 0-1,0 0 1,0 0 0,1 0 0,-1 0-1,0 0 1,1 0 0,7 15 91,8 37-67,-13-41-19,93 334-1214,-81-297 984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3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14803,'0'3'1104,"3"5"-455,-1 7-145,2 10 32,-3 3-64,1 32-168,-1-4 560,2 5-296,0 2-104,3-2-376,-1-6-232,3-16-480,-1-7-208,-3-18 600,-4-13-184,-7 2-160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70 16724,'-19'5'1360,"9"2"-1016,3 3-168,8 5 376,5-1-240,10-1-552,5-4-152,10-12 328,4-6-152,1-7-112</inkml:trace>
  <inkml:trace contextRef="#ctx0" brushRef="#br0" timeOffset="1">266 1 13451,'0'1'77,"-1"0"-1,1 0 1,0 0 0,-1 0 0,1 0-1,0 0 1,0 0 0,0 0 0,0 0-1,0 0 1,0 1 0,0-1 0,0 0 0,0 0-1,1 0 1,-1 0 0,0 0 0,1 0-1,-1 0 1,0 0 0,1 0 0,0 0-1,-1 0 1,1 0 0,-1 0 0,1-1-1,1 2 1,28 21 542,-18-15-368,37 30-103,-2 1 0,-1 2 0,-3 2-1,-1 2 1,65 93 0,-98-125-127,0 1 1,-1 1-1,-1-1 0,-1 1 1,0 0-1,-1 1 0,0 0 1,4 30-1,-8-34 40,0 0 0,-1-1-1,-1 1 1,0 0 0,0 0 0,-1 0 0,-1-1 0,0 1 0,0-1-1,-2 0 1,1 0 0,-12 20 0,8-16 72,-2 0-1,0 0 1,0-1-1,-1-1 1,-1 0-1,0 0 1,-1-1 0,0-1-1,-1 0 1,0 0-1,-24 12 1,34-22-115,1 1-1,-1-1 1,0 1 0,0-1 0,0 0 0,0 0-1,0-1 1,0 1 0,-1-1 0,1 0-1,-6-1 1,7 1-7,1-1 1,-1 0-1,1 1 0,0-1 1,-1 0-1,1 0 0,0-1 1,0 1-1,0 0 0,0-1 1,0 0-1,0 1 0,0-1 1,0 0-1,1 0 0,-1 0 0,0 0 1,1 0-1,0 0 0,-2-3 1,-9-33 34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3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13875,'4'-10'148,"1"0"0,0 0 0,1 0-1,0 1 1,0 0 0,1 0 0,1 0 0,-1 1 0,1 0-1,1 1 1,-1-1 0,1 2 0,1-1 0,-1 1 0,1 1 0,0 0-1,0 0 1,1 1 0,-1 0 0,1 1 0,16-3 0,-6 2-4,0 1 0,1 1 0,-1 0 0,1 2-1,22 2 1,-32-1-111,1 1 0,-1 1 0,1-1 0,-1 2 0,0 0 0,0 0-1,0 1 1,-1 1 0,21 12 0,-28-15-15,-1-1 1,0 1-1,1 0 0,-1 0 0,0 0 1,-1 0-1,1 1 0,0-1 1,-1 1-1,0 0 0,0 0 1,0-1-1,0 1 0,-1 0 1,1 1-1,0 6 0,-1-5 23,-1-1 1,0 1-1,0 0 0,-1 0 0,1-1 0,-1 1 1,-1-1-1,1 1 0,-1-1 0,0 1 0,-3 6 1,-3 3 89,-1-1 1,0 0-1,-1 0 1,-1-1-1,0-1 1,0 1-1,-24 17 1,21-18 48,-2-1 0,1-1 0,-34 17 1,43-24-189,0 0 0,-1-1 0,1 0 0,0 0 0,-1-1 0,0 1 0,1-1 0,-1-1 0,1 1 0,-1-1 0,0 0 0,1-1 0,-1 0 0,-10-2 0,14 2 2,0 0 0,1 0 0,-1 0 0,1-1 0,-1 1 0,1 0 0,0-1-1,-1 0 1,1 0 0,0 0 0,0 0 0,0 0 0,0 0 0,1 0 0,-1 0 0,0-1 0,1 1 0,0-1 0,0 1-1,0-1 1,0 1 0,0-1 0,0 0 0,0-3 0,-5-34-145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3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19100,'13'16'1560,"1"6"-1184,1 5-159,5 3 495,4 6-248,6-2-80,2-1-96,2-6-312,1-7-224,2-7-512,-4-8-257,-2-8 817,-2-7-200,-2-19-160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3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16452,'-10'27'1392,"-1"21"-1024,-5 8-152,0 12 592,-2 8-264,1 8-248,1 0-64,3-1-160,3-5-144,3-14-488,1-4 2105,0-17-1481,-1-8 64,1-22 64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4612 13027,'20'-13'2519,"52"-47"-334,87-68-1255,-101 82-904,-3-2 0,-1-2-1,-3-2 1,45-61-1,-73 86-25,2 1 0,44-36 0,63-37 11,-90 69 1,0 0 2,-6 5-48,0-2 0,-1-2-1,49-51 1,-46 31-85,55-93 1,-68 98 94,3 1 0,2 2 1,51-57-1,101-59 131,-31 31 6,400-375 13,-187 147-107,-102 96-38,-7-13-2,-7 6 0,-106 128 31,137-171 0,-207 219-25,90-86 0,-78 91 143,-4-4 1,110-155-1,-164 204-76,-1 2 293,40-48 0,-63 83-332,0 0 0,0 0 0,0 0 0,0 0 0,0 0 0,0 1 0,1-1 0,-1 1 0,0 0 0,1 0 0,-1 0 0,1 0 0,0 0 0,-1 0 0,1 1 0,0-1 0,3 0 0,-10 5-1542,3-4 1492,1 0 0,-1 0 0,1 0 0,-1 0 0,1 0 1,-1 0-1,0 0 0,1 0 0,-1 0 0,1 0 1,-1 0-1,1 0 0,-1 0 0,1-1 0,-1 1 0,1 0 1,-1 0-1,1-1 0,-1 1 0,1 0 0,-1 0 1,0-2-1,-5-6-411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3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35 18052,'2'-2'293,"0"0"0,-1 0 0,1 1 0,0-1-1,-1 0 1,1-1 0,-1 1 0,1 0 0,-1 0 0,0 0 0,0-1 0,0 1 0,1-6 0,-7 34 58,-2-1 1,-14 39-1,1-7-376,10-24-90,-11 39-786,-4 0 0,-37 76 0,55-140-71,5-16 434,5-24-56,5-19-6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3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14683,'1'0'46,"-1"0"0,0 0 1,1 0-1,-1 0 0,0 0 0,0 0 0,1 0 0,-1 0 0,0 0 0,1 0 1,-1 0-1,0 1 0,1-1 0,-1 0 0,0 0 0,0 0 0,1 0 0,-1 1 1,0-1-1,0 0 0,1 0 0,-1 1 0,0-1 0,0 0 0,0 0 0,1 1 1,-1-1-1,0 0 0,0 1 0,0-1 0,3 16 630,-4 24-210,0-25-13,1 24 138,2 0 1,12 70 0,-10-86-544,2 0 1,1-1-1,0 1 0,2-2 1,0 1-1,14 20 1,-18-34-106,1 0 0,0 0 1,8 8-1,-12-14-10,-1 0-1,1 0 1,0-1-1,-1 1 0,1-1 1,0 1-1,0-1 0,0 0 1,0 0-1,0 0 1,0 0-1,0 0 0,1 0 1,-1-1-1,0 1 0,0-1 1,1 1-1,2-1 1,-5 0 36,0 0 1,0 0 0,1 0 0,-1-1 0,0 1 0,0 0 0,1 0 0,-1 0-1,0 0 1,0-1 0,0 1 0,1 0 0,-1 0 0,0 0 0,0-1 0,0 1-1,0 0 1,1 0 0,-1-1 0,0 1 0,0 0 0,0 0 0,0-1 0,0 1-1,0 0 1,0 0 0,0-1 0,0 1 0,0 0 0,0-1 0,0 1 0,0 0-1,0 0 1,0-1 0,0 1 0,0 0 0,0 0 0,0-1 0,0 1 0,-1 0-1,1 0 1,0-1 0,0 1 0,0 0 0,0 0 0,-1 0 0,1-1 0,0 1-1,0 0 1,0 0 0,-1 0 0,1-1 0,0 1 0,0 0 0,-1 0 0,1 0-1,0 0 1,-14-13-512,-9 0 2,-7-1-66</inkml:trace>
  <inkml:trace contextRef="#ctx0" brushRef="#br0" timeOffset="1">13 394 14603,'-12'-6'1424,"12"1"-903,5-2-177,15-4 720,5 1-184,6-5-568,5 3-272,10-7-560,0-4 520,4-6-112,-1 1-120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3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19 17508,'0'0'72,"0"-1"1,0 1-1,0-1 1,1 0-1,-1 1 1,0-1-1,0 0 0,0 1 1,0-1-1,-1 0 1,1 1-1,0-1 1,0 0-1,0 1 1,0-1-1,-1 1 1,1-1-1,0 0 1,-1 1-1,1-1 1,0 1-1,-1-1 0,1 1 1,-1-1-1,1 1 1,0-1-1,-1 1 1,1 0-1,-2-1 1,1 0-1,-1 1 0,1 0 0,0 0 0,-1-1 0,1 1 0,-1 0 0,1 0 0,0 1 0,-1-1 0,1 0 0,0 0 0,-1 1 0,-1 0 0,-4 1 148,0 1 0,0 0 0,1 1 0,-10 6 0,3 0-133,-1 1-1,2 1 1,-1 0-1,2 1 1,0 0-1,0 0 1,1 1-1,1 1 1,0 0 0,-7 18-1,14-30-83,1 1-1,0-1 1,0 1-1,0-1 0,0 1 1,1-1-1,-1 1 1,1-1-1,0 1 1,0 0-1,0 4 1,1-7-4,-1 0 1,1 1 0,-1-1 0,1 1 0,-1-1 0,1 0 0,0 0-1,0 1 1,0-1 0,0 0 0,0 0 0,0 0 0,0 0 0,0 0 0,0 0-1,0 0 1,0 0 0,1 0 0,-1-1 0,0 1 0,1 0 0,-1-1-1,0 0 1,1 1 0,-1-1 0,1 1 0,-1-1 0,3 0 0,15 2-10,35-2 1,-40-1-9,0 1 0,0 0 0,0 1 0,22 5 0,-31-5 9,-1 1 0,1 0 0,-1-1 1,1 2-1,-1-1 0,0 0 0,0 1 0,0 0 0,-1 0 0,1 0 1,-1 0-1,1 0 0,-1 1 0,0 0 0,0-1 0,0 1 0,3 9 0,-3-6-1,0 0-1,-1 1 1,0-1-1,0 1 0,0-1 1,-1 1-1,-1 0 0,1 0 1,-1-1-1,-1 1 1,1 0-1,-1 0 0,-1-1 1,1 1-1,-1-1 0,-1 1 1,1-1-1,-1 0 1,-1 0-1,1 0 0,-7 9 1,6-10-27,0 1-1,-1 0 1,0-1 0,0 0 0,0 0 0,-1 0-1,0 0 1,0-1 0,-1 0 0,0-1 0,1 1-1,-1-1 1,-1-1 0,1 1 0,0-1 0,-1-1-1,0 1 1,0-1 0,0 0 0,-11 0 0,16-1 27,1-1 0,-1-1 0,1 1 1,-1 0-1,1-1 0,0 1 0,-1-1 1,1 1-1,0-1 0,-1 0 0,1 0 1,-3-2-1,0-1-18,1 0-1,0 0 1,-1-1 0,2 1 0,-5-6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 9594,'-3'-12'976,"2"8"-522,0 0 1,0 0-1,0 0 0,-1 0 0,1 0 0,-1 1 0,0-1 1,-3-3-1,16 32 1195,-3-3-1432,31 55-29,3-1 0,73 98 0,130 122 180,-132-163-220,137 213 0,30 4-56,-38-56-16,-148-168 29,122 122-1,-157-186-76,230 257 27,22 43 320,4 25 31,-193-227-115,115 101 340,-38-48-254,245 299-154,-103-74 25,-330-423-263,-2-2-2,1 1 0,-2-1 0,0 2 0,0-1 0,7 21 0,-15-35-3,0 0 0,0 1 1,0-1-1,0 0 0,1 0 1,-1 1-1,0-1 0,0 0 1,0 0-1,0 1 0,0-1 1,0 0-1,0 0 0,0 1 0,0-1 1,0 0-1,0 1 0,0-1 1,0 0-1,0 0 0,0 1 1,0-1-1,0 0 0,0 0 1,0 1-1,0-1 0,0 0 1,-1 0-1,1 1 0,0-1 1,0 0-1,0 0 0,0 1 0,0-1 1,-1 0-1,1 0 0,0 0 1,0 0-1,-1 1 0,1-1 1,0 0-1,0 0 0,-1 0 1,1 0-1,0 0 0,0 0 1,-1 0-1,1 0 0,0 0 0,0 1 1,-1-1-1,1 0 0,0 0 1,0 0-1,-1 0 0,1-1 1,0 1-1,-1 0 0,1 0 1,0 0-1,-1 0 0,0-1-20,-1 1-1,1-1 0,-1 0 0,1 0 0,0 1 1,-1-1-1,1 0 0,0 0 0,0 0 1,0-1-1,-2-1 0,-9-18-299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15027,'-56'117'2941,"-50"114"77,91-189-3087,1 0-1,3 1 1,-11 74-1,22-112-1007,2-15 686,-1 6 287,4-18-444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11522,'2'0'162,"-1"0"0,1-1 0,0 1-1,0 0 1,0 1 0,0-1 0,0 0-1,0 0 1,0 1 0,0-1 0,-1 1-1,1 0 1,0-1 0,0 1 0,-1 0-1,1 0 1,0 0 0,-1 0 0,1 0-1,-1 1 1,1-1 0,-1 0 0,0 1-1,0-1 1,3 4 0,3 5 200,-1 0 1,1 1-1,4 11 1,-5-9-248,75 162 989,-25-48-261,-55-126-859,-1 0-1,1 0 1,-1 0-1,1 0 1,0 0-1,-1 0 1,1 0-1,0 0 1,0 0-1,0-1 1,-1 1 0,1 0-1,0 0 1,0-1-1,2 2 1,0-5-435,-6-8 189,-4 2 10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350 132 12819,'66'-40'2733,"-59"36"-2163,0-1 0,0-1-1,-1 0 1,0 0 0,0 0-1,10-13 1,-15 18-454,-1 0-1,1-1 1,0 1-1,-1 0 0,1 0 1,0-1-1,-1 1 1,0 0-1,1-1 1,-1 1-1,0 0 1,1-1-1,-1 1 1,0-1-1,0-1 1,-1 2-53,1 1 1,0-1 0,0 0 0,-1 0 0,1 1-1,0-1 1,-1 1 0,1-1 0,-1 0 0,1 1-1,-1-1 1,1 1 0,-1-1 0,1 1-1,-1-1 1,0 1 0,1-1 0,-1 1 0,0 0-1,-1-1 1,-1 0 40,-1 0-1,0 0 1,0 0 0,0 1-1,-1 0 1,1 0 0,0 0-1,-8 1 1,-10 3-58,0 1 0,1 1-1,-1 1 1,1 0 0,-31 17 0,18-5-108,0 1 0,-41 32 0,57-37 25,-1 0-1,-18 22 0,32-32 20,1 0 0,-1 1 0,1 0 0,0-1 0,1 2-1,-1-1 1,1 0 0,0 1 0,1-1 0,0 1 0,-3 13-1,5-18 8,0 1-1,0-1 0,0 1 0,0 0 1,1-1-1,-1 1 0,1-1 0,0 1 1,-1-1-1,1 1 0,0-1 0,1 1 1,-1-1-1,0 0 0,1 0 0,-1 0 1,1 0-1,0 0 0,0 0 1,-1 0-1,1 0 0,1-1 0,-1 1 1,0-1-1,0 1 0,0-1 0,4 1 1,4 3-56,1 0 1,0-2 0,0 1-1,22 3 1,9-1-370,0-2 0,1-2 1,-1-2-1,1-2 0,47-7 0,-45 2 17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1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 15115,'-3'-2'1489,"4"2"-921,2 0-160,4 0 688,3 0-72,6 1-304,0 3-96,7-2-215,3-2-57,4 0-232,0-5-184,0-5-488,-1-3-353,-8-4 737,-1 3-176,-7-2-136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16083,'3'10'1129,"1"9"-961,2 4-80,-2 7 464,2 3-384,1 8-256,1 2-56,-4-1-160,-3-3-80,-1-8-112,-1-4-89,-3-7 313,-4-5-144,-5-12 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12331,'0'-3'164,"0"0"0,0 0 0,0 0 0,0 0 0,0 0 0,1 1 0,-1-1 0,1 0 0,0 0 0,0 0 0,0 1 0,0-1 1,0 0-1,1 1 0,-1-1 0,1 1 0,0 0 0,-1-1 0,1 1 0,0 0 0,1 0 0,-1 0 0,0 0 0,0 0 0,1 1 0,-1-1 1,1 1-1,-1 0 0,1 0 0,0-1 0,0 2 0,-1-1 0,1 0 0,0 0 0,0 1 0,0 0 0,0 0 0,4 0 0,10 0 53,0 0-1,0 1 0,0 1 0,0 1 0,0 1 1,0 0-1,-1 1 0,0 1 0,29 14 1,-16-5-216,0 2 1,-1 1-1,-1 2 1,28 25-1,-45-37-16,-1 1 1,0 1-1,0-1 0,-1 2 0,11 16 0,-17-23 22,0-1 0,0 1-1,-1-1 1,1 1 0,-1 0-1,0 0 1,0-1-1,0 1 1,-1 0 0,1 0-1,-1 0 1,0 0 0,0 0-1,0 0 1,0 0 0,-1 0-1,0-1 1,0 1 0,0 0-1,0 0 1,0-1 0,-1 1-1,-1 3 1,-3 1 54,0 0 0,0 0 1,-1-1-1,0 0 0,0 0 0,-1-1 1,0 1-1,0-2 0,-17 10 0,2-3 149,0-2 1,-42 13-1,43-17-326,1-1 0,-1-1 1,0-1-1,0-1 1,0-1-1,-36-2 0,54 0-105,3 0-85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2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20396,'-7'-1'24,"38"-6"-72,5-2-264,-4 2-224,-8-2-280,-5 3-696,4-4 1176,-7 3-281,-5-1-215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16275,'4'-4'190,"0"1"-1,0-1 0,0 1 0,1 0 0,-1 0 0,1 0 1,0 1-1,9-4 0,42-13-111,-49 17-38,-4 1-37,10-3-81,1 0 1,-1 1-1,1 0 1,21 0-1,-32 3 59,-1 0 1,1 0-1,0 0 1,-1 1-1,1-1 0,0 1 1,-1 0-1,1 0 1,0 0-1,-1 0 0,1 0 1,-1 0-1,3 2 1,-4-1 14,1-1 1,-1 1 0,0-1 0,0 1 0,0-1 0,0 1 0,0 0 0,0 0-1,0-1 1,0 1 0,-1 0 0,1 0 0,-1 0 0,1 0 0,-1 0 0,0 0 0,0 0-1,1 0 1,-2 0 0,1 3 0,-1 7 99,-1-1 0,0 1 0,-1-1-1,0 1 1,-9 18 0,-31 57 607,16-35-270,18-32-362,7-14-101,0-1 1,0 1 0,-1-1 0,1 0 0,-1 0 0,0 0-1,-1 0 1,-6 7 0,5-12-10,4-9-86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2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24 15227,'7'-16'1697,"-3"9"-1209,-7 14-240,-4 9 1168,-3 11-904,-3 6-152,-1 8-200,-2 8-104,-2 4-112,0-1-8,4-11-168,0-6-152,9-24-328,2-11 1192,5-21-600,5-14-56,7-16 16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3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13643,'6'10'1592,"-5"12"-1024,-5 15-176,-2 6 889,2 11-585,-1 4-96,5 1-152,5-2-192,6-11-584,2-5-232,4-13-128,3-8 504,-4-13-192,-3-6-160</inkml:trace>
  <inkml:trace contextRef="#ctx0" brushRef="#br0" timeOffset="1">32 470 15403,'-17'-1'1577,"8"-3"-1001,4-1-256,9-2 656,7 1-144,12-1-280,3-1-200,11-1-400,2-2-296,4-4-464,1-2-1672,-1-2 2088,-2-2-329,-7-2-247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3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15195,'-3'0'137,"0"0"-1,0 1 1,0-1-1,0 1 1,0-1-1,0 1 1,0 0-1,0 0 1,0 0-1,1 1 1,-1-1-1,0 1 1,1-1-1,-1 1 1,1 0-1,-1 0 1,1 0-1,0 0 1,0 1-1,0-1 1,0 0-1,-2 6 1,-5 4 87,2 2 0,0-1 1,-6 17-1,4-7-107,1 1 0,1-1-1,1 1 1,1 0 0,-2 35 0,6-45-69,0-1-1,2 1 1,-1-1 0,2 1 0,0-1-1,0 1 1,1-1 0,1 0-1,0 0 1,1 0 0,9 16 0,-12-25-43,-1-1 0,1 0 0,0 0 0,0 0 1,1 0-1,-1 0 0,0-1 0,1 1 0,0-1 1,-1 1-1,1-1 0,0 0 0,1 0 0,-1-1 0,0 1 1,0 0-1,1-1 0,-1 0 0,1 0 0,-1 0 1,1 0-1,-1-1 0,1 1 0,-1-1 0,1 0 0,0 0 1,-1 0-1,1 0 0,0-1 0,-1 0 0,1 1 1,-1-1-1,1-1 0,-1 1 0,0 0 0,1-1 1,-1 0-1,0 1 0,0-1 0,0-1 0,0 1 0,0 0 1,2-4-1,2 0 35,0-2 0,-1 1 1,0-1-1,0 0 0,-1 0 1,0 0-1,0-1 1,-1 0-1,0 0 0,0 0 1,-1 0-1,-1 0 0,1-1 1,-2 0-1,2-14 0,-3 23-13,0-1 0,0 0-1,0 0 1,-1 0 0,1 0-1,-1 0 1,1 0 0,-1 1 0,0-1-1,1 0 1,-1 0 0,0 1-1,0-1 1,0 1 0,0-1-1,-1 1 1,1-1 0,0 1 0,-1 0-1,1-1 1,-1 1 0,1 0-1,-1 0 1,-1-1 0,1 2-13,1-1 1,-1 1 0,1 0-1,-1-1 1,1 1-1,-1 0 1,1 0 0,-1 0-1,1 0 1,0 1-1,-1-1 1,1 0 0,-1 1-1,1-1 1,0 1-1,-1-1 1,1 1 0,0-1-1,-1 1 1,1 0-1,0 0 1,0 0 0,0 0-1,-1 0 1,1 0 0,0 0-1,0 0 1,1 0-1,-1 0 1,0 1 0,0-1-1,0 2 1,-3 10-24,10-8-71,-5-5 67,1 1-1,0-2 1,-1 1 0,1 0 0,0 0-1,-1 0 1,1-1 0,-1 1-1,1-1 1,0 1 0,-1-1 0,3-1-1,24-20-178,-25 19 163,0 0 0,1 0 0,-1 0 0,1 0 0,0 1 0,-1-1-1,1 1 1,0 0 0,0 0 0,1 1 0,-1-1 0,8-1 0,-11 3 21,1 0 0,-1 1 0,0-1 0,0 1 0,1-1 0,-1 1 0,0-1 0,0 1 0,0 0 1,0-1-1,0 1 0,0 0 0,0 0 0,0 0 0,0 0 0,0 0 0,0 0 0,0 0 0,-1 0 1,1 0-1,0 1 0,-1-1 0,1 0 0,-1 0 0,0 1 0,1-1 0,-1 0 0,0 0 0,1 3 0,3 45-49,-4-41 46,2 28-322,-2-1-1,-1 1 1,-6 35 0,5-68 111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3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 14835,'15'-11'1459,"-15"11"-1432,0 0 0,0 0-1,0 0 1,0 0 0,0 0-1,1 1 1,-1-1 0,0 0-1,0 0 1,0 0 0,0 0-1,0 0 1,0 0 0,1 0-1,-1 0 1,0 1 0,0-1 0,0 0-1,0 0 1,0 0 0,0 0-1,0 0 1,0 1 0,0-1-1,0 0 1,0 0 0,0 0-1,0 0 1,0 1 0,0-1-1,0 0 1,0 0 0,0 0-1,0 0 1,0 0 0,0 1 0,0-1-1,0 0 1,0 0 0,0 0-1,0 0 1,0 0 0,0 1-1,0-1 1,0 0 0,-1 0-1,-12 33 1396,10-26-1379,-137 288-672,131-278 68,8-17 545,1 1 0,0-1-1,0 1 1,0-1 0,0 0 0,-1 1-1,1-1 1,0 1 0,0-1 0,-1 0 0,1 1-1,0-1 1,-1 0 0,1 0 0,0 1-1,-1-1 1,1 0 0,-1 0 0,1 1 0,0-1-1,-1 0 1,1 0 0,-1 0 0,1 0-1,0 0 1,-1 0 0,1 0 0,-1 0 0,1 0-1,-1 0 1,1 0 0,-1 0 0,1 0-1,0 0 1,-1 0 0,1 0 0,-1 0 0,0-1-1,-2-8-409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3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14507,'2'1'113,"0"1"0,0-1 1,1 1-1,-1-1 0,0 1 0,-1 0 0,1 0 1,0 0-1,-1 0 0,1 0 0,-1 0 0,1 0 1,-1 0-1,1 3 0,13 39 391,-8-23-91,95 228-1081,-103-249 647,0 0 0,1 0 0,-1 0 0,0 0 0,0 0 0,0 0 0,0 0 0,1 0 0,-1 0 0,0-1 0,0 1 0,0 0 0,1-1 0,-1 1 0,-1-1 0,-12-7-198</inkml:trace>
  <inkml:trace contextRef="#ctx0" brushRef="#br0" timeOffset="1">14 219 12347,'-9'-7'1832,"5"0"-992,8 6-264,5-1 1737,9 2-1321,2 2-128,9-1-296,1 0-216,5-1-456,-3 0-352,0-5 408,-2 0-104,-7 0-104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13875,'3'1'132,"0"1"0,1-1 0,-1 0 0,0 0 0,0-1 0,1 1 0,-1-1 0,0 0 0,0 0 0,1 0 0,-1 0 0,0 0 0,7-2 1,2 1 104,55-9 1056,95-25 0,-58 10-657,-13 5-234,124-23-415,-160 41-2566,-64-6 2222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3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16980,'3'-12'1520,"0"15"-1104,-2 6-176,1 9 672,-1 7-256,0 5-352,1 4-111,-1 5-265,2 0-145,-3-4-231,0-3-136,-1-8-264,-2-5-80,-3-12 560,-2-5-224,-1-7-32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3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15659,'1'-2'130,"1"0"0,-1-1-1,1 1 1,-1 0 0,1 0-1,0 1 1,0-1 0,0 0-1,0 1 1,0-1 0,0 1-1,1-1 1,-1 1 0,0 0-1,1 0 1,-1 0 0,1 0-1,-1 1 1,1-1 0,-1 1-1,1-1 1,0 1-1,-1 0 1,1 0 0,-1 0-1,1 0 1,3 1 0,6 1 82,1 0 0,-1 0 1,1 1-1,14 6 0,-4 0-120,0 1-1,43 24 0,-58-29-93,0 1 0,0 0 0,0 0 0,-1 0 0,0 1 0,0 0-1,-1 0 1,0 1 0,0-1 0,8 16 0,-13-19 25,1 0 0,-1 1 0,0-1 0,0 1 0,0-1 0,0 1 0,-1 0 0,0-1 0,0 1 1,0-1-1,-1 1 0,1 0 0,-1-1 0,0 1 0,-1-1 0,1 1 0,-1-1 0,1 0 0,-1 0 0,-1 0 0,1 0 0,-1 0 1,1 0-1,-1 0 0,0-1 0,-4 4 0,-4 5 127,-1-1 1,0-1 0,-1 0-1,0-1 1,-1 0 0,-17 8-1,17-10-5,0-1 0,0 0 0,0-1 0,-26 5 0,35-9-163,-1 0-1,1 0 0,0-1 0,-1 0 0,1 0 1,-1 0-1,1 0 0,-1-1 0,1 0 0,0 0 1,0-1-1,-1 1 0,1-1 0,0 0 0,0-1 1,-7-3-1,11 5-53,0 0 0,-1 0 0,1 0 0,0 0-1,0 0 1,0 0 0,0 0 0,0 0 0,0 0 0,0-1 0,0 1 0,0 0 0,0 0 0,1-1 0,-1 1 0,1-1 0,-1 1 0,1-1-1,-1 1 1,1-1 0,0 1 0,0-1 0,0 1 0,0-1 0,0 1 0,0-1 0,0 1 0,0-1 0,1 1 0,-1-1 0,1 1-1,-1-1 1,1 1 0,-1 0 0,1-1 0,0 1 0,-1 0 0,1-1 0,0 1 0,0 0 0,0 0 0,0 0 0,0 0 0,3-2-1,12-9-644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14739,'4'-13'1897,"0"3"-1161,-1 10-256,3 6 1024,-2 14-464,0 7-183,-4 9-329,0 4-120,0 4-320,0-1-240,-1-4-208,1-3 320,1-22-104,1-14-48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1924 0 14851,'-1'4'123,"-1"0"-1,0-1 1,1 1 0,-1-1-1,-1 1 1,1-1 0,0 0-1,-1 1 1,0-1 0,0-1-1,1 1 1,-2 0 0,1-1-1,0 1 1,0-1-1,-1 0 1,1 0 0,-1-1-1,0 1 1,0-1 0,1 1-1,-1-1 1,0 0 0,0-1-1,-5 1 1,-36 5-1004,-63 17 1,-16 3-1812,-99-5-4626,-2-20 10547,174-6-1030,-79-17 0,-4-2-980,85 19-1270,1 1-1,-1 3 0,0 2 1,1 2-1,-1 2 0,1 2 0,-50 15 1,53-10-64,-200 49-141,171-50 216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4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1174 147 10538,'-61'10'348,"-1"-2"-1,-1-3 0,1-3 1,0-2-1,-86-12 1,106 7 215,-1 1 1,0 2 0,1 3-1,-1 1 1,-52 9 0,85-9-474,-9 2 57,1-2-1,-34 2 0,46-4-117,0-1-1,0 1 1,0-1-1,0-1 0,0 1 1,1-1-1,-1 0 1,0 0-1,1 0 0,0-1 1,-1 0-1,-7-6 1,5 3 103,0 0 0,-1 0 0,0 1 1,0 0-1,-15-6 0,19 10-69,0-1 0,-1 1 0,1 1 0,0-1 1,0 1-1,-1-1 0,1 1 0,0 1 0,-1-1 0,1 1 0,0 0 0,-8 3 0,-31 17 321,20-9-412,24-12 4,-1 1-1,1-1 0,0 0 0,-1 0 0,1 1 0,0-1 1,-1 0-1,1 0 0,0 0 0,-1 0 0,1 0 1,-1 1-1,1-1 0,0 0 0,-1 0 0,1 0 1,-1 0-1,1 0 0,0 0 0,-1 0 0,1 0 1,-1 0-1,1-1 0,0 1 0,-1 0 0,1 0 0,-1 0 1,1 0-1,0 0 0,-1-1 0,1 1 0,0 0 1,-1 0-1,1-1 0,0 1 0,0 0 0,-1-1 1,1 1-1,0 0 0,0-1 0,-1 1 0,1 0 0,0-1 1,0 1-1,0 0 0,0-1 0,-1 1 0,1-1 1,0 1-1,0 0 0,0-1 0,0 1 0,0-1 1,0 1-1,0 0 0,0-1 0,0 1 0,0-1 0,1 0 1,5-26-404,-6 25 441,16-44-349,6-10-127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4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13987,'0'0'55,"0"0"1,1 1-1,-1-1 0,0 0 0,1 1 1,-1-1-1,0 0 0,1 1 0,-1-1 1,0 1-1,1-1 0,-1 0 0,0 1 1,0-1-1,0 1 0,0-1 1,1 1-1,-1-1 0,0 0 0,0 1 1,0-1-1,0 1 0,0-1 0,0 1 1,0 0-1,1 18 17,-1-14 97,2 100 1317,-3 1 0,-25 167 0,25-269-1415,0 1 0,0-1 0,-1 0 0,1 1 0,-1-1 0,-4 7 0,6-10-63,0-1 0,0 0 0,0 0 0,-1 0 1,1 1-1,0-1 0,0 0 0,0 0 0,0 1 0,-1-1 0,1 0 0,0 0 0,0 0 0,-1 0 0,1 1 0,0-1 0,0 0 0,-1 0 0,1 0 0,0 0 0,0 0 0,-1 0 0,1 0 0,0 0 0,0 0 0,-1 0 0,1 0 0,0 0 0,0 0 0,-1 0 0,1 0 0,0 0 0,-1 0 0,1 0 0,0 0 0,0 0 0,-1 0 0,0-2 8,0 1-1,1 0 0,-1 0 0,0-1 0,0 1 1,1 0-1,-1-1 0,1 1 0,0 0 1,-1-1-1,1 1 0,0-3 0,-3-15 47,2-1-1,0 1 0,1 0 0,5-36 1,21-76-31,-22 112-41,1 0 1,1 0 0,0 1 0,2 0 0,0 0-1,1 1 1,1 0 0,18-25 0,-26 40 1,0 0 0,0-1 0,0 1 0,0 0 0,1 1 0,-1-1 0,0 0 0,1 1 0,-1-1 0,1 1 0,0 0 0,-1 0 0,1 0 0,0 0 0,0 0 0,0 1 0,-1-1 0,5 1 0,-4 0-1,-1 0 0,1 1 1,-1-1-1,1 1 0,-1 0 1,1 0-1,-1 0 0,1 0 0,-1 0 1,0 0-1,1 1 0,-1-1 1,0 1-1,0 0 0,0 0 1,0 0-1,-1-1 0,1 2 1,0-1-1,2 4 0,-2-2-3,1 0 0,-1 0 0,1 0 0,-1 0 0,-1 1-1,1-1 1,-1 1 0,1 0 0,-1-1 0,0 1 0,-1 0 0,1 0 0,-1-1-1,0 1 1,0 0 0,-2 9 0,0-7 40,0-1 1,0 0-1,-1 0 0,0 0 1,0 0-1,0-1 1,-1 1-1,0-1 0,0 0 1,0 0-1,-6 6 0,-1-1 54,-1-1-1,0 0 1,0-1-1,0 0 1,-1-1-1,0-1 1,-1 0 0,1 0-1,-1-1 1,-21 4-1,17-8-673,18-2 551,0 1 0,0 0 1,0-1-1,0 1 0,0 0 1,0 0-1,0-1 0,0 1 0,0 0 1,0 0-1,0-1 0,0 1 1,0 0-1,0 0 0,1-1 0,-1 1 1,0 0-1,0 0 0,0 0 1,0-1-1,1 1 0,-1 0 0,0 0 1,0 0-1,0-1 0,1 1 1,-1 0-1,0 0 0,0 0 0,1 0 1,-1 0-1,0 0 0,1 0 0,34-18-1275,-3 10 656,5 0-185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4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12475,'3'-1'466,"21"-1"700,-23 2-1023,0 0-1,0 0 0,0 0 0,-1 0 0,1-1 0,0 1 0,0 0 1,0-1-1,0 1 0,0 0 0,0-1 0,-1 1 0,1-1 0,0 1 1,0-1-1,-1 0 0,1 1 0,0-1 0,0-1 0,-2 2 21,0 1-1,1-1 1,-1 0 0,0 0-1,0 0 1,1 1-1,-1-1 1,0 0-1,1 1 1,-1-1-1,0 1 1,1-1-1,-1 0 1,0 1 0,1 0-1,-1-1 1,0 2-1,-3 3-15,1 0 0,0 1-1,0-1 1,1 1 0,0 0-1,0 0 1,0 0 0,-1 9-1,0 0-51,1 0 1,0 22-1,2-34-73,0 1 0,1 0-1,-1 0 1,1 0 0,-1-1 0,1 1 0,0 0 0,0-1-1,1 1 1,2 5 0,-3-7-11,0-1 0,0 0 0,0 0 0,0 0 0,0 0-1,0-1 1,0 1 0,0 0 0,0 0 0,0-1 0,1 1 0,-1 0 0,0-1 0,0 1 0,1-1 0,-1 0-1,0 1 1,1-1 0,-1 0 0,0 0 0,1 0 0,-1 0 0,0 0 0,1 0 0,-1 0 0,0 0 0,1-1-1,-1 1 1,0-1 0,1 1 0,-1-1 0,2 0 0,4-3 22,0 1 0,-1-1 0,1-1 0,-1 1 0,0-1 0,0 0 0,-1-1 0,1 1-1,-1-1 1,0 0 0,5-9 0,-4 5 11,0-1-1,0 1 0,-1-1 1,0-1-1,-1 1 0,4-17 1,-7 26-62,0 0 1,-1-1-1,1 1 1,-1 0-1,0-1 1,0 1-1,0-1 1,0 1-1,0 0 1,0-1-1,-1 1 1,1 0-1,-1-1 1,1 1-1,-1 0 1,0-1-1,0 1 1,0 0-1,0 0 1,-1 0-1,-1-3 1,1 4-64,-1-1 1,1 1-1,0 0 1,0-1-1,-1 1 1,1 1-1,-1-1 1,1 0-1,-1 0 1,1 1-1,-1 0 1,0-1-1,1 1 1,-1 0-1,0 0 1,1 1-1,-1-1 1,1 0-1,-5 2 1,-9 3-128,0 0 1,0 1 0,-17 9-1,-5 3-376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4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14707,'0'0'40,"0"-1"-1,1 1 1,-1 0 0,0-1-1,0 1 1,1 0 0,-1-1-1,0 1 1,0-1 0,1 1-1,-1 0 1,0 0 0,1-1-1,-1 1 1,1 0 0,-1 0-1,0-1 1,1 1 0,-1 0-1,1 0 1,-1 0 0,0 0-1,1 0 1,-1-1 0,1 1-1,-1 0 1,1 0 0,-1 0-1,1 0 1,-1 0 0,0 0-1,1 1 1,-1-1 0,1 0-1,-1 0 1,1 0 0,-1 0-1,0 0 1,1 1 0,-1-1-1,1 0 1,-1 0 0,0 1-1,1-1 1,-1 0 0,0 1-1,1-1 1,-1 0-1,0 1 1,0-1 0,1 0-1,-1 1 1,0-1 0,0 1-1,11 29 729,-11-28-722,11 47 409,-2 0 0,3 54 0,-4 102-29,-8-192-396,-1 157 518,2-160-343,1-26 9,5-59-152,-3 1-1,-4-1 1,-3 0 0,-16-97 0,16 150-55,3 13-1,-1 0-1,-1 0 1,1 0-1,-1 0 0,-1 1 1,0-1-1,-7-14 1,10 23-6,0 0 1,0-1 0,0 1 0,0 0-1,0 0 1,0 0 0,0 0-1,0-1 1,0 1 0,-1 0 0,1 0-1,0 0 1,0 0 0,0 0-1,0 0 1,0 0 0,0-1-1,0 1 1,-1 0 0,1 0 0,0 0-1,0 0 1,0 0 0,0 0-1,0 0 1,-1 0 0,1 0-1,0 0 1,0 0 0,0 0 0,0 0-1,0 0 1,-1 0 0,1 0-1,0 0 1,0 0 0,0 0 0,0 0-1,0 0 1,-1 0 0,1 0-1,0 0 1,0 0 0,0 0-1,0 0 1,0 0 0,-1 0 0,1 0-1,0 1 1,-3 9 19,1 18 1,15 111-10,-1-21-29,-5 183 782,-8-295-705,1 0 0,0 0-1,0 0 1,1 0 0,0 0-1,0 0 1,0 0 0,3 7-1,7-1 176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15603,'-35'99'3957,"14"-26"-3529,4 2-1,3 0 1,4 1-1,-2 102 1,12-169-405,0 26 31,0-33-51,0-1 1,1 0-1,-1 1 1,0-1-1,0 1 0,1-1 1,-1 0-1,1 1 1,-1-1-1,1 0 1,-1 0-1,1 1 0,0-1 1,0 0-1,0 0 1,-1 0-1,1 0 1,0 0-1,2 1 0,-3-2-1,1 0 0,0 0 1,-1 0-1,1 0 0,0-1 0,-1 1 0,1 0 0,-1 0 0,1-1 0,0 1 0,-1 0 0,1-1 0,-1 1 0,1 0 1,-1-1-1,1 1 0,-1-1 0,1 1 0,-1-1 0,1 1 0,-1-1 0,0 0 0,1 1 0,-1-1 0,0 1 0,0-1 0,1 0 1,-1 1-1,0-1 0,0 0 0,0 0 0,8-26 33,-7 25-30,18-79 8,-3-1 0,-4 0 0,3-164 0,-14 243-10,-1 0 0,0 1 0,-1-1 0,1 0 0,-1 1 0,1-1-1,-1 0 1,-1-3 0,2 6-2,0 0 0,0 0-1,0 0 1,-1 0 0,1-1-1,0 1 1,0 0 0,0 0-1,0 0 1,-1 0 0,1 0 0,0 0-1,0 0 1,0 0 0,-1 0-1,1 0 1,0 0 0,0 0-1,-1-1 1,1 1 0,0 1-1,0-1 1,0 0 0,-1 0-1,1 0 1,0 0 0,0 0-1,0 0 1,-1 0 0,1 0-1,0 0 1,0 0 0,0 0-1,-1 0 1,1 1 0,0-1 0,0 0-1,0 0 1,0 0 0,-1 0-1,1 1 1,0-1 0,0 0-1,0 0 1,0 0 0,0 1-1,0-1 1,0 0 0,0 0-1,-1 1 1,-2 6 7,-1 0 0,1 1 0,0-1 0,-3 12 0,-18 77-3,4 0-1,-10 143 1,30-231-10,-2 5-5,1 1 0,1-1 1,2 20-1,-2-32 9,0-1 1,0 0 0,0 1-1,0-1 1,0 1 0,0-1-1,1 0 1,-1 1-1,0-1 1,0 0 0,0 1-1,0-1 1,1 1 0,-1-1-1,0 0 1,0 1 0,1-1-1,-1 0 1,0 0-1,1 1 1,-1-1 0,0 0-1,0 0 1,1 1 0,-1-1-1,1 0 1,-1 0 0,0 0-1,1 0 1,-1 1 0,1-1-1,-1 0 1,0 0-1,1 0 1,0 0 0,-1 0-1,1-1 1,0 1-1,0 0 1,0-1 0,0 1-1,-1 0 1,1-1-1,0 1 1,0-1-1,-1 0 1,1 1-1,0-1 1,-1 0 0,1 1-1,0-2 1,6-8-1,-1-1 1,0 0-1,-1 0 1,0 0-1,0-1 1,3-16-1,15-81-11,-17 78 6,-1 4-1,0 4-4,0 0 0,-2 0-1,-1-1 1,-1-46-1,-1 69 10,0 0 0,0 0 0,0 0 0,0 1 0,0-1 0,0 0 0,-1 0 0,1 0 0,0 0 0,0 1 0,-1-1 0,1 0 0,0 0 0,-1 0 0,1 1 0,-1-1 0,1 0 0,-1 1 0,1-1 0,-1 0 0,1 1 0,-2-1 0,1 1 0,1 0-1,-1 0 1,1 0-1,-1 0 0,0 0 1,1 1-1,-1-1 1,1 0-1,-1 0 0,0 1 1,1-1-1,-1 1 1,1-1-1,-1 0 0,1 1 1,-1-1-1,1 1 1,0-1-1,-1 1 0,1-1 1,-1 2-1,-4 5-19,0 1 0,1 0 1,-6 14-1,-5 26-151,-19 95 1,4 55-429,25-163 449,0-2-442,1 1 0,2-1 1,1 1-1,4 44 0,-3-75 509,1 1 0,-1-1-1,1 1 1,0 0 0,0-1-1,3 7 1,-4-10 55,1 0 0,-1 1 0,0-1 0,1 1 0,-1-1 0,1 0 0,-1 1 0,0-1 0,1 0 0,-1 1 0,1-1 0,-1 0 0,1 0 0,-1 1 0,1-1 0,-1 0 0,1 0 0,-1 0 0,1 0 0,-1 0 0,1 0 0,-1 0 0,1 0 0,0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7 476 12091,'-7'5'1986,"9"-8"91,7-12-910,5-25 142,-10 23-912,2 1 0,0 0 0,1 0 0,17-29 0,-16 36-339,1-1 0,0 1 0,13-10 0,14-15-141,19-31-54,-36 40-115,2 1 1,0 1 0,41-34 0,-59 54 172,-1 2 30,0 1 0,-1-1 1,1-1-1,-1 1 0,1 0 0,-1 0 0,1-1 0,-1 1 0,0 0 0,0-1 1,0 0-1,0 1 0,0-1 0,0 1 0,0-1 0,0 0 0,0 0 1,0-3-1,-1 4 41,-1 1 0,1 0 0,-1-1 0,1 1 0,-1-1 0,1 1 0,-1 0 0,1 0 0,-1-1 0,0 1 0,1 0 0,-1 0 0,1 0 0,-1-1 0,0 1 0,1 0 0,-1 0 0,0 0 0,1 0 0,-1 0 0,1 0 0,-1 0 0,0 0 0,1 1 0,-1-1 0,1 0 0,-1 0 0,0 0 0,1 1 0,-1-1 0,1 0 0,-1 1 0,1-1 0,-1 1 0,-22 10-179,8-1 122,1 1 0,-1 0 0,2 2 1,-1-1-1,2 1 0,0 1 0,1 1 0,-14 20 1,-7 18 46,-25 60 0,39-74 9,4-9 36,-27 45 0,41-75-25,0 0-1,0 0 0,0 0 0,-1 0 0,1 0 1,0 1-1,0-1 0,0 0 0,0 0 0,0 0 0,0 0 1,-1 0-1,1 0 0,0 0 0,0 0 0,0 0 1,0 0-1,0 0 0,0 0 0,-1 0 0,1 0 1,0 0-1,0 0 0,0 0 0,0 0 0,0 0 0,-1 0 1,1 0-1,0 0 0,0 0 0,0-1 0,0 1 1,0 0-1,0 0 0,0 0 0,-1 0 0,1 0 0,0 0 1,0 0-1,0 0 0,0-1 0,0 1 0,0 0 1,0 0-1,0 0 0,0 0 0,0 0 0,0 0 1,0-1-1,0 1 0,0 0 0,0 0 0,0 0 0,0 0 1,0 0-1,0-1 0,0 1 0,0 0 0,0 0 1,0 0-1,0 0 0,-2-12 49,6-5 6,0 0 0,1-1 0,1 1 0,0 1 0,15-27 0,51-76-507,-70 116 413,132-184-2250,-212 314 2614,56-90-198,-41 83 263,14-25-838,53-120-58,5-3 278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15035,'4'13'1160,"6"2"-927,4 0-97,8 1 312,5 0-112,8-5-112,-1-1-56,10-7-168,-1-3-128,2-8-304,-5-4-1049,-6-6 1281,-1-1-184,-7-1-144</inkml:trace>
  <inkml:trace contextRef="#ctx0" brushRef="#br0" timeOffset="1">432 1 15171,'-16'27'1689,"-1"5"-1113,-4 11-184,-1 2 760,2 6-400,3-4-112,3-3-352,1-2-200,7-11-456,0-3-296,6-15 520,5-8-136,5-10-104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0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12275,'46'-1'3265,"21"-6"-2584,-18-4-532,-36 7-129,1 1 0,0 0 1,-1 1-1,1 0 0,0 2 0,17 0 1,-30 0-18,1 0 1,-1 0 0,0 0-1,0 1 1,0-1 0,0 1-1,0-1 1,0 1 0,0-1-1,0 1 1,0 0 0,0-1-1,0 1 1,0 0 0,0 0-1,0 0 1,-1 0 0,1-1 0,0 1-1,-1 0 1,1 0 0,0 1-1,-1-1 1,1 0 0,-1 0-1,0 0 1,1 0 0,-1 0-1,0 0 1,0 1 0,0-1-1,0 0 1,0 0 0,0 0-1,0 0 1,0 1 0,0-1 0,0 0-1,-1 0 1,1 0 0,-1 2-1,-1 5 32,-1 0 0,0-1-1,0 0 1,-7 13 0,-3 2-69,0-1 1,-1-1 0,-1 0 0,-1 0 0,-19 17 0,34-36 20,-1 0 0,1 0 0,0 0 1,-1 0-1,1 0 0,-1 0 0,1 0 0,-1 0 1,1-1-1,-1 1 0,0-1 0,1 1 0,-1-1 1,-2 1-1,-5-3-129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0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5 189 14499,'-4'9'1408,"6"-6"-326,13-8 191,-1-1-1015,-2 1-176,1 1 1,-1-2-1,0 0 0,0-1 0,0 0 1,-1 0-1,17-16 0,-11 7-134,-1-1-1,0-1 1,20-31-1,-31 42-30,9-11-395,-13 18 451,-1 0 1,0 0 0,0 0 0,0 1 0,0-1-1,0 0 1,0 0 0,1 0 0,-1 0 0,0 1 0,0-1-1,0 0 1,0 0 0,0 0 0,0 0 0,0 1-1,0-1 1,0 0 0,0 0 0,0 0 0,0 0 0,0 1-1,0-1 1,0 0 0,0 0 0,0 0 0,0 1-1,0-1 1,0 0 0,0 0 0,0 0 0,0 0-1,0 1 1,0-1 0,-1 0 0,1 0 0,0 0 0,0 0-1,0 1 1,0-1 0,0 0 0,0 0 0,-1 0-1,1 0 1,0 0 0,0 0 0,0 0 0,0 0 0,-1 1-1,1-1 1,0 0 0,0 0 0,0 0 0,0 0-1,-1 0 1,1 0 0,0 0 0,0 0 0,0 0 0,-1 0-1,1 0 1,0 0 0,-1 0 20,0 0 0,0 0 0,0 0 0,0 0 0,0 0 0,0 0 0,0 0 0,0 1 0,0-1 0,0 0 0,0 1-1,1-1 1,-1 1 0,0-1 0,0 1 0,0-1 0,1 1 0,-1 0 0,0-1 0,-1 2 0,-18 21 5,10-11-12,-34 39 48,31-35 95,0 0 0,-1-1-1,-25 21 1,39-36-125,0 0-1,0 0 1,1 0-1,-1-1 1,0 1-1,0 0 1,0 0-1,0 0 0,0 0 1,0 0-1,0 0 1,0 0-1,0 0 1,0-1-1,0 1 1,0 0-1,0 0 1,0 0-1,0 0 0,0 0 1,0 0-1,-1 0 1,1-1-1,0 1 1,0 0-1,0 0 1,0 0-1,0 0 1,0 0-1,0 0 1,0 0-1,0 0 0,0 0 1,0 0-1,0 0 1,0 0-1,-1-1 1,1 1-1,0 0 1,0 0-1,0 0 1,0 0-1,0 0 0,0 0 1,0 0-1,0 0 1,-1 0-1,1 0 1,0 0-1,0 0 1,0 0-1,0 0 1,0 0-1,5-11 34,3 0-59,0 1 0,0 0 1,1 0-1,1 0 0,16-12 0,-21 19-90,0-1-1,0 1 1,1 0 0,-1 1-1,1-1 1,0 1-1,0 0 1,0 1-1,0-1 1,0 1-1,0 0 1,1 1 0,-1-1-1,7 2 1,-12-1 90,0 0 1,-1 0-1,1 0 1,0 0 0,-1 0-1,1 0 1,0 0-1,-1 0 1,1 0 0,0 0-1,-1 0 1,1-1-1,0 1 1,-1 0 0,1 0-1,0-1 1,-1 1-1,1 0 1,-1-1 0,1 1-1,0 0 1,-1-1-1,1 1 1,-1-1-1,1 1 1,-1-1 0,0 1-1,1-1 1,-1 1-1,0-1 1,1 0 0,-1 1-1,0-1 1,1 0-1,-1 1 1,0-1 0,0 0-1,0 1 1,0-1-1,0 0 1,0 1 0,0-1-1,0 0 1,0 1-1,0-1 1,0 0 0,0 1-1,0-1 1,0 0-1,-1 1 1,1-2-1,-1 0-8,0-1 0,0 1-1,0-1 1,0 1 0,0 0-1,-1-1 1,1 1 0,-1 0-1,1 0 1,-1 0-1,0 0 1,-4-3 0,-9-2-27,-4 6 25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0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11130,'9'-14'420,"4"-7"-75,1 0 0,0 0 0,2 2 0,30-31 0,-45 49-323,1 0 0,-1-1 0,1 1 1,0 0-1,-1 0 0,1 0 0,0 0 0,0 0 1,0 0-1,0 0 0,0 1 0,0-1 0,0 1 1,0-1-1,0 1 0,0 0 0,2 0 0,-3 0-4,1 1 0,-1-1 0,0 1-1,1 0 1,-1-1 0,0 1-1,0 0 1,0 0 0,1 0 0,-1 0-1,0 0 1,0 0 0,0 0-1,-1 0 1,1 0 0,0 1 0,0-1-1,-1 0 1,1 1 0,0-1-1,-1 0 1,0 1 0,1-1 0,-1 1-1,1 1 1,3 18 215,-1-1 1,-1 0-1,0 1 1,-2-1-1,0 1 0,-1-1 1,-1 0-1,-7 28 0,7-39-252,0 1 0,-1-1 0,-1 0 0,0-1 0,0 1 0,0 0 0,-1-1 0,-1 0-1,1 0 1,-1-1 0,-13 13 0,1-5-120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1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19 139 12515,'0'0'262,"0"1"1,0-1 0,0 1 0,0-1 0,-1 0-1,1 1 1,-2 2 2628,1-3-2628,1 0 0,0 1 0,-1-1-1,1 0 1,-1 0 0,1 1-221,0-1 1,-1 0-1,1 0 0,0 0 1,-1 1-1,1-1 0,0 0 1,-1 0-1,1 1 0,0-1 1,-1 0-1,1 0 1,0 1-1,0-1 0,0 0 1,-1 1-1,1-1 0,0 1 1,0-1-1,0 0 0,0 1 1,0-1-1,0 0 0,-1 1 1,1-1-1,0 1 0,0-1 1,0 0-1,0 1 1,1-1-1,-1 1 0,0-1 1,0 0-1,0 1 0,0-1 1,0 0-1,0 1 0,0-1 1,1 1-1,-1-1 0,0 0 1,0 1-1,1-1 0,-1 0 1,0 0-1,1 1 0,-1 0-37,1 0 0,-1 0 0,1 0-1,-1 0 1,1 0 0,-1 0-1,1 0 1,0 0 0,-1 0 0,1 0-1,0 0 1,0-1 0,0 1-1,0 0 1,0-1 0,0 1 0,0 0-1,0-1 1,0 1 0,0-1 0,0 0-1,0 1 1,0-1 0,0 0-1,0 0 1,0 1 0,0-1 0,1 0-1,-1 0 1,0 0 0,0 0-1,0-1 1,0 1 0,0 0 0,1 0-1,-1-1 1,0 1 0,0-1-1,0 1 1,0-1 0,0 1 0,0-1-1,0 1 1,0-1 0,-1 0-1,1 0 1,1-1 0,1-1 76,0 0 0,-1 0 0,0 0 1,1-1-1,-1 1 0,-1-1 0,1 1 0,0-1 0,-1 0 1,0 1-1,0-1 0,2-7 0,-3 9-36,0 0 1,0 1-1,0-1 0,0 0 0,0 0 0,-1 0 1,1 1-1,0-1 0,-1 0 0,1 0 1,-1 1-1,0-1 0,-1-2 0,2 4-17,-1-1-1,1 0 1,-1 1-1,1-1 1,-1 0-1,0 1 1,1-1 0,-1 1-1,0-1 1,0 1-1,1-1 1,-1 1-1,0 0 1,0-1-1,0 1 1,0 0-1,1 0 1,-1-1-1,0 1 1,-1 0-1,0 0-12,0 1-1,0-1 0,0 0 1,1 1-1,-1-1 0,0 1 1,0 0-1,1 0 0,-1 0 1,0 0-1,1 0 0,-1 0 1,0 0-1,1 0 0,0 1 1,-1-1-1,1 0 0,0 1 0,0-1 1,-1 1-1,1 0 0,1-1 1,-3 4-1,1 1-40,-1-1-1,1 1 1,0 0-1,0 0 1,1 0-1,-1 0 1,2 0 0,-1 0-1,0 0 1,2 8-1,-1-14 25,0 0-1,0 0 1,0 0 0,0 0-1,0-1 1,0 1-1,0 0 1,0 0-1,1 0 1,-1 0-1,0 0 1,0-1 0,0 1-1,0 0 1,0 0-1,1 0 1,-1 0-1,0 0 1,0 0-1,0 0 1,1 0 0,-1 0-1,0 0 1,0-1-1,0 1 1,1 0-1,-1 0 1,0 0-1,0 0 1,0 0 0,1 1-1,-1-1 1,0 0-1,0 0 1,0 0-1,0 0 1,1 0-1,-1 0 1,0 0 0,0 0-1,0 0 1,0 0-1,1 0 1,-1 1-1,0-1 1,0 0-1,0 0 1,0 0 0,0 0-1,1 0 1,-1 1-1,0-1 1,0 0-1,0 0 1,0 0-1,0 1 1,0-1 0,0 0-1,0 0 1,0 0-1,0 1 1,0-1-1,0 0 1,0 0-1,8-14 8,-2 2 108,-1-1 1,0 0-1,-1-1 1,-1 1-1,0-1 1,-1 0-1,-1 0 1,0 0-1,-1-22 1,0 35-100,0 1 0,0-1 0,0 0 0,0 1 1,-1-1-1,1 0 0,0 1 0,0-1 1,0 0-1,0 1 0,-1-1 0,1 0 0,0 1 1,-1-1-1,1 0 0,0 1 0,-1-1 1,1 1-1,-1-1 0,1 1 0,-1-1 0,1 1 1,-2-1-1,2 1-4,-1 0 1,1 0-1,-1 0 1,0 0-1,1 0 1,-1 1-1,1-1 0,-1 0 1,1 0-1,-1 0 1,1 1-1,-1-1 1,1 0-1,-1 1 1,1-1-1,-1 0 0,1 1 1,-1-1-1,1 1 1,-1 0-1,-2 3-18,0-1 0,0 1 1,0 0-1,1 1 0,-3 6 0,2-5-236,1 0 0,-1 1 0,2 0 0,-1 0 0,1-1 0,0 1 0,0 0 0,1 0 0,0 7-1,0-14 205,1 0 0,0 0 0,-1 0 0,1 0 0,-1 0 0,1 0 0,-1 0 0,1 0 0,-1-1 0,1 1 0,0 0 0,-1 0 0,1-1 0,-1 1 0,1 0 0,-1 0 0,0-1 0,1 1 0,-1-1 0,1 1 0,-1 0 0,1-1 0,-1 1 0,1-2 0,11-13-535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9762,'2'-2'3227,"-1"7"-1195,2 17-489,0 30-1110,-5 44-1000,-18 119-1,5-83-1884,12-96 1701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1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11058,'0'72'1385,"0"8"-681,-1 4-296,-2-6 1664,3 1-1408,-2-16-407,2-4-257,0-15-993,0-6 985,0-10-256,0-2-112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1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12571,'-2'169'1471,"27"223"1,15 184-1708,-36-468 220,41 332 429,-11-155 31,-21 0-153,-13-276-238,0 1 20,0 0 0,-1 0 1,0 0-1,0 0 0,-1 0 0,-3 10 1,5-20-78,0 1 1,0-1-1,-1 1 1,1-1-1,0 1 0,0-1 1,0 1-1,0-1 1,-1 0-1,1 1 1,0-1-1,-1 1 1,1-1-1,0 0 1,-1 1-1,1-1 1,0 0-1,-1 1 1,1-1-1,-1 0 1,1 1-1,0-1 0,-1 0 1,1 0-1,-1 0 1,1 1-1,-1-1 1,1 0-1,-1 0 1,1 0-1,-1 0 1,1 0-1,-1 0 1,1 0-1,-1 0 1,1 0-1,-1 0 1,1 0-1,-1 0 0,1 0 1,-1-1-1,1 1 1,-1 0-1,1 0 1,-1 0-1,1-1 1,-1 1-1,1 0 1,0-1-1,-1 1 1,1 0-1,0-1 1,-1 1-1,1-1 1,-1 0-1,-17-26-53,6-1-44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1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15603,'3'11'334,"0"1"-1,0-1 1,-1 1-1,-1 0 1,0 0-1,0 19 1,-1-9-20,0 615-566,-3-275-3060,3-95 1828,11 772 847,-19-275 3613,9-742-2775,0 0 0,1 0 0,1 0 0,11 40-1,-10-42-34,-2-11-89,0-1-338,-3-14 43,0-6 110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12579,'-1'2'162,"0"0"1,0 0 0,1 1 0,-1-1-1,1 0 1,-1 0 0,1 0 0,0 1-1,0-1 1,0 0 0,0 0-1,1 4 1,0 3 170,0 106 1605,2-30-1532,-5-1-1,-16 116 0,18-199-402,0-1 0,0 0-1,1 0 1,-1 0 0,0 0 0,0 0-1,0 0 1,0 0 0,0 0-1,0 1 1,0-1 0,0 0 0,0 0-1,0 0 1,0 0 0,0 0-1,0 0 1,0 0 0,0 1 0,0-1-1,0 0 1,0 0 0,0 0-1,0 0 1,-1 0 0,1 0 0,0 0-1,0 0 1,0 1 0,0-1-1,0 0 1,0 0 0,0 0 0,0 0-1,0 0 1,0 0 0,0 0 0,0 0-1,-1 0 1,1 0 0,0 0-1,0 0 1,0 0 0,0 0 0,0 0-1,0 0 1,0 0 0,-1 1-1,1-1 1,0 0 0,0 0 0,0-1-1,0 1 1,0 0 0,0 0-1,0 0 1,-1 0 0,1 0 0,0 0-1,0 0 1,0 0 0,0 0-1,0 0 1,0 0 0,-3-6 55,0-15-14,1 0 0,0 1 0,4-35 0,-1 3 85,-6-182 1254,2 239-735,-1 13-616,-18 306-858,35-453 1222,6-91 1028,-37 545-3212,15-313 1060,2-25 147,1-10 208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13603,'-3'59'731,"2"0"0,2-1 1,11 64-1,-5-61-467,-6-44-218,-1-12-43,0 0 0,0 0 0,1 0 0,-1 0 0,1 0 1,0 0-1,1 0 0,-1-1 0,1 1 0,0 0 0,3 5 1,-5-10-5,0 0 1,0 0 0,0 0 0,0 0-1,1 0 1,-1 0 0,0 0 0,0 1-1,0-1 1,0 0 0,0 0 0,0 0-1,0 0 1,0 0 0,0 0 0,0 0-1,1 0 1,-1 0 0,0 0 0,0 0 0,0 0-1,0 0 1,0 0 0,0 0 0,0 0-1,0 0 1,1 0 0,-1 0 0,0 0-1,0 0 1,0 0 0,0 0 0,0 0-1,0 0 1,0 0 0,0 0 0,1 0-1,-1 0 1,0 0 0,0-1 0,0 1-1,0 0 1,0 0 0,0 0 0,0 0-1,0 0 1,0 0 0,0 0 0,0 0-1,0 0 1,0 0 0,0-1 0,0 1 0,0 0-1,1 0 1,-1 0 0,0 0 0,0 0-1,0 0 1,0 0 0,0 0 0,0-1-1,0 1 1,0 0 0,-1 0 0,5-11-4,-1-1 0,0 1 0,-1-1 0,-1 1 0,1-16 0,0-3 28,25-295 1081,-34 508-867,6-172-243,-36 376-1032,33-360 928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16884,'-1'20'2096,"2"-3"-1304,18-13-360,4 1 2057,14-5-1905,6-2-192,11-5-224,1-1-160,-1-1-576,-5-1-376,-12 0 736,-7 0-176,-24 0-168</inkml:trace>
  <inkml:trace contextRef="#ctx0" brushRef="#br0" timeOffset="1">0 240 15659,'25'3'1561,"18"-4"-993,8-4-232,9 0 432,6-3-336,-7-6-432,-2 3 328,-22 1-296,-15-2-168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73 15107,'5'-11'1279,"2"-4"369,15-26 1,-15 35-9,-4 14-873,-5 14-288,-16 44-262,-3-1 0,-43 92 0,-32 44-923,95-198 586,-1 0 1,0-1-1,1 1 0,-1 0 1,0-1-1,0 1 0,0-1 1,-1 1-1,1-1 0,0 0 1,-4 2-1,6-4 76,-1 0 0,1 0 0,0 0 0,-1 0 0,1 1 0,0-1 0,-1 0 0,1 0 0,0 0 1,-1 0-1,1 0 0,-1 0 0,1 0 0,0-1 0,-1 1 0,1 0 0,0 0 0,-1 0 0,1 0 0,0 0 0,0 0 0,-1-1 0,1 1 0,0 0 0,-1 0 1,1 0-1,0-1 0,0 1 0,-1 0 0,1 0 0,0-1 0,0 1 0,-1-1 0,0-1-139,1 0-1,-1 0 1,0 0-1,1 0 1,-1-1-1,1 1 1,-1 0-1,1 0 1,0-3-1,4-83-1731,3 31 804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10210,'3'-4'254,"-1"0"1,1 0-1,0 0 0,0 0 1,1 1-1,5-6 0,-8 8-174,0 1-1,0-1 1,0 1-1,0-1 0,0 1 1,0-1-1,0 1 1,0 0-1,0 0 0,0-1 1,0 1-1,0 0 1,0 0-1,0 0 0,0 0 1,0 0-1,0 0 1,0 0-1,0 1 1,1-1-1,-1 0 0,0 1 1,0-1-1,0 0 1,0 1-1,-1 0 0,1-1 1,0 1-1,0-1 1,0 1-1,0 0 0,0 0 1,-1-1-1,1 1 1,0 0-1,0 2 1,7 6 319,-2 1 1,1 0 0,-1 0-1,-1 1 1,7 16 0,16 63 832,-12-36-728,5 5-112,-7-20-821,-2 0 0,12 58 0,-24-79 181,-4-1-100</inkml:trace>
  <inkml:trace contextRef="#ctx0" brushRef="#br0" timeOffset="1">0 490 15731,'0'13'1353,"7"-6"-921,5-4-184,9 0 496,5-3-176,7-9-200,6 1-288,1-7-576,3 3 2168,-3 0-1608,-3 1 72,-5-7 49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16924,'-1'26'1170,"1"36"0,1-53-1062,0-1 0,0 1 0,1-1 0,0 0 0,0 0 0,1 0 0,0 0 0,6 9 0,-9-15-129,1-1 0,0 1 0,0-1 0,0 1 0,0-1 0,0 0 0,0 0 0,0 1 0,1-1 0,-1 0 0,0 0 0,1 0 0,-1 0 0,1-1 0,-1 1 0,1 0 0,-1-1 0,1 1 0,-1-1 0,1 1 0,0-1 0,-1 0 0,3 1 0,-1-2-58,0 1 0,0-1 0,0 1 0,-1-1 0,1 0 1,0 0-1,0 0 0,-1-1 0,1 1 0,-1-1 0,1 1 1,2-3-1,6-5-383,-1-1-1,-1 0 1,0 0 0,13-19 0,42-82-4126,-55 104 4170,-5 14 424,-3 21 482,-1-22-401,-15 254 5311,5-129-4262,5-87-1105,3-28-160,0 1 0,2 29 0,2-32-40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 14195,'1'2'208,"1"0"-1,-1 0 1,0 1 0,0-1-1,0 0 1,0 1 0,-1-1 0,1 0-1,0 1 1,-1-1 0,0 1-1,0-1 1,1 1 0,-2-1-1,1 1 1,0 1 0,-11 43 1369,6-30-1317,2-5-137,-10 38 36,-2 0 0,-25 58 0,40-107-178,0 0 0,-1 0 1,1-1-1,0 1 0,0 0 0,-1 0 0,1-1 1,0 1-1,-1 0 0,1-1 0,-1 1 0,1 0 0,-1-1 1,1 1-1,-1-1 0,0 1 0,1-1 0,-1 1 1,1-1-1,-1 1 0,0-1 0,-1 1 0,-1-16-713,7-30-392,22-86-1123,-20 108 2070,1 1 0,1 0 0,19-36 0,-26 55 243,0 1 0,1 0 0,-1-1 0,1 1 0,-1 0 1,1 0-1,0 0 0,0 0 0,0 0 0,0 0 0,4-1 0,-6 2-28,1 1 0,-1 0-1,1 0 1,0 0 0,-1 0 0,1-1 0,-1 1 0,1 0 0,-1 0 0,1 0-1,0 0 1,-1 0 0,1 1 0,-1-1 0,1 0 0,-1 0 0,1 0-1,-1 0 1,1 1 0,0-1 0,1 1 18,-1 0-1,0 0 1,0 0-1,0 1 1,0-1-1,0 0 1,0 0-1,0 0 1,-1 1-1,1-1 1,0 2-1,10 24 500,-2 0 0,-2 1 0,6 35 0,-7-31-622,2 0-1,11 32 1,-15-54 54,-4-12 706,-7-17-298,-4 0-353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15387,'-4'3'1481,"2"-3"-889,4 0-200,6-1 640,4-4-136,4-3-256,1 1-280,9 0-720,-1-3-240,6 0 536,0-2-168,3-2-120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101 134 15243,'-8'10'3950,"-4"16"-2707,-4 16-161,6-20-964,2 0 0,0 1 1,2 0-1,-6 35 0,12-57-136,0-1 1,0 1-1,0 0 1,0 0-1,0-1 1,-1 1-1,1 0 1,1 0 0,-1-1-1,0 1 1,0 0-1,0 0 1,0-1-1,0 1 1,1 0-1,-1-1 1,0 1-1,1 0 1,-1-1-1,0 1 1,1 0-1,-1-1 1,1 1 0,-1-1-1,1 1 1,-1-1-1,1 1 1,0-1-1,-1 1 1,1-1-1,0 0 1,-1 1-1,1-1 1,0 0-1,-1 1 1,1-1-1,0 0 1,0 0 0,-1 0-1,1 0 1,0 0-1,0 1 1,-1-1-1,1-1 1,1 1-1,5-1-128,-1 0 0,1-1 0,0 0 0,10-4 0,-13 4 68,1 1 0,0-1 1,-1 1-1,1 0 0,6-1 0,-9 2 66,-1 0-1,1 1 1,-1-1-1,1 0 1,-1 1-1,1 0 1,-1-1-1,0 1 1,1 0-1,-1-1 1,0 1-1,0 0 1,1 0-1,-1 0 1,0 0-1,0 0 1,0 1-1,0-1 1,0 0-1,0 0 1,-1 1-1,1-1 1,0 0-1,-1 1 1,1-1-1,-1 1 1,1-1-1,-1 1 1,0-1-1,0 1 1,1-1-1,-1 1 1,0-1-1,-1 3 1,2 0 22,-1 1 0,-1 0 1,1 0-1,-1 0 0,0 0 1,0-1-1,0 1 0,-1 0 1,0-1-1,-2 6 0,-3 0 96,-1 0 1,0-1-1,0 0 0,-1 0 0,0-1 1,-1 0-1,0 0 0,0-1 0,-1 0 1,1-1-1,-15 6 0,14-8-350,9-3 41</inkml:trace>
  <inkml:trace contextRef="#ctx0" brushRef="#br0" timeOffset="1">185 0 16452,'-1'6'1256,"2"13"-1000,1 7-128,1 9 480,-1 7-280,1 8-168,0 2-80,0 2-72,0 1 0,-2-5 0,-1-4 0,3-11-24,-3-3-152,2-12-432,-1-6-1232,2-5 1600,0-8-241,2-9-183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17004,'1'25'1552,"2"2"-1232,-3 3-216,1 3 704,2 3-800,0-5-200,0-2-408,-2-5-120,-1-9-152,0-7-56,-2-8 479,-4-8-191,-3-9 112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12619,'0'-1'106,"0"-1"0,0 1 1,0 0-1,0-1 0,1 1 1,-1 0-1,0-1 0,1 1 1,-1 0-1,1 0 0,-1-1 1,1 1-1,0 0 1,-1 0-1,1 0 0,0 0 1,0 0-1,0 0 0,0 0 1,0 0-1,1-1 0,1 1 64,-1-1-1,1 1 0,-1 0 1,1 0-1,-1 0 0,1 1 1,0-1-1,0 1 0,5-1 1,3 1 50,0 0 0,0 1 1,0 1-1,15 3 0,-18-3-201,0 0-1,0 1 1,0 0 0,0 0-1,0 1 1,0 0 0,-1 0-1,0 0 1,0 1 0,0 1-1,0-1 1,5 7-1,-9-8 32,0 0 0,0 0-1,0 0 1,-1 0 0,0 0-1,0 1 1,0-1 0,0 1-1,-1-1 1,0 1 0,0-1-1,0 1 1,0 0 0,-1 0-1,1 0 1,-1-1 0,-1 1-1,1 0 1,-1 0-1,0-1 1,0 1 0,-3 9-1,1-6 110,-1 0 0,0 0-1,-1 0 1,1 0-1,-2-1 1,1 0-1,-1 0 1,0 0-1,0-1 1,-9 7 0,1-1 86,0-2 0,-1 0 0,-1 0 0,-17 7 0,30-15-281,-1-1-1,0 1 0,1-1 0,-1 0 0,0-1 0,0 1 1,0 0-1,-4-1 0,6 0 23,1 0 0,0 0 0,-1 0 0,1 0 0,0-1 0,-1 1 0,1 0-1,0-1 1,-1 1 0,1-1 0,0 1 0,0-1 0,0 0 0,-1 1 0,1-1 0,0 0 0,0 0 0,0 0 0,0 0 0,0 0 0,0 0 0,1 0 0,-1 0 0,0 0 0,1 0 0,-2-3 0,-2-19-210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30 11891,'14'-23'4191,"-14"23"-4115,0 0 0,0 0 0,0-1 0,0 1 0,0 0 0,1 0 0,-1 0 0,0 0 0,0 0 0,0-1 0,0 1 0,1 0 0,-1 0 0,0 0 0,0 0 0,0 0 0,0 0 0,1 0 0,-1 0 0,0 0 0,0 0 0,0 0 0,1 0 0,-1 0 0,0 0 0,0 0 0,1 0 0,-1 0 0,0 0 0,0 0 0,0 0 0,0 0 0,1 0 0,-1 0 0,4 14 1589,-4-9-1487,0 1-1,-1 0 1,0 0-1,0-1 1,0 1-1,0 0 1,-1-1-1,-3 7 1,-23 44 247,19-39-279,-119 228-591,126-275-2119,10-45 433,1-10 1464,24-106 0,-33 191 714,0-1 0,0 1 0,0-1 0,0 1 1,0-1-1,0 0 0,1 1 0,-1-1 0,0 1 0,0-1 0,0 1 0,1-1 0,-1 1 0,0-1 0,1 1 0,-1-1 1,0 1-1,1-1 0,-1 1 0,1 0 0,-1-1 0,1 1 0,-1 0 0,0-1 0,1 1 0,0 0 0,0 0 3,-1 0 0,1 0 0,-1 1 0,1-1 0,0 1 0,-1-1 0,1 0 0,-1 1 0,1-1 0,-1 1 0,1-1 0,-1 1 0,0 0 0,1-1 0,-1 1 0,0-1 0,1 1 0,-1 0 0,15 40 1036,-14-36-972,13 39 440,23 67 111,-32-97-636,1-1-1,1 0 1,0-1 0,0 1-1,17 19 1,-6-19-416,-10-9 22,-8-4 371,0 0-1,0 0 1,0-1-1,0 1 1,0 0 0,1 0-1,-1 0 1,0 0-1,0 0 1,0 0-1,0 0 1,0 0 0,0-1-1,0 1 1,0 0-1,0 0 1,0 0-1,0 0 1,0 0 0,0 0-1,0-1 1,0 1-1,0 0 1,0 0-1,0 0 1,0 0 0,0 0-1,0-1 1,0 1-1,0 0 1,0 0-1,0 0 1,0 0-1,0 0 1,0 0 0,0-1-1,0 1 1,0 0-1,0 0 1,0 0-1,0 0 1,0 0 0,0 0-1,-1 0 1,1 0-1,0-1 1,0 1-1,0 0 1,-13-12 88,10 10-100,-11-8-121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 11811,'-7'-4'1840,"7"0"-752,6 4-416,5 0 1969,4 0-1265,6 3-408,6-3-183,5 0-329,2 0-224,-2-2-728,-5-2-313,-2-8 681,-4-2-184,-7-6-128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 15955,'3'-3'431,"14"-10"1010,-11 14-955,-3 10-155,-4-2-82,0-1 1,0 1-1,-1-1 1,0 0-1,0 1 1,-4 8-1,-25 52 133,13-32-338,11-24-117,5-9 12,0 0 0,0 0 1,0 0-1,0 0 0,1 0 1,0 0-1,-1 0 0,2 0 0,-1 1 1,0 6-1,1-10 44,0-1 0,0 0 0,0 1 0,1-1-1,-1 0 1,0 1 0,0-1 0,1 0 0,-1 0 0,0 1 0,0-1 0,1 0 0,-1 0 0,0 1 0,1-1-1,-1 0 1,0 0 0,1 0 0,-1 0 0,0 0 0,1 1 0,-1-1 0,0 0 0,1 0 0,-1 0 0,1 0-1,-1 0 1,0 0 0,1 0 0,-1 0 0,0 0 0,1-1 0,17-1-243,-12 0 130,1 1 75,0 0 0,1 1-1,-1 0 1,0 0-1,0 0 1,0 1 0,0 0-1,0 0 1,9 4-1,-13-4 67,-1 0 1,1 0-1,-1 1 0,1-1 0,-1 1 0,0 0 0,1-1 0,-1 1 0,0 0 0,0 0 0,0 0 1,-1 1-1,1-1 0,0 0 0,-1 1 0,0-1 0,1 1 0,-1 0 0,0-1 0,0 1 1,-1 0-1,1-1 0,0 1 0,-1 0 0,0 5 0,1-5 30,-1 0-1,0 0 1,-1 1-1,1-1 1,0 0-1,-1 0 1,0 0-1,0 0 1,0-1-1,0 1 1,0 0-1,0 0 1,-1-1 0,1 1-1,-1 0 1,-2 2-1,0-1 44,1-1 0,-1 0-1,0 0 1,0 0 0,0 0-1,0 0 1,0-1 0,-1 0 0,-6 3-1,1-2 44,0 0-1,0-1 1,-1 0-1,1 0 1,-1-1-1,1 0 1,-1-1-1,-20-3 1,26 3-210,-1-1 1,1 0 0,0-1 0,0 1 0,0-1 0,0 0-1,0 0 1,0-1 0,0 0 0,1 1 0,0-2 0,-9-6-1,10 7 14,0-1-1,0 0 0,1 0 0,-1 0 0,1-1 0,0 1 0,0 0 1,0-1-1,1 1 0,-1-1 0,1 0 0,0 1 0,1-1 0,-1 0 1,1-6-1,1-38-461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4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15147,'1'5'1513,"2"8"-945,0 4-208,4 12 736,-1 4-248,0 10-320,1 2-160,-3 0-224,2 1-128,-2-4-288,0-6-224,-4-13-312,0-8 2288,-7-16-1568,-1-9 8,-4-17 24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14523,'5'-1'231,"-1"1"0,1-1-1,-1 1 1,1 0 0,-1 0 0,1 0-1,-1 1 1,1-1 0,-1 1 0,1 0-1,5 2 1,10 2 409,5-1-334,0 1 0,0 1 1,-1 1-1,36 16 0,-54-20-277,1 0 0,-1 1 0,0 0 0,-1 0 0,1 0 0,-1 1 0,1-1 0,-1 2 0,-1-1 0,1 0 0,-1 1 0,0 0 0,0 0 1,0 0-1,-1 0 0,0 1 0,0-1 0,-1 1 0,0 0 0,0-1 0,1 9 0,-2-6 48,-1 0 1,1-1-1,-1 1 0,-1 0 1,1-1-1,-2 1 1,1-1-1,-1 1 1,0-1-1,-1 0 1,0 0-1,0 0 1,-1 0-1,0 0 1,-1-1-1,1 1 0,-1-1 1,0-1-1,-1 1 1,0-1-1,0 0 1,-1 0-1,1 0 1,-1-1-1,0 0 1,0-1-1,-1 1 0,0-1 1,0-1-1,0 1 1,0-2-1,0 1 1,0-1-1,-1 0 1,1-1-1,-12 1 1,19-2-32,-3 1 44,1-1 1,-1 1-1,0-1 0,0 0 0,1-1 1,-1 1-1,0-1 0,0 0 0,1 1 1,-1-2-1,-5-1 0,5-3 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4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17236,'1'-2'1608,"1"4"-1040,2 4-216,6 2 856,3 2-279,4 2-353,5 2-112,6-4-168,1 2-32,1-5-88,0-4-8,-1-3-136,-5-5-112,-5-6-368,-6-2-600,-7-7 880,-6-3-152,-16-3-96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4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13019,'0'-2'273,"0"1"-1,1-1 1,-1 0 0,0 0 0,1 0-1,-1 1 1,1-1 0,-1 0 0,3-3 0,2 3 1456,2 12-558,0 17-659,-2 0 1,0 0-1,-2 0 0,0 54 1,-2-58-387,0 7-2,0 6 138,-3 48-1,7-116-169,2 0 0,1 1 0,1-1 0,21-44 0,-28 71-95,0 1 0,1-1 0,-1 1 1,1 0-1,0 0 0,6-6 0,-8 9 2,-1 1 0,1-1 0,-1 1 1,1-1-1,0 1 0,-1-1 0,1 1 1,0 0-1,-1-1 0,1 1 0,0 0 0,0 0 1,-1 0-1,1-1 0,0 1 0,0 0 0,-1 0 1,1 0-1,1 0 0,-1 1 1,0-1-1,0 1 0,0-1 1,0 1-1,0 0 1,0-1-1,0 1 1,-1 0-1,1-1 1,0 1-1,-1 0 0,1 0 1,0 0-1,-1 0 1,1 0-1,-1 0 1,1 0-1,0 1 0,4 14 1,-1-1 0,-1 1 0,0 0 0,-1 0 0,0 0 0,-2 0 0,0 18 0,0-28 8,2-33 12,8-35 0,-8 51-18,0 2-2,0-3-4,0 0 0,1 1 1,0-1-1,9-20 0,-12 31 2,0 1 1,1-1-1,-1 1 0,0-1 0,0 1 0,1-1 1,-1 1-1,0-1 0,1 1 0,-1-1 1,0 1-1,1-1 0,-1 1 0,1 0 0,-1-1 1,1 1-1,-1 0 0,1-1 0,-1 1 1,1 0-1,-1 0 0,1-1 0,-1 1 1,1 0-1,-1 0 0,1 0 0,0 0 0,0 0 1,0 0-1,-1 1 0,1-1 0,-1 1 1,1-1-1,0 1 0,-1-1 1,1 1-1,-1-1 0,1 1 0,-1 0 1,1-1-1,-1 1 0,0 0 1,1-1-1,-1 1 0,1 0 0,8 34-12,-9-35 14,6 37-304,-2 1-1,0 53 1,-6-109-980,-1-3 898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4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13187,'8'-3'1472,"-6"7"-848,-2 5-248,2 10 1177,1 2-809,1 8-328,0 1-112,-1 1-152,1 1-96,1-6-200,-1-3-144,-3-9 1408,1-15-1096,-2-12 88,3-13 24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4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15979,'0'0'28,"0"0"-1,0 0 1,0 0-1,0-1 0,0 1 1,0 0-1,0 0 1,0 0-1,0 0 0,0-1 1,0 1-1,0 0 1,0 0-1,0 0 0,0 0 1,1-1-1,-1 1 1,0 0-1,0 0 0,0 0 1,0 0-1,0 0 1,0 0-1,1 0 0,-1-1 1,0 1-1,0 0 1,0 0-1,0 0 0,1 0 1,-1 0-1,0 0 1,0 0-1,0 0 0,0 0 1,1 0-1,-1 0 1,0 0-1,0 0 0,0 0 1,0 0-1,1 0 1,-1 0-1,0 0 0,0 0 1,0 0-1,0 0 1,1 0-1,-1 1 0,0-1 1,0 0-1,0 0 1,0 0-1,0 0 0,0 0 1,1 0-1,-1 0 1,0 1-1,6 15 645,2 29-155,-7-42-410,53 384 490,-43-331-613,-12-86-258,-6-19 103,-3 0 0,-2 1 1,-24-60-1,29 95 148,7 13 24,0 0-1,0 0 0,0 0 0,0 0 0,0 0 0,0 0 0,0 0 0,0 0 0,0 0 0,0 0 0,-1 0 0,1 0 0,0 0 0,0 0 0,0 0 0,0 0 0,0 0 0,0 0 0,0 0 1,0 0-1,0 0 0,0 0 0,0 0 0,-1 0 0,1 0 0,0 0 0,0 0 0,0 0 0,0 0 0,0 1 0,0-1 0,0 0 0,0 0 0,0 0 0,0 0 0,0 0 0,0 0 0,0 0 1,0 0-1,0 0 0,0 0 0,0 0 0,0 0 0,0 1 0,0-1 0,0 0 0,0 0 0,0 0 0,0 0 0,0 0 0,0 0 0,0 0 0,0 0 0,0 0 0,0 0 0,0 0 0,0 1 1,0-1-1,0 0 0,0 0 0,0 0 0,0 0 0,0 0 0,5 25 28,14 22-4,-18-44-28,1 1 0,-1-1 1,1 0-1,0 0 0,0 0 0,0 0 1,0 0-1,1-1 0,-1 1 0,1-1 1,5 4-1,-8-6 3,1 1 0,0-1 0,0 0 0,0 0 0,0 0 1,-1 0-1,1 0 0,0 0 0,0 0 0,0-1 0,0 1 0,-1 0 0,1 0 0,0-1 0,0 1 0,0 0 1,-1-1-1,1 1 0,0-1 0,-1 1 0,1-1 0,0 1 0,-1-1 0,1 1 0,-1-1 0,1 0 0,-1 1 1,1-1-1,-1 0 0,1 0 0,-1 1 0,1-2 0,12-27-36,-12 26 29,9-32-39,-2 0 1,0-1-1,1-38 0,7-32-138,-16 106 184,0 0 0,0 0-1,0 1 1,0-1 0,0 0 0,0 0-1,1 0 1,-1 0 0,0 0 0,0 0-1,0 0 1,0 0 0,0 0 0,0 0-1,0 0 1,0 0 0,0 0 0,0 0-1,0 0 1,0 0 0,0-1 0,1 1-1,-1 0 1,0 0 0,0 0-1,0 0 1,0 0 0,0 0 0,0 0-1,0 0 1,0 0 0,0 0 0,0 0-1,0 0 1,0 0 0,0 0 0,0 0-1,0 0 1,0 0 0,0 0 0,0-1-1,0 1 1,0 0 0,0 0 0,0 0-1,0 0 1,0 0 0,0 0 0,3 12 6,0 18 51,0 84 182,-2-32 278,19 140 0,-19-217-494,6 24 104,-7-28-124,0 0 0,0 0-1,0-1 1,0 1 0,1 0 0,-1 0 0,0-1 0,1 1 0,-1 0 0,0-1 0,1 1 0,-1 0 0,1-1 0,-1 1 0,1 0 0,-1-1-1,1 1 1,0-1 0,-1 1 0,1-1 0,0 1 0,-1-1 0,1 0 0,0 1 0,0-1 0,1 1 0,-2-2-9,1 1 0,0 0 0,0-1 1,0 1-1,-1 0 0,1-1 0,0 1 0,0-1 0,-1 1 1,1-1-1,0 0 0,-1 1 0,1-1 0,-1 0 1,1 1-1,-1-1 0,1 0 0,-1 0 0,1 1 0,-1-1 1,0 0-1,0 0 0,1-1 0,5-23-202,-5 21 162,2-16-350,-1-1 1,-1 0-1,-1 1 0,-1-1 1,0 0-1,-2 1 1,-7-32-1,21 89-192,-9-32 606,0 0 1,1 0 0,0-1-1,0 1 1,0-1 0,0 1-1,6 4 1,-8-8-9,0 0-1,0 0 1,1-1 0,-1 1-1,0-1 1,0 1 0,0-1 0,1 1-1,-1-1 1,0 0 0,0 1-1,1-1 1,-1 0 0,0 0-1,1 0 1,-1 0 0,0 0-1,1 0 1,-1 0 0,0-1-1,0 1 1,1 0 0,-1-1-1,0 1 1,0-1 0,1 1 0,-1-1-1,0 0 1,0 1 0,0-1-1,0 0 1,0 0 0,0 0-1,0 0 1,0 0 0,1-1-1,5-8 212,0 0-1,0 0 0,-1-1 0,0 0 0,0 0 0,-2 0 0,1-1 1,-1 0-1,-1 1 0,0-1 0,-1-1 0,0 1 0,-1 0 1,0-14-1,-5 16 337,-2 12-168,-7 18 8,8-3-325,1 1 1,0-1-1,2 0 1,0 1-1,0 0 1,2 0-1,0-1 1,1 1-1,1 0 1,1-1-1,7 30 1,-8-42-123,-1 0 0,0 0 0,1 0 0,0 0 0,0 0 1,1-1-1,-1 1 0,1-1 0,0 0 0,0 1 1,1-1-1,-1-1 0,1 1 0,0 0 0,-1-1 0,2 0 1,-1 0-1,8 5 0,-5-5-98,-2-1-57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4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14475,'0'-1'79,"1"0"1,-1 1-1,1-1 0,0 0 1,-1 0-1,1 1 0,0-1 1,-1 0-1,1 1 0,0-1 0,0 1 1,0-1-1,-1 1 0,1 0 1,0-1-1,0 1 0,0 0 1,0-1-1,0 1 0,0 0 1,0 0-1,0 0 0,0 0 0,0 0 1,0 0-1,0 0 0,0 0 1,-1 0-1,1 0 0,0 1 1,0-1-1,0 0 0,0 1 1,0-1-1,0 1 0,-1-1 0,1 1 1,0-1-1,0 1 0,0-1 1,-1 1-1,1 0 0,0-1 1,0 2-1,2 4 162,1-1 0,-1 1 0,0 0-1,-1 0 1,3 10 0,-2-8-247,10 31 373,-3 1 1,8 51-1,3 82-420,-21-165 15,1 2-17,1 4-520,0 0 0,-1 0 0,-1 0 0,0 0 0,-1 0 0,-5 26 0,2-33-276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94 13147,'-22'86'1627,"-14"128"1,35-211-1621,-2 34 224,1 41-1,3-65 40,2-11 221,4-23 386,71-479 2533,-32 519-4109,-39-17 662,0-1 1,0 0-1,0 0 0,1-1 0,-1 0 0,0 0 1,0 0-1,11-3 0,55-17-21,-65 17 70,-7 3-4,1-1 0,0 0 0,0 1 0,0-1 0,-1 1 0,1 0-1,0 0 1,0 0 0,0-1 0,0 2 0,0-1 0,0 0 0,0 0 0,0 1 0,-1-1 0,4 2 0,-4-1 2,0-1 0,0 1 0,0 1-1,0-1 1,0 0 0,0 0 0,0 0 0,0 0 0,0 1 0,-1-1-1,1 0 1,-1 1 0,1-1 0,-1 1 0,1-1 0,-1 0 0,0 1-1,0-1 1,1 1 0,-1-1 0,0 3 0,0 40 179,-7 57 1,0 3-65,6-76-209,0-19-40,0 0-1,1 0 0,0 0 0,1 0 1,0 0-1,0 0 0,1 0 0,0 0 1,5 11-1,-7-19 98,0 0 0,0 0 0,1-1 0,-1 1 0,0 0 0,1 0 0,-1-1 0,1 1 0,-1 0 0,1-1 0,-1 1 0,1 0 0,0-1 0,-1 1 0,1-1 0,0 1 0,-1-1 0,1 1 0,0-1 0,-1 1 0,1-1 0,0 0 0,0 1 0,0-1 0,-1 0 0,1 0 0,0 0 0,0 0 0,0 0 0,0 0 0,0 0 0,-1 0 0,1 0 0,0 0 0,0 0 0,0 0 0,1-1 0,0 0-30,1-1 1,0 0-1,0 0 1,0 0-1,-1-1 1,1 1-1,-1 0 1,0-1-1,2-2 1,19-28-572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2 111 14291,'-2'5'1560,"18"1"-823,7-4-201,16-4 992,8-4-544,18-2-160,2-2-87,8-3-281,1 0-80,-2 0-184,-5 0-176,-9 3-256,-8 2-184,-15 0-385,-4 1-167,-10 0 696,-5 1-224,-6 6-136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16019,'0'43'1545,"-3"2"-1185,-3 1-184,1 1 760,-1-1-776,0-2-192,3-8-432,1-3-168,0-10-192,-1-4-105,-4-11 505,0-4-208,-6-9 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18436,'-1'11'1248,"2"5"-1096,1 1-56,4 8 112,1-1-312,3 5-408,1-1-192,4-5-712,0-3 1088,2-8-240,5-4-273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34 16708,'27'-10'1992,"3"1"-1328,9 3-272,5 1 937,9 2-473,0 3-240,0 0-752,-4 3-520,-5 1 560,-5 0-128,-20 1-136</inkml:trace>
  <inkml:trace contextRef="#ctx0" brushRef="#br0" timeOffset="1">1 653 12403,'27'3'1984,"19"-7"-808,7-9-448,14-5 2113,6 1-1673,10 2-223,2 0-145,-8 4-720,-6 5-464,-15 2 352,-9 4-104,-13 1-136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13603,'5'-14'366,"0"0"0,1 0 0,0 1 0,1 0-1,1 0 1,11-15 0,-11 20-152,-1-1 0,1 2-1,1-1 1,-1 1 0,1 0-1,1 1 1,-1 0 0,1 1 0,11-5-1,-4 3 73,0 1 1,1 0-1,0 2 0,34-5 0,-39 7-245,-1 1 0,1 1-1,0 0 1,0 1 0,0 0-1,0 1 1,22 7 0,-32-8-41,0 0 1,1 0 0,-1 0 0,0 1-1,0-1 1,0 1 0,0 0 0,0 0-1,-1 0 1,1 1 0,-1-1 0,1 0-1,-1 1 1,0 0 0,0-1 0,0 1-1,0 0 1,0 0 0,0 0 0,-1 0 0,0 1-1,0-1 1,0 0 0,0 1 0,0-1-1,0 0 1,-1 1 0,0-1 0,0 1-1,0-1 1,0 1 0,0-1 0,-1 0-1,1 1 1,-1-1 0,0 1 0,0-1-1,0 0 1,-1 0 0,1 0 0,-1 0-1,1 0 1,-5 5 0,-1 3 112,-1-1-1,0-1 1,-1 0-1,0 0 1,0-1 0,0 0-1,-1 0 1,-1-1-1,-13 8 1,15-11-64,0 1-1,0-1 1,0-1 0,0 1-1,0-2 1,-1 1 0,0-1 0,1-1-1,-1 0 1,0 0 0,0-1-1,-13-1 1,20 1-83,1 0 1,-1-1-1,0 1 1,0-1-1,0 0 1,0 0-1,1 0 0,-1 0 1,0 0-1,1-1 1,-1 1-1,1-1 1,0 1-1,-1-1 0,1 0 1,0 0-1,0 0 1,0 0-1,0-1 1,1 1-1,-1 0 0,-2-5 1,-2-14-257</inkml:trace>
  <inkml:trace contextRef="#ctx0" brushRef="#br0" timeOffset="1">1075 35 19548,'-10'1'1689,"17"2"-1169,6-2-200,11-2 640,5-2-328,11-3-232,6-1-248,3 0-584,0 4-416,-9-3-1377,-9-1 1833,-15 7-352,-9 3-296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16660,'19'7'1712,"12"-4"-1056,10-3-288,3-3 656,2-1-231,5-2-721,3-3-337,-14 2 314,-9 2-202,-9 2-183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16371,'3'3'207,"0"0"-1,0 0 1,-1 0-1,1 0 1,-1 0-1,1 1 0,-1-1 1,0 1-1,-1-1 1,1 1-1,0 0 0,-1 0 1,0 0-1,0 0 1,0 0-1,-1 0 0,1 4 1,0 9 219,0 1 0,-2 26 0,-2-15-173,-2 0 0,0 0 1,-12 31-1,-33 81 4,20-62-171,29-77-85,-1 3 3,0 0 0,1 0-1,-1 0 1,1 0 0,0 0-1,0 6 1,1-10-3,0 0 0,0 0 1,0 0-1,1 0 0,-1 0 1,0 0-1,0 0 0,1-1 0,-1 1 1,1 0-1,-1 0 0,1 0 1,-1 0-1,1-1 0,-1 1 1,1 0-1,0-1 0,-1 1 0,1 0 1,0-1-1,-1 1 0,1-1 1,0 1-1,0-1 0,0 1 0,0-1 1,-1 0-1,1 1 0,0-1 1,0 0-1,0 0 0,0 1 1,0-1-1,0 0 0,0 0 0,0 0 1,0 0-1,0-1 0,0 1 1,1 0-1,18-3-87,0 0 0,1-1 0,-1-2-1,-1 0 1,1 0 0,28-16 0,43-13-741,-69 28 525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15675,'6'3'1545,"-6"7"-1081,-6 13-144,-3 7 656,-1 14-352,-3 7-48,2 9-80,0 4 9,2 1-121,2-1-72,7-6-64,0-4-48,8-11-280,7-4-272,8-13-296,1-8 512,12-8-113,3-5-103</inkml:trace>
  <inkml:trace contextRef="#ctx0" brushRef="#br0" timeOffset="1">425 275 18076,'-10'29'1384,"-2"4"-1096,1 0-120,7 4 440,1 2-304,4-3-136,6-5-79,8-8-130,2-4-55,7-9-168,4-6-232,0-5 1793,1-7-1329,-2-4 104,-4-9 112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20236,'-13'-10'1569,"0"8"-1257,2 2-200,6 2 200,5 2-624,5-1 392,0 4-104,-2 0-264</inkml:trace>
  <inkml:trace contextRef="#ctx0" brushRef="#br0" timeOffset="1">449 601 19932,'-9'17'1593,"-1"10"-1233,2 3-168,-1 5 280,1-1-552,5-7 192,4-4-152,12-14-160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16147,'38'68'5695,"-30"-55"-5233,1-1 0,0 0 0,16 15 0,-22-23-552,1 0 0,0 0 0,0-1 0,0 1 0,0-1 0,1 0 0,-1-1 0,1 1 0,0-1 0,0 0 0,0 0 0,0 0 0,0-1 0,0 0 0,0 0 0,1 0 1,-1 0-1,0-1 0,1 0 0,-1 0 0,0 0 0,1-1 0,-1 0 0,0 0 0,0 0 0,0-1 0,7-2 0,-4-1-285,0 1-1,-1-1 0,1-1 1,-1 1-1,0-1 0,0 0 1,0-1-1,-1 0 0,0 0 1,-1 0-1,9-15 0,-7 10 37,-1 1-1,0-1 1,-1 0-1,0-1 1,-1 1-1,-1-1 1,4-21-1,-8 19 973,1 15-603,-1 0 0,1 0-1,0 0 1,0 0 0,0 0-1,-1 0 1,1 0 0,0 0-1,0 0 1,-1 0 0,1 0-1,0 0 1,0 0-1,0 0 1,-1 0 0,1 0-1,0 0 1,0 0 0,0 0-1,0 0 1,-1 0 0,1 0-1,0 1 1,0-1 0,0 0-1,0 0 1,-1 0-1,1 0 1,0 0 0,0 1-1,0-1 1,0 0 0,0 0-1,0 0 1,-1 1 0,-13 25 1636,-14 43 332,-39 103 772,55-133-3282,1 0 0,-9 63 0,11-59-228,3-30 226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17036,'3'3'1320,"2"16"-968,-3 4-144,4 11 384,1 8-208,-1 14 32,0 5 0,-6 10-184,-2 3-55,-12 4-89,-7-1 8,-12 3-128,-8 2-201,-9-9-503,0-6 616,-12-18-56,-1-10-104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16716,'7'7'1656,"5"9"-1024,1 3-264,7 8 1032,5 4-527,10 11-393,2 1-240,6 6-472,2-3-328,-7-6-441,-3-3 809,-10-11-80,-5-3-160,-11-7-184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49 652 13043,'-17'12'3281,"30"-20"179,-9 4-3290,0 0-1,0 0 0,-1 0 1,0-1-1,1 1 0,-2-1 1,1 0-1,0 0 0,-1 0 1,0 0-1,0 0 1,-1 0-1,2-6 0,1-12 340,4-39-1,-7 51-378,2-31-58,-2 1 0,-1-1 0,-2 1 0,-3-1 0,0 1 0,-3 1-1,-2-1 1,-22-60 0,32 100-73,-15-32-39,14 31 37,0 0 1,0 1-1,0-1 1,0 1 0,0-1-1,0 1 1,0-1-1,0 1 1,0 0 0,-1 0-1,1-1 1,-1 1-1,1 0 1,-1 0-1,-2-1 1,4 2 2,-1 0 0,1 1 0,0-1 0,0 0-1,0 0 1,-1 1 0,1-1 0,0 0 0,0 0 0,0 1 0,0-1 0,0 0 0,0 1-1,0-1 1,0 0 0,0 1 0,-1-1 0,1 0 0,1 1 0,-1-1 0,0 0-1,0 0 1,0 1 0,0-1 0,0 0 0,0 1 0,0-1 0,0 0 0,0 1-1,1-1 1,-1 1 0,4 11-9,2 0-25,0-1 0,0-1 1,1 1-1,1-1 0,0 0 0,0-1 1,18 16-1,73 51-1054,-78-62 806,0 0 0,1-1 0,1-1 0,0-1 0,1-1 0,36 10 0,5-6-294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65 17708,'0'-3'94,"0"1"1,0-1-1,0 1 1,0-1-1,0 1 1,0-1-1,-1 1 1,1 0 0,-1-1-1,0 1 1,0 0-1,0-1 1,0 1-1,0 0 1,0 0-1,0 0 1,-1 0-1,1 0 1,-1 0-1,0 0 1,1 1-1,-1-1 1,0 0-1,0 1 1,0 0 0,0-1-1,0 1 1,0 0-1,-1 0 1,1 0-1,0 0 1,-1 1-1,1-1 1,0 1-1,-1-1 1,1 1-1,-1 0 1,1 0-1,-1 0 1,1 0-1,-5 1 1,-2 0-31,-1 1 0,1 0 0,0 0 1,0 1-1,0 1 0,0 0 0,0 0 0,1 0 0,-1 1 1,1 0-1,-12 11 0,4-3-69,1 2-1,0 0 1,1 1-1,-14 20 1,7-7 14,2 2 0,1 1-1,-20 45 1,31-59-13,1 0 1,0 0-1,1 1 0,1 0 0,0 0 1,2 0-1,0 38 0,2-50-2,0 0 1,1 0-1,1 0 0,-1-1 1,1 1-1,0 0 0,0-1 1,1 1-1,0-1 0,0 0 1,1 0-1,4 6 0,-5-9 4,-1 0 0,1 0 0,0 0 0,0 0 0,1-1-1,-1 0 1,0 1 0,1-1 0,-1-1 0,1 1 0,0 0-1,0-1 1,0 0 0,0 0 0,0 0 0,0 0 0,0-1-1,0 1 1,0-1 0,0 0 0,6-1 0,0 0 11,-1-1 1,1-1-1,-1 0 1,0 0-1,0-1 1,0 0-1,0 0 1,0-1-1,-1 0 1,0 0-1,0-1 1,-1 0-1,1-1 1,-1 0-1,10-12 1,-11 11 23,1-1-1,-1 1 1,-1-1-1,1 0 1,-1 0 0,-1-1-1,0 0 1,0 0 0,-1 0-1,-1 0 1,1 0-1,-1 0 1,-1-1 0,0-14-1,-1 20-17,0 1 0,-1 0-1,1 0 1,-1-1 0,0 1 0,0 0-1,-1 0 1,1 0 0,-3-4 0,3 7-13,0 0 0,1 0 0,-1 0 1,0 0-1,0 0 0,1 0 0,-1 1 1,0-1-1,0 0 0,0 1 0,0-1 0,0 0 1,0 1-1,0-1 0,0 1 0,0-1 1,-1 1-1,1 0 0,0 0 0,0-1 0,0 1 1,0 0-1,-1 0 0,1 0 0,0 0 1,0 0-1,0 0 0,0 1 0,0-1 0,-1 0 1,1 1-1,0-1 0,0 0 0,0 1 1,0 0-1,0-1 0,-1 2 0,-3 1-3,1 0-1,-1 1 0,1-1 1,0 1-1,1 0 0,-1 1 1,1-1-1,-1 0 0,1 1 1,1 0-1,-1 0 0,-2 7 1,1-3-17,1 0 0,0 0 0,0 0 0,1 1 0,0-1 0,0 14 1,1-21 8,1 0 1,0 0-1,0 0 1,1 0 0,-1-1-1,0 1 1,0 0 0,1 0-1,-1 0 1,1 0 0,0 0-1,0-1 1,-1 1-1,1 0 1,0-1 0,0 1-1,3 2 1,-3-3-1,0 0 1,1 0-1,-1 0 0,0-1 1,1 1-1,-1 0 0,1-1 1,-1 1-1,1-1 0,-1 0 1,1 1-1,0-1 0,-1 0 1,1 0-1,-1 0 0,4 0 1,1-1-15,1 0 1,-1-1 0,1 0 0,-1 0 0,0 0 0,0-1-1,0 0 1,9-6 0,32-27-116,-34 25 50,0 1 0,29-17 1,-41 27 82,-1 0-1,1-1 1,-1 1 0,1 0 0,0-1 0,-1 1-1,1 0 1,-1 0 0,1 0 0,0 0 0,-1-1 0,1 1-1,-1 0 1,1 0 0,0 0 0,-1 0 0,1 0-1,0 1 1,-1-1 0,1 0 0,0 0 0,-1 0 0,1 1-1,-1-1 1,1 0 0,-1 0 0,2 1 0,-1 0-4,-1 0 0,1 0 0,0 0 1,-1 0-1,1 1 0,-1-1 0,1 0 1,-1 0-1,0 0 0,1 0 0,-1 1 1,0-1-1,0 2 0,-2 41-246,2-43 252,-17 84-986,0 13-119,16-83 730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17348,'-1'3'374,"-1"0"0,1 0 0,0 0 0,0 0 0,1 0 0,-1 1 0,0-1 0,1 0 1,0 4-1,0-6-117,-1 7-36,0-1-1,1 0 1,0 0 0,1 0 0,0 1 0,2 10-1,-3-16-217,1 0 0,0 0-1,0-1 1,-1 1 0,1 0-1,0 0 1,1 0-1,-1-1 1,0 1 0,1 0-1,-1-1 1,0 1 0,1-1-1,0 0 1,-1 1-1,1-1 1,0 0 0,0 0-1,-1 0 1,1 0 0,0-1-1,0 1 1,0 0-1,0-1 1,0 1 0,0-1-1,4 0 1,8 1-114,1-1 0,-1-1 0,0-1 0,1 0 0,-1 0 0,0-2 0,0 0 0,21-9 0,103-55-1819,-130 63 1790,29-18-563,-25 15 179,0 1-1,22-10 1,-33 18 84,-4 5 297,-12 11 278,9-10-91,-37 45 882,2 2-1,3 1 1,-33 64 0,66-110-1072,0 0-1,1 0 1,0 1 0,1-1-1,0 1 1,1 0 0,-1 0-1,2 0 1,0 0-1,0 0 1,1 18 0,0-28 124,0 0 1,0 0-1,1 0 0,-1 0 1,0 0-1,0 0 1,0 0-1,0 0 0,0-1 1,0 1-1,0 0 1,1 0-1,-1 0 0,0 0 1,0 0-1,0 0 1,0 0-1,0 0 0,0 0 1,1 0-1,-1 0 1,0 0-1,0 0 0,0 0 1,0 0-1,0 0 1,0 0-1,1 0 0,-1 0 1,0 0-1,0 0 1,0 0-1,0 0 0,0 0 1,0 0-1,1 1 1,-1-1-1,0 0 0,0 0 1,0 0-1,0 0 1,0 0-1,0 0 0,0 0 1,0 0-1,0 1 1,1-1-1,-1 0 0,0 0 1,0 0-1,3-11-731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9 247 16740,'-2'7'421,"1"-3"-233,-1 0 1,1 0 0,1 1-1,-1-1 1,0 0-1,1 7 1,0-10-160,0 0 1,1 0-1,-1 0 1,0 0-1,1 0 0,-1 0 1,0 0-1,1-1 1,-1 1-1,1 0 0,0 0 1,-1 0-1,1 0 1,0 0-1,-1-1 0,1 1 1,0 0-1,0-1 0,0 1 1,0-1-1,-1 1 1,1-1-1,0 1 0,0-1 1,0 1-1,0-1 1,0 0-1,0 0 0,0 1 1,0-1-1,2 0 1,5 0 56,-1 1 1,1-2 0,0 1 0,0-1 0,0 0 0,-1-1-1,1 1 1,-1-1 0,1-1 0,-1 0 0,0 0 0,0 0 0,8-6-1,6-4 7,0-1 0,34-30 0,-40 30-15,1-1 0,-2-1 0,17-21 0,-28 32-47,1 0 1,-1 0-1,1-1 0,-2 1 1,1-1-1,-1 1 1,1-1-1,-1 0 0,-1 0 1,1 0-1,-1 0 0,0 0 1,-1 0-1,1 0 1,-2-12-1,1 16-23,0 1-1,0 0 1,-1 0 0,1 0 0,0 0 0,-1-1-1,1 1 1,-1 0 0,1 0 0,-1 0-1,0 0 1,1 0 0,-1 0 0,0 0-1,0 0 1,1 1 0,-1-1 0,0 0-1,0 0 1,0 1 0,0-1 0,0 0-1,0 1 1,0-1 0,0 1 0,-1-1-1,1 1 1,0 0 0,0-1 0,0 1-1,0 0 1,-1 0 0,1 0 0,0 0-1,0 0 1,0 0 0,-2 1 0,-1-1 5,0 1 1,0 0 0,0 1-1,0-1 1,0 1-1,0 0 1,0 0 0,1 0-1,-6 4 1,-5 6-23,1 0 0,0 1 0,1 1 0,0 0 0,1 1 0,0 0 0,1 1 0,1 0 0,1 0 1,0 1-1,1 0 0,1 0 0,1 1 0,0 0 0,-2 22 0,6-35-47,1 0 0,0 1-1,0-1 1,1 0 0,-1 1 0,1-1 0,3 11-1,-3-15 26,0 1 1,-1 0-1,1 0 0,0-1 0,0 1 0,0 0 1,0-1-1,0 1 0,1-1 0,-1 1 0,0-1 1,1 0-1,-1 0 0,1 1 0,0-1 0,-1 0 1,1 0-1,0-1 0,-1 1 0,1 0 0,0 0 0,0-1 1,0 1-1,0-1 0,-1 0 0,3 1 0,1-2 30,0 1 0,0-1 0,0 0 0,0 0 0,0 0 0,-1 0 0,1-1 0,0 0 0,-1 0 0,0 0 0,1-1-1,-1 0 1,5-3 0,9-8-166,24-26 0,-39 38 151,48-51-367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15555,'-1'0'117,"-1"0"1,1 0-1,0 0 0,-1 0 0,1 0 0,-1 1 0,1-1 0,0 0 1,0 1-1,-1-1 0,1 1 0,0-1 0,0 1 0,-1 0 0,1 0 1,0-1-1,-2 3 0,-18 16 698,15-12-672,0 0 1,0 1 0,0 0-1,1 0 1,1 0-1,-1 1 1,1 0 0,-3 12-1,-19 80 280,19-66-157,-13 59 163,3 2-1,-6 141 1,24-203-985,1-21 351,-2-13 201,1 0 0,-1 0 0,0 0 0,0 0 0,0 0 0,0 1 0,0-1 0,0 0 0,0 0 0,1 0 0,-1 0 0,0 0 0,0 0 0,0 0 0,0 0 0,0 1 0,1-1 0,-1 0 0,0 0 0,0 0 0,0 0 0,0 0 0,1 0 0,-1 0 0,0 0 0,0 0 0,0 0 0,0 0 0,1 0 0,-1 0 0,0 0 0,0 0 0,0 0 0,0 0 0,1-1 0,-1 1 0,0 0 0,0 0 0,0 0 0,0 0 0,0 0 0,1 0 0,-1 0 0,0 0 0,0-1 0,0 1 0,0 0 0,0 0 0,0 0 0,0 0 0,0 0 0,0-1 0,1 1 0,-1 0 0,0 0-1,0 0 1,0 0 0,0-1 0,0 1 0,0 0 0,0 0 0,9-23-280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262 327 17396,'0'0'56,"1"-1"0,-1 0 1,0 1-1,1-1 0,-1 1 1,0-1-1,1 0 0,-1 1 1,0-1-1,0 0 0,0 1 1,1-1-1,-1 0 0,0 1 1,0-1-1,0 0 0,0 1 1,0-1-1,0 0 0,-1 1 1,1-1-1,0 0 0,0 1 1,0-1-1,-1 0 0,1 1 1,0-1-1,-1 0 0,1 1 1,0-1-1,-1 1 0,1-1 1,-1 1-1,1-1 0,-1 1 1,1-1-1,-1 1 0,1 0 1,-1-1-1,0 1 0,1 0 1,-1-1-1,1 1 0,-1 0 0,0 0 1,1-1-1,-1 1 0,-1 0 1,-2-1 91,0 0 0,-1 0 0,1 0 0,0 1 0,-1 0 0,1-1 0,-5 2 1,0 1-115,1 0 0,-1 0 0,1 1 0,0 0 0,0 0 1,0 1-1,0 0 0,1 1 0,-1 0 0,1 0 0,-12 11 1,5-3-89,1 1 1,0 1 0,0 0 0,-12 21 0,21-30 38,1 0 1,-1 0-1,1 1 1,0-1-1,1 1 1,0-1-1,-3 14 1,5-20 13,0 1 1,0-1 0,0 1 0,0 0 0,0-1 0,0 1 0,0 0 0,0-1 0,0 1 0,0-1 0,0 1-1,1 0 1,-1-1 0,0 1 0,0-1 0,1 1 0,-1-1 0,0 1 0,1-1 0,-1 1 0,0-1-1,1 1 1,-1-1 0,1 1 0,0 0 0,0-1 0,0 0 0,0 0 1,0 1-1,0-1 0,0 0 0,0 0 0,0 0 0,0 0 0,0 0 0,0 0 1,0 0-1,0-1 0,0 1 0,0 0 0,0-1 0,0 1 0,1-1 1,13-8 4,0 0 1,0-1 0,-1-1 0,0 0 0,-1-1 0,14-17 0,-10 13 25,37-40 195,-3-1 0,-3-3 1,-2-2-1,59-105 1,-99 156-167,-16 25-85,-5 14-15,2 1 1,-16 48 0,-11 63 44,40-140-5,-9 32-273,2-1-1,2 2 0,-3 39 1,8-67 154,0-1 0,0 1 0,1 0 0,-1-1 0,2 7 0,-1-10 105,-1 0 1,0-1-1,0 1 0,0-1 1,1 1-1,-1-1 0,0 1 1,0-1-1,1 1 0,-1-1 1,1 1-1,-1-1 0,0 1 0,1-1 1,-1 1-1,1-1 0,-1 0 1,1 1-1,-1-1 0,1 0 1,-1 0-1,1 1 0,0-1 1,-1 0-1,1 0 0,-1 0 1,1 1-1,0-1 0,-1 0 1,1 0-1,-1 0 0,1 0 1,0 0-1,-1 0 0,1-1 1,-1 1-1,1 0 0,0 0 0,-1 0 1,1 0-1,-1-1 0,1 1 1,-1 0-1,1-1 0,-1 1 1,1 0-1,-1-1 0,1 1 1,-1 0-1,1-1 0,-1 1 1,0-1-1,1 0 0,22-22-490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 14427,'0'0'103,"-1"-1"0,1 1 1,0-1-1,0 1 0,-1-1 0,1 1 0,-1-1 0,1 1 1,0 0-1,-1-1 0,1 1 0,-1 0 0,1-1 1,-1 1-1,1 0 0,-1 0 0,1-1 0,-1 1 0,1 0 1,-1 0-1,1 0 0,-1 0 0,0 0 0,1 0 0,-1 0 1,1 0-1,-1 0 0,1 0 0,-1 0 0,-1 0 0,-18 4 1127,15-1-1124,0 1 0,1 0 0,0 0 0,0 1 0,0-1 0,0 1 0,0 0 0,-3 6-1,-23 47 133,27-52-210,-37 88 129,36-84-140,1 0 1,0 1-1,1-1 1,0 0-1,0 1 1,1-1-1,1 18 1,0-28-17,0 1 0,0 0 0,0-1 0,0 1 0,0-1 0,0 1 0,0 0 0,0-1 0,1 1 0,-1 0-1,0-1 1,0 1 0,1-1 0,-1 1 0,0 0 0,1-1 0,-1 1 0,0-1 0,1 1 0,-1-1 0,1 1 0,-1-1 0,1 0 0,-1 1 0,1-1 0,-1 1 0,1-1 0,0 0 0,0 1 0,0-1-4,1 0-1,-1 0 1,0-1 0,1 1 0,-1 0 0,0 0 0,0-1 0,0 1 0,1-1 0,-1 1 0,0-1 0,0 0 0,0 1 0,1-2 0,6-4-40,0-1 0,12-13 0,-19 20 42,28-36-174,49-75-1,-33 42-81,-48 90 164,-4 0 118,1-6 153,1 0 0,0 0 1,2 1-1,0-1 0,-2 21 1,5-36-171,0 0-1,1 0 1,-1 0 0,0 0 0,0 0 0,0 0-1,0 0 1,0 0 0,0 0 0,0 0 0,1 1-1,-1-1 1,0 0 0,0 0 0,0 0 0,0 0 0,0 0-1,0 0 1,1 0 0,-1 0 0,0 0 0,0 0-1,0 0 1,0 0 0,0 0 0,1 0 0,-1 0-1,0 0 1,0 0 0,0 0 0,0-1 0,0 1 0,0 0-1,1 0 1,-1 0 0,0 0 0,0 0 0,0 0-1,0 0 1,0 0 0,0 0 0,0 0 0,0-1-1,0 1 1,1 0 0,-1 0 0,0 0 0,0 0 0,0 0-1,0 0 1,0-1 0,0 1 0,0 0 0,0 0-1,0 0 1,0 0 0,0 0 0,0-1 0,6-7-127,-3 1-60,0-1-1,0 1 0,-1-1 0,0 0 0,0 0 0,-1 0 0,1-16 1,-2 0-195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12163,'0'6'213,"-1"-1"0,1 1 1,-1-1-1,-1 1 0,1-1 1,-1 1-1,1-1 0,-1 0 1,-1 0-1,-3 7 0,-5 12 565,-16 39 641,10-24-374,-14 47 0,31-84-988,-1 1 0,0-1 0,1 0 0,-1 0 0,1 1 0,0-1 0,0 0 0,0 1 0,0-1 0,0 0 0,0 0 0,1 1 0,-1-1 0,1 2 0,0-3-39,-1-1 1,0 1-1,1-1 1,-1 1-1,0-1 1,1 0-1,-1 1 1,1-1-1,-1 0 1,1 1-1,-1-1 0,0 0 1,1 0-1,-1 1 1,1-1-1,-1 0 1,1 0-1,0 0 1,-1 0-1,1 1 1,-1-1-1,1 0 1,21-6 229,8-12-119,-1 0 1,-1-2-1,-1-1 0,30-30 0,10-7-64,-63 55-69,-1 0 0,1 0-1,0 0 1,0 1 0,0 0-1,0 0 1,7-3 0,-10 5-2,0 0 0,-1 0 0,1 0 0,0 0 0,0-1 0,-1 1 0,1 1 0,0-1 0,-1 0 0,1 0 0,0 0 0,0 0 0,-1 0 0,1 1 0,0-1 0,-1 0 0,1 1 0,0-1 0,-1 0 0,2 1 1,-1 1-16,0-1 0,-1 0 0,1 0 0,0 1 0,0-1 0,-1 0 0,1 1 0,0-1 0,-1 0 0,0 1 0,1-1 0,-1 1 0,1 2 0,-1 1 18,1-1-179,-1-1 0,1 1 0,-1-1 0,1 0 0,0 1 0,2 4 0,-2-7 129,-1-1 0,1 1-1,-1-1 1,1 1 0,-1-1 0,1 1 0,-1-1 0,1 0-1,-1 1 1,1-1 0,-1 0 0,1 1 0,0-1 0,-1 0-1,1 0 1,0 1 0,-1-1 0,1 0 0,0 0 0,-1 0-1,1 0 1,0 0 0,-1 0 0,1 0 0,0 0 0,-1 0-1,1 0 1,0 0 0,-1-1 0,1 1 0,0 0 0,-1 0-1,1-1 1,-1 1 0,1 0 0,-1-1 0,1 1 0,0-1 0,0 0-1,35-28-866,-28 21 732,22-17-471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14379,'0'3'194,"0"0"0,0 0 0,-1-1 1,1 1-1,0 0 0,-1 0 0,0-1 0,0 1 0,0 0 0,-2 4 0,-19 30 433,7-12 303,5-5-509,0 1 1,1 1 0,2 0 0,-6 23 0,11-34-384,0 0 0,1 0 0,0 0 0,1 0 0,0 1 1,0-1-1,2 0 0,-1 0 0,1 0 0,5 15 0,-5-20-65,8 22-259,-1 1 0,-1 0 0,4 38-1,-11-58 220,-1 1-1,0-1 0,0 0 0,-1 1 0,0-1 0,0 0 0,-1 0 0,-1 0 0,1 0 0,-2 0 0,1 0 0,-1-1 0,0 1 0,-10 13 0,11-18 89,0 0 0,-1 0 0,0 0 0,0 0 0,0 0 1,0-1-1,-8 5 0,12-8-9,-1 1 0,0-1 0,0 1 0,0-1 1,0 0-1,0 1 0,0-1 0,0 0 0,0 0 0,1 0 1,-1 0-1,0 1 0,0-2 0,0 1 0,0 0 0,0 0 0,0 0 1,0 0-1,0 0 0,-1-1 0,1 0 1,0 0-1,0 0 1,0 0-1,0 0 1,0 0-1,0 0 1,1 0-1,-1 0 1,0 0-1,1 0 1,-1-1-1,1 1 1,-1 0 0,1 0-1,0-1 1,-1 1-1,1 0 1,0-1-1,0-1 1,-1-5 25,1 0 1,0 0-1,1-1 1,0 1 0,0 0-1,1 0 1,0 0-1,0 0 1,1 0-1,0 1 1,1-1 0,-1 1-1,6-8 1,9-13 34,38-47 0,-52 71-68,153-160 168,-12 15 170,-140 143-312,21-26 97,-25 30-114,0 1 0,0-1 0,0 1 0,0-1 0,0 1 0,0-1 0,-1 1 0,1-1 0,0 0 0,-1 0 0,0 1 0,1-1 0,-1 0 0,0 0 0,0 0 0,0-3 0,-1 5 0,-1 1 0,0-1 0,1 1 0,-1 0-1,1-1 1,0 1 0,-1 0 0,1 0 0,-1 0 0,1 0 0,0 0 0,0 0-1,0 0 1,-2 2 0,-8 10 73,0 0 1,0 1-1,2 0 1,-13 23-1,17-27-69,0 1 0,0-1 0,1 1 0,1 1 0,0-1 0,0 0 1,-1 18-1,4-27-42,0 0 1,0 0-1,0 0 1,0 0-1,0-1 1,1 1 0,-1 0-1,1 0 1,-1 0-1,1 0 1,-1 0-1,3 2 1,-3-3 4,1-1 0,-1 1-1,1-1 1,-1 1 0,1 0 0,-1-1 0,1 1-1,0-1 1,0 1 0,-1-1 0,1 0-1,0 1 1,-1-1 0,1 0 0,0 1 0,0-1-1,0 0 1,-1 0 0,1 0 0,2 0-1,0 0-13,0-1 0,1 1-1,-1-1 1,0 0 0,1-1-1,-1 1 1,0 0 0,0-1-1,0 0 1,0 1 0,0-1-1,4-4 1,29-28-212,5-9-65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15955,'-10'6'446,"0"0"0,1 1 0,0 1 0,1-1 0,0 1 0,-9 11 0,3-2 236,0 1 1,-12 24 0,22-36-559,1 1 0,0-1 0,0 1 0,1 0 0,0 0 0,0 0 0,0 0 0,-1 12 0,3-17-113,0 1 0,0-1 0,0 1-1,1 0 1,-1-1 0,1 1-1,-1-1 1,1 1 0,0-1 0,0 0-1,0 1 1,0-1 0,0 0 0,0 0-1,1 1 1,-1-1 0,1 0 0,-1 0-1,1-1 1,0 1 0,0 0 0,0 0-1,0-1 1,0 0 0,0 1 0,0-1-1,4 2 1,7 1-94,-1 0 0,1-1 1,0-1-1,0 0 0,16 1 0,-10-2-138,35 8-1,-50-7 200,1-1 1,0 1-1,-1 0 0,1 0 1,-1 0-1,1 0 0,-1 1 1,0 0-1,0 0 0,0 0 1,6 7-1,-9-9 29,1 1 1,-1-1-1,0 1 1,0-1-1,0 1 1,0 0-1,0 0 1,0 0-1,0-1 1,0 1-1,-1 0 1,1 0-1,-1 0 1,0 0-1,1 0 1,-1 0-1,0 0 0,0 0 1,0 0-1,-1 4 1,0-4 23,0 1 0,0 0 0,0-1 1,-1 1-1,1-1 0,-1 1 0,0-1 0,1 0 0,-1 1 0,0-1 1,0 0-1,0 0 0,-3 1 0,0 1 5,0 0 0,-1-1 0,1 0 0,-1 0 0,0 0 0,0-1 0,0 0 0,0 0 0,0-1 0,0 1 0,0-1 0,-11 0 0,14-1-38,-1 0-1,1-1 1,0 1-1,-1-1 1,1 0-1,0 0 1,0 0-1,-1 0 1,1-1-1,0 1 1,0-1-1,0 0 1,1 0-1,-1 0 1,0 0-1,1 0 1,-1-1-1,1 1 1,0-1-1,0 0 1,0 1-1,0-1 1,0 0-1,1 0 1,-1 0-1,1 0 1,0-1-1,0 1 1,0 0-1,0 0 1,1-1-1,-1 1 0,1-1 1,0-6-1,1-15-131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136 262 15475,'0'-1'64,"1"1"-1,-1-1 0,0 0 0,1 0 1,-1 1-1,0-1 0,0 0 0,0 0 1,0 1-1,1-1 0,-1 0 0,0 0 1,0 0-1,-1 1 0,1-1 1,0 0-1,0 0 0,0 1 0,0-1 1,-1 0-1,1 0 0,0 1 0,-2-2 1,2 1-29,-1 1 0,0 0 0,1-1 0,-1 1 0,0 0 0,0 0 0,1-1 0,-1 1 1,0 0-1,0 0 0,1 0 0,-1 0 0,0 0 0,0 0 0,1 0 0,-1 0 0,0 1 0,0-1 1,0 1-1,-4 0 73,0 1 1,0 0-1,0 1 0,1-1 1,-1 1-1,-5 4 1,3 0-74,-1 0 1,1 1 0,1-1 0,0 1 0,0 0 0,0 1 0,1 0-1,0 0 1,1 0 0,0 0 0,0 1 0,1-1 0,0 1 0,1 0-1,0 0 1,0 11 0,2-19-22,0 0 0,0 1 0,0-1 0,0 0 0,0 0 0,1 1 1,-1-1-1,1 0 0,-1 0 0,1 0 0,0 0 0,2 4 0,-3-5 0,1-1-1,0 1 1,0 0-1,0 0 1,0 0-1,0-1 1,0 1 0,0 0-1,0-1 1,0 1-1,0-1 1,0 1-1,1-1 1,-1 0 0,0 1-1,0-1 1,0 0-1,1 0 1,-1 0-1,0 0 1,0 0 0,0 0-1,1 0 1,-1 0-1,0 0 1,2-1 0,3-1 32,1 0 1,0-1 0,-1 0 0,0 0 0,0 0 0,0-1 0,0 0 0,0 0 0,-1 0 0,7-7 0,8-9 115,20-25 0,-35 39-134,27-35-362,-1-2 1,27-50 0,-59 94-196,-1 6 428,-1-1-1,1 1 1,1 0 0,-1 0 0,0 8-1,2-14 117,0 0 0,-1 0 0,1 0 0,0 1-1,0-1 1,0 0 0,1 0 0,-1 0 0,0 1-1,0-1 1,1 0 0,-1 0 0,0 0 0,1 0-1,-1 0 1,1 1 0,0-1 0,-1 0 0,1 0-1,0-1 1,0 1 0,-1 0 0,1 0 0,0 0-1,0 0 1,0-1 0,0 1 0,0 0 0,0-1-1,0 1 1,0-1 0,0 1 0,1-1 0,-1 0-1,0 1 1,0-1 0,0 0 0,0 0 0,1 0 0,-1 0-1,0 0 1,0 0 0,0 0 0,1 0 0,-1 0-1,0 0 1,0-1 0,2 0 0,11-2 96,1-2-1,-1 1 1,-1-2 0,1 0 0,-1 0 0,21-14 0,1-4 114,34-31-1,-46 36-153,4-3-96,-1-2 0,28-31 0,-53 52-162,-5 5 134,-9 9 41,-5 12 184,0 1-1,2 1 0,1 1 1,2 0-1,-17 41 0,22-45-4,1 1-1,1 0 0,1 1 0,0 0 0,2-1 1,1 1-1,1 30 0,7-9-91,-6-43-96,0 0 0,0 0 1,1-1-1,-1 1 0,1 0 1,0 0-1,-1-1 0,1 1 0,0-1 1,0 1-1,0 0 0,0-1 1,0 0-1,0 1 0,0-1 1,1 0-1,-1 1 0,1-1 0,-1 0 1,4 2-1,-5-3 6,0 0 0,1 0 1,-1 0-1,1 0 0,-1 0 0,0 0 0,1 0 1,-1 0-1,1 0 0,-1 0 0,0 0 0,1 0 1,-1 0-1,1-1 0,-1 1 0,0 0 0,1 0 1,-1 0-1,1-1 0,-1 1 0,0 0 0,1 0 0,-1-1 1,0 1-1,0 0 0,1 0 0,-1-1 0,0 1 1,0 0-1,1-1 0,-1 1 0,0-1 0,0 1 1,0 0-1,0-1 0,1 1 0,-1-1 0,3-19-331,-3 18 284,0-17-262,0-1 0,-2 1 0,0-1 0,-1 1 0,0 0 0,-13-34-1,-51-109-745,40 102 1107,25 57-2,1 1 1,0-1-1,0 1 0,1-1 0,-1 1 0,0-1 0,1 0 1,-1-3-1,2 5-13,-1 0 0,0 1 0,0-1 0,0 0 0,1 0 0,-1 1 0,1-1 0,-1 0 0,0 1 0,1-1 0,-1 0 1,1 1-1,-1-1 0,1 1 0,-1-1 0,1 1 0,0-1 0,-1 1 0,1-1 0,0 1 0,-1 0 0,1-1 0,0 1 0,0 0 0,-1 0 0,1 0 0,0-1 1,0 1-1,-1 0 0,1 0 0,0 0 0,0 0 0,-1 0 0,1 0 0,1 1 0,16 0 171,0 1 1,-1 0-1,1 2 0,23 7 1,9 2-406,58 9 164,-58-16-107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88 12099,'28'-10'980,"-1"-1"1,35-19 0,-62 29-919,1 1 1,0 0 0,-1 0 0,1-1 0,0 1 0,-1-1 0,1 1-1,-1 0 1,1-1 0,0 1 0,-1-1 0,1 0 0,-1 1 0,1-1-1,-1 1 1,0-1 0,1 0 0,-1 1 0,0-1 0,1 0 0,-1 1-1,0-1 1,0-1 0,0 1-3,0 1-1,0-1 1,-1 0-1,1 1 1,0-1-1,-1 1 1,1-1-1,-1 1 1,1-1-1,-1 1 1,1-1-1,-1 1 1,1-1-1,-1 1 1,0 0-1,1-1 1,-1 1-1,1 0 1,-2-1-1,-4-1 167,-1 0 1,1 1-1,0 0 0,-7-1 1,-53-3 657,-107 7 0,137 1-681,1 2 1,0 1 0,0 2-1,-56 20 1,68-19-141,1 1 0,1 2 0,0 0 1,1 1-1,0 1 0,1 1 0,0 1 1,-24 28-1,29-29-51,1 1-1,1 0 1,1 1 0,0 0 0,1 1 0,1 0-1,1 0 1,0 1 0,2 0 0,-8 33-1,12-43-8,1 0-1,0 1 1,1 0-1,-1-1 1,2 1-1,0-1 1,0 1-1,0-1 1,1 1-1,1-1 0,0 0 1,7 16-1,-7-18 0,1-1-1,1 1 0,-1-1 1,1 0-1,0 0 0,0 0 1,1-1-1,0 0 0,0 0 1,0-1-1,0 1 0,1-1 1,0-1-1,-1 1 0,2-1 1,11 4-1,5-1 11,1 0 0,0-2-1,0-1 1,0-1 0,0-1 0,46-4-1,-25-2 124,-1-2 0,84-25 0,-88 19 43,-1-1 0,-1-3 1,44-24-1,-67 32-95,-1-1 0,-1 0-1,1 0 1,-2-2 0,1 0 0,-2 0 0,0-1 0,0-1 0,-1 0-1,11-19 1,-18 27-98,-1-1 0,0 0 1,0 1-1,-1-1 0,0 0 0,0-1 0,0 1 0,-1 0 0,0 0 0,-1-1 0,1 1 1,-1-1-1,-1 1 0,1 0 0,-2-1 0,1 1 0,-5-13 0,3 11-134,-1 1-1,0 0 0,0 1 0,-1-1 1,0 1-1,0 0 0,-1 0 0,0 1 1,0-1-1,-1 1 0,0 1 1,0-1-1,0 1 0,-12-6 0,3 3-13,-1 0 0,0 1 0,0 1 0,-1 1 0,0 0 0,-20-2 0,-40-3-667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3 17020,'0'0'36,"0"0"0,0 0-1,0 0 1,0 0 0,1-1 0,-1 1 0,0 0 0,0 0 0,0 0 0,1 0 0,-1 0 0,0-1 0,0 1 0,1 0 0,-1 0 0,0 0 0,0 0 0,1 0 0,-1 0-1,0 0 1,0 0 0,1 0 0,-1 0 0,0 0 0,0 0 0,1 0 0,-1 0 0,0 0 0,0 0 0,1 0 0,-1 1 0,0-1 0,0 0 0,0 0 0,1 0-1,-1 0 1,0 0 0,0 1 0,-5 12 240,-61 77 547,-142 176-523,139-191-252,-81 99-232,142-161-66,14-16 616,18-19 12,4-9-385,9-13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16956,'0'5'1456,"-4"15"-1024,0 3-184,-2 10 552,0 5-216,4 7-240,2 4-7,4-1-233,0-4-136,5-5-128,-2-6-81,0-13-255,0-7-176,-5-13-152,-5-9 528,-9-14-120,-3-4-48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32 15627,'6'-11'585,"-5"9"-454,0 0 1,0 0-1,0 0 0,1 0 0,-1 0 0,1 0 0,-1 1 0,4-4 0,-5 5-119,0 0 1,0 0 0,0 0 0,0 0-1,0 0 1,0 0 0,0 0 0,1 0-1,-1 0 1,0 0 0,0 0 0,0 0-1,0 0 1,0 0 0,0 0 0,1 0-1,-1 0 1,0 0 0,0 0 0,0 0-1,0 0 1,0 0 0,0 0 0,0 0-1,1 0 1,-1 0 0,0 0 0,0 0-1,0 0 1,0 0 0,0 0 0,0 0-1,0 0 1,0 0 0,1 1 0,-1-1-1,0 0 1,0 0 0,0 0 0,0 0-1,0 0 1,0 0 0,0 0 0,0 1-1,0-1 1,0 0 0,3 11 481,1 13 182,-4-23-636,62 408 1849,-58-392-1948,-2-6-252,1 0-1,-1 0 0,-1 0 0,0 0 0,-1 0 1,0 0-1,0 1 0,-4 19 0,3-29 256,0-1 0,1 1 1,-1 0-1,0 0 0,0-1 0,0 1 0,0 0 0,0-1 0,-1 1 1,1-1-1,0 0 0,-1 1 0,1-1 0,-1 0 0,1 0 0,-1 0 1,-3 2-1,-15 3-648</inkml:trace>
  <inkml:trace contextRef="#ctx0" brushRef="#br0" timeOffset="1">0 694 15107,'0'6'1833,"12"-6"-1129,15-7-184,12-5 728,18-5-232,9-3-127,10-3-153,4-2-224,-1 1-552,-2 4-336,-6 1-608,-10 4 839,-15 3-207,-6 4-152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55 15355,'-1'0'89,"1"1"0,-1-1 0,1 0 1,-1 0-1,0 0 0,1 1 0,-1-1 0,1 0 0,-1 1 0,1-1 0,-1 0 0,1 1 0,-1-1 0,1 0 0,0 1 0,-1-1 0,1 1 0,0-1 0,-1 1 1,1-1-1,0 1 0,-1 0 0,1-1 0,0 1 0,0 0 0,-5 20 109,3-14 150,-12 64 873,4 0 0,-3 106-1,12-166-1188,0-7-23,1-1 0,-1 1 0,1 0 0,0 0 0,0 0 1,1 0-1,-1 0 0,1 0 0,0 0 0,0 0 0,0 0 0,1-1 0,2 7 0,-4-10-7,0 0 1,1 0-1,-1 1 0,0-1 1,1 0-1,-1 0 0,0 0 1,1 0-1,-1 0 0,0 1 1,1-1-1,-1 0 0,0 0 1,1 0-1,-1 0 0,1 0 1,-1 0-1,0 0 0,1 0 0,-1 0 1,0-1-1,1 1 0,-1 0 1,0 0-1,1 0 0,-1 0 1,0 0-1,1-1 0,-1 1 1,0 0-1,1 0 0,-1 0 1,0-1-1,0 1 0,1 0 1,-1-1-1,0 1 0,0 0 1,0 0-1,1-1 0,-1 1 1,0 0-1,0-1 0,0 1 1,0 0-1,0-1 0,0 1 1,0-1-1,1 1 0,-1 0 0,0-1 1,7-23 43,3-42-202,-2 0 1,-3 0 0,-6-89-1,0 132 6,-6-39-1,2 49 90,5 13 61,0 0-1,0-1 1,0 1 0,-1 0 0,1 0-1,0 0 1,0 0 0,0 0 0,0 0-1,0 0 1,0 0 0,0 0-1,0 0 1,-1 0 0,1 0 0,0 0-1,0 0 1,0 0 0,0 0-1,0 0 1,0 0 0,-1 0 0,1 0-1,0 0 1,0 0 0,0 0-1,0 0 1,0 0 0,0 0 0,0 0-1,-1 0 1,1 0 0,0 0 0,0 0-1,0 0 1,0 0 0,0 0-1,0 0 1,0 0 0,0 1 0,0-1-1,-1 0 1,1 0 0,0 0-1,0 0 1,0 0 0,-5 20 33,4-10-18,1 1 1,0-1 0,1 0 0,0 0-1,1 0 1,0 0 0,1 0 0,5 13 0,-6-18-11,-1-1 1,1-1-1,1 1 1,-1 0 0,1 0-1,-1-1 1,1 1-1,0-1 1,0 0 0,0 0-1,1 0 1,-1-1-1,1 1 1,0-1 0,0 1-1,-1-1 1,1 0-1,1-1 1,-1 1-1,0-1 1,0 0 0,5 1-1,-1-1 11,1-1-1,-1 0 1,0 0-1,0 0 0,0-1 1,0-1-1,0 1 1,0-1-1,0-1 0,0 1 1,0-1-1,-1-1 1,0 1-1,14-10 0,2-4 157,-1 0 0,37-39 0,-56 53-151,-3 3-16,0 0-1,0 0 0,0 0 1,0 0-1,0 0 0,0-1 0,0 1 1,0 0-1,0 0 0,0 0 1,0 0-1,0 0 0,1 0 0,-1-1 1,0 1-1,0 0 0,0 0 1,0 0-1,0 0 0,0 0 0,1 0 1,-1 0-1,0 0 0,0 0 1,0 0-1,0 0 0,0 0 0,1 0 1,-1 0-1,0 0 0,0 0 1,0 0-1,0 0 0,0 0 0,1 0 1,-1 0-1,0 0 0,0 0 1,0 0-1,0 0 0,0 0 0,0 0 1,1 0-1,-1 0 0,0 0 1,0 0-1,0 0 0,0 1 0,0-1 1,0 0-1,0 0 0,1 0 1,-1 0-1,0 0 0,0 8 82,-2 6-16,-1-1 1,0 1-1,-6 14 0,-5 17 34,5-4 10,-7 59 0,15-86-214,0-1-1,1 1 0,0-1 1,1 1-1,1-1 1,0 1-1,1-1 0,6 17 1,-8-26 75,0-1 0,1 0 0,-1 0 0,1 0 0,-1 0 0,1 0 0,0 0 0,1-1 0,-1 1 1,0-1-1,1 1 0,-1-1 0,1 0 0,0 0 0,5 3 0,20 0-232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16195,'-1'36'1649,"-1"6"-1209,-5 2-224,-4 5 896,4 1-792,2-1-152,4-11-312,1-6-208,1-13-376,2-8 40,-9-11 416,-4-1-184,-8-17-184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96 15139,'-1'-1'45,"1"1"0,-1-1 1,0 1-1,1-1 0,-1 1 0,1-1 0,0 0 0,-1 1 0,1-1 0,-1 0 0,1 1 0,0-1 1,0 0-1,-1 0 0,1 1 0,0-1 0,0 0 0,0 1 0,0-1 0,0 0 0,0 0 1,0 0-1,0 1 0,0-1 0,0 0 0,0 0 0,0 1 0,1-1 0,-1 0 0,0 1 0,1-1 1,-1 0-1,0 1 0,1-1 0,-1 0 0,1 1 0,-1-1 0,1 1 0,-1-1 0,1 0 1,-1 1-1,1 0 0,1-2 0,2-1 122,1-1-1,0 1 1,0 0 0,9-4-1,12-3 95,0 2-1,0 0 1,1 2 0,0 1-1,0 1 1,1 1 0,-1 2-1,1 0 1,-1 2 0,47 7-1,-61-6-237,-1 1 0,1 1 0,0-1 0,-1 2 0,0 0 0,0 0 0,0 1-1,-1 1 1,0 0 0,0 0 0,18 17 0,-25-20-23,1 0-1,-2 0 1,1 1-1,0 0 1,-1-1 0,0 1-1,0 0 1,-1 1-1,1-1 1,-1 0 0,0 1-1,-1-1 1,1 1-1,-1 0 1,0-1 0,0 1-1,-1 0 1,0 0 0,0 0-1,0-1 1,-1 1-1,0 0 1,0 0 0,0-1-1,-1 1 1,0-1-1,0 1 1,0-1 0,-3 6-1,-2 0 28,-1 1-1,0-1 1,0-1 0,-1 0-1,0 0 1,-1 0 0,0-1-1,0-1 1,-1 0-1,0 0 1,-20 9 0,-3 0 213,-1-1 1,-69 19 0,62-23-230,0-1 0,-81 7 0,140-17-1446,11-3 952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82 16572,'9'-6'1648,"-9"16"-1040,-6 9-240,-8 12 1072,-4 5-623,1 7-393,1 0-216,5 0-408,1-4-280,9-13-305,2-8-127,13-13-176,2-7-72,4-15 544,0-7-185,0-8 105</inkml:trace>
  <inkml:trace contextRef="#ctx0" brushRef="#br0" timeOffset="1">184 149 12771,'21'13'2129,"-18"-10"-1979,1-1 0,-1 0 0,0 1-1,1-2 1,-1 1 0,6 2 0,1-2 43,0 0 1,1 0-1,-1-1 1,1-1-1,-1 1 1,1-2-1,0 0 1,-1 0-1,0 0 1,1-2-1,-1 1 1,14-6-1,-11 3-25,0 0 1,0-1-1,0-1 0,-1 0 1,0-1-1,0 0 0,-1-1 1,18-17-1,-25 22-97,-1 0 1,0 0-1,0 0 1,0-1-1,-1 1 0,1-1 1,-1 0-1,0 0 1,1-6-1,-2 10-53,-1 0 0,0 0 1,1-1-1,-1 1 0,0 0 0,0 0 0,0-1 0,0 1 0,0 0 1,0 0-1,0 0 0,-1-1 0,1 1 0,0 0 0,-1 0 1,1 0-1,-1-1 0,1 1 0,-1 0 0,0 0 0,1 0 1,-1 0-1,0 0 0,0 0 0,0 0 0,0 1 0,1-1 1,-1 0-1,0 0 0,-1 1 0,1-1 0,0 0 0,0 1 0,0-1 1,0 1-1,0 0 0,-1-1 0,1 1 0,0 0 0,0 0 1,0-1-1,-3 1 0,-1 0 19,0 1-1,0-1 1,0 1 0,0 0-1,0 0 1,0 0 0,0 0 0,0 1-1,0 0 1,1 0 0,-1 1-1,1-1 1,-1 1 0,1 0-1,0 0 1,-4 4 0,-8 7 55,1 0 0,-20 26 0,21-22-28,1 0-1,0 0 1,2 1 0,-13 28-1,21-41-44,0 1 0,0 0 0,1 1 0,0-1 0,0 0-1,1 1 1,-1-1 0,2 0 0,-1 1 0,1 0 0,0-1 0,1 1-1,0-1 1,0 1 0,0-1 0,4 9 0,-4-13-55,0 0 0,1 0 0,0 0 0,0 0 0,-1-1 0,2 1 0,-1-1 0,0 1 0,0-1 0,1 0 0,-1 0 0,1 0 0,0 0 0,0 0 0,-1 0 0,1-1 0,0 0 0,1 1 0,-1-1 0,0 0 0,0 0 0,0-1 0,1 1 0,-1-1 0,0 0 0,0 0 0,1 0 0,-1 0 0,0 0 0,1-1 0,4-1 0,-3 1-33,0 0-1,0-1 0,0 1 0,0-1 0,-1-1 1,1 1-1,0-1 0,-1 1 0,0-1 1,0-1-1,0 1 0,0 0 0,0-1 0,-1 0 1,0 0-1,0 0 0,0 0 0,0-1 0,4-8 1,-3 1-106,-1-1-1,3-18 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 15563,'-20'-9'1737,"5"15"-1065,4 4-272,5 4 1240,6 1-928,9-5-2848,1-2 2248,-2-5-456,1-3-240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203 210 16075,'0'-2'170,"0"-1"1,1 0-1,-1 0 0,-1 1 0,1-1 0,0 0 0,-1 1 0,1-1 0,-1 0 0,0 1 0,-2-6 0,3 8-118,-1-1-1,0 0 0,1 0 1,-1 0-1,0 0 1,0 1-1,0-1 1,1 0-1,-1 1 1,0-1-1,0 1 0,0-1 1,0 1-1,0-1 1,0 1-1,0 0 1,0-1-1,-1 1 0,1 0 1,0 0-1,0 0 1,0 0-1,0 0 1,0 0-1,0 0 1,0 0-1,0 0 0,0 1 1,-1-1-1,1 0 1,0 1-1,-1 0 1,-3 1 88,0 1 0,0-1-1,0 1 1,1 0 0,-1 0 0,1 1 0,-1 0 0,1-1 0,0 1 0,-5 7 0,-31 48 256,31-43-369,0 0 0,1 1 0,0 0 1,1 0-1,-7 30 0,13-40-26,-1 0-1,1 0 1,1 0-1,-1 0 1,1 1-1,1-1 0,-1 0 1,1 0-1,0 0 1,1 0-1,0 0 1,0 0-1,0 0 1,1 0-1,0-1 1,0 0-1,7 10 1,15 17-1,-11-17-13,-2 1 1,0 0 0,-1 1 0,10 20 0,-19-34-1,-1 1 1,1-1 0,0 0-1,-1 1 1,0-1-1,0 1 1,-1-1-1,1 1 1,-1 0-1,0-1 1,0 1-1,0-1 1,-1 1-1,0 0 1,0-1-1,0 1 1,0-1-1,-1 0 1,1 1 0,-1-1-1,0 0 1,0 0-1,-6 7 1,7-9 6,0 0-1,-1 0 1,1 0 0,-1-1 0,1 1 0,-1-1 0,0 1 0,1-1 0,-1 1 0,0-1-1,0 0 1,0 0 0,0 0 0,0 0 0,0 0 0,0-1 0,-1 1 0,1 0 0,0-1 0,0 0-1,0 1 1,-1-1 0,1 0 0,0 0 0,0-1 0,-1 1 0,1 0 0,0-1 0,0 1 0,0-1-1,-1 0 1,1 1 0,-3-3 0,1 0 1,0 1-1,0-1 1,1 0 0,0-1-1,0 1 1,-1 0 0,2-1-1,-1 0 1,0 0-1,1 0 1,0 0 0,0 0-1,0 0 1,0 0 0,-2-9-1,3 5 0,-1 1 1,1 0-1,0-1 0,1 0 0,0 1 0,0-1 1,1 1-1,0-1 0,0 1 0,0-1 1,1 1-1,0 0 0,1 0 0,0-1 0,0 2 1,0-1-1,5-7 0,2 1-7,0 0-1,1 0 1,0 1 0,1 1-1,1 0 1,25-18 0,17-9 22,132-103 184,-167 124-130,-2-1 0,-1 0 0,0-2 0,-1 0-1,-1 0 1,-1-2 0,12-24 0,-20 34 9,-1 0 0,7-26 0,-11 35-54,0 0-1,0 0 1,-1 0-1,1 0 0,-1 0 1,0-1-1,0 1 1,0 0-1,-1 0 1,1 0-1,-1 0 0,1-1 1,-1 1-1,0 0 1,0 0-1,-1 0 0,-1-4 1,2 6-11,0 0 1,0 0 0,0 0-1,-1 0 1,1 1 0,0-1-1,0 0 1,-1 0 0,1 1-1,0-1 1,-1 1 0,1-1-1,0 1 1,-1-1 0,1 1-1,-1 0 1,1 0 0,-1 0-1,1 0 1,0 0 0,-1 0-1,1 0 1,-1 0 0,1 1-1,-1-1 1,1 1 0,0-1-1,-1 1 1,1-1 0,0 1-1,-1 0 1,-1 1 0,-5 2 17,1 1 1,0 0-1,-12 12 1,2-1-9,2 1 1,0 1-1,0 0 1,2 1-1,0 1 1,-11 23-1,17-29-12,1 1 0,0 0 0,1 0 0,0 0 0,1 0 0,1 0 0,1 1 0,0 0 0,1 30 0,1-41-5,0-1 0,1 1 0,0-1 1,0 1-1,0-1 0,1 0 1,-1 1-1,1-1 0,0 0 0,0 0 1,0 0-1,1-1 0,-1 1 1,1 0-1,0-1 0,0 0 0,1 0 1,-1 0-1,7 5 0,-4-5 2,0 0 0,-1 0 0,2-1 0,-1 1 1,0-1-1,0-1 0,1 1 0,-1-1 0,1 0 0,-1-1 0,1 0 0,-1 0 0,9-1 0,-5 0 7,1-1 0,-1-1 0,0 1 0,0-2-1,0 1 1,0-2 0,0 1 0,-1-1 0,0 0 0,0-1 0,0 0-1,-1-1 1,1 0 0,-2 0 0,1-1 0,-1 0 0,0 0-1,10-16 1,-19 31-9,0 0 0,0 0 0,1 0 0,1 0-1,-1 0 1,1 15 0,0-19 0,0 1 1,0-1-1,0 1 0,1-1 0,-1 0 1,1 1-1,0-1 0,0 1 1,0-1-1,0 0 0,1 0 0,-1 0 1,1 1-1,0-1 0,0-1 1,0 1-1,0 0 0,1 0 0,-1-1 1,1 0-1,-1 1 0,5 2 1,-1-3 2,0 0 0,0-1 0,0 0 0,0 0 0,0 0 0,0 0 0,1-1 0,-1 0 0,0-1 0,0 1 0,1-1 0,-1 0 0,10-4 0,-1 0 9,-1 0 1,-1 0 0,1-2-1,21-13 1,-20 10 1,0-1 0,19-18 0,-30 26-9,-1 0 0,0 0-1,0-1 1,0 1 0,0-1 0,-1 0 0,1 0 0,-1 0 0,0 0 0,0 0 0,-1 0-1,1-1 1,-1 1 0,0-1 0,1-6 0,-2 11-4,0 0 0,0-1 0,0 1 0,0 0 0,0 0 0,0-1 0,0 1 0,0 0 0,0 0 0,0-1 0,0 1 0,0 0 0,-1 0 0,1-1 0,0 1 0,0 0-1,0 0 1,0 0 0,-1-1 0,1 1 0,0 0 0,0 0 0,0 0 0,-1 0 0,1 0 0,0-1 0,0 1 0,0 0 0,-1 0 0,1 0 0,0 0 0,0 0 0,-1 0 0,1 0 0,0 0 0,-1 0 0,1 0 0,0 0 0,0 0 0,-1 0 0,1 0 0,0 0 0,0 0 0,-1 0 0,1 0 0,0 0 0,0 0 0,-1 0 0,1 1 0,0-1 0,0 0 0,0 0 0,-1 0-1,1 0 1,0 1 0,0-1 0,0 0 0,0 0 0,-1 0 0,1 1 0,0-1 0,0 0 0,-13 12 9,10-7-2,0 0 1,0 0-1,0 0 1,1 1-1,0-1 1,0 0-1,1 1 1,-1 6 0,1-10-37,1 0 0,0 0 1,0 1-1,0-1 0,0 0 1,0 0-1,0 0 1,1 0-1,-1 0 0,1 0 1,0 3-1,0-5-18,-1 1-1,1 0 1,-1 0 0,1 0 0,-1 0-1,1-1 1,0 1 0,0 0-1,-1-1 1,1 1 0,0-1-1,0 1 1,0 0 0,-1-1-1,1 0 1,0 1 0,0-1 0,0 0-1,0 1 1,0-1 0,0 0-1,0 0 1,0 0 0,2 0-1,0 0-38,0-1 0,0 1-1,1-1 1,-1 0 0,0 0-1,0-1 1,0 1 0,0-1-1,0 1 1,0-1-1,-1 0 1,1 0 0,0 0-1,-1 0 1,0-1 0,1 1-1,-1-1 1,0 0 0,0 1-1,2-5 1,15-28-554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13187,'-7'-3'1632,"0"11"-1048,0 10-312,5 5 1665,2 0-1937,6-1-920,11-8 800,9-7-169,8-7-159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78 355 15915,'-24'34'1728,"17"-25"-1446,1 0-1,-1 1 1,1-1 0,1 1-1,0 0 1,0 1-1,1-1 1,-3 14 0,6-23-262,1 0 0,0 0 1,0 0-1,0 0 1,0 0-1,0 0 0,0 0 1,0 0-1,0 0 1,1 0-1,-1 0 0,0 0 1,0 0-1,1 0 1,-1 0-1,1 0 0,-1 0 1,1 0-1,-1 0 1,1-1-1,0 1 0,-1 0 1,1 0-1,0-1 1,0 1-1,-1-1 0,1 1 1,0 0-1,0-1 1,0 1-1,0-1 0,0 0 1,0 1-1,-1-1 0,1 0 1,0 1-1,0-1 1,0 0-1,0 0 0,0 0 1,0 0-1,0 0 1,2 0-1,3-1 0,0 1 0,1-1 1,-1 0-1,0-1 0,0 1 0,6-3 1,0-2-4,0 0 0,0-1 0,0 0 0,-1 0 0,0-1 0,-1-1 0,0 0 0,0 0 0,-1-1 1,0 0-1,10-16 0,-5 5 44,-2 0 0,0-1 0,-1 0-1,-1-1 1,9-31 0,-12 31 8,-1-1-1,4-34 1,-9 52-55,-1-1 1,1 0-1,-1 1 0,0-1 1,-1 0-1,0 1 1,0-1-1,0 1 0,-1-1 1,0 1-1,0 0 0,-1 0 1,-5-11-1,6 15-11,0-1 0,0 1 0,0 0-1,0 0 1,0 0 0,-1 1 0,1-1 0,-1 0 0,1 1 0,-1 0-1,0-1 1,1 1 0,-1 0 0,0 0 0,0 1 0,0-1 0,1 1-1,-1-1 1,0 1 0,0 0 0,0 0 0,0 0 0,0 1 0,0-1-1,0 0 1,0 1 0,0 0 0,1 0 0,-4 1 0,-5 2 19,1 1 0,1-1 0,-1 2 1,1-1-1,0 1 0,-15 13 0,15-12 3,1 1-1,0 1 0,0-1 0,1 1 0,0 1 0,0-1 0,1 1 0,1 0 1,-1 0-1,2 1 0,-6 17 0,8-21-30,0 1-1,1-1 1,0 1-1,1 0 1,0 0 0,0-1-1,0 1 1,1 0-1,0 0 1,1-1 0,0 1-1,0-1 1,1 0-1,-1 1 1,1-1 0,1 0-1,0 0 1,4 6-1,9 10-298,1-2-1,1 0 0,0-1 1,2-1-1,0-1 0,1 0 0,28 16 1,-41-29 392,-1-1 1,1 0 0,0 0 0,0 0-1,1-1 1,-1-1 0,1 0-1,13 2 1,19-4-63</inkml:trace>
  <inkml:trace contextRef="#ctx0" brushRef="#br0" timeOffset="1">699 375 16540,'3'3'177,"0"-1"0,0 1 1,1-1-1,-1 1 1,1-1-1,0 0 1,0-1-1,0 1 0,0-1 1,0 1-1,0-1 1,0 0-1,0-1 1,0 1-1,1-1 0,-1 1 1,0-2-1,0 1 1,1 0-1,6-2 1,-7 1-120,0 1 0,-1-1 0,1 0 0,-1 0 0,1 0 0,-1-1 1,1 1-1,-1-1 0,0 0 0,1 0 0,-1 0 0,0 0 0,0-1 0,-1 1 1,1-1-1,-1 0 0,1 0 0,-1 0 0,0 0 0,0 0 0,0 0 0,0-1 1,2-4-1,-4 6-39,1 0 0,-1 0 1,1 0-1,-1 0 1,0 0-1,0 0 0,0 0 1,0 1-1,0-1 1,0 0-1,0 0 1,-1 0-1,1 0 0,-1 0 1,1 0-1,-1 0 1,0 0-1,0 1 0,0-1 1,-2-2-1,1 2 7,0 0-1,0 0 0,0 0 1,0 0-1,-1 0 1,1 1-1,-1-1 0,1 1 1,-1 0-1,0 0 1,0 0-1,-4-1 0,0 0 4,-1 1 0,1 0 0,-1 1 0,1-1 0,-1 1 0,1 1 0,-1 0 0,1 0 0,-1 0 0,-7 3 0,7-1-16,-1 1-1,1 1 1,0-1 0,0 1 0,1 1 0,0-1 0,0 1-1,0 1 1,0-1 0,1 1 0,-5 7 0,8-10-40,0 0 0,0 0 1,1 0-1,-1 0 1,1 0-1,0 0 1,0 1-1,1-1 0,-1 1 1,1-1-1,0 1 1,1 0-1,-1-1 1,1 1-1,-1 0 0,2 0 1,-1-1-1,0 1 1,1 0-1,0-1 0,0 1 1,0 0-1,3 4 1,-2-5 53,1 0 0,0 0 0,0 0 0,0-1 1,0 1-1,1-1 0,0 0 0,0 0 0,-1 0 1,2 0-1,-1-1 0,0 0 0,0 0 0,1 0 0,-1 0 1,1 0-1,0-1 0,-1 0 0,1 0 0,5 0 1,43 0-59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5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 15067,'6'-2'397,"0"1"-1,0 0 0,0-1 1,1 2-1,-1-1 1,10 1-1,-15 0-322,0 0 1,0 1-1,0-1 0,0 0 0,0 0 1,0 1-1,0-1 0,0 0 0,0 1 0,0-1 1,0 1-1,0 0 0,-1-1 0,1 1 1,0-1-1,0 1 0,-1 0 0,1 0 1,1 1-1,-2-1 22,1 1 1,-1-1 0,0 1 0,1-1-1,-1 1 1,0-1 0,0 1-1,0 0 1,0-1 0,0 1-1,0-1 1,-1 1 0,1-1-1,0 1 1,-1-1 0,1 1-1,-2 1 1,-11 25 584,-1-1 0,-1 0-1,-20 26 1,0 1-243,9-13-209,-56 98 235,68-113-527,1 1 0,2 0-1,-11 37 1,20-50-219,7-17-175,13-24-383,165-326-4667,-173 334 5396,3-5 129,11-28 1,-43 79 928,1-2-629,-5 17-182,1 2-1,2 0 0,2 1 1,2 1-1,2 1 0,2 0 0,3 1 1,-5 52-1,13-91-116,0 0 18,1 0 1,-1 1 0,2-1 0,0 10 0,-1-19-31,0 0 0,0 0 0,0 0 0,0 0-1,0 0 1,0 0 0,0 1 0,0-1 0,0 0 0,0 0 0,0 0 0,1 0 0,-1 0 0,0 0-1,0 0 1,0 1 0,0-1 0,0 0 0,0 0 0,0 0 0,0 0 0,0 0 0,0 0 0,0 0-1,0 0 1,0 0 0,1 0 0,-1 0 0,0 1 0,0-1 0,0 0 0,0 0 0,0 0 0,0 0-1,0 0 1,0 0 0,1 0 0,-1 0 0,0 0 0,0 0 0,0 0 0,0 0 0,0 0 0,0 0-1,1 0 1,-1 0 0,0 0 0,0 0 0,0 0 0,0 0 0,0 0 0,0 0 0,0-1-1,0 1 1,1 0 0,-1 0 0,7-8 234,6-14 99,6-22 175,20-38-81,-35 75-444,1 0-1,-1 0 1,2 0-1,-1 0 1,1 1-1,0 0 0,0 0 1,8-5-1,-11 9-8,-1 0-1,1 1 0,0-1 0,-1 1 0,1 0 0,0 0 1,0 0-1,0 0 0,0 1 0,0-1 0,0 1 0,0-1 1,0 1-1,0 0 0,0 0 0,0 1 0,0-1 0,0 0 1,0 1-1,0 0 0,0 0 0,-1 0 0,1 0 0,0 0 1,0 1-1,-1-1 0,1 1 0,-1-1 0,4 4 0,-1-1-15,-1 0 0,1 1-1,-1 0 1,0 0 0,-1 0-1,1 0 1,-1 1 0,0-1-1,0 1 1,-1 0 0,1 0-1,-1 0 1,1 7 0,-3-11 39,0-1-1,1 1 1,-1-1 0,0 1 0,1-1 0,-1 0 0,1 1 0,-1-1-1,1 0 1,0 1 0,0-1 0,-1 0 0,1 1 0,0-1-1,0 0 1,0 0 0,3 2 0,-3-3 18,0 0 1,0 1-1,1-1 1,-1 0-1,1 0 1,-1 0-1,0 0 1,1 0-1,-1 0 1,0-1-1,1 1 1,-1 0-1,0-1 1,0 1-1,1-1 1,-1 1-1,0-1 1,0 0-1,0 1 1,2-3-1,5-2 89,0-1 0,-1 0 0,0-1-1,0 1 1,0-2 0,-1 1 0,0-1 0,-1 1-1,0-2 1,6-11 0,-1-1 144,-1-1 0,0 1 0,5-28 0,-12 45-229,-1-1 0,0 0 0,0 0 0,0 0 0,0 0-1,-1 0 1,0 0 0,0 0 0,-1 0 0,1 0 0,-1 0-1,0 0 1,0 0 0,-1 0 0,-1-4 0,9 21-1477,-5-9 1254,1-1 0,-1 1 0,1 0 0,0-1 0,-1 1 1,1-1-1,4 5 0,1-2-2,-1 0 0,1-1-1,0 1 1,0-1 0,12 5 0,13 2-556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15443,'9'0'1505,"7"0"-857,4 0-248,10 0 808,4 0-392,8-1-456,4 0-256,-1-2-328,0-2 296,-6 4-200,-4 0-96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5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14891,'-4'3'256,"-1"0"1,1 0-1,0 1 0,0-1 0,0 1 1,1 0-1,-1 0 0,1 0 0,0 1 1,0-1-1,1 1 0,-1 0 0,-1 5 1,-3 6 238,1 1 1,-6 27 0,3 6 72,-3 64 1,10-74-524,-2-1-1,-2 1 1,-15 54 0,-24 22-34,37-98-6,-1 0 1,-2 0 0,1-1 0,-16 17 0,25-32-1,0-1 1,0 0 0,0 1-1,0-1 1,-1 0 0,1 0-1,0 0 1,-1 0-1,1 0 1,-1 0 0,1-1-1,-1 1 1,-2 1-1,3-2-2,1 0 0,0 0 0,-1 0 0,1 0 0,0 0-1,-1-1 1,1 1 0,0 0 0,-1 0 0,1 0 0,0 0-1,-1 0 1,1 0 0,0-1 0,-1 1 0,1 0 0,0 0 0,-1-1-1,1 1 1,0 0 0,0 0 0,-1-1 0,1 1 0,0 0-1,0-1 1,-4-17 78,5 3-52,1 0-1,1-1 0,0 1 1,0 1-1,2-1 0,0 0 1,10-20-1,57-96 84,-44 87-94,2 1-1,1 2 1,3 0-1,1 3 1,80-68-1,-111 103-9,-1 0 1,1 0-1,0 1 0,0 0 0,1-1 0,-1 1 0,8-2 0,-10 4-2,-1-1 0,0 1 0,0 0-1,1 0 1,-1 0 0,0 0 0,0 0 0,1 0 0,-1 0-1,0 0 1,0 1 0,0-1 0,1 1 0,-1-1 0,0 0-1,0 1 1,0 0 0,0-1 0,0 1 0,0 0 0,0-1-1,0 1 1,0 0 0,0 0 0,0 0 0,0 0 0,-1 0 0,1 0-1,0 0 1,-1 0 0,1 0 0,0 2 0,3 7 92,0 1 0,4 17 0,-7-20-51,1 0 0,1 0 0,0 0 0,0 0 0,5 9 0,-6-14-37,-1-1 1,1 1 0,0-1-1,1 0 1,-1 0 0,0 1-1,1-1 1,-1-1 0,1 1-1,-1 0 1,1-1 0,0 1-1,0-1 1,0 0 0,0 0 0,0 0-1,0 0 1,4 0 0,1 0-11,-1-1 1,1 0-1,0 0 1,0-1-1,-1 0 0,1-1 1,-1 1-1,1-1 1,-1-1-1,0 1 1,0-1-1,0-1 1,13-7-1,5-6-9,0 0-1,23-23 0,7-10-19,-55 50 30,1 0 0,-1 0 1,0 0-1,0 0 0,1 0 1,-1 0-1,0 0 0,0 0 1,1 0-1,-1 0 0,0 0 1,0 0-1,1 0 1,-1 0-1,0 0 0,0 0 1,1 1-1,-1-1 0,0 0 1,0 0-1,0 0 0,1 0 1,-1 0-1,0 1 0,0-1 1,0 0-1,0 0 0,0 0 1,1 1-1,-1-1 0,0 0 1,0 0-1,0 1 1,0-1-1,0 0 0,0 0 1,0 1-1,0-1 0,0 0 1,0 0-1,0 1 0,0-1 1,0 0-1,0 0 0,0 1 1,0-1-1,0 0 0,0 1 1,3 24 21,-1-5 10,-1-17-29,0 0-1,0-1 1,0 1 0,0 0-1,0-1 1,1 1-1,-1-1 1,1 0-1,0 0 1,0 1 0,-1-1-1,1 0 1,1 0-1,-1-1 1,0 1 0,0 0-1,1-1 1,3 3-1,-1-3 1,0 1 0,0-1 0,0 0-1,0 0 1,0 0 0,0 0 0,0-1-1,1 0 1,7-1 0,4-2-13,0 0 0,0-1-1,0-1 1,-1-1 0,17-8 0,10-7-60,-27 12 27,1 1-1,0 0 1,0 1-1,28-6 1,-43 12 41,-1 1 0,1 0 0,0 0 0,-1 0 0,1 0 0,0 0 0,0 0 0,-1 1 0,1-1 0,0 0 0,-1 1 0,1-1 0,0 1 0,-1 0 0,1 0 0,-1-1 0,2 2 0,20 22 132,-22-22-116,1 1-1,0 0 1,0-1-1,0 0 1,0 1-1,1-1 1,-1 0-1,1 0 1,-1 0-1,1-1 1,0 1-1,-1 0 1,1-1-1,0 0 1,0 0-1,0 0 1,6 1-1,-3-2-29,1 0 0,-1-1 0,1 0 0,-1 0 1,0-1-1,0 1 0,0-1 0,0-1 0,0 1 0,0-1 0,0 0 0,-1-1 0,0 1 0,6-6 0,-4 4-37,-1 0 0,0 0 1,0-1-1,-1 0 0,0 0 1,0-1-1,0 1 0,-1-1 0,0 0 1,6-14-1,-9 19 51,-1 1 1,1 0-1,-1 0 1,1 0-1,-1 0 1,0-1-1,1 1 1,-1 0-1,0 0 1,0-1-1,0 1 1,0 0-1,0-1 1,0 1-1,0 0 1,0 0-1,-1-1 1,1 1-1,0 0 1,-1 0-1,1-1 1,-1 1-1,1 0 1,-1 0-1,0 0 1,0 0-1,1 0 1,-1 0-1,0 0 1,0 0-1,0 0 1,-2-1-1,2 2 14,-1-1-1,1 1 0,-1 0 1,0 0-1,1 0 0,-1 0 1,1 0-1,-1 0 0,0 0 1,1 1-1,-1-1 0,1 0 1,-1 1-1,1 0 0,-1-1 1,1 1-1,-1 0 0,1-1 1,0 1-1,-1 0 0,1 0 1,0 0-1,0 0 0,-1 1 1,0 1-1,-3 3 25,0 0 1,1 0-1,0 0 1,0 0-1,0 1 1,1 0-1,0-1 1,0 1-1,1 1 1,0-1-1,-2 9 0,4-14-44,-1 0 0,1 0-1,0 0 1,0 1 0,0-1-1,0 0 1,0 0-1,0 1 1,0-1 0,1 0-1,-1 0 1,1 0-1,0 0 1,0 0 0,0 0-1,0 0 1,0 0-1,0 0 1,0 0 0,0 0-1,1 0 1,-1-1 0,1 1-1,0-1 1,-1 1-1,1-1 1,0 0 0,0 1-1,0-1 1,-1 0-1,1 0 1,1 0 0,-1 0-1,0-1 1,0 1-1,0-1 1,0 1 0,0-1-1,1 0 1,3 0 0,36 3-339,28 3-147,-65-6 372,1 0 0,0 0 0,0-1 0,-1 1 0,1-2 0,0 1 0,-1 0 0,1-1 0,-1 0 1,1 0-1,-1-1 0,0 1 0,0-1 0,0 0 0,0-1 0,-1 1 0,6-6 0,26-22-271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5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18172,'-3'0'120,"0"1"1,0 0-1,0 1 0,0-1 1,0 1-1,1-1 0,-1 1 1,0 0-1,1 0 0,-1 0 1,1 0-1,0 0 0,-1 1 1,1-1-1,0 1 0,1-1 1,-1 1-1,0 0 0,-2 5 1,-3 6 143,1 0 1,-8 28 0,2 10-106,2 2 0,3-1 0,-1 85 1,0 0-1069,4-114 253,2-30-101,1-38 53,16-147 1171,-15 189-399,0 0 1,0-1 0,0 1-1,1 0 1,-1 0-1,1-1 1,-1 1 0,1 0-1,0 0 1,0 0-1,0 0 1,2-3 0,-2 5-33,0-1 1,0 1 0,0 0 0,0-1-1,0 1 1,0 0 0,0 0-1,0-1 1,0 1 0,0 0 0,0 0-1,0 0 1,0 0 0,0 1 0,0-1-1,0 0 1,0 0 0,0 1 0,0-1-1,0 0 1,0 1 0,0-1-1,0 1 1,-1-1 0,1 1 0,0 0-1,0-1 1,0 1 0,0 0 0,27 17 235,0-1 1,52 22-1,-65-34-303,0 1 1,0-2-1,1 0 0,-1-1 1,1-1-1,0 0 0,28-1 1,-36-1-1,-1-1 0,0 0 0,0-1 0,0 0 1,10-4-1,-15 6 16,-1-1 1,1 0 0,0 0 0,0 0-1,-1 0 1,1-1 0,0 1-1,-1 0 1,0-1 0,3-2 0,-4 3 3,1 1 1,-1-1 0,1 0-1,-1 0 1,0 0 0,1 0-1,-1 0 1,0 0 0,0 0-1,0 0 1,0 1 0,0-1 0,0 0-1,0 0 1,0 0 0,0 0-1,0 0 1,0 0 0,-1 0-1,1 0 1,0 0 0,-1 1 0,0-3-1,0 2 6,0 0-1,0 0 1,0-1-1,0 1 1,0 0 0,0 0-1,-1 0 1,1 1-1,0-1 1,-1 0-1,1 0 1,-1 1-1,1-1 1,0 0-1,-1 1 1,0 0 0,1-1-1,-1 1 1,1 0-1,-1 0 1,1 0-1,-1 0 1,0 0-1,1 0 1,-1 0 0,1 1-1,-3 0 1,-3 0 49,0 1 0,0 0 1,1 0-1,-14 7 1,15-6 21,-1 1 0,0 0 0,1 0 0,0 1 0,0 0 0,0-1 1,1 2-1,-1-1 0,1 0 0,1 1 0,-5 7 0,6-10-30,1-1 1,0 1-1,0-1 0,0 1 0,0 0 0,0-1 0,1 1 0,-1 0 0,1 0 0,-1-1 0,1 1 0,0 0 0,0 0 1,0-1-1,1 1 0,-1 0 0,1 0 0,-1-1 0,1 1 0,0 0 0,0-1 0,0 1 0,1-1 0,-1 1 1,0-1-1,1 1 0,0-1 0,-1 0 0,5 4 0,-3-4-25,1 0-1,-1 0 1,0 0 0,1 0-1,-1 0 1,1-1 0,0 0-1,-1 0 1,1 0 0,0 0-1,0 0 1,0-1 0,0 0-1,-1 0 1,1 0 0,0 0-1,0 0 1,0-1-1,0 0 1,4-1 0,0 0-81,1-1 0,-1 0 0,0-1 0,0 1 0,0-2 0,0 1 0,-1-1 0,8-5 1,-4-1-337,-1 1 0,1-1 1,-2-1-1,1 0 1,-2 0-1,0-1 1,0 0-1,-1 0 1,-1-1-1,10-28 1,-16 42 373,0-1-26,1 0 0,-1 0-1,1 0 1,-1 0 0,0 0 0,0 0-1,1 0 1,-1-1 0,0 1-1,0 0 1,0 0 0,0 0 0,0 0-1,-1 0 1,1 0 0,0 0-1,0 0 1,-1 0 0,1 0 0,-1 0-1,0-2 1,1 3 49,0 0 1,0 0-1,-1 0 1,1 0-1,0 0 1,0 0-1,0 1 1,-1-1-1,1 0 0,0 0 1,0 0-1,0 0 1,-1 0-1,1 0 1,0 0-1,0 0 1,0 0-1,0 1 0,-1-1 1,1 0-1,0 0 1,0 0-1,0 0 1,0 1-1,0-1 0,0 0 1,0 0-1,-1 0 1,1 1-1,0-1 1,0 0-1,0 0 1,0 0-1,0 1 0,0-1 1,0 0-1,0 0 1,0 0-1,0 1 1,0-1-1,-1 11 61,0-9-6,1 0 0,-1 1 0,1-1 0,0 0 0,0 1 0,0-1 0,0 1 0,1-1 0,-1 0-1,1 0 1,-1 1 0,1-1 0,0 0 0,0 0 0,0 0 0,0 0 0,0 1 0,0-2 0,1 1 0,-1 0 0,1 0-1,-1 0 1,1-1 0,0 1 0,0-1 0,0 1 0,-1-1 0,1 0 0,1 1 0,-1-1 0,0 0 0,0 0 0,0-1 0,0 1-1,1 0 1,3 0 0,0-1 1,1 0 1,0 0-1,0 0 0,-1-1 0,1 1 1,0-2-1,-1 1 0,1-1 0,-1 0 1,1 0-1,10-7 0,-5 3-112,-1-2-1,0 1 1,-1-2-1,0 1 1,0-2-1,-1 1 1,0-1 0,0 0-1,-1-1 1,-1 0-1,11-21 1,-9 15-62,-2 0 0,0-1 0,-1 0 0,-1 0 0,0-1 0,-1 1 1,1-31-1,-5 47 158,0-1 0,0 1 0,0 0 0,0 0 0,0-1 0,-1 1 0,1 0 0,-1 0 0,1 0 0,-1 0 0,-1-4 0,1 6-15,1 0 0,0 0 0,0-1-1,0 1 1,0 0 0,-1 0 0,1 0-1,0-1 1,0 1 0,-1 0 0,1 0-1,0 0 1,0 0 0,-1 0 0,1 0 0,0-1-1,0 1 1,-1 0 0,1 0 0,0 0-1,0 0 1,-1 0 0,1 0 0,0 0-1,-1 0 1,1 0 0,0 0 0,0 0 0,-1 0-1,1 0 1,-1 1 0,-10 11 575,3 3-205,1 0 0,1 0 1,0 1-1,-4 18 0,-12 70 445,18-83-692,-16 103 149,18-104-379,1-1 0,1 0 0,1 1 0,3 25 0,-4-44 81,0 0-1,1 0 1,-1 0-1,0 0 1,0 0-1,0 0 1,1 0 0,-1 0-1,1 0 1,-1 0-1,1 0 1,-1 0-1,1 0 1,-1 0 0,1-1-1,0 1 1,-1 0-1,1 0 1,1 0-1,-1 0 5,0-1-1,-1 0 0,1 0 1,-1 0-1,1 0 0,0 0 1,-1-1-1,1 1 1,-1 0-1,1 0 0,0 0 1,-1 0-1,1-1 0,-1 1 1,1 0-1,-1-1 0,1 1 1,-1 0-1,1-1 0,-1 1 1,1-1-1,-1 1 0,1-1 1,4-5-21,-1 1 0,0-1 0,0 0 0,3-8 0,15-36 249,20-63 0,-19 48 336,-15 50-235,-8 15-315,0 0 0,0 0 1,1 0-1,-1 0 0,0 0 0,0 0 0,0 0 0,1 0 0,-1 0 0,0 0 0,0-1 0,0 1 0,0 0 0,1 0 0,-1 0 0,0 0 0,0 0 1,0 0-1,1 1 0,-1-1 0,0 0 0,0 0 0,0 0 0,1 0 0,-1 0 0,0 0 0,0 0 0,0 0 0,0 0 0,0 0 0,1 1 1,-1-1-1,0 0 0,0 0 0,0 0 0,0 0 0,0 0 0,1 1 0,-1-1 0,10 27 437,-7-14-419,2 1-44,1 0 0,1 0 0,0 0 0,1-1 0,0 0 0,1-1-1,11 12 1,-16-19-16,0 0-1,0-1 0,1 1 0,0-1 1,0 0-1,0 0 0,1-1 0,-1 0 0,1 0 1,0 0-1,0 0 0,0-1 0,0 0 1,0 0-1,0-1 0,0 0 0,1 0 1,-1 0-1,8-1 0,-13 0 40,0 0 0,0 0 1,1 0-1,-1 0 0,0 0 0,0 0 0,1-1 0,-1 1 0,0 0 1,0-1-1,1 1 0,-1-1 0,0 0 0,0 1 0,0-1 1,0 0-1,0 0 0,0 1 0,0-1 0,0 0 0,1-2 0,-22 38 962,19-33-965,1-1-1,-1 1 1,1-1-1,0 1 1,0-1-1,0 1 1,0-1-1,0 1 1,0-1-1,0 1 1,0-1-1,0 1 1,1-1-1,-1 1 1,1-1-1,0 2 1,-1-2-20,0-1-1,0 0 1,1 0 0,-1 0 0,0 1 0,0-1 0,0 0-1,1 0 1,-1 0 0,0 0 0,0 1 0,1-1 0,-1 0-1,0 0 1,0 0 0,1 0 0,-1 0 0,0 0 0,0 0-1,1 0 1,-1 0 0,0 0 0,1 0 0,-1 0 0,0 0-1,0 0 1,1 0 0,-1 0 0,1 0 0,11-11-826,-5 0 527,1-1-1,-2 0 0,0 0 1,0 0-1,4-15 1,-8 21 194,14-39-596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5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15139,'-3'-9'1417,"-2"12"-993,3 1-376,3 3 1384,5 6-856,8 3-528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5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 19148,'-9'-10'1354,"-8"-5"295,17 15-1603,-1 0 0,1 0-1,-1-1 1,1 1 0,0 0-1,-1 0 1,1 0 0,-1 0-1,1 0 1,-1 0 0,1 0-1,-1 0 1,1 0 0,0 0-1,-1 0 1,1 1 0,-1-1 0,1 0-1,-1 0 1,1 0 0,0 0-1,-1 1 1,1-1 0,0 0-1,-1 1 1,1-1 0,0 0-1,-1 0 1,1 1 0,0-1-1,-1 0 1,1 1 0,0-1-1,0 1 1,0-1 0,-1 0-1,1 1 1,0-1 0,0 1-1,0-1 1,0 1 0,0-1-1,0 1 1,-1 3 39,0 0-1,0 0 1,0 1 0,1-1-1,0 0 1,0 0-1,0 0 1,1 1 0,-1-1-1,1 0 1,0 0-1,0 0 1,0 0 0,1 0-1,-1 0 1,1 0-1,0-1 1,0 1 0,0-1-1,1 1 1,-1-1-1,7 6 1,-3-2-60,0-1 0,1 0 0,0 0 0,0 0 0,1-1 0,-1 0 0,1-1-1,0 1 1,14 4 0,-9-5-88,0-2-1,0 1 0,0-2 1,0 0-1,0 0 0,22-2 1,-26 0-52,0 0 0,-1 0 0,1-1 0,-1 0 0,1 0 0,-1-1 0,0 0 0,0 0 0,13-9 0,-26 17 160,1 0 0,-1-1 0,1 2 0,0-1-1,0 0 1,1 1 0,-1 0 0,1 0 0,0 0 0,-2 9-1,4-12-40,0 0-1,0-1 1,0 1-1,1 0 1,0 0-1,-1 1 1,1-1 0,1 0-1,-1 0 1,0 0-1,1 4 1,0-5-43,0-1 1,-1 1-1,1-1 1,0 1-1,0-1 1,0 1-1,0-1 1,0 1-1,0-1 0,1 0 1,-1 1-1,0-1 1,1 0-1,-1 0 1,0 0-1,1 0 1,0 0-1,-1-1 1,1 1-1,3 1 1,-5-2-3,1 0 1,0 1 0,0-1-1,-1 0 1,1 0-1,0 0 1,0 0-1,0 0 1,-1 0-1,1 0 1,0 0-1,0 0 1,-1 0 0,1 0-1,0 0 1,0-1-1,-1 1 1,1 0-1,0 0 1,0-1-1,-1 1 1,1-1-1,0 1 1,-1 0 0,1-1-1,-1 1 1,1-1-1,-1 0 1,1 1-1,-1-1 1,1 1-1,-1-1 1,1 0-1,-1 1 1,0-1-1,1-1 1,1-2-77,-1-1-1,0 1 1,0 0-1,0-1 1,0-5-1,-1-18-579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5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71 15643,'-1'-3'170,"-2"-4"129,0-1 1,0 1-1,-1 0 0,0 1 0,-9-12 0,12 17-260,0-1 0,0 1 0,-1 0-1,1 0 1,-1 0 0,1 0 0,-1 0 0,1 0 0,-1 0 0,1 1 0,-1-1-1,0 0 1,1 1 0,-1 0 0,0-1 0,1 1 0,-1 0 0,0 0 0,0 0-1,1 0 1,-1 0 0,0 0 0,0 0 0,1 0 0,-1 1 0,0-1-1,1 1 1,-1 0 0,0-1 0,1 1 0,-1 0 0,-2 1 0,-1 2 66,0 0 0,0 1 0,0-1 0,0 1 0,1 0 0,-1 0 0,1 0 0,1 1 0,-1-1 0,1 1 0,0 0 0,-4 11 0,1-1 63,1 1 1,0 0-1,-4 32 1,6-7 42,1 1-1,2-1 1,2 1 0,8 42 0,41 170 622,-41-211-702,11 47 66,21 101-17,-40-163-129,-4-20 3,2-9-52,-1 0 0,1 0 1,0 0-1,-1 0 0,1 0 0,0 0 0,-1 0 0,1-1 1,0 1-1,-1 0 0,1 0 0,0 0 0,0 0 0,-1 0 1,1-1-1,0 1 0,0 0 0,-1 0 0,1-1 0,0 1 1,0 0-1,0 0 0,-1-1 0,1 1 0,0 0 0,0-1 1,0 1-1,0 0 0,-6-10 12,1 0 1,0 0-1,1-1 1,0 1-1,1-1 1,0 1-1,-2-14 1,-1-3 4,-71-349 45,76 365-67,-1 3-4,1 0 0,0 0 0,1 0 1,0 0-1,0 0 0,2-13 0,-2 21 7,0 0-1,0 0 1,0 0-1,0-1 1,1 1 0,-1 0-1,0 0 1,0 0-1,0-1 1,0 1-1,0 0 1,0 0 0,0 0-1,0-1 1,1 1-1,-1 0 1,0 0 0,0 0-1,0 0 1,0-1-1,1 1 1,-1 0-1,0 0 1,0 0 0,0 0-1,1 0 1,-1 0-1,0 0 1,0 0 0,0 0-1,1 0 1,-1-1-1,0 1 1,0 0-1,0 0 1,1 0 0,-1 0-1,0 0 1,0 1-1,1-1 1,10 7-4,10 19 6,-18-23-4,5 8-5,1-2 0,0 1 1,0-1-1,1 0 0,0-1 0,0-1 1,1 1-1,0-1 0,13 5 0,-19-9 7,0-2 0,0 1 0,0-1-1,0 1 1,0-1 0,0-1-1,0 1 1,0-1 0,0 0 0,1 0-1,-1 0 1,0-1 0,0 0-1,0 0 1,0 0 0,0 0 0,0-1-1,0 0 1,-1 0 0,1 0-1,-1-1 1,1 0 0,-1 0 0,0 0-1,7-6 1,-3 0 13,1 0-1,-1-1 1,-1 0 0,0-1 0,-1 1-1,0-1 1,0-1 0,-1 1 0,0-1-1,-1 0 1,-1 0 0,4-24-1,-6 23 6,-3 16-8,-3 22-3,5-3 6,0 0 1,7 43-1,-6-59-3,0 0 0,1 0 0,-1 0 0,1 0 0,0 0-1,1 0 1,0-1 0,-1 1 0,2-1 0,-1 0 0,1 0 0,-1 0 0,2 0 0,-1 0 0,7 5 0,-7-8 0,-1 0 0,1 0 0,0-1 1,-1 0-1,1 1 0,0-1 0,0 0 1,0-1-1,0 1 0,0-1 0,0 0 1,0 0-1,0 0 0,0 0 0,0-1 0,0 0 1,0 1-1,0-1 0,0-1 0,0 1 1,-1-1-1,7-2 0,7-6 26,0 0 0,-1-1 0,21-17 0,-20 15-10,-3 2-6,-12 8-17,0 0 0,1 1 0,0 0 0,0 0 0,-1 0-1,1 0 1,0 0 0,1 0 0,-1 1 0,0-1-1,0 1 1,1 0 0,-1 0 0,1 0 0,3 0 0,-6 1-3,1 1 1,-1 0 0,0-1 0,1 1 0,-1-1 0,0 1 0,0 0 0,0 0 0,0 0 0,0 0 0,0 0 0,0 0-1,0 0 1,0 0 0,0 0 0,0 0 0,-1 1 0,1-1 0,0 0 0,0 2 0,12 33 0,-8-22-5,-3-8 4,0-1 1,1 1 0,0 0 0,0-1 0,1 0 0,-1 0 0,1 0-1,6 6 1,-8-9-22,0-1-1,0 1 1,-1-1-1,1 0 0,0 1 1,1-1-1,-1 0 1,0 0-1,0 0 0,0-1 1,0 1-1,1 0 1,-1-1-1,0 1 1,1-1-1,-1 0 0,0 0 1,1 0-1,-1 0 1,1 0-1,-1-1 0,0 1 1,0-1-1,1 1 1,2-2-1,1-1-138,-1 0 1,0-1-1,0 1 0,0-1 1,0 0-1,0 0 1,-1-1-1,0 1 0,7-10 1,-2 2-75,-1-1 1,12-27 0,-4 1-287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5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20628,'1'14'1673,"5"-1"-1401,13-12-376,4-1 32,20-11 152,4-6-64,10-3-224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24325,'39'-28'121,"40"-35"0,23-19 209,-85 73-253,-17 9-75,1 0 0,-1 0 1,0 0-1,0 0 0,1 0 0,-1 0 1,0 0-1,0 0 0,0 0 0,1 0 0,-1 0 1,0 0-1,0 1 0,0-1 0,1 0 1,-1 0-1,0 0 0,0 0 0,0 0 1,0 0-1,1 0 0,-1 1 0,0-1 0,0 0 1,0 0-1,0 0 0,0 0 0,0 1 1,0-1-1,1 0 0,-1 0 0,0 0 0,0 1 1,0-1-1,0 0 0,0 0 0,0 0 1,0 1-1,0-1 0,-7 30 93,5-24-104,-6 18 1,4-15-89,1 1 0,0-1 0,0 1 0,1-1-1,0 1 1,0 0 0,1 0 0,1 11 0,0-21 60,0 1 1,0-1 0,0 0 0,0 1 0,0-1 0,0 1-1,1-1 1,-1 0 0,0 1 0,0-1 0,0 0 0,1 1 0,-1-1-1,0 0 1,1 0 0,-1 1 0,0-1 0,1 0 0,-1 0 0,0 1-1,1-1 1,-1 0 0,0 0 0,1 0 0,-1 1 0,0-1 0,1 0-1,-1 0 1,1 0 0,-1 0 0,0 0 0,1 0 0,-1 0 0,1 0-1,-1 0 1,0 0 0,1 0 0,-1 0 0,1 0 0,-1 0-1,0-1 1,1 1 0,-1 0 0,0 0 0,1 0 0,-1-1 0,1 1-1,16-11-1074,-17 11 1106,46-39-1282,-19 15 499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119 300 15187,'-7'-2'3579,"-10"2"-2301,12 2-1157,0 1-1,0 0 0,0 0 1,0 1-1,1-1 0,-1 1 1,1 0-1,0 0 0,0 1 1,1-1-1,-1 1 0,1 0 1,-4 5-1,2 0-57,1-1 1,-1 1-1,1-1 1,1 1-1,0 1 0,-3 13 1,6-22-39,-1 0 0,1 0 0,0 0 1,-1 0-1,1 0 0,0 0 1,0 0-1,1 0 0,-1 0 0,0 0 1,1 0-1,-1 0 0,1 0 0,0 0 1,-1 0-1,1 0 0,0 0 0,0-1 1,0 1-1,0 0 0,1-1 0,-1 1 1,0-1-1,1 1 0,-1-1 0,1 1 1,3 1-1,-2-2 7,0 0 0,0 0 0,0 0-1,0-1 1,0 1 0,0-1 0,0 0 0,1 1 0,-1-2 0,0 1 0,0 0 0,0-1 0,0 1 0,0-1 0,0 0 0,0 0-1,6-3 1,4-2 16,-1-1-1,1-1 1,-2 0 0,1-1-1,-1 0 1,0-1-1,-1 0 1,0 0-1,-1-1 1,0-1 0,0 1-1,-2-1 1,1-1-1,9-22 1,-17 35-46,1-1 0,-1 0 1,0 0-1,1 1 0,-1-1 1,0 0-1,1 0 0,-1 0 0,0 0 1,0 1-1,0-1 0,0 0 1,0 0-1,0 0 0,0 0 1,0 0-1,0 1 0,0-1 0,0 0 1,0 0-1,-1 0 0,1 0 1,0 1-1,-1-1 0,1 0 0,-1 0 1,1 1-1,-1-1 0,1 0 1,-2 0-1,1 0 0,0 1-1,0 0 1,0 0 0,0 0 0,0 0-1,0 1 1,0-1 0,0 0 0,0 0 0,-1 1-1,1-1 1,0 0 0,0 1 0,0-1-1,0 1 1,0-1 0,1 1 0,-1 0-1,0-1 1,0 1 0,0 0 0,0 0-1,0 1 1,-4 3 0,0 1-1,0 0 1,1 0 0,0 0-1,0 1 1,0-1 0,-2 9-1,4-11-33,0 0-1,1 0 0,0 0 0,0 0 1,0 0-1,0 0 0,1 0 1,0 0-1,-1 0 0,1 1 1,1-1-1,-1 0 0,1 0 0,1 6 1,-1-8-11,0-1 0,-1 1-1,1-1 1,0 0 0,0 0 0,0 1 0,1-1 0,-1 0 0,0 0 0,0 0 0,0 0 0,1 0-1,-1 0 1,1-1 0,-1 1 0,0 0 0,1-1 0,-1 1 0,1-1 0,0 0 0,-1 1-1,1-1 1,-1 0 0,1 0 0,-1 0 0,1 0 0,0 0 0,-1 0 0,1 0 0,-1-1 0,4 0-1,3-1-301,0 0 0,0-1 0,0 0 0,13-7 0,-6 1-156,0 0-1,-1-1 0,-1-1 1,0 0-1,0-1 1,-1-1-1,18-22 1,-13 10-121,-1 0 1,0 0 0,18-46 0,-31 65 736,0-2 1,-1 1 0,0 0 0,1-8-1,-3 15-91,0-1 0,0 1-1,1 0 1,-1 0-1,0 0 1,0 0 0,0 0-1,0 0 1,0-1-1,0 1 1,0 0 0,0 0-1,0 0 1,0 0-1,0 0 1,0-1 0,0 1-1,0 0 1,0 0-1,0 0 1,0 0 0,0 0-1,0-1 1,0 1-1,0 0 1,0 0 0,-1 0-1,1 0 1,0 0-1,0-1 1,0 1 0,0 0-1,0 0 1,0 0-1,0 0 1,0 0 0,-1 0-1,1 0 1,0 0-1,0 0 1,0-1 0,0 1-1,0 0 1,0 0-1,-1 0 1,1 0 0,-7 6 669,-5 9 196,2 2-173,-1 1 1,2 0 0,1 1 0,0-1-1,1 2 1,-6 25 0,8-20-506,2 0 0,0 1 1,2-1-1,2 43 0,5 23-124,3-116 47,-5-3-129,4-22-87,3-71-1,-11 124 77,0 0 0,1 1 0,0-1 0,0 0 0,0 0 0,0 0 0,0 0 0,0 0 0,1-1 0,-1 1 0,1 0 0,0-1 0,0 1 0,0-1 0,0 1 0,1-1 0,-1 0 0,0 0 0,1 0 0,0 0 0,-1-1 0,1 1 0,0-1 0,0 1 0,0-1 0,0 0 0,5 1 0,-1 0 12,0 0 0,0-1 0,0 0 0,0 0 0,0 0 0,0-1 0,0 0 0,0-1 0,0 1 0,0-1 0,0-1 0,0 1 0,8-4 0,-6 2 10,-1-1 0,1-1 0,-1 1 0,0-1-1,0-1 1,-1 1 0,1-1 0,-1-1 0,-1 1 0,1-1-1,-1 0 1,0-1 0,-1 1 0,7-12 0,-11 12-22,-7 11-8,-8 12-8,12-13 27,1-1-1,0 1 0,-1 0 0,1 0 0,0 0 0,0 0 0,1 0 1,-1 0-1,0 3 0,1-5-1,0 0 1,0-1-1,0 1 0,1 0 0,-1 0 1,0-1-1,0 1 0,0 0 0,1-1 1,-1 1-1,0 0 0,1-1 0,-1 1 1,1 0-1,-1-1 0,1 1 1,-1-1-1,1 1 0,-1-1 0,1 1 1,-1-1-1,1 1 0,-1-1 0,1 0 1,0 1-1,-1-1 0,1 0 1,0 1-1,-1-1 0,1 0 0,0 0 1,0 0-1,-1 0 0,1 0 0,0 0 1,0 0-1,-1 0 0,1 0 0,0 0 1,0 0-1,-1 0 0,1 0 1,0-1-1,5 0 0,0-1 0,0 1 0,0-2 0,0 1 1,0 0-1,-1-1 0,1 0 0,-1-1 0,5-3 0,-3 2-72,0 1 1,1 0-1,14-7 0,-22 13 50,1-1 1,-1 0-1,1 0 0,-1 1 1,0-1-1,0 1 1,1-1-1,-1 0 0,0 1 1,0-1-1,0 0 1,-1 1-1,1-1 0,0 0 1,0 1-1,-1 1 1,0 4-29,0-4 43,1 0 0,0 0 1,0 0-1,0 1 0,1-1 0,-1 0 1,1 0-1,-1 0 0,1 0 0,0 1 1,1-1-1,-1 0 0,3 4 0,-2-5 7,0 0-1,0 0 0,0 0 1,0-1-1,0 1 0,0-1 1,1 0-1,-1 1 0,0-1 1,1 0-1,-1 0 0,1-1 1,0 1-1,-1 0 0,1-1 1,-1 0-1,5 1 0,1-1-16,0 0-1,0 0 1,0-1-1,0 0 1,1 0-1,-2-1 1,1 0-1,0-1 0,9-3 1,-16 6 12,-1 0 0,0-1 1,1 1-1,-1 0 0,0 0 0,0 0 0,1 0 1,-1 0-1,0 0 0,0-1 0,1 1 0,-1 0 1,0 0-1,0 0 0,1-1 0,-1 1 0,0 0 0,0 0 1,0-1-1,0 1 0,0 0 0,1 0 0,-1-1 1,0 1-1,0 0 0,0-1 0,0 1 0,0 0 1,0 0-1,0-1 0,0 1 0,0 0 0,0-1 1,0 1-1,0 0 0,0-1 0,0 1 0,0 0 1,0 0-1,0-1 0,-1 1 0,1 0 0,0 0 1,0-1-1,0 1 0,0 0 0,0 0 0,-1-1 1,1 1-1,0 0 0,-15-13 22,8 8 25,6 4-41,-1 0 0,1 0 0,0-1 0,0 1 0,0 0 0,0-1 0,0 1-1,0 0 1,0-1 0,1 1 0,-1-1 0,0 0 0,1 1 0,-1-1 0,1 0-1,0 1 1,0-1 0,-1 0 0,1 1 0,0-1 0,0 0 0,0 1 0,1-1 0,0-3 0,0 3-8,0 0 1,0 0-1,0 0 1,1 0-1,-1 1 1,0-1-1,1 0 1,0 1 0,-1-1-1,1 1 1,0-1-1,0 1 1,0 0-1,0 0 1,0 0 0,0 0-1,0 0 1,3 0-1,22-8-24,-1-1-1,0-2 0,42-25 0,-59 32 35,0-2-1,-1 1 0,0-1 1,0-1-1,-1 1 0,0-1 1,0 0-1,-1-1 0,0 0 1,0 0-1,-1 0 1,0-1-1,4-11 0,-7 13 8,0-1 1,0 1-1,-1 0 0,0-1 0,-1-15 1,0 22-7,0-1 0,0 1 0,0 0 1,-1 0-1,1 0 0,-1 0 0,0 0 1,1 0-1,-1 0 0,0 0 0,0 0 1,-2-2-1,2 3-1,0 0-1,1 1 1,-1-1 0,0 0-1,0 1 1,0-1 0,0 1 0,0 0-1,0-1 1,0 1 0,0 0-1,0-1 1,0 1 0,0 0 0,0 0-1,0 0 1,0 0 0,0 0-1,0 0 1,0 0 0,0 0-1,0 0 1,0 1 0,0-1 0,0 0-1,0 1 1,-1 0 0,-2 1 5,0 1 1,0-1 0,0 1-1,0 0 1,0 0 0,1 1-1,-1-1 1,1 1 0,0 0-1,0 0 1,0 0 0,1 0 0,-1 0-1,1 1 1,0-1 0,-2 8-1,-1 2 16,1 1 1,0-1-1,1 1 0,-2 16 0,4-20-20,0 0 0,1 0-1,0 0 1,1-1-1,0 1 1,1 0 0,0-1-1,5 15 1,-5-21-10,0 1-1,0-1 1,0 0-1,0 0 1,1 1-1,0-2 1,0 1 0,0 0-1,0 0 1,1-1-1,-1 0 1,1 0 0,0 0-1,0 0 1,0-1-1,0 1 1,1-1 0,-1 0-1,0 0 1,10 2-1,-6-2-9,1-1 1,0 0-1,0 0 0,0-1 0,-1 0 0,1-1 0,0 0 0,0 0 0,-1-1 0,1 0 0,15-6 0,-11 3 29,-1-1 0,1 0-1,-1-1 1,0 0 0,0-1-1,17-16 1,-28 26 29,-1-1-1,1 1 0,0 0 1,-1-1-1,1 1 1,-1 0-1,0 0 1,1 0-1,-1-1 1,0 1-1,-1 3 0,2 2-2,0 1 0,0-1 0,0 0 1,0 1-1,5 8 0,-5-14-99,1 1 0,0-1 0,-1 0 0,1 0 1,0 0-1,1-1 0,-1 1 0,0 0 0,0-1 1,1 1-1,-1-1 0,1 0 0,-1 0 0,1 0 0,0 0 1,-1 0-1,1-1 0,0 1 0,0-1 0,-1 1 1,1-1-1,0 0 0,0 0 0,0-1 0,-1 1 1,1-1-1,0 1 0,0-1 0,-1 0 0,1 0 1,-1 0-1,1 0 0,-1 0 0,1 0 0,-1-1 1,1 0-1,-1 1 0,0-1 0,0 0 0,0 0 0,0 0 1,0 0-1,-1 0 0,1-1 0,-1 1 0,2-3 1,9-20-402,-3-5-153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13875,'-11'-10'1760,"5"13"-1024,-1 0-327,5 8 1607,2 1-1592,9 2-88,3 5-96,9 7-320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1249 453 15739,'-4'1'280,"1"-1"-1,-1 1 0,1 0 1,0 0-1,0 0 0,0 1 1,0-1-1,0 1 0,0 0 1,0 0-1,0 0 0,0 0 0,1 0 1,-1 0-1,1 1 0,0-1 1,-1 1-1,-1 4 0,3-6-225,0 0-1,1 0 0,-1 0 0,1 0 0,-1 0 0,1 0 0,-1 0 0,1 0 0,0 0 0,0 0 1,-1 0-1,1 0 0,0 1 0,0-1 0,0 0 0,0 0 0,0 0 0,0 0 0,1 0 0,-1 0 1,0 1-1,1 0 0,0-1-49,0 0 0,0 0 1,1 1-1,-1-1 1,0 0-1,1 0 0,-1-1 1,0 1-1,1 0 0,-1 0 1,1-1-1,-1 1 0,1-1 1,0 1-1,-1-1 1,1 0-1,0 1 0,-1-1 1,1 0-1,2 0 0,5 0 8,1-1 0,-1 0 0,0 0 0,0-1 0,0 0 0,0 0 0,0-1-1,-1 0 1,1-1 0,-1 0 0,0 0 0,0-1 0,0 0 0,0 0 0,-1-1-1,0 0 1,0 0 0,-1 0 0,6-9 0,-1 3 6,-2 0 0,1-1 0,-2-1 1,0 0-1,0 0 0,-2 0 0,1-1 0,-2 0 1,0 0-1,3-19 0,-7 28-12,0 0 1,0 0-1,-1 0 1,0 0-1,0 0 1,-1 0-1,1 0 1,-1 0-1,-1 0 1,1 0-1,-4-9 1,3 13-6,1 0 0,0 0 0,0 0-1,-1 0 1,1 0 0,-1 1 0,1-1 0,-1 1 0,0-1 0,1 1 0,-1 0 0,0-1-1,0 1 1,0 0 0,0 0 0,0 0 0,0 1 0,0-1 0,-1 0 0,1 1-1,0-1 1,0 1 0,-1 0 0,1 0 0,0 0 0,0 0 0,-1 0 0,1 0-1,0 1 1,0-1 0,0 1 0,-1 0 0,-2 1 0,-5 2 2,1 0 0,0 0 1,0 1-1,0 0 0,1 1 0,-1 0 1,1 0-1,1 1 0,-10 10 1,12-12-47,-1 1 0,1 0 0,1 1 0,-1-1 0,1 1 0,0-1 0,1 1 0,0 1 0,0-1 0,0 0 0,1 1 0,-3 13 0,5-17-17,0 0-1,1 0 0,-1-1 0,1 1 0,0 0 0,0 0 0,0 0 0,1 0 0,-1-1 0,1 1 0,0 0 0,0-1 0,0 0 0,1 1 0,-1-1 1,1 0-1,-1 0 0,1 0 0,0-1 0,0 1 0,6 3 0,7 4-203,1 0 1,0 0-1,21 7 1,-26-11 121,27 10-73,-24-10 342,0 0 1,0 1 0,0 0 0,-1 1 0,0 1 0,-1 0 0,23 22 0,-22-6 557,-14-23-758,1 0 0,0 0 0,-1-1 0,1 1 0,0 0 0,0 0 0,0-1 0,0 1-1,0-1 1,3 3 0,-4-4 34,1 0 0,0 0-1,0 0 1,0 1-1,0-1 1,-1 0 0,1-1-1,0 1 1,0 0-1,0 0 1,-1 0-1,1 0 1,0-1 0,0 1-1,0 0 1,-1-1-1,1 1 1,0 0 0,0-1-1,-1 1 1,1-1-1,-1 1 1,1-1 0,0 0-1,-1 1 1,1-1-1,-1 0 1,1 1 0,-1-1-1,1-1 1,9-9-436</inkml:trace>
  <inkml:trace contextRef="#ctx0" brushRef="#br0" timeOffset="1">0 104 19732,'39'0'1577,"15"-13"-1185,8-6-240,10 0 8,2-1 128,-2 3-136,-6 1-56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23 16844,'-7'-4'130,"-1"1"0,0 0 1,0 0-1,-1 0 1,1 1-1,-1 0 0,1 1 1,-1 0-1,1 0 0,-1 1 1,0 0-1,1 1 1,-14 2-1,12-1-92,0 1-1,1 0 1,-1 1-1,1 0 1,0 1 0,0 0-1,1 0 1,-1 1-1,1 0 1,0 0-1,-9 10 1,4-2-12,0 1 0,0 0 0,2 1 0,0 0 0,0 1 0,-14 34 0,21-41-23,0 0 0,1 1 0,0-1 0,1 1 0,0 0 0,0 11-1,2-15 4,0-1-1,0 1 1,1-1-1,0 0 0,0 1 1,1-1-1,0 0 0,0 0 1,0 0-1,1 0 0,3 6 1,-3-7 14,0-1 1,1 1 0,0-1 0,0 0-1,0 0 1,0 0 0,1 0-1,-1-1 1,1 1 0,0-1-1,0-1 1,0 1 0,1-1-1,-1 0 1,1 0 0,-1 0-1,1-1 1,-1 0 0,1 0-1,0 0 1,0-1 0,-1 0-1,1 0 1,10-1 0,-3-1 94,0 0 0,0-1 1,0 0-1,0-1 0,-1 0 0,0-1 1,0-1-1,0 0 0,21-14 0,-23 12 19,0-1-1,-1 1 0,-1-2 0,1 1 0,-2-1 0,1 0 0,-1-1 0,-1 1 0,0-1 0,6-16 1,-9 20-97,0 0 1,-1 0-1,0 0 1,0 0 0,-1-1-1,1 1 1,-2 0 0,1 0-1,-1-1 1,0 1 0,-1-1-1,0 1 1,0 0-1,0 0 1,-1-1 0,0 1-1,0 0 1,-7-12 0,8 17-101,0-1 1,-1 1 0,1 0-1,-1 0 1,0 0 0,0 0-1,0 0 1,0 0 0,0 0 0,0 0-1,0 1 1,0-1 0,-1 1-1,1 0 1,-1-1 0,1 1-1,-1 0 1,1 1 0,-1-1-1,0 0 1,1 1 0,-1-1 0,0 1-1,0 0 1,-3 0 0,2 1-36,-1 0 0,1 0 0,0 0 0,0 1 1,0-1-1,0 1 0,0 0 0,0 1 1,0-1-1,0 0 0,1 1 0,0 0 0,-1 0 1,1 0-1,-4 5 0,-16 24-581</inkml:trace>
  <inkml:trace contextRef="#ctx0" brushRef="#br0" timeOffset="1">508 363 17492,'-6'30'1576,"-3"0"-1080,-1 0-216,3 3 520,0-1-319,4-8-602,3-2-391,4-9-496,4-5 768,2-5-256,-2-3-200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255 281 16315,'0'-3'148,"-1"-1"-1,0 1 0,0-1 0,0 1 0,0 0 1,-1-1-1,0 1 0,1 0 0,-1 0 0,0 0 1,0 0-1,-1 1 0,1-1 0,-1 0 0,1 1 1,-1 0-1,0-1 0,0 1 0,0 0 0,0 0 1,0 1-1,0-1 0,0 1 0,-1 0 1,1-1-1,-1 1 0,-4 0 0,1-1-36,-1 1 1,1-1-1,0 2 0,-1-1 0,1 1 1,-1 0-1,1 1 0,0 0 0,-1 0 1,1 0-1,0 1 0,-10 4 0,11-3-73,0 0-1,0 1 1,0 0 0,1 0-1,-1 0 1,1 1-1,0 0 1,1 0-1,-1 0 1,1 0 0,-4 7-1,6-9-20,0 0 0,1 0 0,-1 0 0,1 0 0,0 0-1,-1 0 1,1 0 0,1 0 0,-1 1 0,0-1 0,1 0 0,0 1 0,0-1-1,0 0 1,0 1 0,0-1 0,1 0 0,-1 0 0,1 1 0,0-1 0,0 0-1,0 0 1,1 0 0,-1 0 0,2 3 0,0-3-1,-1-1 1,0 0-1,1 0 0,-1 0 1,1 0-1,0 0 0,-1-1 1,1 1-1,0-1 0,0 1 1,0-1-1,0 0 0,0 0 1,0-1-1,1 1 0,-1-1 1,0 1-1,0-1 0,1 0 1,4-1-1,4 1 18,0-1 0,0-1-1,0-1 1,15-3 0,-11 0-6,1-1-1,-1-1 1,0 0-1,0 0 1,-1-2-1,0 0 1,-1-1-1,0 0 1,-1-1-1,0-1 1,-1 0-1,0 0 1,-1-1 0,-1-1-1,0 0 1,-1 0-1,-1-1 1,0 0-1,6-18 1,-12 26-23,1-1 0,-1 0 1,0 1-1,-1-1 1,0 0-1,0-10 0,-1 16-10,0 0-1,0 1 0,-1-1 0,1 0 0,-1 1 1,0-1-1,1 0 0,-1 1 0,0-1 1,-3-3-1,3 5-5,1 0 0,-1 0 0,0-1 0,-1 1 0,1 0 0,0 0 0,0 1 0,0-1 0,-1 0 0,1 0 0,0 0 0,-1 1 0,1-1 0,0 1 0,-1-1 1,1 1-1,-1 0 0,1-1 0,-1 1 0,-1 0 0,1 0-48,0 0 0,-1 1-1,1-1 1,0 0 0,0 1 0,0 0 0,0-1 0,0 1 0,0 0 0,0 0 0,0 0 0,0 0 0,0 1 0,0-1 0,1 0 0,-1 1 0,1-1-1,-1 1 1,1 0 0,-1 0 0,1-1 0,0 1 0,0 0 0,0 0 0,0 0 0,0 0 0,0 0 0,0 0 0,1 0 0,-1 1 0,1 2 0,-2 0-50,1 1 0,0-1 1,1 1-1,-1 0 1,1 0-1,0-1 1,1 1-1,-1 0 1,1-1-1,1 1 1,1 8-1,17 14-474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16932,'-2'0'101,"1"0"1,0 1-1,0-1 1,-1 1-1,1-1 1,0 1-1,0-1 1,0 1-1,0 0 1,-1-1-1,1 1 1,0 0-1,0 0 1,1 0-1,-1 0 1,0 0-1,0 0 1,-1 1-1,-14 25 181,10-16 33,-14 22 561,2 1 0,-14 37 0,24-50-578,1 0 1,1 1 0,1 0 0,-5 41-1,10-58-265,-1-1-1,1 1 0,0-1 0,1 1 1,-1-1-1,1 0 0,0 1 0,0-1 0,0 0 1,1 1-1,-1-1 0,1 0 0,0 0 1,5 7-1,-5-9-28,0 0 0,0 0 0,1 0 0,-1 0 1,1 0-1,-1 0 0,1-1 0,0 1 0,-1-1 0,1 0 1,0 1-1,0-1 0,0-1 0,0 1 0,0 0 0,0-1 0,0 0 1,0 1-1,1-1 0,-1 0 0,5-1 0,2-1-8,1 0-1,-1 0 1,0-1 0,0 0-1,0-1 1,13-6-1,54-36-31,-19 11-33,-57 34 69,-1 1 0,0-1-1,1 1 1,-1 0 0,1-1 0,0 1-1,-1 0 1,1-1 0,-1 1 0,1 0-1,-1 0 1,1-1 0,0 1 0,-1 0-1,1 0 1,0 0 0,-1 0 0,1 0-1,0 0 1,-1 0 0,1 0 0,0 0-1,-1 0 1,1 0 0,-1 0-1,1 0 1,0 1 0,-1-1 0,1 0-1,-1 0 1,1 1 0,0-1 0,-1 0-1,1 1 1,-1-1 0,1 1 0,0 2 1,0-1 1,-1 0 0,1 1-1,-1-1 1,0 1 0,1-1-1,-1 1 1,-1 2 0,1-2-2,0 0 1,0-1-1,0 1 1,0-1-1,0 1 1,1-1 0,-1 1-1,1-1 1,0 1-1,-1-1 1,3 4-1,-1-4-8,-1-1 1,1 1-1,0-1 0,0 1 0,0-1 1,0 0-1,0 0 0,1 0 1,-1 0-1,0 0 0,0 0 0,1-1 1,-1 1-1,1-1 0,-1 1 0,0-1 1,5 0-1,3 0-92,-1-1 0,1 0 0,11-3 0,4-2-275,0-1 0,0-1 0,0-1 0,35-19 0,-64 31 475,0 1-1,0 1 1,0-1-1,0 0 0,-4 8 1,7-10-59,-1 0 0,1 0 0,0 0 0,0 0 1,0 1-1,1-1 0,-1 0 0,0 3 0,1-4-28,0-1-1,0 1 0,0 0 1,0-1-1,0 1 1,0-1-1,0 1 1,0-1-1,0 1 0,0 0 1,1-1-1,-1 1 1,0-1-1,0 1 0,1-1 1,-1 1-1,0-1 1,1 1-1,-1-1 1,0 1-1,1-1 0,-1 0 1,1 1-1,-1-1 1,1 0-1,-1 1 0,1-1 1,-1 0-1,1 1 1,-1-1-1,1 0 1,5 2-10,-1-1 1,0 0 0,0 0-1,1 0 1,-1-1 0,1 1-1,-1-1 1,0-1-1,1 1 1,5-2 0,9-3-362,28-9 0,-32 8-486,33-6-1,-47 12 749,1 0 0,-1 0 0,1 0 0,-1 1-1,1-1 1,-1 1 0,1 0 0,-1-1 0,0 1 0,1 0 0,-1 1 0,0-1 0,0 0-1,0 1 1,0-1 0,0 1 0,0-1 0,3 5 0,18 10 88,-12-11 49,1 0-1,0-1 1,0-1-1,1 0 0,-1-1 1,1-1-1,-1 1 1,1-2-1,0 0 0,-1 0 1,1-1-1,-1-1 1,1 0-1,-1-1 0,1 0 1,18-8-1,-29 10-23,0 0-1,0 0 0,0 0 1,0 0-1,0-1 1,0 1-1,-1 0 0,1-1 1,0 1-1,-1-1 1,0 0-1,1 1 0,-1-1 1,0 0-1,0 0 1,0 0-1,0 0 0,0 0 1,0 0-1,0 0 1,-1 0-1,1 0 0,-1-1 1,1 1-1,-1 0 1,0 0-1,0 0 0,0-1 1,0 1-1,-1-3 0,0 2 23,0 1-1,0-1 0,0 0 0,-1 1 0,1-1 0,-1 1 0,0 0 0,1-1 0,-1 1 0,0 0 0,0 0 1,0 0-1,-1 0 0,1 0 0,0 1 0,-1-1 0,1 1 0,-1-1 0,1 1 0,-1 0 0,0 0 0,-4-1 0,5 2-10,0-1 0,0 1-1,1-1 1,-1 1 0,0 0-1,0 0 1,0 0 0,0 0-1,0 0 1,1 0-1,-1 0 1,0 1 0,0-1-1,0 1 1,0-1 0,1 1-1,-1 0 1,0 0-1,1-1 1,-1 1 0,0 0-1,1 1 1,-1-1 0,1 0-1,-3 3 1,3-2-21,1-1 0,-1 1 0,0 0 1,1 0-1,-1-1 0,1 1 0,-1 0 0,1 0 0,0 0 0,0-1 1,0 1-1,0 0 0,0 0 0,0 0 0,0 0 0,1-1 1,-1 1-1,1 0 0,-1 0 0,1-1 0,0 1 0,0 0 1,-1-1-1,1 1 0,0 0 0,1-1 0,0 2 0,4 3-178,0 1 0,1-2 0,0 1 0,0-1 0,0 0 0,1 0 0,0-1 0,-1 0 0,1 0 0,1-1 0,14 4 0,18 4-288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222 211 18012,'-2'-2'104,"1"0"0,-1 1 0,0-1 0,1 1 0,-1 0 0,0-1 0,0 1 0,0 0 0,0 0 0,0 0 0,0 1 0,0-1 0,0 0 0,0 1 0,0-1 0,0 1 0,-1 0 0,1 0 0,-3 0 0,1 0 20,0 1 0,0-1 1,-1 1-1,1 1 0,0-1 0,0 1 1,0-1-1,0 1 0,-5 3 1,-1 3 69,-1-1 0,1 2 0,1-1 0,-1 1 0,-14 19 0,16-17-73,0 1 1,0 1-1,-11 24 0,16-29-79,0-1 1,1 1-1,0-1 1,0 1-1,0 0 1,1 0-1,1 0 1,-1 12-1,1-19-36,0 0 0,0 1 0,0-1 0,0 0 0,0 0 0,0 1-1,0-1 1,1 0 0,-1 0 0,0 1 0,1-1 0,-1 0 0,1 0-1,-1 0 1,1 0 0,0 0 0,-1 0 0,1 0 0,0 0 0,0 0-1,0 0 1,0 0 0,0 0 0,0 0 0,0-1 0,0 1 0,0 0-1,0-1 1,0 1 0,0-1 0,0 1 0,1-1 0,-1 0 0,0 1 0,0-1-1,0 0 1,1 0 0,-1 0 0,0 0 0,0 0 0,3 0 0,2-1 2,-1-1 0,1 0 0,0 0 0,0 0 0,-1-1 0,0 0 0,10-6 0,6-6-1,0-2 0,0-1 0,-2 0 0,0-1-1,-2-1 1,0-1 0,16-26 0,-1-6-26,-2 0 1,24-60-1,-42 81-27,-12 32 44,1-1 0,-1 0 0,0 1 1,0-1-1,0 0 0,0 0 0,0 1 0,0-1 0,0 0 0,0 1 0,0-1 0,0 0 0,0 0 0,-1 1 0,1-1 0,0 0 0,-1 0 0,1 1 2,0 0-1,-1-1 1,1 1-1,0 0 1,0 0-1,-1 0 1,1 0-1,0 0 1,-1 0-1,1 0 1,0 0-1,0 0 1,-1 0-1,1 0 1,0 0-1,-1 0 1,1 0-1,0 0 1,0 0-1,-1 0 1,1 0-1,0 0 1,-1 0-1,1 0 1,0 0-1,0 0 1,-1 1-1,1-1 1,0 0 0,0 0-1,-1 0 1,1 1-1,0-1 1,0 0-1,0 0 1,-1 0-1,1 1 1,0-1-1,0 0 1,-6 8-2,0 0 0,1 0 0,0 0 1,0 0-1,0 1 0,1-1 0,-3 12 1,-20 70-11,22-72 33,1 0 0,1 1-1,0 0 1,0 31 0,3-46-18,0 0 0,0 0 0,0 0 0,1 1 0,-1-1 0,1 0 0,0 0 0,1 0 0,-1 0 1,1-1-1,-1 1 0,1 0 0,0-1 0,1 1 0,-1-1 0,1 0 0,-1 1 0,1-1 0,0 0 0,0-1 0,0 1 0,0 0 0,1-1 0,-1 0 1,1 0-1,0 0 0,6 3 0,-1-3-10,-1-1 1,1 1-1,0-1 1,0-1-1,0 1 1,0-2-1,0 1 1,0-1-1,-1-1 1,1 1-1,0-1 1,12-5-1,7-4-61,-1-1 0,37-21-1,-8-2-39,-50 31 99,0-1-1,0 1 0,-1-1 0,0 0 1,0-1-1,8-10 0,-12 15 11,-1 0 0,1 0 1,0 0-1,-1 0 0,1 0 0,-1 0 0,1 0 0,-1 0 0,0 0 0,1 0 0,-1 0 0,0 0 0,0-1 0,0 1 1,0 0-1,0 0 0,0 0 0,0 0 0,-1-2 0,1 2 2,-1 0-1,1 0 1,-1 1-1,1-1 1,-1 0 0,0 1-1,1-1 1,-1 0-1,0 1 1,1-1 0,-1 1-1,0-1 1,0 1-1,0 0 1,1-1 0,-1 1-1,0 0 1,0 0-1,-1-1 1,-3 0 14,-1 1 0,1 0 0,0 0 0,-1 0 0,1 0 1,-10 3-1,4-1 22,1 2 0,0-1 0,0 2 1,0-1-1,0 1 0,1 1 1,0-1-1,0 2 0,0-1 0,1 1 1,0 1-1,0-1 0,-9 13 0,14-16-25,0 0 0,0 0 0,0 1 0,0-1 0,1 1 0,0-1 0,0 1 0,0 0 1,0 0-1,1 0 0,0 0 0,0 0 0,0 0 0,1 0 0,0 0 0,0 0 0,0 0 0,0 0 0,1 0 0,0 0 0,0 0 0,0 0 0,1 0 0,-1 0 0,1 0 0,0 0 0,1-1 0,-1 1 0,1-1 0,4 5 0,-5-6-39,1 1 0,0-1-1,0 0 1,0 1 0,0-2 0,1 1 0,0 0-1,-1-1 1,1 1 0,0-1 0,0 0 0,0-1 0,0 1-1,0-1 1,0 1 0,1-1 0,-1 0 0,1-1-1,-1 1 1,0-1 0,1 0 0,-1 0 0,1 0 0,-1-1-1,0 1 1,9-4 0,-1 0-186,0 0-1,-1-2 1,0 1 0,0-1-1,0-1 1,-1 0 0,0 0-1,12-13 1,21-20-815,33-29-577,-64 60 1468,0 0 0,1 0 0,0 2 0,22-11-1,-33 17 184,0 0-1,1 0 0,-1 0 0,0 0 1,0 1-1,1-1 0,-1 1 0,0 0 1,1-1-1,-1 1 0,0 0 0,1 1 1,-1-1-1,1 0 0,2 1 0,-4 0 35,0 0 0,0 0 1,0 0-1,0 0 0,0 0 0,0 0 0,0 0 0,0 0 0,0 0 0,0 0 0,0 0 0,-1 1 0,1-1 0,-1 0 0,1 1 1,-1-1-1,1 0 0,-1 1 0,0-1 0,1 0 0,-1 1 0,0-1 0,0 1 0,0-1 0,-1 3 0,1 4 224,2 24 669,-1-31-946,-1 0 0,1 0 0,-1 1 1,1-1-1,-1 0 0,1 0 0,0 0 0,0 0 1,-1 0-1,1 0 0,0 0 0,0 0 0,0 0 1,0 0-1,0 0 0,0 0 0,0-1 0,1 1 1,-1 0-1,0-1 0,3 2 0,2-1-17,1 1-1,0-1 0,-1 0 0,1 0 1,0-1-1,0 0 0,13-2 1,48-12-323,-51 9 63,0 1 1,33-3-1,-49 7 204,1 0 0,-1 0 0,0 0 0,1 0 0,-1 0 0,1 0 0,-1 1 0,0-1 0,1 1 0,-1-1 0,0 1 0,1-1 0,-1 1 0,0-1 0,0 1 0,1 0 0,-1 0 0,0 0 0,0 0 0,0 0 0,0 0 0,0 0 0,0 0 0,-1 0 0,1 0 0,0 0 0,0 1 0,-1-1 0,1 0 0,-1 1 0,1-1 0,-1 0 0,0 1 0,1-1 0,-1 0 0,0 1 0,0 1 0,0-2 23,1 0 0,-1 0 0,0 0 0,1 0 1,-1 0-1,0 0 0,1-1 0,0 1 0,-1 0 0,1 0 0,-1-1 0,1 1 0,0 0 0,-1-1 0,1 1 1,0 0-1,0-1 0,-1 1 0,1-1 0,0 1 0,0-1 0,0 0 0,0 1 0,1-1 0,12 2-243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29 16980,'1'0'92,"-1"1"0,1-1 0,0 0 0,-1 1 0,1-1 0,0 1 0,-1-1 0,1 1 0,-1 0 0,1-1 0,0 1 0,-1 0 0,0-1 0,1 1 0,-1 0 0,1-1 0,-1 1 0,0 0 0,1 0 0,-1 0 0,0-1 0,0 1 0,0 1 0,0 0 37,0 1 1,0-1 0,0 0-1,-1 0 1,1 0-1,-1 0 1,0 0 0,0 0-1,-1 3 1,-5 6 277,0 0 1,-14 17 0,9-13 67,-99 131 840,-36 53-727,147-199-590,0 0 0,0 0-1,0 0 1,0 0 0,0 0-1,1 0 1,-1 0 0,0 0 0,0 0-1,0 0 1,0 0 0,0 0-1,0 0 1,0 0 0,0 0 0,0 0-1,0 0 1,0 0 0,0 0-1,0 0 1,0 0 0,0 0-1,0 0 1,0 0 0,0 0 0,0 1-1,0-1 1,0 0 0,0 0-1,0 0 1,0 0 0,0 0 0,0 0-1,0 0 1,0 0 0,0 0-1,0 0 1,8-6-121,13-14-150,146-195-1493,-109 137 1217,-27 35 270,53-64-335,-83 106 613,0 0-1,-1 1 1,1-1 0,0 0 0,0 0 0,0 0 0,0 1-1,0-1 1,0 0 0,0 1 0,0-1 0,0 1 0,0-1 0,2 1-1,-3 0 3,0 0 0,1 0 1,-1 0-1,0 0 0,0 0 0,1 0 0,-1 1 0,0-1 0,0 0 0,1 0 0,-1 0 0,0 1 0,0-1 0,0 0 0,0 0 0,1 1 0,-1-1 0,0 0 0,0 1 0,0-1 0,0 0 0,0 0 0,0 1 0,0-1 0,0 0 0,0 1 1,0-1-1,0 0 0,0 0 0,0 1 0,0-1 0,0 1 0,-6 31 72,-48 109 404,-3 7 174,48-120-439,2 0 0,0 0 0,-3 40-1,10-65-190,-1 37 240,1-39-257,0 0 0,0 0-1,0 0 1,0 0 0,1 0-1,-1 0 1,0 0 0,0 0-1,1 0 1,-1 1 0,1-1 0,-1-1-1,1 1 1,-1 0 0,1 0-1,-1 0 1,1 0 0,0 0-1,-1 0 1,1-1 0,0 1-1,0 0 1,0-1 0,0 1-1,0 0 1,0-1 0,-1 1-1,1-1 1,1 0 0,0 1 0,-1-1-11,-1 0 1,1 0 0,0-1 0,0 1-1,0 0 1,-1 0 0,1-1 0,0 1-1,0-1 1,-1 1 0,1-1 0,0 1-1,-1-1 1,1 1 0,-1-1 0,1 0-1,-1 1 1,1-1 0,-1 0 0,1 1-1,-1-1 1,1 0 0,-1 0 0,0 1-1,0-1 1,1 0 0,-1 0 0,0 0 0,0 0-1,0 0 1,4-28-202,-4 18 141,-1 1 0,0-1 0,0 1-1,-1-1 1,-1 1 0,0-1 0,0 1 0,-9-18 0,-2-8-45,47 54 187,-22-12-64,0-1 1,0 0-1,1 0 1,-1-2-1,1 1 1,0-1-1,0-1 1,0 0-1,0-1 1,0 0-1,1-1 1,-1 0-1,0-1 1,0-1 0,0 1-1,0-2 1,0 0-1,0 0 1,-1-1-1,1-1 1,-1 0-1,0 0 1,-1-1-1,17-12 1,-15 13 26,-9 12 57,-8 23 145,1-15-145,3-11-70,1 0 0,-1 0 0,1 0 1,0 0-1,0 0 0,1 0 0,-1 0 0,1 0 1,0 0-1,0 0 0,0 0 0,0 0 0,1 0 0,2 4 1,-2-6-20,0 0 0,-1 0 1,1-1-1,0 0 1,0 1-1,0-1 1,0 0-1,0 0 0,0 0 1,0 0-1,0 0 1,0 0-1,0 0 0,1-1 1,-1 1-1,0-1 1,0 0-1,1 0 1,-1 0-1,0 0 0,1 0 1,-1 0-1,0 0 1,1-1-1,-1 1 0,0-1 1,3-1-1,5-1-9,0-1 0,-1 0 0,1 0 0,-1-1 0,0 0 0,0-1 0,0 0 0,11-11 0,-8 7-42,0-2-1,-2 1 1,1-1 0,15-26 0,-15 11-207,-12 17 31,1 10 209,0-1 1,-1 1 0,1 0-1,0 0 1,-1 0-1,1 0 1,0 0 0,-1 0-1,1 0 1,0 0-1,-1 0 1,1 0-1,-1 0 1,1 0 0,0 1-1,-1-1 1,1 0-1,0 0 1,-1 0 0,1 0-1,0 1 1,-1-1-1,1 0 1,0 0 0,0 0-1,-1 1 1,1-1-1,0 0 1,0 1-1,-1-1 1,-2 4-115,-1 0 1,1 0-1,-1 0 0,1 0 1,1 1-1,-1-1 0,0 1 0,1-1 1,-3 9-1,4-10 66,0-1 0,0 1 0,1-1 0,-1 1 0,1 0-1,-1-1 1,1 1 0,0-1 0,0 1 0,0 0 0,0-1 0,0 1 0,0-1 0,1 1 0,0 0-1,-1-1 1,1 1 0,0-1 0,0 1 0,0-1 0,2 3 0,12 5-299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15099,'-11'2'385,"0"0"0,0 2-1,1-1 1,0 1 0,-1 0 0,1 1-1,1 1 1,-1-1 0,1 1 0,0 1-1,-13 11 1,21-17-377,0 0 1,0 0-1,1-1 0,-1 1 0,0 0 0,0 0 1,0 0-1,0 0 0,1 0 0,-1 0 0,1 0 1,-1 0-1,1 0 0,-1 0 0,1 1 0,-1-1 1,1 0-1,0 0 0,0 0 0,-1 1 0,1-1 1,0 0-1,0 0 0,0 0 0,1 1 0,-1-1 1,0 0-1,0 0 0,1 0 0,-1 1 0,0-1 1,1 0-1,-1 0 0,1 0 0,0 0 0,-1 0 1,1 0-1,0 0 0,0 0 0,-1 0 0,1 0 1,0-1-1,0 1 0,2 1 0,5 3-159,0 0 0,0-1 0,0 0-1,18 6 1,-12-5 5,32 11-278,-35-14 424,0 1-1,0 1 1,0 0-1,0 1 0,-1 0 1,0 0-1,17 13 1,-27-18 11,1 0 1,-1 1 0,0-1 0,1 0-1,-1 0 1,0 1 0,1-1 0,-1 0-1,0 0 1,0 1 0,1-1 0,-1 0-1,0 1 1,0-1 0,0 0 0,1 1-1,-1-1 1,0 0 0,0 1 0,0-1-1,0 0 1,0 1 0,0-1 0,0 1 0,0-1-1,0 0 1,0 1 0,0-1 0,0 1-1,0-1 1,0 0 0,0 1 0,0-1-1,0 0 1,-1 1 0,1-1 0,0 0-1,0 1 1,0-1 0,-1 0 0,1 1-1,0-1 1,0 0 0,-1 1 0,1-1-1,0 0 1,-1 0 0,1 0 0,0 1-1,0-1 1,-1 0 0,1 0 0,-1 1-1,-24 6 421,22-7-361,-7 3-139,-1-1-1,1 0 1,-1-1 0,1 0-1,-1-1 1,-12-1-1,23 1 64,1 0 0,-1 0 0,0 0 0,0 0 0,1 0 0,-1-1 0,0 1 0,0 0 0,0 0 0,1 0 0,-1 0 0,0 0 0,0-1 0,0 1 0,0 0 0,1 0 0,-1 0 0,0-1 0,0 1 0,0 0 0,0 0-1,0-1 1,0 1 0,0 0 0,0 0 0,1 0 0,-1-1 0,0 1 0,0 0 0,0 0 0,0-1 0,0 1 0,0 0 0,0 0 0,-1-1 0,1 1 0,0 0 0,0 0 0,0-1 0,0 1 0,0 0 0,0 0 0,0 0 0,0-1-1,-1 1 1,1 0 0,0 0 0,0 0 0,0-1 0,0 1 0,-1 0 0,1 0 0,0 0 0,0 0 0,0 0 0,-1-1 0,1 1 0,0 0 0,0 0 0,-1 0 0,1 0 0,0 0 0,0 0 0,-1 0 0,1 0 0,0 0-1,0 0 1,-1 0 0,19-8-288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17780,'-44'37'1869,"21"-17"-1067,-24 24 1,41-38-657,0 1 0,0 0-1,1 0 1,1 1 0,-1-1 0,1 1 0,0 0-1,-4 12 1,7-15-160,0-1 0,0 1 0,1 0 0,0 0 1,0 0-1,0 0 0,0-1 0,1 1 0,-1 0 0,3 7 0,19 47-655,-8-23 326,-14-36 341,42 134-798,-34-106 684,-2 0-1,4 52 1,-10-74 119,0 0 1,0 1 0,0-1 0,-1 0 0,0 0-1,-1 0 1,1 0 0,-1 0 0,0 0 0,-1-1-1,1 1 1,-1-1 0,0 1 0,-1-1 0,-4 6-1,5-8 27,1 0-1,0-1 1,-1 0-1,0 0 1,1 0-1,-1 0 1,0 0-1,0 0 1,0-1-1,-1 0 1,1 1-1,0-1 1,0 0-1,-1-1 1,1 1-1,0 0 1,-1-1-1,1 0 1,-1 0-1,1 0 1,-1 0-1,1-1 1,0 1-1,-1-1 1,1 0-1,0 0 1,-1 0-1,-4-2 1,4 1 4,0 0-1,-1-1 1,1 1 0,0-1 0,0 0-1,1 0 1,-1 0 0,1-1 0,-1 1-1,1-1 1,0 0 0,0 0-1,-3-6 1,2 3-23,1 0-1,0-1 1,1 1-1,0-1 1,0 1-1,1-1 1,-2-15 0,3 9-87,0 0 0,1 0 0,0 0 0,1 0 1,1 1-1,0-1 0,1 0 0,1 1 0,6-15 0,-4 15-7,1 0 0,0 1-1,1 0 1,0 0-1,0 1 1,1 1 0,18-15-1,-7 8 201,1 2 0,0 0 1,32-14-1,-2 4-135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65 15699,'-26'22'1865,"16"-14"-1233,0 1 0,-12 14 0,20-20-516,0-1 0,0 1 0,0 0 0,1-1 0,-1 1 0,1 0 0,0 0 0,0 0 0,0 0 0,0 0 0,0 0 0,0 0 0,1 1 0,-1 5 1,2-8-90,-1 0 0,0 0 0,0 0 0,0 0 1,0-1-1,1 1 0,-1 0 0,0 0 0,1 0 1,-1 0-1,1 0 0,-1 0 0,1-1 0,-1 1 1,1 0-1,-1 0 0,1-1 0,0 1 0,0 0 1,-1-1-1,1 1 0,0-1 0,0 1 0,1 0 1,0 0-9,1 0 0,0 0 0,0-1 1,-1 1-1,1-1 0,0 1 0,0-1 0,4 0 1,3-1-86,0 0 0,-1-1 1,19-5-1,-6-1-186,0-2 0,33-19 0,-35 17 6,0 2 1,42-16 0,-59 25 253,-1 1 0,1 0 0,-1 0 0,1 0 0,-1 1 0,1-1-1,-1 0 1,1 1 0,-1 0 0,1-1 0,-1 1 0,0 0 0,1 0 0,-1 1 0,0-1 0,0 0 0,0 1 0,0-1 0,0 1-1,0 0 1,2 2 0,0-1 8,0 0 0,0 0 1,1 0-1,-1 0 0,6 2 0,3-1-147,0-1 1,0 0-1,0-1 0,0-1 1,1 0-1,-1-1 1,0 0-1,1-1 0,-1 0 1,23-6-1,10-5-1375,73-29 0,-117 40 1480,0 0 0,-1 0 0,1 1 0,0-1 1,0 0-1,0 1 0,0 0 0,0-1 0,0 1 1,0 0-1,0 0 0,0 0 0,0 0 0,0 0 0,3 1 1,-4 0 68,0 0 0,0 0 1,-1 0-1,1 0 0,0 0 0,-1 0 1,1 0-1,-1 0 0,1 0 1,-1 1-1,0-1 0,1 0 1,-1 0-1,0 0 0,0 0 1,0 1-1,0-1 0,0 0 0,0 0 1,0 0-1,0 1 0,0-1 1,-1 0-1,1 0 0,0 0 1,-2 2-1,1 12 263,0-1 0,1 1 0,0 0 0,1 0 0,1 0 0,5 24 0,-3-17-439,3 41 0,-7-25-314,-8 73 0,6-98 438,0-1-1,-1 0 1,0 0-1,-1 0 1,0-1-1,-1 1 1,0-1-1,-1 0 1,0-1-1,-9 11 0,14-19 47,0-1-1,0 1 1,0-1-1,-1 0 0,1 1 1,-1-1-1,1 0 0,-1 0 1,1 0-1,-1 0 0,1 0 1,-1-1-1,0 1 0,-2 1 1,2-2-2,1 0-1,0 0 1,0 0 0,0 0-1,0 0 1,0-1 0,0 1-1,0 0 1,0 0 0,0-1 0,0 1-1,0-1 1,0 1 0,0-1-1,0 1 1,0-1 0,0 1 0,-1-2-1,0-1 34,-1 0-1,1 0 1,0-1-1,-1 1 1,2 0-1,-1-1 1,0 1-1,1-1 1,-1 0 0,1 1-1,-1-8 1,-1-7-137,1 1 0,1 0 0,1-1 1,0 1-1,1-1 0,1 1 0,1-1 1,0 1-1,7-19 0,-5 20-264,1 0 0,1 0 0,1 1-1,0 0 1,1 0 0,0 1 0,2 0 0,-1 1-1,2 0 1,-1 0 0,2 2 0,0-1 0,0 2-1,1-1 1,15-8 0,31-11-1718,87-32 1,1 1 6222,-138 53-830,-23 8-1845,-22 7-428,24-4-788,-6 0-88,0 2 0,1 0 1,-1 1-1,-26 13 1,42-19-197,0 1-1,0-1 1,1 1 0,-1 0 0,0-1 0,0 1 0,0-1-1,0 1 1,0 0 0,1 0 0,-1 0 0,0-1 0,1 1-1,-1 0 1,1 0 0,-1 0 0,1 0 0,-1 0-1,1 0 1,-1 0 0,1 0 0,0 0 0,0 0 0,-1 2-1,2-2-13,-1 0-1,1 0 0,-1 1 0,1-1 0,-1 0 1,1 0-1,0 0 0,0 0 0,-1 0 1,1 0-1,0 0 0,0 0 0,0 0 0,0-1 1,0 1-1,0 0 0,2 0 0,7 5-194,0-1-1,1 0 1,18 5-1,-21-8 69,19 7-211,-13-5 147,0 1 0,-1 0-1,1 1 1,16 10 0,-29-16 207,1 1-1,-1 0 1,0 0 0,0 0 0,0 0-1,0 0 1,0 0 0,0 0 0,0 0-1,0 0 1,0 0 0,-1 1 0,1-1 0,0 0-1,0 3 1,-1-4 13,0 1 0,0 0-1,0-1 1,0 1 0,0 0 0,0-1 0,0 1-1,0 0 1,-1-1 0,1 1 0,0 0-1,0-1 1,-1 1 0,1 0 0,0-1 0,-1 1-1,1-1 1,0 1 0,-1-1 0,1 1 0,-1-1-1,0 1 1,-2 2 47,-1-2 0,1 1 0,0 0 0,0-1-1,-1 1 1,1-1 0,-1 0 0,1 0 0,-1 0 0,-5 0 0,-19 1 524,-51-4 1,44-2-346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14819,'3'7'385,"-2"0"0,1-1 0,-1 1 0,0 0 0,0 1-1,-1-1 1,0 0 0,-1 13 0,0-6 332,-57 488 3618,58-499-4320,-6 36 96,4-18-41,-1 0-1,-1 0 0,-11 32 0,15-53-67,0 0 0,0 0 0,0 0 0,0 0 0,0 0 0,0-1 0,0 1 0,0 0 0,0 0 0,0 0 0,0 0-1,0 0 1,0 0 0,0 0 0,0 0 0,0 0 0,0 0 0,0 0 0,0 0 0,-1 0 0,1 0 0,0 0 0,0 0 0,0 0-1,0-1 1,0 1 0,0 0 0,0 0 0,0 0 0,0 0 0,0 0 0,0 0 0,-1 0 0,1 0 0,0 0 0,0 0 0,0 0-1,0 0 1,0 0 0,0 1 0,0-1 0,0 0 0,0 0 0,0 0 0,0 0 0,-1 0 0,1 0 0,0 0 0,0 0-1,0 0 1,0 0 0,0 0 0,0 0 0,0 0 0,0 0 0,0 0 0,0 0 0,0 0 0,0 1 0,0-1 0,0 0 0,0 0-1,0 0 1,0 0 0,0 0 0,0 0 0,-3-8 29,2-15-9,1 0-1,1 0 1,1 0-1,0 0 0,11-37 1,-8 32-47,46-175-345,-38 163 242,2 1 0,1 1 0,22-36 0,-32 64 86,0 1 0,1-1 0,0 1 1,0 1-1,1-1 0,0 1 0,1 0 0,9-6 1,-16 12 34,0 1 0,1-1-1,0 1 1,-1-1 0,1 1 0,0 0 0,-1 0 0,1 0 0,0 0 0,0 1 0,0-1 0,0 1 0,0 0 0,0 0-1,0 0 1,0 0 0,0 0 0,0 0 0,0 1 0,-1 0 0,1-1 0,0 1 0,0 0 0,0 0 0,-1 1 0,1-1 0,-1 1-1,1-1 1,-1 1 0,1 0 0,-1 0 0,0 0 0,0 0 0,0 0 0,3 4 0,-2-3 4,0 1 0,-1 0 0,1 0 1,0 0-1,-1 0 0,0 0 0,0 1 0,-1-1 0,1 1 1,-1-1-1,0 1 0,0-1 0,0 1 0,-1 0 0,1-1 1,-1 8-1,-1-8 19,0 0 1,0 0-1,0 0 1,0 0-1,-1 0 1,1 0 0,-1 0-1,0-1 1,0 1-1,-1-1 1,1 1-1,-1-1 1,0 0-1,1 0 1,-1 0-1,-1 0 1,1 0-1,0-1 1,-4 3 0,-12 4 46,1 0 1,-1-1 0,0-1 0,0-1-1,-1 0 1,0-2 0,0 0-1,0-1 1,-33 0 0,94-14-3202,-4 4 2507,8 1-157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15147,'0'0'80,"0"0"-1,0 0 1,0 0-1,1 0 1,-1 0-1,0-1 1,0 1-1,0 0 1,1 0-1,-1 0 1,0 0 0,0 0-1,0 0 1,1 0-1,-1 0 1,0 0-1,0 0 1,1 0-1,-1 0 1,0 0-1,0 0 1,0 0-1,1 0 1,-1 0-1,0 1 1,0-1-1,0 0 1,1 0-1,-1 0 1,0 0-1,0 0 1,0 0 0,0 1-1,1-1 1,-1 0-1,0 0 1,0 0-1,0 0 1,0 1-1,0-1 1,0 0-1,0 0 1,1 0-1,-1 1 1,0-1-1,0 0 1,0 0-1,0 0 1,0 1-1,0-1 1,0 0-1,0 0 1,0 1-1,0-1 1,0 0 0,-2 22 2100,2-18-2085,-1-1-1,1 1 0,-1-1 0,1 1 1,0-1-1,1 1 0,-1-1 0,0 0 1,1 1-1,1 4 0,-1-7-88,1 1-1,-1 0 0,1-1 1,0 1-1,0-1 1,-1 0-1,1 1 1,0-1-1,0 0 0,0 0 1,0 0-1,0 0 1,0-1-1,1 1 1,-1-1-1,0 1 1,0-1-1,0 0 0,1 1 1,-1-1-1,3-1 1,7 1-106,1-1 1,18-4-1,-19 3 30,26-7-174,27-3-250,-59 11 414,-1 1-1,1 0 1,0 0-1,0 0 0,-1 0 1,1 1-1,0 0 0,9 3 1,15 14-293,-27-16 305,0 1-1,0-1 0,1 0 1,-1 0-1,1 0 0,0 0 0,-1-1 1,1 1-1,0-1 0,6 1 1,-3-2-78,0 0 0,0 0 0,0 0 0,0-1 0,0 0 0,0-1 0,0 1 0,-1-2 0,1 1 0,-1 0 0,1-1 0,5-4 0,3-2-77,0-1 1,0 0 0,21-20-1,8-14-347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57 12907,'-19'42'2108,"10"-22"-1289,0 0 1,-11 39-1,15-36-571,1 0 0,1 0 1,1 0-1,1 28 0,2-36-209,0 0 1,1 1-1,1-1 0,0-1 0,1 1 1,0 0-1,10 19 0,-13-31-44,0-1-1,1 0 1,-1 1-1,1-1 1,-1 0 0,1 0-1,0 0 1,-1 0-1,1 0 1,1 0-1,-1 0 1,0-1 0,0 1-1,0-1 1,1 1-1,-1-1 1,1 0-1,2 1 1,-1-1 4,-1-1-1,1 1 1,0-1-1,-1 0 1,1 0-1,0 0 1,-1-1 0,1 1-1,0-1 1,-1 0-1,7-2 1,2-2 8,-1 0-1,1-1 1,-1-1 0,-1 0-1,1 0 1,14-14 0,-4 0 18,0 0 0,-2-2 0,32-47 1,35-83 177,-75 128-37,0-1 1,-2 0 0,-1-1 0,6-30-1,-14 52 134,-4 10-146,-4 9 6,4 3-118,1 0 0,1 1 1,0-1-1,1 1 0,3 31 0,-2-27-33,2 17 3,1 0-1,2 0 1,2-1-1,2 1 1,1-1-1,1-1 1,18 36 0,-4-28 13,-24-43-39,0 0-1,0 0 0,0-1 1,1 1-1,-1 0 1,1-1-1,-1 1 1,1-1-1,0 0 1,0 1-1,-1-1 0,1 0 1,0 0-1,0 0 1,0 0-1,0-1 1,0 1-1,0 0 1,1-1-1,2 1 0,-5-1 0,1 0 0,-1 0-1,1-1 1,-1 1-1,1 0 1,-1 0 0,0 0-1,1 0 1,-1-1 0,1 1-1,-1 0 1,0 0-1,1-1 1,-1 1 0,0 0-1,1-1 1,-1 1-1,0 0 1,0-1 0,1 1-1,-1-1 1,0 1-1,0 0 1,0-1 0,0 1-1,1-1 1,-1 1-1,0-1 1,0 1 0,0-1-1,0 1 1,0 0 0,0-1-1,0 1 1,0-1-1,0 1 1,0-1 0,0 1-1,-1-1 1,1 1-1,0 0 1,0-1 0,0 1-1,-1-1 1,-10-24-612,11 25 599,-117-187-2697,4 8 3135,113 179-409,-12-26 604,13 17-105,0 9-473,-1 0 0,1 0 0,-1 0 0,1 0 1,-1-1-1,1 1 0,-1 0 0,1 0 0,-1 0 0,1 0 1,-1 0-1,1 0 0,-1 0 0,1 0 0,-1 1 0,1-1 1,-1 0-1,1 0 0,-1 0 0,1 0 0,0 1 0,30 12 547,-14-5-531,1-1-1,0-1 1,0 0 0,29 5-1,7-9 8,1-6-40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15619,'3'2'426,"0"-1"-1,1 1 1,0-1 0,-1 1-1,1-1 1,0 0-1,-1-1 1,1 1-1,7 0 1,38-2 681,-27 0-596,181-19 156,-164 15-906,-38 4 229,-1 1 0,1 0 0,-1 0 0,1-1 1,-1 1-1,1 0 0,-1 0 0,1 0 0,-1 0 0,1 0 1,-1 0-1,1 0 0,-1 0 0,1 0 0,0 0 0,-1 0 1,1 0-1,-1 0 0,1 0 0,-1 1 0,1-1 0,-1 0 1,1 0-1,-1 1 0,0-1 0,1 0 0,-1 0 0,1 1 1,-1-1-1,0 0 0,1 1 0,-1-1 0,0 1 0,1-1 1,-1 1-1,1 0 0,-2 1-11,1 0-1,-1 0 1,1 0 0,-1 1 0,0-1-1,0 0 1,0 0 0,0 0 0,-2 2 0,-72 120 146,-39 69 583,92-150-505,2 0 0,-25 76-1,42-95-1082,3-22 144,-1-5 91,-2-9 250,-2-8-155</inkml:trace>
  <inkml:trace contextRef="#ctx0" brushRef="#br0" timeOffset="1">46 401 15811,'13'12'1697,"6"1"-1001,2-3-312,10-2 664,2-6-352,8-3-696,4-5-392,3-11 392,1-7-224,-3-15-232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3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18 17884,'0'-1'39,"-1"0"1,1 0-1,-1 0 1,1 0-1,-1 0 0,0 0 1,1 0-1,-1 0 1,0 0-1,0 1 1,1-1-1,-1 0 0,0 0 1,0 1-1,0-1 1,0 1-1,0-1 1,0 1-1,0-1 1,0 1-1,0 0 0,0-1 1,0 1-1,-1 0 1,1 0-1,0 0 1,0 0-1,0 0 0,0 0 1,0 0-1,0 0 1,0 0-1,-1 0 1,1 1-1,0-1 1,0 0-1,0 1 0,-1 0 1,-4 2 20,-1 1 1,1-1-1,0 1 0,1 1 1,-8 6-1,-5 7 86,0 1 0,1 1 0,1 0-1,1 1 1,-20 39 0,8-7 147,-28 79 0,4 28-8,45-134-275,1-1 0,1 1 0,1 0-1,1 35 1,2-54-19,0 0 0,1 1 0,0-1 0,0 0 0,1 0 0,0 0 0,0 0 0,1-1 0,4 11 0,-5-15 4,-1 0 0,1 0 0,-1 0 0,1 0 0,0-1 0,0 1-1,-1 0 1,1-1 0,0 1 0,1-1 0,-1 1 0,0-1 0,0 0 0,1 0 0,-1 0 0,0-1 0,1 1 0,-1 0-1,1-1 1,-1 0 0,1 1 0,-1-1 0,1 0 0,-1 0 0,1 0 0,-1-1 0,1 1 0,-1-1 0,4 0 0,2-2 5,0 0 1,1-1 0,-1 0-1,0 0 1,-1-1 0,1 1-1,-1-2 1,0 1 0,0-1-1,-1 0 1,1-1 0,-2 1-1,1-1 1,6-10 0,-4 5 30,0-1 1,-1 1-1,-1-1 1,0 0-1,-1-1 1,0 1-1,-1-1 1,3-16-1,-7 25-18,1 1 1,-1 0-1,0-1 0,0 1 1,-1 0-1,1 0 0,-1-1 1,0 1-1,0 0 0,0 0 1,-1 0-1,1 0 0,-1 0 1,-4-7-1,5 10-9,0 0 0,0 0 0,0 0 0,-1-1 0,1 1 0,0 0 0,0 0 0,0 1-1,-1-1 1,1 0 0,-1 0 0,1 1 0,0-1 0,-1 1 0,1-1 0,-1 1 0,-1-1 0,1 1-2,0 0 0,-1 0-1,1 1 1,0-1 0,0 0 0,0 1 0,0 0 0,0-1 0,0 1 0,0 0-1,1 0 1,-1 0 0,0 0 0,0 0 0,1 1 0,-3 1 0,2-2 1,1 0 0,-1 0 0,0 1 1,1-1-1,-1 1 0,1 0 0,-1-1 0,1 1 1,0 0-1,0 0 0,0 0 0,0 0 1,0 0-1,0 0 0,0 0 0,1 0 0,-1 0 1,1 0-1,-1 0 0,1 0 0,0 1 1,0-1-1,0 0 0,0 0 0,0 0 0,2 4 1,-1-4 0,0 0 0,0 0 1,0-1-1,1 1 0,-1 0 1,1-1-1,-1 1 0,1-1 0,0 0 1,-1 1-1,1-1 0,0 0 1,0 0-1,0 0 0,0 0 1,0-1-1,0 1 0,0-1 1,0 1-1,0-1 0,0 1 1,0-1-1,0 0 0,0 0 0,0 0 1,1 0-1,-1-1 0,3 0 1,13-1 0,0-1 1,0-2-1,0 0 1,22-9-1,69-36-28,-44 19-44,-60 28 64,-1 1-1,1 0 1,0 1 0,0-1 0,0 1-1,8-1 1,-12 2 5,0 0 0,-1 0 0,1 0-1,-1 0 1,1 0 0,0 0 0,-1 0 0,1 1 0,-1-1 0,1 0-1,-1 0 1,1 0 0,0 1 0,-1-1 0,1 0 0,-1 1-1,0-1 1,1 1 0,-1-1 0,1 0 0,-1 1 0,1-1-1,-1 1 1,1 0 0,-1 0 5,0 1 0,1-1 0,-1 1 0,0-1 1,0 0-1,0 1 0,0-1 0,0 1 0,0-1 0,0 1 0,0-1 0,-1 1 0,1-1 0,-1 3 0,-23 67 143,15-49-139,1 1 1,1 0 0,0 1 0,2 0 0,-2 35-1,6-58-33,1 0-1,0 0 0,0 0 1,0 0-1,0 1 0,0-1 1,1 0-1,-1 0 0,0 0 1,0 0-1,1 0 0,-1 0 1,1 0-1,-1 0 0,1 0 1,-1 0-1,1 0 0,0 0 1,-1 0-1,2 1 0,-1-2-14,0 1-1,-1-1 0,1 0 0,0 0 1,0 0-1,-1 0 0,1 0 0,0 0 1,0 0-1,-1 0 0,1 0 1,0 0-1,0 0 0,0 0 0,-1 0 1,1-1-1,0 1 0,0 0 0,-1-1 1,1 1-1,1-1 0,3-3-215,1 0 1,-1 0-1,0-1 0,0 0 0,6-7 0,11-15-315,17-33 0,-5 5-92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3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59 388 13619,'-3'20'898,"0"-1"1,-1 1-1,-1-1 0,-9 22 1,7-25-316,2 1 0,0 0 0,1-1 0,1 2 1,-2 27-1,4-43-546,1-1 1,0 0-1,0 0 1,0 0-1,0 0 1,0 1-1,1-1 1,-1 0-1,0 0 1,0 0-1,1 0 1,-1 0-1,1 0 1,-1 1-1,1-1 1,-1 0-1,1 0 1,0-1-1,-1 1 1,1 0-1,0 0 1,0 0-1,1 1 1,-1-2-13,1 1-1,-1-1 1,0 0 0,0 0 0,1 0-1,-1 0 1,0 0 0,1 0 0,-1 0-1,0 0 1,0 0 0,1 0-1,-1-1 1,0 1 0,1 0 0,-1-1-1,2 0 1,4-3-9,1 0-1,-1-1 1,0 0 0,-1 0-1,10-9 1,62-76-367,-17 16-517,-59 71 792,0 1-1,1 0 1,-1 0-1,0 0 1,1 0 0,-1 0-1,1 0 1,5-2-1,-8 4 61,1 0-1,-1 0 1,0 0-1,1-1 0,-1 1 1,0 0-1,1 0 1,-1 0-1,0 0 1,1 1-1,-1-1 0,0 0 1,0 0-1,1 0 1,-1 0-1,0 0 1,1 0-1,-1 0 0,0 1 1,1-1-1,-1 0 1,0 0-1,0 0 0,1 1 1,-1-1-1,0 0 1,0 0-1,1 1 1,2 17-218,-3-16 251,0 0-1,0 1 1,0-1-1,0 0 0,0 0 1,1 0-1,-1 0 1,1 0-1,-1 1 0,1-1 1,0 0-1,0 0 1,0 0-1,0-1 0,0 1 1,0 0-1,1 0 1,1 2-1,-1-3 12,0 0-1,0 0 1,0 0-1,0-1 1,0 1-1,0-1 1,0 1 0,0-1-1,0 0 1,0 1-1,0-1 1,0 0 0,0-1-1,0 1 1,0 0-1,0 0 1,0-1-1,0 1 1,0-1 0,2-1-1,8-3 59,-1 0 0,0 0 0,-1-1 0,1-1 0,-1 0 0,0 0 0,-1-1 0,0 0 0,15-17 0,-1-2 76,-2-1 1,20-34-1,-14 17-91,-2-1 0,-3-1-1,-1-1 1,15-52 0,-32 83-164,-14 43-43,8-20 129,-24 66-42,-104 341 662,128-406-584,-4 23 45,6-29-73,-1 1 1,1-1 0,0 0 0,0 0 0,0 0 0,0 0 0,0 1 0,0-1-1,0 0 1,0 0 0,0 0 0,1 1 0,-1-1 0,0 0 0,1 0-1,1 2 1,-2-3-4,1 0 1,-1 0-1,1-1 0,0 1 0,-1 0 0,1 0 0,-1-1 0,1 1 0,-1 0 0,1-1 0,-1 1 1,1-1-1,-1 1 0,1-1 0,-1 1 0,0-1 0,1 1 0,-1-1 0,0 1 0,1-1 0,-1 1 1,0-1-1,0 1 0,1-1 0,-1 0 0,0 1 0,0-1 0,0 0 0,0 0 0,8-24-128,-8 25 127,13-50-287,-6 22-74,13-37 0,-19 64 353,-1 1 0,0-1 0,0 0 1,1 1-1,-1-1 0,0 0 0,1 1 0,-1-1 0,1 1 0,-1-1 0,1 1 1,-1-1-1,1 1 0,-1-1 0,1 1 0,-1 0 0,1-1 0,0 1 0,-1 0 1,1-1-1,0 1 0,-1 0 0,1 0 0,0 0 0,-1-1 0,1 1 0,0 0 1,-1 0-1,1 0 0,0 0 0,0 0 0,-1 0 0,1 1 0,0-1 0,-1 0 1,1 0-1,0 0 0,-1 1 0,1-1 0,-1 0 0,2 1 0,28 21-57,-18-13 60,-3-4 28,0 0 1,-1-1 0,2 0 0,-1 0-1,0-1 1,1-1 0,-1 1 0,1-2 0,12 2-1,-16-2-10,-1-1-1,0 0 1,0 0-1,1 0 0,-1-1 1,0 0-1,0 0 1,0 0-1,0 0 1,0-1-1,0 0 0,0 0 1,0 0-1,0 0 1,-1-1-1,1 0 0,-1 0 1,0 0-1,4-4 1,-3-5-77,-10 8-104,4 3 157,0 1 0,-1 0-1,1 0 1,0 1 0,0-1 0,0 0-1,-1 0 1,1 0 0,0 1 0,0-1-1,0 1 1,0-1 0,-1 1-1,1-1 1,0 1 0,-1 1 0,0-1 6,1 0 0,-1 0 0,1 0 0,0 1 0,-1-1 0,1 0 0,0 1 0,0-1 0,0 1-1,0-1 1,0 1 0,0-1 0,0 1 0,1 0 0,-1-1 0,1 1 0,-1 0 0,1 0 0,-1-1 0,1 1 0,0 0 0,0 0 0,0 0 0,0-1 0,0 1 0,1 0 0,0 3 0,0-2 10,1-1 0,-1 0 0,1 0 0,0 0 1,-1 0-1,1 0 0,0 0 0,0 0 0,1 0 0,-1-1 0,0 1 0,0-1 0,1 0 0,-1 0 0,1 0 0,-1 0 0,1 0 0,4 1 0,95 20-58,-57-13 118,-1 2 1,48 18-1,-91-28-15,1 0 0,-1-1 0,1 1 1,-1 0-1,1-1 0,0 1 0,-1-1 0,1 0 1,0 1-1,0-1 0,-1 0 0,1 0 0,0 0 0,0 0 1,-1 0-1,1-1 0,0 1 0,-1-1 0,1 1 0,0-1 1,2 0-1,-2-2 36,0 1 1,0 0 0,-1 0 0,1-1-1,-1 1 1,1-1 0,-1 1-1,0-1 1,0 0 0,0 0-1,0 1 1,0-6 0,23-108 928,5-20-569,-28 133-444,0 1 0,-1-1 0,1 1 0,0-1 0,0 1 0,1 0 0,-1-1 1,0 1-1,1 0 0,-1 0 0,1 0 0,0 0 0,0 0 0,0 0 0,2-2 1,-2 4-38,0-1 1,-1 1 0,1-1 0,0 1 0,-1 0 0,1 0-1,0 0 1,0 0 0,-1 0 0,1 0 0,0 0 0,-1 0 0,1 1-1,0-1 1,-1 0 0,1 1 0,0 0 0,-1-1 0,1 1 0,-1 0-1,1 0 1,-1 0 0,0 0 0,3 2 0,57 46-3097,-54-44 2448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3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18940,'30'-4'1432,"22"-7"-1488,2-4-456,1 2 912,-4 5-144,-11 1-240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3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12003,'-1'7'1071,"0"1"0,-1-1 1,1 1-1,-2-1 1,-4 14-1,-4 9 205,-2 15-56,-15 64 315,26-95-1392,0-1 0,0 1 0,1 0 1,1-1-1,3 27 0,-3-38-126,0-1-1,1 1 1,-1 0-1,0 0 1,1 0-1,-1 0 1,1 0-1,0-1 1,0 1-1,-1 0 1,1-1-1,1 1 1,-1 0-1,0-1 1,0 1-1,0-1 1,1 0-1,-1 1 1,1-1-1,-1 0 1,1 0-1,-1 0 1,1 0-1,0 0 1,1 1-1,1-2 2,-1 1 1,0-1-1,1 0 0,-1 0 0,1 0 0,-1 0 0,1-1 0,-1 1 0,0-1 0,1 0 0,-1 0 0,6-3 0,6-2 26,-1-2 0,-1 0 0,0 0 0,0-1 0,12-11 0,10-15 40,52-66-1,-38 43-345,-49 57 243,1-1 0,0 1-1,0 0 1,1 0-1,-1 0 1,0 0 0,0 0-1,0 0 1,1 0-1,-1 0 1,1 1 0,-1-1-1,2 0 1,-2 1 9,-1 0 0,1 0 0,-1 0-1,0 0 1,1 0 0,-1 0 0,1 0 0,-1 0 0,0 0 0,1 1 0,-1-1 0,0 0 0,1 0 0,-1 0 0,1 1 0,-1-1 0,0 0 0,0 1 0,1-1 0,-1 0-1,0 0 1,1 1 0,-1-1 0,0 0 0,0 1 0,0-1 0,1 1 0,-1-1 0,0 0 0,0 1 0,1 5-67,1 0 1,-1 0 0,-1 0-1,1-1 1,-1 8 0,0-2 48,0 12-76,0-16 102,-1-1 1,1 1-1,0 0 0,1-1 1,0 1-1,0-1 0,0 1 1,1-1-1,0 0 0,0 0 1,5 9-1,-6-14 16,0 0 0,1 0 0,-1 0 0,0 0 0,1 0 1,-1 0-1,1 0 0,-1-1 0,1 1 0,-1 0 0,1-1 0,0 1 0,-1-1 0,1 0 0,0 0 1,-1 0-1,1 0 0,0 0 0,-1 0 0,1 0 0,0 0 0,-1 0 0,1-1 0,-1 1 0,1-1 1,0 1-1,-1-1 0,1 0 0,-1 0 0,2-1 0,8-3 66,0-1 0,18-15 0,-25 18-52,23-18 88,-15 11-109,-1 1 0,1 1 0,19-11 0,-30 19-11,0 0-1,-1-1 1,1 1-1,-1 0 1,1 0-1,0-1 0,-1 1 1,1 0-1,0 0 1,-1 0-1,1 0 1,0 0-1,-1 0 0,1 0 1,0 0-1,0 0 1,-1 0-1,1 0 1,0 0-1,-1 1 0,1-1 1,-1 0-1,1 0 1,0 1-1,-1-1 1,1 0-1,-1 1 0,1-1 1,0 1-1,-1-1 1,1 1-1,-1-1 1,0 1-1,1-1 0,-1 1 1,1-1-1,-1 1 1,0-1-1,1 1 1,-1 0-1,0-1 0,0 1 1,0 0-1,1-1 1,-1 1-1,0 0 1,0 0-1,1 7-23,0-1 1,-1 0-1,0 15 0,0-5-15,0-12 49,1 1 0,-1 0 0,2-1 0,-1 1 1,0-1-1,1 1 0,0-1 0,5 10 0,-6-14-16,1 1 0,-1 0-1,0-1 1,1 1 0,0-1 0,-1 1-1,1-1 1,0 0 0,0 0 0,0 0-1,0 0 1,0 0 0,0 0 0,0 0-1,0-1 1,0 1 0,0-1 0,0 1 0,0-1-1,0 0 1,1 0 0,-1 0 0,0 0-1,0 0 1,0 0 0,4-2 0,5 0-185,1-1 0,-1-1 0,0 0 0,0-1 1,0 0-1,-1 0 0,14-10 0,67-55 236,-73 55-234,18-14-91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138 451 14651,'-3'5'431,"-1"0"-1,0 0 1,0 0 0,-1-1-1,1 1 1,-1-1-1,0 0 1,0-1 0,-1 1-1,-8 4 1,7-4-257,0 0-1,1 1 1,-1 0-1,1 0 1,-12 12 0,15-13-145,-1 1 0,1 0 0,0 0 0,0 0 1,0 1-1,1-1 0,-3 9 0,5-13-26,-1 1 0,1-1 1,0 1-1,-1-1 0,1 1 0,0-1 0,0 1 0,0 0 0,1-1 0,-1 1 0,0-1 1,0 1-1,1-1 0,-1 1 0,1-1 0,0 1 0,-1-1 0,1 0 0,0 1 0,0-1 1,0 0-1,0 0 0,0 1 0,0-1 0,0 0 0,0 0 0,0 0 0,0 0 0,1 0 0,-1 0 1,0-1-1,4 2 0,5 2 3,0 0 1,1-1-1,-1-1 1,1 1-1,0-2 1,16 1-1,69-3-2,-76 1-4,-7-1 5,53-4 55,-61 5-46,-1-1 0,1 0 1,-1 0-1,0-1 0,1 1 1,-1-1-1,0 0 0,0 0 0,0 0 1,0-1-1,5-4 0,-7 5-2,-1 0-1,1 0 1,-1-1 0,0 1-1,0 0 1,0-1-1,0 1 1,0 0 0,-1-1-1,1 1 1,-1-1-1,1 1 1,-1-1 0,0 1-1,0-1 1,0 1-1,0-1 1,-1 1 0,1-1-1,-2-3 1,-1-8 35,-2 0 0,-7-18 1,6 19-35,2 4-16,-9-27-20,13 36 11,-1-1 1,1 0 0,0 0 0,0 0-1,-1 1 1,1-1 0,0 0 0,0 0-1,0 0 1,0 0 0,0 1 0,0-1 0,0 0-1,1 0 1,-1 0 0,0 1 0,0-1-1,1 0 1,-1 0 0,0 1 0,1-1-1,-1 0 1,1 0 0,-1 1 0,1-1-1,-1 1 1,1-1 0,-1 0 0,1 1 0,0-1-1,-1 1 1,1-1 0,0 1 0,-1 0-1,2-1 1,41-11-666,-23 8 249,0-2-1,-1 0 0,1-1 0,-1-1 0,21-13 0,-16 6-324,-1-2 1,-1 0-1,-1-2 1,0 0-1,24-29 0,-33 33 576,-1 0 1,0-1-1,0 0 0,-2 0 0,0-1 1,-1 0-1,-1-1 0,9-33 0,-15 48 273,0 0 0,-1 0 0,1 0 0,-1-1 0,0 1 0,0 0 0,0 0 0,0-1 0,-1 1 0,0-4 0,1 7-47,0 0 0,0-1-1,-1 1 1,1 0-1,0-1 1,0 1 0,-1 0-1,1-1 1,0 1 0,0 0-1,-1-1 1,1 1-1,0 0 1,-1 0 0,1-1-1,0 1 1,-1 0-1,1 0 1,0 0 0,-1-1-1,1 1 1,-1 0 0,1 0-1,0 0 1,-1 0-1,1 0 1,-1 0 0,0 0-1,0 0 98,-1 1 0,0-1 0,1 1 0,-1-1-1,1 1 1,-1 0 0,1-1 0,-1 1 0,1 0-1,0 0 1,-2 2 0,-6 5 88,0 0-1,1 1 1,0 0 0,1 1-1,0 0 1,1 0-1,0 0 1,0 1 0,1 0-1,-4 12 1,-6 20-165,-10 58-1,23-95-76,-7 37-416,2 0 1,2 0-1,2 0 0,3 68 0,0-107 368,0 0-1,1 1 1,-1-1 0,1 1-1,0-1 1,0 0 0,1 0-1,-1 1 1,1-1 0,0 0-1,0 0 1,0-1-1,5 8 1,-5-10 49,1 1 1,-1-1-1,0 1 0,0-1 0,1 0 0,-1 0 1,1 0-1,-1 0 0,1 0 0,-1 0 0,1-1 1,-1 1-1,1-1 0,0 0 0,-1 0 0,1 0 1,0 0-1,-1 0 0,1 0 0,0-1 0,-1 1 1,1-1-1,-1 0 0,4-1 0,8-4 48,0 0 0,-1 0 0,0-1-1,0-1 1,-1 0 0,1-1 0,-2-1-1,17-16 1,3-6 173,41-57 0,-33 35-103,49-92 0,-68 107 10,-2-1-1,-2 0 1,16-59-1,-31 87 33,-6 12 79,-7 14 179,-4 17-154,2 1 0,1 1 0,2 0-1,1 1 1,2 0 0,1 0 0,-4 52-1,9-62-178,1 1-1,1-1 1,1 1 0,7 38-1,-6-54-58,1-1 0,-1 1 1,1-1-1,1 1 0,0-1 0,0 0 0,5 7 0,-6-11-5,0 0 1,0 0-1,1 0 0,-1-1 0,1 1 1,0-1-1,0 0 0,0 0 0,0-1 0,1 1 1,-1-1-1,1 0 0,7 2 0,-11-3-18,1 0-1,-1-1 1,1 1-1,-1-1 0,1 1 1,0-1-1,-1 0 1,1 0-1,0 0 0,-1 0 1,1 0-1,0 0 1,-1 0-1,1 0 0,-1-1 1,1 1-1,0 0 1,-1-1-1,1 0 0,-1 1 1,1-1-1,-1 0 1,1 0-1,-1 0 0,0 0 1,1 0-1,-1 0 1,0 0-1,0 0 0,0 0 1,0-1-1,0 1 1,2-3-1,-2 1-50,0 0-1,-1 0 1,1-1-1,0 1 1,-1 0-1,0 0 1,0 0 0,0-1-1,0 1 1,0 0-1,-1 0 1,0-1-1,1 1 1,-1 0-1,0 0 1,-3-5 0,-17-31-121,-2 1 1,-1 0-1,-2 2 1,-39-41-1,16 19 943,45 53-671,1 1 4,0 1-1,0 0 1,1-1 0,-1 0 0,1 1-1,0-1 1,0 0 0,0 0 0,1 0 0,-3-7-1,4 11-78,0-1 0,0 1-1,0 0 1,0-1 0,0 1-1,0-1 1,0 1-1,0-1 1,0 1 0,1-1-1,-1 1 1,0-1 0,0 1-1,0 0 1,0-1-1,1 1 1,-1-1 0,0 1-1,0 0 1,1-1 0,-1 1-1,0 0 1,1-1-1,-1 1 1,0 0 0,1-1-1,-1 1 1,1 0 0,-1 0-1,18-3 286,23 10-153,-38-7-142,147 46-763,-43-11 443,-36-15 41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1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99 402 11250,'-9'2'274,"-6"2"314,-1 1 1,1 1-1,-24 12 1,34-13-192,8-2 213,3-2-291,1 0 0,-1 0 0,0-1 0,1 0 1,-1 0-1,0 0 0,1-1 0,11-3 1,7 0 94,542-64 2752,292-11-3043,-249 38-1258,695-57-646,-790 45 2362,300-28 1512,-799 80-2045,105-11 145,176 7 0,-281 6-332,0 0 1,0 1-1,0 1 1,0 1-1,19 6 1,-34-10 110,-1 0 0,1 1 0,0-1 0,-1 0 0,1 0 0,-1 1 0,1-1 0,0 0 0,-1 1 0,1-1 0,-1 1 0,1-1 0,-1 1 1,1-1-1,-1 1 0,0-1 0,1 1 0,-1-1 0,0 1 0,1-1 0,-1 1 0,0 0 0,1-1 0,-1 1 0,0 0 0,0 0 10,0 0-1,-1-1 0,1 1 1,0 0-1,0-1 1,-1 1-1,1-1 1,-1 1-1,1-1 1,-1 1-1,1-1 0,-1 1 1,1-1-1,-1 1 1,1-1-1,-1 1 1,1-1-1,-1 0 0,0 1 1,1-1-1,-1 0 1,0 1-1,-32 7-325,-7-3-40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11923,'0'1'33,"0"-1"1,0 0-1,0 0 1,0 0-1,0 1 1,0-1 0,0 0-1,0 0 1,0 1-1,0-1 1,0 0 0,0 0-1,0 1 1,0-1-1,0 0 1,0 0 0,0 1-1,0-1 1,-1 0-1,1 0 1,0 0-1,0 1 1,0-1 0,0 0-1,0 0 1,-1 0-1,1 0 1,0 0 0,0 1-1,0-1 1,-1 0-1,1 0 1,0 0 0,0 0-1,-1 0 1,1 0-1,0 0 1,0 0-1,-1 0 1,1 0 0,0 0-1,0 0 1,0 0-1,-1 0 1,1 0 0,0 0-1,0 0 1,-1 0-1,1 0 1,0 0-1,0 0 1,-1 0 0,1 0-1,0 0 1,0 0-1,0-1 1,-1 1 0,1 0-1,0 0 1,0 0-1,0 0 1,0-1 0,-1 1-1,1 0 1,0 0-1,0 0 1,0-1-1,-3 27 684,3-22-621,-6 273 1749,4-113-1445,14 866 94,1-54-499,-21-602 15,-4 296 23,5-204 2,0 84 10,15-198-130,-7 386-181,-10-425 221,7-191 35,-7 0 43,0 14-70,9-134 36,0 1-62,0 1 0,0-1 0,0 0 0,-1 0 0,1 1 1,-2 5-1,2-9 47,-1 0 0,1 1 0,0-1 0,0 1 0,-1-1 0,1 0 0,0 1 0,0-1 0,-1 0 1,1 0-1,0 1 0,-1-1 0,1 0 0,0 0 0,-1 1 0,1-1 0,0 0 0,-1 0 0,1 0 0,-1 0 0,1 1 0,-1-1 1,-14-5-329,9 0 226,1-4-36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1 837 14115,'0'1'131,"0"0"-1,0 0 1,1 1-1,-1-1 1,1 0-1,-1 0 1,1 0-1,0 0 1,-1 0 0,1 0-1,0 0 1,0 0-1,-1 0 1,1 0-1,2 2 1,-2-3-72,1 0 0,-1 1 1,0-1-1,0 0 0,0 0 0,1 0 0,-1 0 1,0 0-1,1 0 0,-1 0 0,0 0 1,0 0-1,0-1 0,1 1 0,-1-1 0,0 1 1,0-1-1,2 0 0,8-5 163,-1 1 1,0-2-1,0 1 0,-1-1 0,0-1 1,0 0-1,13-15 0,51-73 534,-22 18-561,-3-1 0,-4-3 0,-3-1 0,-4-2 0,40-135-1,-60 160-163,-1 132 47,21 57-47,55 129 0,-12-40-153,-78-213 237,2 6 47,0 0-1,-1-1 1,0 1-1,-1 1 0,0-1 1,-1 0-1,0 22 0,-4-14 69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17508,'-5'24'385,"1"1"1,1-1-1,1 1 1,1 0-1,3 29 1,-2-3 5,10 279-26,-1-49-626,-9-265 234,1-10 10,-1-1 0,0 1 0,0-1 1,0 1-1,-1-1 0,0 1 0,0-1 0,-3 9 1,4-14 13,0 0 1,0 0 0,0 0 0,0 1-1,0-1 1,0 0 0,0 0 0,0 0 0,0 0-1,0 0 1,0 1 0,0-1 0,-1 0-1,1 0 1,0 0 0,0 0 0,0 0-1,0 0 1,0 0 0,0 1 0,0-1-1,-1 0 1,1 0 0,0 0 0,0 0-1,0 0 1,0 0 0,0 0 0,-1 0-1,1 0 1,0 0 0,0 0 0,0 0 0,0 0-1,-1 0 1,1 0 0,0 0 0,0 0-1,0 0 1,0 0 0,-1 0 0,-4-7-33,-2-15 0,-3-19-23,3-1 1,-5-72-1,9-87-67,4 139 98,10-65 0,-8 108 27,0-1 1,2 1-1,0 0 0,1 0 0,1 1 1,1 0-1,16-28 0,-20 40 4,0 0 0,1 0-1,-1 1 1,1 0 0,0 0 0,1 0 0,-1 0-1,1 1 1,0 0 0,0 1 0,1-1-1,7-2 1,-9 4-1,0 0-1,0 1 1,0-1-1,0 1 0,0 0 1,0 1-1,1 0 1,-1-1-1,0 2 1,0-1-1,1 0 1,-1 1-1,0 0 1,0 0-1,0 1 1,0 0-1,5 2 1,-8-3 6,-1-1 1,1 1 0,-1 0 0,1-1-1,-1 1 1,0 0 0,1 0 0,-1 0 0,0 0-1,0 1 1,0-1 0,0 0 0,0 0-1,0 1 1,0-1 0,0 0 0,-1 1-1,1-1 1,0 1 0,-1-1 0,1 1 0,-1 1-1,0 0 13,0-1 0,0 1-1,0-1 1,-1 1-1,1-1 1,-1 1 0,1-1-1,-1 1 1,0-1 0,0 0-1,0 1 1,-3 3-1,-4 5 74,-1-1 0,0 1 0,0-1 0,-12 9-1,18-16-76,-54 43 253,51-42-266,1 0 0,-1-1 0,0 0 0,0 0 0,0 0 0,-1-1 0,1 0 0,-12 3 0,18-5-5,-1 0 0,0 0 0,0 0 0,1 0 0,-1 0-1,0 0 1,0 0 0,1 0 0,-1 0 0,0-1 0,0 1 0,1 0 0,-1 0 0,0-1-1,1 1 1,-1 0 0,1-1 0,-1 1 0,0-1 0,1 1 0,-1 0 0,0-2-1,-7-20-39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118 459 13715,'-12'-2'289,"0"1"1,0 0 0,-1 1-1,1 0 1,0 0-1,-1 2 1,-17 3-1,30-5-282,0 0 0,0 0 0,0 0 0,1 0-1,-1 1 1,0-1 0,0 0 0,0 0 0,0 0 0,0 0-1,0 0 1,0 0 0,1 0 0,-1 0 0,0 1-1,0-1 1,0 0 0,0 0 0,0 0 0,0 0-1,0 0 1,0 1 0,0-1 0,0 0 0,0 0-1,0 0 1,0 0 0,0 0 0,0 1 0,0-1-1,0 0 1,0 0 0,0 0 0,0 0 0,0 1 0,0-1-1,0 0 1,0 0 0,0 0 0,0 0 0,0 0-1,0 0 1,-1 1 0,1-1 0,0 0 0,0 0-1,0 0 1,0 0 0,0 0 0,0 0 0,0 0-1,-1 0 1,1 1 0,0-1 0,0 0 0,0 0 0,0 0-1,0 0 1,-1 0 0,1 0 0,0 0 0,17 4 283,40-2 32,0-2 0,63-9 1,-39 2-224,592-23-48,-601 27-36,514-39 33,111-4 175,4 74 7,-121-1-131,-285-31 166,375-51 1,-262 0-117,339-41-70,277-33-76,-874 109 10,262-13 97,-331 33-57,0 3 0,0 5-1,84 18 1,-165-26-47,28 8-167,-22-1-338,-7-6 455,1-1-1,0 1 0,-1 0 0,1-1 1,0 1-1,-1-1 0,1 1 0,-1-1 1,1 1-1,-1-1 0,1 1 0,-1-1 0,1 1 1,-1-1-1,1 0 0,-1 1 0,0-1 1,0 1-1,-31 9-542,16-6 158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26 16291,'-59'73'2950,"42"-54"-2193,1 1 0,0 1 0,-23 40 0,39-61-750,-1 1 0,0 0 0,1 0 0,-1 0 0,1 0 0,-1 0 0,1 0 0,0 0 0,-1 0 0,1 0 0,0 1 0,0-1 0,0 0 0,0 0 0,0 0 0,0 0 0,0 0 0,0 0 1,0 0-1,0 0 0,1 0 0,-1 1 0,0-1 0,1 0 0,-1 0 0,1 0 0,-1 0 0,1-1 0,0 1 0,-1 0 0,1 0 0,0 0 0,-1 0 0,1-1 0,0 1 0,0 0 0,0 0 0,0-1 0,0 1 0,1 0 0,5 1-153,0 0-1,-1 0 0,1-1 0,0 1 1,11-1-1,7 2-200,-17-1 228,-1 0 1,0 0-1,0 0 1,0 1-1,0 0 1,0 1-1,0-1 0,-1 1 1,7 5-1,-11-7 112,1 1 0,-1-1-1,0 0 1,0 0-1,0 1 1,-1-1 0,1 1-1,0 0 1,-1 0 0,0-1-1,1 1 1,-1 0 0,0 0-1,-1 0 1,1 0 0,-1 0-1,1 0 1,-1 0-1,0 0 1,0 1 0,0-1-1,0 0 1,-1 0 0,-1 5-1,0-1 91,0-1-1,-1-1 1,0 1-1,0 0 0,0-1 1,-1 1-1,0-1 1,0 0-1,0 0 0,-1-1 1,0 1-1,1-1 1,-2 0-1,1 0 1,-7 3-1,6-3-16,0-1 0,-1 1 0,1-1-1,-1-1 1,1 1 0,-1-1 0,0 0 0,0-1 0,0 0-1,0 0 1,0 0 0,0-1 0,-13-1 0,18 1-125,0-1 1,0 0 0,0 1 0,-1-1-1,1 0 1,0 0 0,1-1-1,-1 1 1,0 0 0,0 0-1,0-1 1,1 1 0,-1-1-1,1 0 1,-1 1 0,1-1 0,-1 0-1,1 0 1,0 0 0,0 0-1,0 0 1,0 0 0,1 0-1,-2-4 1,0-4-61,0 0 0,0-1-1,1 1 1,1-12 0,-1-34-448</inkml:trace>
  <inkml:trace contextRef="#ctx0" brushRef="#br0" timeOffset="1">119 0 15299,'29'8'1889,"1"3"-1257,6 5-248,1 1 808,2-1 1041,2-2-1585,2-4-88,0-3-56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14963,'-9'-4'1309,"15"0"-28,22-1-33,-8 5-1191,0 1-1,0 1 1,-1 0-1,1 2 1,-1 0-1,0 1 1,0 1-1,28 13 1,8 8-18,76 48 0,-130-75-13,0 1 0,1-1 0,-1 1 0,0 0 0,0 0 0,0-1 0,0 1 0,0 0 0,0 0 0,0 0 1,0 0-1,0 0 0,0 0 0,0 1 0,0-1 0,-1 0 0,1 0 0,-1 1 0,1-1 0,-1 0 0,1 0 0,-1 2 0,0 0 46,-1-1 0,0 0 0,0 0 0,0 0 0,0 0 0,0 0 0,0 0 0,-1-1 0,1 1 0,-1 0 0,1-1 0,-1 1 0,-3 2 0,-379 331 570,313-282-882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14555,'6'0'1776,"4"12"-975,6 9-361,2 5 1992,5 6-1600,5 5-455,0 2-81,7 2-136,-2-5-176,-2-7-456,1-6-273,-5-16 609,-7-7-112,6-23-88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15835,'-9'32'1657,"2"7"-1177,-2 12-216,-1 8 896,2 8-592,-1 5-144,3 1-288,-1-3-224,3-12-592,0-10 624,4-16-112,4-11-56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 13291,'-12'-40'1249,"13"39"-877,5 8-124,7 12 73,18 34 63,2-1 0,3-2 1,67 74-1,31 5 10,17 18-140,381 483-9,-388-448-232,81 110-5,99 119 43,65-14 60,31-31-14,69 65-60,-181-146-15,176 171-23,-261-229 81,-222-226-38,0 0 0,0 0 0,0 0 0,0 0 0,0 0-1,0 1 1,-1-1 0,1 0 0,0 0 0,0 0 0,0 3 0,-5-2 904,-9-5-546,-1-3-86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4478 13275,'-3'1'181,"0"-1"1,0 1-1,-1-1 1,1 0-1,0 0 1,0 0-1,0-1 1,-5 0-1,8 1-168,0 0 0,0 0 0,-1 0 0,1 0 0,0 0-1,0 0 1,0-1 0,-1 1 0,1 0 0,0 0 0,0 0 0,0 0 0,-1 0 0,1 0-1,0-1 1,0 1 0,0 0 0,-1 0 0,1 0 0,0 0 0,0-1 0,0 1 0,0 0 0,0 0-1,0 0 1,0-1 0,-1 1 0,1 0 0,0 0 0,0-1 0,0 1 0,0 0 0,0 0 0,0-1-1,0 1 1,0 0 0,0 0 0,0-1 0,1 0 6,0 0 0,0 0 0,0 0 0,0 0 1,0 0-1,0 0 0,0 0 0,0 0 0,0 1 0,0-1 0,1 0 0,0 0 0,29-14 58,39-13 1,13-6-6,-46 14-39,-2-1 1,-1-1-1,42-35 0,87-91-6,-106 95-28,26-24 2,283-250 20,-179 173-6,231-191-116,-77 59-260,138-120-350,-232 191 368,273-250 3,-105 82 354,-123 104 2,43-38 22,-107 109 168,41-36 163,26-17 68,-182 179-363,-96 71-143,-41 12-866,3 3 722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33 15147,'2'-3'449,"21"-22"872,-15 20-521,-9 18 692,-86 197-178,25-68-1443,53-116-8,6-18-40,0 1-1,0-1 1,-1 0-1,0 0 1,-8 12-1,27-70-2517,103-202-1867,-93 204 4650,-18 35 97,-5 7 50,1 1 0,0-1 0,0 1 0,0 0 0,1 0 0,0 0 0,7-8 0,-13 28 1895,-4 22-1878,1 0 1,2 1-1,1-1 0,3 0 0,0 1 0,3-1 1,1 0-1,9 37 0,-13-71-270,11 32-165,-12-33 136,1 0 0,0 0 0,0 0 0,0 0 0,0-1-1,0 1 1,1 0 0,-1 0 0,0-1 0,1 1 0,-1-1 0,1 1 0,3 1 0,-5-3 28,0 0 0,0 0-1,1 1 1,-1-1 0,0 0 0,0 0 0,0 0 0,1 0 0,-1 0-1,0 0 1,0 0 0,0 0 0,1 0 0,-1 0 0,0 0 0,0 0 0,0 0-1,1 0 1,-1 0 0,0 0 0,0 0 0,0 0 0,1-1 0,-1 1 0,0 0-1,0 0 1,0 0 0,0 0 0,1 0 0,-1 0 0,0-1 0,0 1 0,0 0-1,0 0 1,0 0 0,1 0 0,-1 0 0,0-1 0,2-10-925,-5-10 143,-7-5 323,-7-3-50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5 312 14171,'-4'-9'1344,"5"3"-976,15 5-152,6 1 553,8 0-297,3-2-224,8-6-552,4-5-80,2-7 360,2 0-136,-5-5-96</inkml:trace>
  <inkml:trace contextRef="#ctx0" brushRef="#br0" timeOffset="1">584 1 16716,'-11'1'243,"-1"2"1,1-1-1,0 1 1,0 1-1,0 0 1,0 1-1,1 0 1,0 0-1,0 1 1,-18 14-1,20-13-204,0-1 0,0 2 0,1-1-1,0 1 1,0 0 0,1 0-1,0 1 1,0 0 0,1 0-1,0 0 1,1 1 0,-5 11 0,9-18-47,-1 1 0,0-1 1,1 1-1,-1-1 1,1 0-1,0 1 0,0-1 1,0 1-1,1-1 1,-1 1-1,1-1 0,0 0 1,0 1-1,0-1 1,0 0-1,1 0 0,-1 0 1,1 0-1,0 0 0,0 0 1,0 0-1,0-1 1,0 1-1,1-1 0,-1 1 1,1-1-1,0 0 1,-1 0-1,5 2 0,8 5-42,1-1-1,0-1 0,0 0 1,28 6-1,-11-2 11,-28-9 45,0 0-1,1 0 1,-1 1-1,0 0 1,0 0-1,0 0 1,-1 0-1,1 1 1,5 6-1,-8-8 12,0 0 0,-1 0 1,0 0-1,1 0 0,-1 0 0,0 1 0,0-1 0,0 0 0,0 1 0,-1-1 0,1 0 0,-1 1 0,1-1 0,-1 1 0,0-1 0,0 1 0,0 0 0,0-1 1,0 1-1,-1-1 0,1 0 0,-1 1 0,0-1 0,-1 5 0,-3 3 61,0 0 1,-1 0-1,0 0 1,-1-1-1,0 0 1,0 0-1,-1 0 1,0-1-1,-10 7 1,-15 11-45,-41 24 0,49-34-230,1-2 144,7-6-69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10610,'5'-2'1087,"12"-5"969,-9 0 2487,-26 33-615,-16 12-3151,5-6-544,-118 168-1220,134-181 382,13-18 527,-17 19-733,7-11 349,10-9 444,0 0 0,0 0 0,-1 0 0,1 0 0,0 0 0,0 0 0,-1 0-1,1 0 1,0 0 0,0 0 0,0 0 0,-1 0 0,1 0 0,0 0 0,0 0 0,-1 0 0,1 0-1,0 0 1,0 0 0,0 0 0,-1 0 0,1 0 0,0 0 0,0 0 0,0 0 0,-1-1 0,1 1-1,0 0 1,0 0 0,0 0 0,-1 0 0,1-1 0,0 1 0,0 0 0,0 0 0,0-1 0,-2-11-752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 15067,'27'-8'1593,"-5"20"-985,-3 2-248,-6 6 992,5 6-624,-1 3-256,1 4-56,-4 1-264,0 2-88,1 0-104,-4-2-72,2-1-184,-3-4-184,-3-8-304,-1-5 2256,-6-14-1536,0 0-8,-6-13 88</inkml:trace>
  <inkml:trace contextRef="#ctx0" brushRef="#br0" timeOffset="1">0 161 17340,'10'1'1408,"6"5"-1064,0 1-136,11-1 520,5 0-336,5-3-664,3-3-304,4 0 480,-2-3-112,-2-4-112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16700,'11'15'1536,"-4"7"-1224,-4 6-160,0 5 784,3 8-704,0 3-24,1 5-96,-1-1-104,2 3-168,-1-6-120,-1-9-352,-3-4-152,-3-19 592,-4-8-168,-11-15-128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20228,'0'7'1729,"1"-7"-1281,6 0-296,4-9 304,0-2-824,2-9 416,0-6-224,0-19-256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0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13435,'4'-3'296,"-1"0"0,1 1 1,1 0-1,-1 0 0,0 0 1,0 0-1,1 0 0,-1 1 0,1 0 1,0 0-1,-1 0 0,1 0 1,0 1-1,9 0 0,8 1 661,37 6 1,-31-2-760,0 1 1,-1 1 0,49 21 0,-62-22-194,1 1 1,-2 0 0,1 1 0,-1 1-1,-1 0 1,1 1 0,-2 0 0,17 18-1,-23-22 14,-1-1 0,0 1 0,-1 0 0,1 0 0,-1 0 0,0 0-1,-1 1 1,1-1 0,-1 1 0,-1 0 0,1-1 0,-1 1 0,0 0-1,-1 0 1,0 0 0,0 12 0,-2-8 49,0-1 0,-1 1 0,0-1-1,-1 0 1,0 0 0,0 0 0,-1-1 0,0 1 0,-1-1-1,-8 10 1,-5 4 55,0-1-1,-2-1 0,-1 0 0,-1-2 1,0-1-1,-1-1 0,-1-1 1,-1-1-1,-48 21 0,62-31-170,0-1-1,-1 0 1,1-1-1,-15 2 1,21-5 36,1 1 1,0-1 0,0 0-1,-1 0 1,1-1 0,0 1 0,0-1-1,-1-1 1,1 1 0,0-1-1,0 0 1,-7-3 0,7 1-24,0 1-1,0-1 1,1 0 0,-7-7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13379,'-5'31'772,"1"-1"1,2 61-1,11 62 369,-8-145-1065,72 894 2843,-60-729-2790,18 534 600,-13-148 55,-16-17 359,-7-122-907,13 278 41,-8-694-275,-11 368 79,0-67-105,8 155-345,-11 383-436,19-679 821,-1-99 7,-8 3 258,1-13-134,10 49-81,0 1-176,-12-113-1831,0-14 1762,2-11-183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17 16243,'1'-1'66,"1"-14"1569,-5 19-124,-7 20-674,-150 249 688,64-115-1817,82-140-301,14-18 580,0 0 1,0 0-1,0 0 1,0 0-1,0 0 1,0 0-1,0 0 1,0 0-1,0 0 1,0 0-1,0 0 1,0 0-1,0-1 1,0 1-1,0 0 1,0 0-1,0 0 1,0 0-1,0 0 1,0 0-1,0 0 0,0 0 1,0 0-1,0 0 1,0 0-1,0 0 1,0 0-1,0 0 1,0 0-1,0 0 1,0 0-1,0 0 1,0 0-1,-1 0 1,1-1-1,0 1 1,0 0-1,0 0 1,0 0-1,0 0 1,0 0-1,0 0 1,0 0-1,0 0 1,0 0-1,0 0 1,0 0-1,0 0 1,0 0-1,0 0 1,-1 0-1,1 0 1,0 1-1,0-1 1,0 0-1,0 0 1,0 0-1,0 0 1,0 0-1,0 0 1,0 0-1,0 0 1,0 0-1,0 0 1,4-15-666,39-77-176,-10 29 271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 14083,'13'-9'1432,"-11"19"-808,-5 12-231,-6 14 567,-1 5-96,0 14-232,2 3-56,2 4-168,6-3-200,4-6-200,5-6-32,4-8-360,1-8-224,-1-13-256,-2-13 640,-6-12-216,-2-9-64</inkml:trace>
  <inkml:trace contextRef="#ctx0" brushRef="#br0" timeOffset="1">0 267 16131,'3'-3'1481,"7"-1"-865,3 1-216,8 1 528,4 1-128,3-2-208,3 0-183,0-1-529,-1 1-497,-7-1 537,0 2-144,-3-1-128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16492,'-17'8'242,"-1"1"1,1 1 0,0 1 0,1 0 0,0 0 0,1 2 0,0 0 0,1 1 0,1 0 0,0 1 0,1 1-1,1 0 1,-15 25 0,25-38-237,-1 0-1,1 0 0,0 0 0,0 0 1,0 0-1,0 0 0,1 0 0,-1 0 1,1 1-1,-1-1 0,1 0 0,0 0 1,1 1-1,0 4 0,0-5-2,0 0-1,0-1 1,1 1-1,-1-1 1,1 0 0,-1 1-1,1-1 1,0 0-1,0 0 1,0 0 0,0 0-1,0 0 1,1 0-1,-1-1 1,0 1-1,1-1 1,3 2 0,68 27-28,-49-21-81,45 22 1,-64-27 82,0 0 1,0 0 0,0 0-1,0 1 1,-1-1-1,0 1 1,0 1-1,0-1 1,-1 1-1,1-1 1,5 12-1,-9-15 42,0 1-1,1 0 0,-1 0 1,0 0-1,0 0 0,0 0 1,-1 0-1,1 0 1,-1 0-1,1 0 0,-1 0 1,0 0-1,-1 0 0,1 0 1,0 0-1,-1 0 1,1 0-1,-1 0 0,0 0 1,0 0-1,0 0 1,-1-1-1,1 1 0,-1 0 1,1-1-1,-1 1 0,0-1 1,0 1-1,0-1 1,0 0-1,-1 0 0,1 0 1,0 0-1,-1 0 0,1-1 1,-1 1-1,-3 1 1,-2 1 70,-1 0 1,0 0-1,-1-1 1,1 0-1,-1 0 1,1-1-1,-1-1 1,0 1-1,1-2 1,-14 1-1,16-2-191,-1 0-1,1 0 0,0-1 1,-1 1-1,1-1 0,0-1 1,-10-5-1,14 7 36,1 0 0,-1-1 0,1 1-1,-1-1 1,1 0 0,0 0 0,0 0 0,0 0 0,0 0-1,0 0 1,0 0 0,1-1 0,-1 1 0,1-1-1,-1 1 1,1-1 0,0 0 0,0 1 0,0-1-1,1 0 1,-2-5 0,4-12-457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17500,'9'0'1632,"1"0"-1256,0-3-272,6 0 728,8-7 913,3-2-1433,9 0-56,3-3 24</inkml:trace>
  <inkml:trace contextRef="#ctx0" brushRef="#br0" timeOffset="1">545 1 14219,'-6'30'1568,"-2"6"-992,-1 0-247,-1 4 1423,4-1-1160,-1-1-560,1 2-224,5-10-480,0-5-728,1-9 1112,1-5-241,0-9-239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15635,'15'-4'388,"0"1"0,1 0-1,-1 2 1,1-1 0,0 2 0,-1 0-1,1 1 1,0 1 0,-1 0-1,0 1 1,19 6 0,-11-1-271,-1 0 0,-1 1 0,1 1 0,-2 1 0,1 0 0,33 28 0,-47-34-118,-1 0-1,0 1 1,0 0 0,-1 0-1,0 0 1,0 1-1,0 0 1,-1-1-1,5 11 1,-8-14 9,1 1 0,-1 0 0,0-1 0,0 1 1,-1 0-1,1 0 0,-1-1 0,0 1 0,0 0 0,0 0 0,-1-1 0,1 1 0,-1 0 0,0 0 0,0-1 1,0 1-1,0-1 0,-1 1 0,1-1 0,-1 1 0,0-1 0,-3 4 0,-8 9 108,0 0 0,-1 0 0,-1-1 0,-1-1 0,0 0 0,0-1 0,-2-1 0,1-1-1,-1 0 1,-1-2 0,-32 13 0,43-20-279,0 1-1,0-2 0,-1 1 1,-8 0-1,15-2 129,0 0-1,1 0 0,-1 0 0,0 0 0,0 0 1,0 0-1,1 0 0,-1-1 0,0 1 1,0 0-1,1-1 0,-1 0 0,0 1 0,1-1 1,-1 0-1,1 0 0,-1 0 0,1 0 0,-1 0 1,1 0-1,0 0 0,-1-1 0,1 1 1,-2-3-1,0-11-390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15707,'2'0'2166,"-6"5"-695,-12 17-65,-29 31-922,40-48-292,-23 30-264,2 2 0,1 0 0,2 1 0,1 2 0,-20 52 0,42-92 92,0 0 1,0 0-1,0 0 1,0 0 0,0-1-1,0 1 1,0 0-1,0 0 1,0 0-1,0 0 1,0 0 0,0 0-1,0 0 1,0 0-1,0 0 1,0 0-1,0-1 1,0 1-1,0 0 1,0 0 0,0 0-1,0 0 1,0 0-1,-1 0 1,1 0-1,0 0 1,0 0-1,0 0 1,0 0 0,0 0-1,0 0 1,0 0-1,0-1 1,0 1-1,0 0 1,0 0-1,0 0 1,-1 0 0,1 0-1,0 0 1,0 0-1,0 0 1,0 0-1,0 0 1,0 0-1,0 0 1,0 0 0,0 0-1,0 0 1,-1 0-1,1 0 1,0 0-1,0 0 1,0 1 0,0-1-1,-1-10-91,1-8 122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12635,'1'0'136,"0"0"0,1 0 1,-1 1-1,0-1 0,0 1 0,0-1 1,1 1-1,-1 0 0,0-1 0,0 1 1,0 0-1,0 0 0,0 0 0,0 0 1,0 0-1,0 0 0,-1 0 1,1 0-1,0 0 0,-1 0 0,1 0 1,0 0-1,-1 1 0,1-1 0,-1 0 1,1 3-1,0 3 431,1 1 0,-2 0 0,1 12 1,0-3 114,5 74 711,-4-40-1478,2 0 0,19 89 0,-18-128-907,-5-18-719,-5-21 50,-24-59-451,18 58 2774,-10-41 0,20 68-620,1 1-1,0-1 1,0 1-1,0-1 1,0 1-1,0-1 1,1 0-1,-1 1 1,0-1-1,0 1 1,0-1-1,0 1 1,1-1-1,-1 1 1,0-1-1,0 1 1,1-1-1,-1 1 0,0-1 1,1 1-1,-1-1 1,1 1-1,-1-1 1,1 1-1,-1 0 1,1-1-1,-1 1 1,1 0-1,-1 0 1,1-1-1,-1 1 1,1 0-1,-1 0 1,1 0-1,-1 0 1,1-1-1,0 1 1,-1 0-1,1 0 1,-1 0-1,1 0 1,-1 0-1,2 1 1,32 1 876,-28-1-744,182 15-24,-130-14-305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17908,'3'0'1664,"9"0"-1320,5-2-136,5-2 560,2-2-744,0 1-424,-2 0 432,-6 5-128,-8 6-152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49 18788,'7'7'787,"-1"0"0,1 0 0,1-1 1,-1 0-1,1-1 0,0 1 0,9 3 0,-6-4-788,0 0-1,1 0 1,-1-1-1,1-1 1,18 3-1,-22-4-314,1-1 1,-1 0-1,1-1 1,-1 0-1,1 0 0,-1-1 1,1 0-1,-1 0 0,1-1 1,-1 0-1,0-1 0,0 0 1,0 0-1,0-1 0,-1 0 1,1 0-1,-1 0 0,10-9 1,-10 6 56,1-1-1,-2 0 1,1-1 0,-1 1 0,0-1 0,-1-1 0,0 1-1,4-12 1,-30 52 2094,-61 137 1883,67-131-2967,1 0 1,-14 66-1,28-103-750,-2 6-38,1-1 0,-1 1 0,1 0 0,1-1 0,-1 1 0,1 0 0,0 0 0,1-1 0,-1 1 0,1 0 0,0 0 0,2 6 0,-2-12-12,0 1 0,-1 0 0,1-1 0,0 1 1,0 0-1,-1-1 0,1 1 0,0-1 0,0 0 0,0 1 0,0-1 0,0 1 0,0-1 0,-1 0 0,1 0 0,0 0 0,0 0 0,0 1 1,0-1-1,0 0 0,0-1 0,0 1 0,0 0 0,0 0 0,0 0 0,0 0 0,0-1 0,0 1 0,0 0 0,-1-1 0,1 1 1,0-1-1,0 1 0,1-2 0,13-7-475</inkml:trace>
  <inkml:trace contextRef="#ctx0" brushRef="#br0" timeOffset="1">0 528 18380,'2'2'1824,"19"3"-1168,9-5-295,22-2 727,11-2-304,14-2-136,7 1-56,7-3-504,0 1-248,-8 1-472,-6 1-392,-15 2 816,-14 3-144,-22 3-184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7:5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14627,'1'0'85,"-1"0"-1,1 0 1,-1 0-1,1 0 1,0 1 0,-1-1-1,1 0 1,-1 0-1,1 0 1,-1 0-1,1 1 1,-1-1-1,1 0 1,-1 0 0,1 1-1,-1-1 1,1 0-1,-1 1 1,1-1-1,-1 1 1,0-1 0,1 1-1,-1-1 1,0 1-1,1-1 1,-1 1-1,0-1 1,1 1-1,-1-1 1,0 1 0,0-1-1,0 1 1,0 0-1,0 22 568,0-19-434,-8 41 1006,-1-1 1,-2 0-1,-32 79 1,20-62-865,6-15-219,8-23-183,0-1 1,2 1-1,1 1 0,-4 25 0,9-47-16,1 0-1,0 0 1,0 0-1,-1 1 1,1-1-1,1 0 1,-1 0-1,0 0 1,0 0-1,1 0 1,-1 0-1,1 0 1,0 0-1,-1 0 0,1 0 1,0 0-1,0 0 1,0 0-1,1 0 1,-1-1-1,0 1 1,1-1-1,-1 1 1,1-1-1,-1 1 1,1-1-1,0 0 1,0 0-1,-1 1 1,1-1-1,0-1 0,0 1 1,0 0-1,0 0 1,0-1-1,0 1 1,0-1-1,1 0 1,-1 1-1,0-1 1,0 0-1,0 0 1,4-1-1,12-1-626,1-1-1,-1-1 0,0-1 1,0 0-1,-1-1 1,20-10-1,-6 0-592,0-1 0,37-27-1,-60 38 1238,0 0 0,-1 0 0,8-8 0,-14 12 239,1 0 0,0 0 1,-1 0-1,1 0 1,-1 0-1,0-1 1,1 1-1,-1 0 0,0-1 1,-1 1-1,1-1 1,0 1-1,-1-1 0,1 1 1,-1-6-1,0 7-143,0 0 0,0 1-1,0-1 1,-1 0-1,1 0 1,0 1 0,0-1-1,-1 0 1,1 1-1,0-1 1,-1 0 0,1 1-1,-1-1 1,1 1-1,-1-1 1,1 0 0,-1 1-1,0 0 1,1-1-1,-1 1 1,0-1 0,1 1-1,-1 0 1,0-1 0,1 1-1,-1 0 1,0-1-1,0 1 1,1 0 0,-1 0-1,0 0 1,0 0-1,1 0 1,-1 0 0,0 0-1,0 0 1,1 0-1,-1 0 1,-1 1 0,-3 0 221,1-1 0,-1 2 1,1-1-1,-1 0 0,-5 4 0,5-3-169,0 0 0,0 1 0,0 0 0,1 0 0,-1 0 0,1 1 0,0-1 0,0 1 0,0 0 1,1 0-1,-1 1 0,1-1 0,0 1 0,0-1 0,1 1 0,-1 0 0,1 0 0,0 0 0,0 1 0,-1 8 0,3-13-101,-1 0 1,1 1-1,0-1 1,0 0-1,0 0 1,0 1 0,1-1-1,-1 0 1,0 0-1,0 0 1,1 1-1,-1-1 1,1 0-1,-1 0 1,1 0 0,-1 0-1,1 0 1,0 0-1,-1 0 1,1 0-1,0 0 1,0 0 0,0 0-1,0 0 1,0 0-1,1 0 1,1 0-1,-1 1 0,1-1 0,0 0 0,0 0 0,0-1 0,0 1 0,1-1 0,-1 1 0,0-1 0,4 0 0,8-2-5,0 1 1,0-2-1,19-5 0,30-13-2,-48 15-7,0 0 1,0 1-1,0 0 1,0 2 0,1 0-1,-1 1 1,21-1 0,-34 4 0,-1-1 1,1 1-1,-1 0 1,1-1-1,-1 1 0,0 0 1,1 1-1,-1-1 1,0 0-1,0 1 1,0-1-1,0 1 1,0-1-1,0 1 1,0 0-1,2 4 1,-2-4 1,0 0 0,-1-1 0,1 1 0,0 0 0,0 0 0,0-1 0,0 1 0,0-1 0,0 0 0,0 1 0,1-1 0,-1 0 0,1 0 0,-1-1 0,5 2 0,1-2-19,-1 0-1,1 0 1,0-1-1,0 0 1,0 0 0,-1-1-1,1 0 1,12-5 0,60-33-516,-40 19 77,-26 14 263,-8 3 49,0 1 0,1 0 0,-1 0-1,0 1 1,1 0 0,0 0-1,-1 0 1,10 0 0,-15 2 126,-1 0 0,1 0 0,0 0 0,-1 0 0,1 0 0,0 0 0,-1 0 0,1 1 0,0-1 0,-1 0 0,1 0 0,-1 1 0,1-1 0,0 1 0,-1-1 0,1 0 0,-1 1 0,1-1 0,-1 1 0,1-1 0,-1 1 0,0-1-1,1 1 1,-1 0 0,0-1 0,1 1 0,-1-1 0,0 1 0,0 0 0,1-1 0,-1 1 0,0 0 0,0 0 0,0 24-243,0-22 245,-10 75 56,-3 46 540,12-102-424,2 0 1,0 0-1,7 39 0,6-4 5,-6-26-147,8 56-1,-15-79-4,0 0 0,-1 0 1,0 0-1,0 0 0,-1 0 0,0 0 1,-1 0-1,0 0 0,0 0 0,0-1 1,-1 1-1,-5 8 0,7-14 38,-1 1-1,0-1 1,1 1 0,-1-1-1,-1 0 1,1 0-1,0 0 1,0 0 0,-1 0-1,1-1 1,-1 1 0,1-1-1,-1 1 1,0-1 0,-4 1-1,6-1-8,-1-1-1,1 0 0,-1 0 1,1 0-1,-1 0 1,1 0-1,-1 0 1,1 0-1,-1 0 0,1 0 1,-1-1-1,1 1 1,-1-1-1,1 1 0,0-1 1,-1 0-1,1 1 1,0-1-1,-1 0 1,1 0-1,0 0 0,0 0 1,0 0-1,0 0 1,0 0-1,0-1 0,0 1 1,0 0-1,0 0 1,1-1-1,-1 1 1,1-1-1,-2-1 0,-2-8 76,1 0 0,0-1 0,0 1-1,1-1 1,1 0 0,0 1-1,1-15 1,1-7 61,7-44-1,-4 48-174,2 1 0,1-1 0,1 1 0,1 1 0,17-37 0,-20 53-82,-1 0 0,2 1 0,-1 0 0,1 0-1,1 1 1,0 0 0,0 0 0,0 1 0,1 0-1,1 0 1,-1 1 0,1 1 0,1-1 0,-1 2 0,21-9-1,0 4-153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2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 15819,'1'-9'1843,"-3"10"-567,-8 16 23,-14 32-585,-136 375-127,163-451-1999,20-51-793,3 1 1,4 1-1,45-84 1,-72 155 2044,17-29 1564,-19 34-1363,-1-1 0,0 1 0,0 0 0,0 0 0,0 0 0,0-1 0,1 1 1,-1 0-1,0 0 0,0 0 0,0 0 0,0-1 0,1 1 0,-1 0 0,0 0 0,0 0 1,0 0-1,1 0 0,-1 0 0,0 0 0,0-1 0,1 1 0,-1 0 0,0 0 0,0 0 1,1 0-1,-1 0 0,0 0 0,0 0 0,1 0 0,-1 0 0,0 0 0,0 1 0,1-1 1,-1 0-1,0 0 0,0 0 0,0 0 0,1 0 0,0 2 110,-1-1 0,1 1 0,-1 0 0,1-1 0,-1 1 0,0 0 0,0-1 1,0 1-1,0-1 0,0 1 0,0 2 0,-13 168 2582,0 8-1749,12-43-936,-1-128-860,-4-10 46,-5-14 158,1-3 144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2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3 176 13571,'-2'-17'1984,"2"4"-959,2 4-425,6 2 2144,3 0-1616,6-2-407,6-2-345,9-4-792,6-2-441,8-4 721,6-2-176,2-3-168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2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 16708,'-1'-1'88,"0"0"0,0 1 0,0-1 0,0 1 0,0-1 0,0 0 0,0 1 0,0 0 1,0-1-1,0 1 0,0 0 0,0-1 0,0 1 0,0 0 0,-1 0 0,1 0 0,0 0 1,0 0-1,0 0 0,0 0 0,0 0 0,-1 1 0,1-1 0,0 0 0,0 1 0,0-1 1,0 1-1,0-1 0,-1 1 0,-35 19 775,35-19-658,-17 10 26,0 1 0,1 1 0,0 1 0,1 1 0,1 0 0,0 1 0,1 0 0,-21 31 0,34-44-229,0 0-1,1 0 1,-1 0-1,1 0 1,0 0 0,0 0-1,0 1 1,0-1-1,0 0 1,1 0 0,-1 1-1,1-1 1,0 0-1,0 6 1,1-7-3,0 1 1,-1-1-1,1 0 1,0 1-1,0-1 0,1 0 1,-1 0-1,0 0 1,1 0-1,-1 0 1,1 0-1,0 0 1,-1-1-1,1 1 0,0 0 1,0-1-1,0 0 1,0 1-1,0-1 1,5 2-1,9 3-2,0 0 0,19 3 0,-23-6-3,0 0-1,-1 0 0,0 1 0,0 1 1,0 0-1,15 9 0,-24-13 6,0 0 1,-1 1-1,1-1 0,0 0 0,0 1 0,-1 0 1,1-1-1,-1 1 0,0 0 0,1 0 1,-1 0-1,0 0 0,0 0 0,0 0 0,0 0 1,-1 0-1,1 0 0,0 0 0,-1 0 0,0 1 1,1-1-1,-1 0 0,0 0 0,0 1 1,0-1-1,0 0 0,-1 0 0,1 1 0,-1-1 1,1 0-1,-1 0 0,0 0 0,0 0 1,0 0-1,0 0 0,0 0 0,-2 2 0,-2 4 21,-1-1 0,0-1-1,0 1 1,0-1-1,-1 0 1,0-1 0,0 0-1,-9 5 1,-2 1-11,0-2 1,-1 0-1,0-1 0,0-1 1,-1-1-1,-30 5 0,26-11-736,23 0 710,0 0 0,0 0 1,1 0-1,-1-1 1,0 1-1,1 0 0,-1-1 1,0 1-1,1-1 0,-1 1 1,0 0-1,1-1 1,-1 1-1,1-1 0,-1 0 1,1 1-1,-1-1 0,1 1 1,-1-1-1,1 0 1,-1 1-1,1-1 0,0 0 1,0 0-1,-1 1 1,1-3-1,-1-9-316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2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18516,'-2'5'464,"1"-1"0,-1 2 0,1-1 0,1 0 0,-1 0 0,1 8 1,-2 10 648,-14 74 623,-12 103-1162,27-198-581,1 1 0,0-1 0,0 1 0,0-1 1,0 1-1,0-1 0,0 1 0,1-1 0,-1 0 0,1 1 0,1 2 0,-1-4-27,-1 0 0,1-1 0,0 1 0,0 0 0,0-1 0,-1 1 0,1-1 0,0 1 0,0-1 0,0 0 0,0 1-1,0-1 1,0 0 0,0 0 0,0 1 0,0-1 0,0 0 0,0 0 0,0 0 0,0 0 0,0-1 0,0 1 0,0 0 0,0 0 0,0 0-1,0-1 1,0 1 0,0-1 0,0 1 0,1-1 0,8-4-397,0 0 0,0 0 0,-1 0 0,1-1 1,-1-1-1,-1 0 0,12-10 0,2-6-383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2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17620,'-7'7'210,"1"0"0,-1 0 0,2 1 0,-1 0 0,1 0 0,0 0 0,1 1 0,0-1 0,0 1 0,1 0 0,0 0 0,1 0 0,0 1 0,0-1 0,1 1 0,0-1 0,1 1 0,1 16 0,-1-23-206,1-1-1,-1 0 1,0 0-1,1 0 1,-1 0-1,1 1 1,0-1 0,0 0-1,0 0 1,0 0-1,0 0 1,0 0-1,0-1 1,1 1 0,-1 0-1,3 1 1,-3-2-2,1 0 0,0 0 0,-1 0 1,1 0-1,0-1 0,-1 1 0,1-1 0,0 1 0,0-1 1,0 0-1,0 1 0,-1-1 0,1 0 0,0 0 1,0-1-1,0 1 0,0 0 0,0 0 0,-1-1 0,3 0 1,10-4 25,-1-1 0,0 0 0,0-1 0,-1 0 1,1-1-1,11-11 0,-8 7 32,1 1-1,19-10 1,-35 20-54,0 0 1,1 0-1,-1 1 1,0-1 0,1 0-1,-1 1 1,0-1-1,1 1 1,-1 0-1,1-1 1,-1 1 0,1 0-1,-1 0 1,1 0-1,-1 0 1,1 0-1,-1 0 1,1 0 0,-1 1-1,1-1 1,-1 0-1,0 1 1,1-1-1,-1 1 1,1 0 0,1 1-1,0 1 12,-1-1 0,-1 1 0,1 0 0,0 0 0,0 0 0,-1 1 0,0-1 0,0 0 0,1 4 1,-1-4-9,0 0 0,0 1 1,0-1-1,0 0 1,0 0-1,1-1 1,-1 1-1,1 0 1,0 0-1,0-1 0,0 1 1,0-1-1,3 3 1,-4-5-9,0 1-1,0-1 1,0 1 0,1-1 0,-1 1 0,0-1 0,0 0-1,1 0 1,-1 0 0,0 0 0,0 0 0,1 0 0,-1 0-1,0 0 1,0 0 0,0-1 0,1 1 0,-1 0-1,0-1 1,0 1 0,0-1 0,0 1 0,0-1 0,2-1-1,25-21 23,-24 19-16,15-14 5,-5 4 4,28-23 0,-38 35-18,-1-1 0,1 1-1,0 0 1,0-1 0,0 2 0,0-1 0,0 0 0,0 1 0,0 0-1,1 0 1,-1 0 0,0 0 0,9 1 0,-11 0 0,0 0 0,-1 0 0,1 1 1,0-1-1,0 1 0,-1-1 0,1 1 1,0 0-1,-1-1 0,1 1 0,-1 0 0,1 0 1,-1 0-1,1 0 0,-1 1 0,0-1 0,1 0 1,-1 1-1,0-1 0,0 0 0,1 3 0,1 2-4,0 0 0,-1 0 0,0 0 0,2 11 0,6 14 195,-10-30-183,0-1 1,0 0-1,0 0 1,0 0-1,0 0 1,0 0-1,0 1 1,0-1-1,1 0 1,-1 0-1,0 0 1,0 0-1,0 0 0,0 0 1,0 1-1,0-1 1,1 0-1,-1 0 1,0 0-1,0 0 1,0 0-1,0 0 1,0 0-1,1 0 1,-1 0-1,0 0 1,0 0-1,0 0 1,0 0-1,1 0 1,-1 0-1,0 0 1,0 0-1,0 0 1,0 0-1,1 0 1,-1 0-1,0 0 1,0 0-1,0 0 1,0-1-1,8-6 149,3-11-261,-11 17 61,0 1 27,0 0-9,0-1 0,1 0 0,-1 1 0,0-1 0,0 1-1,1-1 1,-1 1 0,0-1 0,1 1 0,-1-1 0,1 1 0,-1-1 0,0 1 0,1-1 0,-1 1 0,1 0 0,-1-1-1,1 1 1,-1 0 0,1-1 0,1 1 0,-2 6-191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8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 17444,'2'-5'547,"-1"1"1,1-1 0,-1 0-1,0 1 1,-1-1-1,1 0 1,-1-8 0,0 13-515,0 0 0,0 0 0,0 0 1,0 0-1,0-1 0,0 1 0,-1 0 1,1 0-1,0 0 0,0 0 0,0 0 1,0 0-1,0 0 0,0 0 0,-1 0 1,1 0-1,0 0 0,0 0 0,0 0 1,0 0-1,0 0 0,-1 0 0,1 0 1,0 0-1,0 0 0,0 0 0,0 0 1,0 0-1,-1 0 0,1 0 1,0 0-1,0 1 0,0-1 0,0 0 1,0 0-1,0 0 0,0 0 0,-1 0 1,1 0-1,0 0 0,0 0 0,0 1 1,0-1-1,0 0 0,0 0 0,0 0 1,0 0-1,0 0 0,0 1 0,-6 5 129,-7 15-26,0-1-108,1 0 0,1 1 0,-11 28 0,22-48-25,0 0 1,0 0-1,0 0 1,0 0-1,0 0 0,0 0 1,0 0-1,0 0 0,1 0 1,-1 0-1,0 0 0,1 0 1,-1 0-1,1 0 0,-1 0 1,1 0-1,-1 0 0,1-1 1,0 1-1,-1 0 0,1 0 1,1 1-1,24 19-14,-10-9-50,-9-4 20,0 0-1,0 0 1,-1 0-1,-1 1 1,1-1-1,-1 1 1,-1 1-1,1-1 1,-2 1-1,1-1 1,3 18-1,-5-14 31,-1 1-1,0-1 0,0 1 1,-1 0-1,-1-1 0,-1 1 1,1-1-1,-6 19 1,1-12 58,-1 1 0,-9 20-1,13-35-10,0 1 1,0-1-1,-1 1 0,0-1 0,0 0 0,-1-1 0,0 1 0,0-1 0,-10 9 0,14-13-29,0-1 0,0 1 0,0 0 0,0-1 0,0 1 0,0 0 0,0-1 0,-1 1 0,1-1 0,0 0 0,0 1 0,0-1 0,-1 0 0,1 0 0,0 0 0,0 0 0,-1 0 0,1 0 0,0 0 0,0 0 0,0 0 0,-1-1 0,1 1 0,0 0 0,0-1 0,0 1 0,-1-1 0,1 1 0,0-1 0,0 0 0,0 1 0,0-1 0,0 0 0,0 0 0,1 0 0,-1 0 0,0 0-1,0 0 1,0 0 0,1 0 0,-1 0 0,1 0 0,-1 0 0,1 0 0,-1 0 0,1-2 0,-3-4 17,0-1 1,1 1-1,0-1 0,1 0 0,0 1 0,-1-11 1,2 3-5,1-1 1,0 1 0,1 0 0,1-1 0,1 1 0,0 0 0,0 0 0,2 1 0,10-22 0,1 5-319,2 1-1,0 1 1,27-30-1,-36 46-372,-1 0-1,0 0 0,-1-1 1,9-20-1,-2-1-152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2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11290,'0'0'28,"0"1"-1,0-1 0,0 0 0,0 0 0,0 0 0,1 0 0,-1 0 1,0 0-1,0 0 0,0 0 0,0 0 0,0 1 0,0-1 1,0 0-1,0 0 0,0 0 0,0 0 0,0 0 0,0 0 0,0 0 1,0 0-1,0 1 0,0-1 0,0 0 0,0 0 0,0 0 0,0 0 1,0 0-1,0 0 0,0 0 0,0 0 0,0 0 0,-1 1 1,1-1-1,0 0 0,0 0 0,0 0 0,0 0 0,0 0 0,0 0 1,0 0-1,0 0 0,0 0 0,0 0 0,0 0 0,-1 0 0,1 0 1,0 0-1,0 1 0,0-1 0,0 0 0,0 0 0,0 0 1,0 0-1,0 0 0,-1 0 0,1 0 0,0 0 0,0 0 0,0 0 1,0 0-1,0 0 0,0-1 0,0 1 0,0 0 0,-1 0 0,8 10 1400,95 51 1112,13 10-1726,-45-17-518,116 119 1,45 83-43,-16-17 195,14 16-43,92 91 510,-276-303-781,-3 2-1,-1 1 0,-3 2 0,-1 2 0,54 99 0,-54-75-83,56 103 55,-66-130-23,57 73 0,-14-35 100,132 181 467,-47-40-456,-115-173-186,2-3 1,57 53 0,-50-53 46,-1 3 0,52 78 0,-79-103-49,4 3-40,2-1 0,31 26 0,-32-32 2,-1 1 0,-1 0 0,24 36 0,26 62 23,-48-77-154,2-1 0,61 76 0,-62-91 112,-1 1 1,-2 2 0,38 64-1,-40-50-1187,-26-43-1986,-20 1 1755,7-5 496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2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 17836,'7'-1'1360,"-10"11"-1088,-10 10-120,-7 13 600,-3 7-416,-3 14-160,-3 9-56,-3 3-31,1 2-25,3-2-32,1-5 24,4-11-144,3-7-145,4-18-383,3-12-176,9-22 608,2-15-152,6-29-96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2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16412,'3'6'237,"0"1"1,0 0-1,-1 1 1,0-1 0,0 0-1,0 1 1,-1-1 0,0 1-1,-1-1 1,0 1 0,0-1-1,-1 9 1,0 13 468,2 2-177,0-1 0,2 1 0,9 40 0,-9-61-613,-1-1-1,1 1 1,1 0-1,0-1 1,1 0-1,-1 0 1,2 0-1,-1-1 1,1 0-1,0 0 1,1 0-1,0 0 1,16 12 0,-21-19-146,-1 1 1,1-1-1,0 1 1,0 0 0,-1-1-1,1 1 1,-1 0 0,1 0-1,-1 0 1,1 3-1,-1-4 116,-1 0-1,0 0 1,1 0-1,-1 0 0,0 0 1,0 1-1,0-1 0,0 0 1,0 0-1,0 0 0,0 0 1,0 0-1,0 0 0,0 0 1,-1 1-1,1-1 1,0 0-1,-1 0 0,1 0 1,-1 0-1,0 0 0,1 0 1,-1 0-1,-1 1 0,-8 8-801</inkml:trace>
  <inkml:trace contextRef="#ctx0" brushRef="#br0" timeOffset="1">42 464 14523,'-22'-18'2017,"6"1"-1185,12 0-296,8 3 936,12 4-408,7 3-103,7 2-385,5 1-320,3-3-680,0-3-385,-4-6 665,-1-7-136,-3-8-144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17900,'0'33'1872,"7"-5"-1104,1-6-328,12-6 1233,9-2-745,8-7-392,5-5-144,7-8-600,2-8-304,-2-11-712,-2-5-72,-9-1 871,-5-2-311,-12 7-152</inkml:trace>
  <inkml:trace contextRef="#ctx0" brushRef="#br0" timeOffset="1">401 107 17404,'-28'54'1888,"0"2"-1064,-1-4-344,9-5 977,1-7-273,11-11-544,3-5-344,10-12-1096,8-7 808,7-3-208,1-4-112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2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55 13419,'8'13'1648,"-1"6"-1048,-1 8-224,0 3 817,3 9-457,-2 2-176,3-1-528,-2 1-280,0-6-1008,-4-3 1088,-4-15-232,-3-8-161</inkml:trace>
  <inkml:trace contextRef="#ctx0" brushRef="#br0" timeOffset="1">2 41 16355,'1'-3'109,"1"1"-1,-1-1 0,1 1 0,-1-1 0,1 1 0,0 0 0,0-1 0,0 1 0,0 0 0,1 0 1,-1 1-1,0-1 0,1 0 0,-1 1 0,1-1 0,0 1 0,-1 0 0,1 0 0,0 0 0,0 0 1,0 1-1,0-1 0,0 1 0,0 0 0,-1 0 0,6 0 0,3 0 26,0 1 1,0 0-1,0 0 1,1 2-1,18 5 0,-13-1-163,0 0 0,0 1-1,-1 1 1,-1 0 0,0 1-1,0 1 1,-1 0 0,0 1-1,-1 1 1,0 0 0,-1 0-1,0 1 1,-1 1 0,-1 0 0,11 22-1,-16-27 64,0 1 0,0 0 0,-1 0 0,0 1 0,-1-1-1,0 1 1,-1 0 0,0 0 0,-1 0 0,-1 0 0,0 0 0,0-1-1,-1 1 1,0 0 0,-1 0 0,-1 0 0,0-1 0,-1 1 0,0-1-1,0 0 1,-1 0 0,-1 0 0,1-1 0,-9 11 0,6-11 50,-1 0 1,1-1 0,-1 0-1,-1-1 1,0 0-1,0 0 1,-1-1 0,0-1-1,0 0 1,-23 10-1,24-13-212,1 1-1,-1-2 0,0 1 0,0-1 1,0-1-1,0 0 0,0 0 1,0-1-1,-1 0 0,1-1 0,0 0 1,0-1-1,0 0 0,-12-4 0,17 4 78,0 0 0,0-1 0,1 1 0,-1-1 0,1 0 0,0 0 0,-6-5 0,2-1-156,0 0 0,-10-16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3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18716,'0'-13'1312,"2"23"-1072,3 10-120,4 23 360,2 10-199,1 14-153,-1 2-24,-2 4-304,-1-3-369,-5-8 489,-1-8-72,-2-18-72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3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15907,'23'45'1281,"1"-4"-1113,3-1-144,3 8 416,1-1-768,1-7-160,-4-13 376,0-2-88,-13-9-88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24 621 15627,'-17'3'1190,"16"-3"-1166,1 0 0,0 0 0,0 1 1,-1-1-1,1 0 0,0 0 0,-1 0 1,1 0-1,0 0 0,0 1 0,-1-1 1,1 0-1,0 0 0,0 0 0,-1 1 1,1-1-1,0 0 0,0 1 0,0-1 1,-1 0-1,1 0 0,0 1 0,0-1 1,0 0-1,0 1 0,0-1 0,0 0 1,0 0-1,0 1 0,0-1 0,0 0 1,0 1-1,0-1 0,0 0 0,0 1 1,0-1-1,0 0 0,0 1 0,0-1 1,0 0-1,0 1 0,0-1 0,1 0 1,-1 0-1,0 1 0,0-1 0,0 0 1,1 0-1,-1 1 0,0-1 0,0 0 1,0 0-1,1 0 0,-1 1 0,1-1 1,-1 1 10,1-1 1,0 0 0,-1 1-1,1-1 1,0 1-1,0-1 1,-1 0 0,1 1-1,0-1 1,0 0 0,-1 0-1,1 0 1,0 0 0,0 0-1,0 0 1,0 0 0,-1 0-1,1 0 1,0 0 0,0 0-1,0 0 1,-1 0 0,1-1-1,0 1 1,0 0 0,-1-1-1,1 1 1,0 0 0,0-1-1,-1 1 1,1-1 0,-1 1-1,1-1 1,0 0 0,-1 1-1,1-1 1,0 0 0,19-27 433,-8 7-250,-2 0 0,-1 0 0,0-2 0,-2 1 0,9-44 0,8-122 456,-21 160-572,1-54 108,-3 47-206,10-61 1,-11 96-9,0 0 0,0 0 1,1 1-1,-1-1 0,0 0 1,0 0-1,0 0 0,0 0 1,0 1-1,1-1 0,-1 0 1,0 0-1,0 0 0,0 0 0,0 1 1,1-1-1,-1 0 0,0 0 1,0 0-1,1 0 0,-1 0 1,0 0-1,0 0 0,1 0 1,-1 0-1,0 0 0,0 0 1,0 0-1,1 0 0,-1 0 1,0 0-1,0 0 0,1 0 0,-1 0 1,0 0-1,0 0 0,1 0 1,-1 0-1,0 0 0,0 0 1,0-1-1,1 1 0,-1 0 1,0 0-1,0 0 0,0 0 1,0 0-1,1-1 0,-1 1 0,0 0 1,0 0-1,0 0 0,0-1 1,0 1-1,0 0 0,1 0 1,-1-1-1,0 1 0,0 0 1,0 0-1,0 0 0,0-1 1,0 1-1,12 24-134,-10-19 100,6 12-132,0 0 0,1-1 0,1 0 0,0-1 0,1 0 0,1 0 0,0-1 0,1-1 0,0 0 0,1-1 0,25 17 0,-1-9-166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3457 12659,'2'0'87,"1"0"0,0-1 0,-1 0 0,1 0 0,-1 0 0,0 0 0,1 0 0,-1 0 0,0-1 0,0 1 0,0-1 0,0 1 0,0-1 0,3-3 0,29-34-113,-24 25 83,86-108 244,33-40 269,336-318 174,-173 187-753,240-242-1109,-176 118 1741,-230 262-388,6 5-1,262-227 1,-127 119 6,-166 154-42,142-113 1,-208 192-305,-21 15-84,0 0 0,-1 0 0,0-1 0,0-1 0,12-15 0,-21 19-51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45 14323,'0'0'53,"1"0"0,-1-1 0,1 1 0,-1 0-1,1 0 1,-1-1 0,1 1 0,-1 0 0,1 0 0,-1 0 0,1-1-1,0 1 1,-1 0 0,1 0 0,-1 0 0,1 0 0,0 0 0,-1 0 0,1 0-1,-1 1 1,1-1 0,-1 0 0,1 0 0,-1 0 0,1 1 0,0-1-1,-1 0 1,1 1 0,0 0-7,-1 0 1,1 0-1,-1 0 0,1 0 0,-1 0 1,0 0-1,1 0 0,-1 0 0,0 0 0,0 0 1,0 0-1,0 0 0,0 0 0,0 2 1,-1 8 51,-1 1 0,-5 16 1,3-15 70,-16 73 134,-57 152 0,87-296-3352,49-165 328,-25 97 3231,-34 124-439,10-30 1323,-6 23-745,-2 18-236,-9 119 1007,-1 13-757,8-126-657,3 53 200,-2-63-257,0 1 1,0-1-1,0 0 0,0 0 1,1 0-1,0 1 0,0-2 1,0 1-1,6 8 1,-8-13 25,0 0 0,0 0 0,0 0 1,0 0-1,0 0 0,0 0 1,0 0-1,0-1 0,0 1 0,0 0 1,0 0-1,0 0 0,0 0 1,1 0-1,-1 0 0,0 0 0,0 0 1,0 0-1,0 0 0,0 0 1,0 0-1,0 0 0,0 0 0,0 0 1,0 0-1,1 0 0,-1 0 1,0 0-1,0 0 0,0 0 0,0 0 1,0 0-1,0 0 0,0 0 1,0 0-1,0 0 0,1 0 1,-1 0-1,0 0 0,0 0 0,0 0 1,0 0-1,0 0 0,0 0 1,0 0-1,0 0 0,0 0 0,0 0 1,-2-9-220,-5-3-126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14035,'0'-7'1424,"7"-5"-840,2 2-239,4 2 575,1-2-184,3 0-632,2-1-200,1-3 144,3-2-104,-2-2-176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214 197 14363,'-4'1'246,"-1"0"1,1 0-1,-1 1 1,1 0-1,-1 0 0,1 0 1,0 0-1,0 1 0,0 0 1,-4 3-1,-36 36 723,33-32-703,3-2-149,-26 28 146,32-33-255,-1 0-1,1 1 1,-1-1-1,1 1 1,0-1-1,0 1 1,0 0-1,-1 7 1,2-10-7,1 0-1,1 1 1,-1-1-1,0 0 1,0 0 0,0 0-1,0 0 1,1 0-1,-1 0 1,0 0 0,1 0-1,-1 0 1,1 0-1,-1 0 1,1 0 0,0-1-1,-1 1 1,1 0-1,0 0 1,0 0 0,-1-1-1,1 1 1,0 0-1,0-1 1,0 1 0,0-1-1,0 1 1,0-1-1,0 1 1,0-1 0,0 0-1,0 0 1,0 1-1,0-1 1,1 0 0,8 2 6,-1-1 0,1 1 0,9-1 0,-10-1-10,4 1-18,45 5-135,-54-5 134,0 0 1,-1-1-1,0 1 1,1 1 0,-1-1-1,1 0 1,-1 1-1,0 0 1,0-1-1,0 1 1,0 1-1,4 3 1,-6-4 8,0-1 1,0 1-1,0 0 1,0 0 0,-1 0-1,1-1 1,-1 1-1,1 0 1,-1 0 0,0 0-1,0 0 1,0 0-1,0 0 1,0 0 0,0 0-1,0 0 1,-1 0-1,1 0 1,-1 0 0,-1 3-1,0 2 24,-1 1 0,-1-1 0,-7 12 1,1-4 189,0-1 0,-2-1 1,1 0-1,-25 21 0,30-28-108,-1-1 0,1 0 0,-1-1 0,0 1 0,0-2 0,-1 1 0,1-1 0,-1 0 0,0 0 0,1-1 0,-1 0 0,-13 2 0,20-4-100,0 0 0,0 0 0,-1 0-1,1 0 1,0-1 0,-1 1 0,1 0 0,0-1 0,0 1 0,-1-1 0,1 1 0,0-1 0,0 1 0,0-1 0,0 0 0,0 0 0,0 1 0,0-1-1,0 0 1,0 0 0,0 0 0,0 0 0,1 0 0,-1 0 0,-1-2 0,0-1 1,1-1 0,-1 1 0,1 0-1,0 0 1,0-1 0,0-6 0,0-28-149</inkml:trace>
  <inkml:trace contextRef="#ctx0" brushRef="#br0" timeOffset="1">362 0 17908,'-1'25'1168,"-2"2"-1000,1 3-120,2 3-392,0-3 376,5-1-24,0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120 104 14915,'-6'4'199,"0"1"0,0-1-1,0 1 1,1 1 0,0-1-1,0 1 1,0 0 0,1 0 0,-1 0-1,1 0 1,1 1 0,0 0-1,0 0 1,0 0 0,-2 8 0,5-14-193,0-1 1,-1 1 0,1-1 0,0 1 0,0-1 0,0 1 0,0-1 0,0 1 0,0-1 0,0 1 0,0-1 0,0 1 0,0-1 0,0 1 0,0-1 0,0 0 0,0 1 0,0-1-1,1 1 1,-1-1 0,0 1 0,0-1 0,1 1 0,-1-1 0,0 0 0,0 1 0,1-1 0,-1 0 0,0 1 0,1-1 0,-1 0 0,1 1 0,-1-1 0,0 0 0,1 0-1,-1 1 1,1-1 0,-1 0 0,1 0 0,-1 0 0,1 0 0,-1 1 0,1-1 0,-1 0 0,0 0 0,1 0 0,-1 0 0,1 0 0,-1 0 0,1 0 0,-1-1 0,1 1 0,-1 0-1,1 0 1,-1 0 0,1 0 0,-1-1 0,1 1 0,-1 0 0,1-1 0,28-16 108,-14 5-19,-1-1-1,-1 0 1,22-27-1,-30 33-24,0 0 0,0 0 0,-1 0-1,0-1 1,0 1 0,-1-1 0,0 0-1,0 0 1,-1 0 0,3-16 0,-5 23-59,0 0 1,0 0-1,1 0 1,-1 0-1,-1 0 1,1 0 0,0 1-1,0-1 1,0 0-1,0 0 1,-1 0-1,1 0 1,0 0 0,-1 0-1,1 1 1,0-1-1,-1 0 1,1 0 0,-1 0-1,0 1 1,1-1-1,-1 0 1,0 1-1,1-1 1,-1 1 0,0-1-1,0 1 1,1-1-1,-1 1 1,0-1-1,0 1 1,0 0 0,0-1-1,1 1 1,-1 0-1,0 0 1,0 0-1,0-1 1,0 1 0,0 0-1,0 0 1,0 1-1,0-1 1,0 0-1,0 0 1,0 1 0,-5 0 25,0 0 1,0 0-1,0 1 0,1 0 1,-1 1-1,-5 3 1,-3 1-11,2 1 1,-1 1-1,1 0 1,1 1-1,-15 15 1,21-19-30,-1 0 1,2 0 0,-1 0 0,1 0 0,0 1-1,0 0 1,1 0 0,0 0 0,0 0-1,1 0 1,-1 0 0,0 12 0,2-19 0,1 1-1,0 0 1,0 0 0,0 0 0,0 0-1,0 0 1,0 0 0,0 0 0,0 0 0,0 0-1,0 0 1,1 0 0,-1 0 0,0 0 0,1 0-1,-1 0 1,0 0 0,1-1 0,-1 1-1,1 0 1,0 0 0,-1 0 0,1-1 0,0 1-1,-1 0 1,1-1 0,1 2 0,-1-2 2,1 1 1,0-1 0,-1 0 0,1 0-1,0 1 1,-1-1 0,1 0-1,0 0 1,-1-1 0,1 1-1,0 0 1,-1 0 0,1-1 0,2 0-1,5-3 18,0 0-1,0 0 1,0-1-1,11-7 1,-3-1 9,-1-1 0,0 0-1,-1-1 1,-1 0 0,16-23 0,-29 37-25,0-1 1,0 1-1,0 0 0,0 0 1,0 0-1,0-1 0,-1 1 1,1 0-1,-1-1 0,1 1 0,-1-1 1,1 1-1,-1 0 0,0-1 1,1-1-1,-2 2-2,1 1-1,-1 0 1,1 0 0,-1 0 0,1 0 0,-1-1-1,1 1 1,-1 0 0,1 0 0,-1 0-1,1 0 1,-1 0 0,1 0 0,-1 0 0,1 0-1,-1 1 1,1-1 0,-1 0 0,1 0 0,-1 0-1,1 1 1,-1-1 0,1 0 0,-1 0 0,1 1-1,-1-1 1,-8 5 10,1 0 0,-1 1-1,-7 6 1,2 1-1,1-1 0,0 2 0,1 0-1,1 1 1,0 0 0,1 0 0,0 1 0,-13 32 0,22-44-13,0-1 0,0 1 0,0 0 0,0 0 0,1 0 0,0 6-1,0-9 4,0-1-1,0 0 0,0 1 0,0-1 0,0 1 0,0-1 1,0 1-1,0-1 0,1 0 0,-1 1 0,0-1 0,0 1 0,0-1 1,1 0-1,-1 1 0,0-1 0,0 0 0,1 1 0,-1-1 0,0 0 1,1 1-1,-1-1 0,0 0 0,1 0 0,-1 1 0,1-1 2,0 0 1,0 0-1,0 0 0,0-1 0,0 1 0,-1 0 0,1 0 1,0-1-1,0 1 0,0 0 0,-1-1 0,1 1 0,0-1 0,0 1 1,-1-1-1,1 1 0,0-1 0,0 0 0,11-11 20,-2-1 0,1 0 0,-1 0 0,-1-1 0,-1 0 0,0 0 0,0-1 0,8-27 0,-15 41-21,-1 0 0,1 0 1,-1 0-1,0 0 0,1 0 1,-1 0-1,0-1 0,0 1 1,0 0-1,0 0 0,0 0 1,0 0-1,0 0 0,0-1 1,-1-1-1,1 3-1,0 0 1,-1 0-1,1-1 0,0 1 1,-1 0-1,1 0 0,0 0 1,-1-1-1,1 1 0,0 0 1,-1 0-1,1 0 0,0 0 1,-1 0-1,1 0 0,-1 0 1,1 0-1,0-1 1,-1 1-1,1 1 0,0-1 1,-1 0-1,1 0 0,-1 0 1,1 0-1,0 0 0,-1 0 1,1 0-1,-1 1 0,-3 1 2,0 0 0,0 0-1,0 0 1,0 1-1,-5 5 1,0 0-2,0 1 1,1 0-1,0 0 1,0 1-1,1 0 1,1 0-1,0 0 1,-6 15-1,9-12 23,9-13-5,14-16-14,-7 1-6,-1 0-1,-1-1 0,0 0 1,-2 0-1,1-1 0,-2-1 1,-1 0-1,6-19 0,-12 37 3,-1-1 0,0 0-1,0 1 1,0-1 0,1 0 0,-1 0-1,0 1 1,0-1 0,0 0 0,0 0-1,0 1 1,0-1 0,0 0-1,-1 0 1,1 1 0,0-1 0,0 0-1,-1 1 1,1-1 0,-1-1-1,1 2 1,-1 0-1,1 0 1,-1-1-1,1 1 1,0 0-1,-1 0 0,1 0 1,-1 0-1,1 0 1,-1 0-1,1 0 1,-1 0-1,1 0 0,-1 0 1,1 0-1,-1 0 1,1 0-1,-1 1 1,1-1-1,0 0 0,-1 0 1,1 0-1,-1 1 1,-26 18-38,17-7 35,1 0 0,0 0 1,1 0-1,0 1 0,1 0 0,0 1 0,1-1 1,1 1-1,0 1 0,-3 15 0,7-29 1,1 0-1,0 0 1,-1 0-1,1 0 1,0 0-1,0 0 1,-1 1-1,1-1 0,0 0 1,0 0-1,0 0 1,0 0-1,1 0 1,-1 0-1,0 1 1,0-1-1,1 0 1,-1 0-1,1 0 1,-1 0-1,1 0 1,-1 0-1,1 0 0,-1 0 1,1 0-1,0-1 1,1 3-1,0-3 0,-1 0-1,0 0 1,1 0-1,-1 0 1,1 0-1,-1 0 1,0 0-1,1-1 1,-1 1-1,0 0 1,1-1-1,-1 1 1,0-1-1,1 0 0,-1 1 1,0-1-1,0 0 1,0 0-1,0 0 1,0 0-1,0 0 1,2-2-1,9-9-45,0-1 0,-1-1 0,-1 0 0,0 0 0,-1-1 0,0 0 0,-2-1 0,12-31 0,-18 45 34,0 1 1,-1-1-1,1 0 0,-1 1 1,0-1-1,1 0 0,-1 0 1,0 0-1,0 1 0,0-1 1,0 0-1,-1 0 0,1 0 1,-1-2-1,1 4 7,0-1-1,-1 1 1,1 0-1,0-1 1,-1 1 0,1 0-1,-1-1 1,1 1-1,0 0 1,-1 0 0,1-1-1,-1 1 1,1 0-1,-1 0 1,1 0-1,-1 0 1,1 0 0,-1-1-1,1 1 1,-1 0-1,1 0 1,-1 0 0,1 0-1,-1 0 1,1 1-1,-1-1 1,1 0-1,-1 0 1,1 0 0,-1 0-1,0 1 1,-3 0-40,0 1 1,0 1 0,0-1-1,0 0 1,1 1-1,-1 0 1,0 0 0,1 0-1,-3 4 1,-4 4-306,0 1 0,2-1 0,-1 2-1,1-1 1,1 1 0,1 0 0,0 1 0,-8 25 0,11-18-201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1749 90 12227,'-2'4'215,"-1"0"0,1-1 1,-1 1-1,0-1 0,0 1 1,-1-1-1,1 0 0,0-1 1,-1 1-1,0-1 0,0 1 1,0-1-1,0 0 0,0 0 1,0-1-1,0 1 0,0-1 1,-1 0-1,1 0 0,-1-1 1,1 1-1,0-1 0,-1 0 0,1 0 1,-9-1-1,-24-5 147,1 0 0,-1-3 0,-55-20 0,-10-3-572,45 19-367,-1 3 0,-1 2 0,-74-1 1,-179 15-4067,1 1 1283,7-29 1059,290 21 2188,-77-7 455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15963,'-28'48'1397,"17"-30"-1143,0 0 0,-10 24 1,19-37-207,0 0 1,1-1 0,-1 1 0,1 0 0,0 0 0,1 0 0,-1 0 0,1 1 0,0-1 0,0 0-1,0 0 1,1 0 0,0 0 0,1 6 0,0-7-30,0-1 0,0 1 0,0-1 0,1 1 0,-1-1 0,1 0 0,0 0 0,0 0 0,0 0 0,0 0 0,0-1 0,0 1 0,1-1 0,0 0 0,-1 0 0,1 0 0,0-1 0,0 1 0,0-1 0,0 0 0,7 1 0,2 0-18,0 0-1,0-1 1,0 0-1,0-1 1,22-2-1,-23 0 49,0 0 0,-1-1 0,1-1 1,0 1-1,-1-2 0,14-6 0,-22 9-18,0 0 1,0 0 0,-1 0 0,1 0 0,0 0 0,-1-1 0,1 1 0,-1-1 0,1 0 0,-1 1-1,2-6 1,-3 6-7,0 0 0,-1 0 0,1 0 0,-1 0 0,1 0 0,-1 0 0,0 0 0,1 0 0,-1 0 0,0-1 0,-1 1 0,1 0 0,0 0 0,-1 0 0,1 0 0,-1 0 0,1 0 0,-1 0 0,0 0 0,-2-3 0,1 1 10,-1 0 0,0 0 0,-1 1 0,1-1 0,-1 0 1,0 1-1,0 0 0,0 0 0,0 0 0,0 1 0,-1-1 0,1 1 0,-1 0 0,1 0 0,-1 1 0,0-1 0,0 1 0,0 0 0,-10-1 0,8 1-98,0 1 1,0 0 0,0 0-1,0 0 1,0 1-1,0 0 1,0 0 0,0 0-1,0 1 1,1 0-1,-1 1 1,1 0-1,-11 5 1,15-7 18,1 0-1,0 0 1,0 0-1,-1 0 1,1 0-1,0 0 1,0 0-1,0 0 1,0 0-1,0 0 1,0 0-1,1 1 1,-1-1-1,0 0 1,0 1-1,1-1 1,-1 1-1,1-1 1,0 1-1,-1-1 1,1 1-1,0 2 1,0-3 21,1 0 0,-1 1 0,1-1 0,0 0 1,-1 0-1,1 0 0,0 0 0,0 0 0,0 0 0,0 0 0,0 0 1,0 0-1,0-1 0,0 1 0,0 0 0,0-1 0,0 1 1,0 0-1,1-1 0,-1 0 0,0 1 0,0-1 0,1 0 0,-1 1 1,0-1-1,1 0 0,1 0 0,33 2-457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17396,'14'-2'1864,"20"2"-1088,12 0-304,16-2 729,5-1-329,9-2-496,2 0-472,-8-2 168,-4 4-152,-19 1-208</inkml:trace>
  <inkml:trace contextRef="#ctx0" brushRef="#br0" timeOffset="0.5">1 242 14779,'24'12'2049,"15"-6"-1273,20-12-280,7-6 1024,7-3-1352,7-5 400,-6-2-184,-6 1-256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1217 0 9314,'-84'14'1582,"0"-4"-1,-105-1 1,132-7-1308,0 3 0,0 2 0,-91 24 0,61-5 93,-129 56 0,192-71-276,2-1 116,-41 13 1,57-21-160,1 0 1,0-1-1,0 0 1,0-1-1,-1 1 1,1-1-1,0 0 0,-1 0 1,1-1-1,0 1 1,-1-1-1,1 0 1,-10-4-1,12 3-15,0 0 0,0 0 0,0 0 0,0-1-1,1 1 1,-1-1 0,1 0 0,-1 1 0,1-1 0,0 0 0,0-1 0,0 1 0,1 0 0,-1 0-1,1-1 1,0 1 0,0-1 0,0 1 0,0-1 0,0-6 0,0 2-30,0 1-1,1-1 1,0 0 0,0 0 0,1 0 0,0 0-1,0 0 1,4-11 0,-3 16-12,-1 0 0,0 1 0,0-1 1,1 0-1,-1 1 0,1 0 0,0-1 0,2-1 0,-3 3 4,0 0 0,-1 0 0,1 1 0,0-1-1,0 0 1,0 1 0,0-1 0,0 1 0,-1-1 0,1 1 0,0 0 0,0-1 0,0 1-1,1 0 1,-1-1 0,0 1 0,0 0 0,0 0 0,0 0 0,0 0 0,0 0 0,0 0 0,2 1-1,10 6-120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3309 47 15027,'-2'-1'112,"0"0"-1,0 0 1,1 0-1,-1 0 1,0 0-1,0 0 1,0 0 0,0 0-1,0 1 1,0-1-1,0 1 1,-1-1-1,-2 1 1,-34 1-101,21 0 62,-357 17-708,221-14 213,-341 14-514,0 29 174,471-44 667,-239 30-1257,204-29 1032,0-3 1,-88-9-1,-105-31 545,-77-8 1221,-51 33 1292,314 13-1943,53 1-622,-43-2 420,52 1-528,-1 1 0,0-1 1,1 0-1,-1 0 0,0-1 0,1 0 1,0 1-1,-8-5 0,12 6-66,0 0 1,-1 0-1,1-1 0,0 1 0,-1 0 0,1 0 1,0-1-1,-1 1 0,1 0 0,0 0 0,-1-1 1,1 1-1,0 0 0,0-1 0,0 1 0,-1 0 1,1-1-1,0 1 0,0 0 0,0-1 0,0 1 1,-1-1-1,1 1 0,0 0 0,0-1 0,0 1 1,0-1-1,0 1 0,0 0 0,0-1 0,0 1 1,0-1-1,1 1 0,-1-1 0,13-9-245,21 0 21,0 5 108,2 2-76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49 16355,'2'-7'441,"10"-35"1483,-49 138 703,-28 36-2295,-114 169 0,166-280-347,-38 57 91,43-68-228,0 1-1,-1-1 1,0 0-1,-14 11 1,35-47-1519,52-73 759,-20 30 261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 14579,'12'-9'1264,"-10"26"-856,0 12-143,-2 18 591,3 6-152,1 7-264,6 2-96,3-3-64,3-8-72,2-6-96,4-5-80,-4-7-392,0-3-232,-10-6 472,-2-3-80,-6-11-72</inkml:trace>
  <inkml:trace contextRef="#ctx0" brushRef="#br0" timeOffset="1">1 520 18044,'11'0'1448,"8"-4"-1088,4-2-184,16-2 488,2-4-336,15-2-664,4-5-384,-1-7 632,-2-1-184,-9-9-144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5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16051,'0'5'171,"0"0"-1,0-1 1,0 1-1,-1 0 0,0 0 1,0 0-1,0 0 0,-1 0 1,0-1-1,-2 6 1,-4 12 95,-6 28 146,2 2 0,3 0 0,2 0 0,-1 104 0,31 210-281,-20-347-104,-2-45-17,2-95 26,5 0-1,43-222 1,-47 325-28,1 0 1,1 0-1,0 0 0,1 1 1,1 0-1,13-21 0,-18 34-3,-1 0-1,1 1 0,0-1 0,0 0 1,1 1-1,-1 0 0,1-1 1,0 2-1,0-1 0,0 0 0,0 1 1,0-1-1,0 1 0,1 0 1,-1 1-1,1-1 0,-1 1 0,1 0 1,0 0-1,-1 0 0,1 1 1,0-1-1,0 1 0,0 1 0,-1-1 1,1 1-1,0-1 0,0 1 0,8 3 1,-2 0-4,0 1 1,0 0-1,-1 1 1,0 0-1,0 0 1,0 1-1,0 0 0,-1 1 1,16 18-1,-21-21 6,0 0-1,0 0 1,0 1 0,-1 0-1,0 0 1,0 0-1,0 0 1,2 11-1,-4-13 6,0 1-1,-1-1 1,1 0-1,-1 0 1,0 0-1,0 1 1,-1-1-1,1 0 0,-1 0 1,0 1-1,0-1 1,0 0-1,-1 0 1,-2 6-1,-1-2 22,-1 0 0,1-1-1,-1 0 1,0 0 0,-1-1-1,0 1 1,0-1 0,0-1-1,-1 1 1,1-1 0,-1-1-1,0 1 1,-1-1 0,-15 5-1,5-3-134,-1 0 0,-1-1 0,1-1 0,-1-1 0,-32 0-1,43-2 51,-1-2 0,0 1 0,1-1 0,-1-1 0,-15-3 0,8-6-204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5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33 751 12675,'-1'1'284,"-3"-1"165,1 1 0,-1 0 0,1 1 0,0-1 0,-1 1-1,1-1 1,-4 4 0,7-5-419,0 0 0,0 0 0,0 0 0,0 0 0,0 0 1,0 0-1,0 0 0,0 0 0,0-1 0,0 1 0,0 0 0,1 0 0,-1 0 0,0 0 0,0 0 0,0 0 0,0 0 0,0 0 0,0 0 0,0 0 0,0 0 0,0 0 1,0 0-1,1 0 0,-1 0 0,0 0 0,0 0 0,0 1 0,0-1 0,0 0 0,0 0 0,0 0 0,0 0 0,0 0 0,0 0 0,0 0 0,0 0 0,1 0 0,-1 0 1,0 0-1,0 0 0,0 0 0,0 0 0,0 0 0,0 1 0,0-1 0,0 0 0,0 0 0,0 0 0,0 0 0,0 0 0,0 0 0,0 0 0,0 0 0,0 0 0,0 0 0,0 1 1,0-1-1,0 0 0,0 0 0,0 0 0,0 0 0,8-2 447,33-23 722,57-46 0,-77 56-1049,36-32-299,-1-2 0,89-102 1,71-134-808,-205 268 941,52-69-65,-63 86 76,0 0-1,0-1 0,0 1 1,0 0-1,0 0 0,0 0 1,0 0-1,0-1 1,0 1-1,0 0 0,0 0 1,0 0-1,1 0 0,-1 0 1,0-1-1,0 1 0,0 0 1,0 0-1,0 0 1,0 0-1,1 0 0,-1 0 1,0 0-1,0-1 0,0 1 1,0 0-1,0 0 0,1 0 1,-1 0-1,0 0 1,0 0-1,0 0 0,0 0 1,1 0-1,-1 0 0,0 0 1,0 0-1,0 0 0,0 0 1,1 0-1,-1 0 1,0 0-1,0 0 0,0 0 1,0 0-1,1 0 0,-1 0 1,0 1-1,0-1 0,0 0 1,0 0-1,0 0 1,1 0-1,-2 13-132,-8 21-23,9-33 142,-5 14 48,5-15-29,0 0-1,0 0 1,0 0-1,0 0 1,0 0-1,0 0 1,0 0-1,0-1 1,0 1-1,0 0 1,0 0 0,0 0-1,0 0 1,0 0-1,0 0 1,0 0-1,0 0 1,0 0-1,0 0 1,0 1-1,-1-1 1,1 0-1,0 0 1,0 0-1,0 0 1,0 0-1,0 0 1,0 0 0,0 0-1,0 0 1,0 0-1,0 0 1,0 0-1,0 0 1,3-23-200,0 3-425,1-8 276,-3 20 91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1135 15147,'-1'-5'4834,"-6"-15"-3089,-4-13-1890,-8-15 201,-2 0 0,-41-65 0,-66-81-68,100 156 27,-1 2 0,-1 1 0,-43-37 0,15 23 13,-73-49 1,117 88-29,-26-17 96,-46-41-1,74 57-62,1 0 0,1 0 0,0-1 0,1-1 0,0 1 0,1-2 0,0 1 0,-6-16 0,-23-78 78,37 107-114,0-1 0,0 1 0,0 0 1,0-1-1,0 1 0,0 0 0,0 0 0,0-1 0,0 1 1,0 0-1,0-1 0,0 1 0,0 0 0,-1 0 0,1-1 1,0 1-1,0 0 0,0 0 0,0 0 0,-1-1 0,1 1 1,0 0-1,0 0 0,-1 0 0,1-1 0,0 1 1,0 0-1,-1 0 0,1 0 0,0 0 0,0 0 0,-1 0 1,1 0-1,0 0 0,-1 0 0,1 0 0,0 0 0,0 0 1,-1 0-1,1 0 0,0 0 0,-1 0 0,-4 14-366,2 21-822,3-31 1075,0 0 0,0 0 1,1 0-1,-1 0 0,1 0 0,0 0 0,0 0 0,0 0 0,1-1 1,0 1-1,-1 0 0,1-1 0,1 1 0,2 3 0,10 4-473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9:5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217 598 11698,'-1'0'385,"0"0"0,-1 0-1,1-1 1,0 1 0,0 0-1,-1-1 1,1 1-1,0-1 1,0 1 0,0-1-1,0 1 1,-1-1-1,1 0 1,0 0 0,-1-1-1,-14-21 2225,10 10-2310,1 0 0,-3-16 0,4 17 280,-37-124 539,-74-218-563,115 354-555,0-1-1,0 1 0,-1 0 0,1 0 0,0 0 0,0-1 0,0 1 1,0 0-1,0 0 0,0 0 0,0-1 0,0 1 0,0 0 0,0 0 1,0 0-1,0-1 0,0 1 0,0 0 0,0 0 0,0-1 1,0 1-1,0 0 0,0 0 0,0 0 0,0-1 0,0 1 0,1 0 1,-1 0-1,0 0 0,0 0 0,0-1 0,0 1 0,0 0 0,0 0 1,1 0-1,-1 0 0,0 0 0,0-1 0,0 1 0,0 0 1,1 0-1,-1 0 0,0 0 0,0 0 0,0 0 0,1 0 0,-1 0 1,0 0-1,0 0 0,1 0 0,-1 0 0,0 0 0,0 0 1,0 0-1,1 0 0,-1 0 0,0 0 0,0 0 0,0 0 0,1 0 1,-1 0-1,13 4-3,101 61-57,-38-21 25,25 15-144,-34-20-865,78 34 0,-144-72 1021,1 0-21,0 0 0,0 0-1,1 0 1,-1 0 0,0 0 0,1 0-1,-1-1 1,1 1 0,-1-1 0,0 0-1,1 1 1,-1-1 0,1 0-1,-1-1 1,1 1 0,4-1 0,4-14-417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41 14635,'6'-8'1014,"-4"5"-776,0 0-1,0 0 0,1 0 1,-1 0-1,1 0 1,-1 0-1,1 1 1,0-1-1,0 1 1,4-2-1,-6 4-191,-1 0 0,0 0 0,0 1-1,1-1 1,-1 0 0,0 1 0,0-1 0,1 0-1,-1 1 1,0-1 0,0 0 0,0 1 0,0-1-1,0 1 1,1-1 0,-1 0 0,0 1 0,0-1-1,0 0 1,0 1 0,0-1 0,0 1 0,0-1-1,0 1 1,-1-1 0,1 0 0,0 1 0,0-1-1,0 0 1,-1 1 0,-2 14 201,-8 10-103,0 0 0,-2-1 0,-1 0-1,-1-1 1,-24 28 0,5-5 13,8-7-63,6-9-366,-27 30 1,47-60 247,0 0 0,0 0-1,0-1 1,0 1 0,0 0-1,0 0 1,0 0 0,0 0 0,0-1-1,0 1 1,0 0 0,0 0 0,0 0-1,0-1 1,0 1 0,0 0-1,0 0 1,0 0 0,-1 0 0,1-1-1,0 1 1,0 0 0,0 0 0,0 0-1,0 0 1,0 0 0,0 0 0,-1-1-1,1 1 1,0 0 0,0 0-1,0 0 1,0 0 0,-1 0 0,1 0-1,0 0 1,0 0 0,0 0 0,0 0-1,-1 0 1,1 0 0,0 0-1,0 0 1,0 0 0,-1 0 0,1 0-1,0 0 1,0 0 0,0 0 0,0 0-1,-1 0 1,1 0 0,0 0 0,0 0-1,0 0 1,0 1 0,-1-1-1,1 0 1,0 0 0,0 0 0,0 0-1,0 0 1,0 0 0,0 1 0,0-1-1,-1 0 1,1 0 0,0 0-1,0-15-176,7-17-231,4-8-179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14163,'5'13'783,"0"1"1,7 27-1,5 15 260,-5-32-684,0-1 1,2 0 0,1-2-1,25 31 1,-20-28-576,-2 0 0,27 49-1,-44-73 225,-1 0 0,0 0 0,0 0-1,0 0 1,0 0 0,0 0 0,0 1 0,0-1-1,0 0 1,0 0 0,0 0 0,0 0 0,1 0-1,-1 0 1,0 0 0,0 0 0,0 0 0,0 0-1,0 1 1,0-1 0,0 0 0,0 0-1,0 0 1,0 0 0,0 0 0,0 0 0,0 0-1,0 0 1,0 1 0,0-1 0,0 0 0,0 0-1,0 0 1,0 0 0,0 0 0,0 0 0,0 0-1,0 0 1,0 1 0,-1-1 0,1 0-1,0 0 1,0 0 0,0 0 0,0 0 0,0 0-1,0 0 1,0 0 0,0 0 0,0 0 0,0 0-1,0 0 1,-1 0 0,1 1 0,0-1 0,-6-3-203,3 2 189,-14-4-219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16275,'-1'3'398,"0"1"0,1-1 0,-1 1 0,-1-1 0,1 1 0,0-1 0,-1 0 0,-3 7 0,-6 11 1115,9-14-1321,-1 0 0,1 0 0,1 0-1,-1 0 1,1 1 0,0-1 0,1 1 0,1 13 0,-1-18-202,0 0 0,1 0 0,0 0 0,0 0 0,0-1 0,0 1 1,0 0-1,1-1 0,-1 1 0,1 0 0,0-1 0,-1 0 0,1 1 0,0-1 0,0 0 1,1 0-1,-1 0 0,0 0 0,1-1 0,-1 1 0,1-1 0,-1 1 0,1-1 0,0 0 0,3 1 1,14 3-247,1 0 1,39 2 0,-45-6 148,-1 0 0,1 1 0,-1 1 0,0 0-1,1 1 1,-1 0 0,-1 1 0,16 7 0,-27-10 114,1-1 0,-1 1 0,0-1 0,1 1-1,-1 0 1,0 0 0,0 0 0,-1 0 0,1 0 0,0 1 0,-1-1 0,1 0 0,-1 1 0,0-1 0,1 1 0,-1-1 0,0 1 0,-1 0-1,1 0 1,0-1 0,-1 1 0,0 0 0,0 0 0,1-1 0,-2 1 0,1 0 0,0 0 0,0 0 0,-1-1 0,0 1 0,-1 5-1,-1-2 58,0 0 0,0 0 0,0 0-1,-1 0 1,0 0 0,0-1-1,0 1 1,-1-1 0,0-1-1,0 1 1,0 0 0,-6 3-1,0-2 13,0 0 0,0-1 0,0 0 0,0 0 0,-1-2-1,1 1 1,-1-1 0,0-1 0,0 0 0,-22 0 0,25-2-158,1 0-1,0 0 1,0-1 0,0 0 0,0 0 0,0-1 0,0 0 0,0-1 0,0 0 0,1 0 0,-1 0-1,1-1 1,0 0 0,0-1 0,0 0 0,-11-10 0,15 11 41,-1 1 0,2-1-1,-1 0 1,0 0 0,1 0 0,-4-9 0,-4-33-361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13931,'1'-4'1456,"7"0"-744,2-1-191,4 1 687,5 1-128,3 3-232,4 0-96,3 0-240,-2 4-119,-1 2-281,-2 0-184,-2-2-441,-2-1-215,-6-3 832,1-1-288,-10 1-96,4 0-120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13075,'-4'15'1327,"0"-1"-1,-1 0 1,-1 0 0,-13 24-1,-41 59 1276,-11 20-2233,63-102-335,1 1 0,0 0 1,1 1-1,1-1 1,-5 28-1,10-44-94,0 0 1,0 0-1,0 0 0,1 0 1,-1 0-1,0 0 1,0 0-1,0 0 0,0 0 1,0 0-1,0 0 1,8-14-2167,7-25 1498,-2 1 87,2-5-98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15627,'2'2'184,"0"1"-1,-1 0 0,0 0 0,1-1 0,-1 1 0,0 0 1,0 0-1,-1 0 0,1 0 0,-1 0 0,1 0 0,-1 5 1,2 6 394,1-1-382,1 0 1,1 0 0,0 0 0,1 0-1,0-1 1,1 0 0,0-1 0,1 1-1,0-1 1,16 16 0,10 5 48,67 50-1,-38-32 50,-46-36-545,-12-10-709,-12-10-60,-2 0 701,0 0 1,0 0 0,0 1 0,-1 0-1,-14-5 1,-15-4-271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15011,'3'-1'1553,"6"-7"-777,4 0-248,5-2 696,5 0-144,3 1-175,5 2-129,2 6-240,2 1-88,-2 2-328,0 6-136,-6 0-488,0-2-304,-5-5 648,-8-1-128,-8-4-145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15251,'3'14'1801,"3"2"-1129,4-2-176,3 5 880,4 0-416,1-1-135,5 0-265,0-3-120,0-2-184,0-3-120,-3-3-328,-1-1-120,-3-7-472,-2-4-233,-4-9 753,-1-5-192,-4-8-152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15155,'0'26'1601,"-6"10"-953,-4 3-256,-1 8 888,-1 6-328,1 6-376,1 0-128,0-2-223,1-1-97,2-9-232,1-7-136,4-13-273,0-9-223,-1-20 544,3-8-144,0-10-120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13827,'0'0'94,"0"0"0,0 1 1,0-1-1,1 0 0,-1 0 0,0 0 0,0 0 0,0 1 1,0-1-1,1 0 0,-1 0 0,0 0 0,0 1 1,0-1-1,0 0 0,0 0 0,0 0 0,0 1 1,0-1-1,1 0 0,-1 0 0,0 1 0,0-1 1,0 0-1,0 0 0,0 1 0,0-1 0,0 0 1,-1 0-1,1 1 0,0-1 0,0 0 0,0 0 0,0 1 1,0-1-1,0 0 0,0 0 0,0 0 0,-1 1 1,1-1-1,0 0 0,0 0 0,0 0 0,-1 1 1,-8 16 1597,5-9-967,-29 56 782,-54 78 0,48-81-1438,37-58-210,0 0-1,-1 1 1,1-1-1,0 0 1,-1-1-1,-4 4 0,7-6 123,0 1 0,0-1 0,0 0 0,0 0 0,0 0 0,0 0 0,-1 0 0,1 0-1,0 0 1,0 0 0,0 0 0,0 0 0,0 0 0,-1 0 0,1 1 0,0-1 0,0 0-1,0 0 1,0 0 0,0 0 0,-1 0 0,1 0 0,0-1 0,0 1 0,0 0 0,0 0 0,0 0-1,-1 0 1,1 0 0,0 0 0,0 0 0,0 0 0,0 0 0,0 0 0,-1 0 0,1 0-1,0-1 1,0 1 0,0 0 0,0 0 0,0 0 0,0 0 0,0 0 0,0 0 0,0-1-1,0 1 1,-1 0 0,1 0 0,0 0 0,2-20-446,4-4-38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16203,'3'2'1505,"1"8"-1009,-1 2-208,0 5 680,3 3-224,1 3-328,0 3-144,0 1-144,2 3-47,0-1-154,-1 0-79,1-5-280,-2-3-112,-3-8-272,-2-11 616,-2-1-192,-3-9-136</inkml:trace>
  <inkml:trace contextRef="#ctx0" brushRef="#br0" timeOffset="1">0 109 16668,'8'0'1672,"2"0"-1040,1 2-288,5-1 800,2-1-223,8 0-553,1-1-296,-2-5-776,-2-1 656,1 0-169,0-2-87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16323,'-2'2'374,"1"-1"-1,-1 1 0,1 0 0,-1-1 1,1 1-1,-1-1 0,0 1 0,0-1 1,0 0-1,-3 2 0,-2 2 443,-31 30 438,36-33-1259,0 1 0,0-1 0,0 1 0,0 0 0,1-1 0,-1 1-1,1 0 1,-1 0 0,1 0 0,0 0 0,0 0 0,1 0 0,-2 6-1,2-9-2,0 1-1,1 0 1,-1-1-1,0 1 0,0-1 1,0 1-1,1-1 1,-1 1-1,0 0 0,1-1 1,-1 1-1,0-1 1,1 0-1,-1 1 0,1-1 1,-1 1-1,1-1 1,-1 1-1,1-1 0,-1 0 1,1 1-1,-1-1 1,1 0-1,-1 0 0,1 0 1,0 1-1,-1-1 1,1 0-1,-1 0 0,1 0 1,0 0-1,-1 0 1,1 0-1,-1 0 0,1 0 1,0 0-1,-1 0 1,1 0-1,1-1 0,32-6-419,-23 4 266,-3 2 15,1-1 0,-1 1 0,1 1 0,-1 0 0,16 1 0,-23-1 148,1 1 1,-1-1-1,1 0 0,-1 0 1,0 1-1,1-1 1,-1 1-1,1-1 0,-1 1 1,0 0-1,1-1 0,-1 1 1,0 0-1,0 0 1,0 0-1,0 0 0,0 0 1,0 0-1,0 0 0,0 0 1,0 1-1,0-1 0,0 0 1,-1 0-1,1 1 1,0-1-1,-1 1 0,0-1 1,1 0-1,-1 1 0,0-1 1,1 1-1,-1-1 0,0 1 1,0-1-1,0 1 1,0-1-1,-1 1 0,1-1 1,0 1-1,-2 2 0,0 3 180,-1 1-1,0 0 0,-1-1 1,0 0-1,0 1 0,-1-2 1,0 1-1,-9 10 0,-5 3 288,-27 22-1,26-30-1226,19-12 743,1 0-1,0 0 1,-1 0 0,1 0-1,-1 0 1,1 0 0,0 0-1,-1 0 1,1 0 0,-1-1-1,1 1 1,0 0 0,-1 0-1,1 0 1,0 0 0,-1-1-1,1 1 1,-1 0 0,1 0 0,0-1-1,0 1 1,-1 0 0,1-1-1,0 1 1,0 0 0,-1-1-1,1 1 1,0 0 0,0-1-1,0 1 1,-1-1 0,1 1-1,0 0 1,0-1 0,0 1-1,0-1 1,0 1 0,0 0-1,0-1 1,0 1 0,0-1 0,0 1-1,0 0 1,0-1 0,0 1-1,0-1 1,1 1 0,-1-1-1,1-16-365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16099,'9'10'1657,"-5"12"-1225,-9 9-216,-3 7 1048,1 9-824,-1 5-144,0 6-176,1 5-72,2-4-48,-3 0 16,3-9-96,-1-5-224,-1-15 264,-3-17-40,0-25-24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67 17084,'33'-13'1664,"8"1"-1088,5 0-272,8 0 632,4 3-415,-4 4 1255,-4 2-1440,-10 3-144,-11 3 40</inkml:trace>
  <inkml:trace contextRef="#ctx0" brushRef="#br0" timeOffset="1">1 719 15107,'24'4'1961,"19"-5"-905,9-6-408,18-6 1320,7-2-695,11 1-209,1-2-184,-8 5-840,-5 1-336,-17 4-680,-6 5 848,-24 5-248,-9 3-160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 14419,'7'-9'2435,"-2"14"206,-5 21-373,-3-16-2128,0 0 1,0 0-1,-1 0 0,0-1 0,-1 0 0,-8 14 0,-42 51-116,29-40-7,0-1-663,26-33 621,0 0-1,0 0 0,0-1 1,0 1-1,0 0 0,0 0 1,0 0-1,0 0 0,0 0 0,0-1 1,0 1-1,0 0 0,0 0 1,0 0-1,-1 0 0,1 0 1,0-1-1,0 1 0,0 0 1,0 0-1,0 0 0,0 0 0,0 0 1,0 0-1,0 0 0,0-1 1,-1 1-1,1 0 0,0 0 1,0 0-1,0 0 0,0 0 0,0 0 1,0 0-1,-1 0 0,1 0 1,0 0-1,0 0 0,0 0 1,0 0-1,0 0 0,-1 0 1,1 0-1,0 0 0,0 0 0,0 0 1,0 0-1,0 0 0,-1 0 1,1 0-1,0 0 0,0 0 1,0 0-1,0 0 0,0 0 1,0 0-1,-1 0 0,1 0 0,0 1 1,18-46-834,-4 14 276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13747,'8'7'1320,"-1"4"-840,2 1-168,-1-1 513,1 2-129,0 1-216,-1 1-96,-1 2-176,1 0-112,-3 0-216,0 0-144,-2-2 2024,-1-5-1664,0-3 128,-1-6 56</inkml:trace>
  <inkml:trace contextRef="#ctx0" brushRef="#br0" timeOffset="1">1 151 16404,'3'4'1640,"7"-1"-1048,1 2-224,5-4 688,2 0-176,5-1-391,2-2-185,-2-4-640,0 0-433,-6-4 649,-1 1-160,-4 4-72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16908,'1'5'1216,"0"11"-1016,-1 0-104,0 5 424,-1 2-256,0 3-296,1 0-88,-3-6-192,1 0-120,-2-8-152,-2-5 408,-1-6-112,1-4-72</inkml:trace>
  <inkml:trace contextRef="#ctx0" brushRef="#br0" timeOffset="1">0 21 16412,'22'-6'1429,"1"2"0,27-3 0,-41 6-1334,1 1 0,0 1 0,0-1 1,0 2-1,-1-1 0,1 1 0,15 6 1,-16-5-105,-1 1 0,1 0 0,-1 0 0,0 1 0,0 0 0,-1 1-1,1-1 1,-1 1 0,0 1 0,7 8 0,-12-12 24,0-1-1,0 1 0,0 0 0,0 0 1,0 0-1,-1 1 0,0-1 0,1 0 1,-1 1-1,0-1 0,0 0 0,-1 1 1,1-1-1,-1 1 0,0-1 0,0 1 1,0-1-1,0 1 0,-1-1 0,1 1 0,-1-1 1,0 1-1,0-1 0,0 0 0,0 1 1,-1-1-1,1 0 0,-1 0 0,-3 5 1,-3 1 79,1 0 0,-1 0 0,0-1 0,-1 0 0,0-1 0,0 0 0,-1 0 0,-13 7 0,16-10-154,0-1 0,0 0 0,0 0 0,-1 0 0,1-1 0,-1 0 0,0 0 0,0-1 0,1 0 0,-1 0 0,0-1 0,-16-1 0,21 1 36,1-1-1,-1 1 1,1-1-1,-1 0 1,1 0-1,-1 0 1,1 0 0,-1 0-1,1-1 1,0 1-1,0-1 1,0 1-1,0-1 1,0 0-1,0 0 1,-2-3-1,-7-14-249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17908,'-3'7'2008,"2"2"-1376,2-1-224,2 2 1057,6 0-593,2-1-248,3-2-384,4-3-184,-1-2-464,0-4-440,-3-3 680,-2-1-112,-5-1-136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16956,'2'1'264,"0"1"1,0 0-1,-1 0 1,1 0-1,0 0 1,-1 1-1,1-1 1,-1 0-1,0 1 1,0-1-1,0 1 1,0-1-1,0 1 1,-1 0 0,1-1-1,0 5 1,1 45 834,-3-50-1010,-1 34 415,-15 70 0,9-66-453,-3 42-1,10-80-80,1 1-1,0-1 0,0 0 0,0 0 0,0 0 1,1 0-1,-1 0 0,0 0 0,1 0 0,0 0 1,-1 0-1,1 0 0,0 0 0,0 0 0,0 0 1,2 2-1,-2-3-8,0-1 0,0 1 1,0 0-1,0-1 0,1 1 0,-1-1 1,0 1-1,0-1 0,1 1 0,-1-1 1,0 0-1,1 0 0,-1 0 0,0 0 1,1 0-1,-1 0 0,0 0 0,0 0 1,1 0-1,-1-1 0,0 1 1,1 0-1,-1-1 0,0 1 0,0-1 1,0 1-1,0-1 0,2-1 0,18-10-235,6-3-86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18644,'-3'-1'80,"0"0"0,0 1 1,0-1-1,-1 0 0,1 1 1,0 0-1,0 0 0,0 0 0,-1 0 1,1 0-1,0 1 0,0 0 0,0-1 1,0 1-1,0 0 0,0 0 0,0 1 1,0-1-1,0 1 0,0-1 0,0 1 1,1 0-1,-1 0 0,1 0 0,0 1 1,-1-1-1,1 0 0,0 1 0,0-1 1,0 1-1,1 0 0,-2 3 0,-1 1-79,0 1-1,0 0 0,1 0 0,0 0 1,0 0-1,1 1 0,0-1 0,1 1 1,0-1-1,0 17 0,1-24 4,0-1-1,0 0 1,0 1-1,0-1 1,0 1-1,0-1 1,0 1-1,0-1 1,0 1 0,0-1-1,0 0 1,0 1-1,0-1 1,1 1-1,-1-1 1,0 1-1,0-1 1,0 0-1,1 1 1,-1-1-1,0 0 1,1 1-1,-1-1 1,0 0-1,1 1 1,-1-1 0,0 0-1,1 0 1,-1 1-1,1-1 1,-1 0-1,0 0 1,1 0-1,0 1 1,0-1 3,1-1 1,-1 1 0,0 0 0,1-1-1,-1 1 1,0-1 0,0 1 0,0-1-1,0 0 1,1 1 0,-1-1 0,1-1-1,27-26 120,-29 28-126,69-91 538,-73 104-289,0 0 0,1 0 0,0 0 0,0 17 0,6 5-421,-2-33 37,-1-1 0,0 1 0,1 0 0,-1 0 0,1-1 0,0 1 0,0-1 0,-1 1 0,1-1 0,0 1 0,0-1 0,1 1 0,-1-1 0,0 0 0,0 1 0,3 0 0,-4-1 105,1-1 1,-1 0-1,0 0 0,1 0 0,-1 0 1,1 0-1,-1 0 0,1 0 0,-1 0 0,1 0 1,-1 0-1,1 0 0,-1 0 0,0-1 1,1 1-1,-1 0 0,1 0 0,-1 0 0,1-1 1,-1 1-1,0 0 0,1 0 0,-1-1 1,0 1-1,1 0 0,-1-1 0,0 1 0,1 0 1,-1-1-1,0 1 0,0 0 0,1-1 1,6-11-630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15699,'-1'5'210,"0"0"-1,0 0 0,0 0 1,1 0-1,-1 0 1,1 0-1,0 0 0,1 0 1,-1 0-1,1-1 0,1 7 1,-1-10-194,-1 0 0,1 0 0,-1 0 0,0 0 0,1 0 0,0 0 1,-1 0-1,1 0 0,0 0 0,0 0 0,-1 0 0,1 0 0,0 0 0,0 0 1,0-1-1,0 1 0,0 0 0,0-1 0,2 2 0,-2-2-9,1 0-1,0 0 0,-1 0 0,1 0 1,0 0-1,-1 0 0,1 0 0,-1 0 1,1-1-1,0 1 0,-1-1 0,1 1 1,-1-1-1,1 0 0,-1 0 1,1 1-1,-1-1 0,3-2 0,8-7 76,-8 7-70,0 0 1,0 0 0,0 0-1,1 0 1,-1 1-1,6-3 1,-10 5-15,1 0 1,0 0-1,0-1 0,-1 1 1,1 0-1,0 0 1,-1 0-1,1 0 0,0 0 1,0 0-1,-1 0 0,1 1 1,0-1-1,-1 0 0,1 0 1,0 0-1,0 1 0,-1-1 1,2 1-1,-1 0-4,0 0-1,-1 0 1,1 0-1,0 0 1,0 0-1,-1 0 1,1 0 0,0 0-1,-1 0 1,1 1-1,-1-1 1,0 0-1,1 0 1,-1 3-1,4 31-62,-3-26 90,0 0 0,0 0 0,4 12 0,21 20-210,-20-24 121,-1 0-1,-1 1 1,-1-1 0,0 1 0,-1 0 0,-1 0 0,0 0 0,-2 0 0,0 0-1,-1 0 1,-7 29 0,9-45 99,-1 0 0,0 0 0,1 0 0,-1-1 1,0 1-1,0 0 0,0 0 0,0-1 0,0 1 0,0-1 0,-1 1 0,1-1 0,-1 1 0,1-1 1,-1 0-1,1 0 0,-1 0 0,0 0 0,1 0 0,-4 1 0,4-1 0,-1-1 0,1 0 0,-1 0 0,1 0 0,-1-1-1,1 1 1,-1 0 0,1 0 0,-1-1 0,1 1 0,-1-1 0,1 0 0,-1 1 0,1-1-1,0 0 1,-1 0 0,1 0 0,0 0 0,0 0 0,0 0 0,-1 0 0,1 0 0,0 0-1,1 0 1,-1-1 0,-1-1 0,-5-7 232,1 1 0,0-1-1,0-1 1,1 1 0,-7-23 0,10 29-212,1 0 1,1 0 0,-1 0-1,0 0 1,1-1 0,0 1 0,0 0-1,0 0 1,1 0 0,-1 0-1,1-1 1,0 1 0,0 0-1,1 0 1,-1 0 0,1 0-1,0 1 1,0-1 0,0 0-1,3-3 1,6-7-458,1 0-33,-1 0 0,13-25 0,-15 19 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17348,'-7'0'1968,"6"0"-1344,5 3-296,6 0 1545,7-3-1217,5 1-216,4-1-288,1-3-152,1 2-368,-2 0-296,-4-4 1816,-5 2-1184,-6 5 0,-2 4-16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15107,'8'4'2033,"5"-3"-1233,3-1-376,4-1 1640,4-2-1335,1-3-329,5-1-760,-1-2-705,-2 2 881,0-1-224,-3 1-152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0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15571,'-10'8'511,"1"1"0,0 0 0,1 1 0,0-1 0,0 1 0,1 1 0,-11 21-1,13-22-443,0 2 0,1-1 0,0 1 0,0-1 0,2 1 0,-1 0 0,1 0 0,1 0 0,0 0-1,1 1 1,0-1 0,1 0 0,3 15 0,-3-22-33,0-1-1,0 0 1,0 0-1,1 0 1,0 0-1,0 0 1,0 0-1,1 0 1,-1-1-1,1 1 1,4 4-1,-5-6-1,0 0-1,0-1 1,0 1-1,1-1 1,-1 0 0,0 0-1,1 1 1,-1-1-1,0-1 1,1 1 0,0 0-1,-1-1 1,1 1-1,-1-1 1,1 0 0,0 0-1,-1 0 1,1 0-1,-1 0 1,5-2 0,1 0 53,0 0 0,-1-1 0,1 0 0,-1-1 1,0 1-1,0-2 0,-1 1 0,1-1 0,-1 0 1,0 0-1,0 0 0,7-9 0,-1 0 88,-1-1 1,0 0-1,-1 0 0,11-23 0,-19 32-129,1 0 0,-1 0 0,0 0-1,0 0 1,0 0 0,-1 0 0,0 0 0,0 0-1,-1-1 1,1 1 0,-2-10 0,1 14-45,-1 0 0,1 0 1,-1 0-1,0-1 0,0 1 1,0 0-1,0 0 0,0 1 0,0-1 1,0 0-1,0 0 0,-1 0 1,1 1-1,-1-1 0,-1-1 1,0 1-40,1 1 0,-1-1 1,0 1-1,1 0 0,-1 0 0,0 0 1,0 0-1,0 0 0,0 1 1,0-1-1,0 1 0,0 0 1,-6 0-1,0 0-185,-1 2 1,0-1-1,1 1 0,-1 1 0,1-1 0,0 2 1,-15 6-1,2 1-258,-37 28-1,22-11-188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17892,'-1'6'255,"0"1"0,1-1 0,0 0 0,1 0 0,0 0-1,1 8 1,-1-12-219,0 0-1,0 1 1,0-1-1,0 0 1,0 0-1,0 0 0,1 0 1,-1 0-1,1 0 1,0 0-1,-1 0 1,1-1-1,0 1 1,0-1-1,0 1 0,0-1 1,0 0-1,5 2 1,6 2 39,-1-1 1,1-1-1,0 0 1,1 0-1,-1-2 1,0 1-1,1-2 1,-1 0-1,22-2 1,-9-2-481,-1 0 1,1-2-1,-1 0 0,25-11 0,-36 12-96,-1 0-1,0-1 1,-1 0-1,1-1 0,-1-1 1,20-15-1,-42 36 856,1 1 1,0 0-1,-7 19 0,0-3 651,7-14-456,-1 2 654,-14 33 0,22-47-1168,1 0 0,-1 0 0,1 0 0,0 0 0,0 1 0,1-1 0,-1 0 0,1 1 0,0-1 0,0 0-1,0 1 1,1-1 0,0 0 0,1 7 0,1-5-245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3:3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1506 16 10594,'-35'5'463,"0"-2"-1,0-1 1,-1-2-1,1-2 1,-54-8 0,37 3-331,-1 3 1,0 1 0,0 4 0,1 1 0,-1 3 0,1 2 0,0 2 0,0 3 0,1 2 0,1 2 0,-90 42 0,110-41-68,1 1 0,1 1 0,1 2 0,1 1 0,0 1 0,-32 37 0,-3 14-69,-53 83-1,91-123-15,1 2 0,-20 45 0,34-63 11,1 1 1,1 0-1,0 0 0,1 1 0,2 0 1,-3 33-1,6-12 6,1 0 1,3 0 0,1 0-1,2 0 1,23 76-1,-9-58-8,2-2 0,2 0-1,42 68 1,-54-103-2,1-1 0,1-1 0,1 0 1,1 0-1,0-2 0,21 18 0,-24-26-6,0 0 0,1 0 0,0-1-1,1-1 1,0 0 0,0-2 0,0 1 0,1-2 0,30 6 0,1-4-80,1-2 0,-1-3 0,70-4 1,146-27-430,-205 21 414,343-59-317,-343 53 443,-1-3 0,-2-2 1,0-3-1,95-50 1,-71 23-13,142-113 1,-175 122-7,-2-2 1,-2-2-1,73-99 1,-101 123 4,-2-1 1,-1-1 0,0 0 0,-2 0 0,0-1 0,11-44 0,-18 56 0,-1 0 1,0 0 0,-1 1 0,-1-1-1,1 0 1,-2 0 0,0 0 0,0 0-1,-1 0 1,0 0 0,0 1 0,-2-1-1,1 1 1,-1 0 0,-1 0 0,0 0-1,0 1 1,-7-10 0,0 5 15,0 0 0,-1 1 0,-1 0 0,0 1 0,-1 1 0,0 0 0,0 1 0,-1 1 0,-34-15 0,-7 2 78,-98-25 0,-512-81-451,516 104 353,-67-12-107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3:5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18932,'3'10'1216,"-2"-2"-1376,-5-8-504,0 0 168,-2-13 272,-1-7-136,11-5-104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4:5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153 128 10410,'-3'-4'469,"-6"-5"223,9 9-685,-1 0 0,1 0 0,0 0 0,0 0-1,0 0 1,-1 0 0,1-1 0,0 1 0,0 0-1,-1 0 1,1 0 0,0 0 0,0 0-1,0 0 1,-1 0 0,1 0 0,0 1 0,0-1-1,-1 0 1,1 0 0,0 0 0,0 0 0,0 0-1,-1 0 1,1 0 0,0 0 0,0 1 0,0-1-1,-1 0 1,1 0 0,0 0 0,0 0 0,0 1-1,0-1 1,0 0 0,0 0 0,-1 0 0,1 1-1,0-1 1,0 0 0,0 0 0,0 0-1,0 1 1,0-1 0,0 0 0,-12 43 412,11-41-349,1-1 1,-1 1 0,0-1 0,1 0 0,-1 0-1,0 0 1,0 1 0,0-1 0,0 0 0,0 0-1,0 0 1,0 0 0,-1 0 0,1-1 0,0 1-1,0 0 1,-1 0 0,-2 0 0,-5 4 69,5-2-103,1 0 0,-1 1 0,1-1-1,0 1 1,0 0 0,0 0 0,0 0-1,-4 8 1,6-8-25,0-3-5,1 1-1,-1-1 1,0 0-1,1 1 1,-1-1-1,0 0 1,0 1 0,0-1-1,0 0 1,0 0-1,0 0 1,-2 2-1,-4-5 38,7 2-42,0-1 0,-1 1 1,1 0-1,0 0 0,0 0 0,-1 0 0,1 0 0,0-1 1,0 1-1,-1 0 0,1 0 0,0 0 0,0 0 0,-1 0 0,1 0 1,0 0-1,-1 0 0,1 0 0,0 0 0,0 0 0,-1 0 1,1 0-1,0 0 0,-1 0 0,1 0 0,0 0 0,0 1 1,-1-1-1,1 0 0,0 0 0,-2 3 11,0 0 0,1 0 0,-1 0-1,1 0 1,0 0 0,0 0 0,0 0 0,0 1 0,0 4-1,-6 44 122,6-40-101,-4 44 181,3 103 0,4-124-131,2 1 0,2-1 0,1 0 0,11 34 0,-16-64-66,0 0 1,-1 0 0,2-1 0,-1 1-1,0-1 1,1 0 0,4 5 0,-7-8-5,1 0 1,0 0 0,0-1-1,-1 1 1,1 0 0,0-1-1,0 1 1,0-1 0,0 1-1,0-1 1,0 1 0,0-1-1,0 0 1,0 0-1,0 1 1,0-1 0,0 0-1,0 0 1,0 0 0,0 0-1,0 0 1,0 0 0,0 0-1,0 0 1,0-1 0,0 1-1,0 0 1,0-1 0,0 1-1,0 0 1,0-1 0,0 0-1,0 1 1,0-1 0,-1 1-1,1-1 1,0 0-1,0 1 1,1-3 0,5-4 93,-1-1 1,0 0 0,0 0-1,0 0 1,-1-1-1,6-12 1,23-62 508,-25 58-416,12-27 156,-3-1 0,-3-1 0,-1-1 0,-4 0 0,8-94 0,-18 135-317,0 0 0,-1 0 0,-1-1 0,-6-24 0,7 33-125,-1 0-1,0 0 0,-1 0 0,1 1 1,-1-1-1,0 1 0,-1-1 0,1 1 0,-1 0 1,0 1-1,0-1 0,-1 1 0,-7-7 1,-30-18-466,23 16 189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5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1051 48 6465,'-43'-12'1620,"-1"1"0,-1 2 0,-84-6 0,92 14-1404,1 2 0,-70 11 1,59-4-288,0 2 0,1 2 0,0 2 0,1 3 0,-75 37 0,102-44 32,1 0-1,0 1 1,1 1-1,0 1 1,1 0-1,1 1 1,0 0 0,0 1-1,2 1 1,0 0-1,1 1 1,0 0-1,2 1 1,0 0-1,1 0 1,-8 26-1,8-17 91,1 1-1,2-1 1,0 2-1,0 37 0,4-57-3,1 0 0,1 0 0,0 0-1,0-1 1,1 1 0,0 0 0,0 0-1,1-1 1,0 0 0,1 1 0,0-1-1,0 0 1,1-1 0,0 1 0,0-1-1,0 0 1,13 12 0,14 8 93,2-2 0,0-1 0,74 38-1,-49-34-99,114 37 0,-143-56-79,1-1 1,-1-1-1,1-2 0,1-2 1,55 1-1,-65-5 6,-1-1 0,0-2 0,1 1 0,-1-2 0,-1-1-1,1-1 1,-1 0 0,-1-2 0,27-14 0,-14 2 22,0-2 0,-2-1 1,-1-1-1,0-1 0,-2-2 0,-1 0 0,-2-2 1,-1-1-1,-1-1 0,32-61 0,-47 78 38,0 0 0,-1 0 1,0-1-1,-1 1 0,-1-1 0,-1 0 0,0-1 0,-1 1 0,-1 0 0,0-1 1,-3-29-1,-9-11 22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85 12555,'1'-4'346,"4"-17"1906,13-38 1,-16 59-811,-1 5-1075,0 8-191,-36 265 489,35-274-666,-5 30-117,-2 12-717,-16 57 0,19-94 54,1-10-90,0-19 51,3-7 308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13851,'1'18'1324,"-1"25"-997,3 1 0,1-1 0,1 0 0,3 0 0,25 79 0,-31-117-295,0 0 0,0-1 1,0 0-1,1 1 0,-1-1 0,1 0 0,0 0 1,0 0-1,0-1 0,6 6 0,-7-8-3,-1-1 0,1 1 0,-1 0 0,1 0 0,-1 0 0,1-1 0,-1 1 0,1-1 0,0 1 0,-1-1 0,1 0 0,0 0 0,0 0 0,-1 0 0,1 0 0,0 0 0,-1 0 0,1 0 0,0-1-1,-1 1 1,1-1 0,0 1 0,-1-1 0,1 0 0,-1 1 0,1-1 0,-1 0 0,1 0 0,-1 0 0,0 0 0,1 0 0,-1 0 0,2-3 0,5-5 156,0-1 0,0 0 1,-1 0-1,-1 0 0,9-18 0,23-61 694,-27 61-684,-2-1 1,0-1 0,-2 1-1,-1-1 1,-2-1 0,2-36-1,-9 56-185,-3 15-680,-5 15-858,8-11 1150,-1-1-111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13835,'1'23'1016,"-1"-9"-701,1-1 1,0 1-1,1-1 1,0 1-1,7 20 1,-9-32-286,1 0 1,0-1-1,-1 1 1,1-1-1,0 1 1,0-1-1,-1 1 1,1-1-1,0 0 1,1 1 0,-1-1-1,0 0 1,0 0-1,0 0 1,1 0-1,-1 0 1,1 0-1,-1 0 1,1 0-1,-1-1 1,1 1-1,-1 0 1,1-1 0,-1 1-1,1-1 1,0 0-1,-1 0 1,1 1-1,0-1 1,0 0-1,-1 0 1,1-1-1,0 1 1,-1 0 0,1 0-1,-1-1 1,1 1-1,0-1 1,-1 0-1,1 1 1,-1-1-1,1 0 1,1-2-1,4-1 122,0-1-1,0 0 0,0 0 0,-1-1 1,0 0-1,-1 0 0,9-11 0,-1-4 473,-2-1-1,14-34 0,-29 71-633,2 0-1,-1 0 1,2 0-1,0 0 1,1 0-1,1 0 1,3 24-1,-3-38 7,-1 0 0,0 0 0,0 0 0,1 0 0,-1 0 0,1 0 0,-1 0 0,1-1 0,-1 1 0,1 0 0,0 0 0,0 0 0,-1 0 0,1-1 0,0 1 0,0 0 0,0-1 0,-1 1 0,1-1 0,0 1 0,0-1 0,0 1 0,0-1 0,0 0 0,0 1 0,0-1 0,0 0 0,0 0 0,0 0 0,0 0 0,1 0-1,-1 0 1,0 0 0,0 0 0,2 0 0,4-2-153,0 0-1,0-1 1,0 1-1,10-6 1,7-2-981,-21 10 1165,-1-1 0,1 0 0,-1 0 0,0 0-1,0 0 1,1 0 0,-1 0 0,0 0 0,3-4-1,3-3-215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12723,'0'1'71,"1"-1"1,-1 0-1,1 1 1,-1-1 0,1 0-1,-1 1 1,1-1-1,-1 1 1,0-1-1,1 1 1,-1-1 0,0 1-1,0-1 1,1 1-1,-1-1 1,0 1 0,0 0-1,0-1 1,1 1-1,-1-1 1,0 1-1,0-1 1,0 1 0,0 0-1,0-1 1,0 1-1,0 21 418,0-19-194,-2 38 952,-2-1 1,-14 63-1,9-55-259,-5 53 1,14-99-958,0 0 0,-1 0 0,1 0 0,0 0 0,0 0 0,1 0 0,-1 0 1,0 0-1,1 0 0,-1 0 0,1 0 0,-1 0 0,1 0 0,0 0 0,0 0 0,2 2 0,-2-3-21,0 0 0,1-1-1,-1 1 1,0-1-1,1 1 1,-1-1 0,0 0-1,1 1 1,-1-1 0,0 0-1,1 0 1,-1 0-1,0 0 1,1 0 0,-1 0-1,0-1 1,1 1 0,-1 0-1,0-1 1,1 1 0,-1-1-1,0 1 1,0-1-1,0 0 1,2-1 0,18-9 82,31-23 1,-40 25-76,0 0 0,0 1 1,1 0-1,0 2 1,0-1-1,1 1 0,14-3 1,-27 8-20,1 1 1,-1-1 0,1 1-1,-1 0 1,1-1 0,-1 1-1,1 0 1,-1 0 0,1 0-1,-1 0 1,1 1 0,-1-1-1,1 0 1,-1 0 0,1 1-1,-1-1 1,1 1 0,-1 0-1,0-1 1,1 1-1,-1 0 1,0 0 0,1 0-1,-1 0 1,0 0 0,0 0-1,0 0 1,1 1 0,-1 1-4,0 0 1,0 0 0,0-1-1,0 1 1,-1 0 0,1 0-1,-1 0 1,0 0 0,0 0-1,0 0 1,0-1 0,0 1-1,-1 0 1,-1 5 0,-2 6-5,0 0 1,-2-1-1,0 0 0,-13 22 1,11-20 19,0 0-1,-11 29 1,19-44-11,0 1 1,-1 0-1,1 0 0,0 0 0,0 0 1,0 0-1,0 0 0,-1 0 0,1 0 1,1 0-1,-1 0 0,0 0 1,0 0-1,0 0 0,0 0 0,1 0 1,-1 0-1,0 0 0,1-1 0,-1 1 1,1 0-1,-1 0 0,1 0 1,0 0-1,-1-1 0,1 1 0,0 0 1,-1-1-1,1 1 0,0 0 0,0-1 1,-1 1-1,1-1 0,0 1 0,0-1 1,0 0-1,0 1 0,0-1 1,0 0-1,0 0 0,0 1 0,1-1 1,6 1-4,-1 0 1,1-1 0,0 0 0,10-1 0,-11 1-2,87-8-81,-83 6-228,0 0 0,0-1 0,0 0 0,-1-1 0,1 0 0,14-9 0,-24 13 266,0-1 0,0 1 0,0-1 0,0 0-1,0 1 1,0-1 0,0 0 0,-1 0 0,1 1 0,0-1 0,0 0 0,-1 0 0,1 0 0,-1 0-1,1 0 1,-1 0 0,1 0 0,-1 0 0,0 0 0,1 0 0,-1 0 0,0 0 0,0 0 0,0-1-1,0 1 1,0 0 0,0 0 0,0 0 0,0 0 0,0 0 0,-1 0 0,1 0 0,0 0 0,-1 0-1,1 0 1,-1 0 0,1 0 0,-1 0 0,1 0 0,-2-1 0,-13-14-781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50 13435,'-10'0'1464,"4"0"-848,3-3-256,6-5 849,3 1-417,5-1-216,3 1-144,5 1-616,1 2-248,3 1 376,0 0-80,4 3-96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13483,'2'2'154,"-1"0"-1,1 0 1,0 0-1,0 0 1,0-1 0,1 1-1,-1-1 1,0 1 0,1-1-1,-1 0 1,1 0-1,-1 0 1,1 0 0,-1 0-1,1-1 1,0 1 0,2 0-1,-1-2-16,-1 1-1,0 0 1,0-1-1,0 0 0,0 0 1,0 0-1,0 0 1,0 0-1,0 0 0,0-1 1,0 0-1,0 1 1,-1-1-1,4-4 1,-2 4-12,-1-1 0,1 0 1,-1 0-1,0 0 1,-1 0-1,1-1 1,0 1-1,-1-1 0,0 0 1,0 1-1,0-1 1,0 0-1,-1 0 1,1 0-1,-1-1 0,0 1 1,0 0-1,-1 0 1,1-1-1,-1-5 0,0 10-102,0-1 0,0 0 0,0 1 0,0-1-1,-1 0 1,1 1 0,0-1 0,0 0 0,0 1-1,-1-1 1,1 1 0,0-1 0,-1 0 0,1 1-1,0-1 1,-1 1 0,1-1 0,-1 1 0,1-1-1,-1 1 1,1 0 0,-1-1 0,1 1 0,-1-1-1,1 1 1,-1 0 0,0 0 0,1-1 0,-2 1-1,1 0 6,0 0-1,-1 0 0,1 0 0,0 1 0,-1-1 0,1 0 0,0 1 0,-1-1 1,1 1-1,0-1 0,0 1 0,0 0 0,-2 1 0,-2 1 7,1 1 1,-1 0-1,1 0 1,0 0-1,1 0 0,-4 6 1,2-2-25,1 1 0,0-1-1,-3 13 1,6-18-13,0-1-1,0 0 0,1 0 1,-1 1-1,1-1 1,-1 0-1,1 1 0,0-1 1,0 0-1,0 1 0,0-1 1,1 0-1,-1 1 1,1-1-1,-1 0 0,1 0 1,0 1-1,2 3 0,-2-6 0,0 1 0,0 0 0,0 0 0,0-1 0,0 1-1,0-1 1,1 1 0,-1-1 0,0 1 0,0-1-1,1 0 1,-1 0 0,0 1 0,0-1 0,1 0 0,-1 0-1,0 0 1,1 0 0,-1-1 0,0 1 0,0 0 0,1 0-1,1-2 1,29-11-28,-8-1 31,-17 10 8,-1 0 0,0 0 0,1 1 0,-1 0 0,1 0 0,0 0 0,0 1 0,12-2 0,-18 4-6,0 0 0,1 1 0,-1-1 0,0 0 0,1 1 0,-1-1 0,0 1 1,0-1-1,0 1 0,1-1 0,-1 1 0,0 0 0,0 0 0,0 0 0,0 0 0,0 0 0,0 0 0,0 0 1,-1 0-1,1 0 0,0 0 0,0 0 0,-1 0 0,1 0 0,-1 1 0,1-1 0,0 3 0,-1-3 4,1 1-1,0 0 1,-1 0-1,1-1 0,0 1 1,0-1-1,0 1 1,0-1-1,0 1 0,1-1 1,-1 1-1,0-1 0,1 0 1,-1 0-1,1 0 1,-1 0-1,1 0 0,-1 0 1,1 0-1,0 0 1,0-1-1,-1 1 0,3 0 1,6-1 21,0-1 1,0 0-1,0 0 1,0-1-1,0 0 1,0-1-1,-1 0 1,1 0-1,-1-1 1,13-7-1,-13 6-16,0 0 1,0 1-1,1 1 0,-1-1 0,1 1 1,0 1-1,0 0 0,0 0 0,0 1 1,13 0-1,-22 2-7,1-1-1,-1 0 1,0 0 0,1 1 0,-1-1-1,0 1 1,1-1 0,-1 1-1,0-1 1,0 1 0,1 0 0,-1 0-1,0 0 1,0-1 0,0 1 0,0 0-1,0 0 1,0 0 0,-1 1 0,1-1-1,0 0 1,0 0 0,-1 0 0,1 1-1,-1-1 1,1 0 0,-1 1 0,0-1-1,1 3 1,0 3-152,0 0 1,-1 1-1,0-1 0,-2 12 1,1-1-1686,1-18 1823,0 0 0,0-1 1,1 1-1,-1 0 0,0 0 1,0 0-1,0 0 0,0 0 1,0 0-1,0 0 0,0 0 0,0 0 1,1 0-1,-1 0 0,0 0 1,0 0-1,0 0 0,0 0 1,0 0-1,0 0 0,1 0 1,-1 0-1,0 0 0,0 0 1,0 0-1,0 0 0,0 0 1,0 0-1,0 0 0,1 0 0,-1 0 1,0 0-1,0 0 0,0 1 1,0-1-1,0 0 0,0 0 1,0 0-1,0 0 0,0 0 1,0 0-1,1 0 0,-1 0 1,0 0-1,0 1 0,0-1 1,0 0-1,0 0 0,0 0 0,0 0 1,0 0-1,0 0 0,0 0 1,0 1-1,0-1 0,0 0 1,0 0-1,0 0 0,0 0 1,0 0-1,0 0 0,0 1 1,0-1-1,0 0 0,0 0 1,-1 0-1,1 0 0,0 0 1,0 0-1,8-9-351,4-9-302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18924,'-4'21'1680,"-12"14"-1167,-3 3-233,4 10 728,2 3-264,8 4-536,5-4-352,6-8-664,3-4-264,1-15 808,-2-8-209,-8-20-191</inkml:trace>
  <inkml:trace contextRef="#ctx0" brushRef="#br0" timeOffset="1">1 91 13227,'18'4'1384,"15"3"-768,6-1-256,14-2 561,6-2-649,14-5 80,0-3 72,1-5-256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11386,'-2'0'113,"0"0"0,1 0 0,-1 1 0,0-1 0,0 1 0,1 0 0,-1-1 0,1 1-1,-1 0 1,0 0 0,1 0 0,-1 0 0,1 0 0,0 0 0,-1 0 0,1 1 0,0-1 0,0 0-1,0 1 1,0-1 0,0 1 0,0-1 0,0 1 0,0 0 0,0-1 0,0 4 0,-3 6 94,1 0 1,1 1-1,-2 13 1,1-6 88,-6 25 247,2 0 1,2 1 0,0 51 0,5-95-529,0 1 1,0-1 0,0 0-1,0 1 1,0-1-1,0 0 1,1 1 0,-1-1-1,0 0 1,1 1-1,-1-1 1,1 0 0,-1 0-1,1 0 1,0 1-1,-1-1 1,1 0 0,0 0-1,0 0 1,2 2-1,-2-3 3,0 0-1,0 0 1,1 0-1,-1 1 0,0-2 1,1 1-1,-1 0 1,0 0-1,0 0 1,1 0-1,-1-1 0,0 1 1,0-1-1,0 1 1,1-1-1,-1 1 1,0-1-1,0 0 0,0 0 1,0 1-1,1-2 1,12-9 150,-1 0 0,-1-1 1,18-21-1,-19 21-71,0 0 1,0 0-1,25-18 1,-35 29-97,-1 1 1,1-1 0,0 0-1,-1 1 1,1-1 0,0 1-1,0-1 1,-1 1 0,1-1-1,0 1 1,0 0 0,0-1-1,0 1 1,0 0 0,0 0 0,0-1-1,-1 1 1,1 0 0,0 0-1,0 0 1,0 0 0,0 0-1,0 0 1,0 1 0,0-1-1,0 0 1,0 0 0,0 1-1,-1-1 1,1 0 0,0 1 0,0-1-1,0 1 1,-1-1 0,1 1-1,1 0 1,0 3-1,0 0-1,0 0 1,-1 0-1,1 0 1,-1 0 0,0 0-1,1 5 1,-1-7-6,-1 1 1,1 0 0,-1 0-1,1 0 1,0 0-1,0-1 1,0 1-1,0 0 1,1-1 0,-1 1-1,1-1 1,-1 1-1,1-1 1,0 0-1,0 0 1,4 4 0,-3-5-2,-1-1 1,1 1 0,-1-1 0,1 0-1,0 0 1,-1 0 0,1 0 0,0 0-1,-1 0 1,1-1 0,-1 0 0,1 1 0,0-1-1,-1 0 1,0 0 0,1 0 0,2-2-1,44-29-48,-37 23 38,6-4 11,-10 6-2,1 1 1,18-10 0,-27 16 6,1-1-1,-1 1 1,1 0-1,-1 0 0,1-1 1,-1 1-1,1 0 0,-1 0 1,1 0-1,-1 0 0,1 0 1,-1 0-1,1 0 0,-1 0 1,1 0-1,-1 0 1,1 0-1,-1 0 0,1 0 1,-1 0-1,1 0 0,-1 1 1,1-1-1,-1 0 0,1 0 1,-1 0-1,1 1 0,0 0 1,-1 0-1,1 0 1,0 0-1,-1 0 0,1 0 1,-1 0-1,1 0 1,-1 0-1,0 0 0,1 0 1,-1 1-1,0-1 1,0 2-1,-2 43-20,0-34-2,2-6 12,-1-1-8,1 0-1,0 0 1,0 0 0,0 0-1,1 5 1,0-9-5,-1 0 1,0-1 0,0 1-1,0-1 1,0 1 0,1 0-1,-1-1 1,0 1 0,1-1 0,-1 1-1,0-1 1,1 1 0,-1-1-1,1 1 1,-1-1 0,1 1-1,-1-1 1,1 0 0,-1 1-1,1-1 1,-1 0 0,1 1-1,-1-1 1,1 0 0,0 0-1,-1 1 1,1-1 0,0 0 0,-1 0-1,1 0 1,-1 0 0,1 0-1,0 0 1,-1 0 0,1 0-1,0 0 1,-1 0 0,1-1-1,0 1 1,-1 0 0,1 0-1,-1 0 1,1-1 0,-1 1-1,1 0 1,0-1 0,-1 1 0,1-1-1,4-2-55,0-1 0,0 1 1,-1-1-1,7-7 0,-6 6 1,19-18-243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35 14019,'0'0'49,"3"-26"2079,-9 17-1172,6 9-898,-1 0-1,0 0 0,0 0 0,0 0 1,1 0-1,-1 0 0,0 1 0,0-1 1,1 0-1,-1 0 0,0 0 0,1 1 0,-1-1 1,0 0-1,0 1 0,1-1 0,-2 1 1,-5 4 75,1 0 0,-1 1 0,1 0 1,0 0-1,1 0 0,0 1 0,-8 10 1,-28 55-50,41-72-84,-5 8 4,-18 42 25,22-48-26,0 1 0,0 0 0,0 0 0,0-1 0,1 1 1,-1 0-1,1 0 0,0 0 0,0 0 0,0 0 0,0 0 1,1 0-1,-1 0 0,1 0 0,0 3 0,0-5 1,0 0 0,0 0 0,-1 0 0,1 0 0,0 0 0,0 0 0,0-1 0,0 1 0,0 0 0,0 0 0,0-1 0,0 1 0,0-1 1,0 1-1,0-1 0,1 1 0,-1-1 0,0 0 0,0 0 0,0 1 0,1-1 0,-1 0 0,0 0 0,0 0 0,0 0 0,1 0 0,-1-1 0,0 1 0,0 0 0,0-1 0,1 1 0,-1 0 0,0-1 0,2-1 0,4-1 32,1 0 0,-1-1-1,12-9 1,5-5 62,-2-2-1,0 0 0,-1-2 1,-2 0-1,20-28 0,-36 47-75,-3 5-5,-4 10-2,-14 31-71,5-13-95,11-25 202,-8 23-869,10-27 819,0-1 1,0 1 0,0-1-1,0 0 1,0 1-1,-1-1 1,1 1 0,0-1-1,0 1 1,0-1-1,0 0 1,0 1 0,0-1-1,0 1 1,0-1 0,1 1-1,-1-1 1,0 1-1,0-1 1,0 0 0,0 1-1,1-1 1,-1 1-1,0-1 1,0 0 0,1 1-1,-1-1 1,0 0-1,0 1 1,1-1 0,-1 0-1,0 0 1,1 1 0,-1-1-1,1 0 1,-1 0-1,0 1 1,1-1 0,-1 0-1,1 0 1,-1 0-1,1 0 1,-1 0 0,0 0-1,1 0 1,-1 0 0,1 0-1,-1 0 1,1 0-1,-1 0 1,1 0 0,-1 0-1,1 0 1,5-2 1,0 0-1,-1-1 1,1 1 0,8-7-1,-8 6-17,26-16-142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12603,'4'14'1184,"-8"6"-704,-6 3-144,-5 5 560,0 0-304,-3 2-119,3-1-81,-4-6-128,3-2-88,2-5-184,4-3-152,-2-6-280,4-1-105,-4-6 417,1-4-88,-2-6-104</inkml:trace>
  <inkml:trace contextRef="#ctx0" brushRef="#br0" timeOffset="1">0 67 15867,'2'-1'1361,"6"2"-985,1 4-160,5 2 600,3 4-200,3 1-352,3 1-104,0 2-184,2 3-128,-5-1-344,-3-1-128,-1-3 272,-5-1 144,2-4-120,1 0-136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13739,'3'4'1424,"0"6"-1008,-3 3-232,1 2 1233,-1 3-1145,2-1-192,-1 2-336,2 0-160,0-6 344,1-2-104,2-2-40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14235,'-3'46'1610,"2"-37"-1407,-1 1-1,2 0 0,-1-1 0,2 1 0,-1 0 0,1-1 0,3 16 0,-3-24-192,-1 0 0,1 0 0,-1 0 0,1 0 0,-1-1 1,1 1-1,0 0 0,-1 0 0,1 0 0,0-1 0,0 1 0,-1 0 0,1-1 0,0 1 0,0 0 0,0-1 0,0 1 0,0-1 0,0 0 0,0 1 0,0-1 0,0 0 0,0 0 0,0 1 0,0-1 0,0 0 0,0 0 0,0 0 0,0 0 0,0 0 0,0 0 0,0-1 0,0 1 0,0 0 0,0-1 0,0 1 0,0 0 0,2-2 0,4-1 21,-1 0-1,1 0 0,-1-1 1,7-5-1,36-28 148,-28 19-104,1 2-1,38-22 1,-60 38-73,1 0 0,-1 0-1,0-1 1,1 1 0,-1 0 0,1 0 0,-1 0 0,1-1 0,-1 1-1,0 0 1,1 0 0,-1 0 0,1 0 0,-1 0 0,1 0-1,-1 0 1,1 0 0,-1 0 0,1 0 0,-1 0 0,1 0 0,-1 0-1,0 1 1,1-1 0,-1 0 0,1 0 0,-1 0 0,0 1-1,2-1 1,1 16 8,-10 29 1,4-31 10,3-13-11,-1 0-1,1-1 1,0 1 0,0 0 0,0 0-1,0 0 1,0 0 0,0-1 0,0 1-1,0 0 1,0 0 0,0 0 0,0 0 0,1-1-1,-1 1 1,0 0 0,1 0 0,-1 0-1,0-1 1,1 1 0,-1 0 0,1-1-1,-1 1 1,1 0 0,-1-1 0,1 1-1,0 0 1,0 0 0,1-1 8,0 1 0,-1-1 0,1 0 0,-1 1 1,1-1-1,0 0 0,-1 0 0,1 0 0,-1-1 0,1 1 1,0 0-1,-1 0 0,4-2 0,5-2 66,0 0-1,0 0 1,12-9-1,22-15 84,-21 13-191,45-23 0,-68 38 15,1-1 0,0 1 0,0-1-1,0 1 1,-1 0 0,1-1 0,0 1 0,0 0-1,0 0 1,0 0 0,0 0 0,0 0-1,-1 0 1,1 0 0,0 0 0,0 0 0,0 0-1,0 0 1,0 0 0,0 0 0,0 1 0,-1-1-1,1 0 1,0 1 0,1 0 0,-2 0-4,1 0 1,0 0-1,0 0 1,-1 1-1,1-1 1,-1 0-1,1 1 1,-1-1-1,0 0 1,1 1-1,-1-1 1,0 0-1,0 1 1,0-1-1,0 3 1,0 3-11,0 0 0,0-1 1,0 1-1,1 0 0,1-1 1,-1 1-1,3 6 0,-4-11 24,1-1 0,0 1 0,0-1 1,0 0-1,0 1 0,0-1 0,0 0 0,1 0 0,-1 1 0,0-1 0,1 0 0,-1 0 0,1 0 0,-1-1 0,1 1 1,-1 0-1,1 0 0,-1-1 0,1 1 0,0-1 0,-1 0 0,1 1 0,0-1 0,0 0 0,-1 0 0,1 0 0,0 0 1,-1 0-1,1-1 0,0 1 0,-1 0 0,1-1 0,2 0 0,13-4-80,1-1 0,0-1 0,-1 0 0,22-14 0,-19 10-193,0 1-1,29-9 1,-48 18 265,0 1 0,1-1 1,-1 1-1,0-1 0,0 1 1,0-1-1,0 1 0,0 0 1,0 0-1,0 0 0,1 0 1,-1-1-1,0 2 0,0-1 1,0 0-1,0 0 0,0 0 1,0 0-1,1 1 0,-1-1 1,0 0-1,0 1 0,0-1 1,0 1-1,0 0 0,0-1 1,0 1-1,0 0 0,0-1 1,-1 1-1,1 0 0,0 0 1,0 0-1,-1 0 0,1 0 1,0 0-1,-1 0 0,1 0 1,-1 0-1,1 0 0,-1 0 1,0 0-1,1 1 0,0 0 31,-1-1 0,1 0-1,0 0 1,0 1-1,0-1 1,0 0-1,1 0 1,-1 0 0,0 0-1,0 0 1,1 0-1,-1 0 1,0-1 0,1 1-1,-1 0 1,1-1-1,-1 1 1,1-1-1,-1 0 1,1 1 0,-1-1-1,1 0 1,-1 0-1,1 0 1,0 0 0,-1 0-1,4-1 1,6 0 29,0-2 1,-1 1 0,13-5-1,4-1-90,-18 6-22,-1 0 0,0 1 0,0 1 0,17 0 0,-22 0 36,0 1 0,-1-1 0,1 1 0,0 0 0,0 0 0,0 0 0,-1 0 0,1 1 0,-1-1 0,1 1 0,-1-1 0,1 1 0,-1 0 0,0 0-1,0 0 1,0 0 0,3 5 0,37 48-72,-19-26 102,-2 0 0,24 42 0,-40-60-1,0 0 0,0 1 1,-1 0-1,0-1 0,-1 1 1,0 1-1,-1-1 0,-1 0 1,0 1-1,-1 20 0,-1-21 6,0 0-1,-2 0 1,1-1-1,-1 1 1,-8 17-1,10-25 12,-1 0-1,0-1 1,0 0 0,0 1-1,0-1 1,-1 0-1,1 0 1,-1-1-1,-4 5 1,5-6 2,0 0 1,1 0-1,-1 0 1,0 0-1,0 0 0,0 0 1,0-1-1,0 1 1,1-1-1,-1 0 0,0 1 1,0-1-1,0 0 1,0 0-1,0 0 1,0 0-1,0-1 0,0 1 1,-4-1-1,2-1 27,0 0-1,0 0 1,0-1 0,0 1-1,0-1 1,0 0-1,0 0 1,1 0-1,0-1 1,-1 1 0,1-1-1,1 1 1,-1-1-1,0 0 1,1 0 0,-4-9-1,2 3 30,0 0-1,0 0 1,1-1-1,0 1 1,1-1-1,-1-14 0,2 20-53,1 0 0,0 0-1,0-1 1,1 1-1,0 0 1,0 0-1,0 0 1,0 0-1,1 0 1,-1 0-1,1 1 1,1-1-1,-1 0 1,1 1-1,-1 0 1,1 0-1,1-1 1,2-2-1,1 1-14,0 0 0,0 1-1,0 0 1,1 0-1,-1 1 1,1 0-1,0 0 1,0 1 0,15-4-1,68-16-595,-67 18 406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14939,'0'6'576,"0"0"-1,0 0 1,-1 1 0,-1 7-1,-8 31-15,-4 13-356,3 0-1,-6 110 0,17-163-185,0-1 1,0 1 0,0-1 0,1 0-1,2 8 1,-3-12-8,0 1 0,0 0 0,1 0 0,-1-1 0,1 1 0,-1 0 0,0 0-1,1-1 1,-1 1 0,1 0 0,-1-1 0,1 1 0,0-1 0,-1 1 0,1-1 0,0 1 0,-1-1 0,1 1 0,0-1 0,0 0 0,-1 1-1,1-1 1,0 0 0,0 0 0,0 1 0,-1-1 0,1 0 0,0 0 0,0 0 0,0 0 0,-1 0 0,1 0 0,0 0 0,0 0 0,0-1-1,0 1 1,-1 0 0,1 0 0,1-1 0,7-4 85,0 1 0,-1-1 0,1-1 0,-1 0 1,0 0-1,-1 0 0,1-1 0,5-8 0,6-3 94,29-27 130,-3-2 1,-2-2-1,54-80 1,-97 129-325,14-27-353,-14 26 350,0 1 0,1-1-1,-1 0 1,0 1 0,0-1-1,1 0 1,-1 1 0,0-1 0,0 0-1,0 0 1,0 1 0,0-1-1,0 0 1,0 1 0,0-1-1,0 0 1,-1 1 0,1-1-1,0 0 1,0 1 0,-1-1-1,1 0 1,0 1 0,-1-1 0,1 1-1,0-1 1,-1 0 0,1 1-1,-1-1 1,1 1 0,-1 0-1,1-1 1,-1 1 0,0-1-1,1 1 1,-1 0 0,0-1-1,1 1 1,-1 0 0,0-1 0,-19 0-210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14707,'5'24'1288,"5"-9"-920,3-5-215,6 1 95,2-2-240,4-2 184,2-1-168,-1-2-208</inkml:trace>
  <inkml:trace contextRef="#ctx0" brushRef="#br0" timeOffset="1">402 1 13627,'-12'15'758,"-30"39"344,39-50-1005,0 0 0,0 1 0,1 0 0,0 0 0,0-1 1,0 1-1,0 1 0,1-1 0,-2 9 0,3-13-87,0-1 0,0 1-1,0 0 1,0-1-1,0 1 1,0-1 0,0 1-1,0-1 1,1 1 0,-1-1-1,0 1 1,0 0 0,0-1-1,1 1 1,-1-1 0,0 0-1,0 1 1,1-1 0,-1 1-1,0-1 1,1 1 0,-1-1-1,1 0 1,-1 1 0,1-1-1,-1 0 1,1 1 0,17 0 103,21-15-109,-37 13-5,63-31-281,-40 18-451,54-20 0,-77 33 602,1 1 1,-1-1-1,1 0 1,-1 1-1,1-1 1,-1 1-1,1 0 1,-1 0 0,1 0-1,-1 0 1,1 0-1,-1 0 1,0 1-1,1-1 1,-1 1 0,1 0-1,-1-1 1,3 3-1,-3-2-126,0 1 1,0 0-1,0 0 0,0 0 0,-1 0 1,1 0-1,0 0 0,-1 1 0,0-1 0,0 0 1,1 1-1,-1-1 0,-1 1 0,1-1 1,1 6-1,-2-7 197,0 0 1,0-1-1,0 1 1,0 0-1,0-1 1,0 1-1,0 0 1,0 0-1,0-1 0,1 1 1,-1 0-1,0-1 1,0 1-1,1 0 1,-1-1-1,0 1 1,1-1-1,-1 1 1,1 0-1,-1-1 1,1 1-1,-1-1 0,1 0 1,-1 1-1,1-1 1,0 1-1,-1-1 1,1 0-1,0 1 1,-1-1-1,1 0 1,0 0-1,-1 1 1,1-1-1,0 0 0,0 0 1,-1 0-1,1 0 1,0 0-1,-1 0 1,2 0-1,13-4-412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13451,'-146'74'3374,"122"-61"-3007,17-11-275,1 2 0,-1-1 0,1 1 0,0 0 0,0 0 0,0 1 0,-7 7 0,13-11-90,0-1 0,0 0 0,1 1 0,-1-1-1,0 0 1,1 1 0,-1-1 0,0 0 0,0 1 0,1-1 0,-1 0 0,1 0 0,-1 1 0,0-1 0,1 0 0,-1 0 0,0 0 0,1 1-1,-1-1 1,1 0 0,-1 0 0,1 0 0,-1 0 0,0 0 0,1 0 0,-1 0 0,1 0 0,-1 0 0,1 0 0,-1 0 0,1 0 0,17 1-4,37-3-121,37 1-255,-81 2 289,0 0 1,0 1-1,0 0 1,0 0-1,21 9 1,-31-11 80,0 1 1,0-1-1,0 1 1,0-1-1,0 1 1,0-1-1,0 1 1,0 0-1,0-1 1,0 1-1,0 0 1,0 0 0,0 0-1,0 0 1,0 0-1,-1 0 1,1 0-1,-1 0 1,1 0-1,0 0 1,0 2-1,-1-2 16,0 0-1,-1 0 0,1 1 0,0-1 0,0 0 1,0 0-1,-1 0 0,1 0 0,-1 0 0,1 0 1,-1 0-1,1 0 0,-1 0 0,0 0 0,1 0 1,-1 0-1,0 0 0,-1 0 0,-3 4 65,-1 0-1,-1 0 1,1-1-1,0 0 1,-9 4-1,-9 3-91,-1-1-1,-26 8 1,42-17-247,24-10 14,13-4-7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14507,'-8'40'2297,"6"-34"-2004,0 1 0,1-1 0,0 1 0,0-1 0,1 1 0,0 12 0,0-18-252,0 0 1,0 0 0,0 0 0,1 0-1,-1 0 1,0 0 0,1 0 0,-1 0-1,1-1 1,-1 1 0,1 0 0,0 0-1,-1 0 1,1 0 0,0-1 0,-1 1-1,1 0 1,0-1 0,0 1 0,0-1-1,-1 1 1,1-1 0,1 1 0,1 0-15,-1 0 1,1 0-1,0-1 0,-1 1 1,1-1-1,0 0 1,-1 0-1,1 0 0,2-1 1,9-1-155,-1 0 1,25-9 0,-29 8 70,18-6-146,-10 3-172,1 1 1,0 0 0,34-4-1,-48 9 299,1-1 0,0 1 0,-1 1 0,1-1 0,-1 1 0,1-1 0,-1 1 0,1 0 0,-1 1 0,0-1 0,1 1 0,-1 0 0,0 0 0,0 0 0,0 1 0,0-1 0,-1 1 0,1 0 0,-1 0 0,6 6 0,-7-6 111,1 0 1,0 0 0,0-1-1,1 1 1,-1-1 0,0 0-1,1 0 1,-1 0 0,1-1-1,0 1 1,0-1-1,-1 0 1,1 0 0,0 0-1,0 0 1,0-1 0,0 1-1,0-1 1,5-1-1,9 0-144,0-1-1,0-1 0,19-6 0,-15 4-452,43-7-33,-36 11 182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15675,'10'-4'1425,"4"2"-1033,6-1-384,5-1-24,2 1 392,3 2-360,-3-4-176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16564,'-95'31'1744,"-45"17"-633,121-40-895,-1 1 0,1 1 0,1 1 0,-31 22 0,45-29-185,-1 0 1,1 1-1,-1-1 0,1 1 1,1 0-1,-1 0 0,1 0 1,-1 0-1,1 0 0,1 1 1,-1 0-1,-2 9 0,4-13-28,1 1-1,0 0 0,-1 0 1,1 0-1,0 0 0,0 0 1,1 0-1,-1 0 1,0 0-1,1 0 0,0 0 1,0 0-1,0-1 0,0 1 1,0 0-1,1-1 0,-1 1 1,1 0-1,-1-1 1,1 0-1,0 1 0,0-1 1,0 0-1,0 0 0,1 0 1,-1 0-1,4 2 0,2 0 40,0 0 0,1 0-1,-1-1 1,1 0 0,0 0-1,0-1 1,0 0-1,0 0 1,0-1 0,0-1-1,1 1 1,-1-1-1,0-1 1,18-3 0,-7 0 155,-1 0 0,1-2 0,-1 0 0,0-1 0,34-18 1,-40 17-12,0-1 0,0 0 1,-1-1-1,0 0 0,21-23 1,-28 27-138,-1 0 0,0 0 1,0-1-1,0 1 0,0-1 0,2-9 1,-4 12-60,-1 0 1,0 1-1,0-1 0,-1 0 1,1 0-1,-1 0 1,0 0-1,0 0 1,0 0-1,-1 0 1,0 1-1,-1-9 0,1 9-89,-1 0 0,1 0 0,-1 1 0,0-1 0,0 0 0,0 0 0,0 1-1,0 0 1,-1-1 0,1 1 0,-1 0 0,1 0 0,-1 0 0,0 0 0,0 1-1,0-1 1,0 1 0,0-1 0,0 1 0,0 0 0,0 0 0,0 1-1,-1-1 1,1 1 0,0-1 0,-1 1 0,1 0 0,-4 1 0,-3-1-141,1 1 1,0 0 0,0 0-1,0 1 1,0 1-1,0-1 1,1 1 0,-17 9-1,-18 14-845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379 150 19172,'0'7'1352,"0"4"-1152,0 8-96,-3 10 393,-4 2-209,4 6-232,-1 4-88,1-1-152,3-3-88,-2-8-185,2-6-143,2-9-288,1-6-24,-2-16-40,-1-4 392</inkml:trace>
  <inkml:trace contextRef="#ctx0" brushRef="#br0" timeOffset="1">8 108 12675,'-8'9'1456,"8"-2"-616,5-3-192,13-1 1481,10-3-929,7 0-160,4-4-104,13-6-143,2-2-49,4-3-408,-1-1-312,-8-1-600,-6-1-384,-8 3 760,-4 0-177,-16 7-167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15819,'14'-3'1921,"2"3"-1209,8-7-344,2 1 1288,10 1-863,1-1-145,5 0-352,0 2-152,1 1-408,-3 0-336,-5 0-377,-2-2 793,-2-3-192,-3-4-168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15411,'-1'13'988,"0"-1"0,-1 1 0,-1-1 0,-5 18 0,3-15-690,2 1 0,-4 18 0,7-29-287,0 0 0,-1 0 1,1 0-1,1 0 1,-1 0-1,3 7 1,-3-11-13,0-1-1,0 1 1,1 0 0,-1 0 0,0-1-1,1 1 1,-1 0 0,0-1 0,1 1 0,-1-1-1,1 1 1,-1-1 0,1 1 0,-1-1 0,1 1-1,0-1 1,-1 1 0,1-1 0,-1 1 0,2-1-1,-1 1 2,1-1 0,-1 0 0,0 0 1,0 0-1,0-1 0,0 1 0,1 0 0,-1 0 0,0-1 0,0 1 0,0 0 0,0-1 0,0 1 0,0-1 0,0 0 0,0 1 0,0-1 0,1-1 1,6-4 5,-1 0 0,0-1 0,0 0 0,-1 0 0,0-1 0,0 0 0,6-12 0,30-63-7,-41 80-4,7-9-80,-4 22-101,1 7 125,-3-12 52,0-1 1,1 1-1,0 0 0,0-1 1,1 0-1,-1 0 0,1 0 1,0 0-1,0-1 0,0 1 0,1-1 1,-1 0-1,1 0 0,-1-1 1,1 1-1,0-1 0,0 0 1,0 0-1,0-1 0,1 1 0,-1-1 1,0 0-1,11 0 0,-6-1 9,0 1-1,0-2 1,1 1-1,-1-1 1,0-1-1,0 0 1,0 0-1,-1-1 1,1 0-1,0-1 1,15-8-1,-19 8-4,0 0 0,0 0 0,0-1-1,-1 0 1,0 0 0,0 0 0,0 0-1,0-1 1,-1 0 0,0 0 0,0 0-1,-1 0 1,0-1 0,4-10 0,-16 30-182,-4 14 98,6-10 60,2 1 1,-4 18-1,8-30 31,0 1-1,0-1 0,0 0 0,1 0 0,0 1 1,1-1-1,-1 0 0,1 0 0,3 10 0,-4-14-10,1 0 1,-1-1-1,1 1 0,0 0 0,0-1 0,0 1 0,0-1 0,0 1 1,0-1-1,0 0 0,0 1 0,1-1 0,-1 0 0,0 0 0,1 0 1,-1 0-1,1 0 0,-1 0 0,1 0 0,0 0 0,-1-1 0,1 1 1,0-1-1,0 1 0,-1-1 0,1 1 0,0-1 0,0 0 0,0 0 1,-1 0-1,1 0 0,0 0 0,0-1 0,0 1 0,-1-1 0,1 1 1,3-2-1,0 0-95,-1 0 1,1 0-1,-1 0 0,1-1 1,-1 1-1,0-1 1,0-1-1,0 1 1,0 0-1,0-1 0,-1 0 1,4-5-1,6-15-184,-4-3-113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18684,'-2'-2'1744,"2"-2"-1384,2 0-296,4 1 873,-2 3-1313,5 4-433,0 3 625,4-2-176,-1 2-168</inkml:trace>
  <inkml:trace contextRef="#ctx0" brushRef="#br0" timeOffset="1">340 120 11923,'3'2'222,"0"0"0,0 0 0,-1 0 0,1 1 0,-1-1 0,1 1 0,-1 0 0,0 0 0,0 0 1,0 0-1,-1 0 0,1 0 0,-1 0 0,1 0 0,1 7 0,-2-4-73,-1-1-1,1 1 0,-1-1 1,0 1-1,0-1 1,-1 1-1,0-1 0,0 1 1,-2 7-1,-1-3 21,0 1 0,0-1 0,-1 0 0,0 0 0,-1-1 0,0 0 0,0 0 0,-1 0-1,-14 13 1,-71 47 2355,92-69-2513,-1 0-1,1 0 1,-1 1 0,1-1 0,-1 0 0,1 0 0,0 1 0,-1-1 0,1 0 0,0 1 0,-1-1 0,1 1 0,0-1 0,0 0 0,-1 1 0,1-1 0,0 1 0,0-1 0,0 1 0,0-1 0,-1 1 0,1-1 0,0 1 0,0-1 0,0 0 0,0 1 0,0-1 0,0 1 0,0-1 0,0 1 0,1 0 0,-1 0-5,1 0 0,0-1 0,0 1 0,0-1 0,-1 1 0,1-1 0,0 1 0,0-1 1,0 1-1,0-1 0,0 0 0,0 1 0,0-1 0,1 0 0,39 3-52,-39-3 58,34-1-565,0-1 0,-1-2 1,0-1-1,45-13 0,-67 15 36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14571,'11'-2'1857,"8"1"-1137,7-2-304,2 0 1248,8 0-952,4 0-264,2-1-760,-4 3 1881,-5 1-1473,-5 1 0,-10-1-24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15411,'19'-9'2478,"0"-1"-1213,30-20-1,-44 27-1214,0-1-1,0 1 1,-1-1 0,0 0-1,0 0 1,0-1 0,0 1-1,-1-1 1,1 0 0,-1 0-1,3-7 1,-6 11-44,1 0 1,-1 0-1,1 0 0,-1 0 1,0 0-1,0 0 0,1 0 1,-1 0-1,0 0 0,0 0 1,0 0-1,0 0 0,0 0 1,0 0-1,0 0 1,-1 0-1,1 0 0,0 0 1,-1 0-1,0-2 0,1 3-3,-1-1-1,0 1 0,1-1 1,-1 1-1,1 0 0,-1-1 1,0 1-1,1 0 0,-1 0 1,0 0-1,0-1 0,1 1 1,-1 0-1,0 0 0,0 0 1,1 0-1,-1 0 0,0 0 1,1 0-1,-1 0 0,-1 1 1,-2 0-12,0 0 1,0 1 0,0-1 0,0 1-1,0 0 1,1 0 0,-1 1 0,-5 4 0,4-3-94,1 0-1,1 1 1,-1 0 0,1-1 0,-1 1 0,-2 8 0,4-11 58,1 1 0,0-1 0,0 1 0,1-1-1,-1 1 1,0 0 0,1-1 0,0 1 0,-1 0-1,1-1 1,0 1 0,0 0 0,1-1-1,-1 1 1,1 0 0,0 3 0,8 10-203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40 333 13779,'-2'0'102,"0"0"0,0 1-1,1 0 1,-1-1 0,0 1 0,0 0 0,1 0-1,-1 0 1,1 0 0,-1 0 0,1 0 0,-1 0 0,1 1-1,-1-1 1,1 1 0,0-1 0,0 1 0,0-1-1,0 1 1,-1 2 0,0-1 18,1 1 1,0-1-1,0 1 0,0 0 0,1-1 1,-1 1-1,1 0 0,0 0 1,0-1-1,0 6 0,0-5-24,0-1 0,1 0 1,-1 1-1,1-1 0,0 0 0,0 1 0,0-1 0,0 0 0,1 0 0,-1 0 0,1 0 1,0 0-1,-1 0 0,2 0 0,-1-1 0,0 1 0,0-1 0,1 1 0,-1-1 0,1 0 0,0 0 1,0 0-1,0 0 0,5 2 0,-2-3 42,-1-1 0,0 1 0,1-1 0,-1-1 0,0 1 0,1-1 0,-1 0 0,0 0 0,0 0 0,1-1 0,-1 1 0,0-1 0,7-5 0,8-4 343,33-24 1,-46 30-403,6-4 8,0-2 1,-1 1 0,17-20-1,-24 25-78,-1-1 0,0 1 0,0-1 0,0 0 0,-1 0 0,0 0 0,0-1 0,0 1 0,-1-1 0,3-12 0,-5 17-9,1 1-1,-1-1 0,1 0 1,-1 0-1,0 1 0,0-1 1,0 0-1,0 0 0,0 1 1,0-1-1,-1 0 0,1 0 1,-1 1-1,1-1 0,-1 0 1,1 1-1,-1-1 0,0 0 1,0 1-1,0-1 0,0 1 0,0 0 1,0-1-1,0 1 0,0 0 1,-1-1-1,1 1 0,0 0 1,-1 0-1,1 0 0,-1 0 1,1 1-1,-1-1 0,0 0 1,1 0-1,-1 1 0,0-1 1,0 1-1,1 0 0,-1 0 1,0-1-1,-3 1 0,-1 0-2,-1 1 0,1 0 0,-1 0 0,1 0 0,-1 0 0,1 1 0,-1 0 0,1 1 0,0-1 0,-7 6 0,-4 2-8,0 2 1,1 0 0,1 1 0,-23 24-1,30-29 8,0 1-1,2 0 1,-1 0-1,1 1 1,0 0-1,1 0 1,0 0-1,1 1 0,-6 18 1,10-27-3,-1 0 0,1 1 0,-1-1 0,1 1 0,0-1 0,0 1 0,0-1 0,0 1 0,0-1 1,1 1-1,-1-1 0,1 1 0,-1-1 0,1 0 0,0 1 0,0-1 0,0 0 0,0 0 0,1 1 0,2 2 0,-2-3-2,1 1-1,0-1 1,0 0 0,0 0-1,0 0 1,0-1-1,0 1 1,0-1 0,0 0-1,1 0 1,-1 0-1,1 0 1,-1 0 0,5 0-1,9 0-46,1-1 0,-1 0 0,1-1 0,-1-1-1,0 0 1,1-2 0,-1 0 0,21-7 0,-1-4-113,1-1 1,49-29-1,-64 29 40,-20 13 83,1-1 0,0 2-1,1-1 1,-1 0 0,7-2-1,-13 20-139,-7 5 128,6-14 70,0 0-1,0 1 1,0-1-1,1 1 1,0 0-1,0 0 1,1 0-1,0 0 1,0 0-1,1 0 1,0 11-1,0-17-1,0 0 0,1 1 0,-1-1 0,0 0 0,1 1-1,-1-1 1,1 0 0,0 0 0,-1 0 0,1 0 0,0 0 0,-1 1 0,1-1-1,0-1 1,0 1 0,0 0 0,0 0 0,0 0 0,0 0 0,0-1 0,0 1-1,1 0 1,0 0 0,1 0 7,0-1 0,0 1 0,-1-1 1,1 0-1,0 1 0,0-1 0,0-1 0,0 1 0,-1 0 0,5-1 0,5-3 30,0 1 1,-1-2-1,21-9 1,-17 5-25,0-1 1,-1 0 0,0-1 0,0-1-1,-1 0 1,-1 0 0,0-2 0,0 1-1,-2-2 1,15-24 0,-3 0-73,-2-2 0,30-84 0,-44 106 0,1 0 1,-2-1 0,-1 0 0,3-28 0,-7 48 41,1-1 1,-1 1-1,0-1 1,0 0 0,0 1-1,0-1 1,0 0-1,0 1 1,1-1-1,-2 0 1,1 1 0,0-1-1,0 0 1,0 1-1,0-1 1,0 0-1,0 1 1,-1-1 0,1 1-1,0-1 1,-1 0-1,1 1 1,0-1 0,-1 1-1,0-1 1,-8 13-64,-10 30 71,9-6 19,1 2 1,1-1-1,3 1 0,1 0 1,1 0-1,2 0 1,2 0-1,2 1 1,10 51-1,-11-81-88,0 0-1,0 0 1,1 0-1,5 11 1,-8-19-96,-1-4 101,0 0 0,0 1 0,-1-1-1,1 1 1,-1-1 0,0 1 0,0 0 0,0-1-1,-4-3 1,-1-2-65,-19-24-5,3 0 1,-29-53-1,50 82 173,1 1 1,0-1-1,0 1 0,0-1 1,0 0-1,0 1 0,1-1 1,-1 0-1,1 0 0,0 0 1,0 1-1,0-1 0,0-4 1,1 6-4,-1-1 0,1 1 0,-1 0 0,1-1 0,0 1 0,-1 0 0,1 0 1,0 0-1,0-1 0,0 1 0,0 0 0,0 0 0,0 0 0,0 1 0,0-1 0,1 0 1,-1 0-1,0 1 0,0-1 0,1 0 0,-1 1 0,0-1 0,1 1 0,-1 0 0,1 0 0,-1-1 1,3 1-1,15-1 231,-1 0 0,20 2 1,-23 1-462,0-2 0,-1 0 1,26-4-1,-38 4 174,-1-1 0,0 1-1,1-1 1,-1 1 0,0-1 0,0 1 0,0-1 0,1 1-1,-1-1 1,0 0 0,0 0 0,0 0 0,0 0 0,0 1-1,0-1 1,-1 0 0,1-1 0,0 1 0,0 0 0,-1 0-1,1 0 1,-1 0 0,2-3 0,-2-17-288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15771,'-6'3'1681,"9"1"-1041,1-4-240,6-1 504,-2-4-664,9 0 128,0-3-40,-3 0-376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12051,'2'3'223,"0"0"1,0 0 0,0-1-1,0 1 1,0 0 0,1-1 0,-1 0-1,1 1 1,-1-1 0,1 0-1,0 0 1,0-1 0,0 1 0,0-1-1,0 1 1,0-1 0,4 1-1,-1-1 7,0 0 0,0 0 0,0-1 0,-1 0-1,1 0 1,0 0 0,0-1 0,0 1 0,8-4-1,-5 2-61,1-1 0,-1 0 0,0-1-1,0 0 1,-1-1 0,1 0 0,-1 0-1,0 0 1,0-1 0,-1-1 0,13-13-1,-15 14-93,0-1 0,-1 0 0,0 0 0,0 0 0,2-9 0,-4 13-61,-1 0-1,0-1 0,-1 1 1,1 0-1,0-1 0,-1 1 1,0-1-1,0 1 1,0-1-1,0 1 0,0-1 1,-1 1-1,0-1 0,0-3 1,0 7-11,1-1 1,0 0-1,0 1 1,-1-1-1,1 1 1,0-1-1,-1 0 1,1 1-1,-1-1 1,1 1 0,-1-1-1,1 1 1,-1-1-1,1 1 1,-1-1-1,1 1 1,-1-1-1,0 1 1,1 0-1,-1-1 1,0 1-1,1 0 1,-1 0-1,0 0 1,1-1-1,-2 1 1,1 0-1,-1 0 0,0 1 1,1-1-1,-1 0 0,1 1 0,-1-1 1,1 1-1,-1-1 0,1 1 0,-1 0 1,-1 1-1,-2 1-1,0 1 0,0 0 0,0 0 0,1 1 0,-5 4 0,4-3 1,0-1-1,1 1 1,0 0-1,0 0 1,1 0-1,-1 1 1,1-1-1,1 1 1,-1 0-1,1 0 1,0 0-1,1 0 1,-1 0-1,2 0 1,-1 0-1,1 8 1,0-13-1,0-1 1,0 0 0,1 1 0,-1-1 0,0 1 0,1-1 0,-1 0 0,1 0-1,0 1 1,-1-1 0,1 0 0,0 0 0,0 1 0,0-1 0,0 0 0,0 0 0,0 0-1,0 0 1,0 0 0,0-1 0,2 2 0,0 0 7,0-1 0,0-1 0,0 1 1,0 0-1,-1-1 0,1 1 0,0-1 0,0 0 0,0 0 1,4-1-1,6-1 41,1 0 0,-1-1 0,21-8 0,-31 10-44,58-26 92,-48 21-90,0-1 0,0 2-1,1-1 1,0 2-1,0 0 1,20-3 0,-33 7-15,1 0 0,-1 0 1,1 0-1,-1 0 0,1 0 1,-1 0-1,0 1 0,1-1 0,-1 0 1,1 1-1,-1-1 0,0 1 1,0-1-1,1 1 0,-1 0 1,0 0-1,0-1 0,0 1 1,0 0-1,1 0 0,-1 0 1,-1 0-1,1 0 0,0 1 1,1 1-1,1 2-17,-1 1-1,0 0 1,0-1 0,-1 1 0,2 7 0,-2-9 8,-1 1 0,1-1 1,0 0-1,1 1 1,-1-1-1,1 0 1,0 0-1,4 7 1,-5-10 9,1 0-1,-1 0 1,0-1 0,0 1-1,1 0 1,-1 0 0,0-1-1,1 1 1,-1-1 0,1 1-1,-1-1 1,1 0 0,-1 1 0,1-1-1,-1 0 1,1 0 0,0 0-1,-1 0 1,1 0 0,-1-1-1,1 1 1,-1 0 0,1-1-1,-1 1 1,0-1 0,1 1 0,1-2-1,4-1-37,0-1 0,-1 0 1,1 0-1,7-6 0,4-6-79,-1-1 0,0 0 0,-1-1 0,-1 0 1,-1-2-1,22-37 0,-14 14-213,-2 0 0,21-66-1,-37 98 275,1-1-21,-2 1 1,1-1-1,-2 1 1,1-1-1,0-22 1,-3 34 81,0 0-1,0 0 1,0-1 0,0 1 0,0 0 0,0 0-1,0 0 1,0 0 0,0 0 0,0 0-1,0 0 1,-1 0 0,1-1 0,0 1 0,0 0-1,0 0 1,0 0 0,0 0 0,0 0-1,-1 0 1,1 0 0,0 0 0,0 0 0,0 0-1,0 0 1,0 0 0,0 0 0,-1 0-1,1 0 1,0 0 0,0 0 0,0 0 0,0 0-1,0 0 1,0 0 0,-1 0 0,1 0-1,0 0 1,0 0 0,0 0 0,0 0-1,0 0 1,0 0 0,-1 1 0,1-1 0,0 0-1,0 0 1,0 0 0,0 0 0,0 0-1,0 0 1,0 0 0,0 0 0,0 1 0,0-1-1,0 0 1,-1 0 0,1 0 0,0 0-1,0 0 1,0 1 0,0-1 0,0 0 0,0 0-1,0 0 1,-7 11 35,-9 26 208,1 1 0,3 1 0,0 0 0,3 1-1,-4 41 1,9-56-102,2-1 0,1 32 1,1-45-141,1 0 1,1 0-1,-1-1 0,2 1 1,-1 0-1,2-1 1,6 16-1,-9-25-7,-1 0-1,1 0 1,-1 0 0,1 0-1,-1 0 1,1 0-1,0 0 1,0 0 0,0 0-1,-1-1 1,1 1-1,0 0 1,0-1-1,0 1 1,0 0 0,0-1-1,0 0 1,0 1-1,0-1 1,2 1-1,-2-1 6,-1 0-1,1 0 0,-1-1 1,1 1-1,-1 0 0,1 0 0,-1 0 1,1-1-1,-1 1 0,1 0 1,-1-1-1,1 1 0,-1 0 1,1-1-1,-1 1 0,0-1 0,1 1 1,-1 0-1,0-1 0,1 1 1,-1-1-1,0 1 0,0-1 1,1 1-1,-1-1 0,0 1 0,0-1 1,0 0-1,0 1 0,0-1 1,0 1-1,0-1 0,0 1 1,0-1-1,0 0 0,0 1 0,0-1 1,0 1-1,0-1 0,0 1 1,-1-2-1,0-8 57,-2-1 0,1 0 1,-1 1-1,-1-1 0,0 1 1,0 0-1,-10-15 0,-46-65 892,40 62-492,20 28-451,0 0 1,0 0-1,0 0 1,1 0-1,-1 0 1,0 0-1,0 0 1,0 0-1,1 0 1,-1 0-1,0 0 1,0 0-1,0 0 1,0 0-1,1 0 1,-1 0 0,0 0-1,0 0 1,0 0-1,0 0 1,1 0-1,-1 0 1,0 0-1,0 0 1,0 0-1,0-1 1,0 1-1,1 0 1,-1 0-1,0 0 1,0 0-1,0 0 1,0-1-1,0 1 1,0 0-1,0 0 1,0 0-1,0 0 1,1 0 0,-1-1-1,0 1 1,0 0-1,0 0 1,0 0-1,0-1 1,0 1-1,0 0 1,0 0-1,0 0 1,0 0-1,0-1 1,0 1-1,-1 0 1,1 0-1,0 0 1,0 0-1,0-1 1,0 1-1,0 0 1,21 7-307,-15-4 155,18 3-30,1 0 1,-1-1-1,1-2 1,1 0 0,38-2-1,-18-2-102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13243,'-18'16'3767,"-24"23"-2241,40-37-1503,-2 1 89,0 1-1,0 1 1,0-1-1,1 0 1,-5 7-1,8-10-110,0 0-1,-1-1 0,1 1 1,0 0-1,-1-1 0,1 1 1,0 0-1,0 0 0,0-1 1,0 1-1,0 0 0,0 0 1,0 0-1,0-1 0,0 1 1,0 0-1,0 0 1,0-1-1,1 1 0,-1 0 1,0 0-1,0-1 0,1 1 1,-1 0-1,1-1 0,-1 1 1,0-1-1,1 1 0,-1 0 1,1-1-1,0 1 0,-1-1 1,1 1-1,-1-1 1,1 1-1,0-1 0,-1 0 1,1 1-1,0-1 0,0 0 1,-1 0-1,1 1 0,0-1 1,-1 0-1,1 0 0,0 0 1,0 0-1,0 0 0,38 9-554,-25-7 271,0 1-1,0 1 1,0 1-1,-1 0 1,16 7-1,-28-11 269,1 0 0,-1-1 0,0 1 0,1 0 0,-1 0 0,0 0 0,0 0 0,1 0 0,-1 0 0,0 0 0,0 0 0,0 1 0,-1-1 1,1 0-1,0 1 0,0-1 0,-1 1 0,1-1 0,0 2 0,-1-2 32,0 0 0,0 1 1,0-1-1,-1 0 0,1 0 1,0 0-1,-1 0 1,1 0-1,0 0 0,-1 0 1,1 0-1,-1 0 0,0 0 1,1 0-1,-1 0 1,0 0-1,0 0 0,1 0 1,-3 1-1,-2 2 161,-1 0 1,0 0-1,-1-1 1,1 1-1,0-1 0,-14 4 1,11-5-28,0 0 1,0 0-1,0 0 1,0-1-1,-10-1 1,17 0-152,0 0 1,-1 0 0,1 0 0,0-1-1,0 1 1,-1-1 0,1 1 0,0-1 0,0 0-1,0 0 1,-3-2 0,4 2-3,0 0 0,0 1 1,0-1-1,1 0 0,-1 0 0,0 0 1,1 0-1,-1 0 0,1 0 1,-1 0-1,1 0 0,-1 0 0,1-1 1,0 1-1,-1 0 0,1 0 0,0 0 1,0 0-1,0 0 0,0-1 0,0 1 1,0 0-1,0 0 0,1-1 0,5-18-115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17316,'-1'17'1640,"-10"15"-1096,-5 4-232,1 10 872,3 2-631,2 5-993,2-1-1033,8-3 1281,0-8-256,10-16-224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116 312 11018,'1'2'111,"-1"-1"0,0 1 0,0-1-1,0 1 1,-1 0 0,1-1 0,0 1-1,0-1 1,-1 1 0,1-1-1,-1 1 1,0-1 0,1 1 0,-1-1-1,0 1 1,0-1 0,0 0 0,-2 2-1,-24 24 1095,13-15-26,-27 34 334,38-42-1430,0 0 0,0 1 0,1-1 0,0 0 0,-1 1 0,2 0 0,-1-1 0,0 1 0,1 0 0,-1 5 0,2-8-61,0 0 0,0 0 1,0-1-1,1 1 0,-1 0 1,0 0-1,1-1 0,-1 1 0,1 0 1,0-1-1,-1 1 0,1 0 0,0-1 1,0 1-1,0-1 0,0 1 1,0-1-1,1 0 0,-1 1 0,0-1 1,1 0-1,-1 0 0,1 0 1,-1 0-1,1 0 0,-1 0 0,1 0 1,0-1-1,-1 1 0,1-1 1,0 1-1,-1-1 0,4 1 0,2 0 4,0 0-1,0 0 0,1 0 0,-1-1 0,0 0 0,0-1 1,11-1-1,-10 0-3,0-1-1,0 1 1,1-1 0,-2-1 0,1 1 0,0-1 0,-1-1 0,0 1 0,0-1 0,12-12 0,-9 7-8,-1 0 0,0-1 0,0 0 1,-1-1-1,-1 0 0,7-14 0,-2-2-29,-1-1 0,-1 0 0,-2 0-1,-1-1 1,5-44 0,-10 55 6,0-35 0,-2 48 9,-1 0 0,1 0 0,-1 0 0,-1 0 0,1 0 0,-1 0-1,0 0 1,0 1 0,-5-10 0,6 14 10,0-1 0,0 1 0,0-1 0,-1 1 0,1-1 0,0 1 0,0 0 0,-1 0 0,1-1 0,-1 1 0,1 0-1,-1 0 1,1 0 0,-1 1 0,0-1 0,1 0 0,-1 1 0,0-1 0,0 1 0,1-1 0,-1 1 0,-3 0-1,1 0 23,0 0 0,1 1-1,-1 0 1,1 0 0,0 0-1,-1 0 1,1 1 0,0-1-1,0 1 1,0 0 0,-4 2-1,-2 3 67,1 0 0,0 0-1,0 1 1,0 0-1,1 1 1,-12 17-1,17-22-86,0 0 0,0 0-1,0 0 1,0 1 0,0-1 0,1 1-1,0-1 1,0 1 0,0-1-1,1 1 1,-1 0 0,1 0-1,0-1 1,1 1 0,-1 0 0,1-1-1,0 1 1,2 6 0,-1-4-136,1-1 0,1 0-1,-1 0 1,1 0 0,0 0 0,0-1 0,1 1 0,0-1 0,0 0 0,0-1 0,10 8 0,18 11-711,-18-13 219,-1 0-1,0 1 1,24 23 0,-35-29 585,1-1 0,-1 1 0,0 0 0,0 0-1,0 0 1,0 0 0,-1 1 0,0-1 0,0 1 0,-1-1 0,1 1 0,-1 0 0,0-1 0,-1 1 0,0 11 0,-2-2 241,1-12-12,1-1-1,-1 1 0,1 0 1,-1 0-1,1-1 1,0 1-1,0 0 0,0 0 1,1-1-1,0 5 0,-1-7-148,1 0-1,0 0 1,-1 0 0,1 0-1,-1 0 1,1 0-1,0 0 1,-1 0-1,1-1 1,-1 1-1,1 0 1,0 0-1,-1 0 1,1-1-1,-1 1 1,1 0-1,-1-1 1,1 1-1,-1 0 1,1-1-1,0 0 1,11-12 452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34 227 13963,'1'2'152,"1"1"0,-1-1 0,1 0 0,0 0 0,0 0 0,0 0 0,0 0 0,0 0 0,0-1 0,0 1 0,1-1 0,-1 1 0,0-1 0,1 0 0,-1 0 0,1 0 0,0 0 0,-1-1 0,1 1 0,0-1 0,0 1 0,2-1 0,-3 0-102,0 0-1,0 0 0,-1-1 1,1 1-1,0 0 1,-1-1-1,1 1 0,0-1 1,-1 1-1,1-1 1,-1 0-1,1 0 0,-1 0 1,0 0-1,1 0 1,-1 0-1,0 0 0,1 0 1,-1-1-1,0 1 0,0 0 1,0-1-1,0 1 1,0-1-1,-1 1 0,1-1 1,0 1-1,-1-1 1,1 0-1,-1 1 0,1-1 1,-1 0-1,0 1 1,0-1-1,0-3 0,0 3-35,1 0-1,-1 1 0,0-1 0,0 0 1,0 0-1,0 0 0,-1 1 0,1-1 1,0 0-1,-1 0 0,0 1 0,1-1 1,-1 0-1,0 1 0,0-1 0,1 0 0,-1 1 1,-1-1-1,1 1 0,0 0 0,0-1 1,0 1-1,-1 0 0,1 0 0,-1 0 1,1 0-1,-1 0 0,1 0 0,-1 0 1,1 0-1,-1 0 0,0 1 0,-3-1 0,2 0-7,1 1 0,-1 0 0,0 0 0,0 1 0,0-1 0,0 1 0,0-1 0,0 1-1,0 0 1,0 0 0,1 0 0,-1 0 0,0 1 0,1-1 0,-1 1 0,1-1-1,0 1 1,-1 0 0,1 0 0,-3 4 0,1-2-2,0 1 1,1 0-1,-1 0 1,1 0-1,0 0 1,1 0-1,-1 1 0,1-1 1,0 1-1,1 0 1,-1-1-1,1 1 1,0 0-1,0 11 1,1-14-2,1 0 0,-1 0-1,0 1 1,1-1 0,0 0 0,0 0 0,0 0 0,0 0 0,0 0 0,1 0 0,-1 0 0,1 0 0,0-1 0,0 1 0,0 0 0,0-1 0,0 0 0,1 1 0,-1-1 0,1 0 0,-1 0 0,1-1 0,0 1-1,0 0 1,0-1 0,0 0 0,6 2 0,0 0-6,1-1-1,-1 0 1,1 0 0,0-2-1,0 1 1,-1-1-1,1 0 1,0-1 0,0 0-1,-1-1 1,1 0-1,12-4 1,-3-1-48,-1 0-1,-1-2 1,1 0 0,-1 0-1,18-15 1,-31 21 44,13-8-111,-17 11 116,0 0 0,1 0 0,-1 0 0,0 0 0,0 0 0,1 0 0,-1 0 0,0 0 0,0 0 0,1 0 0,-1 0 0,0 0 0,0 0 0,1 0 0,-1 0 0,0 0 0,0 0 0,1 0 0,-1 0 0,0 0 0,0 0 0,1 0 0,-1 0 0,0 1 0,0-1 0,0 0 0,1 0 0,-1 0 0,0 0 0,0 1 0,0-1 0,1 0 0,-1 0 0,0 1 0,0-1 0,0 0 0,0 0 0,0 0 0,0 1 0,0-1 0,0 0 0,1 0 0,-1 1 0,0-1 0,0 0 0,0 0 0,0 1 0,0-1 0,0 0 0,0 0 0,-1 1 0,1-1 0,0 0 0,0 0 0,0 1 0,0-1 0,0 0 0,0 0 0,0 1 0,0-1 0,-1 0 0,1 1 0,-2 8-57,0 0-1,1 0 1,0 1-1,1-1 0,0 1 1,0-1-1,1 0 1,0 1-1,3 10 0,-3-19 39,-1-1 0,1 1 0,-1-1 0,1 1 0,-1-1-1,1 1 1,-1-1 0,1 1 0,-1-1 0,1 1 0,0-1-1,-1 0 1,1 1 0,0-1 0,-1 0 0,1 1 0,0-1 0,0 0-1,-1 0 1,1 0 0,0 0 0,0 0 0,-1 0 0,1 0-1,0 0 1,0 0 0,-1 0 0,1 0 0,0-1 0,0 1 0,-1 0-1,1 0 1,0-1 0,-1 1 0,1 0 0,0-1 0,-1 1-1,1-1 1,-1 1 0,1-1 0,-1 1 0,1-1 0,0 0-1,15-19-252</inkml:trace>
  <inkml:trace contextRef="#ctx0" brushRef="#br0" timeOffset="1">451 1 11963,'-4'21'1376,"5"3"-944,6-1-304,3 5 1232,5-3-1176,3-3-24,7-2-120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100 280 13403,'-11'6'475,"1"1"-1,-1 0 1,1 1 0,-16 16 0,23-21-378,0 0 0,1 0 0,-1 0 0,0 1 0,1-1 0,0 1 0,0-1 0,0 1 0,0 0 0,1 0 0,-1 0 0,1 0 0,0 0 0,0 0 0,1 0 0,-1 0 0,1 0 0,0 6 0,0-9-85,0 0 0,0 0 0,1 0 0,-1 0 0,0 0 1,1 0-1,-1 0 0,0 0 0,1-1 0,-1 1 0,1 0 0,0 0 1,-1 0-1,1 0 0,0-1 0,-1 1 0,1 0 0,0 0 0,0-1 0,0 1 1,-1-1-1,1 1 0,0-1 0,0 1 0,0-1 0,0 0 0,0 1 1,0-1-1,0 0 0,0 0 0,0 1 0,0-1 0,0 0 0,0 0 0,0 0 1,0-1-1,0 1 0,0 0 0,0 0 0,0 0 0,0-1 0,2 0 1,2 0 5,1-1 1,-1-1-1,1 1 1,-1-1 0,0 0-1,5-4 1,-1 0-14,0-2 0,-1 1 0,0-1 0,0 0-1,-1 0 1,0-1 0,-1 0 0,9-20 0,0-4-161,15-53 0,-24 68 110,17-60-34,-21 69 91,0-1 1,0 1-1,-1-1 1,-1 1-1,0-14 1,0 24-10,0 0 1,0-1 0,0 1 0,0-1-1,0 1 1,0 0 0,0-1 0,0 1 0,0 0-1,0-1 1,0 1 0,0 0 0,0-1-1,0 1 1,-1 0 0,1 0 0,0-1 0,0 1-1,0 0 1,-1-1 0,1 1 0,0 0 0,0 0-1,0-1 1,-1 1 0,1 0 0,0 0-1,-1 0 1,1-1 0,0 1 0,-1 0 0,1 0-1,0 0 1,-1 0 0,-8 7 162,4 1-60,1 0 1,0 1-1,0 0 0,1-1 0,0 1 0,-2 11 1,-8 60 286,12-79-390,-1 13 36,1-1 1,0 1-1,1-1 0,1 1 0,0-1 0,0 1 1,1-1-1,1 0 0,8 24 0,-9-32-69,0 0 0,1 1 0,0-1 0,0 0 0,0-1 0,0 1 0,1 0 0,0-1 0,0 0 0,0 0 0,1 0 0,-1 0 0,1-1 0,0 0 0,0 0 0,0 0 0,0 0 0,0-1 0,1 0 0,-1 0 0,1-1 0,0 1 0,-1-1 0,1 0 0,7 0 0,0-1-125,-1 0-1,1-1 0,-1 0 1,1-1-1,-1-1 1,0 0-1,0 0 1,15-7-1,10-7-565,42-25 0,-28 13 146,-48 27 561,0 1 0,-1 0 0,1-1 0,0 1 0,0 0 0,0 0 0,0 1 0,0-1 0,5 0 0,-8 1 31,1 0 1,0 1-1,0-1 0,0 0 0,0 1 1,0-1-1,-1 1 0,1-1 1,0 1-1,0-1 0,-1 1 0,1-1 1,0 1-1,-1 0 0,1-1 1,0 1-1,-1 0 0,1 0 0,-1-1 1,1 1-1,-1 0 0,0 0 1,1 0-1,-1 0 0,0 0 0,0 0 1,1-1-1,-1 1 0,0 0 0,0 0 1,0 1-1,0 1 12,1 0 0,0-1 0,-1 1 0,1-1 0,0 1 0,0-1 0,0 1 0,1-1 0,-1 0 0,1 0 0,-1 0 0,1 1 0,0-1 0,0-1 0,0 1 0,0 0 0,0 0 0,0-1 0,0 1 0,0-1 0,1 0 0,-1 0 0,0 0 0,1 0 0,3 1 0,6 1-155,-1-1-1,1-1 1,0 1 0,18-2-1,-3 0-88,-23 1 181,22-1-194,0 2 0,-1 1 1,1 1-1,25 8 0,-44-10 228,1 1 0,-1 0-1,0 0 1,0 1 0,-1 0-1,1 0 1,-1 1 0,0-1 0,0 1-1,0 1 1,0-1 0,-1 1 0,0 0-1,-1 0 1,1 1 0,-1-1-1,7 15 1,-2 1 30,-1 1-1,-1 0 0,0 1 1,-2 0-1,3 37 1,-6-41-29,-1 0 1,-1 0-1,-1 0 1,-1 0-1,-1 0 1,-1 0-1,-6 22 1,8-36 8,-1 0-1,1 0 1,-1-1 0,1 1 0,-2-1 0,1 0-1,-1 0 1,1 0 0,-1 0 0,-6 4 0,8-7 15,0 0 0,-1 0 0,1 0 0,-1-1 0,0 1 0,0-1 0,1 0 0,-1 0 0,0 0 0,0 0 1,0 0-1,0-1 0,0 1 0,0-1 0,0 0 0,-1 0 0,1 0 0,0 0 0,0-1 0,0 1 0,0-1 1,-5-1-1,1-1 41,-1-1 1,1 0-1,-1 0 0,1 0 1,1-1-1,-1 0 1,1-1-1,-1 1 1,1-1-1,1 0 1,-1-1-1,-4-7 1,0-1 74,0-1 0,0 0 0,2-1 1,-10-24-1,16 34-114,-1 0 0,1-1 0,0 1 0,1-1 0,0 1 1,0-1-1,0 1 0,1-1 0,1 1 0,-1-1 0,1 1 0,0-1 0,0 1 0,1-1 0,0 1 1,1 0-1,0 0 0,0 0 0,0 0 0,1 1 0,0-1 0,0 1 0,0 0 0,1 0 0,0 0 1,0 1-1,1-1 0,-1 2 0,1-1 0,0 0 0,1 1 0,-1 0 0,1 1 0,12-6 0,10-2 303,1 2 0,32-7 0,19-5 38,-35 3-107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15235,'16'-4'1513,"1"2"-905,6-9-208,7-11 568,8 1-152,3-1-264,4 2-200,-2 6-600,-3 7-352,-10 5 504,-6 5-168,-11 4-104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13531,'0'-1'102,"-1"1"0,1 0 0,0-1 0,0 1 1,0 0-1,0-1 0,0 1 0,0 0 0,0-1 0,0 1 0,0 0 1,0-1-1,0 1 0,0 0 0,0-1 0,0 1 0,0 0 0,0-1 1,0 1-1,0 0 0,1-1 0,-1 1 0,0 0 0,0-1 0,0 1 1,0 0-1,1 0 0,-1-1 0,0 1 0,0 0 0,1 0 0,-1-1 1,0 1-1,1 0 0,-1 0 0,0 0 0,1 0 0,-1-1 0,0 1 1,0 0-1,1 0 0,-1 0 0,1 0 0,-1 0 0,0 0 0,1 0 1,20-2 1317,-20 2-1332,370 10 2920,-234-2-2978,-40-4-222,358 30-1671,-455-33 1826,1-1 1,-1 0-1,0 0 0,0 0 0,1 0 1,-1 0-1,0 0 0,0 0 0,1 0 1,-1 1-1,0-1 0,0 0 0,1 0 1,-1 0-1,0 0 0,1 0 0,-1-1 1,0 1-1,0 0 0,1 0 0,-1 0 1,0 0-1,0 0 0,1 0 0,-1 0 1,0 0-1,0-1 0,0 1 0,1 0 1,-1 0-1,0 0 0,0 0 0,0-1 1,1 1-1,-1 0 0,0 0 0,0 0 1,0-1-1,0 1 0,0 0 0,0 0 1,1-1-1,-1 1 0,0 0 0,0 0 1,0-1-1,0 1 0,0-1 0,4-6-593,1 5 258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14 126 13979,'5'8'1368,"-2"-4"-976,2-3-136,0-4 361,0-4-465,0-7 64,-5-16 8,-13-9 16,-16-7-200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2316 320 11682,'-127'-73'894,"-177"-74"0,253 127-828,-1 1 0,-1 4 0,0 1 0,-1 3 0,0 2 0,-101-3 0,69 15-29,1 3 0,-1 4 0,-156 39 0,144-21-18,1 5-1,-180 87 0,242-101 5,0 2 1,2 0-1,0 3 0,2 0 1,0 2-1,2 1 1,1 2-1,-45 59 0,59-68-12,0 2-1,1-1 1,2 1-1,0 1 0,1 0 1,1 1-1,2-1 1,0 2-1,1-1 1,2 1-1,1-1 1,0 1-1,2 0 1,1 1-1,3 29 0,2-27-11,0 0-1,2-1 1,1 1-1,1-1 1,1-1-1,1 0 0,29 48 1,-19-44 1,0 0-1,2-1 1,2-1 0,0-2-1,48 40 1,-30-34-45,2-2-1,1-2 1,0-1-1,2-3 1,1-2 0,1-2-1,1-2 1,87 18 0,-26-17-280,0-5 0,1-5 0,1-5 0,-1-4 0,196-28 0,-242 17 270,-1-2 0,-1-4-1,0-2 1,110-50 0,-132 49 134,-1-3 1,-1-1-1,-1-2 0,-2-2 1,0-1-1,-2-2 0,51-57 1,-71 69 5,-1-2 0,-1 1 1,0-2-1,-2 0 1,0 0-1,-2-1 0,0-1 1,-2 0-1,9-41 1,-13 47-43,-1-1 1,-1 0 0,-1 0-1,-1 0 1,0 0 0,-2 0-1,0 0 1,-1 0 0,-1 1 0,0-1-1,-2 1 1,0 0 0,-12-25-1,4 19-25,0 1 0,-2 1-1,0 0 1,-2 1-1,0 1 1,-1 0 0,-1 2-1,-1 0 1,0 1-1,-30-17 1,17 14-1,0 2 0,-1 2 0,-1 0 0,0 3 1,-1 1-1,-62-12 0,35 13-12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52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0 12011,'-11'0'94,"0"1"0,0 0 0,1 1 0,-1 0 0,0 1 0,1 0 0,0 0 0,-1 1 0,1 0 0,-10 7 0,7-2-57,0-1 1,0 2-1,1 0 0,1 0 0,0 1 1,-15 18-1,9-4-30,0 0 0,1 1-1,1 1 1,2 0 0,1 1 0,-15 51 0,14-32 6,3 0 0,2 1 1,-3 64-1,10-78-6,1 0 0,1 0 0,3 1 0,0-1-1,14 47 1,-14-66-6,2 0 1,0 0-1,0-1 0,2 0 0,0 0 0,0-1 1,1 0-1,1 0 0,0-1 0,13 13 1,-18-20 19,1-1 1,-1 1-1,1-1 1,0 0-1,0 0 1,0-1-1,0 0 1,1 0-1,-1 0 1,1-1-1,0 0 1,-1 0-1,1 0 1,0-1-1,0 0 1,0-1-1,0 1 1,0-2-1,1 1 0,-1-1 1,0 0-1,0 0 1,-1 0-1,10-4 1,-4-1 47,0 0 0,0-1-1,0 0 1,-1 0 0,-1-2 0,1 1 0,-1-1 0,-1-1-1,1 1 1,9-15 0,1-4 129,-1-1 0,28-56 0,-27 42-65,-2 0 0,18-66 1,-29 83-119,-1 0 0,-2 0 0,-1-1-1,-1 1 1,-2-49 0,-1 64-78,-1 0-1,0 0 1,0 0-1,-1 1 0,-1-1 1,0 0-1,0 1 1,-1 0-1,-10-16 0,-2 2-99,-2 1 0,-28-28 0,30 34 9,7 5 77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53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26 12947,'-2'-2'147,"0"0"1,-1-1 0,1 1-1,0 0 1,0 1-1,-1-1 1,1 0-1,-1 1 1,0-1 0,1 1-1,-1 0 1,0 0-1,0 0 1,0 0-1,0 1 1,-4-1 0,2 1-29,0 0 1,0 0 0,0 1-1,0-1 1,0 1-1,1 0 1,-1 1 0,0-1-1,-5 3 1,-6 4 15,1 1 0,0 0 0,1 1 1,-23 20-1,13-8-141,1 2 0,1 0 0,1 2 0,2 0 1,0 1-1,2 1 0,1 1 0,-24 57 0,26-47-21,1 0 1,2 2-1,1-1 0,2 1 0,3 0 0,-2 68 1,7-92 11,1 1 1,0-1 0,1 0-1,1 0 1,1 0-1,0 0 1,2 0 0,12 28-1,-14-38 7,0 0-1,0 0 1,0 0 0,1-1-1,0 1 1,1-1 0,0-1-1,0 1 1,0-1-1,0 0 1,1 0 0,-1-1-1,1 0 1,1 0 0,-1 0-1,0-1 1,1 0-1,0-1 1,0 0 0,14 3-1,-11-4 4,0 0 0,0-1 0,1 0 0,-1-1-1,0 0 1,0-1 0,0 0 0,0-1 0,15-5-1,-10 1 9,-1 0 0,0-1 0,0 0-1,-1-1 1,24-20 0,-17 10 8,-1-1 0,0 0 1,-2-2-1,-1 0 0,0-1 0,-2-1 1,17-33-1,-20 30-53,0-1 1,-2 0-1,-1-1 0,-1 0 0,-2 0 1,4-39-1,-8 52-24,-1-1 0,-1 1 0,-1 0 1,0-1-1,-1 1 0,-1 0 0,0-1 0,-1 1 0,-1 1 0,-1-1 0,0 1 1,-16-28-1,-2 9-148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5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13 13971,'-2'-2'103,"0"1"0,0 0 0,-1 0 0,1-1 0,0 1 0,0 0 0,0 1 0,-1-1 0,1 0 1,-1 1-1,1-1 0,0 1 0,-1 0 0,1 0 0,-1 0 0,-2 0 0,1 0-92,0 0 1,-1 0 0,1 1-1,0-1 1,0 1 0,0 0-1,0 1 1,-8 2-1,0 6-8,0 0-1,0 1 1,1 0-1,0 1 0,1 0 1,-16 24-1,1-2 17,-12 14 18,3 2 0,-39 73 0,59-96-41,2 1 0,1 1 0,1 0 0,1 0 0,1 1 0,-5 49 0,10-46-19,2 0 0,1 0 0,1 0 0,2 0-1,12 53 1,-11-70 11,0 0 0,2 0-1,-1 0 1,2-1 0,0 0 0,1 0-1,1-1 1,0 0 0,1 0-1,0-1 1,1 0 0,1-1 0,13 12-1,-19-19 6,1-1 0,0 1 0,0-1-1,0-1 1,0 1 0,1-1 0,-1 0 0,1-1-1,0 0 1,0 0 0,12 1 0,-8-2 14,0-1 1,0-1 0,0 0-1,-1 0 1,1-1-1,0 0 1,12-6 0,4-2 60,-1-2 1,-1-1 0,0-1 0,0-1-1,34-28 1,-34 23-17,-2-2-1,0 0 0,-2-2 1,0 0-1,-2-2 1,0 0-1,-2-1 1,-1-1-1,-2 0 1,0-2-1,16-46 1,-10 15-191,14-65 0,-30 105 118,-2-1 0,0 1 0,-1-1 0,-1 0 0,-1 0 0,-6-40 0,5 54 28,-1 1 0,0-1 0,-1 1 0,1-1 0,-2 1 0,1 0 0,-1 0 0,0 0 0,0 1 0,-1-1 0,1 1 0,-11-9-1,6 7 0,0 1 0,0 0 0,-1 0 0,0 1 0,0 0 0,-1 1 0,-17-6 0,-10 0-159,0 2 0,-1 1 0,-73-4 0,109 12 135,-12-1-39,0 0 0,0-2-1,-27-7 1,12-2-58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20332,'14'-13'542,"0"0"-1,1 0 1,0 1-1,1 1 0,0 1 1,1 0-1,29-12 1,-3 5-187,90-21 1,-127 36-355,1 0-18,0 1 1,0-1-1,1 1 1,14 0 0,-21 1 10,0 0 0,1 0 1,-1 0-1,0 1 1,0-1-1,1 0 1,-1 0-1,0 1 1,0-1-1,1 1 1,-1-1-1,0 1 1,0 0-1,0 0 1,0-1-1,0 1 1,0 0-1,0 0 1,0 0-1,0 0 1,-1 0-1,1 0 0,0 0 1,0 0-1,-1 0 1,1 0-1,-1 1 1,1-1-1,-1 0 1,0 0-1,1 0 1,-1 1-1,0-1 1,0 0-1,0 3 1,0 8-22,-2 1-1,0-1 1,0 0 0,-1 0 0,-1 0 0,0 0 0,-8 14 0,2-1-8,-58 147-59,-24 67-270,92-238 260,-1 1 0,1-1-1,-1 1 1,1 0 0,-1-1-1,0 1 1,0-1 0,0 1-1,0-1 1,0 0 0,0 1 0,0-1-1,0 0 1,0 0 0,0 0-1,-2 2 1,2-3 46,1 0 0,0 0 0,-1 0 0,1 0 0,-1 0 0,1 0 0,-1 0 0,1 0 0,0 0-1,-1-1 1,1 1 0,-1 0 0,1 0 0,0 0 0,-1 0 0,1-1 0,-1 1 0,1 0 0,0 0 0,-1-1 0,1 1 0,-1-1 0,-10-15-464,2-3-261</inkml:trace>
  <inkml:trace contextRef="#ctx0" brushRef="#br0" timeOffset="0.5">108 375 14171,'21'1'1848,"11"8"-1119,11-5-321,7 0 1448,16-2-1656,4-4-368,6-12 392,3-6-136,-9-20-272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14635,'0'2'108,"1"0"0,-1 0 0,1 0 1,0 0-1,0 0 0,0 0 0,0-1 0,0 1 0,0 0 0,0-1 0,2 3 0,-2-4-87,0 1 0,-1-1 0,1 0 0,0 1 0,0-1 0,0 0 0,0 0 0,0 1 0,0-1 0,-1 0 0,1 0 0,0 0 0,0 0 0,0 0 0,0 0 0,0-1 0,0 1 0,0 0 0,-1 0 0,1-1 0,0 1 0,0 0 0,0-1-1,0 1 1,-1-1 0,1 1 0,0-1 0,-1 1 0,1-1 0,1-1 0,26-23 494,-1-2 0,-1 0 0,31-45 0,-28 36-224,74-101 537,22-26-49,-104 139-623,-21 24-152,0 1-1,0-1 1,0 0-1,0 1 1,0-1-1,0 0 0,0 0 1,0 1-1,0-1 1,0 0-1,0 1 1,0-1-1,0 0 0,0 0 1,0 1-1,0-1 1,1 0-1,-1 1 1,0-1-1,0 0 0,0 0 1,1 0-1,-1 1 1,0-1-1,0 0 0,1 0 1,-1 0-1,0 1 1,0-1-1,1 0 1,-1 0-1,0 0 0,0 0 1,1 0-1,-1 0 1,0 0-1,1 0 1,-1 0-1,0 0 0,1 1 1,-1-1-1,0-1 1,0 1-1,1 0 1,-1 0-1,0 0 0,1 0 1,-1 0-1,0 0 1,0 0-1,1 0 1,-1 0-1,0-1 0,0 1 1,1 0-1,-1 0 1,0 0-1,0-1 1,1 1-1,-1 0 0,0 0 1,0 0-1,0-1 1,1 1-1,-1 0 1,0 0-1,0-1 0,0 1 1,-2 23 56,2-22-57,-27 142-26,13-82 433,3 0-1,3 1 1,-1 66 0,10-99-169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3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0 793 15115,'148'-118'2445,"37"-27"-1901,352-227-171,-516 358-366,61-45 138,-75 52-152,1 0-1,-1 0 1,0 0-1,-1 0 1,0-1-1,0 0 1,7-15-1,-13 23 35,0 0 0,1 0 0,-1 0 0,0-1 0,0 1-1,1 0 1,-1 0 0,0-1 0,0 1 0,0 0 0,0 0 0,0-1 0,1 1-1,-1 0 1,0-1 0,0 1 0,0 0 0,0 0 0,0-1 0,0 1-1,0 0 1,0-1 0,0 1 0,0 0 0,0-1 0,0 1 0,0 0 0,0-1-1,0 1 1,0 0 0,0 0 0,-1-1 0,1 1 0,0 0 0,0-1-1,0 1 1,0 0 0,-1 0 0,1-1 0,-9 10 719,3-1-484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15827,'1'-2'77,"-1"0"0,1 0-1,0 0 1,1 0 0,-1 0 0,0 0-1,0 0 1,1 1 0,-1-1-1,1 0 1,0 1 0,-1-1 0,1 1-1,0 0 1,3-2 0,-4 2-59,1 1 0,-1 0 0,0-1 0,1 1 0,-1 0 0,1 0 0,-1 0 1,1 0-1,-1 0 0,1 1 0,-1-1 0,1 0 0,-1 1 0,1-1 0,-1 1 0,0-1 1,1 1-1,-1 0 0,0-1 0,0 1 0,1 0 0,-1 0 0,0 0 0,0 0 1,0 0-1,1 2 0,7 7 20,0 1 0,0 0 0,-1 0 1,0 1-1,-1 0 0,-1 1 0,0-1 0,8 25 0,-6-8-61,0-1-1,-2 1 1,2 35-1,-5 9-68,-3 1 1,-14 109-1,-1 77-460,16-247 502,-1-1 0,2 0 0,0 0 0,0 0 0,1 0 0,1-1 0,0 1 0,0-1 0,1 0 0,1 0 0,0 0 0,0-1 0,11 13 0,0 1 15,-2 0-1,0 0 1,-2 1 0,0 1-1,-2 0 1,-1 1 0,-1 0-1,-1 1 1,6 39 0,-4 20 52,0 151 0,-9-154-27,1-35 29,17 91 0,23 45 9,-40-177-28,9 40 159,-3 1 0,-2 0-1,0 88 1,-30 149 1691,15-206-3140,9-61 936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12835,'0'-1'64,"1"0"1,-1 1-1,0-1 1,0 0-1,0 0 1,1 0-1,-1 1 1,1-1 0,-1 0-1,0 0 1,1 1-1,-1-1 1,1 0-1,-1 1 1,1-1-1,0 1 1,-1-1-1,1 0 1,0 1-1,-1-1 1,1 1-1,0 0 1,0-1 0,24-12 102,-20 11 26,21-10 212,0 2 0,1 1-1,37-7 1,85-10-46,-136 24-303,176-18 55,-160 19-175,1 1-1,-1 2 0,0 0 1,42 11-1,-70-13 58,0 0 0,-1 0 0,1 0 0,0 0 0,0 0 0,0 0 0,0 1 1,0-1-1,0 0 0,-1 1 0,1-1 0,0 1 0,0-1 0,-1 1 0,1-1 0,0 1 0,-1-1 0,2 2 0,-14 3-90,-31 0 85,-87-3 107,-76 5 197,163-3-261,0 1-1,-71 19 1,171-25-223,48-9-30,-47 3 12,0 3 0,81 4-1,-125 3 105,-12 2-20,-3-4 114,0 0 0,0 1 0,-1-1 0,1 0 0,-1 0 0,1 0 0,-1 0 0,1 0 0,-1-1 0,0 1 0,1 0 0,-3 0 0,-55 16-85,0-1 1,-68 7-1,78-14 113,-69 12 6,67-10-18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0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14643,'20'3'573,"0"-1"0,-1-2 0,28-1-1,-1 0-184,547 14 915,-65-1-1385,0-26-77,-75-28-153,-142 11-20,-287 28 302,-7 1 1,0 0 0,0 2 0,0-1 0,0 2 0,0 0-1,18 4 1,-33-4 24,1 0 0,0 1-1,-1-1 1,1 0-1,-1 1 1,1-1-1,-1 1 1,4 3-1,-4-3-28,0 0-1,0-1 0,0 1 1,0-1-1,0 1 0,0-1 0,0 0 1,1 0-1,-1 0 0,0 0 1,5 0-1,3 0-222,1 0-1,0-1 1,22-3 0,-20 2 103,1 0-133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1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10602,'-2'-1'379,"-1"0"-1,0 0 0,1 0 1,-1 0-1,0 1 0,1-1 1,-1 1-1,0-1 0,-3 1 1,4 2-242,1 0 1,0 0-1,0 0 1,-1 0-1,1 0 1,1 0-1,-1 0 0,0 0 1,0 0-1,1 1 1,-1-1-1,1 3 1,-1-2 16,-4 20 178,1 0 0,1 1-1,1-1 1,1 0-1,2 24 1,2-9-245,1-1 0,14 50 1,-18-84-64,1 0 1,0 0 0,0 0-1,1 0 1,-1 0 0,1 0-1,-1-1 1,1 1 0,0-1-1,0 1 1,0-1 0,0 0-1,0 1 1,1-1 0,-1 0-1,1 0 1,-1-1 0,1 1-1,0-1 1,0 1 0,0-1-1,-1 0 1,1 0 0,0 0-1,1 0 1,-1-1 0,5 1-1,7 0 66,1-1 0,-1 0 0,0-1 0,23-5 0,-17 2-59,-17 4-19,15-3 4,-1 0 1,0-1-1,29-10 1,-42 12-20,-1 0-1,1 0 1,-1 0 0,0-1 0,1 0-1,-1 0 1,0 0 0,-1 0-1,1-1 1,0 1 0,-1-1 0,0 0-1,0 0 1,0 0 0,-1 0-1,1-1 1,-1 1 0,3-8 0,1-11 61,-1-1 1,-2 0-1,0 0 1,-1 0-1,-2-41 1,-1 34 140,1 31-191,1 0 0,-1-1 0,0 1 0,0 0 0,0-1 0,0 1 0,0 0 0,0-1 0,0 1 0,0-1 0,0 1 0,-1 0 0,1-1 0,0 1 0,0 0 0,0-1 0,0 1 0,0 0 0,-1-1 0,1 1 0,0 0 0,0 0 0,0-1 0,-1 1 0,1 0 0,0-1 0,0 1 0,-1 0 0,1 0 0,0 0 0,-1-1 0,1 1 0,0 0 0,-1 0 0,1 0 0,0 0 0,-1 0 0,1 0 0,0 0 0,-1 0 0,1 0 0,0-1 0,-1 2 0,1-1 0,-1 0 0,1 0-1,-1 0-4,0 0 0,1 1 0,-1-1 0,0 0-1,1 1 1,-1-1 0,0 1 0,1-1-1,-1 1 1,1-1 0,-1 1 0,0-1-1,1 1 1,0 0 0,-1-1 0,1 1 0,-1 0-1,1-1 1,0 1 0,-1 0 0,1 1-1,-1 7 1,0-1-1,0 1 0,1 0 0,1-1 0,-1 1 1,1 0-1,1-1 0,0 1 0,0-1 0,4 11 1,5 10-9,22 40 1,-29-62-11,-1-1-1,0 0 1,1-1 0,0 1 0,8 7-1,-11-12 15,0 0-1,0 0 0,0 0 1,0 0-1,0 0 0,0-1 1,0 1-1,0 0 0,0-1 1,1 1-1,-1-1 0,0 1 1,0-1-1,1 0 0,-1 0 1,0 1-1,1-1 0,-1 0 1,0 0-1,1 0 0,-1 0 1,0 0-1,1-1 0,-1 1 1,0 0-1,1-1 0,-1 1 1,0-1-1,0 1 0,0-1 1,1 1-1,-1-1 0,0 0 1,0 0-1,0 0 0,1-1 1,5-5-3,0 0 0,0-1 0,-1 0 0,0-1 0,-1 1 0,0-1 0,0 0 0,5-14 0,23-80 44,-32 99-33,2-6 31,-1 0 0,0 0 0,-1 0 0,1-20 1,-2 28-26,0-1 1,0 1-1,0-1 1,-1 1-1,1-1 1,-1 1-1,1-1 1,-1 1 0,0 0-1,0-1 1,0 1-1,0 0 1,0 0-1,-1 0 1,1 0-1,-1 0 1,1 0-1,-1 0 1,0 0 0,1 1-1,-1-1 1,0 0-1,0 1 1,0 0-1,-4-2 1,5 2-68,0 1 1,0 0 0,0 0-1,0 0 1,0 0-1,0 0 1,0 0 0,0 1-1,0-1 1,0 0-1,0 0 1,0 1 0,0-1-1,0 0 1,0 1-1,0-1 1,0 1 0,0 0-1,0-1 1,1 1-1,-1 0 1,0-1 0,0 1-1,1 0 1,-1 0 0,0-1-1,1 1 1,-1 0-1,1 0 1,-1 0 0,1 0-1,0 0 1,-1 0-1,1 0 1,0 0 0,0 0-1,-1 0 1,1 0-1,0 0 1,0 0 0,0 0-1,0 0 1,0 0-1,1 0 1,-1 0 0,0 0-1,0 0 1,1 0-1,-1 0 1,1 0 0,0 1-1,3 1-434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1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95 13363,'-2'-3'152,"0"1"0,-1 0 0,1-1 0,0 1 1,-1 0-1,0 0 0,1 0 0,-1 1 0,0-1 0,0 0 0,0 1 1,0 0-1,0 0 0,0 0 0,0 0 0,-1 0 0,1 1 0,0 0 1,0-1-1,-1 1 0,1 0 0,0 1 0,0-1 0,-5 1 1,0 1 1,0-1 1,1 1 0,-1 1-1,1-1 1,-1 1 0,1 0-1,0 1 1,0 0 0,-7 6-1,-5 5-40,1 2-1,0 0 1,-24 32-1,-40 66-105,54-73-12,10-17-18,2 1 1,0 1-1,2 0 0,-17 48 1,27-63 12,1 0 0,0 0 0,0 1 0,1 0 0,1-1 1,0 1-1,1 0 0,0 0 0,1-1 0,1 1 0,0 0 0,0-1 1,9 24-1,2-8-3,1-1 0,1 0 0,1-1 0,2-1 0,0-1 0,2 0 0,1-1 0,0-2 0,29 23 0,-36-32 0,1-1 1,1 0 0,-1-2 0,2 1-1,-1-2 1,34 12 0,-38-16 3,0-1 1,0-1-1,0 0 0,1-1 1,-1 0-1,0 0 0,0-2 1,1 1-1,-1-2 0,0 1 1,19-7-1,-8 0 7,-1-1-1,-1 0 1,0-2-1,0-1 1,-1 0-1,0-2 1,-1 0-1,33-33 1,-26 20 22,-1 0 1,-2-2 0,-1 0 0,-1-2 0,18-35-1,-26 41 9,-2 1-1,-1-1 0,-1-1 1,-1 0-1,-1 0 0,-1-1 0,3-48 1,-8 54-21,-1-1 0,-1 1 0,-1 0 0,-1-1 0,-1 1 0,-1 1 0,0-1 0,-2 0 0,0 1 0,-14-25 0,10 24-85,-2 0 0,0 1 0,-1 0 0,-27-29 0,30 38 23,0 1 0,-1 0 1,0 0-1,0 2 1,-1-1-1,0 1 0,-1 1 1,-20-8-1,-16 1-116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12475,'1'2'56,"0"-1"1,0 1 0,0-1-1,1 1 1,-1-1 0,0 0-1,1 1 1,-1-1-1,1 0 1,0 0 0,-1 0-1,1 0 1,0 0 0,-1-1-1,1 1 1,2 0 0,33 6-225,-26-5 226,51 6-161,85 1 0,64-13 11,-95 1 71,414 1 17,428-18 123,531-23-76,-859 61 869,-624-18-871,3 0 56,-1 0 0,1 1-1,-1 0 1,1 0 0,10 4-1,-15 0-177,-4-5 82,0 0-1,0 0 0,0 0 1,0 0-1,0-1 0,0 1 1,0 0-1,0 0 0,1 0 1,-1 0-1,0 0 0,0 0 1,0 0-1,0-1 0,0 1 1,0 0-1,0 0 1,1 0-1,-1 0 0,0 0 1,0 0-1,0 0 0,0 0 1,0 0-1,1 0 0,-1 0 1,0 0-1,0 0 0,0 0 1,0 0-1,1 0 0,-1 0 1,0 0-1,0 0 1,0 0-1,0 0 0,0 0 1,1 0-1,-1 0 0,0 0 1,0 0-1,0 0 0,0 0 1,0 0-1,1 1 0,-1-1 1,0 0-1,0 0 0,0 0 1,0 0-1,0 0 1,0 0-1,0 1 0,0-1 1,0 0-1,1 0 0,-1 0 1,0 0-1,0 0 0,0 1 1,0-1-1,0 0 0,0 0 1,3-7-48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5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18 159 12963,'-1'0'190,"0"-1"1,0 1-1,0 0 1,0-1-1,0 1 1,0-1 0,0 0-1,0 1 1,0-1-1,1 0 1,-1 1-1,0-1 1,0 0-1,1 0 1,-1 1-1,1-1 1,-1 0 0,1 0-1,-1 0 1,1 0-1,-1-1 1,3 0-17,0 1 0,1-1 0,-1 1 0,1 0 0,-1 0 1,1 0-1,0 0 0,-1 1 0,5-1 0,55-12 288,1 3 1,0 2-1,99 2 1,-56 10-394,130 21 0,49 4-126,-201-29 50,0-3 0,115-19-1,160-54-17,-350 74 26,203-41 22,-185 39-19,-1 2-1,1 1 1,0 2-1,0 0 1,52 10 0,-64-8-3,2 1 8,0 0 0,27 1 0,-38-5-7,1 0 0,-1-1 0,1 1 0,-1-1 0,0-1 0,0 1 0,1-1 0,-1 0 0,0-1 0,8-4 0,-14 7-4,0 0-1,0 0 1,0 0-1,1-1 1,-1 1-1,0 0 1,0 0-1,1 0 1,-1 0-1,0-1 1,0 1-1,0 0 1,1 0-1,-1 0 1,0 0-1,1 0 1,-1 0-1,0 0 1,0 0-1,1 0 1,-1 0-1,0 0 1,0 0-1,1 0 1,-1 0-1,0 0 1,0 0-1,1 0 1,-1 0-1,0 0 1,1 0-1,-1 0 1,0 0-1,0 0 0,0 1 1,1-1-1,-1 0 1,0 0-1,1 1 1,-5 10-351,-12 16-110,12-22 552,0 1-1,0-1 1,-1 0-1,0-1 1,0 1-1,-1-1 1,1 0-1,-1 0 1,0 0-1,-7 2 1,-16 9-91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5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14611,'4'-3'1304,"6"1"-848,2-1-143,5-2 455,1 1-152,4-3-168,2-2-56,2 2-144,0 3-80,-3 1-136,0-1-64,-6 2-248,0 1-216,-5 1 424,-1 4-96,-4-4-56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91 15035,'-11'9'593,"-20"13"908,1 2 1,2 1-1,-50 57 1,75-79-1399,0 1 1,1-1-1,-1 1 0,1-1 0,0 1 1,1 0-1,-1 0 0,0 0 1,1 0-1,0 0 0,0 0 1,0 0-1,1 0 0,-1 6 0,2-7-72,-1-1 0,1 1-1,0 0 1,0-1 0,0 1-1,0 0 1,0-1-1,0 1 1,1-1 0,-1 0-1,1 0 1,0 1 0,0-1-1,-1 0 1,2 0-1,-1-1 1,0 1 0,0 0-1,0-1 1,1 1 0,-1-1-1,4 2 1,19 7-130,1-1 0,0 0-1,0-2 1,53 6 0,4 3-191,-80-16 281,15 4-170,35 13-1,-49-15 151,1 0 1,-1 0-1,1 1 0,-1-1 1,0 1-1,0 0 0,0 0 0,0 1 1,0-1-1,-1 1 0,0 0 0,4 4 1,-6-7 29,-1 1 1,1-1-1,0 0 0,-1 1 1,1-1-1,0 0 1,-1 1-1,0-1 0,1 1 1,-1-1-1,0 1 1,0-1-1,0 1 0,0-1 1,0 1-1,0-1 1,0 1-1,0-1 0,-1 0 1,0 4-1,0-3 8,0 0 0,-1 1 0,1-1 0,-1 0 1,0 0-1,1 0 0,-1 0 0,0 0 0,0-1 0,0 1 0,-3 1 0,-4 3 39,-1-1 0,0-1 0,0 1-1,-19 4 1,-5 0-145,1-3-1,-1 0 1,-1-2 0,1-2-1,0-1 1,-42-5 0,75 4 63,-10-1-203,-1 0 0,1-1 0,-13-4 0,21 5 202,0 0 0,1 0 0,-1 0 1,1 0-1,-1 0 0,1-1 1,0 1-1,-1-1 0,1 0 0,0 1 1,0-1-1,0 0 0,0 0 1,1 0-1,-1-1 0,0 1 1,1 0-1,-1-1 0,-1-4 0,2 1-72,0 0-1,0-1 0,1 1 0,0-10 0,0 15 95</inkml:trace>
  <inkml:trace contextRef="#ctx0" brushRef="#br0" timeOffset="1">343 11 18716,'47'-4'1656,"4"4"-1152,4 0-263,6 0 47,2 0 248,4-3-240,-10 0-168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5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14915,'3'2'1440,"0"2"-823,2 2-241,7 1 1056,1 0-680,5-1-328,7-1-48,5 1-96,0-1-112,2-3-360,2-2-272,-4 0 400,0-4-96,-10-7-64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14659,'5'5'292,"1"1"1,0-2-1,0 1 0,0-1 1,1 0-1,-1 0 0,1 0 0,0-1 1,0 0-1,0-1 0,12 3 1,9 1 428,49 4 0,-50-8-384,93 8 471,156-8 0,118-30-980,22-24-277,-101 10-290,-298 39 608,1 2 0,-1 0 1,0 1-1,19 3 0,-35-3 110,0 0 0,0 0 0,0 0 0,-1 0 1,1 0-1,0 0 0,0 0 0,0 0 0,0 0 0,-1 1 0,1-1 0,0 0 0,0 1 0,-1-1 0,1 1 0,0-1 0,0 1 0,-1-1 1,1 1-1,0-1 0,-1 1 0,1-1 0,-1 1 0,1 0 0,-1-1 0,1 1 0,0 1 0,-2-1-24,1 0 0,0 0 0,0 0 1,-1 0-1,1 0 0,-1 0 0,1 0 0,-1 0 0,1 0 0,-1 0 0,1 0 0,-1 0 1,0-1-1,0 1 0,1 0 0,-1 0 0,-1 0 0,-5 5-150,-1-1 0,1 0-1,-15 7 1,-4-3-118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14091,'4'6'1496,"7"0"-1032,18-5-119,10-5 551,14-2-384,4 1-32,8 0-136,-1 2-192,-5 5-464,-8 5-216,-16 3 400,-7 0-96,-18 0-120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2 470 14419,'-2'11'1608,"11"-4"-1071,14-7-201,8 0 488,14-3-208,3 2-168,8-1-560,0-2-304,-1 1 352,-2-1-136,-9-6-152</inkml:trace>
  <inkml:trace contextRef="#ctx0" brushRef="#br0" timeOffset="1">634 1 15435,'2'26'1683,"12"80"-543,-7-72-961,-3 0-1,2 64 0,-6-88-170,-1 0 0,0 0 0,-1 0 1,0 0-1,0 0 0,-1 0 0,-1-1 0,1 1 0,-1-1 0,-1 0 0,0 0 0,0-1 1,-1 0-1,-8 10 0,5-8-181,-1-1 0,-1-1 0,-15 11 0,-8 6-590,25-16 525,8-7-100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15123,'-2'48'3173,"2"0"-2662,-1-16-363,1 1 0,1-1 0,12 63 0,-13-93-122,1 1 0,-1-1 1,1 0-1,0 1 0,0-1 1,0 0-1,1 1 0,-1-1 1,0 0-1,1 0 1,0 0-1,-1 0 0,1 0 1,0 0-1,0-1 0,2 3 1,-2-4-4,-1 1 0,1-1 0,0 1 0,-1-1 0,1 0 0,-1 1 0,1-1 0,0 0 0,-1 0 0,1 0 0,0 0 0,-1 0 0,1-1 0,0 1 0,-1 0 0,1-1 0,0 1 0,-1-1 0,1 0 0,-1 1 0,1-1 1,-1 0-1,0 0 0,1 0 0,1-2 0,10-8 110,-1 0 0,0 0 0,-1-2 0,0 1 0,11-19 0,42-74 389,-63 103-514,51-89 200,-53 108-116,-14 47-82,7-37 6,2-1 0,0 1-1,2 1 1,-1 50-1,5-76-14,0 0 0,0 0 0,0 0 0,0 0 0,0 0 0,1 0 0,-1 0 0,1 0 0,-1 0 0,1 0-1,0 0 1,0 0 0,0 0 0,0-1 0,0 1 0,0 0 0,0-1 0,1 1 0,-1 0 0,1-1 0,-1 0 0,1 1 0,-1-1 0,1 0 0,0 0 0,0 0 0,0 0-1,0 0 1,-1 0 0,1-1 0,0 1 0,0 0 0,0-1 0,0 0 0,1 1 0,-1-1 0,2 0 0,4-1 11,0 0 1,0 0-1,0-1 0,0 0 0,-1 0 1,1-1-1,0 0 0,8-4 1,8-7-7,1-1 0,-2-1 1,0-1-1,-1-1 0,-1-1 0,-1-1 1,0-1-1,-2-1 0,23-34 0,-19 12-1410,-21 43 1144,0 1-91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 15611,'4'-4'3201,"-13"12"-1698,-16 18-483,9-5-871,2 1-1,1 0 1,0 1-1,2 0 1,-15 42-1,12-22-97,2 1 0,-8 62 0,16-75 6,-1 44-1,5-67-47,0 1-1,1-1 1,0 1-1,0-1 0,1 0 1,0 1-1,0-1 1,1 0-1,0 0 0,4 7 1,-5-12-33,1 0 0,-1 0 0,0 0 1,1 0-1,-1-1 0,1 1 0,0-1 0,0 0 0,0 0 1,0 0-1,0 0 0,1 0 0,-1-1 0,1 0 1,-1 1-1,5 0 0,5 0-32,0 0-1,0-1 1,16 0 0,-25-1 58,36 0-122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15475,'1'-3'305,"0"0"-1,-1 0 1,1 0 0,0 1-1,1-1 1,-1 1-1,0-1 1,1 1 0,-1-1-1,1 1 1,0 0-1,3-4 1,4-5 287,165-303 1299,-160 286-1756,-7 20-75,-5 17-45,-2 19-23,0-26 10,-8 106-49,2-57-208,3 0-1,4 60 1,-1-109 222,0-1 1,0 0-1,0 0 1,0 0 0,0 0-1,0 0 1,0 0 0,0 0-1,1 0 1,-1 0 0,0 0-1,0 0 1,1 0-1,-1 0 1,1 0 0,-1 0-1,1-1 1,-1 1 0,1 0-1,0 0 1,-1 0-1,1-1 1,0 1 0,0 0-1,0-1 1,-1 1 0,1 0-1,0-1 1,0 1 0,0-1-1,0 0 1,0 1-1,0-1 1,0 0 0,0 1-1,2-1 1,9-4-363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16315,'9'10'1945,"-1"-2"-1257,8-3-232,0 1 1056,7-3-599,5 1-177,2-4-576,3 0-432,0-7 304,0-4-64,-3-12-144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96 13027,'8'-5'715,"0"0"134,-1-1 1,0 1 0,12-12 0,-18 16-666,0-1-1,0 1 0,0 0 1,0 0-1,0-1 1,0 1-1,0-1 0,0 1 1,0-1-1,-1 1 1,1-1-1,-1 0 0,1 1 1,-1-1-1,0 0 0,1 1 1,-1-1-1,0 0 1,0 1-1,0-1 0,0 0 1,-1 1-1,1-1 1,0 0-1,-1 1 0,-1-4 1,2 4-156,0 0 1,0 1-1,-1-1 1,1 0 0,-1 1-1,1-1 1,-1 0-1,1 1 1,-1-1-1,1 1 1,-1-1-1,0 0 1,1 1 0,-1-1-1,0 1 1,1 0-1,-1-1 1,0 1-1,0 0 1,1-1-1,-1 1 1,0 0 0,0 0-1,0 0 1,1 0-1,-2-1 1,0 2-19,0-1-1,0 1 1,0-1 0,1 1 0,-1-1-1,0 1 1,1 0 0,-1 0 0,0 0-1,1 0 1,-3 2 0,-1 2-36,-1 0 1,1 0 0,-1 1 0,-5 10-1,2-2 12,2 0 1,0 1-1,1 0 0,0 1 1,1 0-1,1-1 0,0 1 0,1 1 1,-1 22-1,3-3 9,0-1 1,3 0-1,7 47 0,-3-45 27,2-1-1,2 0 0,17 43 1,-27-79-62,0 0 0,1 1 1,-1-1-1,0 0 0,0 1 1,0-1-1,1 0 0,-1 1 1,0-1-1,0 1 1,0-1-1,0 0 0,0 1 1,0-1-1,1 1 0,-1-1 1,0 0-1,0 1 1,0-1-1,0 1 0,-1-1 1,1 0-1,0 1 0,0-1 1,0 1-1,0-1 1,0 0-1,-1 1 0,-9-7-1203,-21-27-442,26 27 1631,-20-22-637,-2-3-162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13139,'-1'-4'1912,"-1"0"-1104,4 1-247,4 0 1327,8 0-776,5-3-80,9 3-319,5 1-169,4-3-304,6 2-208,-4 1-680,0-1-209,-8-6 673,-2 2-192,-12-5-160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1438 235 14443,'1'-9'61,"-1"0"0,-1 0 1,0 0-1,0 0 0,-1 1 0,0-1 0,0 0 0,-1 1 0,0-1 1,-1 1-1,0 0 0,0 0 0,-1 1 0,0-1 0,0 1 0,0 0 1,-1 0-1,0 1 0,-1-1 0,1 2 0,-13-10 0,6 8-55,1-1 1,-1 2-1,0 0 0,-1 1 0,1 0 0,-1 1 0,0 0 0,0 1 0,0 1 1,-1 0-1,1 1 0,0 0 0,-16 2 0,-7 3-10,2 1-1,-1 2 1,1 1 0,-67 26 0,49-12-3,2 2 1,-74 47 0,73-35-2,1 2 0,2 2 0,-86 93 0,80-70-10,3 3 1,-66 110-1,94-134 13,1 1 0,3 2 1,2 0-1,1 1 0,-17 82 1,27-92 10,2-1 0,1 1 0,2 0 0,1 0 0,2 0 0,2 0 0,1 0 0,12 50 0,-10-63-21,2 0-1,0 0 0,1-1 0,1 0 0,1 0 0,1-1 0,1-1 0,1 0 1,1-1-1,0 0 0,1-1 0,1-1 0,1-1 0,1 0 0,0-1 0,1-1 1,0-1-1,1-1 0,38 16 0,-32-18-12,-1-2-1,1-2 1,1 0-1,-1-1 1,1-2-1,-1-1 1,1-1-1,0-1 1,0-2-1,0-1 1,-1-1-1,48-13 1,-36 5 39,-2-2 0,1-1 0,-2-2-1,0-1 1,-1-2 0,-1-2 0,-1-1 0,36-32 0,-11 2 45,-3-2-1,-3-3 1,-2-1 0,-2-3-1,-3-2 1,-4-2-1,-2-2 1,-3-1 0,-3-2-1,42-130 1,-62 152-73,-2 0 0,-1-1 0,3-68-1,-12 90-14,-1-1-1,-1 1 0,-2 0 0,0 0 0,-2 0 0,-1 1 0,-15-42 0,15 56 7,1 0 0,-2 1-1,0-1 1,-1 1 0,0 1 0,0-1 0,-1 1-1,-1 1 1,0 0 0,0 0 0,-1 1-1,0 0 1,-1 1 0,0 0 0,0 1 0,0 1-1,-1-1 1,0 2 0,-1 0 0,1 1 0,-1 0-1,-24-3 1,23 4-177,-1 2 0,1 0 0,-31 2 0,38 0 168,1 0 0,-1 1-1,0 0 1,1 0 0,-1 0 0,1 1 0,0 0-1,0 1 1,-10 6 0,11-6-23,1 1 0,-1 0 0,-8 11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14043,'12'17'975,"1"1"-1,-2 1 1,-1 0-1,0 0 1,8 25-1,-4-3-449,14 66-1,-22-73-475,0 1-1,-2 0 1,-2 0 0,-1 0-1,-5 35 1,3-53-170,-1-1 1,-1 0-1,-1 0 1,0 0-1,-1 0 1,-1-1-1,0 0 1,-1 0-1,-1 0 1,0-1-1,-1 0 1,-19 23-1,9-19-187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12443,'12'6'1568,"-1"1"-888,5-1-104,1 0 817,9-2-345,1-3-56,7-4-200,2-2-104,3-7-272,0-1-200,-3 0-480,-3-2-256,-12 0-344,-5 4-1144,-15 2 1560,-4 5-321,-11 4-191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13755,'13'9'1376,"15"-10"-728,3-7-176,12-2 521,4 2-121,9-1-144,2 2-136,-1 3-496,-3 1-424,-9 0 336,-9-1-128,-11-5-88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13355,'-7'24'811,"0"1"1,1 0 0,1 0-1,-2 49 1,4-44-312,-13 452 2846,19-553-2900,4 0-1,3 0 0,35-129 1,-43 193-457,33-110-217,-30 101 181,2 0-1,0 1 1,0 0-1,2 0 0,9-13 1,-16 25 41,0 1 0,-1 0 0,1 0 0,0 0 0,0 0-1,0 0 1,0 0 0,1 0 0,-1 0 0,0 1 0,1-1 0,0 1 0,-1 0 0,1 0 0,-1 0 0,1 0 0,0 0 0,0 1 0,0-1 0,-1 1 0,1 0-1,0 0 1,0 0 0,3 0 0,-3 1 0,0 0-1,-1 0 1,1 0-1,0 0 1,-1 1-1,1-1 1,-1 1-1,0 0 1,1 0-1,-1 0 1,0 0-1,0 0 1,0 0-1,0 0 1,-1 1-1,1-1 1,-1 1-1,1-1 0,-1 1 1,0 0-1,0-1 1,1 5-1,-1-2 1,1 1-1,-1-1 0,-1 1 0,1-1 1,-1 1-1,0 0 0,0-1 0,-1 1 1,0-1-1,0 1 0,0-1 0,-1 1 1,1-1-1,-1 0 0,0 1 0,-1-1 1,1 0-1,-1 0 0,0-1 0,-1 1 1,1-1-1,-1 1 0,-5 4 0,3-3 1,0 0 0,-1-1-1,1 0 1,-1 0-1,0-1 1,0 0 0,-1 0-1,1 0 1,-1-1 0,0 0-1,0-1 1,0 0-1,0 0 1,0-1 0,-13 1-1,20-2-43,0 0 0,-1 0 0,1 0-1,-1 0 1,1 0 0,0 0-1,-1 0 1,1-1 0,0 1 0,0-1-1,-1 1 1,1-1 0,0 1 0,0-1-1,-1 0 1,1 1 0,0-1 0,0 0-1,-2-2 1,3 2 21,-1 0 0,1 0 0,0 0 0,-1 0 0,1 0 0,0-1 0,0 1 0,-1 0 0,1 0 0,0 0 0,0-1 0,0 1 0,1 0 0,-1 0 0,0 0 0,0-1 0,1 1 0,-1 0 0,0 0 0,1 0 0,-1 0 0,2-2 0,8-14-342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42 15427,'6'-3'804,"20"-12"362,-25 15-1078,-1-1-1,1 1 0,-1 0 1,1 0-1,0-1 0,-1 1 1,1-1-1,-1 1 0,1-1 1,-1 1-1,1-1 1,-1 1-1,0-1 0,1 1 1,-1-1-1,1 1 0,-1-1 1,0 1-1,0-1 1,1 0-1,-1 1 0,0-1 1,0 0-1,0 1 0,0-1 1,0 0-1,0 1 1,0-1-1,0 0 0,0 1 1,0-1-1,0-1 0,-1 2-49,1-1-1,-1 1 0,0-1 1,1 1-1,-1-1 1,0 1-1,0 0 0,1-1 1,-1 1-1,0 0 0,0 0 1,0-1-1,1 1 0,-1 0 1,0 0-1,0 0 0,0 0 1,0 0-1,1 0 1,-1 0-1,0 0 0,0 1 1,0-1-1,0 0 0,-23 8 9,22-7-21,-12 5 10,1 0 0,0 1 0,0 1 1,1 0-1,0 1 0,0 0 1,-18 21-1,24-24 8,0 0 1,0 1-1,1 0 1,0 0-1,1 0 0,-1 1 1,2-1-1,-1 1 1,1 0-1,0 0 0,0 1 1,1-1-1,0 0 1,-1 17-1,3-22-18,0 1 0,0-1 0,1 0 0,-1 0-1,1 1 1,0-1 0,0 0 0,0 0 0,0 0 0,0 0 0,1 0-1,-1 0 1,1 0 0,0 0 0,0-1 0,0 1 0,4 4-1,-2-4-45,1 0 0,-1 0 0,0 0 0,1-1 0,-1 0 0,1 0-1,0 0 1,-1 0 0,1-1 0,9 2 0,1-2-98,0 0 1,0 0 0,0-1 0,1-1-1,-1-1 1,27-6 0,24-13-49,4-3-74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15227,'-6'3'1305,"9"-3"-849,4 0-192,20-3 704,9-4-496,11 2-200,9-1-96,4 0-264,4 3-232,-7 3-352,-3 0-64,-11 5 496,-5-3-168,-14 3-145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12451,'11'7'1504,"8"-7"-976,15-9-256,8-2 1304,12-3-1479,5-5-178,6-1 218,-1-2-105,2 0-160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14795,'-2'-4'1609,"4"4"-1089,7 1-192,-1 4 1080,4 1-856,0 1-104,0 6-128,-1 2-104,-2 10-112,-5 3-48,-5 11-160,-6 4-136,-6 6-360,-4-3 912,2-9-400,2-10-40,5-20-24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36 13675,'39'-35'2260,"-35"35"-855,-5 7-658,-5 9-255,-13 19-236,-2 0 1,-40 50 0,26-38-237,-126 177-837,175-262-814,5 1 1210,6-8-92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78 12611,'0'-1'30,"1"1"0,-1 0 0,0-1-1,1 1 1,-1 0 0,0-1 0,1 1 0,-1 0 0,0 0 0,1 0 0,-1-1 0,1 1 0,-1 0 0,0 0 0,1 0 0,-1 0 0,1 0 0,-1 0 0,0 0 0,1 0 0,-1 0 0,1 0 0,-1 0-1,1 0 1,-1 0 0,0 0 0,1 0 0,-1 0 0,1 0 0,-1 0 0,0 1 0,1-1 0,-1 15 444,-16 30-155,12-34-136,-11 33 75,-14 72 0,24-90-194,1 0 1,2 0-1,1 1 0,2 32 1,0-49-50,1 5-21,-2-15 9,0-1 1,0 1 0,0 0 0,0 0-1,0 0 1,0 0 0,0 0-1,0 0 1,0 0 0,0 0 0,0 0-1,0 0 1,-1 0 0,1 0-1,0 0 1,0 0 0,0 0 0,0 0-1,0 0 1,0 0 0,0 0-1,0 0 1,0 0 0,0 0 0,0 0-1,0 0 1,-1 1 0,1-1-1,0 0 1,0 0 0,0 0 0,0 0-1,0 0 1,0 0 0,0 0-1,0 0 1,0 0 0,0 0 0,0 0-1,0 0 1,-1-1 5,-48-87 679,44 76-509,-1 0 1,2 0-1,0-1 1,0 0-1,-3-21 1,7 31-141,0 1 0,0-1 0,0 0 1,0 1-1,0-1 0,1 1 0,-1-1 0,1 0 1,-1 1-1,1-1 0,0 1 0,0 0 1,0-1-1,1 1 0,-1 0 0,0-1 0,1 1 1,2-3-1,0 2 23,0 0 0,-1 0 0,1 0 0,1 0 0,-1 1 0,0-1 0,1 1 0,-1 0-1,7-1 1,6-2 79,0 2 0,0 0 0,0 1-1,29 0 1,-31 2-91,0 1 0,0 0 0,0 1-1,0 0 1,-1 1 0,26 9 0,-37-11-52,0 0 1,0 1-1,0-1 0,0 1 1,0-1-1,-1 1 0,1 0 1,0 0-1,-1 0 0,1 1 1,-1-1-1,0 0 1,0 1-1,0 0 0,0-1 1,0 1-1,-1 0 0,1 0 1,-1 0-1,0 0 0,0 0 1,0 0-1,0 0 1,-1 1-1,1-1 0,-1 0 1,1 0-1,-1 1 0,0-1 1,-1 0-1,1 0 0,-1 1 1,1-1-1,-1 0 1,0 0-1,-1 4 0,-3 1 195,2-9 117,2 1-285,1-1 0,0 0-1,-1 0 1,1 0 0,0 0 0,0 0 0,-1 0 0,1 0 0,0 1 0,0-1 0,0 0 0,0 0 0,0 0 0,0 0 0,1-1 0,1-6 90,0-2-27,0 0 0,1 0 1,0 0-1,0 1 1,9-16-1,-11 23-94,0 0 0,1 0 0,-1 0 1,1 1-1,-1-1 0,1 0 0,0 1 0,0-1 0,0 1 1,0 0-1,0-1 0,0 1 0,0 0 0,0 0 0,0 0 1,0 1-1,1-1 0,-1 0 0,0 1 0,1 0 0,-1-1 0,0 1 1,1 0-1,-1 0 0,0 0 0,1 1 0,-1-1 0,0 0 1,0 1-1,4 1 0,3 0 9,1 0 1,-1-1-1,1 0 1,-1 0 0,1-1-1,-1-1 1,1 1-1,-1-1 1,1-1-1,-1 0 1,1 0-1,-1-1 1,0 0-1,0-1 1,-1 0 0,1 0-1,14-11 1,-16 11 51,0-2-1,0 1 1,-1-1 0,0 0 0,0 0 0,0-1 0,-1 1 0,0-1 0,0 0-1,-1-1 1,0 1 0,0-1 0,-1 0 0,0 0 0,0 0 0,-1 0 0,0-1-1,-1 1 1,1-1 0,-1-11 0,-1 19-41,0-1 1,0 1-1,0-1 0,-1 0 1,1 1-1,0-1 0,-1 1 0,1-1 1,-1 1-1,1-1 0,-1 1 0,0-1 1,0 1-1,0 0 0,0-1 1,0 1-1,-2-2 0,3 2-12,-1 1 0,0 0 0,1-1 0,-1 1 0,0 0 0,0 0-1,1-1 1,-1 1 0,0 0 0,0 0 0,0 0 0,1 0 0,-1 0 0,0 0 0,0 0 0,0 0 0,1 0-1,-1 1 1,0-1 0,0 0 0,0 0 0,1 1 0,-1-1 0,0 1 0,1-1 0,-1 0 0,0 1-1,1-1 1,-1 1 0,1 0 0,-1-1 0,0 1 0,1-1 0,0 1 0,-1 0 0,1-1 0,-1 2 0,-6 8-13,1 1 1,1 0-1,0 0 1,0 0-1,1 1 1,0-1-1,1 1 1,0 0-1,1 0 1,1 0 0,0 0-1,0 0 1,1 0-1,1 1 1,0-1-1,0 0 1,5 14-1,-4-20-14,0 0 0,1 1-1,0-1 1,1 0-1,-1 0 1,1-1-1,0 1 1,0-1-1,1 0 1,0 0-1,0 0 1,0-1 0,8 6-1,-11-9 18,0 1 1,1-1-1,-1 0 0,1 1 0,-1-1 0,1-1 0,-1 1 1,1 0-1,0 0 0,-1-1 0,1 0 0,0 1 1,-1-1-1,1 0 0,0 0 0,0-1 0,-1 1 1,1-1-1,0 1 0,-1-1 0,1 0 0,-1 0 0,1 0 1,-1 0-1,1 0 0,-1-1 0,0 1 0,1-1 1,-1 1-1,0-1 0,0 0 0,0 0 0,0 0 1,-1 0-1,3-3 0,2-4 2,0 1 0,-1-1-1,0 0 1,0-1 0,-1 1 0,-1-1 0,4-12 0,8 41-262,-10-15 257,-1 1 0,1-1 0,0-1 0,0 1 0,0 0 0,0-1 1,1 0-1,-1-1 0,1 1 0,0-1 0,0 0 0,0 0 0,0-1 1,0 0-1,9 1 0,-9-1 16,0-1 0,0 1 0,0-2 0,0 1 0,-1 0 0,1-1 0,0 0 0,0-1 0,-1 1 0,1-1 0,-1 0 0,1 0 0,-1-1 0,0 0 0,0 0 1,7-5-1,-11 7 4,0 0 1,0 0 0,0 0 0,0 0 0,0-1 0,0 1 0,0-1 0,0 1 0,-1 0 0,1-1 0,0 1 0,-1-1 0,1 0 0,-1 1 0,0-1-1,0 1 1,1-1 0,-1 0 0,0 1 0,0-3 0,-1 3-5,1 1-1,0-1 1,0 1 0,0-1-1,0 1 1,0 0 0,-1-1-1,1 1 1,0-1 0,0 1-1,-1 0 1,1-1 0,0 1-1,-1 0 1,1-1 0,0 1-1,-1 0 1,1-1 0,-1 1-1,1 0 1,0 0 0,-1 0-1,1-1 1,-1 1 0,0 0-1,0 0 1,0 0 0,0 0 0,-1 0-1,1 0 1,0 0 0,0 0 0,0 1 0,0-1-1,-1 0 1,1 1 0,0-1 0,0 1-1,0-1 1,-2 2 0,0 0 1,0 1 1,0-1-1,1 1 0,-1-1 1,0 1-1,1 0 0,0 0 0,-1 0 1,1 0-1,1 0 0,-1 1 1,0-1-1,1 1 0,0-1 1,-1 1-1,1-1 0,1 1 0,-1 0 1,0-1-1,1 6 0,0-7 0,0 0-1,0 0 1,0 0-1,0 0 1,1 0-1,-1 0 1,1 0-1,-1 0 1,1 0-1,0 0 1,0 0-1,0 0 0,0 0 1,0 0-1,0 0 1,1-1-1,-1 1 1,0-1-1,1 1 1,-1-1-1,1 1 1,0-1-1,-1 0 1,1 0-1,0 0 1,0 0-1,0 0 0,0 0 1,0 0-1,0-1 1,0 1-1,0-1 1,0 1-1,0-1 1,0 0-1,3 0 1,2 0 13,-1 0 0,1-1 0,0 0 0,-1 0 0,1-1 0,-1 0 1,0 0-1,0 0 0,1-1 0,-2 0 0,1 0 0,0-1 0,9-7 0,-4 2 15,0 0 0,-1-1-1,0 0 1,-1 0 0,12-18-1,-22 62-309,1-31 273,0 0-1,1 1 1,-1-1 0,0 0 0,1 0-1,0 0 1,0 0 0,0 1 0,0-1-1,0 0 1,1-1 0,1 4-1,-1-4-28,0-1 0,0 0-1,0 0 1,0 0-1,1 0 1,-1 0 0,0 0-1,0-1 1,1 1-1,-1-1 1,0 0 0,1 1-1,-1-1 1,0 0-1,1 0 1,-1-1-1,0 1 1,1 0 0,-1-1-1,0 1 1,0-1-1,1 0 1,-1 0 0,0 0-1,3-1 1,6-4-379,-1 0 0,0 0 0,14-11 1,-13 7 157,-1 1 0,0-1 1,-1-1-1,0 0 0,-1 0 1,0-1-1,-1 0 0,10-20 1,8-22-520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37 15251,'-33'31'1095,"-45"46"56,70-68-980,0 1 0,1 0 0,0 0 0,1 1 0,0-1-1,-7 18 1,12-25-134,0-1 0,0 1 0,0-1 0,1 1 0,-1-1 0,1 1 0,-1 0 0,1-1 0,0 1 0,0 0 0,0-1 0,0 1 0,1 0 1,-1-1-1,1 1 0,0-1 0,1 4 0,-1-4-26,0 0 0,1-1 0,-1 1 0,0 0 1,1-1-1,-1 1 0,1-1 0,0 0 0,-1 0 1,1 0-1,0 0 0,0 0 0,0 0 0,0 0 1,0 0-1,0-1 0,3 2 0,3-1-27,-1 0 0,2-1-1,-1 0 1,0 0 0,0 0-1,0-1 1,-1-1-1,1 1 1,0-1 0,8-3-1,-9 2 5,1-1-1,-1 0 1,0 0-1,0-1 1,0 0-1,-1 0 1,1 0-1,-1-1 0,-1 0 1,1 0-1,-1-1 1,0 0-1,0 1 1,-1-2-1,0 1 0,0 0 1,4-15-1,-5 16 15,-1-1-1,0 0 1,0 0-1,-1 0 1,0 0-1,0 0 1,-1 0-1,0 0 1,0-1-1,0 1 1,-1 0-1,0 0 1,-1 0-1,1 0 1,-1 0-1,-1 1 1,1-1-1,-1 0 1,0 1-1,-8-11 1,10 15-7,-1 0 0,0 0 1,0 0-1,0 0 0,0 1 1,0-1-1,0 1 0,0-1 0,0 1 1,-1 0-1,1 0 0,0 0 1,-1 0-1,1 0 0,-1 0 1,0 1-1,1-1 0,-1 1 0,1 0 1,-1 0-1,0 0 0,1 0 1,-1 0-1,1 0 0,-1 1 1,0-1-1,1 1 0,-1 0 0,1 0 1,-4 1-1,3 0-29,0 0-1,-1-1 1,1 1-1,0 0 1,0 1 0,1-1-1,-1 0 1,0 1-1,1 0 1,0-1-1,-1 1 1,1 0 0,0 0-1,0 1 1,1-1-1,-1 0 1,1 0 0,-1 1-1,1-1 1,0 1-1,0 4 1,1 4-142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12563,'-15'100'967,"-8"82"-574,17 315 303,7-207-603,-1-287-99,1 257 69,3-178-1093,16 93 0,-13-137 713,-3-13-104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14203,'-15'64'2617,"8"-37"-1776,1-1 1,2 1-1,-3 45 1,8-47-765,1 0 1,1-1-1,1 1 1,1-1 0,15 40-1,-18-57-180,0 0 0,0 0 0,0 0 0,-1 0-1,1 14 1,-2-21 98,0 0-1,0 0 1,0 1-1,0-1 1,0 0-1,0 0 1,-1 0-1,1 0 1,0 0-1,0 0 1,0 0-1,0 0 1,0 0-1,0 0 1,0 0-1,0 1 1,0-1-1,0 0 1,0 0-1,-1 0 1,1 0-1,0 0 1,0 0 0,0 0-1,0 0 1,0 0-1,0 0 1,0 0-1,0 0 1,0 0-1,-1 0 1,1 0-1,0 0 1,0 0-1,0 0 1,0 0-1,0 0 1,0 0-1,0 0 1,0 0-1,0 0 1,-1-1-1,1 1 1,0 0-1,0 0 1,0 0-1,0 0 1,0 0-1,0 0 1,0 0-1,0 0 1,0 0-1,0 0 1,0 0-1,0-1 1,0 1-1,0 0 1,0 0-1,-1 0 1,1 0-1,0 0 1,0 0-1,0 0 1,-10-12-134,-9-13 104,-12-16 689,-1 1-1,-60-56 1,90 94-581,2 2-57,0 0 0,0 0 1,0 0-1,0 0 0,-1-1 1,1 1-1,0 0 1,0 0-1,0 0 0,0-1 1,0 1-1,0 0 1,0 0-1,0 0 0,-1-1 1,1 1-1,0 0 0,0 0 1,0 0-1,0-1 1,0 1-1,0 0 0,0 0 1,0-1-1,0 1 0,0 0 1,0 0-1,1 0 1,-1-1-1,0 1 0,0 0 1,0 0-1,0 0 0,0-1 1,0 1-1,0 0 1,0 0-1,1 0 0,-1 0 1,0-1-1,0 1 0,0 0 1,0 0-1,1 0 1,-1 0-1,0 0 0,0 0 1,0-1-1,1 1 1,-1 0-1,0 0 0,0 0 1,0 0-1,1 0 0,-1 0 1,0 0-1,0 0 1,1 0-1,12-2 197,11 3-201,-13-1-486,1 1 0,-1-2 0,0 1 0,0-2 0,19-3 0,-29 5 290,0-1 0,0 1 0,0 0 0,0-1 0,0 1 0,1-1-1,-1 1 1,0-1 0,0 0 0,-1 1 0,1-1 0,0 0 0,0 0 0,0 1 0,0-1-1,-1 0 1,1 0 0,0 0 0,-1 0 0,1 0 0,-1 0 0,1 0 0,0-2 0,-1 1-30,0 1 0,0-1 0,0 1 0,0-1 0,-1 0 0,1 1 0,0-1 0,-1 1 0,1-1 0,-1 1 0,0-1 0,1 1 0,-1 0 0,-2-3 0,-3-4-207,0 1 1,0 1-1,0-1 0,-13-8 1,8 6 733,0 1 0,-1 0 0,-18-8 0,25 14 406,-1-1 1,1 1-1,-1 1 0,1-1 0,-1 1 0,-8-1 1,14 2-664,0 0 1,0 0-1,-1 0 1,1 0 0,0 0-1,0 0 1,0-1 0,-1 1-1,1 0 1,0 0 0,0 0-1,0 0 1,-1 0 0,1 0-1,0 0 1,0 0 0,0 0-1,-1 0 1,1 1 0,0-1-1,0 0 1,0 0 0,-1 0-1,1 0 1,0 0 0,0 0-1,0 0 1,0 0 0,-1 1-1,1-1 1,0 0 0,0 0-1,0 0 1,0 0-1,0 0 1,-1 1 0,1-1-1,0 0 1,0 0 0,0 0-1,0 1 1,0-1 0,0 0-1,7 9 899,16 6-459,61 21-3471,91 26-1,-75-29 10,-99-33 3012,-1 0 0,1 0-1,-1 0 1,1 0 0,-1 0-1,1 0 1,-1 1-1,1-1 1,-1 0 0,1 0-1,-1 0 1,1 1-1,-1-1 1,1 0 0,-1 0-1,1 1 1,-1-1 0,1 0-1,-1 1 1,0-1-1,1 1 1,-1-1 0,0 0-1,1 1 1,-1-1 0,0 1-1,0-1 1,1 1-1,-1-1 1,0 1 0,0 0-1,-12 7 3383,11-8-3343,0 0 0,1 0-1,-1 0 1,1 0 0,-1 0 0,0 0 0,1 1 0,-1-1 0,1 0-1,-1 0 1,0 1 0,1-1 0,-1 0 0,1 1 0,-1-1 0,1 1-1,0-1 1,-1 0 0,1 1 0,-1-1 0,1 1 0,0 0 0,-1-1-1,1 1 1,0-1 0,-1 1 0,1-1 0,0 2 0,2 0-216,1-1 0,-1 1 0,1-1 0,0 0 0,-1 0 0,1 0 0,0 0 0,0-1 0,0 1 0,0-1 0,5 1 0,1 0-167,-4 0 290,1 0-1,0 1 1,0 0 0,-1 0-1,1 1 1,-1-1 0,7 5-1,-12-7 56,1 1-1,0 0 0,0-1 0,0 1 0,0 0 1,-1 0-1,1 0 0,0-1 0,0 1 0,-1 0 1,1 0-1,-1 0 0,1 0 0,-1 0 0,0 0 1,1 0-1,-1 1 0,1 0 0,-2-1 14,1 1 0,0-1 0,0 0 1,-1 1-1,1-1 0,-1 0 0,1 0 0,-1 0 0,1 1 0,-1-1 1,0 0-1,0 0 0,1 0 0,-1 0 0,0 0 0,0 0 0,0 0 0,0-1 1,-2 2-1,-1 1-8,1-1 1,-1 0-1,0 0 1,1 0-1,-1 0 0,0-1 1,0 0-1,0 1 1,-1-2-1,1 1 1,0 0-1,0-1 1,0 0-1,-6 0 1,5-1-87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 14059,'-6'-1'288,"0"1"0,0 0 0,0 0 1,0 1-1,0 0 0,1 0 0,-1 0 0,0 0 0,1 1 1,-10 4-1,12-4-202,0-1 1,0 1-1,0 0 1,0 0-1,0 1 1,1-1-1,-1 0 1,0 1-1,1 0 1,0-1-1,0 1 1,0 0-1,0 0 1,0 1-1,1-1 1,-1 0-1,1 0 1,-2 6-1,3-8-68,0 1 0,-1-1 0,1 1 1,0-1-1,0 1 0,0-1 0,0 1 0,0-1 0,1 1 1,-1-1-1,0 1 0,1-1 0,-1 1 0,1-1 0,0 1 0,-1-1 1,1 0-1,0 1 0,0-1 0,0 0 0,-1 0 0,2 0 0,-1 0 1,0 0-1,0 0 0,0 0 0,0 0 0,1 0 0,-1 0 0,0 0 1,1-1-1,-1 1 0,0-1 0,1 1 0,-1-1 0,1 1 1,2-1-1,4 2 43,0-1 0,1 1 1,-1-2-1,1 1 0,10-2 1,1-1 75,0-2 1,-1 0 0,1-1 0,-1-1 0,-1-1-1,24-12 1,28-9 531,-69 27-663,-1 1-1,0 0 1,1 0-1,-1-1 1,1 1-1,-1 0 1,0 0 0,1-1-1,-1 1 1,1 0-1,-1 0 1,1 0-1,-1 0 1,1 0-1,-1 0 1,1 0-1,-1 0 1,1 0-1,-1 0 1,1 0-1,-1 0 1,0 0-1,1 0 1,-1 1-1,1-1 1,-1 0 0,1 0-1,-1 0 1,1 1-1,-1-1 1,0 0-1,1 0 1,-1 1-1,0-1 1,1 0-1,-1 1 1,0-1-1,1 1 1,-1-1-1,0 0 1,0 1-1,1-1 1,-1 1 0,0-1-1,0 1 1,0 0-1,-3 27 64,2-26-60,0 1 1,1-1-1,-1 0 1,1 0-1,-1 1 0,1-1 1,0 0-1,0 1 1,0-1-1,0 0 0,1 4 1,0-6-4,-1 1 0,1-1 0,0 1 0,-1-1 0,1 0 0,-1 1 0,1-1 0,0 0 0,-1 0 0,1 1 0,0-1 0,-1 0 0,1 0 0,0 0 0,-1 0 0,1 0 0,0 0 1,-1 0-1,1 0 0,0 0 0,-1 0 0,1 0 0,0 0 0,-1-1 0,1 1 0,0 0 0,-1 0 0,1-1 0,0 1 0,0-1 0,24-14 46,-18 11-30,31-23 12,-30 20-120,0 1 1,1 0 0,0 0-1,0 1 1,0 0-1,0 1 1,15-5 0,-22 9 44,-1 0 0,1 0 0,-1-1 0,0 1 0,1 0 0,-1 1 0,1-1 0,-1 0 0,1 0 0,-1 1 0,0-1 0,1 0 0,-1 1 0,0 0-1,1-1 1,-1 1 0,3 1 0,17 20-631,0 0 453,-10-15 209,1 0-1,-2 1 1,1 0-1,-1 1 1,0 0-1,-1 1 1,0 0 0,-1 1-1,0 0 1,9 16-1,-9-11 14,-2 0 0,0 1 0,-1 0-1,0 0 1,-1 1 0,-2-1 0,2 23-1,-3-30 34,-1 0-1,0 0 0,-1-1 0,0 1 0,0 0 0,-1-1 0,-1 1 1,0-1-1,0 0 0,0 0 0,-1 0 0,-1 0 0,1 0 1,-11 12-1,14-19-13,0 0 0,0-1-1,0 1 1,0-1 0,-1 1 0,1-1 0,-1 0 0,1 0 0,-1 0 0,1 0 0,-1 0 0,0 0 0,1 0 0,-1 0 0,0 0 0,0-1-1,0 1 1,0-1 0,0 1 0,1-1 0,-1 0 0,0 0 0,0 0 0,0 0 0,0 0 0,0 0 0,0 0 0,0-1 0,0 1 0,-3-2-1,3 0 6,-1 1 0,1-1 0,0 0 0,-1 0 0,1 0-1,0-1 1,0 1 0,0 0 0,1-1 0,-1 1 0,0-1-1,1 0 1,0 1 0,0-1 0,0 0 0,0 0 0,0 0-1,-1-4 1,1-2-6,0 1 0,0-1 0,1 1 0,0-1 0,1 1 0,0-1 0,0 1 0,1-1 0,0 1 0,3-11 0,1 7-21,-1-1-1,1 1 1,1 0 0,0 1 0,17-21 0,-4 10-32,2 0 0,0 2 0,1 0 0,1 1 0,29-16 0,-19 15-39,-16 10-23,-1 0-1,-1-1 1,1-1-1,-2-1 1,26-25-1,-34 25-77,-7 13 168,0-1 0,0 1 0,0 0 0,0 0 0,0 0 0,0-1 0,0 1 0,0 0 0,0 0 0,0 0 0,0-1 0,0 1 0,0 0-1,0 0 1,0 0 0,0 0 0,0-1 0,-1 1 0,1 0 0,0 0 0,0 0 0,0 0 0,0 0 0,0 0 0,0-1 0,-1 1 0,1 0 0,0 0 0,0 0 0,0 0 0,-1 0-1,1 0 1,0 0 0,0 0 0,0 0 0,-1 0 0,0 0-4,-1 0 0,0 0 0,0 0 0,1 1 0,-1-1 0,0 0 0,1 1 1,-1-1-1,1 1 0,-1 0 0,0 0 0,-1 1 0,-4 3 30,0 0 0,0 0 0,1 1 0,0 0 0,0 0 1,0 1-1,-8 13 0,12-17-11,0 1 1,-1-1-1,1 1 0,1 0 1,-1 0-1,0 0 0,1 0 1,0 0-1,0 0 0,0 1 1,1-1-1,-1 0 0,1 0 1,0 1-1,0-1 0,0 0 1,2 7-1,-1-10-39,0 1 0,0 0 0,0 0-1,0-1 1,0 1 0,0 0 0,0-1-1,1 1 1,-1-1 0,1 0 0,-1 1 0,1-1-1,-1 0 1,1 0 0,0 0 0,0 0 0,-1 0-1,1 0 1,0-1 0,0 1 0,0-1-1,0 1 1,0-1 0,0 0 0,4 1 0,2-1-180,0 0 0,0 0 1,0-1-1,0 0 1,10-3-1,-7 1 72,1-1 0,-1 0-1,1-1 1,-1 0 0,17-11 0,15-17-423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14147,'-26'43'2239,"12"-19"-702,-13 26 0,24-43-1261,0 0 1,0 1-1,1-1 0,0 1 1,1-1-1,-1 1 1,1 0-1,1 10 0,0-16-244,0 0-1,0 1 1,0-1-1,1 0 1,-1 0-1,1 0 1,0 0-1,-1 0 1,1 0-1,0 0 1,0 0-1,0 0 1,0 0-1,1-1 1,-1 1-1,1 0 1,-1-1-1,2 2 1,1 0-42,-1-1-1,0 0 1,1 0 0,0 0 0,-1 0-1,1-1 1,0 1 0,0-1 0,4 1-1,8 0-265,0 0-1,1-1 0,27-2 1,-40 1 212,17 2-283,-21-1 339,0-1-1,1 0 1,-1 0 0,1 1 0,-1-1 0,1 0-1,-1 0 1,0 1 0,1-1 0,-1 0 0,0 1-1,1-1 1,-1 1 0,0-1 0,1 0 0,-1 1 0,0-1-1,0 1 1,0-1 0,1 1 0,-1-1 0,0 1-1,0 1 24,-1 0-1,1-1 0,-1 1 1,1-1-1,-1 0 0,1 1 1,-1-1-1,0 1 0,0-1 0,0 0 1,0 1-1,0-1 0,0 0 1,0 0-1,0 0 0,0 0 1,0 0-1,-1 0 0,1 0 1,-2 1-1,-11 7 420,0-1 0,-27 13 0,35-18-422,0-1 1,0 0-1,-1 0 0,1 0 1,0-1-1,0 0 0,-1 0 1,1-1-1,-1 0 0,-8-1 0,14 1-36,1 0 0,-1 0 0,1 0 0,-1 0 0,1 0 0,0 0 0,-1 0 0,1 0 0,-1 0 0,1-1 0,-1 1 0,1 0 0,0 0 0,-1-1 0,1 1 0,0 0 0,-1 0 0,1-1 0,0 1 0,-1 0 0,1-1 0,0 1 0,-1-1 0,1 1 0,0 0 0,0-1 0,0 1 0,-1-1 0,1 1 0,0-1 0,0 1 0,0-1 0,0 1 0,0 0-1,0-1 1,0 1 0,0-1 0,0 1 0,0-1 0,0 1 0,0-1 0,0 1 0,0-1 0,1 1 0,-1 0 0,0-1 0,0 1 0,0-1 0,1 1 0,-1 0 0,0-1 0,1 1 0,-1-1 0,0 1 0,1 0 0,-1 0 0,0-1 0,1 1 0,13-10-462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72 224 14355,'-7'2'424,"0"0"0,0 0 1,1 0-1,-1 1 0,-10 6 0,16-8-364,0-1-1,-1 1 1,1 0 0,0 0-1,0 0 1,-1 0 0,1 0-1,0 0 1,0 0-1,0 0 1,0 0 0,0 1-1,1-1 1,-1 0 0,0 1-1,1-1 1,-1 1 0,0-1-1,1 0 1,0 1 0,-1-1-1,1 1 1,0-1 0,0 1-1,0-1 1,0 1 0,0-1-1,0 1 1,0-1-1,0 1 1,1-1 0,-1 1-1,1 1 1,0-1-37,0 0 1,1-1-1,-1 1 0,0-1 1,0 0-1,1 1 0,-1-1 1,1 0-1,-1 0 0,1 0 1,0 0-1,-1 0 0,1 0 1,0 0-1,0 0 0,-1-1 1,1 1-1,0-1 0,0 1 1,0-1-1,0 0 0,0 0 1,0 0-1,-1 0 0,1 0 1,4-1-1,0 0-12,1 1 1,0-2-1,-1 1 0,0-1 1,1 0-1,9-5 1,-8 2-49,0 0 1,0 0-1,0-1 1,-1 0 0,7-6-1,-12 10-8,1-1-1,-1 1 0,0 0 1,-1 0-1,1-1 1,0 1-1,-1-1 0,1 1 1,-1-1-1,0 0 1,1 1-1,-2-1 0,1 0 1,0 0-1,0 0 0,-1 0 1,0 0-1,1 0 1,-1 0-1,-1-3 0,1 6 32,0-1-1,0 0 1,0 1 0,0-1-1,0 1 1,0-1-1,-1 1 1,1-1-1,0 1 1,0-1 0,-1 1-1,1 0 1,0-1-1,-1 1 1,1-1 0,0 1-1,-1 0 1,1-1-1,-1 1 1,1 0-1,-1-1 1,1 1 0,-1 0-1,1 0 1,-1-1-1,1 1 1,-1 0-1,1 0 1,-1 0 0,1 0-1,-1 0 1,1 0-1,-1 0 1,0 0-1,-1 0 22,1 0 0,-1 1-1,1-1 1,0 0-1,-1 1 1,1 0 0,-1-1-1,1 1 1,0 0-1,0 0 1,0 0 0,-3 1-1,4-1 14,-1 0 0,0-1 0,1 1-1,-1 0 1,1-1 0,-1 1 0,1 0 0,-1 0-1,1-1 1,-1 1 0,1 0 0,0 0-1,-1 0 1,1 0 0,0 0 0,0 0 0,0-1-1,-1 1 1,1 2 0,1-3-5,-1 1-1,0 0 1,1-1 0,-1 1-1,1 0 1,-1-1-1,1 1 1,-1-1 0,1 1-1,0-1 1,-1 1 0,1-1-1,-1 1 1,1-1 0,0 1-1,0-1 1,-1 0 0,1 1-1,0-1 1,-1 0 0,1 0-1,0 0 1,0 0-1,0 1 1,-1-1 0,1 0-1,0 0 1,1-1 0,6 1 41,0 0 0,0-1 0,0 0 0,1 0 1,-2-1-1,1 0 0,0 0 0,0-1 0,14-7 0,-1-1-26,0-1-1,20-16 0,-10 2 26,0-2 0,52-61 0,-80 85-53,-3 4-1,0 0 0,0 0 0,1 0 0,-1 0 0,0-1 0,0 1 0,0 0 0,0 0 0,0 0 0,0 0 0,0-1 0,0 1 0,1 0 0,-1 0 1,0 0-1,0 0 0,0 0 0,0 0 0,0 0 0,1-1 0,-1 1 0,0 0 0,0 0 0,0 0 0,0 0 0,1 0 0,-1 0 0,0 0 0,0 0 0,0 0 0,1 0 0,-1 0 0,0 0 0,0 0 0,0 0 0,0 0 1,1 0-1,-1 0 0,0 0 0,0 0 0,0 0 0,0 1 0,1-1 0,0 10 51,-7 22 62,5-25-77,-1 4-6,-5 27 385,-5 74-1,12-102-394,0 1 0,0 0 0,1-1 0,1 1 0,0-1 0,0 0 0,1 1-1,0-1 1,1 0 0,0-1 0,1 1 0,6 9 0,2-4-439,-12-15 401,-1 0 0,0 0 0,0 0 0,0 0 0,1 0 0,-1 0 0,0 0 1,0 0-1,0 0 0,1-1 0,-1 1 0,0 0 0,0 0 0,0 0 0,0 0 1,1 0-1,-1 0 0,0 0 0,0-1 0,0 1 0,0 0 0,0 0 0,0 0 1,1 0-1,-1 0 0,0-1 0,0 1 0,0 0 0,0 0 0,0 0 0,0-1 0,0 1 1,0 0-1,0 0 0,0 0 0,0-1 0,0 1 0,0 0 0,0 0 0,0 0 1,0-1-1,0 1 0,0 0 0,0 0 0,0-5-143,-1 1-1,1-1 1,-1 1-1,0-1 1,0 1 0,-3-5-1,-18-41-697,-38-61-1,13 28 1567,45 80-578,1 0-1,-1-1 1,1 1 0,-1-1 0,1 0 0,-1-5-1,2 9-99,0-1-1,0 1 1,0-1-1,0 1 0,0 0 1,0-1-1,0 1 1,0 0-1,0-1 0,0 1 1,0 0-1,1-1 0,-1 1 1,0 0-1,0-1 1,0 1-1,0 0 0,1-1 1,-1 1-1,0 0 1,0 0-1,1-1 0,-1 1 1,0 0-1,0 0 1,1-1-1,0 1 0,0 0 13,0 0 0,0-1 0,0 1 0,0 0 0,0 0 0,0 0 0,0 1 0,0-1 1,0 0-1,1 0 0,-1 1 0,0-1 0,0 0 0,1 1 0,10 4 108,78 27-431,-79-30 210,-1 1-1,0-2 1,1 1 0,0-1 0,-1-1-1,21-2 1,17-9-193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13635,'2'-2'1042,"-1"6"-291,-1 16 133,-3 28 165,1-20-623,-5 94 705,7-103-1008,1 0 1,1 0-1,0 0 0,7 24 1,-9-41-107,1 0-1,-1 0 1,1 0 0,0 0-1,0 0 1,0 0 0,0 0 0,0 0-1,0 0 1,1-1 0,-1 1-1,0 0 1,1-1 0,0 1 0,-1-1-1,4 3 1,-4-4 0,1 1 0,0-1 0,-1 1 0,1-1 0,0 1 0,-1-1 0,1 0 0,0 0 0,-1 0 1,1 0-1,0 0 0,0 0 0,-1 0 0,1-1 0,0 1 0,2-1 0,2-2 28,1 0 0,-1-1 0,0 0 0,0 0 1,0 0-1,0 0 0,-1-1 0,7-7 0,13-18 116,-2-1 0,-1 0 0,25-49 0,15-23-45,-59 103-91,-3 7-3,0 10 13,0-16-34,-1 23 30,0 0 0,5 34 0,-4-57-26,0 0-1,0 0 1,0 0 0,0 1-1,0-1 1,1 0 0,-1 0-1,0 0 1,1 0-1,-1 1 1,1-1 0,-1 0-1,1 0 1,0 0 0,-1 0-1,1 0 1,0 0-1,0 0 1,-1-1 0,1 1-1,0 0 1,0 0 0,0-1-1,2 2 1,-1-2-1,-1 1 0,1-1 1,0 0-1,-1 0 0,1-1 0,-1 1 1,1 0-1,-1 0 0,1-1 0,0 1 1,-1-1-1,0 1 0,1-1 1,-1 0-1,1 0 0,1-1 0,7-5 20,0-1 0,-1 0 0,14-16 0,-21 22-17,19-22 35,-16 16-40,1 2 0,0-1 1,0 1-1,0-1 0,0 2 0,1-1 1,8-5-1,-15 11-2,1 0 0,-1 0 0,0 0 0,1 0-1,-1 0 1,0-1 0,1 1 0,-1 0 0,0 0 0,1 0 0,-1 0 0,0 0-1,1 0 1,-1 0 0,1 0 0,-1 0 0,0 0 0,1 1 0,-1-1 0,0 0 0,1 0-1,-1 0 1,0 0 0,1 0 0,-1 1 0,0-1 0,0 0 0,1 0 0,-1 0-1,0 1 1,1-1 0,-1 1 0,5 14-10,-3 20-5,-2-33 16,-3 34-2,1-27 7,1 1-1,1-1 1,-1 1 0,1-1-1,1 1 1,3 14 0,-4-24-32,0 0 1,0 0-1,0 1 1,0-1-1,0 0 1,0 0 0,0 1-1,0-1 1,0 0-1,0 0 1,0 1-1,1-1 1,-1 0-1,0 0 1,0 0-1,0 0 1,0 1 0,1-1-1,-1 0 1,0 0-1,0 0 1,0 0-1,1 0 1,-1 1-1,0-1 1,0 0 0,1 0-1,-1 0 1,0 0-1,0 0 1,1 0-1,-1 0 1,0 0-1,1 0 1,8-6-523,7-15 23,-13 17 412,6-7-315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 17292,'0'-1'48,"0"1"0,0 0 0,0-1 0,0 1 0,0-1 0,0 1 0,0 0 1,-1-1-1,1 1 0,0 0 0,0-1 0,0 1 0,-1 0 0,1-1 0,0 1 0,0 0 0,-1-1 1,1 1-1,0 0 0,-1 0 0,1 0 0,0-1 0,-1 1 0,1 0 0,0 0 0,-1 0 0,1 0 1,-1 0-1,1-1 0,0 1 0,-1 0 0,1 0 0,-1 0 0,1 0 0,0 0 0,-1 0 0,1 0 1,-1 0-1,1 1 0,0-1 0,-1 0 0,1 0 0,0 0 0,-1 0 0,1 0 0,0 1 0,-1-1 1,1 0-1,0 0 0,-1 1 0,0-1 0,-20 14 763,12-5-653,0 0 0,1 1 0,0 1-1,0-1 1,1 1 0,0 1-1,1-1 1,1 1 0,0 0 0,0 0-1,1 1 1,1-1 0,0 1 0,-2 22-1,5-33-145,0-1-1,0 1 1,0-1 0,0 1-1,0-1 1,0 1-1,0-1 1,1 1 0,-1-1-1,1 1 1,-1-1-1,1 1 1,0-1-1,-1 0 1,1 1 0,0-1-1,0 0 1,0 0-1,0 0 1,0 1 0,0-1-1,2 1 1,-1-1-3,0 0-1,0 0 1,0-1 0,0 1-1,0-1 1,0 0 0,0 1 0,1-1-1,-1 0 1,0 0 0,0 0 0,0 0-1,0-1 1,3 0 0,3-1 9,1 0 0,-1-1 1,0-1-1,-1 1 0,1-1 1,0 0-1,6-6 0,-2 1 7,-2 0 0,1-1 0,-1-1-1,0 1 1,15-23 0,-20 24-21,0 1 0,0-1 1,-1 0-1,0 0 1,-1 0-1,1 0 0,-2-1 1,1 1-1,0-16 0,-2 24-5,-1 1-1,0-1 0,0 0 1,0 0-1,0 0 0,0 1 0,0-1 1,0 0-1,0 0 0,0 0 1,-1 1-1,1-1 0,0 0 1,0 0-1,-1 1 0,1-1 1,0 0-1,-1 0 0,1 1 0,-2-2 1,2 2-1,-1 0 0,1 0 1,-1 0-1,1-1 0,-1 1 1,1 0-1,-1 0 0,1 0 0,-1 0 1,1 0-1,-1 0 0,1 0 1,-1 1-1,1-1 0,-1 0 0,1 0 1,-1 0-1,1 0 0,-1 1 1,1-1-1,-1 0 0,0 1 1,-2 1-7,0 1 0,-1 0 0,1-1 0,0 1 0,0 0 0,-3 6 0,-2 2-34,2 0-1,-1 1 1,1 0 0,1 0 0,0 0 0,1 1-1,0 0 1,1-1 0,1 1 0,-2 19 0,4-31-16,0 1 0,0-1 1,0 0-1,0 1 1,0-1-1,0 0 1,0 0-1,1 1 1,-1-1-1,1 0 0,-1 0 1,1 1-1,-1-1 1,1 0-1,0 0 1,-1 0-1,1 0 1,0 0-1,0 0 0,0 0 1,0 0-1,1 1 1,-1-2 5,1 1 1,-1 0-1,1-1 1,0 1-1,-1-1 0,1 0 1,0 0-1,-1 1 1,1-1-1,0 0 1,-1-1-1,1 1 0,0 0 1,-1 0-1,1-1 1,2 0-1,17-7-447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15195,'-10'33'967,"0"1"0,-2-2 0,-2 0 0,-1 0 0,-26 41-1,34-62-824,-1 0 0,1-1-1,-2 0 1,-9 9-1,16-17-162,-1 0-1,1 0 1,0-1-1,0 1 0,-1-1 1,1 1-1,-1-1 0,0 0 1,1 0-1,-1 0 0,-3 0 1,4-1-50,1 0 1,-1 0 0,1 0-1,-1 0 1,1 0 0,-1 0-1,1-1 1,-1 1 0,1-1-1,-1 1 1,1-1 0,-1 1-1,1-1 1,0 0 0,0 0-1,-1 0 1,1 0 0,0 0-1,0 0 1,0 0 0,0 0-1,-2-2 1,-1-4-277,-1 0-1,1 0 1,0 0 0,0-1-1,1 1 1,0-1 0,1 0-1,0 0 1,-3-13 0,3 3 151,0 0 0,2 0 1,1-24-1,-2 41 270,1 0 0,0-1 1,1 1-1,-1-1 0,0 1 0,0 0 0,1-1 0,-1 1 0,0 0 0,1-1 0,-1 1 0,1 0 0,0-1 0,-1 1 0,1 0 0,0 0 0,0 0 1,0 0-1,0 0 0,1-2 0,0 3 22,-1 0-1,0-1 1,0 1 0,0 0 0,0 0 0,0 0 0,1-1 0,-1 1 0,0 0-1,0 1 1,0-1 0,1 0 0,-1 0 0,0 0 0,0 1 0,0-1 0,0 1-1,0-1 1,1 1 0,8 4 487,-2 1 0,1 0 0,-1 0 0,10 10 0,-12-10-435,95 73 1333,-14-12-2224,-75-56 554,-3-3-70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 12731,'3'-7'1616,"-3"6"-1309,1 0-1,-1 1 1,1-1-1,-1 0 1,1 0-1,-1 0 0,1 0 1,-1 1-1,1-1 1,0 0-1,0 1 1,-1-1-1,1 0 1,1 0-1,-1 0 41,1-1-1,-1 0 1,0 1 0,0-1 0,0 1-1,0-1 1,0 0 0,0 0-1,0 0 1,0-3 0,3-4 404,-4 9-672,0-1-62,-4 8 48,1 0-1,-1 1 1,1-1 0,1 0 0,-1 1-1,1-1 1,1 1 0,-2 10 0,-1 2-49,-3 12-29,1-13 19,2 0 1,0 1 0,1-1-1,1 1 1,1 0 0,2 28-1,-1-47-5,0 0-1,0 0 1,0 0-1,0 1 1,0-1-1,1 0 0,-1 0 1,0 0-1,1 0 1,-1-1-1,1 1 1,-1 0-1,1 0 1,0 0-1,-1 0 1,1 0-1,0-1 1,-1 1-1,1 0 0,0 0 1,0-1-1,0 1 1,0-1-1,0 1 1,0-1-1,1 2 1,0-2 0,1 0 1,-1 0-1,0 0 0,0 0 1,0-1-1,0 1 1,0 0-1,0-1 0,0 0 1,0 1-1,-1-1 1,1 0-1,2-1 0,6-4 13,0 0 0,0-1-1,15-14 1,-7 4-5,-1-1-1,-1-1 1,15-21 0,-23 28-3,0 0-1,-1 0 1,-1-1 0,0 0-1,0 0 1,5-23 0,-11 36-6,0 0 0,0 0 0,0 0 1,0 0-1,0 0 0,0 0 0,-1 0 1,1 0-1,0 0 0,0 1 0,0-1 1,0 0-1,0 0 0,0 0 1,0 0-1,0 0 0,0 0 0,0 0 1,-1 0-1,1 0 0,0 0 0,0 0 1,0 0-1,0 0 0,0 0 0,0 0 1,0 0-1,0 0 0,0 0 1,0 0-1,-1 0 0,1-1 0,0 1 1,0 0-1,0 0 0,0 0 0,0 0 1,0 0-1,0 0 0,0 0 0,0 0 1,0 0-1,0 0 0,0 0 1,0 0-1,0 0 0,0 0 0,0-1 1,-1 1-1,1 0 0,0 0 0,0 0 1,0 0-1,0 0 0,0 0 0,-6 7-1,-2 12-9,1 1 1,1 0-1,0 0 0,2 0 1,0 0-1,1 1 0,1 0 1,2 35-1,0-55-7,0 1 0,0 0-1,0 0 1,1-1 0,-1 1 0,1 0-1,-1 0 1,1-1 0,0 1-1,0 0 1,-1-1 0,1 1 0,0-1-1,0 1 1,1-1 0,-1 0 0,0 1-1,0-1 1,1 0 0,-1 0-1,1 0 1,-1 0 0,1 0 0,-1 0-1,1 0 1,0-1 0,-1 1 0,1 0-1,0-1 1,0 0 0,-1 1-1,1-1 1,0 0 0,0 0 0,-1 0-1,1 0 1,0 0 0,0 0-1,3-1 1,6-1-184,0-1 0,0 0 0,-1 0 0,1-1 0,11-6-1,5-3-148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 15011,'10'-10'1384,"16"-9"610,-26 18-1955,0 1 0,1 0 0,-1 0-1,0 0 1,0 0 0,0 0 0,1 0 0,-1 0-1,0 0 1,0 0 0,0 0 0,0 0 0,1 1-1,-1-1 1,0 0 0,0 0 0,0 0-1,0 0 1,1 0 0,-1 0 0,0 0 0,0 0-1,0 0 1,0 1 0,0-1 0,1 0 0,-1 0-1,0 0 1,0 0 0,0 0 0,0 1 0,0-1-1,0 0 1,0 0 0,0 0 0,0 0-1,0 1 1,1-1 0,-1 0 0,0 0 0,0 0-1,0 1 1,0-1 0,0 0 0,0 0 0,0 0-1,-1 0 1,1 1 0,0-1 0,0 0 0,0 0-1,0 0 1,0 0 0,0 1 0,0-1-1,0 0 1,0 0 0,0 0 0,-1 0 0,1 1-1,0-1 1,0 0 0,0 0 0,-6 15 828,-16 37-20,2 0 0,-14 61 0,28-86-762,0 0 1,2 1-1,1-1 0,1 0 1,2 1-1,4 37 0,-4-61-158,0 1-1,1-1 1,0 0 0,0 0-1,0 1 1,0-1-1,1 0 1,-1 0-1,1 0 1,0 0 0,0-1-1,1 1 1,-1 0-1,1-1 1,0 0 0,0 1-1,0-1 1,0-1-1,0 1 1,1 0-1,-1-1 1,1 1 0,0-1-1,0 0 1,0 0-1,0-1 1,0 1-1,0-1 1,0 0 0,0 0-1,1 0 1,-1-1-1,0 1 1,1-1-1,6-1 1,7 0-428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51 13251,'5'-3'550,"-1"-1"0,1 1-1,-1-1 1,1 0 0,-1 0 0,-1-1 0,1 1 0,0-1-1,3-8 1,-7 13-492,0 0-1,0 0 1,-1-1 0,1 1-1,0 0 1,-1 0-1,1 0 1,0 0-1,0 0 1,-1-1-1,1 1 1,0 0-1,-1 0 1,1 0-1,0 0 1,-1 0 0,1 0-1,0 0 1,-1 0-1,1 0 1,0 0-1,-1 0 1,1 0-1,0 1 1,-1-1-1,1 0 1,0 0-1,0 0 1,-1 0 0,1 0-1,0 1 1,0-1-1,-1 0 1,1 0-1,0 1 1,0-1-1,-1 0 1,1 0-1,0 1 1,0-1 0,-29 21 231,2 1 0,1 1 1,1 1-1,0 1 0,2 1 1,-25 39-1,42-58-284,0 2 0,1-1 0,0 0-1,1 1 1,-4 10 0,7-17-3,1-1 0,-1 1 0,1 0-1,-1-1 1,1 1 0,0 0 0,0-1 0,0 1 0,-1 0 0,2-1-1,-1 1 1,0 0 0,0-1 0,0 1 0,1 0 0,-1-1 0,1 1-1,0-1 1,-1 1 0,1-1 0,0 1 0,0-1 0,0 1 0,0-1 0,0 0-1,0 1 1,0-1 0,0 0 0,1 0 0,-1 0 0,0 0 0,1 0-1,-1 0 1,1 0 0,-1-1 0,1 1 0,-1 0 0,3 0 0,10 2-40,-1 1-1,1-2 1,-1 0 0,1-1 0,0 0 0,15-2 0,84-11-214,-107 12 251,-1-1 0,1 0 0,-1 0 1,0-1-1,0 0 0,0 0 0,0 0 0,0 0 1,6-4-1,10-14-135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12331,'-6'29'208,"1"1"0,1 0 1,1 0-1,2 0 0,1 0 1,2 1-1,6 40 0,3-11-67,3 1-1,34 90 0,-44-140-118,0 0 1,1 0 0,0 0 0,1 0-1,0-1 1,8 10 0,-11-17-6,-1 0 0,1 0 0,0 0 0,1-1 0,-1 1-1,0-1 1,1 1 0,0-1 0,-1 0 0,1-1 0,0 1 0,0-1 0,0 0 0,0 1 0,0-2 0,0 1 0,0 0 0,0-1 0,1 0 0,-1 0 0,4 0 0,5-2 21,0-1 0,0 0 0,0-1 0,-1 0-1,0-1 1,1-1 0,-2 1 0,1-2 0,-1 0 0,0 0 0,0-1 0,10-10 0,16-16 44,57-71 1,-82 92-68,61-82 55,-5-17-32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15219,'3'2'1873,"0"1"-1161,0 4-200,-2 4 1056,2 4-648,1 1-167,-2 3-249,1 1-120,-2 1-240,-1 2-152,-1-3-376,-2-1-160,-2-3-465,0-2 2250,0-3-1385,-2-1-64,0-4 24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51 13915,'2'-3'388,"0"1"0,0-1 0,0 0 1,-1 0-1,1 0 0,-1 0 0,0-1 0,1-3 0,-2 6-316,1 1 0,-1-1 0,0 0-1,0 0 1,0 1 0,0-1 0,-1 0 0,1 1-1,0-1 1,0 0 0,0 1 0,-1-1-1,1 0 1,0 1 0,0-1 0,-1 0-1,1 1 1,-1-1 0,1 1 0,0-1 0,-1 1-1,1-1 1,-1 1 0,1-1 0,-1 1-1,0-1 1,1 1 0,-1 0 0,1-1-1,-1 1 1,0 0 0,1-1 0,-1 1 0,0 0-1,1 0 1,-1 0 0,0 0 0,0 0-1,1 0 1,-1 0 0,0 0 0,1 0-1,-1 0 1,0 0 0,0 0 0,-2 1-42,0-1 0,0 1-1,0 0 1,1-1 0,-1 1 0,0 0 0,1 1 0,-1-1 0,1 0 0,-1 1 0,1 0 0,0-1-1,-1 1 1,1 0 0,0 0 0,0 0 0,-2 3 0,-3 4-18,1 0 0,0 1 0,-6 10 1,3-2 35,1 2 1,0-1 0,1 1 0,1 0-1,1 0 1,1 1 0,1 0 0,1-1-1,0 39 1,3-40-19,1-1 0,0 1 0,1-1 0,1 0 0,1 0 0,0-1 0,2 1 0,0-1 0,0 0 0,2-1-1,14 22 1,-36-49-853,-11-15 97,-138-212-395,161 238 1156,1 0-1,0-1 0,-1 1 0,1-1 0,-1 1 0,1-1 0,0 1 0,0 0 0,-1-1 0,1 1 0,0-1 0,0 0 0,0 1 0,-1-1 0,1 1 0,0-1 0,0 1 1,0-1-1,0 1 0,0-1 0,0 0 0,0 1 0,0-1 0,0 1 0,0-1 0,1 1 0,-1-1 0,0 1 0,0-1 0,0 1 0,1-1 0,-1 1 0,0-1 0,1 1 1,-1-1-1,0 1 0,1-1 0,-1 1 0,0 0 0,1-1 0,-1 1 0,1 0 0,-1-1 0,1 1 0,-1 0 0,1 0 0,-1-1 0,1 1 0,-1 0 0,1 0 0,-1 0 0,1 0 1,0 0-1,-1 0 0,1 0 0,-1 0 0,1 0 0,-1 0 0,1 0 0,0 0 0,8 0 137,-1 1 0,1 0 0,11 3 0,-7-1-83,7 0-338,0-1-1,0 0 0,32-3 0,-46 1 107,1-1 0,-1 0 0,0-1 0,1 1 0,-1-1 0,0 0 0,0-1 0,0 1 0,-1-1 0,1-1 0,0 1 0,-1-1 0,0 0 0,0 0 0,6-6 0,8-15-532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15843,'6'6'1521,"4"10"-889,0 1-176,4 7 728,2 2-272,4 9-207,-1 2-89,0 7-208,-2 6-80,-10 1-136,-6 0-80,-6 2-96,-11 0-144,-10-4-360,-4-2-376,-4-8 704,-4-6-137,10-9-95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47 15115,'-4'-4'128,"1"0"1,-1 0-1,0 0 0,0 1 0,0-1 1,-1 1-1,1 0 0,-1 0 0,1 1 0,-1 0 1,0-1-1,0 1 0,0 1 0,-10-3 1,10 4-83,1-1 0,-1 1 1,1 0-1,-1 1 1,1-1-1,-1 1 1,0 0-1,1 0 1,0 0-1,-1 1 0,1-1 1,0 1-1,0 0 1,0 1-1,0-1 1,0 1-1,-6 4 0,3 0 20,0 1-1,1-1 0,-1 1 0,1 0 0,1 1 0,0-1 0,0 1 0,0 0 0,1 0 0,1 1 0,0-1 0,-4 18 0,1 8 80,1-1 0,-1 46 0,5-35 24,2 0 0,11 76 0,-7-95-236,0 0-1,2-1 1,1 0-1,1 0 1,23 47-1,-32-72 51,0 0-1,0 0 0,0 0 0,0 0 1,0 1-1,0-1 0,0 0 0,0 0 1,-1 0-1,1 0 0,0 0 0,0 0 1,0 0-1,0 0 0,0 0 0,-1 0 1,1 1-1,0-1 0,0 0 0,0 0 1,0 0-1,-1 0 0,1 0 0,0 0 1,0 0-1,0 0 0,0 0 0,-1 0 0,1 0 1,0 0-1,0-1 0,0 1 0,0 0 1,-1 0-1,1 0 0,0 0 0,0 0 1,0 0-1,0 0 0,0 0 0,0 0 1,-1-1-1,1 1 0,0 0 0,0 0 1,0 0-1,0 0 0,0 0 0,0 0 1,0-1-1,-13-5-371,-24-23 76,2-1 0,1-1 0,1-2 0,-31-41 0,54 63 602,-18-24 736,26 33-830,1-1 1,-1 0-1,0 1 1,1-1-1,0 0 0,-1 0 1,1 0-1,1 0 1,-1 0-1,-1-6 1,2 8-137,1 1 1,-1-1-1,0 0 1,0 1-1,1-1 1,-1 0 0,0 1-1,1-1 1,-1 0-1,1 1 1,-1-1-1,1 1 1,-1-1 0,1 1-1,-1-1 1,1 1-1,0-1 1,-1 1-1,1-1 1,-1 1-1,1 0 1,0-1 0,0 1-1,-1 0 1,1 0-1,0 0 1,-1-1-1,1 1 1,1 0 0,29-3 625,-22 3-521,10-2-393,0 0 1,0-1-1,-1-1 0,35-12 0,-41 11 7,0-1-1,0 0 1,-1-1-1,0 0 1,0-1-1,-1 0 1,0-1 0,9-10-1,11-14-461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 15003,'2'-10'1264,"-2"16"-863,-10 6-153,-4 11 528,-2 5-168,-2 9-216,2 6-128,2 8-120,5 0 0,9 1-120,0-3-112,9-5-352,1-1-160,5-12 472,4-8-96,5-15-88</inkml:trace>
  <inkml:trace contextRef="#ctx0" brushRef="#br0" timeOffset="1">557 212 13971,'0'5'1872,"-7"9"-1119,-22 12-297,-2 8 1640,-7 14-1416,1 3-104,1 5-128,5 0-119,8-6-273,3-1-80,11-16-281,3-10-135,8-19-376,2-14-128,-2-21 632,-2-11-192,0-8-88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15515,'3'6'1457,"4"6"-857,3 2-248,6 3 576,5 3-200,8 3-160,5-1-256,4-4-600,2-2-296,3-9 456,-5-5-104,0-7-144</inkml:trace>
  <inkml:trace contextRef="#ctx0" brushRef="#br0" timeOffset="1">379 8 14947,'2'-1'195,"0"0"0,0 0 0,0 0 0,0 1 0,0-1 0,0 0 0,0 1 0,0 0 0,0-1 0,0 1 0,1 0 0,-1 0 0,0 0 0,0 0 0,0 0 0,0 1 0,0-1 0,4 2 0,-2-1-50,-1 1 0,0 0 0,0 0 1,0 0-1,0 0 0,0 0 0,0 1 1,0 0-1,-1-1 0,3 4 0,2 3-56,-1 1-1,0-1 0,-1 1 0,0 0 1,-1 1-1,5 14 0,-4-6-165,-1 0 0,-1-1 1,-1 1-1,-1 0 0,0 0 0,-1 0 0,-2 0 0,0 0 0,0 0 1,-2 0-1,0-1 0,-2 1 0,0-1 0,0 0 0,-2-1 0,0 0 1,-1 0-1,-19 25 0,12-25-159,15-17 223,1 1 0,0-1 1,-1 0-1,1 0 0,-1 0 0,1 0 1,0 0-1,-1 0 0,1 0 0,-1 0 1,1 0-1,0 0 0,-1 0 0,1 0 1,-1 0-1,1 0 0,0 0 0,-1 0 1,1 0-1,-1 0 0,1 0 0,0-1 1,-1 1-1,1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14867,'1'0'1897,"12"0"-1153,10-5-264,6-2 1072,10-2-664,2-1-159,8 0-441,0 3-288,1 0-617,-1 1-271,-12 0 656,-9 5-152,-18 2-192</inkml:trace>
  <inkml:trace contextRef="#ctx0" brushRef="#br0" timeOffset="1">21 241 15147,'0'18'1569,"24"-16"-849,11-3-320,11-6 704,10-2-272,11-4-336,5 0-256,-1-4-280,-1 2 104,-2-1-200,-4 1-32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 15291,'-22'4'1537,"1"9"-1073,-8 7-120,-4 4 560,-4 11-408,-2 5 8,3 7-56,5 2-72,4 1-216,1 0-160,4-3-384,4-8-216,1-13-280,-2-15 664,7-19-176,1-14-120</inkml:trace>
  <inkml:trace contextRef="#ctx0" brushRef="#br0" timeOffset="1.02">28 58 14923,'6'-7'1601,"3"11"-793,-1 5-312,5 5 1328,6 6-736,8 7-399,4 2-121,8 4-280,4 0-288,10-9 64,3-7-16,-1-9-128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17 16067,'-2'-2'82,"-1"0"-1,1 0 1,-1 1-1,0-1 1,1 1-1,-1 0 1,0 0-1,0 0 1,0 0-1,0 0 1,0 1-1,0-1 1,0 1-1,0 0 1,0 0-1,0 0 1,0 0-1,0 0 1,0 1-1,0 0 1,0-1-1,0 1 1,-4 2-1,-1-1 21,1 1 0,0 1 0,0-1 0,0 1-1,0 0 1,0 1 0,1 0 0,-8 6 0,4 1 35,0 1-1,0 0 1,1 0-1,1 1 1,0 0-1,1 0 1,0 1-1,2 0 1,-1 0-1,-3 20 1,1 1 148,3-1-1,0 1 1,1 55 0,5-47 84,8 63 1,-7-90-303,2 1-1,0-1 1,1 0-1,0 0 1,2 0 0,11 21-1,-4-19-561,-23-33-1340,-55-61-1976,35 45 3155,3-2-1,0 0 1,-35-62-1,58 89 824,0 0 0,1 0 0,0-1-1,0 1 1,0-1 0,1 1 0,-1-1 0,1 1 0,1-1 0,-1-6 0,1 10-56,1 0 1,-1 0-1,1 0 1,-1 0-1,1 0 1,0 0-1,0 0 1,0 0-1,0 0 1,0 0-1,0 0 1,0 1-1,1-1 1,-1 0-1,1 1 1,-1-1-1,1 1 1,-1 0-1,1-1 1,0 1-1,0 0 1,0 0 0,0 0-1,0 0 1,0 0-1,0 1 1,0-1-1,0 1 1,3-1-1,34-7 1181,59-4 1,-66 10-1397,0-2 0,-1-1 0,44-13 0,-58 12 0,1-1 0,-1-1 0,22-13-1,-6-5-283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12563,'-5'13'5001,"-1"8"-4041,3 3-440,1-1-240,2 3 904,2 1-704,5 4-47,0-6-457,6 1-433,-3-7 409,7-1-128,1-2-56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12395,'240'-26'1690,"-112"15"-1419,338-49 214,604-158 0,-745 135-485,-313 80-13,-9 1 1,1 1-1,-1 0 1,1 0-1,0 0 1,-1 0 0,1 1-1,0 0 1,-1-1-1,1 1 1,0 0-1,0 1 1,-1-1 0,6 2-1,-8-2 6,-1 1 0,1-1 0,-1 1 0,1-1 0,-1 1 0,0 0 0,1-1 0,-1 1 1,0-1-1,0 1 0,1 0 0,-1-1 0,0 1 0,0-1 0,0 1 0,0 0 0,0-1 0,0 1 0,0 0 0,0-1 0,0 1 0,0 0 0,0-1 0,0 1 0,-1-1 0,1 1 0,0 0 0,0-1 0,-1 1 0,1-1 0,0 1 0,-1-1 0,0 2 0,-1 3-84,2-4 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19 15299,'1'-1'59,"-1"0"0,0 1 0,0-1 0,0 1 0,0-1 0,0 1 1,0-1-1,0 0 0,0 1 0,0-1 0,0 0 0,0 1 0,0-1 0,0 1 0,0-1 0,0 0 0,0 1 0,-1-1 0,1 1 0,0-1 0,-1 1 0,1-1 0,0 1 0,-1-1 0,1 1 0,0-1 0,-1 1 0,1-1 0,-1 1 0,1 0 0,-1-1 0,-1 1 6,1 0-1,0 0 1,0 0-1,0 0 1,0 1-1,-1-1 0,1 0 1,0 1-1,0-1 1,0 0-1,0 1 1,0-1-1,0 1 0,-2 1 1,-5 4 145,1 0 0,0 0 1,-9 10-1,1 2-133,2 1 1,0 0-1,1 1 0,1 0 1,1 1-1,-11 33 0,7-10-13,2 1 0,-9 58 1,18-85-31,0 0 1,1 0-1,1 1 1,1-1-1,1 0 1,0 1-1,7 30 1,-7-46-58,-1 0 0,2 0 0,-1 0 0,0-1 0,0 1 1,1 0-1,0 0 0,-1-1 0,1 1 0,0-1 0,0 0 1,0 0-1,1 1 0,-1-1 0,1-1 0,-1 1 0,1 0 1,-1-1-1,1 1 0,0-1 0,0 0 0,0 1 0,0-2 1,0 1-1,0 0 0,0 0 0,0-1 0,0 0 1,0 0-1,0 0 0,0 0 0,4 0 0,3-2-34,0 0-1,0 0 0,0-1 1,-1 0-1,1-1 0,-1 0 1,0 0-1,12-8 0,36-27-223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15979,'-28'26'1649,"-5"7"-1217,-3 11-168,-3 7 608,5 2-304,2 2-112,4-4-248,2-3-120,7-8-432,5-7-224,-5-15 248,1-11 192,-2-14-128,-3-13-96</inkml:trace>
  <inkml:trace contextRef="#ctx0" brushRef="#br0" timeOffset="1">88 125 17036,'39'7'1416,"-1"2"-1040,1 1-184,4 0 408,2 1-264,-5-2-680,-2-3 400,-5-6-128,-3-8-120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 13187,'0'0'160,"1"-1"0,-1 1 0,0-1 0,0 0 0,1 1 0,-1-1-1,0 1 1,1-1 0,-1 1 0,0-1 0,1 1 0,-1 0 0,1-1 0,-1 1 0,1 0 0,-1-1 0,1 1 0,-1 0 0,1-1 0,-1 1 0,1 0 0,-1 0 0,1-1 0,0 1-1,-1 0 1,1 0 0,-1 0 0,2 0 0,0 0-35,-1 1-1,1-1 0,-1 1 1,1-1-1,-1 1 0,1 0 1,-1-1-1,0 1 1,1 0-1,-1 0 0,1 1 1,30 32 1043,-26-25-1066,1 0 0,-2 0 0,0 1 0,0-1 1,0 1-1,-1 0 0,-1 0 0,0 1 0,0-1 1,1 16-1,-2-10-43,-1-1 0,-1 1 0,-1 0-1,0-1 1,-1 1 0,-7 25 0,2-17-205,-2 1 1,0-1-1,-2-1 0,0 0 1,-2 0-1,0-1 0,-2-1 1,-26 30-1,35-43 9,-1-1 0,0-1 0,0 1 0,-1-1-1,-8 5 1,15-11 127,1 0-1,0 1 0,0-1 1,-1 0-1,1 0 0,0 0 1,-1 1-1,1-1 0,0 0 1,-1 0-1,1 0 0,0 0 1,-1 0-1,1 0 0,-1 0 1,1 0-1,0 0 0,-1 0 1,1 0-1,0 0 0,-1 0 1,1 0-1,-1 0 0,1 0 1,0 0-1,-1 0 0,1 0 1,0-1-1,-1 1 0,1 0 1,-5-12-408</inkml:trace>
  <inkml:trace contextRef="#ctx0" brushRef="#br0" timeOffset="1">645 126 19372,'10'0'1656,"13"-2"-1175,10-5-233,15-3 576,3 0-184,8-1-432,4-1-264,-4 2-744,-6 3-280,-13 3 800,-8 4-177,-21 3-215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16139,'-5'26'1673,"18"-19"-985,14-6-264,21-9 576,10-2-104,8-8-199,3 3-225,1-4-760,-2 0 1688,-8-2-1320,-10 1 40,-14 4-24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12027,'3'-1'1663,"-1"6"-1238,1 9-40,-1 11 632,24 188 860,-17-166-1696,-6-21-48,2 1-1,1-1 1,1 0-1,1 0 1,15 33 0,-22-57-83,0 0 1,0 0 0,1 0 0,-1 0 0,1 0 0,-1 0 0,1-1 0,-1 1-1,1 0 1,0-1 0,0 1 0,0-1 0,3 2 0,-4-2-19,0-1 1,1 0-1,-1 0 1,0 0-1,0 0 1,0 0-1,0 0 0,1 0 1,-1 0-1,0 0 1,0 0-1,0-1 1,0 1-1,0-1 1,1 1-1,-1 0 0,0-1 1,0 0-1,0 1 1,0-1-1,0 0 1,-1 1-1,1-1 1,0 0-1,0 0 0,0 0 1,-1 0-1,1 0 1,0-1-1,5-6 101,-1 0 0,0-1-1,-1 1 1,0-1 0,0 0-1,-1 0 1,4-16 0,9-72 447,-13 75-473,10-111-6,-4-158 0,-9 279-109,-1 6-11,1-1 0,0 0 0,1 1 0,0-8 0,0 13 15,-1 0-1,0 0 0,0 0 1,0 0-1,1 0 1,-1 0-1,1 0 0,-1 1 1,0-1-1,1 0 1,0 0-1,-1 0 1,1 1-1,-1-1 0,1 0 1,0 0-1,0 1 1,-1-1-1,1 1 1,0-1-1,0 1 0,0-1 1,-1 1-1,1-1 1,0 1-1,0 0 1,0-1-1,0 1 0,0 0 1,0 0-1,0 0 1,0 0-1,1 0 1,13 1-23,19 1 0,0-1 1,62-7-1,-50-2 49,-22 3-30,1 1 1,-1 1-1,46 1 1,-68 2 1,0 0 0,0 0 0,0 1 0,0-1 0,0 1 0,0 0-1,0-1 1,0 1 0,0 0 0,0 0 0,0 0 0,-1 0 0,1 0 0,0 1 0,-1-1 0,1 1 0,-1-1 0,1 1 0,-1-1 0,0 1-1,0 0 1,0-1 0,0 1 0,0 0 0,0 0 0,0 0 0,0 0 0,-1 0 0,1 0 0,-1 0 0,1 0 0,-1 3 0,1 8-35,-1-1 1,-1 0 0,0 0 0,-3 19 0,0-9-48,4-18 89,-2 32-852,1-35 801,1 1 0,0-1 0,0 0 0,0 0 1,0 0-1,0 0 0,1 0 0,-1 0 0,0 0 0,0 0 0,1 0 0,-1 0 0,1 0 0,-1 0 0,1 0 0,-1 0 0,1 0 1,0 0-1,-1-1 0,1 1 0,0 0 0,-1 0 0,1-1 0,0 1 0,0 0 0,0-1 0,1 2 0,6-3-379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 17268,'4'-5'1615,"-8"7"-791,-10 9 45,5 3-610,0 1 0,0 0-1,1 0 1,1 1 0,-6 18 0,-21 86-336,31-107 116,-5 19-52,-4 42 0,10-63 4,1 0 1,1 0-1,0-1 0,1 1 0,0 0 0,1 0 0,5 20 0,-6-28 8,1 0 0,-1 0 0,1 0 0,0 0 0,0 0 0,0 0 0,0 0 0,0-1 0,1 1 0,4 3 0,-5-5-11,-1 1 0,1-1 1,0 0-1,-1 0 1,1 0-1,0 0 0,0-1 1,0 1-1,0 0 1,0-1-1,0 1 0,0-1 1,0 0-1,0 0 0,0 0 1,0 0-1,0 0 1,4 0-1,-5-1-22,-1 1-1,1 0 1,0-1 0,0 1-1,-1 0 1,1-1 0,0 1-1,-1-1 1,1 1 0,0-1-1,-1 1 1,1-1 0,-1 0-1,1 1 1,-1-1 0,1 1-1,-1-1 1,1 0 0,-1 0-1,0 1 1,1-1 0,-1 0-1,0 0 1,0 0 0,1 1-1,-1-1 1,0 0 0,0 0-1,0 0 1,0 1 0,0-1-1,0 0 1,0 0 0,-1 0-1,1 1 1,0-1 0,0 0-1,-1 0 1,1 0 0,0 1-1,-1-1 1,1 0 0,-1 1-1,0-2 1,-22-35-1548,22 35 1504,-35-41-1450,-54-50-1,61 64 2187,29 29-614,0 0 0,-1 0 1,1 0-1,0 0 0,0 0 0,0-1 0,-1 1 0,1 0 0,0 0 1,0 0-1,0 0 0,0-1 0,-1 1 0,1 0 0,0 0 1,0-1-1,0 1 0,0 0 0,0 0 0,0-1 0,0 1 0,0 0 1,0 0-1,0-1 0,0 1 0,0 0 0,0 0 0,0-1 0,0 1 1,0 0-1,0 0 0,0-1 0,0 1 0,0 0 0,10-3 845,25 8-139,-21-3-398,138 2-50,-129-5-438,0-1 1,0-1 0,0-2-1,36-10 1,-6-9-156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40 16596,'11'2'1224,"9"-5"-984,5-1-160,5-1-32,0-1-296,0-1 296,-4-1-120,-9-1-136</inkml:trace>
  <inkml:trace contextRef="#ctx0" brushRef="#br0" timeOffset="1">1 245 13307,'5'10'1552,"14"-5"-976,8-10-232,6-2 889,6-2-753,1-2-288,0-2 56,-1-1-32,-7-1-184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288 118 18516,'6'-6'324,"-1"0"0,-1 1 0,1-2 0,-1 1 0,0 0 0,0-1 0,4-11 0,-7 16-291,-1 1 0,1-1 0,0 1-1,-1-1 1,0 0 0,1 1 0,-1-1 0,0 1-1,0-1 1,0 0 0,0 1 0,0-1 0,0 0-1,-1 1 1,1-1 0,0 1 0,-1-1-1,1 0 1,-1 1 0,0-1 0,1 1 0,-1 0-1,0-1 1,0 1 0,0 0 0,0-1 0,0 1-1,0 0 1,-1 0 0,1 0 0,0 0-1,0 0 1,-1 0 0,1 0 0,-1 0 0,1 1-1,-1-1 1,1 0 0,-1 1 0,1 0 0,-1-1-1,-1 1 1,-2-1-33,0 0-1,0 1 0,0 0 1,0 0-1,0 0 0,0 1 1,0-1-1,0 1 1,1 0-1,-1 1 0,0-1 1,1 1-1,-1 0 0,1 0 1,-1 0-1,1 1 1,0 0-1,0-1 0,0 1 1,0 1-1,1-1 0,-5 5 1,-1 2-9,0 0 1,1 1 0,0 0-1,1 0 1,0 0 0,1 1-1,-6 15 1,7-11 9,0 2 1,1-1 0,0 1-1,1-1 1,2 1 0,-1 0-1,2 0 1,0 0-1,5 27 1,4 6-602,32 98 0,-39-144 344,0 1 1,-1 0 0,0 0 0,0 1 0,0-1 0,0 12 0,-2-17 167,1 1 0,0-1 0,0 0 0,-1 1 0,1-1 0,0 1 0,-1-1 0,1 0 0,-1 1 0,0-1 0,0 0 0,1 0 0,-1 0 0,0 0 0,0 1 0,0-1 0,0 0 0,0 0 0,0-1 0,0 1 0,-1 0 0,1 0 0,0 0 0,0-1 0,-1 1 0,1-1 0,0 1 0,-1-1 0,1 1 0,-1-1 0,1 0 0,0 0 0,-1 0 0,1 0 0,-2 0 0,-2 0-30,1-1-1,0 1 0,-1-1 1,1 0-1,0 0 1,0-1-1,0 1 0,0-1 1,0 0-1,0 0 0,0-1 1,1 1-1,-1-1 0,1 1 1,-5-6-1,0 1 168,1-1 0,0 0-1,0-1 1,1 1 0,-6-11 0,10 16 77,1 0 1,-1 0-1,0 0 1,1 0-1,0 0 1,0 0-1,0-1 1,0 1-1,0 0 1,1-1-1,0 1 1,-1-1-1,1 1 1,0-1-1,1 1 1,-1 0-1,1-1 1,1-5-1,0 6 31,0-1 0,0 1 1,0 0-1,0-1 0,1 1 0,-1 0 0,1 1 0,0-1 0,0 0 0,0 1 1,0 0-1,1 0 0,-1 0 0,1 0 0,-1 0 0,5-1 0,62-23 961,-52 20-1202,-1 1 1,0-2-1,0-1 0,-1 0 1,0-1-1,25-18 0,-6-4-156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 19396,'6'-8'1849,"-5"6"-1233,-1 5 304,2 4-424,1 6-200,2 3-360,3 3-136,2 4-160,-2 2-96,4 3-328,-2-1-161,-3-3-255,-1-2-472,-6-9 1160,-6-6-224,-6-6-121</inkml:trace>
  <inkml:trace contextRef="#ctx0" brushRef="#br0" timeOffset="1">0 436 13731,'6'17'2256,"6"-4"-1135,12-11-441,6-4 2248,7-5-1855,8-2-137,-2-1-584,-2-4-496,-5 3-872,-4-2 904,-18-2-248,-2 5-145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16123,'10'1'503,"0"0"0,0 0-1,0-1 1,0 0 0,0-1 0,0 0-1,11-3 1,25-1 823,-34 4-1039,54 0 761,-62 1-998,0 1-1,0-1 1,1 1-1,-1 0 1,0 0 0,0 0-1,0 1 1,0 0-1,0-1 1,0 1-1,-1 0 1,6 5-1,-8-6-42,0-1 0,0 1 0,0 0 0,0 0 0,0 1 0,0-1 0,-1 0 0,1 0 0,0 0 0,-1 0 0,1 1 0,-1-1 0,1 0 0,-1 1-1,0-1 1,1 0 0,-1 1 0,0-1 0,0 0 0,0 1 0,0-1 0,0 0 0,-1 2 0,0 0-5,0 0 0,0 0 0,0 0 1,0 0-1,-1-1 0,1 1 0,-1 0 0,0-1 1,-4 5-1,-3 2-24,0-1 0,-1 1 0,-20 12 1,11-9-92,-1-1-1,0-1 1,0 0 0,-1-2 0,-32 9 0,115-26-2226,117-4 0,-140 13 1868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3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16211,'-2'1'182,"0"0"0,1 1-1,0-1 1,-1 1 0,1-1-1,0 1 1,-1 0 0,1-1-1,0 1 1,0 0 0,1 0-1,-1 0 1,0 0 0,1 0-1,-1 0 1,1 0 0,-1 3-1,-4 41 909,5-38-855,-2 23-29,2 0 0,5 42 1,-4-64-209,0-1 0,0 1 0,1 0 0,1-1 0,0 1 0,0-1 0,0 0 0,1 0 0,0 0 1,1 0-1,-1-1 0,1 0 0,7 8 0,-8-11-7,0-1 0,1 0-1,-1 0 1,1 0 0,-1 0 0,1-1 0,0 0 0,0 0 0,-1 0-1,7 1 1,3 0-17,1-1 0,18 0 1,-24-2 13,1 1 0,-1 0 0,1 0 0,-1 1 0,0 0 0,1 0 0,15 7 1,-24-8 12,1 0 1,-1 0-1,1 1 1,-1-1-1,1 0 1,-1 0-1,0 1 1,0-1-1,0 0 1,0 1-1,0-1 1,0 1-1,0 0 1,0-1-1,0 1 1,-1 0 0,1-1-1,-1 1 1,1 0-1,-1 0 1,0 0-1,0-1 1,0 1-1,0 0 1,0 0-1,0 0 1,0-1-1,0 1 1,-1 0-1,1 0 1,-1 0 0,1-1-1,-1 1 1,-1 1-1,0 4 39,-1-1-1,0 0 1,-1 0-1,0 0 0,1-1 1,-2 1-1,-8 8 1,7-8 54,0-2 0,-1 1 1,0-1-1,0 0 0,0 0 1,0-1-1,0 0 0,-1 0 0,1-1 1,-1 0-1,0 0 0,0-1 1,0 0-1,0 0 0,0-1 0,0 0 1,0 0-1,1-1 0,-17-3 1,7 0-95,0-1 0,0 0 0,0-1 0,1-1 0,0-1 1,0 0-1,-27-21 0,22 9-1149,16 9 289,5 11 837,0-1-1,0 1 0,1 0 1,-1-1-1,0 1 0,0 0 1,0 0-1,1-1 0,-1 1 0,0 0 1,0 0-1,1 0 0,-1-1 1,0 1-1,0 0 0,1 0 1,-1 0-1,0 0 0,1 0 1,-1 0-1,0-1 0,1 1 0,-1 0 1,0 0-1,1 0 0,-1 0 1,0 0-1,0 0 0,1 0 1,-1 0-1,0 0 0,1 1 0,-1-1 1,1 0-1,12 2-587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12531,'-1'21'5419,"0"-4"-4825,1 48 395,-2-14-720,2 0 0,3 0 1,15 81-1,-18-130-250,0 0 1,1 0 0,-1 0-1,1 0 1,0 0 0,0 0-1,-1 0 1,1-1 0,0 1-1,0 0 1,1-1 0,-1 1-1,0 0 1,1-1-1,-1 0 1,3 3 0,-3-4 0,0 0 1,0 0-1,0 1 1,1-1-1,-1 0 0,0 0 1,0 0-1,0-1 1,1 1-1,-1 0 1,0 0-1,0-1 1,0 1-1,0 0 0,0-1 1,1 1-1,-1-1 1,0 1-1,0-1 1,0 0-1,0 0 1,-1 1-1,1-1 0,0 0 1,0 0-1,0 0 1,-1 0-1,2-1 1,13-17 185,-2-1 0,0-1 0,-1 0 0,-1 0 0,14-37 0,-9 19-26,30-67 35,-38 93-210,-4 20-5,-3 28-6,-1-30 5,-2 50 6,1 30-27,1-75 25,1 0 1,1 1-1,0-1 0,0 0 1,6 17-1,-7-25-2,-1 0 0,1-1 1,0 1-1,0 0 0,0-1 1,0 1-1,0-1 0,0 0 0,0 1 1,1-1-1,-1 0 0,0 0 0,1 1 1,-1-1-1,1 0 0,-1 0 0,1-1 1,0 1-1,-1 0 0,3 0 1,-1 0 7,0-1 0,0 1 0,1-1 0,-1 0 0,0 0 0,0-1 0,0 1 0,0-1 0,0 1 0,0-1 0,3-1 0,4-2 51,0-1-1,0 1 1,-1-2 0,0 0 0,17-13-1,-3-1 128,-1-1-1,21-25 0,-34 35-124,-1 1 1,-1-1-1,1 0 0,-2-1 0,0 0 0,0 0 0,5-16 1,0 2-2725,-11 21 2170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15523,'0'3'1761,"-1"0"-1105,8-3-144,3 1 848,7-2-320,2 1-79,7-2-265,2 1-120,1-1-136,1 1-80,-5-1-248,-1 1-216,-7 1-568,-3-1-416,-2-5 872,-3-3-152,-1-7-161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15499,'0'9'275,"-1"-1"0,0 0 0,0 1 0,-1-1 0,0 0 0,0 0 0,-1 0 0,-4 9-1,-9 33 590,11-25-646,1 0 0,0 29 0,4-47-156,0 1 1,0 0-1,1-1 0,0 1 0,0-1 0,0 0 0,1 1 0,1-1 0,-1 0 0,1 0 0,6 11 0,-8-17-36,-1 0-1,1-1 1,-1 1-1,1 0 0,-1-1 1,1 1-1,-1-1 1,1 1-1,0-1 0,-1 1 1,1-1-1,0 0 1,-1 1-1,1-1 0,0 0 1,0 1-1,-1-1 1,1 0-1,0 0 1,0 0-1,0 0 0,-1 1 1,1-1-1,0 0 1,1-1-1,0 1 21,0-1-1,-1 1 1,1-1-1,0 0 1,0 0-1,0 0 1,-1 0 0,1 0-1,0 0 1,1-2-1,4-4 121,0 0 0,0 0 0,6-10 0,-13 16-161,26-37 354,25-50 0,-1-1-179,-47 89-164,-2 6-9,-1 7-2,-8 42-31,3-24 26,1 0 0,1 1-1,2 34 1,1-65 7,0 0-1,0 1 0,0-1 1,1 0-1,-1 0 1,0 1-1,0-1 0,1 0 1,-1 0-1,1 0 1,-1 1-1,1-1 0,-1 0 1,1 0-1,0 0 0,-1 0 1,2 1-1,-1-2 7,-1 0 0,1 1 0,-1-1-1,1 0 1,-1 0 0,1 0 0,-1 0 0,1 0-1,0 0 1,-1 0 0,1 0 0,-1 0 0,1 0-1,-1 0 1,1 0 0,0 0 0,-1 0 0,1-1-1,-1 1 1,1 0 0,-1 0 0,1-1-1,-1 1 1,1 0 0,0-1 0,3-3 76,0 0-1,0 0 1,0 0 0,0 0 0,5-9-1,11-19 379,27-62 0,-10 17-703,-35 73 186,2-3-120,0 0 0,-1 0 1,0 0-1,2-11 0,-5 18 134,0 0-1,0-1 1,0 1 0,0-1-1,0 1 1,0 0-1,0-1 1,-1 1 0,1 0-1,0-1 1,0 1 0,0 0-1,-1-1 1,1 1-1,0 0 1,0-1 0,-1 1-1,1 0 1,0 0 0,-1-1-1,1 1 1,0 0-1,-1 0 1,-2-2-148,0-2-115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62 12499,'2'-4'322,"1"0"15,0 0 0,0-1 0,-1 1 0,0-1 0,0 1 0,0-1 0,0 0 0,-1 0 0,2-5 0,-3 10-265,0 0-1,0-1 0,0 1 0,0 0 0,0 0 0,0 0 0,0 0 0,0-1 0,0 1 0,0 0 0,0 0 0,0 0 0,0-1 0,0 1 0,0 0 0,0 0 0,0 0 0,0-1 0,0 1 0,0 0 0,0 0 0,0 0 0,0 0 0,0-1 0,-1 1 1,1 0-1,0 0 0,0 0 0,0 0 0,0 0 0,0-1 0,-1 1 0,1 0 0,0 0 0,0 0 0,0 0 0,0 0 0,-1 0 0,1 0 0,0 0 0,0 0 0,-9 5 806,-6 13-459,7-4-325,1 0 1,0 0 0,2 1 0,-9 30-1,-7 65-67,19-96 8,-7 47 129,-1 87 1,10-112-18,1 1 1,3-1 0,12 62-1,-15-95-136,-1 0 2,1 0 1,0 1 0,0-1 0,0 0 0,0 1 0,0-1-1,0 0 1,1 0 0,0 0 0,-1 0 0,1 0 0,0 0 0,1-1-1,-1 1 1,4 3 0,-6-6-16,0 0 0,0 0-1,0 0 1,1 0 0,-1 1 0,0-1 0,0 0-1,0 0 1,1 0 0,-1 0 0,0 0-1,0 0 1,0 1 0,1-1 0,-1 0 0,0 0-1,0 0 1,1 0 0,-1 0 0,0 0 0,0 0-1,1 0 1,-1 0 0,0 0 0,0 0-1,1 0 1,-1 0 0,0 0 0,0 0 0,0-1-1,1 1 1,-1 0 0,0 0 0,0 0 0,0 0-1,1 0 1,-1 0 0,0-1 0,0 1 0,1-12-285,-8-16-329,-66-162-2706,6 19 3170,67 170 222,-1 0 1,1 0-1,-1 0 0,1 0 0,0 0 1,0 0-1,0 0 0,0-1 1,0 1-1,0 0 0,0 0 0,0 0 1,0-2-1,1 3-31,-1 0-1,0-1 1,0 1 0,1 0 0,-1-1-1,0 1 1,0 0 0,1-1 0,-1 1-1,0 0 1,1-1 0,-1 1-1,0 0 1,1 0 0,-1-1 0,0 1-1,1 0 1,-1 0 0,1 0-1,-1 0 1,1 0 0,-1 0 0,1-1-1,3 1 137,-1 1 0,1-1 0,0 1 0,0-1 0,-1 1 0,6 2 0,1 0-50,8 1-121,1 0 0,0-1 1,-1-1-1,1-1 0,0-1 0,0 0 1,0-1-1,28-6 0,-1-5-142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17316,'3'0'1816,"7"-3"-1160,3 0-288,4-1 1249,3-1-689,3 2-616,3 1-256,0 0-632,0 2-352,-8-1 752,-2-1-185,-10 2-167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14699,'8'20'1761,"15"-17"-969,2-6-360,9-11 1120,3-2-848,2-4-840,1-2-1272,-8-5 1296,-4 3-328,-9 2-304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14059,'-10'168'5095,"0"-49"-4425,7-45-320,-11 153 945,21-294-1048,3-1-1,3 2 1,3 0 0,2 0 0,35-77 0,-49 132-262,1 1-1,1 0 1,0 0-1,1 0 0,-1 0 1,2 1-1,-1 1 1,10-9-1,-14 14 4,1 0 0,-1 1 1,1 0-1,-1-1 0,1 1 0,-1 1 0,1-1 0,0 0 0,0 1 0,0 0 0,0 0 0,0 0 1,0 1-1,0-1 0,0 1 0,1 0 0,-1 0 0,0 0 0,0 1 0,0-1 0,0 1 0,0 0 1,0 0-1,0 1 0,5 2 0,-5-3 3,-1 0 0,0 1 0,1-1 0,-1 1 0,0 0 0,0 0-1,0 1 1,-1-1 0,1 0 0,0 1 0,-1 0 0,0-1 0,0 1 0,0 0 0,0 0 0,0 1 0,0-1 0,-1 0 0,1 0 0,-1 1 0,0-1 0,0 1 0,0-1 0,-1 1 0,1-1 0,-1 1 0,0 0 0,0-1 0,0 1-1,0-1 1,-1 1 0,0 0 0,1-1 0,-1 1 0,-1-1 0,1 0 0,0 1 0,-1-1 0,1 0 0,-1 0 0,0 0 0,0 0 0,-1 0 0,1 0 0,-6 4 0,0 2 48,-1-1 0,0-1 0,-1 0 0,1 0 0,-2-1 0,-19 9 0,25-12-44,-1-1 0,0 0 0,0 0 0,-1 0 0,1 0 0,0-1 1,-1 0-1,1-1 0,0 1 0,-1-1 0,1-1 0,-1 1 0,1-1 1,-7-1-1,11 1-36,1 1 1,0 0 0,0-1 0,0 0-1,0 1 1,-1-1 0,1 1-1,0-1 1,0 0 0,0 0 0,0 0-1,1 0 1,-1 0 0,0 0-1,0 0 1,0 0 0,1 0 0,-1 0-1,0 0 1,1 0 0,-1 0-1,1 0 1,0-1 0,-1 1-1,1 0 1,0 0 0,0-1 0,0 1-1,0 0 1,0-1 0,0 0-1,0-1-15,1 0-1,-1 0 1,1 0 0,0 0-1,0 0 1,0 0-1,1 0 1,-1 0-1,1 1 1,-1-1-1,5-4 1,14-12-410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35 15555,'0'-1'115,"1"1"0,-1-1-1,0 0 1,1 0-1,-1 0 1,0 0 0,0 0-1,0 0 1,1 0-1,-1 0 1,0 0 0,0 0-1,-1-1 1,1 1 0,0 0-1,0 0 1,0 0-1,-1 0 1,1 1 0,-1-1-1,1 0 1,0 0-1,-1 0 1,0 0 0,1 0-1,-1 0 1,0 0 0,-1-1 43,0 1 1,0 1 0,0-1-1,1 0 1,-1 0 0,0 1-1,0-1 1,0 1 0,0 0 0,0-1-1,0 1 1,0 0 0,-3 0-1,-5 1 228,0 0-1,0 1 0,0 0 1,-16 5-1,12-2-297,0 1 1,0 1-1,1 0 0,0 1 1,0 0-1,-12 12 0,19-16-63,1 1 0,-1 0 0,1 1 0,0-1 0,1 1-1,-1 0 1,1 0 0,0 1 0,1-1 0,0 1-1,0-1 1,0 1 0,1 0 0,-3 12 0,5-17-31,-1 0 0,1 0 0,0 1 1,0-1-1,0 0 0,0 0 0,1 1 0,-1-1 0,1 0 1,-1 0-1,1 0 0,0 0 0,0 0 0,0 0 1,0 0-1,0 0 0,0 0 0,0 0 0,1 0 1,1 1-1,0 0-21,0-1 0,0 1 0,1-1 0,-1 0 0,1 0 0,0 0 0,-1 0 0,1-1 1,0 0-1,5 2 0,6-1-112,1 1 0,-1-2 0,0 0 0,30-3 1,-5-2-104,40-11 1,-15 1-47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13499,'-1'1'113,"1"-1"-1,-1 1 1,1 0 0,0 0 0,-1 0-1,1 0 1,0 0 0,0 0-1,0 0 1,0-1 0,-1 1 0,1 0-1,0 0 1,1 0 0,-1 0 0,0 0-1,0 0 1,0 0 0,1 0 0,-1 1-1,1 3 248,8 97 2589,-8-62-2553,3 1 0,1-1 0,14 50 0,-19-89-377,0 1 0,1 0 1,-1-1-1,1 1 0,-1-1 0,1 1 0,-1-1 1,1 1-1,0-1 0,0 1 0,0-1 0,0 0 0,0 1 1,0-1-1,0 0 0,0 0 0,0 0 0,1 0 1,-1 0-1,0 0 0,1 0 0,-1 0 0,1 0 0,2 0 1,-2-1 4,0 0-1,0-1 1,0 1 0,-1-1 0,1 1 0,0-1 0,0 0-1,-1 0 1,1 0 0,0 0 0,-1 0 0,1 0 0,-1 0-1,1 0 1,-1-1 0,0 1 0,1 0 0,-1-1 0,0 0-1,1-2 1,21-30 373,34-70 0,-38 67-310,-19 35-85,1 0 1,0 1 0,0-1 0,0 1 0,0 0 0,0-1 0,0 1 0,0 0-1,0-1 1,3-1 0,-4 3-2,0 0-1,1 0 1,-1 0-1,0 0 1,0 0 0,1 0-1,-1 0 1,0 0-1,0 0 1,1 0 0,-1 0-1,0 0 1,0 0-1,0 0 1,1 0-1,-1 1 1,0-1 0,0 0-1,1 0 1,-1 0-1,0 0 1,0 0-1,0 1 1,0-1 0,1 0-1,-1 0 1,0 0-1,0 1 1,0-1 0,0 0-1,0 0 1,1 1-1,-1-1 1,0 0-1,0 0 1,0 0 0,0 1-1,0-1 1,0 0-1,0 1 1,4 40 23,-3-27-23,-1-6 0,1 2-3,0 0-1,0-1 1,1 1-1,4 12 1,-6-20 8,0-1 0,1 1-1,-1-1 1,1 1 0,0-1 0,-1 0 0,1 1-1,0-1 1,0 0 0,0 1 0,0-1-1,0 0 1,0 0 0,0 0 0,0 0 0,1 0-1,-1 0 1,0-1 0,1 1 0,-1 0 0,0 0-1,1-1 1,-1 1 0,1-1 0,-1 0-1,1 1 1,-1-1 0,1 0 0,-1 0 0,1 0-1,0 0 1,-1 0 0,1 0 0,2-1 0,3-1 42,0-1 0,-1 1 1,1-1-1,-1-1 0,1 1 1,-1-1-1,0 0 0,9-9 1,43-45 383,-48 47-353,3-5 50,0 0 0,-1 0 0,16-29 0,-5 1-3350,-18 36 2588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17116,'7'0'1976,"9"-3"-1312,10-6-264,5-2 1049,12-1-697,5 1-120,5 0-224,-2 1-144,-5 2-416,-2 4-216,-15 4-456,-6 1-232,-19 4 767,-4 1-191,-23-1-184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3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30 15443,'1'-2'111,"0"0"0,0 0 0,0 0-1,1 0 1,-1 1 0,0-1 0,1 0-1,-1 1 1,1-1 0,-1 1 0,1 0-1,0 0 1,0-1 0,0 1 0,-1 0-1,1 0 1,0 0 0,0 1 0,0-1-1,4 0 1,-2 0 11,1 1-1,-1 0 0,0 0 1,0 1-1,0-1 1,0 1-1,0 0 0,0 0 1,0 0-1,5 3 0,4 2 37,1 1-1,-2 1 0,1 0 0,-1 1 0,14 12 0,-16-11-116,0 0 0,-1 0 0,-1 1 0,1 0 0,-1 0 0,-1 1 0,0 0 0,-1 0 0,0 1 0,-1 0 0,-1 0 0,0 0 0,0 0 0,-1 1-1,-1-1 1,0 1 0,-1 0 0,-1-1 0,0 1 0,-1 0 0,0 0 0,-1-1 0,-1 1 0,-6 20 0,-4 3 20,-2 0 0,-2-2-1,-1 0 1,-45 64 0,24-46-200,-3-2 0,-56 52 0,50-61 59,43-38 57,0-1 0,0-1 1,0 1-1,-10 3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16492,'5'14'1792,"10"-10"-1000,5-4-296,9-1 728,4-5-207,6-3-265,2-3-280,-1-4-888,-1 0-488,-9-6 744,-8 0-200,-11-3-137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51 13075,'-2'-20'2386,"0"17"-1194,0 13-383,-50 443 1797,52-445-2546,-3 8 69,2-11 2,0 1 0,1 0 0,-1-1-1,1 1 1,1 11 0,0-17-108,-1-1 1,1 1-1,-1 0 0,1 0 1,-1 0-1,0 0 1,1-1-1,-1 1 0,1 0 1,-1 0-1,0-1 1,1 1-1,-1 0 1,0 0-1,1-1 0,-1 1 1,0 0-1,0-1 1,1 1-1,-1-1 0,0 1 1,0 0-1,0-1 1,1 1-1,-1-1 0,0 1 1,0 0-1,0-1 1,23-57 496,16-63 1,-6 15-422,-15 52-96,-9 25-23,0 1 0,2 0 0,0 1 0,30-49 0,-39 74 11,-1 0 0,0 1 0,1-1 1,-1 0-1,1 1 0,0-1 0,-1 1 1,1-1-1,0 1 0,0 0 0,0 0 1,0 0-1,0 0 0,0 0 0,5-1 1,-5 2-4,-1 0 0,1 0 0,0 0 0,0 0 0,-1 0 0,1 1 0,0-1 0,-1 0 0,1 1-1,0 0 1,-1-1 0,1 1 0,-1 0 0,1 0 0,-1 0 0,1 0 0,-1 0 0,1 0 0,-1 0 0,0 0 0,2 3 0,2 1 8,-1 1-1,0 0 1,-1-1-1,0 1 1,0 1-1,0-1 0,0 0 1,-1 1-1,0 0 1,0-1-1,-1 1 1,0 0-1,0 0 0,-1 0 1,0-1-1,0 1 1,0 0-1,-1 0 0,0 0 1,0 0-1,-1-1 1,0 1-1,0 0 1,-1-1-1,0 0 0,0 0 1,0 0-1,-1 0 1,1 0-1,-1 0 1,-1-1-1,1 0 0,-1 0 1,0 0-1,0 0 1,-9 5-1,6-5 24,0-1 0,0 1-1,-1-1 1,-16 5 0,23-8-36,-1-1 1,0 1-1,0 0 1,0-1-1,0 1 0,0-1 1,0 0-1,0 0 1,0 0-1,-1-1 0,1 1 1,0-1-1,1 1 1,-1-1-1,0 0 0,0 0 1,0 0-1,-4-3 1,6 3-45,0 0 1,0 0-1,0-1 1,0 1 0,0 0-1,0-1 1,0 1-1,0-1 1,1 1 0,-1 0-1,1-1 1,-1 0-1,1 1 1,-1-1 0,1 1-1,0-1 1,0 0-1,0 1 1,0-1 0,0 1-1,0-1 1,0 0-1,0 1 1,1-1 0,-1 1-1,1-1 1,-1 1-1,1-1 1,0 1 0,-1-1-1,3-2 1,1-2-126,0-1 0,0 0 0,1 1 0,-1 0 0,10-8 0,11-8-426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 14035,'20'-10'2326,"-20"10"-2285,0 0 1,0 0 0,0-1-1,1 1 1,-1 0-1,0 0 1,0 0 0,0 0-1,0 0 1,0 0 0,0 0-1,0 0 1,0-1 0,1 1-1,-1 0 1,0 0 0,0 0-1,0 0 1,0 0-1,0-1 1,0 1 0,0 0-1,0 0 1,0 0 0,0 0-1,0 0 1,0-1 0,0 1-1,0 0 1,0 0 0,0 0-1,0 0 1,0 0-1,0-1 1,0 1 0,0 0-1,-1 0 1,1 0 0,0 0-1,0-1 1,-13-2 1678,5 4-1584,-1-1 0,1 1 0,0 0 0,0 1 0,0 0 0,0 0-1,0 1 1,0 0 0,1 0 0,-1 1 0,1 0 0,0 0 0,0 1 0,0-1 0,-11 12 0,13-11-90,0 0 1,0 0-1,0 0 1,1 0 0,0 1-1,0 0 1,0 0 0,1 0-1,0 0 1,0 1 0,0 0-1,1-1 1,0 1 0,0 0-1,1 0 1,0 0 0,0 0-1,0 13 1,1-17-45,1 1 1,-1-1 0,1 0-1,0 1 1,0-1 0,0 0-1,1 1 1,-1-1-1,1 0 1,-1 0 0,1 0-1,0 0 1,0 0-1,0-1 1,1 1 0,-1-1-1,1 1 1,-1-1-1,1 0 1,0 0 0,0 0-1,0 0 1,0-1-1,0 1 1,0-1 0,1 0-1,-1 0 1,0 0-1,1 0 1,-1 0 0,0-1-1,1 1 1,-1-1-1,5 0 1,4-1-176,-1 1-1,0-1 1,0-1-1,1 0 1,-1-1 0,0 0-1,-1 0 1,1-1-1,14-8 1,10-8-149,-3-3-118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22437,'7'1'1712,"-4"-1"-1400,0 0-136,5-4 464,-1 0-520,6-2-1040,-1-1-1336,1 2 1880,-5 1-352,-2 0-233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11602,'0'-2'426,"1"0"0,0 0 0,-1 0 0,1 0 0,0 0 0,0 0 0,0 0 0,0 0 0,0 0 0,3-2 0,-4 4-352,0 0 0,0 0-1,1-1 1,-1 1 0,0 0-1,0 0 1,0 0 0,1 0-1,-1 0 1,0-1 0,0 1-1,0 0 1,1 0 0,-1 0-1,0 0 1,0 0 0,1 0-1,-1 0 1,0 0 0,0 0-1,1 0 1,-1 0 0,0 0-1,0 0 1,1 0 0,-1 0-1,0 0 1,0 0 0,1 0-1,-1 0 1,0 1 0,1-1-1,4 15 1383,0 18-353,11 52-61,-14-78-995,0 1 1,0-1-1,1 1 0,1-1 0,-1 0 0,1 0 1,0 0-1,7 8 0,-9-13-30,-1-1 1,1 1-1,0 0 1,0-1-1,0 1 1,1-1-1,-1 0 1,0 0 0,0 0-1,1 0 1,-1 0-1,1 0 1,-1-1-1,1 1 1,-1-1-1,1 1 1,-1-1-1,1 0 1,-1 0-1,1 0 1,-1-1-1,1 1 1,-1-1-1,1 1 1,-1-1-1,1 0 1,-1 0-1,0 0 1,1 0-1,-1 0 1,4-3-1,7-4 70,-1-1 1,0 0-1,-1-1 0,12-11 0,-21 18-64,120-137 663,-96 108-592,-20 28-51,-7 12-36,-9 21-32,7-22 23,-3 9 0,-10 35 9,15-48-7,1 2 1,-1-1 0,0 0-1,1 0 1,0 0 0,0 0-1,0 0 1,1 0 0,1 8 0,-2-11-1,0-1 1,0 1-1,1 0 1,-1 0-1,0-1 1,1 1 0,-1 0-1,1-1 1,-1 1-1,1 0 1,-1-1-1,1 1 1,-1 0-1,1-1 1,0 1 0,-1-1-1,1 0 1,0 1-1,-1-1 1,1 1-1,0-1 1,0 0 0,-1 1-1,2-1 1,0 0 2,0 0 0,0 0 0,0 0 0,0 0 0,0 0 0,0-1 0,0 1 0,0 0 0,-1-1 0,4-1 0,2-1 16,1-1-1,0-1 1,10-7-1,3-4 36,0-1-1,-1-1 1,-1-1-1,23-28 1,-43 47-94,1 0-1,0 0 1,0 0 0,-1 0-1,1 0 1,0 0 0,0 0-1,-1 0 1,1 0 0,0 0-1,0 0 1,-1 0 0,1 0-1,0 0 1,0 0 0,-1 0-1,1 0 1,0 0 0,0 0-1,-1 0 1,1-1 0,0 1-1,0 0 1,0 0 0,-1 0-1,1 0 1,0-1 0,0 1-1,0 0 1,0 0 0,-1 0-1,1-1 1,0 1 0,0 0-1,0 0 1,0-1 0,0 1-1,0 0 1,0 0 0,0-1-1,0 1 1,0 0 0,0 0-1,0-1 1,0 1 0,0 0-1,0 0 1,0-1 0,0 1-1,0 0 1,0 0-1,0-1 1,0 1 0,0 0-1,0 0 1,0-1 0,1 1-1,-1 0 1,0 0 0,0-1-1,0 1 1,0 0 0,1 0-1,-1 0 1,0 0 0,0-1-1,0 1 1,1 0 0,-19 4-1286,8 0 527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59 12667,'0'-3'206,"-1"-1"1,0 1-1,0 0 1,0-1-1,0 1 1,-1 0-1,1 0 1,-1 0-1,0 0 1,1 0-1,-1 0 1,-5-5-1,6 7-113,-1 0 1,1 0-1,0 0 0,-1 0 0,1 0 0,-1 0 0,0 0 0,1 0 0,-1 1 0,0-1 0,1 0 0,-1 1 0,0 0 0,0-1 0,1 1 0,-1 0 0,0 0 1,0 0-1,0 0 0,1 0 0,-1 1 0,0-1 0,0 0 0,1 1 0,-1-1 0,0 1 0,-2 1 0,-3 2 67,-1 1 1,1 0-1,0 0 0,1 1 0,-1 0 0,1 0 1,0 1-1,1-1 0,-1 1 0,1 0 1,1 1-1,-1-1 0,-3 10 0,-6 15 378,-18 62 1,32-94-537,-13 47 488,1 1 0,-8 85 1,18-99-400,1 0 0,1 0 1,2 1-1,12 58 0,-13-88-121,6 25 13,-6-29-9,-1 0-1,0 0 1,1 0 0,-1 0 0,0 0 0,1 0 0,-1 0 0,1 0 0,0 0-1,-1 0 1,1 0 0,0 0 0,0 0 0,-1 0 0,1-1 0,0 1 0,0 0 0,0-1-1,0 1 1,2 0 0,-3-1-33,1 0 1,-1-1-1,1 1 0,-1 0 0,1-1 1,-1 1-1,1-1 0,-1 1 0,1 0 0,-1-1 1,0 1-1,1-1 0,-1 0 0,0 1 1,1-1-1,-1 1 0,0-1 0,0 1 1,1-1-1,-1 0 0,0 1 0,0-1 0,0 1 1,0-1-1,0 0 0,0 1 0,0-1 1,0 1-1,0-1 0,0 0 0,-1 0 1,0-23-1500,0 14 1076,-1 1-1,-1-1 1,0 1 0,0 0-1,-7-15 1,-4-3-449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12507,'4'-2'1952,"6"0"-744,4-1-391,11 0 2159,2 2-1392,7-1-343,2 1-153,3-2-288,-2 2-208,-5-1-544,-5-1-464,-18 3 416,-8 0-128,-7 2-104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 13227,'1'-1'56,"16"-13"3089,-9 15-765,-4 12-119,-2 34-1180,11 158 393,-8-162-1466,2 1 1,21 68-1,-20-94-97,-8-18 55,0 1 1,0-1 0,1 1-1,-1 0 1,0-1 0,0 1-1,1-1 1,-1 1 0,1-1-1,-1 1 1,0-1 0,1 1-1,-1-1 1,1 0 0,-1 1-1,1-1 1,-1 0 0,1 1-1,-1-1 1,1 0 0,-1 1-1,1-1 1,0 0 0,0 0-1,0-2-231,-1-1 0,1 1 0,-1-1 0,0 1 0,0-1 0,0 1 1,0-1-1,0 1 0,0-1 0,-1 0 0,0-3 0,0 5 177,-3-16-693,-1 0 1,0 0-1,-1 1 0,-1 0 1,-1 0-1,0 1 1,-1 0-1,-22-27 1,22 31 978,0 0 1,-1 1 0,-1 0-1,0 1 1,0 1 0,-23-15-1,14 15 982,7 3 1754,27 3-202,185 4-316,-184-2-2517,0-1 0,23-4 1,-2-4-119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17 428 12147,'-5'7'840,"4"-5"-586,-1 0 0,1 1 0,-1-1 0,1 0 0,0 1-1,0-1 1,0 1 0,0-1 0,0 4 0,1-6-209,0 0-1,0 0 1,1 0-1,-1 0 1,0 1 0,0-1-1,0 0 1,1 0-1,-1 0 1,0 0 0,0 0-1,0 0 1,0 0-1,1 0 1,-1 0 0,0 0-1,0 0 1,0 0 0,1 0-1,-1 0 1,0 0-1,0 0 1,0 0 0,1 0-1,-1 0 1,0 0-1,0-1 1,0 1 0,0 0-1,1 0 1,-1 0-1,0 0 1,0 0 0,0 0-1,0 0 1,0-1-1,1 1 1,-1 0 0,0 0-1,0 0 1,0 0-1,0-1 1,0 1 0,0 0-1,9-10 750,126-187 2082,22-29-2537,-156 225-338,20-22 8,-13 21 3,-7 2-11,-1 1 1,0-1-1,1 1 1,-1 0-1,0-1 0,0 1 1,0-1-1,1 1 1,-1 0-1,0-1 1,0 1-1,0 0 1,0-1-1,0 1 0,0 0 1,0-1-1,0 1 1,0 0-1,-1 0 1,-35 197 327,30-157-176,1 1 0,3-1 0,3 66 0,0-101-111,1 1-1,0-1 1,0 0-1,5 10 1,-6-14-59,-1-1 1,1 0-1,0 1 1,0-1-1,0 0 1,0 0-1,0 0 1,0 0-1,0 1 1,0-2-1,2 3 1,-2-3-17,-1 0-1,0 0 1,1 0 0,-1 0-1,1 0 1,-1 0 0,1 0 0,-1 0-1,1 0 1,-1 0 0,1 0 0,-1 0-1,1 0 1,-1 0 0,1 0-1,-1 0 1,1-1 0,-1 1 0,0 0-1,1 0 1,-1-1 0,1 1 0,-1 0-1,0-1 1,1 1 0,-1 0-1,0-1 1,1 1 0,-1 0 0,0-1-1,1 1 1,-1-1 0,0 1 0,0-1-1,1-1-4,0 1 0,-1 0 0,1-1-1,-1 1 1,1-1 0,-1 1 0,1-1 0,-1 1-1,0-1 1,0 1 0,0-1 0,0 1 0,0-3-1,-3-11-305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11026,'0'73'4734,"-2"105"-2996,-3-76-1306,4-102-423,1 1 0,0-1 0,0 0 0,0 1 0,0-1-1,0 1 1,0-1 0,0 1 0,0-1 0,0 0 0,0 1-1,0-1 1,0 1 0,0-1 0,0 0 0,0 1 0,1-1-1,-1 1 1,0-1 0,0 0 0,0 1 0,1-1-1,-1 0 1,0 1 0,0-1 0,1 0 0,-1 1 0,0-1-1,1 0 1,8-6 226,9-17 12,27-61 203,-27 49-274,36-54 1,-54 88-172,1 0 1,0 0-1,-1-1 0,1 1 0,0 0 1,0 0-1,-1 0 0,1 1 0,0-1 1,0 0-1,0 0 0,0 0 0,0 1 1,0-1-1,1 1 0,-1-1 0,0 0 1,0 1-1,0 0 0,1-1 0,-1 1 1,2 0-1,-2 0-2,0 1 1,-1-1 0,1 1-1,0-1 1,0 1-1,0-1 1,-1 1-1,1 0 1,0 0 0,-1-1-1,1 1 1,0 0-1,-1 0 1,1 0-1,-1 0 1,1-1 0,-1 1-1,0 0 1,1 0-1,-1 0 1,0 1 0,3 8 5,-2 0 0,1 0 0,-1 1 0,-1 9 1,-7 54 49,3-44-48,4-30-11,0 0 1,0 1-1,0-1 0,0 0 0,-1 1 0,1-1 0,0 1 1,0-1-1,0 0 0,0 1 0,0-1 0,0 1 1,0-1-1,0 0 0,0 1 0,0-1 0,0 1 0,1-1 1,-1 0-1,0 1 0,0-1 0,0 1 0,0-1 1,1 0-1,-1 1 0,0-1 0,0 0 0,1 1 0,-1-1 1,0 0-1,0 1 0,1-1 0,-1 0 0,0 0 1,1 0-1,-1 1 0,1-1 0,-1 0 0,0 0 0,1 0 1,-1 0-1,1 1 0,-1-1 0,0 0 0,1 0 0,-1 0 1,1 0-1,-1 0 0,0 0 0,1 0 0,-1 0 1,1 0-1,-1-1 0,0 1 0,1 0 0,-1 0 0,1 0 1,-1 0-1,1-1 0,27-15 6,-22 11-4,76-53 26,-56 37 7,2 1-1,49-26 1,-76 46-34,0-1 0,0 0 0,1 1 0,-1-1 0,0 1 1,0 0-1,1-1 0,-1 1 0,0 0 0,0 0 0,1 0 0,-1 0 0,0 0 0,1 0 0,-1 0 1,0 0-1,1 0 0,-1 1 0,0-1 0,0 0 0,1 1 0,-1-1 0,0 1 0,2 1 0,-1-1 0,-1 1 0,1 0 0,-1 0 0,1 0-1,-1-1 1,0 1 0,0 1 0,0-1 0,0 0-1,0 0 1,0 0 0,0 4 0,1 7 4,0 1 1,-1-1 0,0 23 0,-1-35-4,-9 70 97,6-52-93,-2 33 1,5-52-30,0 0 0,0 1 1,0-1-1,0 0 0,0 0 1,0 1-1,0-1 0,0 0 1,0 1-1,0-1 0,0 0 1,0 1-1,0-1 0,0 0 1,0 1-1,0-1 0,1 0 1,-1 0-1,0 1 0,0-1 1,0 0-1,1 0 1,-1 1-1,0-1 0,0 0 1,0 0-1,1 1 0,-1-1 1,0 0-1,1 0 0,-1 0 1,0 0-1,0 0 0,1 1 1,-1-1-1,1 0 0,12-5-231,11-17 74,-1-10-81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14899,'-1'23'1969,"4"7"-1169,5-3-296,1 2 1104,7-2-752,1 0-63,6-7-321,3-5-352,4-12-760,0-5-305,3-14 729,-3-7-160,-3-11-160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18404,'-9'13'1632,"11"-12"-1056,6 1-208,11-4 649,5-2-153,11-2-272,6 1-104,8-3-184,1 1-80,-1 0-240,-3 0-128,-10 3-344,-8 2-264,-12 4-448,-10-1-1241,-18 2 1873,-8 0-408,-10 0-160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 15787,'-3'7'1817,"12"1"-873,7-8-304,11-1 952,9-5-359,8-1-289,6-2-88,2-1-536,-2-1-360,-5-1-992,-7 1 88,-15 0 672,-10 1-240,-14 1-201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2 419 14091,'0'0'8,"-1"11"3571,12-15-1685,1-3-1626,-1 0-1,0-1 0,0 0 1,-1 0-1,0-1 0,0-1 1,-1 0-1,0 0 1,-1-1-1,0 0 0,-1 0 1,11-24-1,-5 7-236,-2 0-1,-1-1 1,-2 0-1,9-49 1,-15 66-32,0 3-7,-1-1 1,0 1-1,0-1 1,-1 1 0,0-1-1,-1-10 1,-9 72-87,5 32 36,3 0 0,10 93 0,-8-167-107,0-8 15,-1 0 1,1 0-1,0 0 1,0-1-1,0 1 1,0 0-1,0 0 1,0 0-1,1-1 1,-1 1-1,1 0 1,-1 0-1,1-1 1,-1 1-1,3 3 1,1-6-362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2 271 12971,'-1'1'80,"1"0"1,0-1-1,0 1 1,0-1-1,-1 1 1,1 0-1,0-1 0,0 1 1,0-1-1,0 1 1,0 0-1,0-1 1,0 1-1,0 0 1,1-1-1,-1 1 1,0-1-1,0 1 0,0 0 1,1-1-1,-1 1 1,0-1-1,1 1 1,-1-1-1,0 1 1,1-1-1,-1 1 1,1 0-1,1-1 40,-1 1 1,0-1-1,0 1 1,1-1-1,-1 1 1,0-1-1,1 0 1,-1 0-1,1 0 1,-1 0-1,0 0 1,3 0-1,7-2 443,0 0 1,19-7-1,-21 7-296,274-90 2915,52-15-2531,-243 82-610,159-20 0,-149 38 103,-102 7-141,0-1 0,1 1 0,-1 0 0,0 0 0,1 0 0,-1 0 1,1 0-1,-1 0 0,1 0 0,-1 0 0,1 1 0,-1-1 1,0 0-1,1 0 0,-1 0 0,1 0 0,-1 1 0,0-1 1,1 0-1,-1 0 0,0 1 0,1-1 0,-1 0 0,0 1 0,1-1 1,-1 0-1,0 1 0,1-1 0,-1 0 0,0 1 0,0-1 1,0 1-1,1-1 0,-1 1-40,-1-1-1,1 0 1,0 1 0,0-1 0,-1 0 0,1 0-1,0 0 1,-1 1 0,1-1 0,0 0 0,-1 0-1,1 0 1,0 0 0,-1 1 0,1-1 0,0 0-1,-1 0 1,1 0 0,0 0 0,-1 0-1,1 0 1,-1 0 0,1 0 0,0 0 0,-1 0-1,1 0 1,0 0 0,-1 0 0,1-1 0,0 1-1,-1 0 1,0 0 0,-18-5-486,14 3 408,-9 0-264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14627,'0'0'182,"1"1"-1,-1-1 1,1 1-1,-1 0 1,0-1-1,1 1 0,-1 0 1,0-1-1,0 1 1,1 0-1,-1 0 1,0-1-1,0 1 1,0 0-1,0 0 1,0-1-1,0 1 1,0 0-1,0 0 1,0 0-1,0 27 979,0-23-848,0 9 40,1 1 1,4 19 0,-4-28-302,0 0 0,1 0 1,0 0-1,0 0 0,1 0 1,-1 0-1,1 0 1,4 5-1,-6-10-22,0 0 0,0 0 1,0 0-1,0-1 0,0 1 0,1 0 1,-1 0-1,0-1 0,0 1 0,0-1 1,1 1-1,-1-1 0,0 0 0,1 1 1,-1-1-1,1 0 0,-1 0 0,0 0 1,1 0-1,-1 0 0,0 0 0,1 0 1,-1 0-1,0-1 0,1 1 0,-1-1 1,0 1-1,1-1 0,-1 1 0,0-1 1,0 0-1,0 1 0,2-2 0,6-4 158,-1 0 0,0 0-1,10-10 1,-15 12-137,25-25 253,-1-1 0,36-53 0,-60 92-367,-1 18 10,0 4 16,-2-30 40,0 1 0,0-1 0,0 1-1,0-1 1,1 1 0,-1-1 0,0 1-1,1-1 1,0 1 0,-1-1 0,1 1 0,0-1-1,-1 0 1,1 0 0,0 1 0,0-1-1,0 0 1,0 0 0,0 0 0,0 0-1,1 0 1,-1 0 0,0 0 0,0 0-1,1-1 1,-1 1 0,1 0 0,-1-1-1,3 1 1,-1-1 19,1 0-1,-1 0 1,0-1-1,1 0 1,-1 1 0,0-1-1,0-1 1,1 1-1,-1 0 1,0-1-1,0 1 1,4-5 0,13-8 120,-2-1-1,1-2 1,-2 1 0,0-2 0,-2 0 0,16-22 0,-31 37-1887,-6 7 743,-8 6 198,6 0 114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15131,'-1'0'107,"1"1"1,0-1-1,0 0 0,0 1 0,0-1 0,0 0 0,0 1 1,0-1-1,0 0 0,0 1 0,1-1 0,-1 0 0,0 1 0,0-1 1,0 0-1,0 1 0,0-1 0,1 0 0,-1 1 0,0-1 1,0 0-1,0 1 0,1-1 0,-1 0 0,0 0 0,1 1 1,-1-1-1,0 0 0,0 0 0,1 0 0,-1 1 0,0-1 0,1 0 1,-1 0-1,0 0 0,1 0 0,19 1 1803,25-10-491,-45 9-1379,52-16 677,-2-3 1,60-31-1,-69 30-773,1 1 1,1 2-1,81-20 1,-107 36-1942,-27 3-1396,0-2 2544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14843,'3'-10'2716,"1"20"-1027,-1 20-194,-3 11-574,1 1-469,-6 49-1,33-249 873,-20 127-1314,1 0 0,2 0 0,17-36 1,-27 65-13,0 0 0,0 0 1,0 0-1,0 0 1,1 0-1,-1 0 0,0 0 1,1 1-1,0-1 0,-1 1 1,1-1-1,0 1 0,-1 0 1,1-1-1,0 1 0,0 0 1,0 0-1,0 0 0,0 0 1,4 0-1,-3 1-3,-1 0 1,0 0-1,0 0 0,1 1 0,-1-1 0,0 1 1,0 0-1,0 0 0,0-1 0,0 1 0,0 1 1,0-1-1,0 0 0,0 0 0,0 1 0,0-1 0,-1 1 1,1-1-1,2 5 0,-1-3 12,1 2 0,-2-1 0,1 0 0,0 1 0,-1-1 0,0 1 0,0-1 0,0 1 0,-1 0-1,1 0 1,-1 0 0,0 0 0,-1 0 0,1 0 0,-1 1 0,0-1 0,-1 0 0,1 0 0,-1 0 0,0 0 0,0 0 0,0 0 0,-1 0 0,1 0-1,-1-1 1,-1 1 0,1-1 0,-1 1 0,1-1 0,-1 0 0,0 0 0,-1 0 0,1 0 0,-1 0 0,0-1 0,0 0 0,0 0 0,0 0 0,0 0 0,-1 0-1,1-1 1,-1 0 0,0 0 0,-6 2 0,9-4-31,1 1 0,0-1 0,0 1 0,0-1 1,-1 0-1,1 1 0,0-1 0,0 0 0,-1 0 0,1 0 0,0 0 0,0 0 0,-1 0 0,1 0 0,0-1 0,0 1 1,-1 0-1,1-1 0,0 1 0,0-1 0,0 1 0,-1-1 0,1 1 0,0-1 0,0 0 0,-1-1 0,1 0-65,0 1 0,0-1-1,1 0 1,-1 0 0,1 0-1,-1 0 1,1 1 0,0-1-1,0 0 1,0 0 0,0 0-1,0 0 1,0 0 0,0 0-1,1-3 1,2-7-262,1 0 1,0 0-1,1 0 0,5-11 0,7-8-369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15515,'7'14'1638,"-1"0"-1,7 25 1,-2-5-243,-7-21-1276,0 1-1,0 0 0,-2 0 1,1 0-1,-2 0 0,0 0 1,-1 0-1,0 0 0,-1 1 1,-1-1-1,0 0 0,-1 0 1,0 0-1,-8 19 0,4-17-366,0-1 0,-1 1 0,0-1 0,-1 0 0,-1-1-1,0 0 1,-1-1 0,-1 0 0,0 0 0,-1-2 0,-21 17-1,28-24 97,-1 0 0,0 0 0,0 0 0,0-1-1,0 0 1,-11 3 0,-3-4-487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10538,'1'0'94,"-1"0"0,0 0 0,0 0 0,1 0 0,-1-1 0,0 1 0,1 0 0,-1 0 0,0 0 0,1 0 0,-1 0 0,0 0 0,1 0 0,-1 0 0,0 0 0,1 0 0,-1 0 0,0 0 0,1 0-1,-1 0 1,0 0 0,1 0 0,-1 0 0,0 0 0,1 0 0,-1 0 0,0 1 0,0-1 0,1 0 0,-1 0 0,0 0 0,1 0 0,-1 1 0,0-1 0,0 0 0,0 0 0,1 1 0,-1-1 0,0 0 0,0 1 0,0-1 0,1 0 0,-1 0 0,0 1-1,0-1 1,0 0 0,0 1 0,0-1 0,0 0 0,0 1 0,0-1 0,0 0 0,0 1 0,0-1 0,0 0 0,0 1 0,0-1 0,0 0 0,0 1 0,0-1 0,0 0 0,-1 1 0,1-1 0,0 0 0,0 1 0,-1-1 0,-16 28 1547,10-18-1380,-9 17-145,1 1 0,1 0 0,2 1 0,1 1 0,1 0 0,2 0-1,1 1 1,1 0 0,2 0 0,1 0 0,1 1 0,3 32 0,-1-55-123,1 0 0,0 0-1,1 0 1,0-1 0,0 1 0,1 0 0,0-1-1,1 1 1,0-1 0,0 0 0,10 14 0,-8-16-18,-1 0 0,1 0 1,0-1-1,0 0 1,1 0-1,0-1 0,0 1 1,0-1-1,0-1 1,0 0-1,1 0 0,-1 0 1,12 2-1,27 2-79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14771,'0'0'42,"0"0"-1,0 0 1,0 0-1,0 0 0,0 0 1,0-1-1,0 1 1,0 0-1,0 0 1,0 0-1,0 0 1,0 0-1,0 0 1,0-1-1,0 1 0,0 0 1,0 0-1,0 0 1,1 0-1,-1 0 1,0 0-1,0 0 1,0 0-1,0 0 1,0-1-1,0 1 0,0 0 1,0 0-1,1 0 1,-1 0-1,0 0 1,0 0-1,0 0 1,0 0-1,0 0 0,0 0 1,0 0-1,1 0 1,-1 0-1,0 0 1,0 0-1,0 0 1,0 0-1,0 0 1,0 0-1,1 0 0,-1 0 1,0 0-1,0 0 1,0 0-1,0 0 1,0 0-1,0 0 1,0 1-1,1-1 1,-1 0-1,0 0 0,0 0 1,0 0-1,0 0 1,0 0-1,4 13 1012,-1 19-492,-2-31-484,6 119 605,16 139-389,-16-227-1095,-9-36-276,-2-2 707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15531,'-9'32'1993,"-4"3"-1201,-4 10-240,-2 1 944,2 2-399,3 3-137,4-8-392,4-3-272,6-10-656,3-7-520,7-16 744,3-6-192,1-11-120</inkml:trace>
  <inkml:trace contextRef="#ctx0" brushRef="#br0" timeOffset="1">465 63 19796,'26'-6'1593,"7"0"-1201,3-1-184,6 1 664,2-1-576,8 3-408,-4 2-248,1 4-640,-5 2-129,-12 3 761,-13 0-240,-19 9-200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14899,'-2'-5'1521,"4"-2"-913,1 0-160,8 0 720,3 0-112,9 2-312,2 3-152,2 2-239,2 1-57,-4 3-144,1 2-272,0-3-721,-2-5 745,4-13-80,0-4-120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 13515,'-3'-4'5227,"3"4"-5102,-13 7 823,1 7-818,0 1-1,1-1 1,0 2 0,1 0-1,1 0 1,0 1 0,2 0-1,0 0 1,-7 27 0,8-23-86,1 0-1,2 0 1,0 0 0,1 0 0,1 1 0,1-1-1,1 0 1,4 23 0,-4-37-17,0 0 0,1 0 0,0 0 0,0 0 0,1 0 0,0-1 0,0 1 0,1-1 0,-1 1 0,1-1 1,9 10-1,-8-12 4,-1 0 0,1-1 0,0 1 0,0-1 0,0 0 0,0 0 0,1 0 0,-1-1 0,1 0 0,0 0 0,0 0 1,0-1-1,-1 0 0,11 1 0,-12-2-78,13 2 210,0-1 0,23-2 0,-36 1-304,-1 0 0,0 0 0,0-1 1,0 1-1,0-1 0,0 0 0,0 0 0,0 0 0,0 0 1,0 0-1,0-1 0,0 0 0,-1 1 0,1-1 1,-1 0-1,1 0 0,-1 0 0,0 0 0,1-1 0,1-3 1,-3 4 72,0 0 0,-1 0 1,1 0-1,-1-1 0,1 1 1,-1 0-1,0 0 0,0-1 1,0 1-1,0 0 0,0-1 1,0 1-1,-1 0 0,1 0 1,-2-3-1,1-2-123,-6-29-593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14915,'6'4'1857,"8"-3"-1129,3-3-240,3-4 1000,9-3-640,1 2-95,4-2-137,2 1-200,-4 2-384,-1 2-152,-5 4-448,-4 3-201,-9 2-255,-6 0 720,-10 2-232,-7-1-184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12915,'0'7'1824,"6"0"-992,7-4-256,4-3 1521,9 0-1233,1-3-72,6 0-336,3-1-296,0-2 1505,-6 3-1473,-7 1 8,-5-1 32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14731,'0'0'53,"0"0"-1,1 0 0,-1 0 1,0-1-1,0 1 0,0 0 1,0 0-1,1 0 1,-1-1-1,0 1 0,0 0 1,1 0-1,-1 0 1,0 0-1,0 0 0,0 0 1,1 0-1,-1-1 0,0 1 1,0 0-1,1 0 1,-1 0-1,0 0 0,1 0 1,-1 0-1,0 0 0,0 0 1,1 0-1,-1 0 1,0 1-1,0-1 0,1 0 1,-1 0-1,0 0 1,5 10 803,-4 14 86,-1-23-882,-3 82 657,-5 0 0,-3 0 0,-26 98 0,32-164-586,6-26-12,6-28-19,57-166-48,-50 168-100,1 0 0,1 2 1,36-53-1,-49 81 39,0 0 0,1 1 0,-1 0 0,1 0 0,0 0 0,0 1 0,1-1 0,-1 1 0,1 0 0,8-5 0,-11 8 6,0-1 0,1 0 0,-1 1 0,1-1 0,-1 1-1,1-1 1,-1 1 0,1 0 0,-1 0 0,1 1 0,-1-1 0,0 0 0,1 1 0,-1-1 0,1 1-1,-1 0 1,0 0 0,0 0 0,1 0 0,-1 0 0,0 0 0,0 1 0,0-1 0,0 1-1,0 0 1,2 2 0,2 2-5,0 0 0,0 1 0,-1-1 0,0 1 0,0 1 0,-1-1 0,0 0-1,0 1 1,0 0 0,-1 0 0,-1 0 0,1 1 0,-1-1 0,1 15 0,-3-21 8,0 0 0,0 1 1,-1-1-1,1 1 0,-1-1 0,1 0 0,-1 1 1,0-1-1,0 0 0,0 0 0,0 1 0,0-1 1,-1 0-1,1 0 0,-4 3 0,1-2 5,1 1 0,-1-1 0,-1 0-1,1 0 1,0-1 0,-1 1-1,-5 2 1,-5 0 20,-1 0 0,0 0-1,-28 3 1,36-7-49,-6 2-168,0-1 1,0 0 0,0-1-1,-1-1 1,1 0 0,-1-1-1,-19-4 1,26 1-448,10 5 203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 14467,'-6'23'1240,"-5"0"-816,-3 5-167,-6 5 351,0-3 8,-6 4-104,-1 2-64,-2-5-128,3-3-88,5-5-56,1-6-16,7-10-272,3-6-248,7-11 336,1-10-88,8-6-48</inkml:trace>
  <inkml:trace contextRef="#ctx0" brushRef="#br0" timeOffset="1">39 0 15779,'1'26'1857,"7"1"-1217,0 2-280,5 1 984,3 0-576,5-1-247,2-3-625,4-5-393,1-8 433,-2-3-136,-2-4-88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20916,'0'3'2097,"1"-3"-1897,5 0 608,1 0-368,3-4-816,2-2-504,-6-8 720,1-2-184,-3-4-128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13931,'0'0'69,"0"0"0,0 0 0,0 0 0,0 0 0,1 0 0,-1 0 0,0 0 0,0 0 0,0 0-1,1 0 1,-1 0 0,0 0 0,0 0 0,0 0 0,0 0 0,1 0 0,-1 0 0,0 0 0,0 0 0,0 1 0,0-1 0,0 0 0,0 0 0,1 0 0,-1 0 0,0 0 0,0 1-1,0-1 1,0 0 0,0 0 0,0 0 0,0 0 0,0 1 0,0-1 0,0 0 0,1 0 0,-1 0 0,0 0 0,0 1 0,0-1 0,0 0 0,0 0 0,0 0 0,-1 1 0,-4 11 1977,-18 19 2,16-21-1586,-129 196 1487,102-151-1968,30-47 100,-2 2-364,1-2-1,-1 1 1,-11 13-1,16-21 237,0-1 0,1 1-1,-1 0 1,0 0 0,0 0-1,0 0 1,1-1 0,-1 1-1,0 0 1,0-1-1,0 1 1,0 0 0,0-1-1,0 1 1,0-1 0,-1 0-1,1 1 1,0-1 0,0 0-1,0 0 1,0 0 0,0 0-1,-1 0 1,1 0 0,0 0-1,0 0 1,0 0 0,0 0-1,0-1 1,0 1 0,-1 0-1,1-1 1,0 1 0,0-1-1,0 1 1,0-1 0,0 0-1,0 1 1,1-1 0,-1 0-1,-2-1 1,-8-18-508</inkml:trace>
  <inkml:trace contextRef="#ctx0" brushRef="#br0" timeOffset="1">2 71 17668,'7'3'1720,"3"13"-1112,0 1-248,9 11 793,1 3-265,6 3-344,1 2-216,5-3-456,2-2-232,-2-8-352,-4-3 568,-8-11-104,-4-2-128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13859,'1'0'164,"1"-1"0,-1 0 0,1 1 0,-1 0 0,1-1 0,-1 1 0,1 0 0,-1 0 0,1 0 0,-1 0 0,1 0 0,-1 0 0,1 0 0,-1 0 0,1 0 0,-1 1 0,1-1 0,-1 1 0,1-1 0,-1 1 0,3 1 0,-2 0-1,0-1-1,-1 1 1,1 0-1,0 0 1,-1 0-1,1 0 1,-1 0-1,1 0 1,-1 0-1,0 1 1,2 4-1,0 3 41,-1 1-1,1-1 0,-2 1 0,2 20 0,-4 35-28,-13 96-1,3-68-1228,9-84 425,0-16-65,1-8 208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17252,'0'1'1632,"8"-1"-1000,3 0-240,11 0 688,3 1-223,10-1-513,5-1-344,10-6 144,-7-6-96,-1-4-152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15587,'0'4'1769,"26"-1"-977,8-3-312,15 0 792,0-3-288,9-1-287,3 0-273,-7-2-1000,-5 2 592,-22 4-184,-5 0-89</inkml:trace>
  <inkml:trace contextRef="#ctx0" brushRef="#br0" timeOffset="1">1281 2 21637,'-10'-1'153,"-1"1"1,1-1 0,-1 2 0,1-1 0,-1 2-1,1-1 1,0 1 0,0 1 0,0 0 0,0 0-1,0 1 1,1 0 0,-1 1 0,1 0 0,0 0-1,-13 11 1,11-8-151,1 1-1,0 0 0,0 0 1,1 1-1,0 0 1,1 1-1,0 0 0,1 0 1,0 1-1,1 0 1,0 0-1,-6 18 1,11-26-21,0 0 0,0 0 0,0 1 1,0-1-1,1 0 0,0 0 0,-1 0 1,2 0-1,-1 1 0,0-1 0,1 0 1,0 0-1,0 0 0,0 0 1,0 0-1,1 0 0,-1 0 0,1 0 1,0-1-1,0 1 0,1-1 0,-1 1 1,1-1-1,0 0 0,-1 0 0,1 0 1,1 0-1,-1 0 0,0-1 1,1 0-1,-1 1 0,1-1 0,0-1 1,0 1-1,-1 0 0,9 1 0,5 2-494,-1-2 0,0 0-1,1 0 1,32-1 0,69-8-1750,-108 6 2240,43-6-899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14283,'1'0'119,"0"1"0,0-1 0,0 1 0,-1-1 0,1 0 0,0 1 0,0 0 0,-1-1 0,1 1 1,0-1-1,-1 1 0,1 0 0,0 0 0,-1-1 0,1 1 0,-1 0 0,1 0 0,-1 0 0,0-1 0,1 1 0,-1 0 0,0 1 0,8 23 496,-7-21-252,15 67 792,-4 2 0,5 113 1,-13-143-1065,-3 1 0,-1-1 0,-8 62 0,7-102-86,1-1 1,0-1 0,0 1 0,0 0 0,-1-1 0,1 1 0,0 0 0,-1-1 0,1 1 0,-1-1 0,0 1 0,0-1 0,1 1 0,-1-1 0,0 1 0,0-1 0,0 0 0,-1 1 0,1-1 0,-2 2 0,3-3-4,-1 0 0,1 0 0,0-1 1,0 1-1,-1 0 0,1 0 0,0 0 0,-1 0 0,1 0 0,0 0 1,0 0-1,-1 0 0,1-1 0,0 1 0,0 0 0,-1 0 0,1 0 0,0-1 1,0 1-1,-1 0 0,1 0 0,0-1 0,0 1 0,0 0 0,0 0 1,-1-1-1,1 1 0,0 0 0,0-1 0,0 1 0,0 0 0,0 0 1,0-1-1,0 1 0,0 0 0,0-1 0,0 1 0,-1-16 9,0 14-8,1-78-208,3-1 1,3 1 0,4 1-1,27-108 1,-34 177 174,-1 1 0,1 0 0,0 0 0,1 0 0,0 0 0,7-10 0,-10 17 29,1 0 0,-1 0 0,1 0 0,0 0 0,0 0 0,-1 1 0,1-1 0,0 1 0,0-1 0,0 1 0,1 0 0,-1 0 0,0 0 0,0 0 0,1 0 0,-1 1 0,0-1 0,1 1 0,-1-1 0,1 1 0,-1 0 0,1 0 0,-1 0 0,0 0 0,1 0 0,-1 1 0,1-1 0,-1 1 0,0-1 0,3 2 0,3 1 1,-1 0-1,0 0 1,1 1 0,-2 0 0,1 0 0,0 1-1,-1 0 1,0 0 0,0 0 0,0 1-1,-1 0 1,0 0 0,6 8 0,-8-9 7,-1-1-1,1 1 1,-1 0 0,0-1 0,0 1 0,0 0-1,-1 0 1,0 0 0,0 0 0,0 1 0,-1-1-1,1 0 1,-1 0 0,0 1 0,-1-1 0,1 0-1,-1 0 1,0 0 0,-1 0 0,1 0 0,-3 6-1,-2 1 37,-1-1-1,0 0 1,0 0-1,-1-1 0,0 0 1,-1 0-1,-18 15 0,19-18-40,-1-1-1,1 1 0,-1-1 1,0-1-1,-1 0 0,1 0 1,-1-1-1,0 0 0,-20 4 1,29-7-56,-1-1 0,1 0 0,0 1 0,0-1 0,-1 0 0,1 0 0,0 0 0,0 0 0,-1 0 0,1-1 0,0 1 0,0 0 0,-1-1 1,1 1-1,0 0 0,0-1 0,0 1 0,0-1 0,0 0 0,-1 1 0,1-1 0,0-1 0,0 1-10,0-1 0,0 1 0,1 0 0,-1-1 0,1 1 0,-1-1 0,1 1 0,0-1 0,-1 1 0,1-1 0,0 1 0,0-1 0,0 1 0,0-1 0,1 1 0,-1-1 0,0 1 0,1-3 0,7-21-411,5-1-138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17948,'-3'16'1648,"1"4"-1128,2 1-232,3 5 681,1 3-233,7-5-288,3 1-184,6-8-432,4-6-176,5-11-536,2-6-177,2-14 793,2-7-248,-2-13-128</inkml:trace>
  <inkml:trace contextRef="#ctx0" brushRef="#br0" timeOffset="0.08">324 0 14211,'-20'45'1656,"-1"3"-1055,-2 1-201,0 1 888,6-2-576,2-4-88,5-7-248,3-2-264,6-11-632,1-5 520,3-7-136,5-3-72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19820,'-12'8'1697,"-2"7"-1209,-5-1-208,4 5 760,0 1-336,5-2-448,2 0-192,9-10-560,5-6-488,7-10 808,-2-6-168,5-6-96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13859,'0'8'1792,"6"2"-1055,0 1-289,-1 3 1344,3 5-1016,-3 0-160,1-1-512,-2-3-392,5-8 312,-2-7-120,8-7-112</inkml:trace>
  <inkml:trace contextRef="#ctx0" brushRef="#br0" timeOffset="1">248 1 15379,'-8'19'803,"0"0"-1,1 1 0,1 0 1,1 0-1,1 1 1,-3 39-1,-2 5-321,-2-6-698,-2-2-1,-2 1 1,-46 108 0,39-113-247,16-32 164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22037,'0'-9'264,"2"48"-168,-2 2-40,-2-5-32,2-7-144,-1-6-64,1 0-240,-1-8-136,-1-7 904,-5-14-480,6-1-32,-10-5 112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11 367 13507,'-1'0'157,"0"1"1,1-1-1,-1 1 1,1-1 0,-1 1-1,0-1 1,1 1-1,-1-1 1,1 1-1,-1-1 1,1 1-1,0 0 1,-1-1-1,1 1 1,-1 0-1,1-1 1,0 1 0,0 0-1,-1-1 1,1 1-1,0 0 1,0 0-1,0-1 1,0 1-1,0 0 1,0 0-1,0 1 1,0 22 2087,1-23-2191,-1 0 0,0 0 0,0 0 0,1 0 0,-1 0-1,0 0 1,1 0 0,-1 0 0,1 0 0,-1 0 0,1-1 0,0 1 0,-1 0 0,1 0 0,0 0 0,0-1 0,-1 1-1,1 0 1,0-1 0,0 1 0,0-1 0,0 1 0,0-1 0,0 1 0,0-1 0,0 0 0,0 0 0,0 1-1,0-1 1,0 0 0,0 0 0,0 0 0,0 0 0,0 0 0,0 0 0,0 0 0,0 0 0,0-1 0,0 1 0,0 0-1,0-1 1,0 1 0,0 0 0,1-2 0,5 0 41,0-2-1,-1 1 0,1-1 1,-1 0-1,7-5 1,13-14 99,-1-1 0,0 0 0,32-46 0,52-90 94,-101 146-273,-1 4-7,-1 0 0,0-1 1,0 0-1,-1 0 1,6-21-1,-28 97-61,12-34-178,-1 54 0,6-77 122,0 1 0,1 0 0,0-1 0,0 1 0,1-1 1,0 1-1,0-1 0,1 1 0,0-1 0,1 0 0,4 8 0,-6-14 87,-1 0 0,1 0-1,0 0 1,0-1-1,-1 1 1,1 0-1,0-1 1,1 1-1,-1-1 1,0 0 0,3 1-1,24 5-342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1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16892,'0'-10'1464,"3"4"-1048,-2 2-200,-1 8 496,-1 6-144,0 12-200,-1 5-96,-1 16-248,0 6-24,1 8-144,-3 3-48,2-2-200,0-5-96,1-12-216,-1-8-72,0-21 464,0-12-184,2-22 24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13235,'8'-2'627,"-1"0"0,0-1-1,0 0 1,0 0 0,-1 0 0,8-6 0,-3 3-225,8-5-243,0-1 0,-1-1-1,-1 0 1,0-1 0,0-1-1,-2-1 1,0-1 0,0 0-1,17-28 1,-30 42-171,-1 1 0,0 0-1,1 0 1,0-1 0,-1 1 0,1 0-1,0 1 1,0-1 0,4-3-1,-6 5-7,1 0 0,0 0-1,0 0 1,0 0-1,0 0 1,-1 0 0,1 0-1,0 1 1,0-1-1,0 0 1,0 0 0,-1 1-1,1-1 1,0 0-1,0 1 1,-1-1 0,1 1-1,0-1 1,-1 1-1,1-1 1,0 1 0,-1 0-1,1-1 1,-1 1-1,1 0 1,-1-1-1,1 1 1,-1 0 0,0 0-1,1-1 1,-1 1-1,1 2 1,6 9-54,1 3 493,1 0-1,20 24 1,-7-21-261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12507,'68'-135'4247,"103"-284"577,-179 448-4695,2 1-1,0 1 1,-2 54 0,7-26-159,6 75 0,1-105-634,-6-29 658,0 0 0,0 0 0,0 0-1,0 0 1,0 1 0,0-1 0,0 0 0,0 0 0,0 0 0,0 0-1,0 0 1,0 0 0,0 0 0,0 1 0,0-1 0,0 0-1,0 0 1,0 0 0,1 0 0,-1 0 0,0 0 0,0 0-1,0 0 1,0 0 0,0 0 0,0 0 0,0 1 0,0-1 0,0 0-1,0 0 1,1 0 0,-1 0 0,0 0 0,0 0 0,0 0-1,0 0 1,0 0 0,0 0 0,0 0 0,1 0 0,-1 0 0,0 0-1,0 0 1,0 0 0,0 0 0,0 0 0,0 0 0,0 0-1,0 0 1,1 0 0,-1 0 0,0 0 0,0 0 0,0-1-1,0 1 1,0 0 0,0 0 0,4-16-96,-2-8-148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18284,'3'9'5721,"-2"-9"-5257,5 0-416,-3-3-1072,1 0 664,6-7 168,4-3-168,5-1-136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19748,'-2'27'1633,"-8"-1"-1209,2 4-200,3 4 400,5 2-152,2-2-168,5-4-216,6-4-584,3-3-304,-2-4 1880,0-6-1192,-11-5-56,-4-1-48</inkml:trace>
  <inkml:trace contextRef="#ctx0" brushRef="#br0" timeOffset="1">2 152 16772,'-2'-10'1800,"12"8"-1008,6-1-336,16 3 1057,6 0-369,8 0-728,6 0-456,7-9 144,1-7-64,-4-9-176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373 113 14747,'8'-6'415,"0"-1"0,-1-1 0,0 0 0,0 0 0,-1 0 0,0-1 1,0 0-1,8-17 0,-14 25-366,0 1 0,1-1 0,-1 0 1,1 1-1,-1-1 0,0 0 0,0 1 1,1-1-1,-1 0 0,0 1 0,0-1 1,0 0-1,0 0 0,0 1 0,0-1 1,0 0-1,0 0 0,0 1 0,0-1 1,0 0-1,-1 1 0,1-1 0,0 0 0,0 1 1,-1-1-1,1 0 0,0 1 0,-1-1 1,0 0-1,0 0-8,0 1 1,0 0-1,0-1 0,-1 1 1,1 0-1,0 0 0,0 0 1,0 0-1,0 0 0,-1 0 1,1 0-1,0 1 0,0-1 1,0 0-1,-2 1 0,-7 3 74,0 1 0,-16 8 0,7 0-85,1 0 1,0 0 0,0 2-1,2 0 1,0 1 0,1 1-1,0 0 1,1 1 0,1 1-1,1 0 1,1 1 0,1 0-1,-14 35 1,18-36-16,0 0 0,1 0-1,1 0 1,1 1 0,1-1 0,1 1 0,0 0 0,1-1 0,2 1-1,0 0 1,0-1 0,2 1 0,1-1 0,0 0 0,15 34 0,-14-42-55,0 0 0,0 0 0,1 0 0,1-1 1,16 17-1,-38-39-2155,-20-25 1319,11 5 229</inkml:trace>
  <inkml:trace contextRef="#ctx0" brushRef="#br0" timeOffset="1">5 432 14875,'-5'0'2441,"8"0"-1881,9-2 912,6 2-216,12-4-319,5-2-169,12-2-656,5-1-584,9-8 528,1-2-120,3-1-176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1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16436,'0'-23'1664,"2"16"-1096,-1 7-232,0 16 856,-1 5-384,3 12-359,-1 3-121,1 10-272,1 6-56,-1 1-240,0 0-216,0-6-425,-2-4 993,0-11-280,1-14-136,-2-19-48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15427,'4'-12'944,"1"0"0,8-16 0,5-12-155,-2-12-547,-3 0 0,-3-1-1,6-65 1,-5 34 97,-6 68-211,-5 16-124,0 0 0,0 0 0,1 0 0,-1 0 0,0 0 0,0 0-1,1 0 1,-1 0 0,0 0 0,0 0 0,0 0 0,1 0 0,-1 0-1,0 0 1,0 0 0,0 0 0,1 1 0,-1-1 0,0 0-1,0 0 1,0 0 0,0 0 0,1 0 0,-1 1 0,0-1 0,0 0-1,0 0 1,0 0 0,0 0 0,0 1 0,0-1 0,0 0 0,1 0-1,-1 0 1,0 1 0,0-1 0,0 0 0,10 33 157,-9-31-164,39 134 36,-33-118-633,0 0-1,2-1 1,0 1-1,1-2 1,15 20-1,-9-20 34,1-8-216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2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15963,'-7'26'1441,"3"7"-1137,-1 3-168,1 1 624,4 0-624,-1-1-144,1-3-336,1-3-200,-1-5-136,1-5 448,1-6-144,1-5-169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16051,'4'1'247,"-1"1"-1,0-1 0,1 0 1,-1 0-1,1 0 0,0-1 0,-1 1 1,7-1-1,-3 0-166,-1 0 1,1 0-1,-1-1 1,0 0-1,1 0 1,-1-1-1,0 0 1,0 0-1,0 0 1,0-1-1,0 0 1,6-4-1,-4 1 6,0 0-1,-1 0 0,0-1 0,0 0 0,0 0 0,-1-1 0,7-10 0,0-3 89,-2-1 0,-1 0-1,0 0 1,-2-1 0,10-38 0,-8 9 242,4-60 0,-13 103-384,1 0-31,1 10-31,2 13-52,0 6-50,-2-2-144,1-1 1,1-1-1,0 1 0,1-1 1,1 0-1,0 0 0,14 21 0,-20-36 147,1 1 0,-1 0-1,1 0 1,-1-1-1,1 1 1,0 0 0,0-1-1,-1 0 1,1 1-1,0-1 1,0 0 0,0 0-1,1 0 1,-1 0-1,0-1 1,3 2-1,-2-2 44,0 0-1,1 0 0,-1-1 1,0 1-1,0-1 0,0 1 0,0-1 1,0 0-1,0 0 0,0 0 1,0-1-1,3-2 0,31-18-796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9 7970,'-70'-3'352,"1"1"-256,3-1-48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93 322 10330,'-92'-1'3212,"561"11"-2178,1039-22-846,-1076-4-176,546-25 2,-1-38-26,-479 16-16,441-41 188,-700 89 56,461 32 0,-482 14-139,31 3-226,-197-33 130,-19-9-29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1001 216 9818,'-21'-24'1541,"-1"1"1,-1 1-1,-41-30 1,46 37-1501,6 6 10,1 0 1,-1 1 0,0 0-1,-1 1 1,0 1 0,0 0-1,-1 1 1,1 0-1,-1 1 1,0 0 0,0 1-1,0 1 1,-1 0 0,1 1-1,-1 1 1,1 0-1,0 1 1,-1 0 0,1 2-1,-26 6 1,2 3-14,0 1 0,1 2 0,1 2 0,0 1 0,-53 37 0,63-36-43,2 0 0,0 1 0,1 2 0,1 0-1,1 1 1,1 2 0,-29 44 0,39-50-5,1 0 0,1 1 0,1 0 0,0 0 1,2 0-1,0 1 0,2 0 0,0 0 0,1 0 0,1 32 1,3-22 1,0-1 0,2 0 0,2 0 0,0 0 1,2 0-1,20 47 0,-22-63-1,1 0 1,1-1-1,0 0 0,0-1 1,1 0-1,1 0 0,0-1 1,0 0-1,1-1 0,1 0 1,16 11-1,-8-8-2,1-2 1,0 0-1,1-2 0,0 0 1,1-1-1,34 7 0,-20-7-12,-1-2 0,1-1 0,1-2 0,-1-2 1,0-1-1,0-2 0,47-8 0,-57 5-1,0-2 1,0-1-1,-1-1 0,0-1 1,-1-1-1,0-1 1,0-1-1,-2-2 1,0 0-1,31-27 1,-22 13 69,-1-1 1,-1-2 0,-2-1 0,-1-1 0,-2-1 0,-1-2 0,-2 0 0,-2-1 0,-1-1 0,21-66 0,-37 96 4,0 0 0,-1 0 0,-1 0 0,1 0 0,-2 0 1,1 0-1,-1-12 0,-1 17-18,0 1 0,0-1-1,0 0 1,0 0 0,0 1 0,-1-1 0,1 1-1,-1-1 1,0 1 0,0 0 0,-1-1 0,1 1 0,0 0-1,-1 1 1,0-1 0,0 0 0,0 1 0,0-1-1,-4-1 1,-10-6 88,0 1-1,-1 0 0,0 2 0,0 0 1,-28-6-1,-102-15 43,40 9-718,99 17 513,1 0 1,0 0 0,1-1-1,-1 0 1,0 0 0,-9-6-1,-3-4-151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3094 247 12275,'-12'14'514,"-1"0"0,0 0 0,0-1 0,-2-1 0,1-1 0,-2 0 1,-18 10-1,-122 54 732,143-69-1140,-51 19 139,-121 31 0,-73-6-56,90-30 187,-1-7 1,-260-14-1,-80-36-296,242 16-76,204 16-5,0-2 0,0-4-1,-88-25 1,121 26 1,0-2 0,1 0 1,0-2-1,1-1 0,0-2 0,2 0 0,0-2 0,-42-39 0,46 37-2,-24-32-1,40 46-9,1-1-1,0 1 0,1-1 1,-1 1-1,2-1 0,-1-1 0,1 1 1,0 0-1,-2-13 0,5 17-56,-1 0 0,2-1 0,-1 1 0,0 0 0,1 0 0,0-1 0,0 1 0,0 0 0,0 0 0,1 0 0,0 0 0,3-6 0,4-5-245,19-24 1,-26 36 306,19-24-266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1 799 11122,'0'1'38,"0"-1"0,0 0 0,0 1 0,0-1 0,0 0-1,0 1 1,0-1 0,0 0 0,1 1 0,-1-1 0,0 0 0,0 1-1,0-1 1,0 0 0,1 0 0,-1 1 0,0-1 0,0 0-1,1 0 1,-1 1 0,0-1 0,0 0 0,1 0 0,-1 0 0,0 0-1,0 1 1,1-1 0,-1 0 0,0 0 0,1 0 0,-1 0 0,1 0-1,13-4 559,15-18 11,-24 18-322,20-17 58,0-2 0,-2-1 0,-1-1 0,0-1 0,-2 0 0,-1-2 0,25-49 0,-24 35-253,-2-1 1,-1-1-1,-3 0 1,17-87 0,-24 82-73,0-54 1,-5 48-28,2 41-60,-4 14 68,1 0 0,-1-1-1,0 1 1,0 0 0,0 0-1,1 0 1,-1 0 0,0 0-1,0 0 1,1 0 0,-1 0-1,0 0 1,0 0 0,1 0-1,-1 0 1,0 0 0,0 0-1,1 0 1,-1 0 0,0 0-1,0 0 1,1 0 0,-1 1-1,0-1 1,0 0 0,0 0 0,1 0-1,-1 0 1,0 0 0,0 1-1,0-1 1,1 0 0,17 25-51,-12-17 30,47 64 398,2-3-1,4-3 0,2-2 0,104 83 1,-107-105-27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16812,'26'23'1608,"-3"6"-1152,-10 4-64,-3 7 680,-2 7-512,-5 3-23,0 2-81,-2-3-184,-1-8-456,3-3-352,-3-11-1889,0-4 2113,-4-7-344,-3-2-256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14883,'-6'1'1192,"2"19"-871,2 13-121,1 22 376,-1 3-136,1 13-208,-1 2-40,-1 0-96,2 0-80,-2-9-240,-3-9-168,1-19 392,-4-9-72,-5-17-72,-3-7-24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20 486 12947,'-5'-18'398,"0"1"0,2-1 0,-3-33 0,6 41-287,0 0 0,0 0 1,1 0-1,1 0 0,0 1 1,0-1-1,1 1 0,6-17 1,-1 11 142,1 0 0,0 1 1,1 0-1,1 1 0,0 0 1,1 0-1,0 1 0,1 1 1,0 0-1,1 1 0,0 0 1,21-10-1,-1 2 82,1 2 0,1 1 0,0 2 0,52-11 0,-61 17-157,1 2 0,44-2 0,-65 6-164,1 1 1,0 0-1,0 0 1,-1 1-1,1 0 1,0 1-1,-1 0 1,1 0-1,-1 0 1,0 1-1,0 0 1,0 0-1,13 9 1,-17-10-16,-1 0 0,0 0 0,0 1 1,0-1-1,0 0 0,0 1 0,-1-1 1,1 1-1,-1 0 0,1-1 0,-1 1 1,0 0-1,0 0 0,0 0 0,-1 0 1,1 0-1,-1 0 0,1 0 0,-1 0 1,0 0-1,0 0 0,0 0 0,-1 0 1,1 0-1,-1 0 0,-1 5 0,-2 3-4,-1 0 0,0 0 0,0 0 0,-1 0 0,-11 14 0,-80 98 171,9-13 131,73-90-197,1 2 1,1-1-1,-14 34 0,24-48-59,1 0 1,-1 0-1,1 0 0,1 1 1,-1-1-1,1 1 1,0 12-1,1-18-34,0 1 1,0-1-1,1 1 0,-1-1 0,1 1 0,-1-1 0,1 1 0,0-1 0,0 0 1,0 1-1,0-1 0,1 0 0,-1 0 0,0 0 0,1 0 0,0 0 0,-1 0 1,1 0-1,0 0 0,0-1 0,0 1 0,0-1 0,0 1 0,1-1 0,3 2 1,12 3-206,1-1 0,1-1 0,-1-1 0,0 0 0,31 0 0,-4 0-196,-17-1 790,2 1-323,48 9 1,-45-3-269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153 205 15771,'3'-1'105,"0"-1"0,-1 1-1,1-1 1,0 0-1,-1 0 1,0 0 0,1 0-1,-1 0 1,4-5-1,-4 4 8,5-4-95,-2-1 1,1 1-1,-1-1 1,0-1-1,0 1 1,-1-1-1,0 0 1,4-14-1,-7 19 24,0-1 0,-1 1 0,1 0 0,-1 0 0,0 0 0,0-1 0,0 1 0,0 0 0,-2-7-1,1 9 1,1-1 0,-1 1 0,0 0 0,0 0 1,0 0-1,-1 0 0,1 0 0,0 0 0,-1 0 0,1 0 0,-1 0 0,0 1 0,1-1 0,-1 1 0,0-1 0,0 1 0,0 0 0,-3-2 0,2 2 11,0 0 0,0 0 0,0 0 0,-1 1 0,1-1 0,0 1 0,-1 0 0,1 0 0,0 0 0,-1 0 0,1 1 0,0-1 0,-1 1 0,1 0 1,0 0-1,0 0 0,-1 0 0,1 0 0,0 1 0,1 0 0,-1-1 0,0 1 0,0 0 0,-2 3 0,-6 4 55,2 0 0,-1 0-1,1 1 1,-14 20 0,14-17-54,1 1 1,0 1 0,1-1-1,0 1 1,-5 21 0,10-30-78,0 1 0,0-1 0,1 1 0,0-1 0,0 1 1,1 0-1,-1 0 0,2 0 0,-1-1 0,1 1 0,0 0 0,0-1 0,1 1 0,0-1 1,3 9-1,-3-12-30,0 0 0,-1-1 0,2 1 0,-1 0 0,0-1 0,0 0 0,1 1 0,-1-1 0,1 0 0,0 0 0,0-1 0,-1 1 0,1-1 0,0 1 1,1-1-1,-1 0 0,0 0 0,0 0 0,0 0 0,1-1 0,-1 1 0,6-1 0,0 0-19,0 0-1,0-1 1,0 0 0,0-1-1,0 0 1,-1 0 0,12-5 0,32-17-370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132 456 14963,'-18'17'772,"2"2"0,0-1 0,-26 42 0,36-50-650,1 0-1,0 1 0,0 0 0,1 0 1,1 0-1,0 1 0,0-1 1,1 1-1,1-1 0,-1 16 0,2-25-109,0 0 0,0 0-1,0 0 1,0 0-1,0 0 1,0 0 0,1 0-1,-1-1 1,1 1 0,-1 0-1,1 0 1,0 0-1,0 0 1,0-1 0,0 1-1,0 0 1,0-1-1,0 1 1,0-1 0,1 1-1,-1-1 1,0 0-1,4 2 1,-3-2-5,0 0 1,0-1-1,1 1 1,-1-1-1,0 0 1,0 1-1,1-1 1,-1 0-1,0-1 0,1 1 1,-1 0-1,0-1 1,0 1-1,1-1 1,-1 1-1,0-1 0,0 0 1,0 0-1,0 0 1,3-2-1,4-4 19,1 0 0,0 0 0,-1-1 0,-1 0-1,1 0 1,-1-1 0,-1 0 0,8-12 0,3-7 160,24-50-1,-40 75-164,2-4 32,-1-1 0,1 1 0,-1-1 0,0 0 0,-1 0 0,0 0 0,0 0 0,-1 0 0,1-8 0,-2 15-50,0 1 0,0 0 0,0 0 0,0 0 0,0 0 0,0 0 0,0 0 0,0 0 0,0 0 0,0 0 0,0 0 0,0-1 0,0 1 0,0 0 0,0 0 0,0 0 0,0 0 0,0 0-1,0 0 1,0 0 0,0 0 0,0 0 0,0-1 0,0 1 0,0 0 0,0 0 0,0 0 0,0 0 0,0 0 0,0 0 0,0 0 0,0 0 0,0 0 0,-1 0 0,1 0 0,0 0 0,0-1 0,0 1 0,0 0 0,0 0 0,0 0 0,0 0 0,0 0 0,0 0 0,0 0 0,-1 0 0,1 0-1,0 0 1,0 0 0,0 0 0,0 0 0,0 0 0,0 0 0,0 0 0,0 0 0,0 0 0,-1 0 0,1 0 0,0 0 0,0 0 0,0 0 0,0 1 0,0-1 0,0 0 0,0 0 0,0 0 0,0 0 0,0 0 0,-1 0 0,-6 10 106,-6 18 6,4 3-68,1-1 0,-6 46-1,12-66-122,1 1-1,1-1 0,-1 1 1,2-1-1,0 1 0,0-1 1,1 1-1,0-1 0,0 0 0,1 0 1,6 13-1,-8-21 81,-1-1 1,1 1-1,0 0 1,0 0-1,0-1 0,0 1 1,1-1-1,-1 1 0,0-1 1,1 1-1,-1-1 1,0 0-1,1 0 0,0 0 1,-1 0-1,1 0 0,0 0 1,-1 0-1,1 0 0,0-1 1,0 1-1,0-1 1,0 1-1,0-1 0,-1 0 1,1 0-1,0 0 0,4 0 1,-3-1 6,1 0 1,-1 0-1,0-1 1,1 1-1,-1-1 1,0 0-1,0 0 1,0 0-1,0 0 1,-1-1-1,1 1 1,0-1-1,-1 1 1,0-1-1,3-4 1,21-36-130</inkml:trace>
  <inkml:trace contextRef="#ctx0" brushRef="#br0" timeOffset="1">429 19 16564,'0'-1'88,"0"-1"0,0 1 0,1 0 0,-1 0 0,0 0 0,1 0 0,-1 0 0,1 0 0,-1 0 0,1 0 0,0 1 0,-1-1 0,1 0 0,0 0 0,0 0 1,-1 1-1,1-1 0,1-1 0,-1 3-53,-1-1 0,1 0 0,-1 0 0,1 0 0,-1 1 0,1-1 0,-1 0 0,1 1 0,-1-1 1,0 0-1,1 1 0,-1-1 0,1 0 0,-1 1 0,0-1 0,0 1 0,1-1 0,-1 1 0,0-1 0,0 1 0,1-1 1,-1 1-1,0-1 0,0 1 0,0 0 0,2 8 233,0-1 1,0 1-1,0 14 1,-2 22-50,-11 87-1,-20 45 277,14-88-290,-6 92 0,22-168-224,-1 44-320,3-54 293,-1 1 1,0-1-1,1 1 1,-1 0-1,1-1 1,0 1-1,1-1 1,-1 0-1,0 1 1,1-1-1,0 0 1,2 4-1,-3-6 15,-1 0 0,1-1 0,0 1 0,-1-1 0,1 1 0,0 0 0,0-1 0,0 1 0,-1-1 0,1 0 0,0 1 0,0-1 0,0 0 0,0 1 0,0-1 0,0 0 0,0 0 0,-1 0 0,1 0 0,0 0 0,0 0-1,0 0 1,0 0 0,0 0 0,0 0 0,0 0 0,0-1 0,0 1 0,0 0 0,-1-1 0,1 1 0,1-1 0,2-2-30,-1 1 0,1-1 0,-1 1-1,0-1 1,5-6 0,16-19-367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13899,'-6'75'5693,"-5"53"-5348,5-1 0,6 1-1,16 130 1,-15-254-408,-1 6-293,1 0 0,1 0 0,3 11 0,-5-21 343,0 0 1,0 0-1,0 1 0,0-1 0,0 0 0,0 1 1,0-1-1,1 0 0,-1 0 0,0 1 1,0-1-1,0 0 0,0 0 0,1 1 0,-1-1 1,0 0-1,0 0 0,0 0 0,1 1 1,-1-1-1,0 0 0,0 0 0,1 0 0,-1 0 1,0 0-1,0 0 0,1 1 0,-1-1 1,0 0-1,1 0 0,-1 0 0,0 0 0,0 0 1,1 0-1,-1 0 0,0 0 0,1 0 1,-1 0-1,0 0 0,0-1 0,1 1 0,-1 0 1,0 0-1,1 0 0,-1 0 0,0 0 1,0 0-1,1-1 0,-1 1 0,0 0 0,0 0 1,0 0-1,1-1 0,-1 1 0,0 0 1,0 0-1,0-1 0,0 1 0,1 0 0,-1 0 1,0-1-1,0 1 0,0 0 0,0 0 1,0-1-1,0 1 0,11-20-563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42 15027,'-6'0'155,"1"0"0,-1 0 0,1 1 0,0 0 0,-1 0-1,1 0 1,0 0 0,0 1 0,0 0 0,-1 0 0,2 1 0,-1-1 0,0 1 0,1 0-1,-1 0 1,1 0 0,-5 5 0,-1 2-14,0 0 0,1 0 0,0 1-1,1 1 1,-11 17 0,11-13-63,1 0 1,0 0-1,0 1 1,2 0-1,-5 24 0,8-31-22,0 0 1,1 0-1,0 0 0,1 0 0,0 0 0,1 0 1,0 0-1,1 0 0,-1 0 0,8 19 0,-8-26-26,0-1-1,0 1 1,1-1 0,-1 1-1,1-1 1,0 0 0,0 0-1,-1 0 1,2 1 0,-1-2-1,0 1 1,0 0-1,0 0 1,1-1 0,-1 1-1,1-1 1,0 0 0,-1 0-1,1 0 1,0 0-1,-1 0 1,1-1 0,0 1-1,0-1 1,0 1 0,0-1-1,4-1 1,0 1 28,0-1 0,0 0 0,0-1 1,0 0-1,0 0 0,0 0 0,-1-1 0,1 0 1,-1 0-1,7-5 0,5-6 66,0 0 1,-2-1-1,0 0 1,0-2-1,-2 0 0,0 0 1,-1-2-1,0 1 1,-2-2-1,0 1 1,-1-1-1,13-42 1,-19 48-76,-1 1 1,0-1-1,1-26 1,-4 36-41,0 1-1,0-1 1,0 0 0,0 1 0,0-1 0,-1 1 0,0-1-1,1 0 1,-1 1 0,-1 0 0,1-1 0,0 1-1,-1 0 1,0-1 0,1 1 0,-1 0 0,-1 0 0,1 1-1,-4-6 1,4 8-10,0-1 0,1 0 0,-1 0 1,0 0-1,0 1 0,0-1 0,1 1 0,-1 0 0,0-1 0,0 1 0,0 0 0,0 0 0,0 0 0,1 0 0,-1 1 0,0-1 0,0 0 1,0 1-1,0-1 0,1 1 0,-1 0 0,0-1 0,0 1 0,1 0 0,-1 0 0,1 0 0,-1 0 0,1 1 0,-1-1 0,-1 3 0,-2 0-50,1 1-1,0-1 0,0 1 0,0 1 1,0-1-1,1 0 0,-5 12 1,6-13-100,0 1 1,1 0 0,0 0 0,0-1 0,0 1 0,0 0 0,1 0 0,0 0 0,0 6-1,0-10 104,1 1 0,-1-1 0,0 0-1,1 1 1,-1-1 0,1 0-1,-1 1 1,1-1 0,-1 0-1,1 0 1,0 0 0,0 1 0,0-1-1,0 0 1,0 0 0,0 0-1,0 0 1,0 0 0,0-1-1,0 1 1,0 0 0,1 0-1,-1-1 1,0 1 0,0-1 0,1 1-1,-1-1 1,0 1 0,1-1-1,-1 0 1,1 0 0,-1 0-1,0 0 1,1 0 0,-1 0 0,3 0-1,20-5-632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16684,'-6'22'594,"1"1"0,0 0 0,2 1 0,0 29 1,6 95 555,-2-135-1012,3 63 100,3 1-1,4-1 0,21 75 1,-31-146-234,0-1 1,1 1 0,0-1-1,0 0 1,4 8 0,-6-12-3,1 1 0,-1-1 0,1 1 0,-1-1 0,0 1 0,1-1 0,-1 0 0,1 1 0,-1-1 0,1 1 0,-1-1 0,1 0 0,0 0 0,-1 1 0,1-1 0,-1 0 0,1 0 0,0 0 0,-1 0 0,1 1 0,-1-1 0,1 0 0,0 0 0,-1 0 0,1 0 0,0-1 0,-1 1 0,1 0 0,-1 0 0,1 0 0,0 0 0,-1-1 0,1 1 0,-1 0 0,1 0 0,-1-1 0,1 1 0,-1-1 0,1 1 0,-1 0 0,1-1 0,-1 1 0,0-1 0,1 1 0,-1-1 0,1 1 0,-1-1 0,0 1 0,0-1 0,1 0 0,-1 0 0,11-16 36,-1-1 1,-1 0-1,-1 0 1,0-1-1,4-21 0,-2 12 26,14-32 0,-24 60-63,0-1-1,0 1 1,0 0-1,0 0 0,0 0 1,0 0-1,0 0 0,0 0 1,0 0-1,0-1 1,0 1-1,0 0 0,1 0 1,-1 0-1,0 0 0,0 0 1,0 0-1,0 0 1,0 0-1,0 0 0,0 0 1,0-1-1,0 1 0,0 0 1,0 0-1,1 0 0,-1 0 1,0 0-1,0 0 1,0 0-1,0 0 0,0 0 1,0 0-1,0 0 0,0 0 1,1 0-1,-1 0 1,0 0-1,0 0 0,0 0 1,0 0-1,0 0 0,0 0 1,0 0-1,1 0 1,-1 0-1,0 0 0,0 0 1,0 0-1,0 0 0,0 0 1,0 0-1,0 0 1,3 8 2,-1 11-5,-1-11 2,-1 2 1,0 0-1,1 0 1,1 0 0,3 14 0,-5-23 0,0 1 1,1-1 0,-1 0-1,1 1 1,-1-1 0,1 0 0,-1 1-1,1-1 1,0 0 0,0 0-1,0 1 1,0-1 0,0 0 0,0 0-1,0 0 1,0 0 0,0 0-1,0 0 1,1-1 0,-1 1 0,0 0-1,0-1 1,1 1 0,-1-1-1,1 1 1,-1-1 0,0 1 0,1-1-1,-1 0 1,1 0 0,-1 0-1,1 0 1,-1 0 0,1 0 0,-1 0-1,1 0 1,-1-1 0,3 0-1,5-3 5,0 0 0,0-1-1,0 0 1,-1-1-1,1 0 1,-1 0-1,-1-1 1,9-9-1,31-23 43,-46 38-47,0 0 0,0 0 0,0 1 0,0-1 0,0 1 0,0-1 0,0 1 0,0-1-1,0 1 1,0 0 0,0-1 0,0 1 0,0 0 0,0 0 0,0 0 0,0 0 0,1 0 0,-1 0 0,0 0 0,1 0 0,-1 1 0,0-1 0,0 1 0,-1 0-1,1-1 1,0 1 0,0 0 0,-1-1 0,1 1 0,-1 0 0,1 0-1,-1-1 1,1 1 0,-1 0 0,1 0 0,-1 0 0,0 0 0,1 0 0,-1 0-1,0 1 1,2 7 8,-2 1 0,1-1-1,-1 1 1,-1 10-1,0-1 21,1-15-10,0-1-1,0 1 0,1-1 1,-1 1-1,1-1 1,0 1-1,0-1 1,0 1-1,1-1 0,-1 0 1,1 0-1,0 0 1,-1 0-1,1 0 1,3 3-1,-3-4-5,-1-1 0,1 0 1,0 1-1,0-1 0,0 0 0,0 0 1,0-1-1,0 1 0,0 0 0,0-1 1,0 1-1,0-1 0,0 1 0,0-1 0,0 0 1,1 0-1,-1 0 0,0 0 0,0-1 1,0 1-1,0 0 0,0-1 0,0 0 1,0 1-1,0-1 0,3-1 0,4-2-228,1-1-1,-1 1 0,-1-2 0,10-6 0,-18 13 209,-1-1-1,1 0 1,0 0-1,0-1 0,0 1 1,0 0-1,-1 0 0,1 0 1,0 0-1,0 0 0,0 0 1,0 0-1,0 0 1,-1 0-1,1 0 0,0 0 1,0 0-1,0 0 0,0-1 1,0 1-1,-1 0 0,1 0 1,0 0-1,0 0 1,0 0-1,0 0 0,0-1 1,0 1-1,0 0 0,0 0 1,0 0-1,0 0 0,0-1 1,0 1-1,0 0 1,-1 0-1,1 0 0,0 0 1,0-1-1,1 1 0,-1 0 1,0 0-1,0 0 1,0 0-1,0-1 0,0 1 1,0 0-1,0 0 0,0 0 1,0 0-1,0 0 0,0-1 1,0 1-1,0 0 1,1 0-1,-1 0 0,0 0 1,0 0-1,0 0 0,0-1 1,0 1-1,0 0 0,1 0 1,-1 0-1,0 0 1,0 0-1,0 0 0,1 0 1,-15-1-365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85 15555,'0'-1'124,"1"1"0,-1-1 0,1 1-1,0-1 1,-1 0 0,0 0 0,1 1-1,-1-1 1,1 0 0,-1 0-1,0 0 1,0 1 0,1-1 0,-1 0-1,0 0 1,0 0 0,0 0 0,0 1-1,0-1 1,0-1 0,0 1-70,-1 1-1,1 0 1,-1-1-1,1 1 1,0 0 0,-1 0-1,1-1 1,-1 1 0,1 0-1,-1 0 1,1-1-1,-1 1 1,1 0 0,-1 0-1,1 0 1,-1 0 0,1 0-1,-1 0 1,1 0 0,-1 0-1,1 0 1,-1 0-1,1 0 1,-1 0 0,1 0-1,-1 0 1,1 1 0,-1-1-1,1 0 1,-1 0-1,1 0 1,-1 1 0,1-1-1,-1 1 1,-27 13 264,2 0 0,-1 3-1,2 0 1,0 1 0,2 1 0,-28 29-1,40-38-242,1 1-1,0 0 1,1 1-1,1 0 1,0 0 0,0 1-1,-10 25 1,16-35-68,1 1 1,-1 0 0,1 0 0,0 0-1,0 0 1,1 0 0,-1 1 0,1-1-1,0 0 1,0 0 0,1 0 0,-1 0-1,1 0 1,-1 0 0,1 0 0,1 0-1,-1 0 1,0 0 0,1 0 0,0 0 0,0-1-1,0 1 1,0-1 0,1 1 0,0-1-1,-1 0 1,1 0 0,0 0 0,0-1-1,1 1 1,-1-1 0,4 3 0,4 1-3,-1-1 1,1 0-1,0-1 1,0-1 0,1 1-1,-1-2 1,1 1-1,-1-2 1,1 0 0,0 0-1,-1-1 1,1 0 0,0-1-1,0 0 1,-1-1-1,1-1 1,-1 1 0,0-2-1,13-5 1,-10 4-12,0-1 0,0-1 0,-1 0 0,0-1 0,0 0 0,-1-1 0,0-1 0,0 0 0,-1 0 0,0-1 0,-1 0 0,-1-1 0,0 0 0,10-18 0,-17 27-9,0-1-1,-1 1 1,1 0-1,-1-1 1,0 0 0,0 1-1,0-1 1,0 0-1,-1 0 1,1 1-1,-1-8 1,0 11 12,0 0-1,0-1 1,0 1 0,0 0 0,0 0-1,0 0 1,0-1 0,0 1 0,0 0-1,0 0 1,0 0 0,0 0 0,0-1-1,-1 1 1,1 0 0,0 0 0,0 0-1,0-1 1,0 1 0,0 0 0,0 0-1,0 0 1,-1 0 0,1 0 0,0 0-1,0-1 1,0 1 0,0 0 0,-1 0-1,1 0 1,0 0 0,0 0 0,0 0-1,-1 0 1,1 0 0,0 0 0,0 0-1,0 0 1,0 0 0,-1 0-1,1 0 1,-8 7-76,-5 12-12,11-11 76,0 0 0,0 0 0,0 0 1,1 0-1,0 1 0,0-1 0,1 0 0,0 0 0,1 0 0,3 16 0,-4-21 17,1 1-1,0-1 0,0 1 1,0-1-1,0 0 1,1 1-1,-1-1 0,1 0 1,0 0-1,0 0 0,0 0 1,0-1-1,1 1 1,-1 0-1,1-1 0,-1 0 1,1 0-1,0 1 0,0-2 1,0 1-1,0 0 1,0 0-1,0-1 0,1 0 1,-1 0-1,0 0 0,5 1 1,2-2 34,0 1 0,0-2 0,0 0 0,0 0 0,-1 0 0,1-1 0,0-1 0,-1 0 0,18-8 0,8-5 232,37-26 0,-59 35-183,1-1-2,2-2 78,1 0 1,-1-1-1,0 0 1,19-20-1,-31 27-128,-1 0-1,0 0 1,0 0 0,0 0 0,0 0-1,-1-1 1,1 1 0,-1-1-1,0 0 1,0 0 0,-1 1 0,0-1-1,0 0 1,0 0 0,0-1 0,-1 1-1,0 0 1,0 0 0,0 0 0,0 0-1,-3-10 1,0 4 0,-1-1-1,-1 1 1,0-1-1,0 1 1,-1 1-1,0-1 1,-12-14-1,13 18-16,0 0-1,-1 1 1,0 0-1,0 0 0,0 1 1,-1 0-1,0 0 1,0 0-1,0 1 1,-1 0-1,-13-5 0,19 8-19,-1 0-1,0 1 0,1-1 0,-1 1 0,0 0 0,0 0 1,1 0-1,-1 0 0,0 0 0,1 0 0,-1 1 0,0-1 0,1 1 1,-1 0-1,-3 1 0,1 1-187,-1 1 0,1-1 0,0 1 0,-8 8 0,-6 4-736,12-13 601,1-3-101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19540,'6'-6'2065,"-2"3"-1521,3 0-248,-1 2 1432,-1 5-1336,1 3-320,-3 6-864,1 3-256,-2 7 792,-2-3-176,-2 3-208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17404,'3'1'1624,"0"4"-1256,1-5-432,5-2 288,-2-1 48,-2 1-16,1-1-344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20124,'18'-4'1753,"-6"3"527,-11-4-2976,9 0 632,10 0-184,6 1-80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91 507 18108,'29'-2'1672,"12"1"-1120,7-1-248,12 1 609,3-2-161,-1-1-488,-1-3-456,-12-3-352,-10 0 456,-19-5-176,-10-8-88</inkml:trace>
  <inkml:trace contextRef="#ctx0" brushRef="#br0" timeOffset="1">1 21 17956,'13'-4'1832,"8"-1"-1328,15 1-224,7 0 825,13 1-929,6 3-376,4 0-673,2 3 801,-6 2-272,-3 3-176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15155,'0'-6'1825,"3"-2"-977,1-3-272,8 0 1048,0-2-335,7 0-305,3 3-184,3-1-360,0 4-144,2 4-256,-1 1-224,-3 1-592,-5 1-272,-3-2-801,-5 1 1409,-6-3-320,-3-2-280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2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16612,'12'3'1704,"8"-4"-1032,1-5-296,6-4 688,2 1-199,3-1-433,-1 2-352,-5-4-720,-3 5 592,-7 3-209,-2-5-71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2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17764,'0'0'62,"1"0"0,-1 0 0,0 0 0,1 0 0,-1 0 0,1 0 1,-1 0-1,0 0 0,1 0 0,-1 1 0,1-1 0,-1 0 0,0 0 0,1 0 0,-1 1 0,0-1 1,1 0-1,-1 1 0,0-1 0,1 0 0,-1 1 0,0-1 0,0 0 0,1 1 0,-1-1 1,0 0-1,0 1 0,0-1 0,0 1 0,1-1 0,-1 0 0,0 1 0,0-1 0,0 1 0,0-1 1,0 1-1,0-1 0,0 1 0,1 24 533,0-17-221,-1 1-253,1 14-38,1-1 0,0 1 1,2-1-1,0 0 0,10 26 0,-14-47-67,1 0-1,-1 1 0,1-1 0,0 0 1,-1 0-1,1 0 0,0 0 1,0 0-1,0 0 0,0 0 0,0 0 1,0 0-1,0 0 0,0 0 0,0-1 1,0 1-1,0 0 0,1-1 1,-1 1-1,0-1 0,0 1 0,1-1 1,-1 0-1,0 1 0,1-1 0,-1 0 1,0 0-1,1 0 0,-1 0 1,0 0-1,1 0 0,-1-1 0,0 1 1,1 0-1,-1-1 0,0 1 0,1-1 1,-1 1-1,0-1 0,0 1 1,2-2-1,6-3 88,-1-1 1,0 0-1,0 0 1,9-9-1,-15 13-81,109-115 1139,-28 28-490,-76 86-567,-8 11-100,-7 13-60,1-8 18,2-2 8,0 0 0,0 0 0,1 0 1,0 0-1,1 0 0,1 1 1,-3 17-1,5-29 29,0 1-1,0-1 1,0 1 0,0-1 0,0 1 0,0-1-1,1 1 1,-1-1 0,0 0 0,0 1-1,0-1 1,0 1 0,1-1 0,-1 1 0,0-1-1,0 0 1,1 1 0,-1-1 0,0 0-1,1 1 1,-1-1 0,0 0 0,1 1 0,-1-1-1,0 0 1,1 0 0,-1 1 0,1-1-1,-1 0 1,0 0 0,1 0 0,0 0 0,18-3-14,19-19 11,-35 20 2,64-42-919,75-65 1,-132 96-154,-11 12 1043,1 1 0,-1 0 0,1 0 0,-1 0 0,1 0 0,-1 0 0,1 0 0,-1 0 0,1 0 0,-1 0 0,1 0 1,-1 0-1,0 0 0,1 0 0,-1 0 0,1 0 0,-1 0 0,1 1 0,-1-1 0,1 0 0,0 0 0,-1 1 0,1-1 0,-1 0 0,1 1 0,-1-1 0,1 0 0,0 1 0,-1 0 0,-22 13-688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2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16620,'0'1'63,"0"-1"0,0 1 0,0 0 0,0-1 0,0 1 0,0 0 0,0-1 0,0 1 0,0 0 0,0-1 0,1 1 0,-1 0 0,0-1 0,0 1 0,1-1 0,-1 1 0,0 0 0,1-1 0,-1 1 0,0-1 0,1 1 0,-1-1 0,1 1 0,-1-1 0,1 0 0,-1 1 0,1-1 0,0 1 0,-1-1 0,1 0 0,-1 0 0,1 1 0,0-1 0,-1 0 0,1 0 0,0 0 0,-1 0 0,1 0 0,0 1 0,-1-1 0,1 0 0,0-1 0,-1 1 0,2 0 0,35-8 1017,-30 5-743,275-102 3226,-184 65-3169,-97 40-394,186-70-1123,-156 56-655,-31 14 1745,1 0 0,-1 0 0,0 0 0,0 0 0,0 0 0,1 0-1,-1-1 1,0 1 0,0 0 0,0 0 0,0 0 0,0 0 0,1-1-1,-1 1 1,0 0 0,0 0 0,0 0 0,0 0 0,0-1-1,0 1 1,0 0 0,0 0 0,0-1 0,1 1 0,-1 0 0,0 0-1,0 0 1,0-1 0,0 1 0,0 0 0,0 0 0,-1 0 0,1-1-1,0 1 1,0 0 0,0 0 0,0-1 0,0 1 0,0 0 0,-18-6-776,-2 5 147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2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52 157 17132,'-9'28'1299,"2"2"1,2-1-1,-4 41 1,8-61-1155,-20 199 570,41-427-264,-13 179-441,1 0 0,2 1-1,21-55 1,-26 82-9,1 1 0,0-1 0,0 1 1,13-16-1,-17 24-3,0 1 0,0 0 1,0 0-1,1-1 0,-1 2 1,0-1-1,1 0 0,0 0 1,-1 1-1,1 0 0,4-2 1,-6 2-1,1 1 1,0 0 0,-1 0-1,1 0 1,0 0 0,0 0 0,-1 0-1,1 0 1,0 0 0,-1 1-1,1-1 1,0 1 0,-1-1-1,1 1 1,0 0 0,-1-1 0,1 1-1,-1 0 1,0 0 0,1 0-1,1 2 1,1 1-3,-1-1-1,0 1 1,0 0 0,0 0-1,0 0 1,-1 0 0,0 0-1,0 1 1,0-1 0,0 1-1,-1-1 1,1 1-1,-1 0 1,0-1 0,-1 1-1,1 0 1,-1 0 0,0 0-1,-1 6 1,1-5 11,-1 0 0,0-1-1,0 1 1,0-1 0,-1 1 0,0-1-1,0 1 1,0-1 0,-1 0 0,0 0-1,0 0 1,0 0 0,0-1 0,-1 1 0,0-1-1,-5 4 1,2-2 29,-1-1 0,0 0 0,0 0 0,0-1 0,-9 4 0,12-6-47,0 0-1,1-1 1,-1 0-1,0 0 1,0 0-1,0 0 0,1-1 1,-1 0-1,0 0 1,0 0-1,-6-2 0,10 2-9,0 0 0,0 0 0,0-1 0,0 1 0,0 0 0,0-1 0,0 1 0,0-1 0,0 1 0,0-1 0,0 1 0,1-1 0,-1 0 0,0 0 0,0 1 0,1-1 0,-1 0 0,1 0-1,-1 0 1,0-1 0,0 1 10,1-1-1,0 1 0,-1-1 0,1 1 0,0-1 1,0 1-1,0-1 0,0 1 0,1-1 0,-1 1 0,0-1 1,1 1-1,-1-1 0,0 1 0,1-1 0,0 0 1,14-25-172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5593 3 8066,'-119'-3'2833,"-107"5"-628,175 5-2186,2 3-1,-1 2 0,-53 19 1,-46 13-204,-116-1-39,-4-21 232,-3 1 67,-24 4 56,-461-16-1,409-25-187,-540-32-34,746 38 105,-160 9-1,225 5 19,0 3 0,1 4 0,-129 38 0,114-22 45,1 4 1,-123 64-1,183-80-75,1 0 0,1 2 0,1 1 0,0 1 0,2 1 1,0 2-1,2 0 0,0 1 0,2 2 0,-27 43 0,20-19 0,1 2 0,3 0 1,-27 92-1,40-101 1,1 0 0,2 0 0,2 1 1,2 0-1,2 60 0,3-87-1,0 0 0,2-1 0,0 1 0,1-1 0,0 0 1,2 0-1,9 21 0,-9-27 0,0 0-1,1 0 1,0 0 0,0-1 0,1 0-1,1-1 1,0 0 0,0 0-1,1-1 1,20 14 0,4-2 0,1-2 0,0-2 0,1-1 0,1-1 0,40 8 0,197 31 19,-197-40-17,780 99-447,-594-95 224,368 16 30,2-40-19,-403-10 25,399-16-70,302-2 357,-703 18-203,629-71-4743,-763 73 4041,-2-4 0,0-5 0,-1-3 0,171-77 0,-199 72 511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1673 1326 6153,'11'-28'586,"-1"1"-1,-1-2 1,-2 1-1,0-1 1,-2 0-1,-1 0 1,-1-46-1,-3 36-292,-2 0 0,-2 0 0,-2 1 0,-1-1 0,-15-44 0,14 62-226,-1 0 0,0 1 1,-2 0-1,0 0 0,-1 1 1,-24-28-1,-100-95 107,111 118-166,23 22-8,-82-80 16,-106-79-1,159 138-26,-1 2 1,-1 1-1,-1 1 0,-1 2 1,0 2-1,-1 1 0,-58-15 0,24 16-47,-1 2 0,-78 0-1,-146 9 281,264 2-164,-77 2-21,7 3 23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33 522 11827,'-2'3'404,"-19"20"641,20-22-913,0 0 0,0 0 0,0 0 0,0 0 0,1 0 0,-1 0 0,0 1 0,1-1 0,-1 0 0,1 0 0,0 0 0,-1 1 0,1-1 0,0 0 0,0 1 0,0-1 0,0 0 0,0 1-1,0 1 1,0-3-79,0 0-1,0 0 1,1 0-1,-1 1 0,0-1 1,0 0-1,1 0 0,-1 0 1,0 0-1,0 0 1,1 1-1,-1-1 0,0 0 1,1 0-1,-1 0 0,0 0 1,0 0-1,1 0 1,-1 0-1,0 0 0,1 0 1,-1 0-1,0 0 0,0 0 1,1 0-1,-1-1 0,0 1 1,1 0-1,-1 0 1,0 0-1,0 0 0,1 0 1,-1-1-1,0 1 0,0 0 1,0 0-1,1 0 1,-1-1-1,12-8 891,37-38 418,-2-3-1,41-57 1,70-118-858,-156 222-500,8-10 0,-1-1-1,-1 0 1,0-1 0,-1 1-1,0-1 1,8-32 0,-44 200-327,-4 28 336,27-137 10,2 1-1,1 49 1,4-87-29,-2 0-75,1 0 0,1 0 0,-1 0 0,1 0 0,0 0 0,1-1 0,0 1 0,0 0 0,4 7 0,-6-14 62,0 0 0,0 1 0,0-1 1,0 0-1,0 0 0,0 1 0,1-1 0,-1 0 0,0 0 0,0 1 0,0-1 1,0 0-1,1 0 0,-1 0 0,0 0 0,0 1 0,1-1 0,-1 0 0,0 0 1,0 0-1,1 0 0,-1 0 0,0 0 0,0 0 0,1 0 0,-1 1 0,0-1 1,0 0-1,1 0 0,-1 0 0,0 0 0,1 0 0,-1-1 0,0 1 0,0 0 1,1 0-1,-1 0 0,0 0 0,0 0 0,1 0 0,-1 0 0,0 0 0,0-1 1,1 1-1,-1 0 0,0 0 0,0 0 0,0 0 0,1-1 0,-1 1 0,0 0 1,0 0-1,0-1 0,7-12-321,-1-5-83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12947,'0'1'72,"0"0"0,0 0 1,0 0-1,0 0 0,0 0 0,1 0 1,-1 0-1,0 0 0,0-1 0,1 1 1,-1 0-1,0 0 0,1 0 1,-1 0-1,1 0 0,-1 0 0,1-1 1,0 1-1,-1 0 0,1 0 0,0-1 1,0 1-1,-1 0 0,1-1 1,0 1-1,0-1 0,0 1 0,0-1 1,0 0-1,0 1 0,0-1 0,-1 0 1,1 1-1,0-1 0,0 0 0,2 0 1,4 0 276,-1 0 0,1-1-1,0 1 1,11-4 0,-8 2 208,202-41 2738,253-37-3406,-448 79-191,-8 0-98,0 0-1,0 0 1,0 0-1,17-6 0,-18 0-165,-6 0-161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61 107 14827,'0'-8'844,"2"-26"497,-2 33-1247,0 0-1,0 0 1,0 0 0,0 0-1,0 0 1,0 0-1,0 0 1,-1 0 0,1 0-1,0 0 1,0 0 0,-1 0-1,1 0 1,-1 1 0,1-1-1,-1 0 1,1 0 0,-1 0-1,1 1 1,-1-1 0,0 0-1,1 0 1,-1 1 0,0-1-1,-1 0 1,1 1-31,0 0 0,0 0 0,1 1 0,-1-1 1,0 0-1,0 1 0,0-1 0,1 1 0,-1-1 0,0 1 1,1-1-1,-1 1 0,0 0 0,1-1 0,-1 1 0,1 0 1,-1 0-1,1-1 0,-1 1 0,1 0 0,-1 0 0,1 0 1,0-1-1,0 1 0,-1 0 0,1 1 0,-9 28 312,8-27-275,-7 31 108,-7 69-1,13-85-210,2 0 0,0-1 0,1 1 0,1 0 1,7 31-1,-8-45 5,0-1 0,0 1 0,0-1 0,1 1 0,0-1 1,-1 0-1,1 0 0,0 1 0,1-1 0,-1-1 0,0 1 0,1 0 1,0 0-1,-1-1 0,6 4 0,-5-5 5,0 1 0,0-1 0,0 0 0,0 0 0,0 0 0,0-1 0,1 1 0,-1-1 0,0 1 0,0-1 0,0 0 0,1-1 1,-1 1-1,0 0 0,0-1 0,0 0 0,1 0 0,3-1 0,4-3 20,0-1 0,0 0 1,-1 0-1,1-1 1,-2 0-1,1-1 0,-1 0 1,0 0-1,13-18 0,-2 1 51,-1-1 1,24-45-1,-35 58-57,-1-1 1,0 0-1,-1-1 1,0 1-1,-2-1 1,5-23 0,-9 24-3,-6 10-4,5 4-15,0 1 1,0-1-1,0 1 0,0 0 1,0-1-1,1 1 1,-1 0-1,0-1 0,0 1 1,0 0-1,0 0 1,1 0-1,-1 0 1,0 0-1,1 0 0,-1 1 1,-5 11-3,1 1 0,0 0 0,1 0 0,1 0 0,0 0 0,1 0 0,0 1 0,1-1 0,1 1 0,0-1 0,3 19 0,-2-29 1,0 0 1,-1 0-1,1 0 0,1 0 1,-1-1-1,0 1 1,1 0-1,0 0 0,0-1 1,0 1-1,1-1 1,-1 0-1,1 1 0,-1-1 1,1 0-1,0-1 0,4 4 1,-4-4 5,1-1 0,-1 1 0,1-1 0,-1 0 1,1 0-1,-1 0 0,1 0 0,-1-1 0,1 1 0,0-1 1,-1 0-1,1 0 0,0 0 0,-1-1 0,1 1 0,-1-1 0,1 0 1,-1 0-1,5-2 0,3-2 45,-1 0-1,1 0 1,-1-1 0,-1-1 0,1 0 0,-1 0-1,-1 0 1,1-1 0,-1-1 0,0 1-1,8-14 1,-10 15 33,-1-1-1,0 0 0,-1 0 1,1 0-1,-2-1 0,1 1 1,-1-1-1,0 0 0,-1 0 1,0 0-1,-1 0 0,0 0 1,0 0-1,-1-17 0,-1 20-38,0 1-1,-1 0 0,0 0 0,0 0 1,0 0-1,0 0 0,-1 0 0,0 0 0,0 1 1,0 0-1,-1-1 0,1 1 0,-1 0 1,0 1-1,-5-5 0,6 5-301,-1 0 0,0 1-1,0-1 1,0 1 0,0 0-1,0 0 1,0 1 0,0-1 0,0 1-1,-1 0 1,1 0 0,-1 0-1,1 0 1,0 1 0,-1 0 0,1 0-1,-1 0 1,-7 2 0,7 1-550,4 2-238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16660,'-12'33'1632,"5"4"-1064,-3-1-256,6 4 736,1 2-416,7-5-303,5-4-193,5-6-585,2-5-271,-2-9-184,-4-6 624,-8-7-240,-6-9-200</inkml:trace>
  <inkml:trace contextRef="#ctx0" brushRef="#br0" timeOffset="0.5">1 90 14523,'1'6'1544,"9"6"-1031,18-1-185,8 1 712,11-1-936,4-5 1896,10-6-1624,0-9 136,5-14-87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18572,'1'-3'166,"1"1"0,-1-1 1,1 0-1,0 1 0,0-1 1,0 1-1,0-1 0,0 1 0,1 0 1,-1 0-1,1 0 0,-1 0 0,1 1 1,0-1-1,-1 1 0,1-1 0,0 1 1,0 0-1,0 0 0,5 0 0,6-3 321,1 1 0,28-2 0,-32 5-355,43-1 278,-51 1-394,0 0 0,1 1 0,-1-1 0,0 1 0,0 0 0,0 0 0,0 0 0,0 0 0,0 1 0,0-1 0,-1 1 0,1 0 0,0 0 0,2 2 1,-4-3-13,0 1 0,0-1 0,-1 0 0,1 1 0,0-1 0,-1 1 0,1-1 0,-1 1 0,1-1 0,-1 1 0,0-1 0,1 1 1,-1-1-1,0 1 0,0-1 0,0 1 0,0 0 0,-1-1 0,1 1 0,0-1 0,-1 1 0,1-1 0,-1 1 0,1-1 0,-1 1 1,0-1-1,1 0 0,-1 1 0,-1 1 0,-3 4 13,-1 0 1,1 0-1,-13 12 1,-44 35 44,37-34-36,-31 34 0,55-53-25,-1-1-1,1 1 0,0 0 1,0 0-1,0 1 0,1-1 1,-1 0-1,0 0 1,0 0-1,1 1 0,-1-1 1,0 0-1,1 1 0,-1-1 1,1 0-1,0 1 1,-1-1-1,1 1 0,0-1 1,0 0-1,0 3 0,1-4 1,-1 1-1,1 0 0,0 0 1,-1-1-1,1 1 0,0-1 1,0 1-1,0-1 0,-1 1 1,1-1-1,0 1 0,0-1 1,0 0-1,0 0 0,0 1 1,0-1-1,0 0 0,0 0 1,0 0-1,0 0 0,0 0 0,1 0 1,10-1-93,0 0-1,0-1 1,18-5 0,9-4-807,93-23-513,-89 26 916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70 16668,'0'-2'140,"1"0"1,-1 0 0,1 0 0,-1-1 0,0 1 0,0 0 0,0 0 0,0-1 0,0 1-1,-1 0 1,1 0 0,-1 0 0,1 0 0,-1-1 0,0 1 0,0 0 0,0 0 0,0 0-1,0 0 1,0 1 0,0-1 0,-1 0 0,1 0 0,-1 1 0,1-1 0,-1 1 0,0-1-1,1 1 1,-4-2 0,3 2-94,-1-1 0,1 1 0,-1 0 0,0 0 0,0 0 0,0 1 0,1-1 0,-1 0 0,0 1 0,0 0 0,0 0 0,0 0 0,0 0 0,0 0 0,0 1 0,0-1 0,1 1 0,-1 0 0,0 0 0,0 0 0,0 0 0,-4 3 0,0 1-58,-1 1-1,1 0 0,0 0 0,1 1 1,-1 0-1,1 1 0,1-1 1,0 1-1,0 0 0,0 0 0,-5 12 1,-3 12-38,-15 57 0,22-65 44,1 1 1,1 0 0,1 0 0,1 0-1,2 28 1,3-13 7,1-1 0,15 59-1,-10-66 24,-4-11 17,0-1 1,-1 1-1,2 34 0,-6-54-45,0-1 0,1 1-1,-1-1 1,0 0 0,0 1 0,0-1 0,0 1-1,0-1 1,0 1 0,0-1 0,0 0 0,-1 1-1,1-1 1,0 1 0,0-1 0,0 1 0,0-1-1,-1 0 1,1 1 0,0-1 0,0 0 0,-1 1-1,1-1 1,0 0 0,0 1 0,-1-1 0,1 0-1,-1 1 1,-9-7-376,-9-20-616,-37-65-629,33 54 1024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14995,'0'-3'1617,"5"2"-849,-1 0-272,4 1 776,7 0-144,1 1-175,4 2-185,4-2-264,2-1-88,1 0-184,0 0-152,0 0-384,-2-1-304,-2-5 488,1 6-96,1 0-64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15987,'1'0'132,"-1"0"0,1 1 0,0-1 0,-1 1 0,1-1-1,0 0 1,-1 1 0,1-1 0,0 1 0,-1-1 0,1 1-1,-1 0 1,1-1 0,-1 1 0,1 0 0,-1-1-1,0 1 1,1 0 0,-1-1 0,0 1 0,1 0 0,-1 0-1,0-1 1,0 1 0,0 0 0,0 0 0,0-1 0,0 1-1,0 0 1,0 1 0,0 34 1524,-1-24-1321,1 10-196,3 71 566,-1-82-1038,-1 0 1,2 1-1,-1-1 0,2 0 1,-1-1-1,7 13 0,-18-34-237,1 1 172</inkml:trace>
  <inkml:trace contextRef="#ctx0" brushRef="#br0" timeOffset="1">6 131 16468,'-5'-5'1680,"4"3"-1088,2 2-240,10 0 736,3 4-151,6 1-289,6-1-168,4 2-288,0-5-152,4 2-192,-2-3-176,1-3-472,-2 0-233,-3-7 761,-4 2-216,0-5-176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16828,'-10'74'2732,"-2"13"-1121,10-42-1208,1 1 0,3-1 0,1 1 0,13 62 0,-16-106-402,1-1-1,-1 1 0,0 0 0,1 0 1,0-1-1,-1 1 0,1-1 0,0 1 1,0-1-1,-1 1 0,1-1 1,0 1-1,1-1 0,-1 0 0,0 1 1,0-1-1,1 0 0,1 2 0,0-3-4,-1 1-1,1-1 0,-1 1 1,1-1-1,-1 0 1,1 0-1,-1 0 0,1 0 1,-1 0-1,1-1 0,4 0 1,148-35-173,-80 17 534,-37 10-300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17140,'8'12'1768,"2"-6"-1024,3 1-280,9 0 889,4 0-385,7 0-312,1-1-80,5-3-336,1 3-168,-3-5-264,-4 0-168,-7-1-392,-3-1-264,-10 0 1672,-12 1-912,2-5-64,-12 5-32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16668,'13'11'1728,"14"-9"-944,7-1-288,12-4 720,6-2-103,2-3-473,2 0-352,-4-2 48,-2 3-184,-14 2-152,-6-2-80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16003,'0'12'402,"1"1"-1,-1 0 1,-1-1-1,0 1 0,-1-1 1,-6 22-1,-1 7 294,-6 37-111,6-39-422,-4 46-1,13-82-140,-1 0-1,1 0 1,0-1-1,1 1 1,-1 0-1,0 0 1,1 0-1,0 0 1,-1 0-1,3 4 1,-2-6-1,-1 0 0,1 0 0,0 0 0,0 0 0,0 0 0,0 0 0,0 0 0,0 0 0,0 0 0,0-1 0,0 1 0,0 0 0,0-1 0,0 1 0,1 0 0,-1-1 0,0 0 0,0 1 0,1-1 0,-1 0 0,0 0 0,1 1 0,-1-1 0,3 0 0,15-2 198,1-1 0,0-1 1,-1 0-1,0-2 0,31-12 1,-4 2-85,-40 14-96,2 0-208,0-1 0,0 1 0,0-1 0,-1-1 0,0 1 0,1-1 0,-1-1 0,0 1 0,6-7 0,-6-1-159,-6-3-133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17636,'14'-5'1680,"3"3"-1064,6-1-240,9 3 729,2 0-209,6 0-336,0-2-240,3 1-624,2-3-496,-1-1 688,-1-1-136,-7-2-128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18076,'-16'13'1688,"16"-6"-1096,11-5-240,12-7 921,5-2-489,9-1-416,4 0-200,4-2-360,2 3-240,-7 2-552,-3 2-185,-11-2 785,-6 1-256,-13 1-80</inkml:trace>
  <inkml:trace contextRef="#ctx0" brushRef="#br0" timeOffset="1">20 293 17436,'24'0'1696,"10"-8"-1128,5-3-232,5-1 552,5 0-295,1 0-649,3-1-465,-3 2 433,2-1-192,-6-3-160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18580,'-26'11'637,"0"2"0,1 0 0,1 1 0,0 2 0,0 1 0,-27 25 1,44-35-577,0 0 0,0 0 0,1 1 1,0 0-1,1 0 0,-1 0 1,1 1-1,1-1 0,0 1 0,0 0 1,1 1-1,0-1 0,1 0 1,0 1-1,0 0 0,1-1 0,0 1 1,1 0-1,0 0 0,0 0 1,4 18-1,-2-20-77,-1-1 0,2 0 0,-1 0 0,1-1 0,0 1 0,0 0 0,0-1 1,1 0-1,0 0 0,1 0 0,-1 0 0,1-1 0,0 1 0,1-1 0,-1-1 0,1 1 0,0-1 0,0 0 0,0 0 0,1-1 1,13 6-1,-9-5 9,0-1 1,1-1 0,-1 0-1,1 0 1,-1-1 0,1 0-1,0-1 1,0-1 0,-1 0-1,1 0 1,-1-1 0,1-1-1,12-4 1,-15 4 60,0 0 1,0-1-1,0 0 0,-1-1 1,1 0-1,11-10 0,-18 14-34,0-1 0,0 1 0,0-1 0,-1 1 0,1-1 0,0 0-1,-1 0 1,0 0 0,1 0 0,-1 0 0,0 0 0,0 0 0,0 0 0,0 0 0,-1 0-1,1-1 1,0 1 0,-1 0 0,0-1 0,1 1 0,-1 0 0,0-1 0,0 1 0,-1 0-1,1-1 1,0 1 0,-1 0 0,1-1 0,-1 1 0,0 0 0,0 0 0,0 0-1,-1-3 1,-1 2 7,1 0 0,-1 0 1,0 0-1,0 0 0,-1 0 0,1 0 0,-1 1 0,1 0 0,-1 0 0,0 0 0,0 0 0,0 0 0,0 1 0,0-1 0,0 1 0,0 1 1,0-1-1,-1 0 0,1 1 0,0 0 0,0 0 0,-6 0 0,4 1-19,0-1 1,-1 1-1,1-1 1,0 2-1,0-1 1,-1 1-1,1 0 1,0 0-1,1 1 1,-1-1-1,0 1 0,1 1 1,-1-1-1,-5 6 1,9-7-11,0 0 0,0-1-1,1 1 1,-1 0 0,1 0 0,-1 0 0,1 1 0,0-1-1,0 0 1,0 0 0,0 1 0,0-1 0,1 0 0,-1 1-1,1-1 1,-1 0 0,1 1 0,0-1 0,0 1 0,0-1-1,0 1 1,1-1 0,-1 1 0,1-1 0,-1 0 0,1 1-1,0-1 1,0 0 0,0 1 0,0-1 0,0 0 0,0 0 0,1 0-1,1 2 1,2 2-104,1 0-1,0 0 0,0 0 1,0-1-1,1 0 1,-1-1-1,1 1 1,15 6-1,111 37-1688,-98-38 1275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16339,'0'0'40,"0"0"-1,0 0 1,0 0-1,0 1 1,0-1-1,0 0 0,0 0 1,0 1-1,0-1 1,0 0-1,0 0 1,0 0-1,0 1 0,0-1 1,0 0-1,0 0 1,1 0-1,-1 1 0,0-1 1,0 0-1,0 0 1,0 0-1,0 0 1,0 1-1,1-1 0,-1 0 1,0 0-1,0 0 1,0 0-1,1 0 1,-1 0-1,0 1 0,0-1 1,0 0-1,1 0 1,-1 0-1,0 0 0,0 0 1,0 0-1,1 0 1,-1 0-1,0 0 1,0 0-1,0 0 0,1 0 1,-1 0-1,0 0 1,0 0-1,1 0 1,-1 0-1,0 0 0,0-1 1,0 1-1,1 0 1,-1 0-1,0 0 0,0 0 1,0 0-1,0 0 1,1-1-1,-1 1 1,15-11 175,-14 9-71,29-27 510,-2 0 0,-2-2 0,44-64 0,49-113-418,-124 236-336,-2 42 0,2-17 87,-6 53 97,-23 153-1471,29-235 1136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14475,'-9'3'2033,"2"-3"-1113,8 0-288,5-6 1024,8 2-480,2-5-87,6 1-265,3 2-192,6-3-304,0 4-120,2 0-216,1 4-152,-5 1-384,0 1-248,-9-1-448,-4 0 943,-12-8-271,-4-1-192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14531,'-9'20'1424,"11"-10"-791,4-7-201,9 1 528,5-4-168,9 0-152,4-3-216,6-2-752,1-4 2057,-3-8-1617,0-2 24,-6-9 32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15787,'9'0'296,"0"1"-1,0 0 1,-1 0-1,1 0 0,0 1 1,0 1-1,-1-1 1,1 1-1,-1 1 1,13 6-1,-18-8-275,0 0 0,0 0-1,0 1 1,0-1 0,-1 1 0,1-1 0,-1 1-1,0 0 1,0 0 0,0 0 0,0 0-1,0 0 1,-1 0 0,1 1 0,-1-1 0,0 1-1,0-1 1,0 1 0,0-1 0,-1 1 0,1-1-1,-1 1 1,0 0 0,0-1 0,-1 1 0,1 0-1,-1-1 1,-1 7 0,-5 10-21,-1-1 1,0 0 0,-1 0-1,-2-1 1,0 0-1,-19 24 1,11-16 293,-25 48 1,43-72-248,-6 14 58,7-16-100,0 1 1,0-1-1,0 1 0,-1-1 1,1 1-1,0-1 0,0 1 1,0-1-1,0 1 0,0-1 1,0 1-1,0-1 0,0 1 1,0-1-1,0 0 0,1 1 0,-1-1 1,0 1-1,0-1 0,0 1 1,1-1-1,-1 1 0,0-1 1,0 0-1,1 1 0,-1-1 1,0 0-1,1 1 0,-1-1 1,1 1-1,10 0 129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15227,'0'0'44,"0"-1"1,0 1-1,0 0 0,0 0 0,0 0 0,0 0 1,1 0-1,-1 0 0,0 0 0,0 0 0,0-1 0,0 1 1,0 0-1,1 0 0,-1 0 0,0 0 0,0 0 1,0 0-1,0 0 0,1 0 0,-1 0 0,0 0 1,0 0-1,0 0 0,1 0 0,-1 0 0,0 0 0,0 0 1,0 0-1,0 0 0,0 1 0,1-1 0,-1 0 1,0 0-1,0 0 0,0 0 0,0 0 0,1 0 0,1 9 1115,-3 17 281,0-20-1041,-4 31 448,-1-1-1,-21 67 1,4-22-690,16-54-135,4-18-13,0 0-1,0-1 1,2 1-1,-1 0 1,1 0-1,0 0 1,1 0-1,0 13 1,1-20-6,-1-1 1,1 0 0,-1 0-1,1 1 1,0-1 0,0 0-1,-1 0 1,1 0 0,0 0 0,0 0-1,0 0 1,0 0 0,0 0-1,0 0 1,0-1 0,1 1-1,-1 0 1,0-1 0,0 1 0,1-1-1,-1 1 1,0-1 0,1 1-1,-1-1 1,0 0 0,1 0-1,-1 0 1,0 0 0,1 0 0,-1 0-1,1 0 1,-1 0 0,3-1-1,5-1 14,1 1-1,-1-2 0,14-4 0,-23 7-16,23-8-295,0-1-1,-1-1 1,0 0-1,-1-2 0,0-1 1,-1 0-1,28-25 1,-23 12-191</inkml:trace>
  <inkml:trace contextRef="#ctx0" brushRef="#br0" timeOffset="1">578 93 15795,'6'0'1905,"3"0"-1201,3 0-304,4 0 1720,10 0-1495,4 0-225,7-2-440,1-1-312,2 0-609,-6 0 809,-4 2-200,-4 1-160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11546,'8'13'1633,"7"-4"-649,7-4-352,8-3 1721,6 1-1385,4-3-176,1 0-112,0-2-536,-6-4-480,1-2 336,-4-2-136,-5-3-96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6 432 11899,'-4'14'1027,"2"-3"2570,14-19-912,207-208 1268,-157 149-3996,71-99-1,-140 179 29,1 0-1,0 1 1,0 0-1,1 0 1,1 0-1,-3 16 1,2-5 5,1 0 0,1 0 0,1 37 0,2-51-176,1-1 0,0 1 0,1-1 0,0 0 0,0 1 0,1-1 0,0 0 0,1-1 0,0 1 0,10 15 0,-14-24 126,1 0-1,-1-1 0,1 1 0,-1-1 0,1 0 0,-1 1 0,1-1 0,-1 1 0,1-1 0,0 0 0,-1 1 0,1-1 0,-1 0 0,1 0 0,0 1 0,-1-1 0,1 0 0,0 0 0,-1 0 1,1 0-1,0 0 0,-1 0 0,1 0 0,0 0 0,-1 0 0,1 0 0,0 0 0,-1 0 0,1-1 0,0 1 0,-1 0 0,1 0 0,-1-1 0,1 1 0,0-1 0,-1 1 0,1 0 0,-1-1 1,1 1-1,-1-1 0,1 1 0,-1-1 0,0 1 0,1-1 0,-1 1 0,0-1 0,1 0 0,-1 1 0,1-2 0,9-12-840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15019,'3'2'1529,"9"-1"-769,6-1-272,12-3 728,6 1-240,7-3-240,2 2-127,2-1-289,0 1-232,-8 0-512,-7 1-289,-12-1 2026,-6 0-1353,-1 1 0,-2-1-48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182 146 14907,'8'-11'661,"0"0"-12,-1-1 0,10-20-1,-15 29-512,-1 0-1,0-1 0,0 1 0,0 0 1,0-1-1,0 1 0,-1 0 0,0-1 1,0 1-1,0-1 0,0 1 0,0-1 1,-1 1-1,1 0 0,-1-1 0,-1-3 1,2 6-110,-1 0 1,1 0 0,0 0 0,-1 0 0,1 0-1,-1 0 1,1 0 0,-1 1 0,0-1 0,1 0-1,-1 0 1,0 0 0,0 0 0,0 1 0,0-1 0,1 0-1,-1 1 1,0-1 0,0 1 0,0-1 0,0 1-1,0 0 1,0-1 0,0 1 0,-1 0 0,1 0-1,-1-1 1,0 2-10,-1-1-1,1 0 0,-1 1 0,1 0 1,0-1-1,0 1 0,-1 0 1,1 0-1,0 1 0,0-1 0,-4 3 1,-3 3-23,1 1 1,0 0-1,0 0 1,-8 11-1,0 5 4,1 0 0,1 2-1,1 0 1,1 0 0,1 1-1,2 0 1,1 1-1,1 0 1,1 0 0,1 1-1,2-1 1,1 1-1,1 0 1,1 0 0,2 0-1,1 0 1,1-1-1,9 31 1,-12-54-6,6 19-11,-1 0 1,-2 0 0,4 45 0,-24-92-2169,4 3 1760,-3-6-113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13483,'3'0'1624,"7"0"-792,4 0-303,12-5 1207,7 1-600,12-2-312,2 2-120,10-2-319,2-1-257,4-4-24,-1 0-24,-11 1-88,-3 2-72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17372,'10'0'1392,"12"-2"-1008,8-1-128,16-1 312,7-2-152,3 2-176,1 0-168,-10 1-616,-6 1-248,-20 2 600,-11 0-192,-20 6-120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17748,'0'0'1712,"-4"0"-1688,1 3 64,2 1-424,-1-1 392,5 2-200,3 0-248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 14675,'-2'13'1897,"2"-6"-801,3-10-8,3-4-960,1-3-352,7-11 408,1-1-216,2-1-376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11947,'0'0'90,"0"0"0,0 0 1,0 0-1,1 0 1,-1 0-1,0-1 0,0 1 1,0 0-1,1 0 1,-1 0-1,0 0 1,0 0-1,1 0 0,-1 0 1,0 0-1,0 0 1,0 0-1,1 0 0,-1 0 1,0 0-1,0 0 1,1 0-1,-1 0 0,0 0 1,0 0-1,0 0 1,1 0-1,-1 0 1,0 0-1,0 0 0,0 0 1,1 1-1,-1-1 1,0 0-1,0 0 0,0 0 1,1 0-1,-1 1 1,0-1-1,0 0 0,0 0 1,0 0-1,0 1 1,5 14 1421,-4 24-922,-1-35-233,0 3-197,0 11 48,0 0 0,1-1 0,1 1 0,7 33 0,-9-51-202,0 1 0,0-1 0,1 0 0,-1 1 0,0-1 0,0 1 0,0-1 0,0 0 0,1 1 0,-1-1 0,0 0 0,0 1 0,1-1 0,-1 0 0,0 1 0,1-1 0,-1 0 0,0 0 0,1 1 0,-1-1 0,1 0 0,-1 0 0,0 0 0,1 0 0,-1 1 0,1-1 0,-1 0 0,0 0 0,1 0 0,0 0 0,13-7 184,9-16 117,94-143 983,-115 165-1277,-1-1 1,0 1 0,0-1 0,0 1 0,1-1-1,-1 1 1,1 0 0,-1-1 0,1 1 0,0 0-1,2-1 1,3 5 65,-3 11-51,-3 13 2,-2-15-28,1 0 0,1 0 0,0 0 1,1-1-1,0 1 0,8 22 0,-10-33 10,1 0 1,-1 0-1,1 0 0,0-1 0,-1 1 1,1 0-1,0 0 0,0 0 0,0 0 1,0-1-1,-1 1 0,1 0 0,0-1 1,0 1-1,0-1 0,1 1 0,-1-1 1,0 1-1,0-1 0,0 0 0,0 1 1,0-1-1,0 0 0,0 0 0,1 0 1,-1 0-1,0 0 0,0 0 1,0 0-1,0 0 0,1-1 0,-1 1 1,0 0-1,0-1 0,0 1 0,0-1 1,0 1-1,0-1 0,1-1 0,6-2 143,0-1 0,0-1-1,12-10 1,-14 11-69,18-17 166,0-1-1,-1 0 1,-1-2 0,-2-1-1,0-1 1,17-32 0,-68 93-2912,18-19 2142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56 7490,'3'-6'660,"-1"1"148,0 0 0,1 0 1,0 0-1,0 0 0,0 1 1,0-1-1,1 1 0,7-8 1,-11 12-730,1 0 0,-1 1-1,1-1 1,-1 0 0,0 0 0,1 0 0,-1 0 0,1 0 0,-1 0 0,0 1 0,1-1 0,-1 0 0,0 0 0,1 1 0,-1-1 0,0 0 0,0 0 0,1 1 0,-1-1-1,0 0 1,0 1 0,1-1 0,-1 0 0,0 1 0,0-1 0,0 1 0,0-1 0,1 0 0,-1 1 0,0-1 0,0 0 0,0 1 0,0-1 0,0 1 0,0-1 0,0 0 0,0 1-1,0-1 1,0 1 0,-1 0 0,2 20 641,-1-20-549,-1 26 331,-1-1-1,-2 1 1,0-1-1,-17 51 1,-46 98-238,63-167-234,3-4-26,-1 0-2,0 0 0,1 0-1,-1 1 1,1-1 0,-1 7 0,2-10 2,0 0 1,0 0-1,0 0 1,0-1 0,0 1-1,0 0 1,0 0-1,0 0 1,0-1-1,1 1 1,-1 0 0,0 0-1,1-1 1,-1 1-1,0 0 1,1-1-1,-1 1 1,1 0 0,-1-1-1,1 1 1,-1-1-1,1 1 1,0-1-1,-1 1 1,1-1 0,0 1-1,-1-1 1,1 0-1,0 1 1,0-1-1,-1 0 1,1 0 0,0 1-1,0-1 1,-1 0-1,1 0 1,0 0-1,0 0 1,0 0-1,22 0 264,0-1-1,0-1 1,0 0-1,37-11 0,-11 3 172,-12 5-157,-24 4-781,-1-1-1,1 0 0,20-7 0,-32 9 456,-1 0-1,1-1 1,-1 1-1,1 0 1,-1 0-1,1-1 1,-1 1-1,1 0 1,-1-1-1,1 1 1,-1-1-1,1 1 1,-1-1 0,0 1-1,1-1 1,-1 1-1,0-1 1,1 1-1,-1-2 1,1-3-568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15059,'20'-1'5077,"18"-2"-2490,15-2-1560,0 2-521,30-2-723,104 6-1,-177 2-1139,-23 2 742,-13 2-37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16956,'9'3'1848,"12"1"-1000,5-2-288,10-2 969,5 1-417,4-1-264,1-3-136,-2-1-560,-2 0-368,-9-2-912,-3-1 984,-6 2-192,-7 1-104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63 128 8674,'19'-41'2194,"-16"33"-1123,1-1 0,0 1-1,5-9 1,-4 15 1123,-3 10-1335,-3 12-94,-58 228 1647,13-59-1599,43-173-693,3-15-116,0-1-1,0 0 0,0 0 1,0 0-1,0 0 0,0 0 1,0 0-1,0 0 1,0 0-1,0 0 0,0 0 1,0 0-1,0 0 0,0 1 1,0-1-1,0 0 0,0 0 1,0 0-1,0 0 0,0 0 1,0 0-1,0 0 0,0 0 1,1 0-1,-1 0 0,0 0 1,0 0-1,0 0 0,0 0 1,0 1-1,0-1 0,0 0 1,0 0-1,0 0 0,0 0 1,0 0-1,0 0 0,0 0 1,0 0-1,0 0 0,1 0 1,-1 0-1,0 0 0,0 0 1,0 0-1,0 0 0,0 0 1,0 0-1,0 0 1,0 0-1,0 0 0,0 0 1,0 0-1,0 0 0,1 0 1,-1 0-1,0 0 0,0 0 1,0 0-1,0 0 0,0 0 1,0 0-1,0 0 0,0-1 1,0 1-1,0 0 0,0 0 1,0 0-1,13-23 289,21-64 107,-4 5-321,3 2 0,55-93 0,-84 166-80,2-3-22,1-1 0,0 1 1,16-17-1,-22 25 18,1 1 0,0-1 1,0 1-1,0 0 1,0-1-1,0 1 1,0 0-1,0 0 0,0 0 1,0 0-1,4 0 1,-4 0 2,-1 1 1,0 0 0,1 0-1,-1 1 1,0-1 0,1 0-1,-1 0 1,0 1 0,1-1-1,-1 0 1,0 1 0,0-1-1,0 1 1,1 0 0,-1-1-1,0 1 1,0 0 0,0 0-1,0 0 1,0 0 0,1 2-1,4 4-2,-1 0-1,0 1 1,0 0-1,-1 0 1,0 0-1,0 0 1,-1 1-1,4 13 1,-3-7 10,-1-1-1,-1 1 1,-1 0 0,1 23 0,-2-35 15,0-1-1,0 0 1,-1 0 0,1 0-1,0 1 1,-1-1 0,1 0 0,-1 0-1,0 0 1,1 0 0,-1 1-1,0-1 1,0 0 0,-1-1-1,1 1 1,0 0 0,-1 0-1,1 0 1,-1-1 0,1 1 0,-1-1-1,-2 2 1,1-2 17,0 1 1,0-1 0,-1 0-1,1 0 1,0-1-1,0 1 1,-1-1-1,1 1 1,0-1-1,-1 0 1,1-1-1,0 1 1,-5-1-1,-9-3 24,0-1 0,0-1 0,1 0 0,-22-11 0,22 8-223,8 5-270,0 0 0,0 0 1,0 1-1,-1-1 0,-14-2 0,30 13 650,6 3-544,10 0-48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7 15923,'0'0'33,"1"0"-1,-1 0 0,0 0 0,0 0 1,0 0-1,0 0 0,0 0 0,0 0 1,0 0-1,1 0 0,-1 0 0,0 0 0,0-1 1,0 1-1,0 0 0,0 0 0,0 0 1,0 0-1,0 0 0,0 0 0,0 0 1,0 0-1,0 0 0,1-1 0,-1 1 1,0 0-1,0 0 0,0 0 0,0 0 0,0 0 1,0 0-1,0 0 0,0-1 0,0 1 1,0 0-1,0 0 0,0 0 0,0 0 1,0 0-1,0 0 0,0 0 0,0-1 1,-1 1-1,1 0 0,0 0 0,0 0 0,0 0 1,0 0-1,0 0 0,0 0 0,0 0 1,0 0-1,0-1 0,0 1 0,0 0 1,0 0-1,-1 0 0,1 0 0,0 0 1,0 0-1,0 0 0,0 0 0,0 0 0,0 0 1,-14-2 948,-17 4 199,5 1-626,-1 1 0,1 2 0,0 0 1,-43 18-1,61-21-500,0 1 1,0-1 0,1 2-1,-1-1 1,1 1 0,0 0-1,0 0 1,1 1 0,0 0-1,0 0 1,0 1-1,0 0 1,1 0 0,1 0-1,-1 0 1,1 1 0,0 0-1,-4 13 1,7-18-51,0 0 1,0 0-1,0 0 0,0 0 0,1 0 1,0 0-1,0 0 0,0 0 0,0 0 1,0 0-1,0 1 0,1-1 0,-1 0 1,1 0-1,0 0 0,0 0 0,0-1 1,1 1-1,-1 0 0,1 0 0,-1-1 1,1 1-1,0-1 0,0 1 0,0-1 0,0 0 1,0 0-1,1 0 0,-1 0 0,1 0 1,-1 0-1,1-1 0,0 1 0,4 1 1,4 1-109,1 0 0,-1-1 0,1-1 0,0 0 0,0 0 0,0-1 0,21-1 0,5-3-393,0-2-1,60-14 1,-38 4 64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4275 1280 12011,'-29'-46'652,"-39"-57"-304,58 90-343,-1 0-1,-1 0 1,0 1 0,0 1-1,-18-12 1,-23-10-10,-1 3 0,-92-36 1,25 12 0,-258-153 148,108 54-29,-12 23 101,115 71-61,69 26-42,-146-70-1,-18-20 121,229 111-196,0 2 0,-1 0 1,1 3-1,-2 1 0,1 1 0,-41 1 1,-348 33 4,370-23-42,-9 0 5,-34 5 18,0-4-1,-114-6 0,181-3-13,0 1-1,0 2 0,-36 5 1,47-3-4,0 1 0,1 1 1,-1 0-1,1 2 0,1 0 1,-21 12-1,-63 43 39,55-33-22,-50 25 0,-2-15 5,-1 1-190,97-40 80,1 0 0,-1 1 0,0 0 0,1-1 0,-1 1 0,1 0 0,-1 0 0,1 0 0,0 0 0,-1 0 0,1 0 0,0 0 0,-1 1 0,1-1 0,0 0 0,0 1 0,0-1 0,0 1 0,1-1 0,-1 1 0,0-1 0,1 1 0,-1-1 0,0 4 0,0-3-280,-2 2-48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35 12099,'3'-16'1003,"0"-2"586,-5 18-914,-3 9-239,-7 15-331,0-1 1,-2-1-1,0 0 1,-21 23-1,-76 72-120,18-19 42,91-96-27,-24 32 6,28-34-7,0 0-1,0 1 0,0-1 0,0 0 0,0-1 1,0 1-1,0 0 0,0-1 0,0 1 0,2-1 0,209-57 443,-61 18 199,-78 18-420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14883,'5'13'1513,"18"-3"-809,10-3-256,14-3 600,6 1-104,3-4-96,-1-1-159,-5 0-513,-4-3-304,-12-1 160,-15-2-32,-22-1-121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15723,'1'2'129,"1"0"0,-1 0 0,0 1 0,0-1 0,0 0 0,0 1 0,0-1 0,0 1 1,0-1-1,-1 1 0,0-1 0,1 1 0,-1-1 0,0 1 0,0 4 0,-9 42 164,3-26 195,-25 252-1093,30-265 410,1-7 98,-1 0 0,1 0 0,0-1 0,0 1 0,0 0 0,0 0-1,1 0 1,-1 0 0,1 0 0,1 4 0,2-14-921,-2-9 666,-18-389-636,29 431 2355,46 106 219,-49-113-1362,1 0 0,1-1 0,1-1 0,24 27 0,-33-40-122,-1-1-1,1 1 1,0-1-1,0 0 1,0 0 0,1-1-1,-1 1 1,1-1 0,5 2-1,-8-3-43,0-1 0,0 1 1,1-1-1,-1 0 0,0 1 0,0-1 0,0 0 0,0-1 0,1 1 0,-1 0 1,0-1-1,0 1 0,0-1 0,0 1 0,0-1 0,0 0 0,0 0 0,0 0 1,0 0-1,0-1 0,-1 1 0,1 0 0,2-3 0,2-2 112,-1-1 1,0 1-1,0-1 0,-1 0 0,0-1 0,0 1 0,0-1 1,-1 0-1,-1 0 0,1 0 0,-1 0 0,2-14 1,-1-3 198,-1 0 0,-2-49-1,0 66-407,0 0-1,-1-1 0,0 1 0,0-1 1,-1 1-1,0 0 0,-1 0 0,1 0 1,-1 0-1,-8-13 0,5 16-873,4 7-83,6 10 22,4 0 304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14763,'20'-3'1576,"-9"14"-967,-6 4-249,-4 14 1408,-1 4-1008,3 8-408,-2 2-192,2 2-472,2-4-256,-1-3-264,2-7 232,-6-12 304,-2-6-208,-8-17-224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14275,'0'-2'111,"-1"1"-1,1-1 1,0 1 0,0-1-1,0 0 1,0 1 0,1-1-1,-1 1 1,0-1 0,1 1-1,-1-1 1,1 1 0,-1-1-1,1 1 1,0-1 0,-1 1-1,1 0 1,0 0 0,0-1-1,0 1 1,0 0 0,2-2-1,0 1 60,0 0 0,0 1 0,0-1 0,0 1-1,0 0 1,0-1 0,1 1 0,-1 1 0,0-1-1,5 0 1,7 0 478,1 0-1,0 1 0,25 4 1,-16 0 64,43 11-1,-59-12-658,0 0 0,0 0 0,0 1 0,0 0 0,0 1 0,-1 0 0,13 9 0,-19-12-56,-1 0 1,1-1-1,0 1 1,0 0-1,-1 0 1,1 0 0,-1 0-1,0 0 1,1 1-1,-1-1 1,0 0-1,0 0 1,-1 1-1,1-1 1,0 1-1,-1-1 1,1 1-1,-1-1 1,0 1-1,0-1 1,0 5-1,-2 1-106,0-1-1,0 0 1,-1 0-1,0 0 1,-6 11-1,-1 2-594,10-20 656,0 0 0,0 1 0,0-1 1,0 1-1,0-1 0,0 0 0,0 1 0,0-1 1,0 0-1,0 1 0,0-1 0,1 1 1,-1-1-1,0 0 0,0 1 0,0-1 0,0 0 1,1 1-1,-1-1 0,0 0 0,0 1 1,1-1-1,-1 0 0,0 0 0,0 1 0,1-1 1,-1 0-1,0 0 0,1 0 0,-1 1 1,0-1-1,1 0 0,-1 0 0,1 0 0,-1 0 1,0 0-1,1 0 0,-1 0 0,1 1 1,19 2-985,-18-3 881,2 1 41,0-1 1,0 1 0,0 0 0,0 0 0,0 0-1,0 1 1,0-1 0,0 1 0,0 0-1,-1 0 1,1 0 0,-1 0 0,1 1 0,-1 0-1,0-1 1,0 1 0,0 0 0,4 7-1,-5-6 178,0 1-1,0 0 1,0 0-1,0 0 0,-1 0 1,0 0-1,0 0 1,0 0-1,-1 0 0,1 1 1,-1-1-1,-1 0 1,1 0-1,-3 10 0,1-3 220,-1-1 1,-1-1-1,0 1 0,0 0 0,-1-1 0,0 0 0,-1 0 0,0 0 0,0-1 0,-1 0 0,0 0 0,-1-1 0,-16 14 0,19-18-248,0 0 0,1-1 0,-2 1 0,1-1 1,0 0-1,0-1 0,-1 0 0,0 0 0,1 0 0,-1 0 0,0-1 0,0 0 0,0 0 0,0 0 0,0-1 0,0 0 0,0 0 0,1-1 0,-1 1 0,0-1 0,0-1 0,0 1 0,0-1 0,1 0 0,-1 0 0,1-1 0,-1 1 0,-5-5 0,2 0-140,0 0 0,0-1 0,1 0-1,-14-17 1,-3-8-305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15259,'0'0'43,"0"0"-1,0 0 0,1 0 0,-1 0 1,0-1-1,0 1 0,0 0 1,1 0-1,-1 0 0,0 0 0,0 0 1,1 0-1,-1 0 0,0-1 1,1 1-1,-1 0 0,0 0 0,0 0 1,1 0-1,-1 0 0,0 0 1,0 0-1,1 0 0,-1 1 0,0-1 1,0 0-1,1 0 0,-1 0 1,0 0-1,0 0 0,1 0 0,-1 0 1,0 1-1,1-1 0,3 11 343,-1 17-212,-4-4 98,-5 409 1129,9-332-1353,1 641 343,-8-683-345,0 0-64,4 89-1,0-148 9,0 0 0,0 0 1,0 0-1,0 0 0,0 0 1,0 0-1,0 0 0,0-1 0,0 1 1,0 0-1,0 0 0,0 0 1,0 0-1,0 0 0,1 0 0,-1 0 1,0 0-1,0 0 0,0 0 0,0 0 1,0 0-1,0 0 0,0 0 1,0 0-1,0 0 0,0 0 0,0 0 1,0 0-1,0 0 0,0 0 1,0 0-1,0 0 0,0 0 0,0 0 1,1 0-1,-1 0 0,0 0 1,0 0-1,0 0 0,0 0 0,0 0 1,0 0-1,0 0 0,0 0 1,0 0-1,0 0 0,0 0 0,0 0 1,0 0-1,0 0 0,0 0 1,0 0-1,0 0 0,0 0 0,0 0 1,0 0-1,3-7-34,-3-19-143,-3-12-71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9901 1 9490,'-1'2'247,"0"1"0,0-1-1,0 1 1,0-1 0,0 0-1,-1 0 1,1 0 0,-1 0 0,0 0-1,1 0 1,-1 0 0,0 0 0,-4 2-1,-32 20 1193,25-17-1423,-8 5 61,0-2-1,-1 0 1,0-2 0,0 0 0,-1-1-1,-26 3 1,-144 13-27,135-18-9,-425 22 136,-1-24-50,455-3-121,-642-21 30,-3-27 28,-252-13-36,33 51-143,1 75-45,316 22-66,-798 228 0,1217-268 293,3 7 1,2 7-1,-259 144 0,340-163-22,2 4-1,-122 106 1,167-128-38,2 0 0,1 1 1,1 1-1,-33 58 1,-47 124-10,67-136-8,-208 481-2,169-374 21,-53 196 0,-23 196 11,113-425-22,-171 809 20,168-702 7,-12 467 0,96-3 15,54-8-47,94 708 73,-165-1120-59,95 763 94,-95-905-273,-29-142 318,-6-21-139,-1-7-42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54 12283,'0'0'21,"-1"0"1,1-1-1,0 1 1,-1 0-1,1 0 1,0 0-1,-1 1 1,1-1 0,-1 0-1,1 0 1,0 0-1,-1 0 1,1 0-1,0 0 1,-1 0-1,1 1 1,0-1 0,-1 0-1,1 0 1,0 0-1,0 1 1,-1-1-1,1 0 1,0 1-1,0-1 1,-1 0 0,1 0-1,0 1 1,0-1-1,0 0 1,0 1-1,-1-1 1,1 0-1,0 1 1,0-1 0,0 1-1,0-1 1,0 0-1,0 1 1,0-1-1,0 0 1,0 1-1,0-1 1,0 0-1,0 1 1,0-1 0,0 1-1,0-1 1,1 0-1,-1 1 1,11 23 126,-4-11 18,7 28-28,-2 2-1,-1-1 1,7 78-1,-6-38-56,18 73 11,-23-124-19,2-1-1,1-1 0,15 30 0,-24-55-28,2 0-1,-1 0 1,0 0-1,1 0 1,-1 0-1,1-1 1,0 1-1,1-1 1,-1 0-1,0 0 1,1 0-1,6 4 1,-8-6-11,0 0 1,0-1 0,1 1-1,-1-1 1,0 1 0,0-1 0,1 0-1,-1 0 1,0 0 0,0 0-1,1 0 1,-1 0 0,0-1-1,0 1 1,0-1 0,0 0-1,1 1 1,-1-1 0,0 0-1,0 0 1,0 0 0,0-1-1,-1 1 1,1 0 0,0-1-1,-1 1 1,4-4 0,24-26 316,-2-1 1,30-46-1,-5 9-110,294-419-736,-302 417 288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14067,'2'13'2811,"-2"16"-1484,-43 241 48,11-86-541,31-178-805,-1 7 152,0 1 0,1-1 0,0 1-1,1-1 1,2 16 0,-2-26-144,1 0 1,0 0-1,-1 0 1,1-1-1,0 1 0,0 0 1,0 0-1,1-1 1,-1 1-1,1-1 1,0 1-1,-1-1 1,1 0-1,0 0 1,0 0-1,0 0 1,1 0-1,-1 0 0,0 0 1,1-1-1,-1 1 1,1-1-1,-1 1 1,1-1-1,0 0 1,0 0-1,0-1 1,-1 1-1,7 0 0,-1 0-92,1 0 0,-1-1 0,1-1 0,-1 1-1,0-1 1,1 0 0,-1-1 0,0 0-1,0-1 1,12-4 0,-5 0-161,0-1 0,-1 0 0,0-1 0,19-16 0,-3 0-160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18452,'0'7'1616,"8"-3"-1320,5 0-160,5 1 689,5-2-657,2 0-152,10-2-473,-2-2-247,0-1-192,-5-1 640,-9 2-184,-6-1-160</inkml:trace>
  <inkml:trace contextRef="#ctx0" brushRef="#br0" timeOffset="1">2 193 15267,'-2'13'1401,"14"-2"-881,6-2-144,8-5 528,3-1-128,4-3-256,4-3-208,0-3-760,-1-2 536,-9 5-120,-1-1-136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6 573 15883,'-6'14'2040,"14"-17"-586,17-24 49,18-32-678,-4-2 0,37-77-1,42-141-266,-109 260-525,-9 26-1,-7 35 10,7-40-41,-20 99 35,-36 227-235,55-323 262,0-1-293,1 1 1,0 0-1,-1 0 1,2 0-1,0 7 1,-1-11 165,0 0 1,0 0 0,1-1-1,-1 1 1,1 0-1,-1 0 1,0 0 0,1 0-1,0 0 1,-1-1 0,1 1-1,-1 0 1,1-1-1,0 1 1,0 0 0,-1-1-1,1 1 1,0-1-1,0 1 1,0-1 0,-1 1-1,1-1 1,0 1-1,0-1 1,0 0 0,0 0-1,0 0 1,0 1 0,0-1-1,0 0 1,0 0-1,1 0 1,10-1-640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17620,'10'13'1504,"2"1"-1128,1-1-160,7-3 592,3-1-344,7-5-199,-1-1-65,5-3-248,0 0-112,-5-6-177,-3 1-183,-8-1 1921,-2 3-1433,-4-1 64,-4 1 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16596,'-8'44'3811,"7"-42"-3766,0 1 0,0 0-1,0 0 1,1 0 0,-1 0 0,1 0 0,-1-1 0,1 1-1,0 0 1,0 0 0,0 0 0,1 0 0,-1 0 0,2 5-1,0-6-36,-1 0 0,0 0 0,1 0 0,-1-1 0,1 1 0,-1-1 0,1 1 0,0-1 0,0 1 0,-1-1 0,1 0 0,0 0-1,0 0 1,0 0 0,1 0 0,-1 0 0,0-1 0,0 1 0,0-1 0,3 1 0,6 1 0,9 1-10,-1 2 0,1 0 1,-1 1-1,23 11 0,-38-15 10,0 0 0,0 0 0,0 1-1,0-1 1,0 1 0,-1 0-1,1 0 1,-1 1 0,0-1-1,1 1 1,-2-1 0,1 1 0,0 0-1,-1 0 1,0 0 0,0 0-1,0 1 1,0-1 0,-1 1-1,0-1 1,0 1 0,0-1 0,0 1-1,0 5 1,-2-3 43,0 1 1,0-1-1,0 0 0,-1 0 1,0 0-1,0 1 0,-1-2 1,0 1-1,0 0 0,-1-1 1,0 1-1,0-1 0,0 0 1,-1 0-1,1-1 0,-2 1 1,-7 6-1,11-10-63,-1 1 0,0-1 0,0 0 0,0 0 0,0 0 0,0 0 0,0-1 0,-1 1 0,1-1 0,-1 0 0,1 0 0,-1 0 0,1 0-1,-1-1 1,0 1 0,1-1 0,-1 0 0,0 0 0,1 0 0,-1-1 0,1 1 0,-1-1 0,0 0 0,1 0 0,-1 0 0,1 0 0,0-1 0,-1 1 0,1-1 0,0 0 0,0 0 0,0 0 0,0 0 0,0-1 0,1 1 0,-4-5 0,0 1-32,1-1 1,0 0-1,0 0 1,1 0-1,-1-1 1,2 0-1,-5-11 1,-7-28-249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28 15731,'-1'-2'132,"0"0"0,0 0-1,-1 0 1,1 1 0,0-1-1,-1 0 1,1 1 0,-1 0-1,0-1 1,1 1-1,-1 0 1,0-1 0,0 1-1,0 0 1,0 0 0,0 1-1,0-1 1,0 0 0,0 1-1,-3-1 1,0 0 35,1 1 1,-1 0 0,1 1-1,0-1 1,-1 1-1,1 0 1,0 0 0,-1 0-1,-6 3 1,-2 3 44,0-1 0,1 2 0,-1 0 0,2 0 0,-16 14 1,12-7-176,0 1 0,1 1 0,1 0 0,0 1 0,2 1 0,0 0 0,1 0 0,-14 39 0,8-11 89,3 1 1,-14 89-1,23-105-38,1 0 1,1 0 0,2 0-1,6 43 1,-3-53-53,1 0 0,1-1 0,1 0 0,1 0 1,1 0-1,1-1 0,13 23 0,-13-24-462,-9-19 410,0 0 0,0 0 0,0 0 1,0 0-1,0 0 0,0-1 0,0 1 0,0 0 1,0 0-1,0 0 0,0 0 0,0 0 0,0 0 0,0 0 1,0 0-1,-1 0 0,1 0 0,0 0 0,0 0 1,0 0-1,0 0 0,0 0 0,0 0 0,0 0 1,0 0-1,0 0 0,0 0 0,-1 0 0,1 0 1,0 0-1,0 0 0,0 0 0,0 0 0,0 0 1,0 0-1,0 0 0,0 0 0,0 0 0,0 0 1,-1 0-1,1 0 0,0 0 0,0 0 0,0 0 1,0 0-1,0 0 0,0 1 0,0-1 0,0 0 1,0 0-1,0 0 0,0 0 0,0 0 0,0 0 1,0 0-1,0 0 0,0 0 0,0 0 0,0 0 1,0 1-1,0-1 0,0 0 0,0 0 0,-27-25 47,-30-39-256,22 23-52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15523,'3'-6'1617,"11"4"-849,5 2-248,11 3 776,9-1-184,7-1-271,1 2-129,2-4-224,-1 1-328,-6-2-896,0-2 736,-11-8-152,-5-2-112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12435,'3'6'264,"-1"0"-1,0 1 1,0-1 0,0 1 0,-1 0 0,0-1 0,0 9 0,4 63-228,-5-63 149,2 410 679,-4-158-593,14 309 77,-4-261-265,55 644 13,-35-372-3,-22-503 1034,-6-83-1019,-6-20-2058,5 9 1613,1 0-114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13283,'1'0'33,"-1"1"0,0-1 0,0 0-1,0 0 1,0 0 0,0 0 0,0 0 0,0 0 0,0 0 0,0 0 0,0 0 0,0 1-1,0-1 1,0 0 0,0 0 0,1 0 0,-1 0 0,0 0 0,0 0 0,0 0 0,0 1 0,0-1-1,0 0 1,0 0 0,0 0 0,0 0 0,-1 0 0,1 0 0,0 1 0,0-1 0,0 0 0,0 0-1,0 0 1,0 0 0,0 0 0,0 0 0,0 0 0,0 0 0,0 0 0,0 1 0,0-1-1,0 0 1,-1 0 0,1 0 0,0 0 0,0 0 0,0 0 0,0 0 0,0 0 0,0 0 0,-1 0-1,13 6 333,86 15 471,29 5-298,-75-20-506,0-3 0,-1-2 0,1-2 0,0-2 1,64-13-1,83-20 0,163-26-31,1176-47 25,-479 39 220,-974 59-187,608-65 697,-194 44-296,-492 31-415,-5 1-29,0-1 1,0 1-1,-1 0 0,1-1 1,0 1-1,0 0 0,0 0 1,0 0-1,0 1 0,0-1 1,0 0-1,0 1 0,2 0 1,-4 0-39,0-1 0,0 1 1,0-1-1,0 0 1,0 1-1,0-1 0,0 0 1,-1 1-1,1-1 0,0 0 1,0 1-1,0-1 0,-1 0 1,1 1-1,0-1 1,-1 0-1,1 0 0,0 1 1,0-1-1,-1 0 0,1 0 1,0 0-1,-1 1 0,1-1 1,0 0-1,-1 0 1,1 0-1,-1 0 0,1 0 1,0 0-1,-1 0 0,1 0 1,-1 0-1,1 0 0,-16 4-273,3-3 118,0 2-72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13707,'0'-1'91,"1"0"1,0 0-1,-1 0 1,1 0-1,0 0 0,0 0 1,0 0-1,0 0 1,0 0-1,0 0 0,0 1 1,0-1-1,0 0 1,0 1-1,0-1 0,0 1 1,0-1-1,1 1 1,-1 0-1,0-1 1,0 1-1,1 0 0,-1 0 1,0 0-1,0 0 1,3 0-1,40 2 974,-37-1-851,74 3 764,-47-4-865,-1 2-1,0 1 0,0 2 0,56 16 0,-86-21-109,0 1-1,-1 0 1,1 0-1,-1 0 1,1 1-1,-1-1 1,0 1-1,1-1 1,-1 1-1,0 0 0,0 0 1,0 0-1,0 0 1,0 0-1,-1 0 1,1 1-1,-1-1 1,1 0-1,-1 1 1,0-1-1,0 1 0,0-1 1,0 1-1,-1 0 1,1 0-1,-1-1 1,1 1-1,-1 0 1,0 0-1,0-1 1,0 1-1,-1 0 0,1 0 1,0-1-1,-1 1 1,0 0-1,-1 3 1,-6 13 137,-1-1 1,-1 0 0,0 0-1,-1-1 1,-1 0-1,-19 20 1,13-14 51,-130 153 1321,73-89-2313,70-82 229,4-7 171,4-10-36,-3 10 413,7-18-447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5 630 15027,'-4'3'1028,"3"-5"-328,9-13-3,20-24-142,139-192 577,56-73-532,-219 299-599,0 0 0,0 1 0,0-1 0,1 1 0,-1 0 0,1 0 0,8-5 0,-13 9-1,1-1 1,0 1-1,-1 0 0,1 0 0,0-1 0,0 1 1,-1 0-1,1 0 0,0 0 0,0 0 0,-1 0 1,1 0-1,0 0 0,0 0 0,-1 0 0,1 0 1,0 1-1,-1-1 0,1 0 0,0 0 0,-1 1 1,1-1-1,0 0 0,0 1 0,1 1 2,-1 0-1,0-1 0,0 1 1,1 0-1,-1-1 0,0 1 1,0 0-1,-1 0 0,1 0 1,0 0-1,-1 0 0,1 4 1,16 106 30,-6-24 2,-1-34-85,3 1 0,1-2 0,42 98 0,5-6-1329,-52-126 1084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82 14731,'-3'7'150,"1"-1"0,0 1 0,1 0-1,-1 0 1,1 0 0,0 0 0,1 0 0,0 0 0,0 0 0,2 12-1,1 5 62,12 39 0,-11-47-109,1-1 0,0 0 0,1-1-1,1 0 1,0 0 0,17 24 0,-22-34-57,0-1 0,1 0 0,-1 0 0,1-1 0,0 1 0,0 0 1,0-1-1,0 0 0,1 1 0,-1-1 0,0-1 0,1 1 0,0 0 0,-1-1 0,1 0 0,0 0 0,0 0 0,0 0 0,0-1 0,-1 1 1,1-1-1,0 0 0,0 0 0,0-1 0,0 1 0,0-1 0,0 1 0,0-1 0,-1-1 0,1 1 0,0 0 0,5-4 0,4-2 127,-2-1 0,1 0 0,-1-1 0,0 0-1,-1-1 1,0 0 0,-1-1 0,15-20 0,-7 5 241,0-1 0,23-54 0,-36 74-324,-1-1 0,0 0 0,-1 0 1,1-1-1,-1 1 0,-1 0 0,0-1 0,0-8 0,-4 36 254,2-18-342,1 1 0,0-1 1,0 1-1,0-1 1,0 0-1,0 1 0,0-1 1,0 1-1,1-1 1,-1 1-1,0-1 0,1 0 1,-1 1-1,1-1 1,-1 0-1,1 1 0,0-1 1,1 2-1,-1-3 0,-1 1-1,1-1 1,-1 0 0,1 0-1,-1 0 1,1-1 0,0 1-1,-1 0 1,1 0-1,-1 0 1,1 0 0,-1 0-1,1-1 1,-1 1 0,1 0-1,-1 0 1,1-1-1,-1 1 1,0 0 0,1-1-1,-1 1 1,1-1 0,-1 1-1,0 0 1,1-1-1,-1 1 1,1-2 0,9-13 31,-6 8 39,1-1 1,-2 0 0,1-1 0,-1 1-1,-1-1 1,1 1 0,-2-1 0,1 0-1,0-16 1,-2 25-60,0-1 0,0 0 0,0 1 0,0-1 0,0 0 0,0 1 0,0-1 0,0 0 0,-1 1 0,1-1-1,0 0 1,0 1 0,-1-1 0,1 1 0,0-1 0,-1 0 0,1 1 0,-1-1 0,1 1 0,0-1 0,-1 1 0,1-1 0,-1 1 0,0 0 0,1-1 0,-1 1 0,1 0 0,-1-1-1,-1 1 1,1-1 7,-1 1 0,0 0 0,1 0 0,-1 0 0,0 1 0,1-1 0,-1 0 0,0 1 0,1-1-1,-1 1 1,-2 0 0,-4 3-4,1 0 1,0 0-1,1 1 0,-9 5 1,8-3-86,0-1 1,1 1-1,-8 10 1,12-16 36,1 1 1,0-1 0,0 1 0,0-1-1,0 1 1,0-1 0,1 1-1,-1 0 1,0-1 0,1 1-1,-1 0 1,1 0 0,0-1 0,-1 1-1,1 0 1,0 0 0,0 0-1,0-1 1,0 1 0,1 0-1,-1 0 1,0 0 0,1-1 0,-1 1-1,2 2 1,-1-3 0,0 0 0,0 0 0,1 0 0,-1 0 0,0 0 0,1 0 0,-1 0 1,1 0-1,-1-1 0,1 1 0,0-1 0,-1 1 0,1-1 0,0 1 0,-1-1 0,1 0 0,0 0 0,-1 0 0,1 0 0,0 0 0,-1 0 0,3-1 1,41-8-203,-43 9 220,-1-1 11,0 0-1,0 1 0,0 0 1,0-1-1,0 1 0,1 0 0,-1 0 1,0-1-1,0 1 0,0 0 0,0 0 1,0 0-1,0 0 0,1 0 1,-1 1-1,0-1 0,0 0 0,0 1 1,0-1-1,0 0 0,0 1 1,0-1-1,0 1 0,0-1 0,0 1 1,1 1-1,0 1 0,-1-1 0,-1 1 0,1 0 0,0-1 0,-1 1-1,1 0 1,-1 0 0,0 0 0,0-1 0,0 5 0,-1 20 10,1 1 29,3 29-1,-3-50-29,2 1 1,-1-1-1,1 1 1,0-1-1,0 0 1,1 0-1,0 0 1,7 12-1,-10-18-2,1 0 1,-1 0-1,1-1 1,-1 1-1,1 0 0,-1 0 1,1-1-1,0 1 1,-1 0-1,1-1 0,0 1 1,0 0-1,-1-1 0,1 1 1,0-1-1,0 0 1,0 1-1,0-1 0,-1 1 1,1-1-1,0 0 0,0 0 1,0 0-1,0 0 1,0 1-1,0-1 0,0 0 1,0-1-1,1 1 0,0-1 14,0 0-1,0 0 0,-1 0 0,1 0 1,-1 0-1,1 0 0,0-1 0,-1 1 1,0-1-1,1 1 0,-1-1 0,0 0 1,1-1-1,4-8 77,0 1 0,-1-1 0,5-17 1,-5 11-54,-2 0 1,0 0 0,-1 0-1,0 0 1,-2 0 0,0 0-1,-1-1 1,0 1 0,-2 0-1,0 0 1,-6-18 0,-2 14 141,11 21-190,0-1 0,0 1-1,-1-1 1,1 1 0,0-1-1,-1 1 1,1 0 0,0-1 0,-1 1-1,1 0 1,0-1 0,-1 1-1,1 0 1,-1-1 0,1 1 0,-1 0-1,1 0 1,-1-1 0,1 1 0,-1 0-1,1 0 1,-1 0 0,1 0-1,-1 0 1,1 0 0,-1 0 0,1 0-1,-1 0 1,1 0 0,-1 0-1,1 0 1,-1 0 0,1 0 0,-1 0-1,1 1 1,-1-1 0,1 0-1,-1 0 1,1 0 0,0 1 0,-1-1-1,17-18-1016,-5 9 749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18092,'0'-1'41,"1"1"0,-1-1 1,1 1-1,0-1 0,-1 1 0,1-1 0,-1 1 1,1 0-1,0-1 0,-1 1 0,1 0 1,0-1-1,-1 1 0,1 0 0,0 0 1,0 0-1,-1 0 0,1 0 0,0 0 0,-1 0 1,1 0-1,0 0 0,0 0 0,-1 0 1,1 0-1,0 0 0,-1 1 0,1-1 1,0 0-1,-1 1 0,1-1 0,0 0 0,-1 1 1,1-1-1,-1 1 0,1-1 0,0 1 1,-1-1-1,0 1 0,1-1 0,-1 1 1,1-1-1,-1 1 0,1 0 0,-1-1 1,0 1-1,0 0 0,1-1 0,-1 1 0,0 0 1,0-1-1,0 1 0,0 1 0,3 8 127,-1 0-1,-1 0 1,1 13-1,-1-10 104,2 26 31,-2 0-1,-6 57 1,-20 76 115,25-171-413,-1 1 1,1-1-1,0 0 1,-1 0-1,1 0 1,0 1-1,0-1 0,0 0 1,0 1-1,0-1 1,0 0-1,0 0 1,1 1-1,-1-1 1,0 0-1,1 0 0,-1 0 1,1 1-1,-1-1 1,1 0-1,-1 0 1,1 0-1,0 0 1,0 0-1,0 0 1,-1 0-1,1 0 0,0 0 1,0-1-1,0 1 1,0 0-1,0 0 1,2 0-1,2 0 14,-1 0 0,0-1 1,1 1-1,-1-1 0,1 0 0,-1 0 0,0-1 0,8-1 1,207-43-581,-200 37-1641,-18 8 2116,-1 0-1,1-1 1,-1 1 0,1-1-1,-1 0 1,1 1-1,-1-1 1,0 1 0,1-1-1,-1 1 1,0-1 0,1 0-1,-1 1 1,0-1-1,0 0 1,0 1 0,0-1-1,0 0 1,0 1-1,0-1 1,0 0 0,0 0-1,0 1 1,0-1 0,0 0-1,0 1 1,0-1-1,-1-1 1,-5-11-906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5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37 17172,'3'0'327,"1"-1"0,-1 1 0,0 0 0,1 0 0,-1 0 0,0 1 0,1-1 0,-1 1 0,0-1 0,1 1 0,-1 1 0,5 1 0,12 3 249,-16-5-508,48 9 890,91 5 1,-126-14-922,0-2 0,-1 0 0,1 0 0,-1-2 1,1 0-1,-1-1 0,0-1 0,0 0 1,26-13-1,-8-1-34,-34 19-5,-1 0 0,1 0 1,0 0-1,0 0 1,0 0-1,0 0 0,-1 0 1,1 0-1,0 0 1,0 0-1,0 0 1,-1 0-1,1 0 0,0 0 1,0 0-1,0 0 1,-1 0-1,1 0 1,0 0-1,0 0 0,0 0 1,0-1-1,-1 1 1,1 0-1,0 0 1,0 0-1,0 0 0,0 0 1,0 0-1,0-1 1,-1 1-1,1 0 0,0 0 1,0 0-1,0 0 1,0-1-1,0 1 1,0 0-1,0 0 0,0 0 1,0-1-1,0 1 1,0 0-1,0 0 1,0 0-1,0-1 0,0 1 1,0 0-1,0 0 1,0 0-1,0 0 0,0-1 1,0 1-1,0 0 1,0 0-1,0 0 1,0 0-1,1-1 0,-1 1 1,0 0-1,0 0 1,0 0-1,0 0 1,0 0-1,1-1 0,-1 1 1,0 0-1,0 0 1,0 0-1,-12-2-66,-81-3-46,1 4 0,-1 4 0,-179 30 0,245-33 94,19-3 18,8 2 2,0 1 1,0 0-1,0-1 1,0 1 0,0-1-1,1 1 1,-1 0-1,0-1 1,0 1-1,0-1 1,1 1 0,-1 0-1,0 0 1,1-1-1,-1 1 1,0 0-1,0-1 1,1 1 0,-1 0-1,0 0 1,1-1-1,-1 1 1,1 0-1,-1 0 1,0 0 0,1 0-1,3-2 3,-1 0-1,1 1 0,0 0 1,0 0-1,-1 0 1,1 0-1,0 0 1,0 1-1,0 0 1,0 0-1,5 0 1,48 9 13,-37-5-18,4 0-7,7 2-130,39 2 1,-61-8 78,-1 0 0,0 0 0,0-1-1,0 0 1,1 0 0,-1-1 0,0 0-1,0 0 1,14-8 0,-21 10 52,0 0 1,-1 0-1,1-1 1,-1 1 0,1 0-1,0-1 1,-1 1-1,1 0 1,-1-1-1,1 1 1,-1-1-1,1 1 1,-1-1-1,1 0 1,-1 1-1,1-1 1,-1 1-1,1-2 1,-9-2 19,-18 3 90,-17 3-379,-69-7-1,55 1 407,4 6-67,32 3-170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5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3 431 15187,'0'2'112,"-1"0"1,1 0-1,-1 1 0,1-1 0,0 0 0,0 0 1,0 1-1,0-1 0,0 0 0,0 1 0,0-1 0,1 0 1,0 0-1,-1 1 0,1-1 0,0 0 0,0 0 1,0 0-1,2 4 0,-2-6-62,0 1 0,0 0 0,-1-1 1,1 1-1,0 0 0,0-1 0,0 1 0,0-1 1,0 1-1,0-1 0,0 0 0,0 1 0,0-1 0,0 0 1,0 0-1,0 0 0,2 0 0,0 0 30,-1 0 0,0-1-1,1 1 1,-1-1 0,0 0-1,1 1 1,-1-1 0,0 0-1,0-1 1,3-1 0,19-13 513,-1-1 1,39-39 0,35-50 227,-79 86-681,29-33 15,-2-3 1,57-93-1,-98 146-70,-4 12-32,-3 19 26,2-23-47,-5 87 407,8 157 0,1-166-231,-3-77-210,1 21 139,-1-25-149,0-1 0,0 0 0,0 0 0,0 0 0,0 0-1,1 1 1,-1-1 0,0 0 0,1 0 0,-1 0 0,1 0 0,-1 0 0,1 0 0,0 0 0,-1 0 0,2 1 0,0-5-132,0-1 0,-1 1 0,1 0 0,-1-1 1,0 1-1,1-6 0,0-5-128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15107,'28'18'1929,"5"-6"-1209,2 0-304,0-1 960,7-2-664,-2 0-344,0-8-96,3-1-160,-4-9-192</inkml:trace>
  <inkml:trace contextRef="#ctx0" brushRef="#br0" timeOffset="1">539 184 17420,'-5'24'1544,"-1"-4"-1104,0-3-192,6 2 264,0-2-296,5-2-624,0-3-312,2-3-688,1-2 1000,-7-1-312,-1-5-305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2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1632 9762,'49'-25'1282,"2"1"0,67-21 1,-32 13-1248,-17 4 5,-1-2-1,-2-3 1,-1-3-1,105-79 1,250-234 1001,-221 179-583,-47 51-106,59-53 149,-168 129-372,-1-1 0,43-62 0,56-110 648,-140 214-770,2-4 14,0 0 0,1 1 0,0-1 0,1 1 1,8-9-1,-13 14-34,0 0 1,0 0 0,1 0 0,-1 0-1,0 0 1,0 0 0,1 0 0,-1 0 0,0 0-1,0 0 1,1 1 0,-1-1 0,0 0-1,0 0 1,0 0 0,1 0 0,-1 1-1,0-1 1,0 0 0,0 0 0,0 0-1,0 1 1,1-1 0,-1 0 0,0 0-1,0 1 1,0-1 0,0 0 0,0 0-1,0 1 1,0-1 0,0 0 0,0 0-1,0 1 1,0-1 0,0 0 0,0 1-1,0-1 1,0 0 0,0 0 0,0 1-1,0-1 1,0 0 0,0 0 0,-1 1-1,1-1 1,-2 15-394,-3-8 258,-3-2-43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13523,'9'-19'959,"0"0"-76,0 1 0,1 0 0,16-19 1,-26 36-799,1 0 0,-1 0 0,1 0 1,-1 1-1,1-1 0,-1 0 0,1 0 1,0 1-1,0-1 0,-1 1 1,1-1-1,0 0 0,0 1 0,0-1 1,0 1-1,0 0 0,-1-1 1,1 1-1,0 0 0,0 0 0,0-1 1,2 1-1,-2 1-24,0-1 1,-1 1-1,1-1 0,-1 1 0,1-1 1,-1 1-1,1-1 0,-1 1 1,1 0-1,-1 0 0,1-1 1,-1 1-1,0 0 0,1 0 0,-1-1 1,0 1-1,0 0 0,0 0 1,1-1-1,-1 3 0,1 8 291,-1 1 1,-1 19-1,1-29-339,-11 86 501,-28 118 0,13-81-471,24-120-43,1 0 0,1 0 0,-1 0 0,1 0 0,0 0-1,0 0 1,0 0 0,1 0 0,0 5 0,0-8 0,0-1 0,0 1 1,-1-1-1,1 1 0,0-1 0,0 1 0,1-1 0,-1 0 0,0 1 0,0-1 0,1 0 0,-1 0 0,0 0 0,1 0 0,-1 0 0,1 0 0,0 0 0,-1-1 0,1 1 1,0-1-1,-1 1 0,1-1 0,0 0 0,0 1 0,-1-1 0,1 0 0,3 0 0,23-1-252,-1 0 1,1-2-1,-1-1 0,0-1 1,0-1-1,50-20 0,-45 11-22,-9-3-99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278 103 14635,'1'-85'4642,"-1"85"-4593,0-1 0,0 1 0,0-1-1,0 1 1,0-1 0,0 0-1,0 1 1,0-1 0,0 1 0,0-1-1,0 0 1,0 1 0,0-1-1,0 1 1,0-1 0,0 1 0,-1-1-1,1 1 1,0-1 0,0 1 0,-1-1-1,1 1 1,-1-1 0,1 1-1,0-1 1,-1 1 0,1-1 0,-1 1-1,1 0 1,-1-1 0,1 1-1,-1 0 1,1-1 0,-1 1 0,1 0-1,-1 0 1,1 0 0,-1 0-1,1-1 1,-1 1 0,0 0 0,1 0-1,-1 0 1,1 0 0,-1 0-1,1 0 1,-1 0 0,0 0 0,1 1-1,-1-1 1,1 0 0,-1 0-1,1 0 1,-1 1 0,1-1 0,-2 1-1,-4 2 186,0 1-1,0 0 1,-11 8-1,12-7-163,-84 71 486,76-63-551,-1 1 0,2 1 0,0 0-1,-10 17 1,21-31-8,1 0-1,-1 0 1,1 0 0,-1 0-1,1 0 1,-1 0-1,1 0 1,0 0-1,-1 0 1,1 0-1,0 0 1,0 0-1,0 0 1,0 1-1,0-1 1,0 0 0,0 0-1,0 1 1,0-1 0,1 0-1,-1-1 1,1 1 0,-1-1 0,0 1 0,1-1 0,-1 1 0,1-1 0,0 1-1,-1-1 1,1 0 0,-1 1 0,1-1 0,0 0 0,-1 1 0,1-1 0,-1 0 0,1 0-1,0 1 1,0-1 0,0 0 0,5 1-18,1-1 0,-1 0 0,0-1 0,13-1 0,-13 1 11,15-2-34,-9 1 24,0 0 0,0 1 0,-1 1 0,20 0-1,-27 1 14,-1 0 0,0-1 0,1 1 0,-1 0 0,0 0 0,0 1 0,0-1 0,1 1 0,-1 0 0,-1-1-1,1 1 1,0 0 0,0 1 0,-1-1 0,0 0 0,1 1 0,-1 0 0,0-1 0,0 1 0,2 5 0,-1-4 15,-1 0 0,1 1 0,-1-1 0,-1 1-1,1 0 1,-1 0 0,0-1 0,0 1 0,0 0 0,-1 0 0,1 0 0,-1 0 0,-1 10 0,-1-9 68,0 0-1,0-1 1,0 1-1,0 0 1,-1-1-1,0 1 1,0-1-1,-1 0 1,1 0-1,-1-1 1,-5 6-1,-9 9 323,-2 0 0,-31 23 0,39-33-264,0-1 1,-1 0-1,0-1 1,-1-1-1,1 0 1,-15 5-1,25-11-147,1 1 0,0 0 0,-1-1-1,1 0 1,0 1 0,-1-1-1,1 0 1,0 0 0,-1 0 0,1-1-1,0 1 1,-1-1 0,1 1 0,0-1-1,-1 0 1,1 0 0,-2-1 0,2 1-50,1 0 1,0 0-1,0 0 1,0 0-1,0 0 1,0 0 0,0-1-1,1 1 1,-1 0-1,0-1 1,1 1-1,-1 0 1,1-1-1,-1 1 1,1-1 0,0 1-1,-1-1 1,1 1-1,0-1 1,0 1-1,0-1 1,0 1-1,0-1 1,1 1 0,-1-1-1,0 1 1,2-3-1,2-8-240,0 0-1,12-22 0,1 3-305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2223 170 14603,'-5'-9'156,"0"1"-1,-1-1 1,0 1 0,0 1-1,-1-1 1,0 1 0,0 0-1,0 1 1,-1 0 0,0 0-1,0 1 1,-1 0 0,0 0-1,0 1 1,-13-5 0,-12-3 108,0 3 0,-67-11 0,18 10-249,-1 3 0,0 4 0,0 4 0,1 3 0,-103 19 0,-405 111-46,524-117 34,0 4 0,1 3-1,-98 49 1,138-59-2,1 2 0,1 0-1,0 2 1,1 0 0,0 1 0,2 2-1,0 0 1,2 1 0,0 1 0,2 1-1,-17 29 1,19-24-5,2 2 1,0-1-1,2 2 0,2 0 0,0 0 0,3 0 0,0 1 1,2 0-1,2 0 0,1 1 0,1-1 0,2 0 0,1 0 1,12 49-1,-7-55-35,1 0 0,1-1 0,2 0 0,0-1 0,2-1-1,0 0 1,2 0 0,1-2 0,0 0 0,2-1 0,23 21 0,-12-15-67,2-1-1,1-2 1,0-1-1,2-1 1,1-2-1,0-2 1,41 15 0,-35-19-1,0-1 0,0-3 0,1-1 0,0-2 1,1-2-1,-1-2 0,1-2 0,0-2 1,-1-2-1,1-2 0,-1-1 0,0-2 0,-1-3 1,81-30-1,-61 13 92,-1-3 0,-2-2 0,-2-2 0,83-69 0,-62 38 183,-3-4-1,90-108 1,-118 121 33,-3-2 1,59-102-1,-87 131-124,-1-1 0,-1-1 0,-1 0 0,-2-1 0,-2 0 0,-1 0 0,8-63 0,-16 84-86,1 0 0,-2 0 0,1 1 0,-2-1 1,1 0-1,-2 1 0,0-1 0,0 1 0,-1 0 0,0 0 0,-9-16 0,8 19 111,0 0 1,-1 0-1,0 1 0,0 0 0,-1 0 1,0 0-1,0 1 0,-1 0 0,1 0 1,-1 1-1,-1 0 0,1 0 1,-1 1-1,-11-4 0,0 1 132,1 2-1,-30-6 0,8 5 114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21 18076,'9'-9'1333,"3"-3"1174,-10 15-1354,-4 8-282,-31 87-635,-63 131-1,92-220-225,-34 74-74,-109 259-241,147-340 305,-3 4-3,1 0 0,0 0 0,0 1 0,1-1 0,-1 9 0,2-14 5,0 0 0,0 0 1,0 0-1,0 0 0,0 0 0,0 0 0,0 0 1,1 0-1,-1 0 0,0 0 0,1 0 1,-1 0-1,1 0 0,-1 0 0,1 0 0,-1 0 1,1-1-1,0 1 0,-1 0 0,1 0 0,0-1 1,0 1-1,-1 0 0,1-1 0,0 1 1,0-1-1,0 1 0,0-1 0,0 1 0,0-1 1,0 0-1,0 0 0,0 1 0,0-1 0,0 0 1,0 0-1,0 0 0,0 0 0,2 0 0,15-1 86,1-2 0,-1 1-1,0-2 1,0-1-1,26-9 1,-16 5 29,37-13 76,-37 11-385,0 2 0,1 0 1,0 2-1,0 2 0,43-4 1,-70 9 130,0 0 0,0 0 0,0 0 1,0 1-1,0-1 0,0 0 0,0 1 0,0-1 1,0 1-1,0 0 0,2 1 0,7 6-428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13827,'-2'-4'1632,"1"2"-631,6 2 183,6 0-368,4 0-136,8 2-168,2 1-104,6-1-240,4 0-152,2-2-376,-4 1-232,0-1-200,-6-3 584,-4 5-184,-4 2-152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16892,'11'2'1328,"8"-2"-976,4-3-136,10-2 368,5 0-176,8-3-280,3 4-224,1 0-496,-6 2 360,-2 1 72,-3 1-144,-8 0-96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17372,'1'3'112,"0"0"0,1 0 0,-1 0 0,1 0 1,0-1-1,0 1 0,0-1 0,0 1 0,1-1 0,-1 1 0,0-1 1,1 0-1,0 0 0,0 0 0,-1-1 0,5 3 0,5 1 20,0-1-1,1 0 1,13 2-1,-16-4-283,0 0-1,-1 1 1,1 0-1,-1 1 1,11 5-1,-18-8 84,-1 0 0,1 1 0,-1-1 0,1 0 0,-1 0 0,1 1 0,-1-1 0,0 1 0,0-1 0,0 1 0,0 0-1,0 0 1,0-1 0,0 1 0,-1 0 0,1 0 0,0 0 0,-1-1 0,0 1 0,1 0 0,-1 0 0,0 0 0,0 0 0,0 0 0,0 0-1,0 0 1,-1 0 0,0 2 0,-1 6-206,-2-1-1,1 0 0,-1 0 1,-7 13-1,10-21 258,-145 238-1516,35-62 1910,71-106-185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282 285 15379,'-1'-6'218,"1"0"0,-1 1 0,0-1 0,-1 0 0,1 0 0,-1 1 0,0-1 0,-1 1 0,1 0 0,-1 0 0,0 0 0,0 0 0,-1 0 0,1 0 0,-1 1 0,0 0 0,0 0 0,-10-7 0,10 7-85,-1 1 0,0 0 0,0 0-1,0 0 1,0 1 0,0-1 0,-1 1 0,-10-2-1,13 3-98,0 1-1,-1-1 0,1 1 1,0 0-1,-1 0 0,1 1 1,0-1-1,0 1 0,-1-1 1,1 1-1,0 0 0,0 0 1,0 0-1,0 1 1,-6 2-1,2 2-25,-1 1 0,1 0 0,0 0 0,1 0 0,0 1 0,0 0 0,0 0 1,1 0-1,1 1 0,-1 0 0,1 0 0,-3 11 0,0 1-33,1 0-1,1 0 1,1 1 0,-3 30 0,7-46 7,0 0 0,0 0 1,0-1-1,1 1 0,0 0 1,0 0-1,0-1 1,1 1-1,2 5 0,-3-9 13,0-1-1,-1 1 0,1-1 0,0 0 0,0 1 0,0-1 0,0 0 0,0 0 1,0 0-1,0 0 0,0 0 0,1 0 0,-1 0 0,0 0 0,1-1 0,-1 1 0,1 0 1,-1-1-1,0 1 0,1-1 0,-1 0 0,1 1 0,0-1 0,-1 0 0,1 0 1,-1 0-1,1 0 0,-1 0 0,1 0 0,-1 0 0,1-1 0,-1 1 0,1 0 1,-1-1-1,1 1 0,-1-1 0,1 0 0,1-1 0,6-3 16,0 0-1,0-1 1,0-1-1,-1 1 1,0-1-1,-1-1 1,1 1-1,11-18 0,1-2 138,24-46-1,-33 53-26,-1-2 0,-1 1 0,8-29 1,-14 37-45,0 1 1,0-1 0,-2 0 0,1 0 0,-2 0 0,0 1 0,-2-19 0,2 27-94,-1 0 0,1 0-1,-1 1 1,0-1 0,0 0 0,-1 0 0,1 1 0,-1-1 0,1 1 0,-1 0 0,0-1 0,-1 1 0,1 0-1,0 0 1,-1 0 0,0 0 0,0 1 0,0-1 0,0 1 0,0 0 0,0-1 0,0 2 0,-1-1-1,1 0 1,-1 1 0,0-1 0,1 1 0,-1 0 0,0 0 0,0 0 0,1 1 0,-1 0 0,0-1 0,-6 2-1,0-1-147,0 1-1,-1 1 0,1 0 0,0 0 0,0 1 0,0 0 0,1 1 1,-1 0-1,1 1 0,0 0 0,-15 10 0,18-11 74,1 1-1,-1 0 0,1 0 0,0 0 1,-6 9-1,3 3-159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14539,'-1'2'1094,"-15"18"-468,1 2 1,1 0-1,-19 41 1,-23 77-63,49-118-460,-9 42 1,15-55-83,-1-1 0,2 1 1,-1-1-1,1 1 1,1 0-1,-1-1 1,2 1-1,1 8 0,-2-14-9,0-1-1,0 1 0,0-1 0,0 0 1,0 1-1,1-1 0,-1 0 1,1 0-1,0 0 0,-1 0 0,1 0 1,0 0-1,0-1 0,0 1 0,0 0 1,1-1-1,-1 0 0,0 0 0,1 1 1,-1-1-1,0-1 0,1 1 0,0 0 1,-1-1-1,1 1 0,-1-1 1,1 1-1,4-1 0,6-1 34,1 0 0,-1 0 0,0-1 0,17-5 0,-24 5-37,24-4-271,0-3-1,-1 0 1,38-18 0,-47 14 44,-13 2-67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22 219 12755,'-11'-8'1608,"5"1"-720,2-2-368,5 2 1089,5 2-617,8 3-256,5 2-192,7 0-592,5 0-392,9 0 336,3 0-80,3 1-80</inkml:trace>
  <inkml:trace contextRef="#ctx0" brushRef="#br0" timeOffset="1">690 0 17604,'-12'4'317,"-1"1"0,1 1 1,0 0-1,1 0 0,0 1 1,0 1-1,0 0 0,1 0 1,0 1-1,1 0 0,0 1 0,0 0 1,-12 19-1,19-26-260,0 1 1,0 0-1,1 0 0,-1 0 1,1 0-1,0 0 1,0 0-1,0 0 0,0 0 1,1 6-1,0-8-32,0-1 1,0 0 0,1 1-1,-1-1 1,0 1-1,1-1 1,-1 1-1,1-1 1,0 0-1,-1 1 1,1-1-1,0 0 1,0 0-1,0 1 1,0-1 0,0 0-1,0 0 1,0 0-1,0 0 1,1 0-1,-1-1 1,0 1-1,0 0 1,1 0-1,-1-1 1,0 1-1,1-1 1,-1 1 0,1-1-1,-1 0 1,1 0-1,1 1 1,4-1 40,-1 0 0,0 0 0,1 0 0,-1-1 0,1 0 0,-1 0 0,0 0 0,0-1 0,0 0 0,0-1 0,0 1 0,0-1 0,0 0 0,-1 0 0,1-1 0,-1 0 0,8-7 0,-6 5-7,0 0 0,-1-1-1,1 0 1,-2 0 0,1-1 0,-1 1 0,0-1-1,0-1 1,-1 1 0,0 0 0,4-16-1,-7 22-58,-1 0 0,1 0-1,-1 0 1,0 0-1,1 0 1,-1 0-1,0 0 1,0 0-1,-1 0 1,1 0-1,0 0 1,-1 0-1,0-3 1,1 5-23,-1-1 0,1 0 0,-1 1 0,1-1 0,-1 1 0,1-1 0,-1 1 0,1-1 0,-1 1 0,1 0 0,-1-1 0,1 1 0,-1 0 0,0-1 0,1 1 0,-1 0 0,0-1 0,1 1 0,-1 0 0,0 0 0,1 0 0,-1 0 0,0 0-1,1 0 1,-2 0 0,-1 1-126,0-1-1,0 1 0,0 0 0,0 0 0,0 0 1,1 1-1,-1-1 0,0 1 0,1-1 0,-1 1 1,1 0-1,0 0 0,-1 0 0,1 0 0,-3 4 0,1 0-440,0 0-1,0 0 1,0 1-1,-3 7 0,6-12 430,0 1 1,0 0-1,1-1 0,-1 1 0,0-1 0,1 1 0,0 0 0,0-1 0,-1 1 0,2 0 1,-1 0-1,0-1 0,0 1 0,2 3 0,6 8-977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15867,'38'-8'1673,"10"-5"-993,10 0-272,10 0 680,7 0-136,2 4-479,4 2-321,-5 4-777,-3 3-159,-10 0 568,-7 3-192,-16 2-136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224 406 15347,'8'-4'642,"-1"-1"-1,0 0 1,11-10 0,-17 14-570,0 0 1,0 0-1,0 0 1,0 0 0,-1 0-1,1-1 1,0 1 0,-1 0-1,1 0 1,-1-1-1,1 1 1,-1 0 0,1-1-1,-1-1 1,0 3-28,0-1-1,0 0 1,0 0 0,-1 0-1,1 1 1,0-1 0,-1 0-1,1 0 1,0 0 0,-1 1-1,1-1 1,-1 0 0,1 1-1,-1-1 1,1 0 0,-1 1-1,0-1 1,1 1 0,-1-1-1,0 1 1,0-1 0,1 1-1,-1 0 1,0-1 0,-1 1-1,-6-3-23,-1 0 0,1 1-1,-1 0 1,0 1 0,0 0 0,1 0-1,-1 1 1,0 0 0,0 1-1,0 0 1,1 0 0,-1 1 0,1 0-1,-1 0 1,1 1 0,-16 7 0,18-7-41,0-1 0,0 1 1,0 1-1,1-1 1,-1 1-1,1 0 1,0 0-1,0 1 1,0 0-1,1 0 1,-1 0-1,1 0 0,0 0 1,1 1-1,-1 0 1,1 0-1,0 0 1,1 0-1,0 0 1,0 0-1,0 1 1,-2 12-1,4-17 16,0 1 0,0-1 1,-1 1-1,1 0 0,1-1 0,-1 1 0,0-1 0,1 1 1,-1-1-1,1 1 0,0-1 0,0 1 0,0-1 1,0 0-1,0 0 0,1 1 0,-1-1 0,0 0 1,1 0-1,0 0 0,0 0 0,-1-1 0,1 1 0,0 0 1,0-1-1,1 1 0,-1-1 0,0 0 0,0 0 1,1 0-1,-1 0 0,0 0 0,1 0 0,-1 0 1,1-1-1,-1 1 0,6-1 0,0 0 18,1 0 0,-1-1 0,0 0 0,0 0 0,0 0 1,0-1-1,0-1 0,0 1 0,-1-1 0,1-1 0,7-4 0,-1-1 81,0-2 0,0 0 0,-1 0 0,-1-1-1,0-1 1,0 0 0,-1 0 0,-1-2 0,0 1 0,-1-1 0,-1 0 0,0-1 0,10-31 0,-13 33-27,-2 1 1,0 0-1,0-1 1,-2 0 0,1 1-1,-2-1 1,0 0-1,-2-14 1,1 18-60,-1 0-1,0 1 1,-1-1 0,0 1 0,0 0-1,-1 0 1,0 0 0,-1 0-1,0 1 1,0 0 0,-1 0-1,-6-8 1,9 13-77,-1-1 0,1 0 0,-1 1 0,0 0 0,0 0 0,0 0 0,0 0 0,0 1 0,-1 0 0,1 0 0,-1 0 0,1 0 0,-1 0 0,0 1 0,0 0 0,0 0 0,0 1 0,0-1 0,1 1 0,-1 0 0,0 0 0,0 1 0,0-1 0,0 1 0,0 0 0,0 1 0,0-1 0,1 1 0,-1 0 0,1 0 0,-1 0 0,1 1 0,0-1 0,0 1 0,0 0 0,-6 6 0,5-4 31,-1 1 1,2 0-1,-1 0 1,1 0-1,0 1 1,0-1 0,0 1-1,1 0 1,0 0-1,1 0 1,-1 1 0,-1 10-1,1 13-207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47 14955,'1'-2'138,"0"1"-1,-1-1 1,1 1 0,-1-1-1,0 0 1,1 1-1,-1-1 1,0 1 0,0-1-1,0 1 1,0-1-1,0 0 1,0 1 0,0-1-1,-1 1 1,1-1-1,-1 1 1,1-1 0,-1 1-1,1-1 1,-1 1-1,0-1 1,-1-1 0,1 2-41,-1 0 1,1 1 0,-1-1-1,1 0 1,-1 0 0,0 1 0,1-1-1,-1 1 1,0-1 0,1 1-1,-1 0 1,0-1 0,0 1-1,1 0 1,-1 0 0,0 1 0,0-1-1,0 0 1,1 0 0,-1 1-1,-2 0 1,-10 3 7,1 1 0,0 0 0,0 1 0,0 0 0,1 1 0,0 1 0,-16 12 1,12-7-113,0 1 1,1 0 0,1 1 0,-18 23 0,26-29 0,0 1 1,0 0-1,0 0 1,1 0 0,-4 12-1,8-19 4,0 0-1,1 1 1,-1-1-1,0 0 1,1 0-1,0 0 1,0 0-1,0 0 0,0 0 1,1 5-1,0-6-2,0 0 0,-1 0-1,1-1 1,0 1 0,0 0-1,0-1 1,0 1 0,0-1-1,0 1 1,0-1 0,1 0-1,-1 1 1,0-1 0,1 0-1,-1 0 1,1 0 0,0 0-1,-1 0 1,3 1 0,2 0-43,0 0 0,1-1 0,-1 1 0,1-1 0,-1 0 0,1-1 0,-1 0 1,1 0-1,12-1 0,63-15 348,-67 12 106,99-26-102,-56 12-184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15251,'0'2'1697,"7"-1"-1113,16-1-216,9 0 1152,15 0-944,5-1-176,3-2-456,3 2-344,-4-1 1953,-5 2-1505,-16 3 0,-12 3-32</inkml:trace>
  <inkml:trace contextRef="#ctx0" brushRef="#br0" timeOffset="0.49">44 171 16564,'25'5'1504,"12"-5"-1040,5-2-184,8-3 400,3 0-368,-3-5-8,2 1-56,-5 3-224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15891,'1'6'1465,"15"-3"-849,9-2-224,19-5 496,12-3-112,13-2-152,1-1-39,4 3-353,-1-2-224,-5 3-561,-8 2-271,-21 0 656,-8-2-152,-14 2-136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15323,'79'-124'3303,"-20"30"-2478,118-145 0,-177 239-815,0 0 0,0 0 0,0-1 1,0 1-1,1 0 0,-1 0 0,0-1 0,0 1 0,0 0 0,1 0 0,-1 0 0,0-1 0,0 1 0,0 0 0,1 0 0,-1 0 0,0-1 0,0 1 0,1 0 0,-1 0 0,0 0 1,1 0-1,-1 0 0,0 0 0,0 0 0,1 0 0,-1 0 0,0 0 0,1 0 0,-1 0 0,0 0 0,0 0 0,1 0 0,-1 0 0,0 0 0,1 0 0,-1 0 0,0 0 0,3 14 155,-7 28-124,2-34-13,-18 110 14,-3 34-1569,25-137 966,3-23 197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17156,'0'3'1560,"9"-1"-1112,2-2-192,7 0 568,2-2-192,1-6-311,3 1-217,-2-1-745,-1-1-1455,-8 6 1808,-4 2-272,-5 1-208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14603,'1'0'151,"1"0"-1,0 0 1,-1 0 0,1 1-1,0-1 1,-1 1-1,1-1 1,0 1 0,-1 0-1,1-1 1,-1 1-1,1 0 1,-1 0 0,0 0-1,1 0 1,-1 0-1,0 0 1,0 1 0,0-1-1,0 0 1,0 1-1,0-1 1,0 1 0,0-1-1,0 1 1,0-1-1,-1 1 1,1 2 0,2 6 210,-1-1 0,0 1 0,1 19 0,-2-10-140,23 274-215,-24-292-4,1-1 0,-1 1 1,0 0-1,0-1 1,0 1-1,0 0 0,0-1 1,0 1-1,0 0 0,0-1 1,0 1-1,-1 0 0,1-1 1,0 1-1,0 0 1,-1-1-1,1 1 0,0 0 1,-1-1-1,1 1 0,-1 0 1,-5 2-77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16331,'9'3'1697,"9"-3"-969,5 0-272,10-5 640,9 1-103,8-2-201,6-1-184,1 0-328,1 0-184,-4 1-328,-2 3-136,-11 2-504,-6 1-193,-13 0 761,-1 1-224,-4 2-144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85 14187,'1'-2'322,"0"0"0,0 0-1,0 1 1,-1-1 0,1 0 0,0 0 0,-1 0-1,1 0 1,-1-3 0,0 5-289,0 0-1,0-1 1,0 1 0,0 0 0,0 0-1,0 0 1,0 0 0,0 0 0,0 0-1,0 0 1,0 0 0,0 0-1,0 0 1,0 0 0,0-1 0,0 1-1,0 0 1,0 0 0,0 0 0,0 0-1,0 0 1,0 0 0,0 0 0,0 0-1,0 0 1,0 0 0,0 0 0,0 0-1,0 0 1,0-1 0,0 1-1,0 0 1,0 0 0,0 0 0,0 0-1,0 0 1,-1 0 0,1 0 0,0 0-1,0 0 1,0 0 0,0 0 0,0 0-1,0 0 1,0 0 0,0 0 0,0 0-1,0 0 1,0 0 0,-1 0-1,1 0 1,0 0 0,0 0 0,0 0-1,0 0 1,0 0 0,0 0 0,0 0-1,0 0 1,0 0 0,0 0 0,-8 12 1046,-3 9-888,1 1 0,0 1 0,2-1-1,1 2 1,-8 43 0,15-65-192,0-1 0,-1 0 0,1 1 0,0-1-1,0 0 1,0 1 0,0-1 0,0 1 0,0-1 0,0 0 0,1 1-1,-1-1 1,0 0 0,1 1 0,-1-1 0,1 0 0,-1 0-1,1 1 1,0-1 0,1 2 0,-1-3 0,0 1 1,0-1-1,0 1 0,0-1 1,0 0-1,0 0 1,0 1-1,0-1 0,0 0 1,0 0-1,0 0 0,0 0 1,0 0-1,0 0 0,0 0 1,0-1-1,0 1 1,0 0-1,0 0 0,2-2 1,5-2-1,1 0 0,0-1 0,-1 0 1,11-9-1,15-16 46,0-1 0,46-58 0,-61 67-15,-19 21-27,1 0-1,-1 1 0,1-1 1,0 0-1,0 0 0,-1 1 1,1-1-1,0 1 0,0-1 1,-1 0-1,1 1 0,0 0 1,0-1-1,0 1 0,1-1 1,-2 1-3,1 0 1,-1 0-1,0 1 1,0-1-1,1 0 1,-1 0-1,0 0 1,0 0-1,1 1 1,-1-1-1,0 0 1,0 0-1,0 0 1,1 1-1,-1-1 1,0 0-1,0 0 1,0 1-1,0-1 1,1 0-1,-1 0 1,0 1-1,0-1 1,0 0-1,0 1 1,0-1-1,0 0 1,0 1-1,0-1 1,0 1-1,-3 35 7,2-24 0,-1 1-8,2 0-1,-1 0 1,2 0-1,0 1 1,4 19-1,-5-30 7,1 1-1,1-1 0,-1 0 1,0 0-1,1 0 1,-1 0-1,1 0 0,0 0 1,0 0-1,0-1 0,0 1 1,1-1-1,-1 1 1,1-1-1,-1 0 0,1 0 1,0 0-1,0 0 0,0 0 1,0-1-1,0 0 1,0 1-1,0-1 0,1 0 1,-1 0-1,7 0 0,1 0 72,0-1-1,-1 0 0,1-1 0,0 0 0,0 0 1,0-1-1,0-1 0,-1 0 0,0 0 0,1-1 1,-1-1-1,0 0 0,-1 0 0,1 0 0,11-11 1,-15 12-9,-1-1 1,0 1-1,0-1 1,-1 0-1,1 0 1,-1-1-1,0 0 1,-1 1-1,1-1 1,-1 0-1,3-9 1,-4 10-35,-1 0 0,0 0 0,0 0 0,-1 0 1,1 0-1,-1-1 0,-1 1 0,1 0 1,0 0-1,-1 0 0,0 0 0,0 0 0,-1 0 1,1 0-1,-1 1 0,-4-8 0,4 7-71,-1 1-1,1-1 1,-1 1-1,0 0 1,0 0-1,-1 1 1,1-1-1,-1 1 1,1-1-1,-1 1 1,0 0-1,-1 0 1,1 1-1,-9-5 1,8 5-77,-1 1-1,0-1 1,0 1 0,-1 0 0,1 1-1,0-1 1,0 1 0,0 0 0,0 1-1,-1-1 1,-6 3 0,3-2-257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13947,'0'19'1704,"-3"8"-871,-4 3-313,0 3 1288,0 2-768,4-1-472,2-4-296,4-11-712,4-9 496,3-16-184,0-8-120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4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105 147 8354,'27'-15'1996,"32"-23"1,-48 30-948,0-1 1,0 0-1,-1-1 1,-1 0-1,11-13 1,-19 22-890,0 0 1,-1 0-1,1 0 1,0 0-1,-1 0 1,1 0-1,0 0 0,-1 0 1,1 0-1,-1 0 1,0-1-1,1 1 1,-1 0-1,0 0 1,0 0-1,0-3 0,0 4-98,0-1-1,-1 1 1,1 0-1,0-1 1,-1 1-1,1 0 1,0 0-1,-1-1 1,1 1-1,-1 0 1,1 0-1,-1 0 1,1 0-1,-1 0 1,1 0-1,0 0 1,-1-1-1,1 1 1,-1 0-1,1 0 1,-1 1 0,1-1-1,-1 0 1,1 0-1,0 0 1,-1 0-1,1 0 1,-1 1-1,-6 1 155,0 0 0,0 1 1,-12 7-1,-12 8-125,1 2 1,-31 27 0,50-38-91,1 0 1,0 1-1,1 0 1,0 1-1,0 0 0,2 1 1,-1-1-1,-9 22 1,16-31-4,0 0 0,0 0 0,0 0 0,0 0 0,1 1 0,-1-1 0,1 0 0,0 0 1,-1 0-1,1 1 0,0-1 0,0 0 0,0 0 0,1 1 0,-1-1 0,0 0 0,1 0 0,-1 0 0,1 1 0,0-1 0,0 0 0,0 0 1,0 0-1,0 0 0,0-1 0,1 1 0,-1 0 0,1 0 0,-1-1 0,1 1 0,-1-1 0,1 1 0,0-1 0,0 0 0,0 1 1,0-1-1,0 0 0,0 0 0,0-1 0,0 1 0,4 1 0,5 0-83,0 1 0,0-1 0,-1-1 0,1 0 0,0-1 1,0 0-1,16-2 0,10-4-234,48-16 0,-48 12 94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4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16003,'0'-1'1913,"6"-2"-1225,1 6-192,3-2 1024,4 3-551,3-1-153,8 0-280,0 1-144,7-1-328,-2-1-192,0-2-768,0-3 728,2 1-16,-2 1-112,-6-5-160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4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519 145 14707,'2'-12'610,"2"-52"699,-4 60-1187,-1-1 1,1 1 0,0-1 0,-1 0 0,0 1 0,0-1 0,-1 1 0,1 0-1,-1-1 1,-4-7 0,5 11-104,0 1 0,1-1 1,-1 0-1,0 0 0,0 0 0,0 0 0,0 1 0,0-1 0,0 0 0,0 1 1,0-1-1,0 1 0,0-1 0,0 1 0,0 0 0,0-1 0,0 1 0,0 0 1,0 0-1,-1 0 0,1 0 0,0 0 0,0 0 0,0 0 0,0 0 0,-1 0 1,1 0-1,0 1 0,0-1 0,0 0 0,0 1 0,0-1 0,0 1 0,0-1 1,-2 2-1,-2 2 8,0-1 1,0 1 0,0 0 0,1 0-1,-7 8 1,-8 12 109,2 0 0,0 1-1,-24 53 1,-24 90 543,55-137-482,1 1 0,-7 63 0,14-78-163,2-1 0,-1 1 1,2 0-1,0-1 0,1 1 1,1-1-1,8 28 0,5-1 30,-2-6-103,-11-27-757,-32-46-2551,-2 1 1684,-1 0 1,-66-54-1,11 11 2481,86 77-698,0 0 1,-1 0 0,1 0 0,1 0-1,-1 0 1,0 0 0,0 0 0,0 0-1,0 0 1,1-1 0,-1 1 0,1 0-1,-2-3 1,2 4-69,1-1 1,-1 1-1,0 0 0,0-1 0,0 1 0,0-1 0,0 1 1,0 0-1,1 0 0,-1-1 0,0 1 0,0 0 0,1-1 1,-1 1-1,0 0 0,0 0 0,1-1 0,-1 1 1,0 0-1,1 0 0,-1 0 0,0-1 0,1 1 0,-1 0 1,0 0-1,1 0 0,-1 0 0,0 0 0,1 0 0,-1 0 1,1 0-1,-1 0 0,8-1 591,-1 1 0,1 1 0,14 2 0,-10-2-357,48 5 213,0-4 1,0-2-1,96-12 0,-116 4-706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4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15715,'-6'11'1513,"2"7"-1121,3 7-80,2 7 488,6 12-216,-1 7 8,0 7-72,-1 5-96,-8 6-135,-9 3-33,-13 8-136,-6 5-192,-12 3-569,-9-2-15,-4 3 480,-5-1-96,-21-8-120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3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18068,'-7'7'1552,"5"-1"-960,1 1-200,14-4 737,7-2-329,7-1-256,3-3-40,7-3-368,2-2-256,1-2-856,0-2-1217,-11 2 1825,-3 3-352,-12 1-248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3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41 15739,'55'-41'5374,"-59"49"-3791,-15 12-1153,-26 20 0,-2 2-368,-211 217-667,255-256 527,-21 18-467,24-20 517,0-1-1,0 0 1,-1 0-1,1 1 1,0-1-1,0 0 1,-1 0-1,1 0 1,0 1-1,-1-1 1,1 0-1,0 0 1,-1 0-1,1 0 0,-1 0 1,1 0-1,0 0 1,-1 0-1,1 0 1,0 0-1,-1 0 1,1 0-1,0 0 1,-1 0-1,1 0 1,-1 0-1,1 0 1,0 0-1,-1 0 1,1-1-1,0 1 1,-1 0-1,1 0 1,0 0-1,0-1 1,-1 1-1,1 0 1,0 0-1,-1-1 1,1 1-1,0 0 1,0 0-1,0-1 1,-1 1-1,1 0 1,0-1-1,0 1 1,0 0-1,0-1 1,0 1-1,0-1 1,0 1-1,-1 0 1,1-1-1,0 1 1,0 0-1,0-1 1,0 1-1,1 0 1,-1-1-1,0-11-296,0 1 1,1 0-1,1-1 1,0 1-1,4-13 0,1-8-150,4-25-253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3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14923,'11'-10'1569,"3"9"-889,2 5-192,0 8 760,3 5-208,5 6-200,2 6-135,5 5-217,1 3-112,2 2-112,-1 0-80,4-1-256,-2 1-200,-5-2 1512,-3-2-1176,-7-8 72,-5-3 24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11138,'0'0'134,"0"1"0,0-1 0,0 0-1,0 0 1,0 0 0,-1 1 0,1-1-1,0 0 1,0 0 0,0 0 0,1 1-1,-1-1 1,0 0 0,0 0 0,0 0-1,0 1 1,0-1 0,0 0 0,0 0-1,0 0 1,0 1 0,0-1 0,1 0 534,-1 1-534,0-1 0,0 0 0,1 0-1,-1 0 1,0 0 0,0 0 0,0 0-1,1 0 1,-1 0 0,0 1 0,0-1-1,0 0 1,1 0 0,-1 0 0,0 0-1,0 0 1,1 0 0,10-7 1420,9-15-1371,112-165 1025,-3 3 361,-140 231-809,3-6-752,1 0-1,2 0 1,1 45 0,3 4-3153,-2-86 2033,1-8 465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13795,'85'-6'4914,"43"-17"-2035,-21 3-1829,12 7-698,168 2-1,-266 11-566,0-1 0,0 0 0,-1-2 0,1 0 0,-1-2 1,33-10-1,-73 24 117,4-3-76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 14939,'-1'-1'63,"1"1"-1,0 0 0,-1 0 1,1-1-1,0 1 1,-1 0-1,1 0 1,0-1-1,-1 1 0,1 0 1,-1 0-1,1 0 1,0 0-1,-1-1 1,1 1-1,-1 0 0,1 0 1,-1 0-1,1 0 1,0 0-1,-1 0 1,1 0-1,-1 0 0,1 1 1,-1-1-1,1 0 1,0 0-1,-1 0 1,1 0-1,-1 0 0,1 1 1,0-1-1,-1 0 1,1 0-1,0 1 0,-1-1 1,1 0-1,0 1 1,-1-1-1,-14 13 806,-1 9-492,0 0 1,2 1-1,1 0 1,0 1-1,2 1 1,-10 28-1,15-36-271,-8 35 0,13-45-68,0 1 1,0-1 0,0 0-1,1 0 1,1 1 0,-1-1-1,3 13 1,-2-18-23,-1-1 0,0 1 1,1-1-1,0 0 0,-1 1 0,1-1 1,0 0-1,-1 0 0,1 1 0,0-1 0,0 0 1,0 0-1,0 0 0,0 0 0,0 0 1,1 0-1,-1-1 0,0 1 0,0 0 0,3 1 1,-1-1 11,0-1 0,0 1 0,0-1 0,0 1 0,0-1 0,0 0 0,0 0 1,0 0-1,5-1 0,2-1 52,0 0 0,-1-1 1,1 0-1,-1-1 0,12-6 1,3-3 102,-1-2 0,0 0 0,-1-2 0,-1 0 0,0-1 0,-1-1 0,25-33 0,-45 53-179,0-1 0,0 0 1,0 0-1,0 0 0,0 0 0,0 1 0,0-1 1,0 0-1,0 0 0,0 0 0,0 0 0,0 0 1,0 1-1,0-1 0,1 0 0,-1 0 0,0 0 0,0 0 1,0 0-1,0 0 0,0 1 0,0-1 0,0 0 1,1 0-1,-1 0 0,0 0 0,0 0 0,0 0 1,0 0-1,0 0 0,1 0 0,-1 0 0,0 0 0,0 0 1,0 0-1,0 0 0,1 0 0,-1 0 0,0 0 1,0 0-1,0 0 0,0 0 0,1 0 0,-1 0 0,0 0 1,0 0-1,0 0 0,0 0 0,0 0 0,1 0 1,-1-1-1,0 1 0,0 0 0,0 0 0,0 0 1,0 0-1,0 0 0,0 0 0,0 0 0,1-1 0,-1 1 1,0 0-1,0 0 0,0 0 0,0 0 0,0-1 1,0 1-1,0 0 0,1 11 72,-1-1-38,-1 0-29,0 1 0,1 0 0,1-1 0,0 1 0,3 17 0,-3-26-7,0 0 0,-1 0 0,1 1 0,0-1-1,0 0 1,0-1 0,1 1 0,-1 0-1,0 0 1,1 0 0,-1-1 0,1 1 0,-1-1-1,1 1 1,0-1 0,0 0 0,0 0-1,0 0 1,0 1 0,0-2 0,0 1 0,0 0-1,0 0 1,0-1 0,0 1 0,0-1-1,1 0 1,-1 1 0,0-1 0,0 0 0,0-1-1,1 1 1,3-1 0,7-2 114,0 0 1,0-1-1,0 0 1,-1-1-1,1-1 1,-1 0-1,0 0 1,-1-2-1,0 1 1,0-1 0,0-1-1,14-15 1,-23 21-50,1 1 0,-1-2 0,0 1 0,0 0 0,0 0 0,0-1 0,0 1 1,-1-1-1,0 1 0,1-1 0,-1 0 0,-1 1 0,1-1 0,-1 0 1,1-6-1,-1 4 19,-1 0 1,0 0-1,0 1 1,0-1-1,0 0 1,-1 0 0,0 1-1,0-1 1,-6-7-1,5 6-151,-2 0 0,1 0-1,-1 1 1,0 0 0,0 0 0,-1 0-1,0 1 1,0 0 0,0 0 0,0 0-1,-1 1 1,0 0 0,0 0 0,0 1-1,-12-5 1,17 7-190,-1 1 1,1-1-1,-1 1 1,1-1-1,-1 1 1,1 0-1,0 0 1,-1 0-1,1 0 1,-1 0-1,1 1 0,-1-1 1,1 1-1,-1-1 1,1 1-1,0 0 1,-1 0-1,1 0 1,0 0-1,-4 3 1,2 4-934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19756,'1'1'115,"0"0"-1,0 0 0,-1 0 0,1 0 1,0 0-1,0 0 0,-1 1 1,1-1-1,-1 0 0,1 0 0,-1 0 1,0 1-1,1 0 0,3 8 21,2-1-74,0-1 0,0 0-1,1 0 1,1-1-1,-1 0 1,1 0 0,0 0-1,1-1 1,-1 0 0,1-1-1,1 0 1,-1-1 0,0 1-1,1-2 1,17 5-1,-16-5-74,0 0 0,0-1 0,0 0 0,0-1 0,1-1-1,-1 1 1,0-2 0,1 0 0,-1 0 0,0-1-1,0 0 1,0-1 0,0 0 0,12-5 0,-23 8 12,0 0 0,1 0 0,-1 1 0,0-1 0,0 0 0,0 0-1,0 1 1,0-1 0,0 0 0,0 1 0,0-1 0,0 0 0,0 1 0,0-1 0,0 0 0,0 1 0,0-1 0,0 0 0,0 0 0,0 1 0,0-1 0,0 0 0,0 1 0,-1-1 0,1 0 0,0 0 0,0 1 0,0-1 0,0 0-1,-1 0 1,1 1 0,0-1 0,-1 0 0,-6 15-14,-28 32-357,3 2 0,-50 101 0,81-150 377,1 0 0,0 1-1,0-1 1,0 0-1,0 1 1,0-1 0,0 0-1,0 0 1,0 1-1,-1-1 1,1 0 0,0 0-1,0 1 1,0-1-1,-1 0 1,1 0 0,0 0-1,0 1 1,0-1-1,-1 0 1,1 0-1,0 0 1,-1 0 0,1 1-1,0-1 1,0 0-1,-1 0 1,1 0 0,0 0-1,-1 0 1,1 0-1,0 0 1,0 0 0,-1 0-1,1 0 1,0 0-1,-1 0 1,1 0-1,0 0 1,-1 0 0,1 0-1,0 0 1,0-1-1,-1 1 1,-10-11 400,9 9-601,-7-9 29</inkml:trace>
  <inkml:trace contextRef="#ctx0" brushRef="#br0" timeOffset="1">93 314 14555,'-2'0'1800,"4"2"-1079,11-1-145,4 1 912,9-2-456,4-2-256,5-5-535,6-3-345,3-6-561,2-5 665,-5-8-320,0-3-192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14795,'2'-2'1681,"5"-1"-777,9-1-312,2 4 1504,5 0-991,10-1-313,5-2-120,9 1-176,0-1-104,3 1-208,-2-1-104,-10 0-288,-2 1-184,-9 2-424,-8 2-200,-10 1 728,-9 0-169,-8 5-199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14667,'17'6'2033,"7"-3"-1161,15-8-320,5-2 1336,12-3-928,2-1-103,2-1-545,-4 2-368,-9 5-808,-7-1 784,-10 7-217,-6 4-135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84 13483,'2'-5'321,"0"0"0,0 0 1,-1 0-1,0 0 0,0 0 0,0-1 0,0-7 1,-1 12-240,0-1 1,-1 1 0,1-1 0,0 1 0,-1-1 0,1 1 0,-1-1 0,1 1 0,-1 0 0,1-1-1,-1 1 1,0 0 0,0 0 0,0-1 0,0 1 0,0 0 0,0 0 0,0 0 0,0 0 0,0 0-1,-1 0 1,1 1 0,0-1 0,0 0 0,-1 1 0,1-1 0,-1 0 0,1 1 0,-1 0 0,1-1-1,-3 1 1,-3-1 13,-1 1-1,0 0 1,1 0 0,-1 1-1,1 0 1,-1 0-1,1 1 1,-1 0 0,1 0-1,0 1 1,0 0-1,0 0 1,0 0-1,0 1 1,1 0 0,-7 6-1,-2 1-90,0 1-1,1 1 1,1 0 0,0 0-1,-16 23 1,22-26 12,0 1 1,1-1-1,1 1 1,0 0-1,0 0 1,1 0-1,-5 24 1,8-32-11,0 1 0,1-1 0,-1 1 0,1-1 1,0 0-1,0 1 0,0-1 0,1 1 0,-1-1 0,1 0 1,-1 1-1,1-1 0,0 0 0,1 1 0,-1-1 0,1 0 1,-1 0-1,1 0 0,0 0 0,0-1 0,0 1 0,0 0 1,1-1-1,-1 1 0,1-1 0,-1 0 0,1 0 0,0 0 1,0 0-1,0-1 0,6 3 0,-1-1 30,0-1 0,0 0 0,0-1 0,0 0 0,0 0 0,1-1 0,-1 0 0,0-1 0,0 1 0,0-2 0,0 1 0,1-1 0,-2 0 0,1-1 0,0 1 0,9-6 0,-3 1 85,0 0 1,-1-1 0,0-1-1,0 0 1,-1 0 0,0-2-1,18-19 1,-24 23-42,0-1 0,0 0 0,-1-1 0,0 1 0,0-1 0,-1 0-1,0 0 1,-1 0 0,0-1 0,2-12 0,-4 19-106,-1-1-1,1 1 1,-1-1 0,0 1-1,0-1 1,0 1-1,-1 0 1,1-1-1,-1 1 1,0-1-1,0 1 1,0 0-1,0 0 1,-1 0 0,1-1-1,-1 1 1,0 1-1,1-1 1,-1 0-1,-1 0 1,1 1-1,0-1 1,-1 1 0,1 0-1,-1-1 1,0 1-1,0 0 1,0 1-1,0-1 1,0 0-1,0 1 1,-5-2-1,3 2-22,-1-1-1,0 1 0,1 0 1,-1 0-1,1 1 0,-1 0 0,0 0 1,0 0-1,1 1 0,-1 0 1,1 0-1,-1 0 0,1 1 0,-1-1 1,1 1-1,0 1 0,0-1 1,-6 4-1,-25 18-409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16315,'-1'1'118,"0"0"0,0 0 0,0 0 0,1 1 0,-1-1 0,0 1 0,0-1-1,1 0 1,-1 1 0,1-1 0,0 1 0,-1-1 0,1 1 0,0 0-1,0-1 1,0 1 0,0-1 0,0 1 0,0-1 0,0 1 0,0-1-1,1 1 1,-1 0 0,1 1 0,1-1 7,-1-1-1,0 1 1,1 0 0,-1-1-1,1 1 1,0-1 0,-1 1-1,1-1 1,0 0 0,0 0-1,0 0 1,0 0 0,0 0-1,0 0 1,0-1 0,0 1-1,4 0 1,10 2 278,1-1-1,-1-1 1,1 0 0,0-1-1,31-5 1,83-21 277,-105 20-534,16-5-83,-5 2-622,54-6 0,-89 14 418,0 1 1,0 0-1,0 0 0,0 0 1,0 1-1,0-1 0,0 0 1,-1 1-1,1-1 1,0 1-1,2 1 0,-4-2 113,1 0 1,-1 0-1,0 0 0,0 0 0,0 0 0,0 1 1,1-1-1,-1 0 0,0 0 0,0 0 0,0 0 1,0 0-1,0 1 0,0-1 0,0 0 0,1 0 0,-1 0 1,0 1-1,0-1 0,0 0 0,0 0 0,0 0 1,0 0-1,0 1 0,0-1 0,0 0 0,0 0 1,0 0-1,0 1 0,0-1 0,0 0 0,0 0 1,0 0-1,0 1 0,-1-1 0,-11 9-552,-11-2-168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17148,'14'9'1824,"12"-5"-1016,10-1-256,7-3 729,5-3-113,3 0-320,2 0-288,-3-2-720,-4 3-552,-5 5 640,-11 3-192,-10 0-112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91 13755,'13'-9'1331,"-1"0"0,0-1 1,-1 0-1,20-24 0,-31 34-1245,1 0-1,-1-1 1,1 1 0,-1 0-1,0-1 1,1 1 0,-1-1 0,1 1-1,-1-1 1,0 1 0,0-1-1,1 1 1,-1-1 0,0 1-1,0-1 1,0 0 0,1 1-1,-1-1 1,0 1 0,0-1 0,0 1-1,0-1 1,0 0 0,0 1-1,0-1 1,0 1 0,-1-2-1,1 2-18,-1-1-1,0 1 0,1 0 0,-1-1 0,0 1 0,0 0 0,1-1 0,-1 1 1,0 0-1,0 0 0,1 0 0,-1 0 0,0 0 0,0 0 0,1 0 1,-1 0-1,-1 0 0,-36 9 618,16 0-647,0 1 1,0 1-1,1 1 0,1 0 0,0 2 0,1 0 0,0 2 0,1 0 0,1 1 1,0 0-1,2 2 0,-22 30 0,33-42-38,0 1 0,0 0 0,1 0 1,0 0-1,0 0 0,0 0 0,1 1 0,1-1 0,-1 0 1,1 12-1,1-15 0,0 0 0,1 0 0,-1 0 0,1 0 0,0 0 1,1 0-1,-1-1 0,1 1 0,0-1 0,0 1 0,0-1 0,1 0 0,-1 1 1,1-1-1,0 0 0,0-1 0,1 1 0,-1-1 0,5 4 0,1 0-36,1-1 0,0 0 0,0-1 0,0 0 0,0 0 0,1-1 0,0-1 0,0 0 0,0 0 0,17 1 0,12 0-31,65-3 0,-91-2 190,15 0-197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18556,'7'-3'1664,"-1"4"-1144,-3 8-224,0 12 737,-3 5-209,2 11-416,0 3-136,-1 5-272,1-1-96,1-2-288,-2-3-128,0-11-304,-1-5-241,0-10 705,-1-4-256,-5-7-24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16548,'9'6'1792,"1"-4"-968,2 3-280,10-2 961,-1-3-417,10-2-456,4-1-304,4-4-1016,-2-2 288,3-5 256,1-2-232,-7-5-128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 19164,'4'-3'193,"1"0"1,0 1-1,0 0 0,0 0 1,0 0-1,0 1 0,0 0 0,1 0 1,-1 0-1,0 1 0,1-1 1,-1 1-1,0 1 0,1-1 1,-1 1-1,0 0 0,1 0 0,-1 0 1,0 1-1,0 0 0,6 2 1,-6-2-140,-1 1 1,0-1 0,1 0 0,-1 1-1,0 0 1,-1 0 0,1 0-1,0 1 1,-1-1 0,6 8 0,-8-9-54,1 1 1,-1-1 0,1 1 0,-1 0 0,0 0-1,0-1 1,0 1 0,0 0 0,-1 0 0,1 0 0,-1 0-1,0 0 1,0 0 0,0 0 0,0 0 0,0 0-1,-1 0 1,0 4 0,-2 2-2,-1 0-1,0 0 0,0 0 1,0-1-1,-1 1 0,-9 11 1,-42 45-11,43-50 11,-40 39 14,34-36 15,1 1 1,0 0 0,-26 40 0,44-59-28,-1 1 1,1-1-1,-1 1 1,1 0-1,-1-1 1,1 1 0,-1 0-1,1 0 1,0-1-1,-1 1 1,1 0 0,0 0-1,0 0 1,0 0-1,0-1 1,-1 1 0,1 0-1,0 0 1,0 0-1,0 0 1,1-1 0,-1 1-1,0 0 1,0 0-1,0 0 1,1-1 0,-1 1-1,0 0 1,1 0-1,-1-1 1,1 1 0,-1 0-1,1-1 1,-1 1-1,1 0 1,-1-1 0,1 1-1,0-1 1,-1 1-1,1-1 1,0 1 0,-1-1-1,1 1 1,0-1-1,0 0 1,-1 1 0,1-1-1,0 0 1,0 0-1,0 1 1,1-1 0,6 1-3,0 0 1,0 0-1,0-1 1,11-1-1,-14 1-23,17-2-184,-1-1 0,1-1 0,-1-1 0,0 0 1,35-15-1,-12 0-56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12451,'0'-5'747,"2"-17"459,-2 21-1114,0 0 0,0 1 0,0-1-1,0 0 1,0 1 0,1-1 0,-1 1 0,0-1 0,0 0 0,1 1 0,-1-1-1,0 1 1,0-1 0,1 0 0,-1 1 0,1-1 0,-1 1 0,1-1 0,-1 1-1,1 0 1,-1-1 0,1 1 0,0-1 0,-1 1-13,1 0 0,0 1-1,-1-1 1,1 0 0,-1 0 0,1 1 0,-1-1-1,1 0 1,-1 1 0,1-1 0,-1 1 0,0-1 0,1 0-1,-1 1 1,1-1 0,-1 1 0,0-1 0,0 1-1,1 0 1,-1-1 0,0 1 0,0-1 0,1 2 0,5 17 512,-5-17-450,13 55 192,-3 1-1,-2 1 0,1 68 0,-5-69-220,-2 5-69,7 53 166,-10-115-196,0 0 0,0 0 0,0 0 0,0 0 0,1 0 1,-1-1-1,0 1 0,0 0 0,1 0 0,-1 0 0,1 0 0,-1-1 0,1 1 0,-1 0 1,1 0-1,0 0 0,-1-1-2,1 0 1,-1 0-1,0 0 1,1 0-1,-1 0 1,0 0 0,0 0-1,1 0 1,-1 0-1,0 0 1,1-1-1,-1 1 1,0 0-1,0 0 1,1 0-1,-1 0 1,0 0-1,0-1 1,1 1 0,-1 0-1,0 0 1,0-1-1,0 1 1,1 0-1,-1 0 1,0-1-1,0 1 1,0 0-1,0-1 1,13-31 430,0-29 141,9-88 0,-8-65-232,-12 182-317,7-143-98,-9 174 61,0 0 1,0 0-1,0 0 1,0 0 0,0 0-1,0 0 1,1 0-1,-1 0 1,0 0 0,1 0-1,-1 0 1,0 0-1,1 0 1,-1 0-1,1 0 1,0 0 0,-1 0-1,1 0 1,0 0-1,0 1 1,-1-1 0,1 0-1,0 0 1,0 1-1,0-1 1,0 1-1,0-1 1,0 1 0,1-1-1,1 1-4,0 0-1,0 0 0,0 0 0,0 0 1,0 1-1,0-1 0,0 1 1,4 1-1,9 2-2,8-1 4,-1 0-1,1-2 1,0-1 0,-1-1 0,1 0 0,-1-2 0,1-1 0,-1-1-1,40-14 1,-24 5 14,-2-2 0,0-2-1,-1-1 1,63-45 0,-96 62-4,17-10-12,-20 12 7,1 0 1,-1-1-1,0 1 1,1 0-1,-1 0 1,1 0-1,-1 0 1,0 0-1,1 0 1,-1 0-1,0 0 1,1 0-1,-1 0 1,1 0-1,-1 1 1,0-1 0,1 0-1,-1 0 1,0 0-1,1 0 1,-1 0-1,0 1 1,1-1-1,-1 0 1,0 0-1,0 1 1,1-1-1,-1 0 1,0 0-1,0 1 1,1-1-1,-1 0 1,0 1-1,0-1 1,0 0-1,0 1 1,1-1-1,-1 0 1,0 1-1,0-1 1,0 1-1,0-1 1,0 0-1,0 1 1,0-1-1,0 0 1,0 1-1,0-1 1,0 0-1,0 1 1,-1 27-2,0 0 0,-8 41 0,-1 26-206,9-92 138,1 15-405,0-17 394,0-1 0,0 1-1,0-1 1,0 1 0,0-1-1,0 0 1,0 1 0,0-1 0,0 1-1,0-1 1,0 1 0,0-1 0,1 1-1,-1-1 1,0 1 0,0-1 0,0 0-1,1 1 1,-1-1 0,0 0-1,1 1 1,-1-1 0,0 0 0,1 1-1,-1-1 1,0 0 0,1 1 0,0-1-1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14299,'-17'2'314,"0"0"-1,0 2 1,0 0 0,0 1-1,1 0 1,0 2-1,0 0 1,0 0 0,1 2-1,0 0 1,1 0-1,0 1 1,0 1 0,1 1-1,0 0 1,1 0-1,1 1 1,-12 17 0,21-26-304,-1 0 0,1 0 0,0 0 0,0 0 0,1 0 0,-1 1 0,1-1 0,0 1 0,0-1 0,0 1 0,1 6 0,0-9-11,0 1 0,0-1 1,1 1-1,-1-1 1,1 1-1,0-1 0,0 0 1,0 1-1,0-1 1,0 0-1,0 0 0,1 0 1,-1 1-1,1-1 1,-1-1-1,1 1 0,0 0 1,0 0-1,0-1 1,0 1-1,4 2 0,1-1 2,0 1 0,1-1 0,-1 0 0,1-1 0,0 0 0,0 0 0,0-1 0,0 0 0,0 0 0,0-1 0,0 0 0,0 0 0,0-1 0,0 0 0,9-2 0,-2-1 52,0 0 0,0-1 0,0 0 0,-1-1 0,0-1 0,0 0 0,12-10 0,-18 11 10,-1 0-1,0 0 1,0-1-1,-1 0 1,0-1-1,0 1 1,0-1-1,-1 0 1,0-1-1,4-11 0,-7 16-34,-1 0-1,0 0 1,1 0-1,-1 0 1,-1 0-1,1 0 1,-1-1-1,0 1 1,0 0-1,0-1 1,-1-4-1,0 6-19,1 1-1,-1-1 0,0 0 1,0 1-1,-1-1 1,1 1-1,-1-1 0,1 1 1,-1-1-1,0 1 1,0 0-1,0 0 1,0 0-1,0 0 0,0 0 1,0 1-1,-1-1 1,-2-1-1,0 1-89,1 0-1,-1 0 1,0 1 0,1-1 0,-1 1-1,0 0 1,0 1 0,0-1 0,0 1-1,0 0 1,1 0 0,-1 1 0,0-1-1,0 1 1,0 0 0,0 0-1,-7 4 1,9-4-1,-1 0 0,1 1 0,-1 0-1,1-1 1,0 1 0,-1 1 0,1-1 0,0 0 0,0 1-1,1-1 1,-1 1 0,0 0 0,1 0 0,0 0-1,0 0 1,0 1 0,0-1 0,0 1 0,1-1 0,-1 1-1,1-1 1,-2 8 0,5 16-513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97 148 16027,'-14'19'1908,"-25"26"0,7-9 243,30-34-2065,1-1 1,0 0-1,0 0 0,0 1 0,1-1 1,-1 1-1,0-1 0,0 0 1,1 1-1,-1 0 0,1-1 0,-1 3 1,1-3-76,0 0 0,0-1 0,1 1 0,-1 0 0,0-1 0,0 1 0,1-1 1,-1 1-1,1-1 0,-1 1 0,0-1 0,1 1 0,-1-1 0,1 1 0,-1-1 0,1 1 1,-1-1-1,1 0 0,-1 1 0,1-1 0,0 0 0,-1 1 0,1-1 0,0 0 0,-1 0 1,1 0-1,-1 1 0,1-1 0,0 0 0,-1 0 0,1 0 0,1 0 0,46 5-457,-27-4 157,36 7 1,-52-7 253,-1 1-1,1-1 1,0 1 0,0 0-1,-1 0 1,1 0 0,-1 0-1,0 1 1,0 0-1,0 0 1,0 0 0,5 6-1,-8-8 41,0 0-1,0 1 1,0-1-1,0 1 0,0-1 1,0 1-1,0-1 0,-1 1 1,1 0-1,-1-1 1,1 1-1,-1 0 0,0-1 1,1 1-1,-1 0 1,0-1-1,0 1 0,0 0 1,-1 0-1,1-1 0,0 1 1,-1 3-1,-1-2 34,1 0 0,-1 0-1,0 0 1,1 0 0,-1 0-1,-1-1 1,1 1 0,0-1-1,-1 1 1,1-1 0,-5 3-1,4-2-35,0-1 0,0 1 0,-1-1 0,1 0 0,-1-1 0,1 1 0,-1 0 0,0-1 0,1 0 0,-1 0 1,0 0-1,0 0 0,0-1 0,0 0 0,0 1 0,0-2 0,0 1 0,0 0 0,0-1 0,0 1 0,-5-3 0,7 2-160,-1-1 0,1 0 0,-1 0 0,1-1 1,0 1-1,0 0 0,0-1 0,0 1 0,1-1 0,-1 1 0,0-1 0,1 0 1,0 0-1,0 0 0,0 0 0,-1-3 0,-1-9-175,0 1-1,-1-18 1,3 20 165,-4-45-749</inkml:trace>
  <inkml:trace contextRef="#ctx0" brushRef="#br0" timeOffset="1">87 1 16155,'26'11'2001,"2"5"-1281,8 0-304,3 1 856,4-3-551,-2-5-401,4-12-72,-2-8-64,-9-11-264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154 137 13171,'9'-9'791,"3"-4"342,19-24 0,-29 35-905,0-1-1,0 1 1,-1-1-1,1 0 0,-1 0 1,1 0-1,-1 0 0,0 0 1,0 0-1,0 0 0,-1-1 1,1 1-1,-1 0 1,0 0-1,0-1 0,0-3 1,0 6-151,0 0 0,-1 0 0,1 0 0,0 0 0,-1 0 0,1 0 0,-1 0 0,1 0 0,-1 0 0,0 0 1,0 0-1,1 0 0,-1 0 0,0 0 0,0 1 0,0-1 0,0 0 0,1 1 0,-1-1 0,0 0 0,0 1 0,-2-1 1,1 0-2,0 1 1,-1-1-1,1 1 1,-1 0-1,1-1 1,-1 1-1,1 0 1,-1 1-1,-4 0 1,0 0-10,0 1 0,-1 0 1,1 1-1,0 0 0,-12 6 1,10-2-49,0-1 1,1 2 0,0-1 0,0 1 0,0 0 0,1 1 0,1 0 0,-1 0-1,1 0 1,1 1 0,0 0 0,0 0 0,1 0 0,0 0 0,-3 15 0,2-6 29,2 1 0,0-1 0,1 1 1,0 0-1,2 0 0,0-1 0,6 36 1,-2-39-111,0 1 0,1-1 1,0 0-1,1-1 0,1 1 1,1-1-1,0 0 0,1-1 1,20 25-1,-26-32-1198,-11-9 950,-12-8 47,-1-3-237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15075,'3'1'1753,"9"-1"-817,4-1-272,8-1 864,5-1-175,5-1-249,2-3-144,4 1-600,-3-3-416,-1 4 176,0-8-120,-6-7-168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14459,'11'-10'2510,"-5"11"-223,-5 1-2090,-1 0 1,1 0-1,-1-1 0,1 1 1,-1 0-1,0 0 1,0 0-1,0 0 0,0 0 1,-1 4-1,-9 120 847,1-42-2511,4 102 1,5-178 354,-2-13 347,-2-4 578,-6-9-179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15907,'0'0'1785,"7"0"-897,2-2-296,5-2 824,4-3-183,3-3-257,6-3-184,6-2-712,2 3-552,2-3 472,2 0-128,2 0-176</inkml:trace>
  <inkml:trace contextRef="#ctx0" brushRef="#br0" timeOffset="1">939 5 16916,'14'-5'1528,"-14"8"-1064,-8 4-248,-7 6 840,-3 6-520,-9 12-320,-1 7-112,-5 9-152,-2 3-48,-1 2 16,1 1-8,7-7-120,2-3-136,7-15-296,1-11-136,9-17 576,2-11-128,7-23-168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16476,'1'-3'205,"1"0"-1,0 0 1,0 0 0,0 0 0,0 0 0,0 1 0,1-1 0,-1 1 0,1-1 0,2-1 0,-3 3-133,-1 1 0,0 0 0,0-1 0,1 1-1,-1 0 1,0 0 0,0 0 0,1 0 0,-1 0 0,0 0-1,1 0 1,-1 0 0,0 1 0,0-1 0,1 1-1,-1-1 1,0 0 0,0 1 0,0 0 0,0-1 0,0 1-1,0 0 1,0-1 0,0 1 0,0 0 0,0 0-1,0 0 1,0 0 0,0 0 0,-1 0 0,2 2-1,152 203 2060,-139-186-2030,95 159-675,-107-174 483,-3-4 74,2 2-6,-1-1-1,0 1 0,1-1 0,-1 1 1,1-1-1,0 1 0,0-1 0,0 0 1,0 0-1,0 0 0,1 0 1,-1-1-1,4 3 0,10-4-201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44 15643,'5'-7'876,"-2"5"-667,-1-1 0,0 1-1,0 0 1,-1-1 0,1 1 0,0-1-1,-1 1 1,1-1 0,-1 0 0,0 0-1,2-6 1,-14 24 1972,-12 31-1713,2 2 1,2 0 0,-17 65 0,21-61-626,3 1 1,2 0-1,3 0 1,1 1 0,4 0-1,1 0 1,3 0-1,2 0 1,3 0 0,21 86-1,-12-92-254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39 13363,'-7'6'576,"4"-4"-431,0 0 0,0 1 0,1-1 0,-1 1 0,0 0 0,-2 4 0,5-6-120,0-1 1,-1 1-1,1-1 0,0 1 1,0 0-1,0-1 0,-1 1 1,1 0-1,0 0 0,0-1 0,0 1 1,0 0-1,0-1 0,0 1 1,1 0-1,-1-1 0,0 1 1,0 0-1,0-1 0,1 1 0,-1 0 1,0-1-1,1 1 0,-1-1 1,0 1-1,1 0 0,-1-1 1,1 1-1,-1-1 0,1 1 0,-1-1 1,1 0-1,-1 1 0,1-1 1,-1 1-1,1-1 0,0 0 1,-1 0-1,1 1 0,0-1 0,0 0 1,7 4 132,0-1 1,0-1-1,1 1 1,-1-1-1,0-1 1,1 0-1,-1 0 1,12 0-1,76-7 632,-86 5-711,280-48 1141,-19 2-1721,-210 42-449,-78 7 617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4 340 19292,'0'-1'81,"-1"1"-1,1-1 1,0 1 0,-1-1-1,1 1 1,0-1-1,0 0 1,-1 1 0,1-1-1,0 1 1,0-1-1,0 0 1,0 1 0,0-1-1,0 1 1,0-1-1,0 0 1,0 1 0,0-1-1,0 1 1,0-1-1,0 0 1,0 1 0,1-1-1,-1 1 1,0-1-1,1 1 1,-1-1 0,0 1-1,1-1 1,-1 1-1,0-1 1,1 1 0,-1-1-1,1 1 1,0-1-1,23-19 265,-14 12-124,197-182 255,-132 117-363,-72 70-116,1 0 1,-1 0-1,0 0 1,1 0-1,0 0 0,-1 1 1,1 0-1,7-3 1,-11 5 1,1 0 0,-1 0 0,0-1 0,1 1 0,-1 0 0,1 0 0,-1 0 0,0 1 0,1-1 0,-1 0 0,0 0 0,1 0 0,-1 0 0,1 0 0,-1 0 0,0 0 0,1 1 0,-1-1 0,0 0 0,1 0 0,-1 1 0,0-1 0,1 0 0,-1 0 0,0 1 0,0-1 0,1 0 0,-1 1 0,0-1 0,0 0 0,0 1 0,1 0 0,-1 1-1,1 1 0,-1-1 0,1 1 0,-1-1 0,0 1 1,0-1-1,0 1 0,-1 4 0,-32 159-76,-2 12-267,35-152-238,0-25 520,0-1 0,0 1 0,1-1 0,-1 1-1,0-1 1,0 1 0,1-1 0,-1 1 0,0-1 0,1 1-1,-1-1 1,0 0 0,1 1 0,-1-1 0,0 0 0,1 1-1,-1-1 1,1 0 0,-1 1 0,1-1 0,-1 0 0,1 0 0,-1 0-1,1 1 1,-1-1 0,1 0 0,-1 0 0,1 0 0,-1 0-1,1 0 1,-1 0 0,1 0 0,-1 0 0,1 0 0,-1 0-1,1 0 1,-1-1 0,1 1 0,-1 0 0,1 0 0,-1 0-1,1-1 1,-1 1 0,1 0 0,-1 0 0,1-1 0,-1 1-1,0 0 1,1-2 0,9-4-275,-2-1 0,1-1-1,-1 0 1,14-16 0,14-18-751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14443,'25'9'1768,"-2"-4"-1159,0-5-313,5-3 1720,6-1-1720,0-2-144,1-1-384,-1 0-296,-4 1 392,-1 1-112,-9 2-96</inkml:trace>
  <inkml:trace contextRef="#ctx0" brushRef="#br0" timeOffset="1">28 307 15931,'14'6'1969,"2"0"-1241,8-6-320,4 0 1120,2-1-735,1-2-281,-1-2-928,-1 1-1217,-2 4 1417,-5-3-280,-5-3-208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15451,'1'0'111,"0"0"1,0-1-1,-1 1 0,1-1 0,0 1 0,-1-1 1,1 1-1,0-1 0,-1 0 0,1 1 0,-1-1 1,1 0-1,-1 1 0,1-1 0,-1 0 0,1 0 1,-1 0-1,1 0 0,1-4 169,280-426 5465,-272 417-5713,-6 6-28,1 1 0,0-1 0,1 1 0,0 0-1,0 1 1,1-1 0,-1 1 0,9-5 0,-15 11-6,0 0 1,0 0 0,0 0 0,0 0-1,0 0 1,0 0 0,1 0 0,-1 0-1,0 0 1,0-1 0,0 1-1,0 0 1,0 0 0,1 0 0,-1 0-1,0 0 1,0 0 0,0 0-1,0 0 1,0 0 0,1 0 0,-1 0-1,0 1 1,0-1 0,0 0 0,0 0-1,0 0 1,0 0 0,1 0-1,-1 0 1,0 0 0,0 0 0,0 0-1,0 0 1,0 0 0,0 1-1,0-1 1,1 0 0,-1 0 0,0 0-1,0 0 1,0 0 0,0 0 0,0 1-1,0-1 1,0 0 0,0 0-1,0 0 1,0 0 0,0 0 0,0 1-1,0-1 1,0 10-34,0-8 27,-13 126-217,-3 49 107,14-126 39,1 132-2020,3-171 1738,-2-9-114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17092,'0'16'1768,"3"1"-1256,2-3-216,2 2 872,3-2-695,1 2-41,8-3-216,4-3-216,4-8-608,5-7-297,-2-9 713,3-6-160,-5-7-120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15723,'3'3'1473,"11"2"-889,6-4-184,13-1 592,10-1-120,16-4-176,2-3-127,10-2-193,-3 0-224,0-3-512,-2 1-329,-15 1 593,-6 5-136,-18 5-144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13619,'16'87'2532,"46"150"0,-34-142-1724,-21-68-556,-5-16-130,1 0 0,0 0 0,0 0 0,1-1 0,0 0 0,1 0 1,0 0-1,8 11 0,-12-21-109,-1 1 1,0-1 0,1 1-1,-1-1 1,1 1 0,-1-1-1,1 1 1,-1-1 0,1 1-1,0-1 1,-1 0 0,1 1-1,-1-1 1,1 0 0,0 1-1,-1-1 1,1 0-1,0 0 1,-1 0 0,1 0-1,0 0 1,-1 0 0,1 0-1,0 0 1,-1 0 0,1 0-1,0 0 1,-1 0 0,1 0-1,0 0 1,-1-1 0,1 1-1,0 0 1,-1-1-1,1 1 1,-1 0 0,1-1-1,0 1 1,-1-1 0,1 1-1,-1 0 1,1-1 0,-1 1-1,0-1 1,1 0 0,-1 1-1,1-1 1,-1 0 0,4-5 55,-1 1 1,-1-1-1,1 0 0,2-7 1,-5 13-70,10-34 248,-1 0-1,8-69 1,-5-72 161,-12 175-407,4-185 223,-4 184-232,0 1-1,0-1 1,1 1-1,-1 0 1,0-1-1,1 1 1,-1 0 0,0-1-1,1 1 1,-1 0-1,1-1 1,-1 1-1,0 0 1,1 0 0,-1 0-1,1-1 1,-1 1-1,1 0 1,-1 0 0,1 0-1,-1 0 1,1 0-1,-1 0 1,1 0-1,-1 0 1,1 0 0,-1 0-1,1 0 1,-1 0-1,1 0 1,-1 0-1,1 1 1,25 4-123,-17-3 78,11-1 19,0 0 1,0-1-1,1-2 0,-1 0 0,0 0 1,36-11-1,114-47-150,-51 1-110,-115 57 275,-3 1 14,0 0 1,-1 1-1,1-1 0,0 1 0,0 0 0,0-1 0,0 1 0,0 0 0,0-1 0,-1 1 0,1 0 0,0 0 0,0 0 0,0 0 0,0 0 0,0 0 1,0 0-1,0 0 0,0 0 0,0 0 0,0 1 0,0-1 0,1 1 0,-2-1 1,1 1 0,0 0 0,-1 0 0,1-1 0,0 1 0,-1 0 0,1 0 0,-1 0 0,0 0 0,1 0 1,-1 0-1,1 0 0,-1 0 0,0 0 0,0 0 0,0 0 0,0 2 0,0 7-3,0 0 0,-1 0 1,-4 16-1,3-14 11,-2 16-35,-3 18-409,-19 73 1,16-100-997,6-16 930,2-12 127,3-9-235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210 154 15659,'16'-11'824,"-1"-2"-1,20-19 1,-29 25-520,0 1 0,0-1 0,-1 0 1,0-1-1,0 1 0,-1-1 0,6-14 0,-9 21-277,-1 1-1,0-1 1,1 1-1,-1-1 1,0 0-1,1 1 1,-1-1-1,0 0 1,0 1-1,0-1 1,0 0-1,0 1 1,1-1-1,-1 0 1,0 0-1,-1 1 1,1-1-1,0 0 1,0 1-1,0-1 0,0 0 1,0 1-1,-1-1 1,1 0-1,0 1 1,-1-1-1,1 0 1,0 1-1,-1-1 1,1 1-1,-1-1 1,1 1-1,-1-1 1,1 1-1,-1-1 1,1 1-1,-1 0 1,0-1-1,1 1 1,-1 0-1,1-1 1,-1 1-1,0 0 1,1 0-1,-1-1 1,0 1-1,0 0 1,1 0-1,-1 0 1,0 0-1,1 0 1,-1 0-1,0 0 1,1 0-1,-1 1 1,0-1-1,0 0 1,-4 1 28,0 0 0,1 0 0,-1 1 0,0-1 0,1 1 1,0 0-1,-7 4 0,-2 4-35,0 1 1,1 0 0,0 0-1,1 1 1,0 1-1,1 0 1,0 0-1,1 1 1,-13 28 0,13-23-21,1 0 0,1 0 1,1 0-1,1 1 1,1 0-1,0 0 1,-1 35-1,6-43-108,0-1 0,0 1-1,2 0 1,-1 0 0,1-1-1,1 1 1,0-1 0,0 0-1,1 0 1,1-1 0,0 0-1,0 1 1,1-2 0,0 1-1,1-1 1,0 0 0,13 10-1,-19-18-1375,-3-6 868,-6-7-17,-57-62-1759,-47-58 2648,111 131-186,-1 0-1,0 1 0,1-1 0,-1 0 0,1 0 0,-1 0 0,1 0 0,-1 0 0,1 0 1,0 0-1,-1 0 0,1 0 0,0 0 0,0 0 0,0 0 0,0 0 0,0 0 1,0 0-1,0-1 0,0 1-19,1 0 0,-1 1 0,0-1 0,1 1 0,-1-1 0,1 0 0,-1 1 0,1-1 0,-1 1 0,1-1 0,0 1 0,-1-1 0,1 1 0,0 0-1,-1-1 1,1 1 0,0 0 0,-1-1 0,1 1 0,1 0 0,5-2 180,1 1-1,0 1 1,-1-1-1,12 2 0,-4-1-109,48-4-450,73-15 1,-79 6 138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17372,'1'3'1736,"15"-2"-1104,4-1-288,7-2 1257,5-3-849,9 1-648,2 0-264,-1 1-656,-2 0-185,-10 1 713,-4 2-208,-13 2-232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17084,'10'19'1520,"12"-14"-992,3-2-216,11-7 528,3-6-208,3-9-776,-1-4-160,-6-4 288,-5 1-112,-7 2-200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329 343 16916,'2'-6'715,"5"-11"974,-8 15-835,-7 10 78,-123 178 1081,-11 14-2777,134-190 609,6-7 51,0 0-1,0 0 1,0-1 0,-1 1 0,1-1 0,-1 1 0,0-1 0,1 0 0,-1 0 0,0 0 0,-6 3 0,8-5 76,1 0-1,0 0 0,-1 0 1,1 0-1,0 0 1,-1 0-1,1 0 1,0 0-1,-1 0 0,1 0 1,0 0-1,-1 0 1,1 0-1,0 0 0,-1 0 1,1 0-1,0 0 1,-1 0-1,1 0 1,0-1-1,0 1 0,-1 0 1,1 0-1,0 0 1,-1-1-1,1 1 1,0 0-1,0 0 0,-1-1 1,1 1-1,0 0 1,0 0-1,0-1 1,0 1-1,-1 0 0,1-1 1,0 1-1,0 0 1,0-1-1,0 1 0,0 0 1,0-1-1,0 0 1,0-17-512,0 14 330,5-39-971,3 1 0,19-66 0,-12 52 626,15-63-270,42-154 955,-70 269-85,0-6 121,1 1 0,0-1 1,0 1-1,1 0 0,0 1 0,7-10 0,-11 17-131,1 1 0,-1-1 0,1 1 0,-1-1-1,1 1 1,0-1 0,-1 1 0,1 0 0,0-1-1,-1 1 1,1 0 0,0 0 0,-1 0 0,1-1 0,0 1-1,-1 0 1,1 0 0,0 0 0,-1 0 0,1 0 0,0 0-1,0 0 1,-1 0 0,1 1 0,0-1 0,-1 0-1,1 0 1,0 1 0,-1-1 0,1 0 0,0 1 0,-1-1-1,1 0 1,-1 1 0,1-1 0,-1 1 0,1-1-1,-1 1 1,1-1 0,-1 1 0,1-1 0,-1 1 0,0 0-1,1 0 1,18 31 877,-18-29-818,59 124 1937,-18-35-1213,62 101 0,-86-166-825,12 23-139,3-2 0,64 73 0,-71-96 28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12779,'0'-1'95,"0"1"1,0-1 0,0 1 0,0-1-1,1 1 1,-1-1 0,0 1-1,1-1 1,-1 0 0,0 1-1,1 0 1,-1-1 0,0 1-1,1-1 1,-1 1 0,1-1 0,-1 1-1,1 0 1,-1-1 0,1 1-1,-1 0 1,1 0 0,0-1-1,0 1 1,0 0 0,-1 1-1,1-1 1,-1 0 0,1 0-1,-1 1 1,1-1-1,-1 1 1,0-1 0,1 0-1,-1 1 1,1-1-1,-1 1 1,0-1 0,1 1-1,-1-1 1,0 1 0,1-1-1,-1 1 1,0 0-1,13 39 2126,-10-28-2308,64 249 1003,5 14-711,-70-268-165,0-1-1,1 0 1,0 1 0,0-1 0,0 0 0,6 7 0,-9-13-28,0 1 0,1 0 0,0-1 0,-1 1 0,1-1 1,-1 1-1,1-1 0,0 1 0,-1-1 0,1 1 0,0-1 0,0 0 0,-1 1 0,1-1 0,0 0 0,0 0 0,0 1 0,-1-1 1,1 0-1,0 0 0,0 0 0,0 0 0,1 0 0,-1-1 5,1 0 0,-1 0 0,1 0 0,-1 1-1,0-2 1,0 1 0,1 0 0,-1 0 0,0 0 0,0 0 0,0-1 0,0 1 0,0-1 0,0 1-1,-1 0 1,1-1 0,0-1 0,9-21 133,0 0-1,-2-1 1,7-34 0,9-80 67,-24 138-217,25-310 126,-21 235-134,-4 74 2,0-1 1,0 1 0,0-1 0,1 1-1,-1-1 1,0 1 0,1-1 0,0 1-1,0-1 1,0 1 0,0 0 0,0-1-1,0 1 1,2-2 0,-1 2 0,0 1 0,0 0 0,0 0 0,0 0 1,0 0-1,0 1 0,0-1 0,1 0 0,-1 1 1,0-1-1,0 1 0,1 0 0,-1 0 0,0 0 1,4 0-1,30-1 3,0-1 0,67-15 1,69-29 14,-54 12 27,-111 33-38,-1-1 0,1 1 0,0 0 1,0 0-1,0 0 0,-1 1 0,1 0 1,0 1-1,7 1 0,-10-1-2,-1 0 0,0 0-1,0 0 1,0 1 0,0-1 0,-1 1 0,1 0 0,0 0-1,-1 0 1,1 0 0,-1 0 0,0 0 0,1 1 0,-1-1-1,0 1 1,-1-1 0,1 1 0,0 0 0,-1 0 0,3 6-1,0 2-219,-1 1 0,0 0-1,0 0 1,-1 0-1,-1 0 1,1 24-1,-2-35-65,2-2-96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73 14523,'4'-4'523,"19"-25"1002,-22 28-1394,0-1 0,0 1 0,-1-1-1,1 0 1,0 1 0,0-1 0,-1 0 0,1 1-1,-1-1 1,0 0 0,0 0 0,1 0 0,-1 1-1,0-1 1,0 0 0,-1-3 0,1 4-61,-1 1 0,1-1 1,-1 0-1,0 1 0,1-1 1,-1 1-1,1-1 0,-1 1 1,0 0-1,1-1 0,-1 1 1,0 0-1,0-1 0,1 1 1,-1 0-1,0 0 1,0-1-1,1 1 0,-1 0 1,0 0-1,0 0 0,0 0 1,1 0-1,-1 0 0,0 0 1,0 1-1,1-1 0,-1 0 1,0 0-1,0 1 0,1-1 1,-1 0-1,0 1 0,1-1 1,-2 1-1,-28 15 497,19-7-506,0 0 0,0 1 0,1 0 0,1 1 0,-1 0 0,2 0 1,0 1-1,-9 15 0,2 3 9,0 1 0,-13 43 0,19-48-9,2 1-1,0-1 0,-4 47 1,10-65-53,0 0 1,1-1 0,0 1 0,0 0 0,1 0-1,0-1 1,0 1 0,1-1 0,0 1 0,0-1 0,1 1-1,0-1 1,0 0 0,1 0 0,0-1 0,0 1-1,8 9 1,-9-13-36,0 0 1,0 0-1,0-1 0,0 1 0,0-1 0,0 0 1,0 0-1,1 0 0,-1-1 0,1 1 0,0-1 0,-1 0 1,1 0-1,0 0 0,0 0 0,0-1 0,3 1 0,-6-1-16,-1 0 0,1 0 0,-1 0-1,1-1 1,-1 1 0,1 0-1,-1 0 1,1 0 0,-1 0 0,1-1-1,-1 1 1,0 0 0,1 0-1,-1-1 1,1 1 0,-1 0 0,0-1-1,1 1 1,-1-1 0,0 1-1,0 0 1,1-1 0,-1 1-1,0-1 1,0 1 0,0-1 0,1 1-1,-1 0 1,0-1 0,0 1-1,0-1 1,0 1 0,0-1 0,0 1-1,0-1 1,0 1 0,0-1-1,0 1 1,0-1 0,0 1 0,0-1-1,0 1 1,-1-1 0,1 1-1,0-1 1,0 1 0,-1 0-1,1-1 1,-15-23-2625,-29-21 701,15 20 803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16916,'4'-6'1616,"10"-2"-936,7-2-240,7-3 704,7 0-183,6 0-273,1 3-200,4 4-432,-3 3-304,-5 3 248,-2 2-88,-3-4-96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15419,'10'11'1889,"4"-3"-1201,11-8-248,3 0 1272,8-5-1024,4 1-135,3-2-177,0-1-200,-7 1-544,-3 4-289,-10 2-327,-6 1 704,-14 2-224,-4 0-152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15947,'-10'26'1625,"-4"7"-961,-3 4-232,-2 5 696,-1 1-152,0 0-223,3-3-121,2-3-360,4-5-208,5-7-600,3-2-328,3-7 703,-2-3-159,-3-6-120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17084,'14'13'1672,"12"-8"-984,3-4-320,6-1 712,8-3-207,-3 0-361,-1-1-376,-6-2-1016,-3 5 864,-13 1-264,-4 0-65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 19276,'4'-3'1504,"-8"9"-1191,-9 6-161,-9 13 496,-1 3-176,-8 13-216,-1 3-176,-5 3-192,1-1-112,2-3-128,4-8-96,7-17-337,6-9-151,8-24 2201,6-13-1490,9-21 73,3-7 72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13459,'11'-4'1608,"-4"17"-816,-1 7-288,1 11 1377,3 5-881,7 10-256,0 3-40,8 7-231,5 2-113,3 0-104,0-2-112,3-3-136,-3-2-80,-6-8-320,-3-5-225,-9-13 449,-3-2-64,-6-14-144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13387,'0'1'149,"0"0"0,0 0 0,0 0 0,0 1 0,0-1 0,0 0 0,0 0 0,0 0 0,0 0 0,0 0 0,0 0 0,1 0 0,-1 0 0,0 0 0,1 0 0,-1-1 0,1 1 0,-1 0 0,1 0 0,-1 0 0,1 0 0,0 0 0,0-1 0,-1 1 0,1 0 0,1 0 0,0-1 11,0 0 0,0 0 0,-1 0 0,1 0-1,0-1 1,0 1 0,-1-1 0,1 1 0,0-1-1,-1 0 1,1 0 0,-1 0 0,1 0 0,-1 0-1,1 0 1,1-2 0,29-23 854,-1-2 0,43-52 1,-43 46-699,232-285 575,-262 319-892,-1-1-1,1 1 0,0-1 1,-1 0-1,1 1 0,-1-1 1,1 0-1,-1 1 1,0-1-1,1 0 0,-1 0 1,0 0-1,1 1 0,-1-1 1,0 0-1,0 0 1,0 0-1,0 0 0,0 0 1,0 1-1,0-3 0,-1 3-1,0 0 0,0 1-1,0-1 1,0 0 0,0 0-1,1 1 1,-1-1-1,0 1 1,0-1 0,0 0-1,0 1 1,1 0 0,-1-1-1,0 1 1,0-1-1,1 1 1,-1 0 0,0 0-1,1-1 1,-2 3 0,-12 14-13,0 1 1,1 1 0,0 0 0,-10 22 0,-34 88-39,48-107 42,0 0 1,2 1-1,0 0 0,2 0 1,1 1-1,0 0 0,0 34 1,4-55-75,0 0 0,0 0 0,1 0 0,-1 1 0,1-1 0,-1 0 0,1 0 0,0 0 0,0 0 0,0 0 0,0-1 0,1 1 0,-1 0 0,1 0 0,0-1 0,0 1 0,0-1 0,0 0 0,0 1 0,0-1 0,1 0 0,-1 0 0,1-1 0,-1 1 0,1 0 0,5 2 0,-6-3-14,-1-1 74,0 0 0,-1 0 0,1 0-1,-1 0 1,1 1 0,0-1 0,-1 0-1,1 0 1,-1 1 0,1-1 0,-1 0-1,1 1 1,-1-1 0,1 1 0,-1-1-1,0 1 1,1-1 0,-1 1 0,0-1-1,1 1 1,-1-1 0,0 1 0,0-1-1,1 1 1,-1 0 0,0-1-1,0 1 1,0-1 0,0 1 0,0 1-1,-2 9-573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16195,'15'1'1761,"12"-1"-1209,14-4-168,14-5 736,15-1-456,5-1-39,1-2-361,-2 0-240,-7 4-665,-6 4-215,-17 2 648,-10 3-200,-18 6-144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15603,'-7'13'523,"1"0"0,0 0 0,0 0 1,1 0-1,-6 29 0,10-36-435,0 0 0,0 0 0,0 0 0,1 1 0,0-1 1,0 0-1,1 0 0,0 0 0,0 0 0,0 0 0,1 1 1,0-2-1,0 1 0,0 0 0,1 0 0,4 6 0,-5-9-39,1 0-1,-1-1 1,1 1-1,0-1 1,0 1-1,0-1 1,0 0 0,1 0-1,-1 0 1,0-1-1,1 1 1,-1-1-1,1 0 1,0 0-1,-1 0 1,1 0-1,0-1 1,0 1-1,-1-1 1,1 0-1,0 0 1,0-1-1,-1 1 1,7-2-1,6-2 65,0 0 0,0-1 0,-1 0 0,19-10 0,-6 0-28,0-1 0,-1-2 0,-1 0 0,40-38 0,-59 49-89,-14 12-1,-15 16-6,15-11 17,0-1-1,1 1 0,0 1 1,0-1-1,-7 22 0,12-29-1,0 0 0,1 0 0,-1 0-1,1 0 1,-1 0 0,1 0 0,0 1 0,0-1 0,0 0-1,1 0 1,1 6 0,-1-7 2,-1 0-1,1 0 1,0 0-1,0-1 1,1 1 0,-1 0-1,0-1 1,1 1-1,-1-1 1,1 1-1,-1-1 1,1 1 0,0-1-1,-1 0 1,1 0-1,0 0 1,0 0-1,0 0 1,0-1 0,2 2-1,7 0 35,-1 0 0,1-1-1,-1 0 1,1 0 0,0-1 0,-1 0 0,1-1-1,0 0 1,-1-1 0,20-6 0,-11 3 109,-1-2 1,1 0 0,-1-1-1,34-21 1,-47 26-72,0-1 0,0 1-1,0-1 1,-1 0 0,1 0 0,-1-1 0,0 0 0,0 1 0,0-1 0,3-7 0,-6 9-36,0 1 1,0-1-1,-1 0 1,1 1 0,0-1-1,-1 0 1,0 1-1,0-1 1,0 0 0,0 0-1,0 0 1,0 1-1,-1-1 1,1 0 0,-1 1-1,0-1 1,0 0-1,0 1 1,0-1 0,0 1-1,0-1 1,-1 1-1,1 0 1,-4-4 0,-3-3-283,-1 0 1,1 0-1,-2 1 1,1 0 0,-1 1-1,0 0 1,-1 1-1,1 0 1,-17-6 0,0 7-850,15 3 419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1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13307,'3'3'136,"-1"0"1,0 0 0,0 0-1,0 0 1,0 1 0,-1-1-1,2 5 1,5 9-55,44 84 314,71 156-69,-110-222-315,-1 1 0,-2-1 1,-1 2-1,-2 0 0,5 60 0,-12-54 73,-2 0 0,-1-1 1,-3 1-1,-1-1 0,-2-1 0,-2 1 1,-27 67-1,16-58 250,-2-2 0,-2 0 0,-2-2 0,-3-1 0,-53 63 1,72-95-211,9-9-98,-1 0 1,0 0-1,0-1 1,-1 0-1,1 1 1,-1-1-1,0-1 1,0 1 0,0-1-1,-9 5 1,14-8-42,-1 0 1,1 0-1,-1 1 0,1-1 1,-1 0-1,1 0 1,-1 0-1,1 0 1,-1 0-1,1 0 1,-1 0-1,1 0 1,0 0-1,-1 0 1,1 0-1,-1 0 1,1 0-1,-1 0 1,1 0-1,-1-1 1,1 1-1,-1 0 0,1 0 1,-1-1-1,1 1 1,0 0-1,-1 0 1,1-1-1,0 1 1,-1 0-1,1-1 1,0 1-1,-1-1 1,1 1-1,0 0 1,0-1-1,-1 1 1,1-1-1,0 1 1,0-1-1,0 1 0,0-1 1,-1 1-1,1-1 1,0 1-1,0-1 1,0 1-1,0 0 1,0-1-1,0 1 1,1-1-1,-1-2-31,0 0-1,0 0 0,1 0 1,-1 1-1,1-1 1,0 0-1,2-4 0,8-12-224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1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18780,'11'7'1504,"-9"-1"-1408,-11 2-472,1 1 288,-1-1-8,2 0-112,0-4-88</inkml:trace>
  <inkml:trace contextRef="#ctx0" brushRef="#br0" timeOffset="1">87 378 20052,'-13'27'1273,"0"-4"-1161,3-20-240,1-5 1432,2-3-1104,0-17-40,0-2 72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18 468 15571,'0'0'36,"-15"28"2037,12-13-1377,4-15-655,-1 0 1,0 1-1,0-1 1,0 0 0,0 0-1,1 1 1,-1-1-1,0 0 1,0 1-1,1-1 1,-1 0-1,0 0 1,0 0-1,1 1 1,-1-1-1,0 0 1,1 0-1,-1 0 1,0 0-1,1 0 1,-1 0 0,0 1-1,1-1 1,-1 0-1,0 0 1,1 0-1,-1 0 1,0 0-1,1 0 1,-1 0-1,0 0 1,1-1-1,-1 1 1,0 0-1,1 0 1,6-3 118,0 0 0,0 0 0,-1 0 0,0-1 0,1 0 0,-2 0 0,1-1-1,0 0 1,-1 0 0,0 0 0,6-8 0,0 2-24,50-57 170,-4-3-1,69-110 1,-64 89-215,-59 86-81,1 0 0,1 1 0,-1 0-1,7-7 1,-11 12-10,0 0 1,0 0-1,0 0 0,0 0 0,0 0 1,0 0-1,1 0 0,-1 0 0,0 0 0,0-1 1,0 1-1,0 0 0,0 0 0,0 0 1,1 0-1,-1 0 0,0 0 0,0 0 1,0 0-1,0 0 0,0 0 0,0 0 0,0 0 1,1 0-1,-1 0 0,0 0 0,0 0 1,0 0-1,0 1 0,0-1 0,0 0 1,1 0-1,-1 0 0,0 0 0,0 0 0,0 0 1,0 0-1,0 0 0,0 0 0,0 0 1,0 0-1,0 1 0,0-1 0,1 0 1,-1 0-1,0 0 0,0 0 0,0 0 0,0 0 1,0 0-1,0 1 0,0-1 0,0 0 1,0 0-1,0 0 0,0 0 0,0 0 1,0 0-1,0 1 0,0-1 0,0 0 0,0 0 1,0 0-1,0 0 0,-6 25-1,-65 227-11,56-186-545,-11 126 0,25-184 334,0 29-624,1-36 781,0 0-1,0 0 0,0 0 0,0 0 0,0 0 0,0 0 0,0 0 0,0 0 0,1 0 0,-1 0 0,0 0 0,1 0 0,-1-1 1,1 1-1,-1 0 0,1 0 0,0 0 0,-1 0 0,1-1 0,0 1 0,-1 0 0,1 0 0,0-1 0,0 1 0,1 0 0,4 1-614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17140,'12'0'1640,"15"-1"-960,6-5-264,8-3 769,8-1-289,11-1-256,2-1-56,4 2-264,1 2-152,-5 3-248,-5 2-152,-10 3-368,-2 3-184,-12 2 1320,-7-1-728,-15 3-72,-5 0-32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16812,'7'5'1568,"-1"13"-1024,-2 5-232,-2 3 1240,1 4-903,2 6-489,3 0-136,3 0-240,-1-5-241,0-8-423,-3-3-1200,-7-6 1640,-4-4-328,-7-7-145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54 14171,'0'-3'615,"-4"-20"973,4 23-1547,0 0 0,0-1 0,0 1 0,0 0 0,0-1 0,0 1 0,-1 0 0,1 0 0,0-1 1,0 1-1,-1 0 0,1-1 0,0 1 0,0 0 0,-1 0 0,1-1 0,0 1 0,0 0 0,-1 0 0,1 0 1,0-1-1,-1 1 0,1 0 0,0 0 0,-1 0 0,1 0 0,0 0 0,-1 0 0,1 0 0,0 0 0,-1 0 1,1 0-1,-1 0 0,1 0 0,0 0 0,-1 0 0,1 0 0,0 0 0,-1 0 0,1 0 0,0 1 0,-1-1 0,1 0 1,0 0-1,-1 0 0,1 1 0,0-1 0,0 0 0,-1 0 0,1 0 0,0 1 0,0-1 0,-1 0 0,1 1 1,0 0-1,-4 3 170,-1 2 0,2-1 0,-1 0 1,1 1-1,0 0 0,0 0 1,-3 9-1,-15 50 247,19-59-401,-5 22 78,0 1-1,-3 34 1,9-52-98,0 1-1,1 0 1,0-1 0,1 1 0,0 0 0,1-1 0,1 1-1,4 15 1,-6-24-21,0 0 0,1 0-1,-1 0 1,0 0 0,1 0-1,0 0 1,0-1 0,0 1-1,0 0 1,0-1 0,0 1-1,1-1 1,-1 0 0,1 0-1,0 0 1,-1 0 0,1-1-1,0 1 1,0-1 0,0 1-1,0-1 1,1 0 0,-1 0-1,0 0 1,0-1-1,1 1 1,-1-1 0,0 0-1,1 0 1,-1 0 0,7-1-1,-2-1 26,1 0-1,0-1 0,-1 0 0,0 0 0,1-1 0,-1 0 1,-1 0-1,1-1 0,0 0 0,11-11 0,2-4 52,0 0 0,-2-2 0,-1 0 0,0-1 0,-2-1 0,16-30 0,-22 31-48,-9 22-39,-1 0-1,1 0 1,-1 0-1,0 0 1,1 1-1,-1-1 1,0 0-1,0 0 1,0 0-1,0 0 1,0 0-1,0 0 1,0 0-1,0 0 1,0 0-1,0 0 1,0 0-1,0 0 1,-1 0-1,0-1 1,1 2-2,0 0 0,-1 0 1,1 0-1,-1 0 0,1 0 0,-1 0 0,1 1 0,-1-1 1,1 0-1,0 0 0,-1 0 0,1 1 0,-1-1 0,1 0 1,0 0-1,-1 1 0,1-1 0,0 0 0,-1 1 0,1-1 1,0 1-1,0-1 0,-1 0 0,1 1 0,0-1 0,0 1 1,0-1-1,-1 1 0,-6 14 33,5-10-32,0 0-1,0 0 1,1 0-1,0 0 1,0 0 0,0 0-1,1 0 1,0 0-1,0 5 1,0-8-5,0-1 1,1 0-1,-1 0 0,0 0 1,1 1-1,-1-1 0,0 0 0,1 0 1,0 0-1,-1 0 0,1 0 1,0 0-1,-1 0 0,1 0 1,0 0-1,0 0 0,0 0 1,0-1-1,0 1 0,0 0 1,0 0-1,0-1 0,0 1 1,0-1-1,0 1 0,0-1 1,0 0-1,0 1 0,1-1 0,-1 0 1,0 0-1,0 1 0,0-1 1,1 0-1,-1 0 0,0-1 1,0 1-1,1 0 0,-1 0 1,0-1-1,0 1 0,2-1 1,9-2 14,0-1 0,-1 0 0,0-1 0,0 0 0,0-1 0,0 0 0,-1-1 0,0 0 0,0-1 0,-1 1 0,17-20 0,-22 23 11,0-1 0,1-1 0,-1 1 0,-1 0-1,1-1 1,-1 0 0,0 0 0,-1 0 0,1 0-1,-1-1 1,0 1 0,-1 0 0,0-1 0,0 1 0,0-1-1,0 0 1,-1 1 0,-1-1 0,1 0 0,-1 1-1,0-1 1,0 1 0,-4-10 0,5 14-23,0 1 1,-1 0-1,1 0 1,-1 0 0,1 0-1,-1-1 1,1 1-1,-1 0 1,0 0-1,0 0 1,1 0-1,-1 1 1,0-1-1,0 0 1,0 0-1,0 0 1,0 1 0,0-1-1,0 0 1,0 1-1,0-1 1,-2 0-1,1 1 2,1 0 1,0 0-1,-1 1 0,1-1 0,0 0 1,0 0-1,-1 1 0,1-1 0,0 1 1,0-1-1,0 1 0,-1 0 0,1-1 1,0 1-1,0 0 0,0 0 0,-1 1 1,-3 3 8,0 0 1,1 1-1,0-1 1,0 1-1,0 0 1,-4 11-1,4-9-22,1 0 0,1 0 0,-1 0 0,1 1 0,0-1 0,1 1 0,0 0 1,1 16-1,0-19 3,1-1 0,0 1 0,1-1 0,-1 1 1,1-1-1,0 0 0,0 0 0,1 0 0,-1 0 1,1 0-1,0-1 0,0 1 0,1-1 0,0 0 1,4 5-1,-1-3-1,1 1-1,0-1 1,0 0-1,0-1 1,0 0 0,1 0-1,0 0 1,0-2 0,19 7-1,-23-9 6,0 0-1,-1 0 1,1-1 0,0 1-1,0-1 1,-1 0-1,1-1 1,0 1-1,0-1 1,-1 0 0,1 0-1,-1 0 1,1-1-1,-1 1 1,1-1-1,-1 0 1,0-1 0,0 1-1,0-1 1,0 1-1,0-1 1,5-6-1,-3 2 12,-1 1 0,0-1-1,0-1 1,0 1-1,-1-1 1,0 0-1,0 0 1,4-16-1,-7 19-2,1 0 0,-1-1 0,0 1 1,-1 0-1,1 0 0,-1-1 0,0 1 0,0 0 0,-1 0 0,1-1 0,-1 1 0,0 0 0,-1 0 0,1 0 0,-1 0 0,-3-5 1,4 9-32,0-1 0,0 0 1,0 1-1,0-1 1,0 1-1,-1 0 0,1-1 1,-1 1-1,1 0 1,-1 0-1,1 0 0,-1 0 1,0 0-1,1 0 1,-1 0-1,0 1 0,0-1 1,-3 0-1,-1 0-236,0 1-1,0 0 1,0 0-1,-9 1 1,-11 0-209,7-3 45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45 11218,'-5'-15'3020,"0"5"941,5 10-3885,-1 0 0,1 0 1,-1 0-1,1 0 0,-1 1 0,1-1 0,-1 0 1,1 0-1,0 1 0,-1-1 0,1 0 0,-1 0 1,1 1-1,0-1 0,-1 1 0,1-1 0,0 0 1,-1 1-1,1-1 0,0 1 0,-1-1 1,1 1-1,0-1 0,0 0 0,-1 2 0,-16 25 335,1 2 0,1 0-1,-20 58 1,30-71-344,0 1 0,1-1 0,1 1 0,0 0 0,2-1 0,0 1 0,0 0 0,2 0 0,3 23 0,-3-35-43,0 0 1,0 0 0,1 0-1,0 0 1,0-1-1,0 1 1,0-1-1,1 1 1,0-1 0,0 0-1,0 0 1,0 0-1,1 0 1,-1-1-1,9 7 1,-9-9-14,-1 1-1,1 0 0,1-1 1,-1 0-1,0 0 1,0 0-1,0 0 1,1 0-1,-1-1 1,0 1-1,1-1 1,-1 0-1,0 0 1,1 0-1,-1 0 1,0-1-1,1 1 0,-1-1 1,0 0-1,0 0 1,1 0-1,-1-1 1,0 1-1,0-1 1,3-2-1,10-6 44,-1-2 0,0 0 1,-1-1-1,0 0 0,-1-1 0,-1-1 0,0 0 0,11-19 0,0-5 74,-1-1-1,21-55 1,-38 84-109,-1-1-1,0 0 1,0 0 0,-1 0 0,-1 0 0,0 0 0,0-1-1,-1-15 1,-1 28-17,0 0-1,0-1 1,0 1-1,0 0 1,0-1-1,0 1 1,0-1-1,0 1 1,0 0-1,0-1 1,0 1-1,0 0 1,0-1-1,0 1 0,0-1 1,-1 1-1,1 0 1,0-1-1,0 1 1,0 0-1,0-1 1,-1 1-1,1 0 1,0 0-1,0-1 1,-1 1-1,1 0 1,0 0-1,-1-1 1,1 1-1,0 0 1,-1 0-1,1 0 1,0 0-1,-1-1 1,1 1-1,0 0 1,-1 0-1,1 0 1,0 0-1,-1 0 1,1 0-1,-1 0 1,1 0-1,0 0 1,-1 0-1,1 0 1,0 0-1,-1 0 1,1 0-1,-1 0 1,1 1-1,0-1 1,-1 0-1,1 0 1,0 0-1,-1 1 0,1-1 1,0 0-1,0 0 1,-1 0-1,1 1 1,0-1-1,-1 1 1,-17 20 47,12-10-47,0 0 1,1 1 0,0-1 0,1 1 0,0 0 0,1 0 0,0 0 0,1 1-1,0-1 1,1 13 0,1-17-2,0-1 0,1 1 0,0-1 0,0 1 0,0-1 0,1 1 0,1-1 0,-1 0 0,1 0 0,0 0 0,0-1 0,1 1 0,0-1 0,0 1 0,1-1 0,0-1 0,9 11 0,-5-9 13,-1 0 0,1-1 0,0 0 0,0 0 0,1-1 0,0 0 0,-1-1 0,2 0 1,-1-1-1,0 0 0,1 0 0,-1-1 0,1 0 0,18 0 0,-20-2-2,-1-1 0,0 0 1,0 0-1,-1-1 0,1 0 0,0 0 1,0-1-1,-1 0 0,0 0 0,1-1 1,-1 0-1,-1 0 0,1 0 0,0-1 1,-1 0-1,0-1 0,0 1 0,-1-1 0,1 0 1,5-10-1,-2 2 38,-1 0-1,0 0 1,-1-1 0,-1 0 0,0 0-1,5-24 1,-9 30-21,0 0 0,-1 0 0,0 0 0,0 0-1,-1 0 1,0 0 0,0 0 0,-1 0 0,-1 1 0,1-1 0,-1 0-1,-1 0 1,-4-10 0,6 17-6,-1-1-1,0 0 1,0 0-1,0 1 1,0 0-1,0-1 1,0 1 0,-1 0-1,1 0 1,-1 0-1,0 0 1,1 0-1,-1 1 1,0-1 0,0 1-1,0 0 1,0 0-1,0 0 1,-6-1-1,3 1-64,0 1 0,0-1 0,0 1 0,0 1 0,0-1 0,0 1 0,1 0 0,-1 0 0,-11 4 0,13-2-830,4-3 841,0 0-1,0 0 1,0 0 0,0 0-1,0-1 1,0 1 0,0 0-1,0 0 1,0 0 0,0 0-1,0 0 1,0 0-1,-1-1 1,1 1 0,0 0-1,0 0 1,0 0 0,0 0-1,0 0 1,0 0 0,0 0-1,0 0 1,0 0-1,-1 0 1,1-1 0,0 1-1,0 0 1,0 0 0,0 0-1,0 0 1,0 0 0,-1 0-1,1 0 1,0 0 0,0 0-1,0 0 1,0 0-1,0 0 1,0 0 0,-1 0-1,1 0 1,0 0 0,0 0-1,0 0 1,0 0 0,0 1-1,0-1 1,-1 0-1,1 0 1,0 0 0,0 0-1,0 0 1,0 0 0,0 0-1,0 0 1,0 1 0,3-12-564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14691,'-2'-3'1809,"2"0"-1097,5 0-160,5 1 1168,8 2-648,4 0-143,13 0-257,4 0-136,14 1-136,1-1-80,5 0-344,-3 0-216,-6 0-576,-4 0-256,-13 1 839,-6 5-207,-21 3-176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16916,'6'7'1496,"8"0"-1032,5-3-200,13-1 616,5-2-432,12-1-672,4-4-256,5-6 416,3-1-152,-4-4-152</inkml:trace>
  <inkml:trace contextRef="#ctx0" brushRef="#br0" timeOffset="1">651 1 16275,'13'2'323,"0"0"0,0 2 0,0-1 0,-1 2 0,1-1 0,-1 2 0,0 0 0,0 0 0,-1 1 0,18 14 0,-23-16-268,0 0 0,-1 0 0,0 1 0,0 0 0,0 0 0,-1 0 0,0 1 0,6 12-1,-8-15-8,0 1 0,-1 0 0,1 1-1,-1-1 1,0 0 0,-1 0 0,1 0 0,-1 1-1,0-1 1,0 0 0,-1 0 0,0 1-1,-2 7 1,-2 1 45,0 0 0,-1-1 0,-1 1 0,0-2 0,-1 1-1,0-1 1,-1 0 0,-15 15 0,1-3-201,0-2 0,-47 33 0,62-49 63,-1 0-1,0-1 1,0 0-1,-11 4 1,3-4-147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335 143 15451,'6'-10'446,"-1"-1"0,0 0 0,0 0 0,-1 0 0,0-1 0,-1 0 0,0 0 0,1-17 0,-4 28-376,0 0-1,1 0 1,-1 0-1,-1 0 1,1 0-1,0 0 1,0 0-1,0 0 1,0 0-1,-1 0 1,1 0-1,0 0 1,-1 0-1,1 0 1,-1 0-1,1 0 1,-1 0-1,0 1 1,1-1-1,-1 0 1,0 0-1,0 0-22,0 1 1,0 0-1,0-1 0,0 1 0,1 0 1,-1 0-1,0 0 0,0 0 0,0 0 1,0 0-1,0 0 0,0 0 0,1 0 0,-1 0 1,0 0-1,0 1 0,0-1 0,0 0 1,-1 1-1,-1 1 18,-1 0-1,0 1 1,1-1 0,-1 0-1,1 1 1,0 0 0,0 0 0,0 0-1,-4 5 1,-3 10-13,0-1-1,2 1 1,0 0-1,0 1 1,-5 25 0,3-2 91,-7 61 0,13-68-30,1 0 0,3 1 0,0 0 0,8 44 0,-4-54-81,2-1-1,0-1 1,2 1 0,1-1 0,0 0-1,23 38 1,-19-41-204,11 20-1070,-24-41 1187,0 1 0,0-1 0,0 0 0,0 0-1,1 0 1,-1 1 0,0-1 0,0 0-1,0 0 1,0 0 0,0 1 0,0-1-1,0 0 1,0 0 0,0 1 0,0-1-1,0 0 1,0 0 0,0 1 0,0-1 0,0 0-1,0 0 1,0 0 0,0 1 0,0-1-1,0 0 1,0 0 0,0 1 0,0-1-1,0 0 1,0 0 0,-1 0 0,1 1-1,0-1 1,0 0 0,0 0 0,0 0-1,-1 1 1,-9-4-1132,-12-12-190,-144-112-2811,52 39 5529,111 85-1321,-18-16 1639,21 19-1614,0-1-1,-1 1 0,1 0 0,0 0 0,0-1 1,0 1-1,0 0 0,0 0 0,0-1 1,0 1-1,0 0 0,0 0 0,0-1 0,0 1 1,0 0-1,0-1 0,0 1 0,0 0 1,0 0-1,0-1 0,0 1 0,0 0 0,0 0 1,0-1-1,0 1 0,0 0 0,1 0 1,-1-1-1,0 1 0,0 0 0,15-5 1323,238-20 2387,-221 21-4159,44 0-1,-52 4 165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14259,'1'9'1896,"-1"1"-1103,16-6-145,6-5 1264,15-5-832,6-4-135,10 0-177,4-4-104,2-2-320,-2 2-176,-7 2-456,-8 2-256,-15 4-504,-10 4 1672,-14-1-832,-7 1-128,-20 2-32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15451,'15'7'2097,"5"-1"-1209,7-5-344,6-1 1392,10-1-983,1-2-113,2-3-496,-3-1-464,-3 4 176,-1 0-112,-9-1-112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17188,'-6'-1'1288,"9"1"-912,1-1-144,15 2 488,9 0-192,17 2-184,6-1-32,13-2-55,3-3-41,-1 0-280,1-1-160,-12-1-297,-8 3-199,-20 2 2105,-10 1-1481,-17 8 0,-15 3-41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14875,'10'10'1320,"11"-9"-767,5-4-185,17-5 504,4-4-152,14-2-88,-1 0-112,1 1-512,2 3-336,-8 4 328,-1 0-88,-11-1-136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15451,'22'4'924,"1"0"-1,40 0 1,6 2-99,-42-2-609,-1 1 0,0 1 1,25 9-1,-42-11-180,0-1 0,-1 1-1,1 1 1,-1-1 0,0 1-1,0 1 1,-1 0 0,1 0-1,-1 0 1,0 1 0,10 14-1,-15-18-11,0 0 0,0 1-1,0 0 1,-1-1-1,0 1 1,1 0 0,-1 0-1,-1 0 1,1 0-1,-1 0 1,1 0 0,-1 0-1,0 0 1,-1 0 0,1 0-1,-1 0 1,1-1-1,-1 1 1,-1 0 0,1 0-1,0 0 1,-4 5-1,-3 7 171,-1-1 0,-1 1 0,-19 22 0,17-24-86,-171 205 156,128-155-469,26-32-24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14355,'14'1'1528,"13"5"-959,5-3-217,11-3 496,4-2-544,9-6 136,-1-9 0,8-8-392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 11747,'-1'-1'137,"1"0"1,0 0 0,-1 0-1,1 0 1,0 0 0,0 0-1,0 0 1,0 0 0,0 0 0,0 0-1,0 0 1,0 0 0,0-1-1,0 1 1,1 0 0,-1 0-1,0 0 1,1 0 0,-1 0 0,1 0-1,-1 0 1,1 0 0,0 1-1,-1-1 1,1 0 0,0 0 0,-1 0-1,1 0 1,0 1 0,0-1-1,0 0 1,0 1 0,0-1-1,0 1 1,0-1 0,0 1 0,0 0-1,0-1 1,0 1 0,2-1-1,-1 1 5,0 1-1,0-1 1,1 0-1,-1 1 0,0-1 1,0 1-1,0-1 1,0 1-1,0 0 0,0 0 1,0 0-1,0 0 1,0 0-1,0 1 0,0-1 1,-1 1-1,1-1 1,0 1-1,2 3 0,1 3 19,0 1 0,-1 0 1,0 1-1,0-1 0,-1 1 0,0 0 0,0-1 0,-1 1 0,-1 1 0,0-1 0,0 0 0,-1 0 0,-1 17 1,-3 13-2,-2-1 1,-10 41 0,-34 78 10,31-106-225,-14 60 0,33-111 49,-1 1-1,1-1 1,0 1 0,-1-1-1,1 1 1,0-1 0,0 1-1,0 0 1,0-1 0,0 1-1,1-1 1,-1 1-1,0-1 1,1 1 0,-1-1-1,1 1 1,-1-1 0,1 1-1,1 1 1,0-2 3,-1 0-1,0 0 0,0 0 1,0-1-1,1 1 1,-1-1-1,0 1 1,1-1-1,-1 1 0,1-1 1,-1 0-1,0 0 1,1 0-1,-1 0 1,1 0-1,-1 0 0,1 0 1,-1 0-1,0 0 1,1-1-1,1 0 1,51-11-30,-1-2 1,-1-3 0,0-2-1,62-32 1,-66 25-5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15027,'-9'1'1601,"11"2"-881,6 1-272,11-2 1560,5-2-1120,12-5-383,7-2-57,12-1-96,5-1-40,4-1-296,1 0-136,-9 4-344,-5 2-321,-15 5 625,-11 5-152,-25 6-128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13611,'4'14'1496,"19"-1"-728,2-1-272,11-7 1249,8 0-881,12-7-168,7-2-128,1-7-640,0-1 1633,-10-1-1393,-8 2 56,-12 4-24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47 374 14347,'-5'4'254,"1"0"1,0 0-1,0 0 1,1 1-1,0 0 1,-1 0-1,1 0 1,1 0-1,-1 0 0,1 1 1,0-1-1,0 1 1,-2 10-1,4-15-214,0-1 0,0 1 0,0-1 0,-1 1-1,1 0 1,0-1 0,0 1 0,0-1 0,0 1 0,0 0-1,0-1 1,0 1 0,0 0 0,0-1 0,0 1 0,1-1 0,-1 1-1,0 0 1,0-1 0,1 1 0,-1-1 0,0 1 0,1-1 0,-1 1-1,0-1 1,1 1 0,-1-1 0,1 1 0,-1-1 0,1 1-1,-1-1 1,1 0 0,-1 1 0,1-1 0,-1 0 0,1 1 0,-1-1-1,1 0 1,0 0 0,-1 0 0,1 0 0,-1 1 0,1-1-1,0 0 1,-1 0 0,1 0 0,0 0 0,-1 0 0,1-1 0,-1 1-1,1 0 1,0 0 0,0-1 0,4 0 100,0-1 0,-1 0 0,1 0 0,-1 0 0,8-5-1,13-12 119,-1-1-1,0-1 0,-2-1 0,-1-1 0,20-26 0,83-133 328,-121 177-568,60-104 204,-59 104-187,-2 6-12,-3 16-3,-7 25-12,-1-2-10,-8 38 34,-15 137-1,32-211-60,-1 6-177,1 0 1,0 0-1,0 0 1,1 0-1,3 15 1,-4-25 176,0 0 0,0 0 0,0 0 0,0 0 0,0-1-1,0 1 1,0 0 0,0 0 0,0 0 0,0 0 0,0 0 0,0 0 0,0-1 0,0 1 0,0 0 0,0 0 0,1 0 0,-1 0 0,0 0 0,0 0 0,0 0 0,0-1 0,0 1 0,0 0 0,0 0 0,0 0 0,0 0 0,1 0 0,-1 0 0,0 0 0,0 0 0,0 0-1,0 0 1,0 0 0,0 0 0,1 0 0,-1 0 0,0 0 0,0-1 0,0 1 0,0 0 0,0 0 0,0 0 0,1 1 0,-1-1 0,0 0 0,0 0 0,0 0 0,0 0 0,0 0 0,0 0 0,1 0 0,-1 0 0,0 0 0,0 0 0,0 0 0,0 0 0,0 0-1,0 0 1,0 1 0,0-1 0,1 0 0,0-7-546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16772,'0'5'1760,"3"-1"-1240,7 0-120,4-1 840,12 0-407,2-3-137,10 0-184,5 0-80,0-1-104,-2-2-64,-3-2-200,-5 2-168,-12-2-448,-7-1-456,-17 3 816,-8 2-144,-8-2-152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14923,'3'-5'579,"7"-9"1021,-9 14-1558,-1 0 0,0 0 0,0 0 1,0 0-1,1 0 0,-1-1 1,0 1-1,0 0 0,1 0 1,-1 0-1,0 0 0,0 0 1,1 0-1,-1 0 0,0 0 1,0 0-1,1 0 0,-1 0 0,0 0 1,0 0-1,1 0 0,-1 0 1,0 0-1,0 0 0,1 0 1,-1 1-1,0-1 0,0 0 1,0 0-1,1 0 0,-1 0 0,0 0 1,0 1-1,0-1 0,1 0 1,-1 0-1,0 0 0,0 1 1,0-1-1,0 0 0,0 0 1,0 0-1,1 1 0,-1-1 0,0 0 1,0 0-1,0 1 0,0-1 1,0 0-1,0 0 0,0 1 1,0-1-1,0 0 0,0 0 1,0 1-1,2 13 216,0 0 0,-1 0 0,0 0 0,-1 0 0,-1 1 0,0-1 0,-4 16 0,0 10-75,-7 66 152,2-37-189,4 1 0,3 88 0,3-155-154,3 25 48,-2-27-53,-1 0-1,0 0 1,0 0 0,0 0-1,1-1 1,-1 1-1,1 0 1,-1 0 0,1 0-1,-1 0 1,1 0 0,-1 0-1,1-1 1,-1 1-1,1 0 1,0-1 0,0 1-1,-1 0 1,1-1 0,0 1-1,1 0 1,-2-1-31,1 0 1,-1 0-1,1 0 0,-1 1 1,1-1-1,-1 0 1,0 0-1,1 0 0,-1 0 1,1 0-1,-1 0 1,1 0-1,-1-1 0,1 1 1,-1 0-1,0 0 1,1 0-1,-1 0 1,1 0-1,-1-1 0,0 1 1,1 0-1,-1 0 1,0-1-1,1 1 0,-1 0 1,0-1-1,1 1 1,-1-1-1,5-15-769,-5 13 717,0 0 1,0-1-1,-1 1 1,1 0 0,-1 0-1,1 0 1,-1 0 0,-2-4-1,-10-11-509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12419,'1'2'223,"0"0"0,1 1 1,-1-1-1,1 0 0,0 0 0,0 0 1,0 0-1,0 0 0,0 0 1,0-1-1,0 1 0,1-1 1,-1 1-1,1-1 0,-1 0 1,1 0-1,-1 0 0,1 0 0,4 0 1,6 2 448,-1-2 1,1 0-1,13 0 1,-6-1-42,303-12 2895,-149-1-3681,-169 13 83,34 0-820,-37 0 728,0 0 0,0 1 0,0-1 0,0 0 0,0 1 0,0-1 0,0 1 0,0 0 0,0-1 0,0 1 0,-1 0 0,1 0 0,0 0 1,-1 1-1,3 1 0,-3-1-451,-2-3-92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15923,'0'0'38,"0"-1"0,0 1 0,0 0-1,0 0 1,0 0 0,0 0-1,0-1 1,0 1 0,0 0 0,0 0-1,-1 0 1,1-1 0,0 1-1,0 0 1,0 0 0,0 0 0,0 0-1,-1 0 1,1 0 0,0-1-1,0 1 1,0 0 0,0 0 0,-1 0-1,1 0 1,0 0 0,0 0-1,0 0 1,-1 0 0,1 0 0,0 0-1,0 0 1,0 0 0,-1 0-1,1 0 1,0 0 0,0 0 0,0 0-1,-1 0 1,1 0 0,0 0-1,0 0 1,0 0 0,-1 1 0,1-1-1,0 0 1,0 0 0,0 0-1,0 0 1,0 0 0,-1 0 0,1 1-1,0-1 1,0 0 0,0 0-1,0 0 1,0 0 0,0 1-1,0-1 1,-1 0 0,1 0 0,0 0-1,0 1 1,0-1 0,0 0-1,0 0 1,0 0 0,0 1 0,-8 16 612,1 14-431,1 0 1,2 1-1,1-1 1,1 1-1,2 0 0,1-1 1,8 50-1,-8-73-178,0 0 0,1 0 1,1-1-1,-1 1 0,1 0 0,0-1 0,1 0 1,4 7-1,-7-11-12,1 0 0,0-1-1,1 0 1,-1 1 0,0-1 0,1 0 0,-1 0 0,1 0 0,0-1 0,-1 1 0,1-1 0,0 1-1,0-1 1,0 0 0,0 0 0,0 0 0,0 0 0,0-1 0,1 1 0,-1-1 0,0 0 0,0 0-1,5-1 1,5-1 35,0 0 0,0-1 0,0-1-1,-1 0 1,0-1 0,0 0 0,0-1-1,0-1 1,-1 1 0,13-11-1,3-4 52,-2-1 0,42-45 0,-54 52-89,-1 0 1,14-21 0,-22 29-19,0 0 1,-1 1 0,0-1 0,0 0-1,0-1 1,-1 1 0,0 0 0,1-12 0,-3 19-8,0-1 1,0 1-1,0-1 1,0 1-1,0-1 1,0 1 0,0-1-1,0 1 1,0-1-1,0 1 1,0-1 0,0 1-1,0-1 1,-1 1-1,1-1 1,0 1-1,0-1 1,0 1 0,-1-1-1,1 1 1,-1-1-1,-7 2 19,-8 14 3,9-6-19,1 1 1,0 0-1,0 0 1,1 1-1,1 0 0,0 0 1,0 0-1,1 0 1,0 0-1,1 1 0,1-1 1,0 1-1,0-1 0,1 1 1,0 0-1,4 17 1,-4-27-5,1 1 1,0-1-1,0 1 1,0-1-1,0 0 1,0 0 0,0 1-1,0-1 1,1 0-1,-1 0 1,1 0-1,0 0 1,-1-1 0,1 1-1,0 0 1,0-1-1,0 1 1,4 1-1,-3-2 3,1 1-1,-1-1 0,1 0 1,-1-1-1,1 1 1,0-1-1,-1 1 0,1-1 1,0 0-1,-1 0 0,7-2 1,0 0 6,0 0 1,0-1-1,-1 0 0,1-1 1,0 0-1,-1-1 1,0 0-1,10-7 1,-10 5 50,-1 1 1,1-1-1,-2-1 1,1 1 0,-1-1-1,0-1 1,-1 1-1,0-1 1,0 0-1,6-16 1,-9 19-3,-1 0 1,-1 0-1,1-1 1,-1 1-1,0-1 1,0 1-1,-1-1 0,1 1 1,-2-1-1,1 1 1,-1-1-1,0 1 1,0-1-1,-1 1 0,0-1 1,0 1-1,0 0 1,-5-8-1,3 7-8,1 0 0,-2 0 0,1 0 0,-1 1 0,-5-6 0,8 10-242,0 0-1,-1 0 1,1 0-1,0 0 1,-1 1-1,1-1 1,-1 1-1,0-1 1,1 1-1,-1 0 1,0 0-1,0 1 0,1-1 1,-1 0-1,0 1 1,-5 0-1,8 0 174,0-1-1,0 1 0,0 0 1,0 0-1,0 0 0,1 0 1,-1 0-1,0 0 0,0 0 1,0 0-1,0 0 0,0 0 1,0 0-1,0 0 0,0 0 1,0 0-1,0 0 0,0 0 1,0 0-1,0 0 0,0 0 1,0 0-1,0 0 0,0 0 1,0 0-1,0 0 0,0 0 1,0-1-1,0 1 0,0 0 1,0 0-1,0 0 0,0 0 1,0 0-1,0 0 0,0 0 1,0 0-1,0 0 0,0 0 1,0 0-1,0 0 0,0 0 1,0 0-1,0 0 0,0 0 1,-1 0-1,1 0 0,0 0 1,0 0-1,0 0 0,0 0 1,0 0-1,0 0 0,0 0 1,0 0-1,0-1-69,7-4-708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15923,'9'-3'370,"0"0"0,0 0 0,0 1 0,0 0 0,1 1-1,-1 0 1,0 1 0,1 0 0,-1 0 0,1 1 0,-1 0-1,0 0 1,1 1 0,-1 0 0,0 1 0,0 0 0,0 1-1,9 5 1,-16-8-353,0 0 0,0 1 0,0-1 0,0 1 0,-1-1 0,1 1 0,0 0 0,-1-1 0,0 1 0,1 0 0,-1 0 0,0 0-1,0 0 1,0 0 0,0 1 0,0-1 0,-1 0 0,1 0 0,0 5 0,-1-3-1,0 1 1,0-1-1,-1 0 0,0 0 1,1 0-1,-1 1 1,-1-1-1,1 0 0,-1 0 1,-2 4-1,-4 6 74,0 0 0,-1-1 0,-1 0 1,-20 20-1,-65 54 921,95-87-999,-1 0 1,1 1-1,0-1 1,-1 0-1,1 1 1,0-1-1,-1 0 1,1 1-1,0-1 1,0 1-1,-1-1 0,1 0 1,0 1-1,0-1 1,0 1-1,0-1 1,0 1-1,-1-1 1,1 1-1,0-1 1,0 1-1,0-1 1,0 0-1,0 1 1,0-1-1,1 1 1,-1-1-1,0 2 1,12 7 159,31 1-106,-29-8-36,17 7-5,-17-4-439,0-1 0,21 3 0,-31-7 328,0 1 1,1-1-1,-1 0 0,0 0 1,0-1-1,1 1 0,-1-1 1,0 0-1,0 0 0,0-1 1,0 1-1,7-4 0,12-12-347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52 13867,'-1'-3'259,"0"0"1,0 0-1,-1 0 0,1 0 0,-1 0 1,1 1-1,-1-1 0,0 0 0,0 1 1,0-1-1,-1 1 0,1 0 1,0-1-1,-1 1 0,1 0 0,-1 1 1,0-1-1,0 0 0,-3-1 1,4 3-160,-1-1 0,1 1 1,0 0-1,-1 0 0,1 0 1,0 0-1,0 0 0,-1 1 1,1-1-1,0 0 0,0 1 0,-1 0 1,1 0-1,0-1 0,0 1 1,0 0-1,0 1 0,0-1 1,0 0-1,0 1 0,1-1 1,-1 1-1,0-1 0,1 1 1,-1 0-1,1 0 0,-1-1 1,0 4-1,-4 4-18,1 1 0,-1-1 0,2 1 0,0 0 0,0 1 0,1-1 0,0 1 0,0 0 0,0 12 0,0 2-59,2 0 0,3 48 1,-1-62-25,1 0 0,0 0 1,5 16-1,-7-24 2,1-1-1,0 1 1,0 0-1,0-1 0,1 1 1,-1 0-1,1-1 1,-1 0-1,1 1 0,0-1 1,0 0-1,0 0 1,0 0-1,0 0 0,1 0 1,-1-1-1,0 1 0,4 1 1,-5-3 0,1 0 1,-1 0 0,0 0-1,1 1 1,-1-2-1,1 1 1,-1 0-1,1 0 1,-1 0-1,1-1 1,-1 1-1,0 0 1,1-1-1,-1 1 1,0-1 0,1 0-1,-1 0 1,0 1-1,0-1 1,0 0-1,1 0 1,-1 0-1,0 0 1,0 0-1,0 0 1,-1 0-1,1-1 1,0 1 0,0 0-1,0-2 1,4-6 18,0 0 1,-1 0-1,4-10 1,-7 15-12,7-20 61,-1-1 1,4-31 0,6-23 126,-9 115-150,-5-6-62,-1-11-307,0 0-1,1 0 1,1 0-1,1 0 0,9 22 1,-14-39 294,1-1 0,-1 0 1,1 0-1,-1 0 0,1 0 0,-1 0 0,1 0 1,0 0-1,0 0 0,-1 0 0,1 0 0,0 0 1,0 0-1,0 0 0,0-1 0,0 1 0,0 0 1,1-1-1,-1 1 0,0-1 0,0 1 0,0-1 1,0 0-1,1 1 0,0-1 0,14-3-491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161 108 16564,'-69'88'2903,"-3"6"-1350,71-93-1549,0 0-1,0 1 0,0-1 0,0 0 0,1 1 0,-1-1 0,0 1 1,1-1-1,-1 1 0,1 0 0,-1-1 0,1 1 0,0-1 0,0 1 0,0 2 1,0-3-14,1 0 0,-1 0 0,1-1 1,-1 1-1,1 0 0,0-1 0,-1 1 1,1-1-1,0 1 0,0-1 1,-1 1-1,1-1 0,0 0 0,0 1 1,0-1-1,-1 0 0,1 1 0,0-1 1,0 0-1,0 0 0,0 0 1,0 0-1,0 0 0,0 0 0,-1 0 1,1 0-1,0 0 0,1-1 0,13 1-176,-1 0 1,0 1-1,1 1 0,-1 0 0,0 0 0,18 7 0,-27-7 139,-1-1 1,0 1-1,0 0 1,0 1-1,0-1 1,0 1 0,-1-1-1,1 1 1,-1 0-1,6 6 1,-8-6 26,1-1 1,-1 1 0,1-1 0,-1 1 0,0 0-1,0-1 1,0 1 0,0 0 0,0 0 0,-1 0-1,0-1 1,1 1 0,-1 0 0,0 0-1,0 0 1,0 0 0,-1 0 0,0 4 0,0-4 43,0 0 0,-1 0 0,1 0 0,0-1 1,-1 1-1,0 0 0,0 0 0,0-1 0,0 1 0,0-1 1,0 0-1,-1 0 0,1 0 0,-1 0 0,1 0 0,-1 0 1,0 0-1,0-1 0,0 0 0,0 1 0,0-1 1,-6 1-1,3 0 13,1-1 1,-1 0-1,0 0 1,0 0-1,0-1 0,0 0 1,0 0-1,0 0 1,0-1-1,0 0 1,-9-2-1,10 1-47,1-1-1,-1 1 1,1-1-1,0 0 0,0 0 1,1 0-1,-1 0 1,1-1-1,-1 1 1,1-1-1,0 0 1,0 0-1,1 0 1,-1-1-1,1 1 0,0 0 1,0-1-1,1 0 1,-1 1-1,1-1 1,-1-6-1,-6-45-113</inkml:trace>
  <inkml:trace contextRef="#ctx0" brushRef="#br0" timeOffset="1">123 0 13899,'16'13'1528,"1"1"-960,2-1-240,7 2 657,1-3-273,2-2-664,1-2 256,-6-10-328,-4-6-104</inkml:trace>
  <inkml:trace contextRef="#ctx0" brushRef="#br0" timeOffset="2">817 40 16772,'-4'27'1584,"1"11"-1048,-3-1-240,2 6 688,-2 3-328,5-2-231,1-2-193,4-9-512,0-3-161,2-9-431,-2-3-104,-4-13 648,-1 0-232,-6-7-120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15555,'0'-1'127,"0"0"-1,0 0 0,0 0 0,0 0 0,0 0 1,0 0-1,1 0 0,-1 0 0,1 0 0,-1 0 1,0 0-1,1 0 0,-1 1 0,1-1 0,0 0 1,0-1-1,0 2-57,-1 0-1,0 0 1,1 0 0,-1 0 0,1 0 0,-1 0-1,0 0 1,1 1 0,-1-1 0,0 0-1,1 0 1,-1 0 0,0 0 0,1 1 0,-1-1-1,0 0 1,1 0 0,-1 1 0,0-1 0,1 0-1,-1 0 1,0 1 0,0-1 0,0 0-1,1 1 1,-1-1 0,0 0 0,0 1 0,17 39 2425,-14-31-2378,84 191-760,-86-199 514,0 1 0,0-1 0,-1 1 0,1-1 0,-1 1 0,1-1 0,-1 1 0,0 0 0,1-1 0,-1 1 0,0-1 0,0 1 0,0 0 0,0-1 0,0 1 0,-1 0 0,1-1 0,0 1 0,-1 0 0,0 2 0,-1-3-9,1 0-1,0-1 0,-1 1 0,1 0 0,0-1 0,-1 1 0,1-1 0,-1 1 1,1-1-1,-1 1 0,1-1 0,-1 0 0,1 0 0,-1 0 0,1 0 0,-1 0 1,1 0-1,-1 0 0,1-1 0,-1 1 0,1 0 0,-3-2 0,-62-15-1795,59 14 2138,-1 0 0,0 0-1,1 0 1,0-1 0,0 0 0,-8-6-1,14 9-119,1 1-1,0 0 0,0-1 0,-1 1 1,1-1-1,0 1 0,0 0 0,0-1 1,0 1-1,-1-1 0,1 1 1,0-1-1,0 1 0,0-1 0,0 1 1,0-1-1,0 1 0,0 0 1,1-1-1,-1 1 0,0-1 0,0 1 1,0-1-1,0 1 0,0-1 1,1 1-1,-1 0 0,0-1 0,0 1 1,1 0-1,-1-1 0,0 1 0,1 0 1,-1-1-1,0 1 0,1 0 1,-1-1-1,1 1 0,-1 0 0,0 0 1,1 0-1,-1-1 0,1 1 1,22-13 1252,-20 12-1030,19-11 219,-13 9-492,-1-1 0,1 0 0,-1-1 0,0 0 0,0 0 0,-1 0 0,0-1 0,0-1 0,0 1 0,0-1-1,-1 0 1,6-9 0,4-16-234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16131,'2'5'309,"0"1"0,-1 0 0,1-1-1,-1 1 1,0 0 0,-1 0-1,1 0 1,-2 10 0,2 10 504,12 72 793,-10-83-1490,1 0 0,0 0-1,1-1 1,9 20-1,-14-32-127,1 0-1,0 0 1,0 0-1,0 0 1,1-1-1,-1 1 1,0 0-1,1 0 0,-1-1 1,1 1-1,0-1 1,-1 1-1,1-1 1,0 0-1,0 1 1,0-1-1,0 0 1,0 0-1,0-1 0,0 1 1,0 0-1,0-1 1,0 1-1,1-1 1,2 1-1,-1-2-30,1 0 0,-1 0-1,1 0 1,-1 0 0,0-1 0,0 0-1,0 0 1,0 0 0,0 0-1,0-1 1,4-2 0,-5 2 15,1 1 1,-1 0 0,1 0-1,-1 0 1,1 0 0,0 0-1,6-1 1,-9 3 33,0 0-1,0 0 1,0 0 0,0 0-1,0 0 1,0 0-1,0 0 1,0 0 0,0 1-1,0-1 1,0 0 0,0 1-1,0-1 1,0 0 0,0 1-1,0-1 1,0 1 0,0 0-1,0-1 1,-1 1-1,1 0 1,0-1 0,-1 1-1,1 0 1,0 0 0,-1 0-1,1-1 1,-1 1 0,1 0-1,-1 0 1,1 0 0,-1 0-1,0 0 1,1 2-1,1 5 94,0 0 0,0 1-1,-1 0 1,0-1 0,0 1-1,-1-1 1,-2 17 0,2-19 7,-1 0 1,0 1 0,-1-1-1,0 0 1,0 0-1,0 0 1,0 0 0,-1-1-1,0 1 1,0-1-1,-6 8 1,8-12-107,0 0 1,0 0-1,1 0 0,-1 0 1,0 0-1,0 0 1,0 0-1,0-1 0,0 1 1,-1 0-1,1-1 1,0 1-1,0 0 0,0-1 1,-1 0-1,1 1 0,0-1 1,0 0-1,-1 0 1,1 1-1,0-1 0,-1 0 1,1 0-1,0 0 1,-1-1-1,1 1 0,0 0 1,0 0-1,-1-1 0,1 1 1,0-1-1,0 1 1,0-1-1,-1 0 0,1 1 1,0-1-1,0 0 1,0 0-1,0 1 0,-1-3 1,-1 0 1,0 0 0,1 0 0,-1-1 1,1 0-1,0 1 0,-1-1 0,2 0 0,-1 0 1,0 0-1,-1-8 0,0-20-149,3-4-58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16660,'9'5'1784,"0"10"-1264,1 6-208,0 5 1008,3 10-815,-1 5-65,-1 9-112,-4 5-112,-4 7-152,-3 1-64,-5 4-112,-5 0-128,-6-5-384,-4-5-209,-5-12 617,-1-11-112,-3-17-152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14 15275,'0'-1'39,"0"1"-1,0-1 0,0 1 0,0-1 1,0 1-1,0-1 0,0 1 1,0-1-1,0 1 0,0-1 1,0 1-1,-1 0 0,1-1 0,0 1 1,0-1-1,0 1 0,-1-1 1,1 1-1,0 0 0,0-1 1,-1 1-1,1-1 0,0 1 0,-1 0 1,1-1-1,-1 1 0,1 0 1,0 0-1,-1-1 0,1 1 1,-1 0-1,1 0 0,-1 0 0,1-1 1,0 1-1,-1 0 0,1 0 1,-1 0-1,1 0 0,-1 0 1,1 0-1,-1 0 0,1 0 0,-1 0 1,1 0-1,-1 0 0,1 0 1,-1 1-1,1-1 0,-1 0 1,1 0-1,0 0 0,-1 1 0,1-1 1,-1 0-1,1 0 0,0 1 1,-1-1-1,1 0 0,-1 1 0,-3 2 99,1-1 0,-1 1 0,0 0-1,1 0 1,-6 6 0,-4 10 82,0 1-1,2 0 1,-17 38-1,-17 68-89,31-75-95,2 1 1,3 0 0,3 1 0,1-1-1,3 1 1,5 66 0,0-87-133,1 0 1,1 0 0,2-1-1,17 49 1,-19-64 196,2-1 1,0-1-1,0 1 1,1-1 0,1 0-1,0-1 1,1 0-1,1 0 1,0-1-1,23 19 1,9-5-42,2-8 58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265 362 10946,'1'-3'426,"0"-1"-1,0 1 0,-1-1 0,1 0 0,0 0 1,-1 1-1,0-1 0,0 0 0,0 0 0,-1 1 1,1-1-1,-1 0 0,0 1 0,0-1 0,0 1 1,-1-1-1,-2-5 0,1 3-33,0 0 0,0 0 0,-1 0 0,0 0 0,0 0 1,-1 1-1,1 0 0,-9-7 0,10 10-336,1 0-1,-1 0 1,1 1 0,-1 0 0,1-1-1,-1 1 1,0 0 0,0 0 0,0 0-1,1 1 1,-1-1 0,0 1 0,0-1-1,0 1 1,0 0 0,0 0 0,-4 1 0,2 0-31,1 0 0,0 1 1,-1-1-1,1 1 0,0 0 1,0 0-1,0 1 1,0-1-1,1 1 0,-6 4 1,0 2-31,0 1 0,0 0 0,1 0 0,0 1 0,1 0 0,-12 23 0,11-15-19,0 1 1,1 0-1,-7 31 0,13-44 2,-1-1 0,1 1-1,1-1 1,-1 1 0,1 0 0,0-1-1,1 1 1,-1 0 0,1-1 0,1 1-1,-1-1 1,1 1 0,0-1 0,1 0-1,3 7 1,-5-11 11,0 0 0,0-1 0,0 1 0,1 0 0,-1-1-1,0 0 1,1 1 0,0-1 0,-1 0 0,1 0 0,0 0 0,-1 0 0,1 0-1,0 0 1,0 0 0,0-1 0,0 1 0,0 0 0,0-1 0,0 0-1,0 1 1,0-1 0,0 0 0,0 0 0,0 0 0,0-1 0,0 1 0,0 0-1,0-1 1,-1 1 0,5-2 0,0-1-10,0 0 0,0 0 0,0-1-1,-1 0 1,1 0 0,-1 0 0,0 0 0,7-8-1,6-9 50,-1 0-1,-1-1 0,-1-1 1,0 0-1,-2-1 0,11-28 1,-16 32 56,-1 1 1,-1-2-1,-1 1 0,0-1 1,-2 0-1,0 0 1,-2 0-1,0-30 0,-2 44-58,0 0 0,0 0-1,0 1 1,-1-1 0,1 0-1,-2 1 1,1-1 0,-1 1 0,0 0-1,0 0 1,-1 0 0,0 0-1,0 1 1,0-1 0,-10-9-1,10 12-52,0 0 0,-1 0-1,1 0 1,0 1 0,-1 0-1,0-1 1,0 1 0,1 1-1,-1-1 1,0 1-1,0 0 1,-1 0 0,1 1-1,0-1 1,0 1 0,0 0-1,0 0 1,-1 1 0,1 0-1,0 0 1,-7 2 0,4 0-166,0 0 0,0 0 0,0 1 0,1 0 0,-1 1 0,1 0 0,-12 9 0,15-10-18,0 0 1,0 0-1,0 0 1,1 0-1,-1 0 1,1 1 0,0 0-1,0 0 1,1-1-1,-1 2 1,1-1-1,-3 11 1,6-2-331,7-2-46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16147,'1'-1'126,"1"1"-1,-1-1 0,1 1 0,-1-1 1,1 1-1,-1 0 0,1 0 0,-1-1 0,1 1 1,-1 0-1,1 0 0,-1 0 0,1 1 0,1-1 1,-2 1-64,0 0 0,-1 0 0,1-1 1,0 1-1,-1 0 0,0 0 0,1 0 1,-1 0-1,1 0 0,-1-1 0,0 1 0,1 0 1,-1 0-1,0 0 0,0 0 0,0 0 1,0 0-1,0 0 0,0 0 0,0 0 1,0 0-1,0 0 0,-1 0 0,0 2 1,-21 108 755,7-39-692,3-14-16,3-19-12,2 1 1,-3 62-1,10-100-91,0 0-1,0 0 1,0 0-1,0 0 0,0-1 1,1 1-1,-1 0 1,0 0-1,1 0 1,0 0-1,-1 0 1,1 0-1,0-1 1,0 1-1,0 0 1,0-1-1,0 1 0,1-1 1,-1 1-1,0-1 1,1 1-1,-1-1 1,1 0-1,-1 0 1,1 0-1,0 0 1,-1 0-1,1 0 1,0 0-1,0 0 0,0-1 1,-1 1-1,1-1 1,0 1-1,0-1 1,0 0-1,0 0 1,3 0-1,8 0 17,-1-2-1,1 1 1,-1-1 0,24-8-1,-21 6-9,129-43-553,-74 23 761,-70 24-219,0 0 1,0 0 0,0 0-1,1 0 1,-1 0 0,0 0-1,0 0 1,0 0 0,0 0-1,1 0 1,-1 0 0,0 0-1,0 0 1,0 0-1,1 0 1,-1 0 0,0 0-1,0 0 1,0-1 0,0 1-1,1 0 1,-1 0 0,0 0-1,0 0 1,0 0 0,0 0-1,0 0 1,1-1 0,-1 1-1,0 0 1,0 0-1,0 0 1,0 0 0,0-1-1,0 1 1,0 0 0,0 0-1,0 0 1,0 0 0,1-1-1,-1 1 1,0 0 0,0 0-1,0 0 1,0-1-1,0 1 1,0 0 0,0 0-1,-1 0 1,1-1 0,0 1-1,0 0 1,0 0 0,0 0-1,0 0 1,0-1 0,0 1-1,0 0 1,-9 0-48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13291,'12'5'2016,"14"-2"-1032,14-8-271,9-2 1215,16-3-776,3 0-71,7-3-369,-2 2-344,-4 1-856,-5 2-417,-9 6 697,-5 2-176,-8 2-176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270 444 15891,'1'-1'182,"1"-1"-1,-1 0 1,1 0 0,-1 0-1,0 0 1,0 0-1,1 0 1,-1 0-1,-1 0 1,1 0-1,0 0 1,0-1-1,-1 1 1,1 0 0,-1-1-1,0 1 1,0 0-1,0 0 1,0-1-1,0 1 1,0 0-1,-1-1 1,1 1-1,-1 0 1,0-1-1,1 1 1,-1 0 0,0 0-1,0 0 1,-3-4-1,1 3-39,0 0-1,0-1 1,0 1 0,-1 0-1,1 0 1,-1 1 0,0-1-1,0 1 1,0 0 0,0 0-1,-1 0 1,1 1-1,0-1 1,-8 0 0,4 1-137,0 0 1,0 0-1,0 1 0,0 1 1,0-1-1,0 1 0,0 1 1,0-1-1,0 1 1,1 1-1,-1-1 0,1 1 1,-1 1-1,1-1 1,0 1-1,0 1 0,-9 7 1,10-8-29,1 1 1,0 0-1,0 0 0,0 0 1,1 0-1,-1 1 1,1 0-1,1 0 0,-1 0 1,1 0-1,0 1 1,1-1-1,-1 1 1,1-1-1,0 1 0,1 0 1,0 0-1,0 0 1,0 0-1,1 9 0,0-14 19,0 0-1,0 0 0,0 0 0,1-1 0,-1 1 1,0 0-1,1 0 0,-1 0 0,1-1 1,0 1-1,0 0 0,0 0 0,-1-1 1,1 1-1,1-1 0,-1 1 0,0-1 0,0 0 1,0 1-1,1-1 0,-1 0 0,1 0 1,-1 0-1,1 0 0,-1 0 0,1 0 1,0 0-1,-1 0 0,1-1 0,0 1 0,0-1 1,0 1-1,-1-1 0,1 0 0,0 1 1,0-1-1,3-1 0,1 1 7,1-1 0,-1 0 0,0-1 1,0 1-1,1-1 0,-1-1 0,-1 1 0,1-1 0,9-6 0,-3 1 48,0-1 1,-1-1-1,-1 0 0,0-1 0,0 1 1,-1-2-1,0 0 0,-1 0 0,0 0 0,-1-1 1,-1 0-1,8-22 0,-7 14 51,0 0 1,-2 0-1,0-1 0,-2 1 0,0-1 1,-2 0-1,-1-37 0,-1 45-81,-1 0 0,-1 1 0,0-1 0,-1 1-1,0 0 1,-7-14 0,9 23-45,0 0 0,0 0 1,0 1-1,-1-1 0,1 1 0,-1-1 0,0 1 1,0 0-1,-1 0 0,-4-3 0,6 4-12,0 1 0,0 0-1,-1 0 1,1 0 0,0 1 0,-1-1-1,1 0 1,-1 1 0,1-1 0,-1 1-1,1 0 1,-1 0 0,1 0 0,-1 0 0,1 1-1,-1-1 1,1 1 0,-1-1 0,-2 2-1,-1 1-105,0 0-1,0 0 0,1 0 0,0 1 0,-1 0 0,1 0 0,1 0 0,-1 1 0,0-1 1,1 1-1,-5 8 0,-3 3-536,2 1 1,-12 25 0,18-34 516,0 1 1,1 0 0,0-1 0,1 1-1,-2 13 1,0 10-386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58 14035,'7'-37'2027,"-6"37"-1984,-1-1 1,0 0-1,0 1 1,0-1-1,0 0 1,0 1-1,0-1 1,0 0-1,0 1 1,0-1-1,0 0 1,0 1 0,0-1-1,0 1 1,0-1-1,-1 0 1,1 1-1,0-1 1,0 1-1,-1-1 1,1 0-1,-1 1 1,1-1-1,0 1 1,-1-1-1,1 1 1,-1-1-1,1 1 1,-1 0-1,1-1 1,-1 1-1,1 0 1,-1-1-1,0 1 1,1 0 0,-1 0-1,1-1 1,-1 1-1,0 0 1,1 0-1,-1 0 1,0 0-1,1 0 1,-1 0-1,0 0 1,1 0-1,-1 0 1,0 0-1,1 0 1,-1 0-1,0 1 1,1-1-1,-2 0 1,0 2 14,-1-1 0,0 1 0,1-1 0,-1 1 0,1 0 0,-1 0 0,1 0 0,0 1 0,0-1 0,0 0 0,0 1 0,0-1 0,-2 5 0,-20 42 15,18-35-49,-65 165 163,63-152-69,1 0 0,1 1 0,2-1 0,-2 53 0,6-73-205,0 1 0,0-1 1,1 0-1,0 0 0,1 0 1,0 0-1,0 0 0,0-1 0,1 1 1,0 0-1,0-1 0,8 12 1,-31-43-2104,1 7 1572</inkml:trace>
  <inkml:trace contextRef="#ctx0" brushRef="#br0" timeOffset="1">1 382 15779,'0'-9'1689,"10"3"-921,5 1-312,8 3 800,8-1-176,4 2-367,3-2-265,6-3-696,2 2-512,3-2 640,-1 1-129,-3-7-159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14955,'-20'10'1457,"20"3"-825,4-1-192,11-6 928,5-1-432,6-2-256,2-1-144,7-2-183,1-2-193,-2-2-464,-4 0-369,-6 1-1655,-5 0 1976,-9 4-352,-4 4-201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15211,'-6'-4'1609,"14"3"-849,7 1-232,11 0 936,1 3-384,9-2-279,4 0-217,0 2-464,2-3-400,-9-4 312,-4-6-112,-11-13-120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14587,'-7'10'1865,"17"-3"-801,5-3-408,10-4 1840,3 0-1279,6-1-457,2-2-160,1-1-656,-3 1-656,-6 1 632,-2 2-160,-11 0-168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14291,'2'3'1968,"4"-7"-1194,6-10-131,-12 13-487,66-88 1756,204-250-95,-255 328-1765,-15 11-50,1 0-1,-1 0 0,0 0 0,0 0 0,0 0 0,1 0 0,-1 0 0,0 0 0,0 0 0,0 0 0,1 0 0,-1 0 0,0 0 0,0 0 0,0 1 0,0-1 1,0 0-1,1 0 0,-1 0 0,0 0 0,0 0 0,0 1 0,0-1 0,0 0 0,0 0 0,0 0 0,1 0 0,-1 1 0,0-1 0,0 0 0,0 0 0,0 0 1,0 1-1,0-1 0,0 0 0,0 0 0,0 0 0,0 1 0,0-1 0,0 0 0,0 0 0,0 1 0,-7 35 38,6-33-40,-16 60-486,2 1 1,3 1-1,-3 69 1,18-97-244,-2-28 281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12251,'2'3'1744,"10"0"-936,11-6-176,5-3 1521,18-3-1161,9 1-48,9-4-176,2 1-88,3 2-255,-3 1-153,-9 5-336,-5 0-176,-16 0-465,-9 3-191,-11 0 2217,-5-1-1482,-5 1-31,-5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3 117 14299,'-2'25'1034,"1"-1"1,2 1-1,3 34 1,19 73 700,-18-105-1644,2 11 28,1 0 1,2 0-1,27 64 0,-36-99-80,1 0-1,0 0 0,-1 0 0,1 0 0,0 0 1,1 0-1,-1-1 0,5 5 0,-6-7-18,-1 1 0,1-1 0,0 1-1,0-1 1,0 0 0,0 1 0,0-1-1,0 0 1,0 1 0,0-1 0,0 0 0,-1 0-1,1 0 1,0 0 0,0 0 0,0 0 0,0 0-1,0 0 1,0-1 0,0 1 0,0 0-1,0-1 1,0 1 0,0 0 0,0-1 0,-1 1-1,1-1 1,0 1 0,0-1 0,-1 0 0,1 1-1,0-1 1,0 0 0,0-1 0,5-6 93,0 1-1,0-2 1,-1 1 0,-1-1 0,1 1 0,-1-1 0,-1-1 0,1 1 0,-2 0 0,4-18-1,-2-2 43,-1-1-1,0-38 0,-5 22-121,-2-1-1,-2 1 1,-18-68 0,24 114-35,0-1 1,0 1-1,0 0 1,-1-1-1,1 1 1,0 0-1,0 0 1,0-1-1,0 1 1,0 0-1,0-1 1,0 1-1,0 0 0,0-1 1,0 1-1,0 0 1,0 0-1,0-1 1,0 1-1,0 0 1,1-1-1,-1 1 1,0 0-1,0 0 1,0-1-1,0 1 1,1 0-1,-1 0 1,0-1-1,0 1 1,0 0-1,1 0 1,-1 0-1,0-1 1,0 1-1,1 0 1,-1 0-1,0 0 1,0 0-1,1 0 0,-1 0 1,0-1-1,1 1 1,-1 0-1,0 0 1,0 0-1,1 0 1,-1 0-1,0 0 1,1 0-1,-1 0 1,0 0-1,1 0 1,-1 0-1,0 1 1,0-1-1,1 0 1,-1 0-1,0 0 1,1 0-1,-1 0 1,0 1-1,0-1 1,1 0-1,-1 0 1,0 1-1,29 14-35,-14-7 9,-7-4 18,1-1 1,-1 0-1,1-1 1,0 0-1,-1 0 1,1-1-1,0 0 1,0-1-1,0 0 1,15-1-1,-12-2 1,0 1 0,0-1 0,0-1 0,0 0-1,-1-1 1,21-11 0,-1-5-51,0-2-1,-1 0 1,51-55-1,-80 78 58,-1 0-1,0-1 1,0 1-1,1-1 1,-1 1 0,0 0-1,1-1 1,-1 1-1,0 0 1,1 0-1,-1-1 1,1 1-1,-1 0 1,0 0 0,1-1-1,-1 1 1,1 0-1,-1 0 1,0 0-1,1 0 1,-1 0-1,1 0 1,-1 0 0,1 0-1,-1 0 1,1 0-1,-1 0 1,1 0-1,-1 0 1,1 0-1,3 14-64,-8 28 10,3-37 54,-30 194-483,31-182-1488,8-30 708,0-9 563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167 209 13851,'6'-11'869,"0"-1"0,0-1 1,-1 1-1,0-1 0,2-13 0,-5 18-443,-1 0 1,1 1-1,-2-1 0,1 0 1,-1 0-1,0 0 0,-1 0 0,0 0 1,-3-13-1,4 19-387,0 1 1,-1-1-1,1 1 0,-1 0 0,1-1 1,-1 1-1,0 0 0,1-1 0,-1 1 1,0 0-1,0 0 0,0 0 1,0-1-1,0 1 0,0 0 0,0 0 1,0 1-1,0-1 0,0 0 0,-1 0 1,1 1-1,0-1 0,-1 0 1,1 1-1,0-1 0,-1 1 0,1 0 1,-1-1-1,1 1 0,-1 0 0,1 0 1,-1 0-1,-1 0 0,0 1-31,1-1 0,-1 1-1,0 0 1,0 0 0,1 1 0,-1-1-1,1 0 1,-1 1 0,1-1 0,0 1-1,-1 0 1,1 0 0,0 0 0,0 0-1,-2 4 1,-7 9-25,2 1 0,0 0-1,1 1 1,0 0 0,2 0 0,0 1 0,1-1 0,-5 32-1,6-27 12,2 0-1,1 0 1,0 1-1,2-1 1,1 0-1,8 42 1,-4-44-72,1 0 1,17 35-1,-2-7-1770,-42-68-3385,-8-19 3011,-19-32 754,42 63 2067,1 0 0,1 0-1,-6-17 1,9 24-495,0 1-1,0-1 1,0 1-1,1-1 1,-1 0-1,0 1 1,0-1-1,0 1 1,0-1-1,1 1 1,-1-1-1,0 1 1,0-1-1,1 1 1,-1 0-1,1-1 0,-1 1 1,0-1-1,1 1 1,-1 0-1,1-1 1,-1 1-1,1 0 1,-1-1-1,1 1 1,-1 0-1,1 0 1,-1 0-1,1-1 1,-1 1-1,1 0 1,-1 0-1,1 0 1,-1 0-1,1 0 0,-1 0 1,2 0-1,26-1 1754,-23 1-1468,-1 0-129,33-2-277,-1 0 0,55-12 0,-69 8-360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16876,'5'10'1688,"15"-9"-1072,1-1-280,11-3 840,4 1-327,7-3-505,2 1-336,0-3 648,2-3-616,-10-2-40,-4 1 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0 13035,'0'0'61,"0"0"0,1 0-1,-1 1 1,0-1 0,0 0 0,0 0 0,0 0 0,0 0 0,0 0 0,0 0-1,0 1 1,0-1 0,1 0 0,-1 0 0,0 0 0,0 0 0,0 0 0,0 1-1,0-1 1,0 0 0,0 0 0,0 0 0,0 0 0,0 0 0,0 1 0,0-1-1,0 0 1,0 0 0,0 0 0,0 0 0,0 0 0,-1 1 0,1-1 0,0 0-1,0 0 1,0 0 0,0 0 0,0 0 0,0 1 0,0-1 0,0 0-1,0 0 1,-1 0 0,1 0 0,0 0 0,0 0 0,0 0 0,-16 24 1682,-1 0 1,-29 30 0,13-15-1134,-57 72 202,-120 135-933,205-241-61,0 0 0,0-1 0,-1 0 1,-5 4-1,10-7 130,1-1 0,-1 1 0,1-1 0,-1 0 0,0 1 0,1-1 0,-1 1-1,0-1 1,0 0 0,1 0 0,-1 1 0,0-1 0,0 0 0,1 0 0,-1 0 0,0 0 0,0 0 0,0 0 0,1 0 0,-1 0 0,0 0 0,0 0 0,1-1 0,-1 1-1,0 0 1,0 0 0,1-1 0,-1 1 0,0-1 0,1 1 0,-1 0 0,0-1 0,1 1 0,-1-1 0,1 0 0,-1 1 0,1-1 0,-1 1 0,1-1 0,-1 0 0,1 1 0,-1-2-1,-1-5-112,1 1-1,0 0 1,0-1-1,0 0 0,1 1 1,0-1-1,1-11 0,-1 14 85,5-46-850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12027,'16'-30'1688,"-1"21"-784,-4 9-320,0 23 1673,2 9-1121,0 13-280,3 8-136,3 9-288,4 3-88,2-1-127,4 1-57,4-10-144,3-3-200,1-10-569,0-8 657,-7-15-88,-1-6-64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15915,'9'0'1937,"11"0"-1161,19 0-208,8-1 1072,16-2-695,7 0-121,6-1-224,2 2-216,-7 2-608,-5 0-440,-20 4-1897,-12 2 2193,-15 4-336,-10 0-288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15755,'18'11'1729,"8"1"-1161,10-6-240,5-1 936,12-2-672,3-1-264,3-4-808,1-4-880,-1-1 1184,-4 0-256,-2-1-184</inkml:trace>
  <inkml:trace contextRef="#ctx0" brushRef="#br0" timeOffset="1">1232 74 14955,'-15'8'205,"0"2"0,0 0-1,1 0 1,1 1 0,0 1 0,1 0-1,0 1 1,0 0 0,-13 23 0,18-27-114,1 2 1,1-1 0,0 1-1,0 0 1,1 0-1,1 0 1,0 1 0,0-1-1,1 1 1,1 0 0,0-1-1,0 1 1,1 0 0,3 21-1,-3-27-49,1-1 0,1 0 0,-1 0-1,0 0 1,1 0 0,0 0 0,1 0 0,-1 0 0,1-1-1,-1 1 1,1-1 0,1 0 0,-1 0 0,1 0-1,-1 0 1,1 0 0,0-1 0,1 0 0,-1 0-1,0 0 1,1 0 0,0-1 0,-1 0 0,1 0-1,0 0 1,0 0 0,0-1 0,1 0 0,-1 0 0,0 0-1,0 0 1,1-1 0,-1 0 0,0 0 0,1-1-1,-1 0 1,0 0 0,0 0 0,6-2 0,4-2 82,-1 0 0,0-1 0,0-1 1,0 0-1,-1-1 0,0 0 1,-1-1-1,0-1 0,0 0 0,18-20 1,-21 20-20,0-1 1,-1 1-1,0-1 1,-1-1-1,0 1 1,-1-1 0,0-1-1,-1 1 1,0-1-1,-1 0 1,-1 0-1,4-21 1,-7 26-116,1 0 0,-1 0 0,-1 0 1,0 0-1,0 0 0,0 1 0,-1-1 0,0 0 0,-1 0 1,0 1-1,0 0 0,0-1 0,-1 1 0,0 0 0,-1 1 1,1-1-1,-1 1 0,-8-8 0,5 7-91,0-1-1,-1 2 1,0-1-1,0 1 1,-1 1-1,1 0 1,-1 0 0,0 1-1,-1 0 1,1 0-1,-1 1 1,-18-2-1,-15 3-345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18460,'-15'21'1753,"2"0"0,-14 26 0,21-35-1757,0-1-1,1 2 0,0-1 1,1 1-1,0-1 0,1 1 0,0 0 1,-1 16-1,5-27-9,-1 0-1,0 1 1,1-1 0,-1 1-1,1-1 1,0 1 0,-1-1 0,1 0-1,0 0 1,1 1 0,-1-1-1,0 0 1,1 0 0,-1 0-1,1 0 1,-1-1 0,1 1-1,0 0 1,0-1 0,0 1-1,0-1 1,0 1 0,0-1-1,0 0 1,4 1 0,5 3-97,1-2 0,-1 1 1,1-2-1,13 3 0,11 1-257,-30-4 297,0 0 0,0 0-1,-1 0 1,1 1 0,-1 0-1,1 0 1,-1 0 0,0 1-1,0-1 1,0 1 0,0 0-1,-1 1 1,6 7 0,-7-9 43,-1 1 1,0 0-1,0 0 1,0 0-1,-1 0 1,1 0-1,-1 1 1,0-1-1,0 0 1,-1 1-1,1-1 1,-1 0-1,0 1 1,0-1-1,0 1 1,-1-1-1,1 0 1,-1 1-1,0-1 1,-2 5-1,-1-1 71,0 1-1,0 0 0,-1-1 1,0 0-1,0 0 1,-1 0-1,0-1 1,0 0-1,-1 0 1,0 0-1,0-1 0,0 0 1,-13 7-1,11-7 18,0-1-1,0 0 0,-1-1 1,1 0-1,-1 0 0,0-1 1,0 0-1,-1-1 0,1 0 1,-1 0-1,1-1 0,-11-1 1,17 0-155,1 0-1,-1-1 1,1 1 0,-1-1 0,1 0 0,-1 0 0,1 0 0,0-1-1,0 1 1,-1-1 0,1 0 0,0 0 0,1 0 0,-1 0-1,0 0 1,0 0 0,1-1 0,0 1 0,-1-1 0,1 0 0,-3-5-1,2 1-27,-1 0 0,1-1 0,0 0 0,1 1 0,0-1 0,0 0 0,1 0 0,-1-12 0,-1-38-629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0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17 443 16772,'-1'0'55,"-1"0"1,1-1 0,0 1 0,0-1 0,0 1 0,-1-1-1,1 1 1,0-1 0,0 0 0,0 0 0,0 1 0,0-1-1,-1-1 1,2 1-54,0 1 0,1 0 0,-1-1 0,0 1 0,0 0 0,0 0 0,1-1 0,-1 1 1,0 0-1,0 0 0,0-1 0,1 1 0,-1 0 0,0 0 0,0 0 0,1-1 0,-1 1 0,0 0 0,1 0 0,-1 0 0,0 0 0,1 0 0,-1 0 0,0 0 0,1-1 0,-1 1 0,0 0 0,1 0 0,-1 0 0,1 1 0,45-3-536,-37 1 541,316 1-2552,141-5 1448,-191-5 1105,818-26 783,1648-117-467,-2265 109-327,764-60 14,92 76-53,-1047 30-77,-201-6 61,114-20 1,-93 5 14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0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14531,'-6'81'-99,"3"0"1,4 0-1,3-1 0,23 124 1,40 102-713,24 154 835,-57 25 575,-37 2-53,1-377-494,1-87-38,2 115 18,1-116-36,0 0-1,1 0 0,2 0 1,7 24-1,-10-40 1,1-1-1,0 0 1,0 1 0,0-1 0,0 0-1,1-1 1,-1 1 0,1 0-1,1-1 1,-1 0 0,1 0-1,-1-1 1,1 1 0,0-1 0,0 0-1,1 0 1,-1 0 0,1-1-1,-1 0 1,7 1 0,12 4-14,0-2 1,1-1 0,37 1-1,-31-3 26,368 14-34,2-24 28,-97 1-14,1629 18-192,-1659-7 19,825 38-259,-243-27 532,-752-21-71,280 2 0,-371 5-15,0 0 0,-1 1-1,1 0 1,-1 1 0,1 1-1,-1 0 1,0 0 0,-1 1 0,1 1-1,17 11 1,-27-16 40,-1 1 0,1-1 0,0 0 0,0 0 0,-1 0 0,1-1 0,0 1 0,0 0 0,0-1 1,0 1-1,0-1 0,4 0 0,-18 35 1574,8-17-1573,1 0-1,1 0 1,1 0-1,1 0 1,0 0-1,5 33 1,31 110-94,-5-33 35,-4 166-27,-15-126-281,-10-144 285,1-1 1,9 36-1,3-25-68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0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 16388,'1'-1'90,"-1"0"0,1 0 0,-1 1 0,0-1 1,1 0-1,-1 0 0,0 0 0,0 0 1,0 0-1,0 0 0,0 0 0,0 0 1,0 0-1,0 0 0,0 0 0,0 0 1,0 0-1,0 0 0,-1 0 0,1 1 1,-1-1-1,1 0 0,0 0 0,-1 0 1,1 0-1,-1 1 0,0-1 0,1 0 1,-1 0-1,0 1 0,1-1 0,-1 0 1,-1 0-1,0 1 20,-1-1 0,1 1 0,-1 0 1,0 0-1,1 0 0,-1 0 0,1 1 0,-1-1 1,1 1-1,-1-1 0,1 1 0,-5 1 0,-4 3 16,-1 0-1,0 1 0,1 0 0,0 0 1,1 2-1,-1-1 0,1 1 0,1 0 0,-1 1 1,2 0-1,-1 1 0,-8 13 0,11-15-196,1 0-1,0 1 0,0-1 1,1 1-1,0 0 1,1 1-1,0-1 1,0 0-1,1 1 0,0 0 1,1 0-1,0-1 1,1 1-1,0 0 0,0 0 1,3 14-1,-3-21-41,1 0 0,0 0 0,0 0-1,0 0 1,0-1 0,0 1 0,0 0 0,1-1-1,-1 1 1,1-1 0,0 1 0,0-1 0,-1 0 0,2 1-1,-1-1 1,0 0 0,0-1 0,1 1 0,-1 0-1,1-1 1,4 3 0,-3-3-14,1 1 0,-1-1 0,1-1 0,-1 1 0,1-1 0,0 1 0,-1-1 0,1 0 0,-1-1 0,1 1 1,0-1-1,-1 0 0,7-2 0,26-10-686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0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14867,'-1'0'58,"1"0"-1,-1 0 1,1 0-1,-1 0 1,0 0-1,1 0 1,-1 0 0,0 0-1,1 0 1,-1 1-1,1-1 1,-1 0-1,0 0 1,1 1-1,-1-1 1,1 0 0,-1 1-1,1-1 1,-1 1-1,1-1 1,-1 1-1,1-1 1,0 1-1,-1-1 1,1 1 0,0-1-1,-1 2 1,-5 23 858,6-14-518,0 1 0,3 18 0,3-1-203,2 0 0,15 38 0,-11-34-132,8 39 0,-17-60-12,-1 0 0,-1 0 0,0 0 0,-1 0 0,0 0 0,-1 0 0,-2 14 0,-2-4-63,-1-1-1,-1 0 0,-1 0 1,0-1-1,-2 0 1,0-1-1,-2 0 0,0 0 1,0-1-1,-27 27 1,34-39-13,0-1 1,-1 0-1,1-1 1,-1 0 0,0 1-1,0-2 1,0 1 0,0-1-1,-1 0 1,0 0 0,-8 2-1,11-5-9,0 1-1,0-1 1,0-1 0,0 1-1,0 0 1,-8-3-1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19 16804,'-16'-8'1363,"14"7"-1257,0 0-1,0 0 0,0 0 0,0 0 0,0 0 0,0 0 1,0 0-1,0 1 0,0-1 0,0 1 0,-1-1 0,1 1 1,0 0-1,0 0 0,0 0 0,-1 0 0,1 0 0,0 1 1,0-1-1,0 1 0,-1-1 0,1 1 0,0 0 0,0 0 1,-2 1-1,-2 3 59,0 0 0,1 1 1,0-1-1,0 1 0,0 0 1,1 1-1,-7 12 0,-1 4 58,-9 28 1,10-20-182,2 0 1,0 1-1,2 1 1,-3 39-1,8-56-61,2 0 0,0 0 0,0-1 0,2 1-1,0 0 1,0 0 0,2-1 0,0 1 0,0-1-1,14 27 1,-16-37 2,2 1 1,-1-1-1,1 0 0,0 0 0,0-1 0,0 1 1,0-1-1,1 0 0,0 0 0,0 0 1,0-1-1,0 1 0,1-1 0,-1-1 0,1 1 1,0-1-1,0 0 0,0 0 0,0-1 0,0 1 1,0-1-1,9 0 0,-7-1 16,-1 0 0,0-1 0,0 0 0,0 0 0,0 0 0,0-1 0,0 0 0,0 0 0,-1-1 0,1 0 0,-1 0 0,0-1 0,1 1 0,-2-1 0,1-1 0,0 1 0,-1-1 0,0 0 0,6-7 0,-9 10 19,0 0 0,-1 0 0,1 0 1,0 0-1,-1-1 0,0 1 0,1 0 1,-1-1-1,0 1 0,0-1 0,0 1 0,-1-1 1,1 0-1,-1 1 0,1-1 0,-1 0 1,0 1-1,0-1 0,0 0 0,0 1 0,-1-1 1,1 0-1,-1 1 0,1-1 0,-1 0 1,0 1-1,0-1 0,0 1 0,-1 0 0,1-1 1,0 1-1,-1 0 0,0 0 0,1 0 1,-1 0-1,0 0 0,0 0 0,0 0 0,0 1 1,0-1-1,-1 1 0,1-1 0,0 1 1,-1 0-1,1 0 0,-4-1 0,-2-1 30,0 1 0,-1 0 0,1 0 0,-1 1 0,0 0 0,0 0-1,1 1 1,-12 1 0,13 0-29,1-1-1,0 1 0,-1 1 1,1-1-1,0 1 1,0 0-1,0 1 0,0-1 1,0 1-1,0 1 1,-8 5-1,4 4-23,10-13 5,0 0 0,0 1 0,0-1 0,0 0 0,0 1 0,0-1 0,0 0 0,1 1 0,-1-1 0,0 0 0,0 0 0,0 1 0,0-1 0,0 0-1,0 1 1,1-1 0,-1 0 0,0 0 0,0 1 0,0-1 0,1 0 0,-1 0 0,0 0 0,0 1 0,1-1 0,-1 0 0,0 0 0,1 0 0,1 1-3,-1 0 0,1-1 0,0 0 0,0 1 1,0-1-1,0 0 0,0 0 0,0 0 0,0 0 0,0 0 0,0-1 0,0 1 0,2-1 0,14-5-20,0-2-1,-1 0 1,0 0-1,0-2 1,24-18 0,-23 16 5,-1 0 1,2 1-1,-1 1 1,26-9 0,-43 19 16,0-1 0,0 0 0,1 1 1,-1 0-1,0-1 0,1 1 1,-1 0-1,0-1 0,1 1 0,-1 0 1,1 0-1,-1 0 0,0 0 1,1 1-1,-1-1 0,0 0 0,1 1 1,-1-1-1,0 0 0,1 1 1,-1 0-1,0-1 0,0 1 0,1 0 1,-1-1-1,0 1 0,0 0 1,0 0-1,0 0 0,0 0 0,0 0 1,-1 0-1,1 0 0,0 0 0,0 1 1,-1-1-1,1 0 0,-1 0 1,2 3-1,0 5 9,-1-1 0,1 1 0,-1-1 0,-1 1 0,0 11 0,0-8 5,-5 210-13,7-205-540,-2-17 522,0 0 1,0 0-1,1 0 0,-1 0 1,0 0-1,0 0 0,0 0 0,1 0 1,-1 0-1,0 0 0,0 0 1,0 0-1,1 0 0,-1 0 1,0 0-1,0-1 0,0 1 0,0 0 1,1 0-1,-1 0 0,0 0 1,0 0-1,0 0 0,0-1 1,0 1-1,1 0 0,-1 0 0,0 0 1,0 0-1,0-1 0,0 1 1,0 0-1,0 0 0,0 0 1,0-1-1,0 1 0,0 0 0,14-32-665,-13 31 713,11-32-458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15987,'41'11'1871,"-34"-8"-1703,1-1 0,-1 0 0,0 0 1,1-1-1,-1 0 0,1 0 0,0 0 0,-1-1 0,1-1 0,13-1 0,-13 0-60,0-1 0,0 0 0,0 0 0,0 0 0,0-1 0,-1-1 0,0 1 0,12-10 0,-16 11-26,1 0 1,-1 0 0,0 0-1,0 0 1,0 0 0,0-1-1,-1 0 1,0 1-1,1-1 1,-1 0 0,-1 0-1,1 0 1,-1 0 0,1-1-1,-1 1 1,0 0 0,-1-1-1,1-7 1,0 11-48,-1-1 1,0 1 0,0-1-1,0 1 1,0-1-1,-1 1 1,1-1 0,0 1-1,-1-1 1,1 1-1,-1-1 1,1 1 0,-1-1-1,0 1 1,0 0-1,1-1 1,-1 1 0,0 0-1,0 0 1,0 0-1,-1 0 1,1 0 0,0 0-1,0 0 1,0 0-1,-1 0 1,1 0 0,0 1-1,-1-1 1,1 0-1,-1 1 1,1-1 0,-1 1-1,1 0 1,-1 0 0,1-1-1,-1 1 1,1 0-1,-1 0 1,0 0 0,1 1-1,-1-1 1,1 0-1,-4 1 1,-1 1 36,0 0 0,0 0 1,0 0-1,1 0 0,-1 1 0,1 0 1,-1 0-1,1 1 0,-10 7 0,9-4-43,0 1 0,0 0 0,0-1 0,1 2 0,0-1 0,0 1 0,-6 16 0,10-22-28,-1 1-1,1 0 0,0 0 0,0 0 1,0 0-1,0 0 0,1 0 0,-1 0 1,1 0-1,0 0 0,1 1 0,-1-1 1,1 0-1,-1 0 0,1 0 0,0 0 1,1 0-1,-1-1 0,1 1 0,3 6 1,-3-9-6,-1 1 0,1 0 0,0 0 1,0-1-1,0 1 0,1-1 0,-1 0 0,0 0 1,0 0-1,1 0 0,-1 0 0,1 0 1,-1 0-1,1-1 0,-1 1 0,1-1 0,-1 0 1,1 0-1,-1 0 0,1 0 0,-1 0 0,1 0 1,0-1-1,-1 1 0,0-1 0,5-2 1,4 0-9,-1-1 0,0-1 0,0 0 0,17-11 0,-11 3-1,0-1 0,-1 0 0,0-2 0,-1 1 0,18-29 0,-31 43 13,-1 1 0,1 0 0,-1 1 0,0-1 0,0 0 1,0 0-1,0 0 0,0 0 0,0 0 0,0 1 0,0-1 0,0 0 1,0 0-1,0 0 0,1 0 0,-1 0 0,0 1 0,0-1 0,0 0 0,0 0 1,0 0-1,0 0 0,1 0 0,-1 0 0,0 0 0,0 0 0,0 0 1,0 0-1,1 0 0,-1 0 0,0 0 0,0 0 0,0 0 0,0 0 0,1 0 1,-1 0-1,0 0 0,0 0 0,0 0 0,0 0 0,1 0 0,-1 0 1,0 0-1,0 0 0,0 0 0,0 0 0,0 0 0,1 0 0,-1 0 1,0-1-1,0 1 0,0 0 0,0 0 0,0 0 0,0 0 0,1 0 0,-1 0 1,0-1-1,0 1 0,0 0 0,0 0 0,0 0 0,0 0 0,0-1 1,0 1-1,0 0 0,0 0 0,0 0 0,0 13-20,-7 19 11,-2 34-1,8-56 11,0-1 0,1 1 0,0-1-1,1 1 1,0 0 0,0-1 0,1 1-1,4 11 1,-5-19 1,-1 0-1,1-1 1,0 1-1,0-1 1,-1 1-1,1-1 1,0 0-1,0 1 1,0-1-1,1 0 1,-1 0-1,0 1 1,0-1-1,1 0 1,-1 0-1,1 0 0,-1-1 1,1 1-1,-1 0 1,1 0-1,-1-1 1,4 1-1,-2-1 1,0 1-1,0-2 0,0 1 0,0 0 1,0-1-1,0 1 0,0-1 0,0 0 1,0 0-1,-1 0 0,1 0 0,2-2 1,6-3 2,-2-1 0,1 1 1,-1-2-1,0 1 1,12-14-1,32-55 104,-42 60 18,-16 32-126,0 1 1,-3 29 0,7-39-1,1 0 0,-1 1-1,1-1 1,1 0 0,-1 1 0,1-1 0,1 0 0,3 13 0,-5-18 2,1-1-1,0 0 1,-1 1-1,1-1 0,0 0 1,0 1-1,-1-1 1,1 0-1,0 0 1,0 0-1,1 0 0,-1 0 1,0 0-1,0 0 1,0 0-1,0-1 1,1 1-1,-1 0 0,0-1 1,1 1-1,2 0 1,-2-1 1,1 1 0,-1-1-1,1 0 1,0-1 0,-1 1 0,1 0 0,-1-1 0,1 1 0,-1-1 0,1 0 0,3-1 0,3-3 7,0 0 0,0 0 0,-1-1 0,0 0 0,10-8 0,-9 5 47,0 0-1,0-1 1,9-13 0,-16 21-30,0-1-1,0 1 1,-1-1-1,1 1 1,-1-1 0,0 0-1,0 1 1,0-1 0,0 0-1,0 0 1,0 0 0,-1 0-1,1 0 1,-1 0 0,0 0-1,0 0 1,0 0 0,-1 0-1,1 0 1,-2-4-1,2 6-7,-1 0-1,0-1 1,0 1-1,0 0 1,0 0-1,0 0 1,0 0-1,0 0 0,0 1 1,-1-1-1,1 0 1,0 0-1,0 1 1,-1-1-1,1 1 1,0-1-1,-1 1 0,1 0 1,-3-1-1,3 1-15,0 0 0,1-1 0,-1 1 0,0 0 0,0 0 0,0 0 0,1 0 0,-1 0 0,0 0 0,0 1 1,0-1-1,1 0 0,-1 0 0,0 0 0,0 1 0,1-1 0,-1 0 0,0 1 0,1-1 0,-1 1 0,0-1 0,1 1 0,-1-1 0,1 1 0,-1-1 0,1 1 0,-1 0 0,1-1 0,-1 1 0,1 0 0,-1-1 0,1 1 0,0 0 0,-1-1 0,1 3 0,0-3-3,0 0 1,0 1-1,1-1 0,-1 1 1,0-1-1,0 1 0,0-1 1,1 0-1,-1 1 0,0-1 1,1 0-1,-1 1 0,0-1 1,1 0-1,-1 1 0,0-1 1,1 0-1,-1 0 0,1 1 1,-1-1-1,0 0 1,1 0-1,-1 0 0,1 0 1,-1 0-1,1 0 0,-1 1 1,1-1-1,-1 0 0,1 0 1,-1 0-1,1-1 0,-1 1 1,1 0-1,18 0-12,-19 0 13,52-9-48,-43 6-322,0 1 0,0 1 1,0-1-1,0 1 0,0 1 1,1 0-1,-1 0 0,18 4 0,-12-1-192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28 13827,'-1'-3'637,"0"0"1,0-1-1,0 1 1,-1 0-1,1 0 1,-1 0-1,-2-3 1,-2 32 2805,0 2-2794,3-14-465,0 0 1,1 0-1,0 0 0,1 1 0,2 24 0,-1-37-173,0-1 0,0 0 0,0 0 0,0 0 0,1 0 0,-1 1 0,0-1 0,1 0 0,-1 0 0,1 0 0,-1 0 0,1 0 1,-1 0-1,1 0 0,0 0 0,0 0 0,-1 0 0,1-1 0,0 1 0,0 0 0,0 0 0,0-1 0,2 2 0,-2-2-1,1 0-1,-1 1 1,1-1-1,-1 0 1,1 0-1,0 0 1,-1-1-1,1 1 1,-1 0-1,1-1 1,-1 1-1,1 0 1,-1-1-1,1 0 1,1-1-1,7-3 22,-1-2-1,0 1 0,16-16 1,-20 18-18,20-21 40,17-16 11,-39 38-66,0 1-1,0 0 1,0 0-1,1 0 1,-1 0-1,1 0 0,0 0 1,-1 1-1,1 0 1,0 0-1,4-1 1,-7 2 0,0 0 0,0 0 0,0 0 0,0 0 1,0 0-1,-1 0 0,1 0 0,0 0 1,0 0-1,0 1 0,0-1 0,0 0 0,0 1 1,0-1-1,-1 1 0,1-1 0,0 1 1,0-1-1,-1 1 0,1 0 0,0-1 0,-1 1 1,2 1-1,8 21-33,0 1 15,-9-23 21,-1 0-1,1-1 0,0 1 0,0 0 0,0 0 0,0 0 1,0-1-1,-1 1 0,1 0 0,0-1 0,1 1 1,-1-1-1,0 1 0,0-1 0,0 0 0,0 1 1,0-1-1,0 0 0,0 0 0,2 1 0,6-3 12,-1 1-1,0-1 0,0 0 1,0-1-1,0 0 1,0 0-1,-1-1 0,1 0 1,10-8-1,8-2-2,-13 7 0,4-2 1,0 0 1,21-7-1,-34 15-13,0 0 0,0 0 0,0 0 0,0 0 0,0 0 0,0 1 0,0 0 0,1 0-1,-1 0 1,0 0 0,0 0 0,0 1 0,0 0 0,0 0 0,0 0 0,5 2 0,-7 0-12,1-1 0,0 0 0,-1 1-1,0-1 1,0 1 0,1-1 0,-2 1 0,1 0 0,0 0 0,0 0-1,-1 0 1,0 0 0,2 7 0,6 31-3476,-9-53 2826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17308,'4'22'1312,"1"-4"-1536,-3-2-592,4-9 1088,0-5-176,7-9-272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18132,'0'22'2491,"-1"-9"-2011,1 0 0,0-1 1,1 1-1,1-1 1,4 19-1,-6-31-475,0 1 1,0 0-1,0 0 1,1-1-1,-1 1 1,0 0-1,1-1 1,-1 1-1,0 0 0,1-1 1,-1 1-1,1-1 1,-1 1-1,1-1 1,-1 1-1,1-1 1,0 1-1,-1-1 1,1 1-1,0-1 0,-1 0 1,1 1-1,0-1 1,-1 0-1,1 0 1,0 1-1,-1-1 1,1 0-1,0 0 0,0 0 1,-1 0-1,1 0 1,0 0-1,0 0 1,-1 0-1,1 0 1,0 0-1,0-1 0,-1 1 1,1 0-1,0 0 1,-1-1-1,1 1 1,0-1-1,-1 1 1,1 0-1,0-1 0,0 0 1,5-3 1,-1-1 0,0 1 0,1-1 0,3-6 0,-5 6 8,12-12 10,24-26 15,-37 40-34,-1 1 1,1 0-1,-1 0 0,1 0 1,0 1-1,0-1 0,-1 1 1,1-1-1,0 1 0,1 0 1,-1 0-1,0 0 0,6 0 1,-8 1-1,1 0 1,-1 0-1,1 1 0,-1-1 1,0 1-1,0-1 0,1 1 1,-1-1-1,0 1 0,0 0 1,0-1-1,0 1 1,0 0-1,0 0 0,0 0 1,0 0-1,0 0 0,0 0 1,0 0-1,0 0 0,-1 1 1,1-1-1,0 2 0,12 34 129,-11-30-102,3 20 66,-5-21-131,1-1 0,0 1-1,0-1 1,1 0 0,-1 1 0,1-1-1,4 8 1,-6-12 12,1-1 1,-1 0-1,0 0 0,0 0 0,1 0 0,-1 1 1,0-1-1,0 0 0,1 0 0,-1 0 1,0 0-1,0 0 0,1 0 0,-1 0 0,0 0 1,1 0-1,-1 0 0,0 0 0,1 0 0,-1 0 1,0 0-1,1 0 0,-1 0 0,0 0 0,0 0 1,1 0-1,-1 0 0,0 0 0,0-1 1,1 1-1,-1 0 0,0 0 0,0 0 0,1 0 1,-1-1-1,0 1 0,0 0 0,1 0 0,-1-1 1,0 1-1,0 0 0,0 0 0,0-1 1,0 1-1,1 0 0,-1 0 0,0-1 0,0 1 1,0 0-1,0-1 0,0 1 0,0 0 0,0 0 1,0-1-1,0 1 0,0 0 0,0-1 1,0 1-1,0 0 0,0-1 0,1-9-305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13811,'1'5'703,"1"0"0,-1-1 0,0 1 0,0 0 0,-1 0 0,0 0 0,0 10 0,1 4 645,-1-11-991,2 0 0,-1 0 0,1 0-1,0 0 1,1 0 0,6 14 0,-8-20-334,0 0-1,0 0 1,0 0-1,0-1 1,0 1-1,0-1 1,1 1-1,-1-1 1,1 1-1,-1-1 1,1 0-1,-1 0 1,1 1-1,0-1 1,0 0-1,0-1 1,-1 1-1,1 0 1,0 0-1,0-1 1,0 1-1,0-1 1,0 0-1,0 0 1,0 0-1,0 0 1,0 0-1,0 0 1,0 0-1,0 0 1,0-1-1,0 1 1,3-2-1,5-2-2,0-1-1,-1-1 1,0 1-1,0-2 1,0 1-1,-1-1 1,12-13-1,-9 10 1,0 0-1,0 1 0,14-9 1,-24 18-19,0-1 0,0 0 0,-1 1 0,1-1 1,0 1-1,0-1 0,0 1 0,0-1 0,0 1 0,0 0 0,0-1 1,0 1-1,0 0 0,0 0 0,0 0 0,1 0 0,-1 0 0,0 0 1,0 0-1,0 0 0,0 0 0,0 1 0,0-1 0,0 0 0,0 1 0,0-1 1,0 1-1,0-1 0,0 1 0,-1-1 0,1 1 0,0 0 0,0-1 1,0 1-1,-1 0 0,1 0 0,0-1 0,-1 1 0,1 0 0,0 1 1,2 5 5,0 0 0,-1-1 1,0 1-1,0 1 0,1 8 1,-2-10 0,0 0 1,0 0 0,1 0 0,3 8 0,-4-13-8,-1 0 0,1 0 0,-1-1 0,1 1 0,-1-1 0,1 1 0,0 0 1,-1-1-1,1 1 0,0-1 0,0 1 0,-1-1 0,1 0 0,0 1 0,0-1 1,0 0-1,0 1 0,0-1 0,-1 0 0,1 0 0,0 0 0,0 0 0,0 0 1,0 0-1,0 0 0,0 0 0,-1 0 0,1 0 0,0 0 0,0-1 0,0 1 1,0 0-1,-1-1 0,1 1 0,0-1 0,0 1 0,1-1 0,30-25-26,-25 20-4,6-5-31,23-18-164,-33 27 176,-1 0-1,1 0 0,0 1 1,0-1-1,0 1 0,0 0 1,1 0-1,-1 0 1,0 1-1,0-1 0,5 0 1,-6 2-22,0-1 0,-1 1 1,1-1-1,0 1 0,0 0 0,0 0 1,-1-1-1,1 1 0,0 1 1,-1-1-1,1 0 0,-1 0 0,1 0 1,1 3-1,-1-2-52,-1-1 1,1 1-1,-1-1 0,1 0 1,-1 0-1,1 0 0,0 0 1,-1 0-1,1 0 1,2 1-1,-3-2 84,0 0 0,0 0-1,0 0 1,0-1 0,0 1 0,0 0-1,0 0 1,0-1 0,0 1 0,0-1 0,0 1-1,0-1 1,0 1 0,-1-1 0,1 1 0,0-1-1,0 0 1,-1 0 0,1 1 0,0-1 0,-1 0-1,1 0 1,-1 0 0,1 1 0,-1-1 0,1-2-1,16-34-314,-16 35 403,0 0 1,0 0-1,-1 0 0,0 0 1,1 0-1,-1 0 0,0 0 0,0 0 1,0 0-1,0 0 0,0 0 1,0 0-1,-1 0 0,1 0 1,-1 0-1,1 0 0,-2-3 0,1 4-25,1 1-1,0 0 0,0 0 0,-1-1 0,1 1 1,0 0-1,0 0 0,-1 0 0,1-1 0,0 1 1,0 0-1,-1 0 0,1 0 0,0 0 0,-1 0 0,1 0 1,0-1-1,-1 1 0,1 0 0,0 0 0,-1 0 1,1 0-1,0 0 0,-1 0 0,1 0 0,0 0 1,-1 1-1,1-1 0,0 0 0,-1 0 0,1 0 1,-1 0-1,-12 10 547,-5 15 120,13-18-601,1 0 1,0 1 0,0 0-1,1 0 1,0 0-1,1 0 1,-1 0 0,2 1-1,-1-1 1,1 1-1,0-1 1,1 16-1,0-23-86,0 0-1,0 0 0,0-1 0,1 1 0,-1 0 0,0 0 0,0 0 0,1 0 0,-1 0 0,0-1 0,1 1 0,-1 0 0,1 0 0,-1-1 0,1 1 0,-1 0 1,1 0-1,0-1 0,-1 1 0,1-1 0,0 1 0,0-1 0,-1 1 0,1-1 0,0 1 0,0-1 0,0 0 0,-1 1 0,1-1 0,0 0 0,0 0 0,0 0 1,0 1-1,0-1 0,0 0 0,-1 0 0,1 0 0,0 0 0,0-1 0,0 1 0,0 0 0,0 0 0,0 0 0,-1-1 0,1 1 0,0-1 0,0 1 0,1-1 1,4-2 11,0-1 1,0 1 0,-1-1 0,10-8 0,1-4-24,-2 0 0,0 0 0,-1-1 1,0-1-1,15-31 0,-25 48-109,-1 6 66,-1 8 14,-3 2-13,-1 36-60,3-46 7,0-1 1,1 0-1,-1 1 1,1-1-1,0 0 1,0 0-1,0 0 0,1 0 1,1 4-1,-2-7 48,-1 0 1,1 0-1,0 0 0,-1 0 1,1 0-1,0-1 0,0 1 0,0 0 1,-1 0-1,1-1 0,0 1 0,0-1 1,0 1-1,0-1 0,0 1 0,0-1 1,0 0-1,0 1 0,0-1 0,0 0 1,1 0-1,-1 0 0,0 0 0,0 0 1,0 0-1,0 0 0,0 0 1,0 0-1,0 0 0,0-1 0,0 1 1,0 0-1,2-2 0,4-1-81,-1 0 0,0 0 0,0-1-1,6-5 1,-6 5-2,26-18-576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16323,'14'-3'1865,"4"2"-1145,-1-2-296,10-1 1088,5-1-607,9-2-785,5 0-544,7 3 384,0 2-192,-1 2-113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 17156,'-8'22'577,"-1"-1"1,-1-1-1,-1 1 1,-1-2-1,-22 29 1,29-40-419,4-7-142,-19 23-320,19-24 262,1 0-1,0 1 0,-1-1 1,1 0-1,-1 1 0,1-1 0,-1 0 1,1 1-1,-1-1 0,1 0 0,-1 0 1,1 0-1,-1 0 0,1 1 0,-1-1 1,1 0-1,-1 0 0,1 0 0,-1 0 1,1 0-1,-1 0 0,0 0 0,1 0 1,-1-1-1,1 1 0,-1 0 0,1 0 1,-1 0-1,1-1 0,-1 1 1,1 0-1,-1 0 0,1-1 0,0 1 1,-1 0-1,1-1 0,-1 1 0,1 0 1,0-1-1,-1 1 0,1-1 0,0 1 1,0-1-1,-1 1 0,1-1 0,0 1 1,0-1-1,-1 1 0,1-1 0,0 1 1,0-2-1,-4-9-481,1 0 0,0-1 0,1 0 0,-1-20 0,2 11 920,3-39 1,-2 59-328,0 0 1,0 0 0,0-1-1,1 1 1,-1 0 0,0 0-1,0 0 1,1 0 0,-1 0-1,0 0 1,1 0 0,-1 0 0,1 0-1,0 0 1,-1 0 0,1 0-1,0 1 1,-1-1 0,1 0-1,0 0 1,1 0 0,-1 0 17,0 1-1,0 0 1,1 0 0,-1-1 0,0 1 0,0 0-1,0 0 1,0 0 0,0 0 0,0 1 0,0-1-1,0 0 1,0 0 0,0 1 0,0-1-1,0 1 1,2 0 0,4 3 276,0 1-1,0 0 1,0 0 0,7 8-1,-12-11-358,116 108-459,-102-93 210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12675,'-11'-25'5125,"15"37"-3786,16 79 1866,-5-18-2189,-14-71-995,0 1 1,-1-1 0,1 1 0,0-1-1,0 1 1,1-1 0,-1 0-1,0 0 1,1 0 0,-1 1 0,1-1-1,0-1 1,0 1 0,3 3-1,-4-4-13,1 0-1,0-1 1,0 1-1,0 0 1,0-1-1,0 1 1,0-1 0,0 1-1,0-1 1,0 0-1,0 0 1,0 0-1,0 0 1,0 0-1,0-1 1,0 1-1,0-1 1,0 1-1,2-2 1,10-3 12,-1-2-1,0 1 1,0-2 0,0 0 0,13-11-1,-14 10-10,1 0-1,0 0 0,1 1 0,22-9 1,-35 17-11,0-1-1,1 0 1,0 1 0,-1-1 0,1 1-1,-1 0 1,1-1 0,-1 1-1,1 0 1,0 0 0,-1 0 0,1 0-1,0 0 1,-1 0 0,1 1 0,-1-1-1,1 0 1,-1 1 0,1 0 0,0-1-1,-1 1 1,0 0 0,1-1 0,-1 1-1,1 0 1,-1 0 0,1 2 0,1 0-3,0 1 1,-1 1-1,0-1 1,1 0 0,-2 1-1,1-1 1,1 7-1,-1-5 6,0-1 0,0 0 0,0 0-1,6 10 1,-8-15 1,1 1 0,-1 0 0,1-1-1,0 1 1,-1-1 0,1 1 0,-1-1 0,1 0-1,0 1 1,0-1 0,-1 0 0,1 1 0,0-1 0,0 0-1,-1 0 1,1 0 0,0 1 0,0-1 0,0 0 0,-1 0-1,1 0 1,0 0 0,0-1 0,0 1 0,-1 0-1,1 0 1,0 0 0,0-1 0,-1 1 0,1 0 0,0-1-1,0 1 1,-1 0 0,1-1 0,0 1 0,-1-1-1,1 0 1,26-24 23,-22 20-23,7-8 5,1-1 7,28-23 0,-37 34-17,0 0 1,0 0 0,0 1 0,1-1-1,-1 1 1,0 0 0,1 1 0,0-1-1,-1 1 1,1-1 0,0 2 0,8-2-1,-10 2 2,-1 0 0,1 1 0,-1-1 0,1 0 0,-1 1 0,1 0-1,-1 0 1,0 0 0,1 0 0,-1 0 0,0 0 0,0 0 0,0 1-1,0-1 1,0 1 0,0 0 0,0-1 0,0 1 0,-1 0 0,4 4-1,1 4-7,-1 0-1,1 0 0,5 17 0,-9-19 12,1-1 1,0 0 0,1 0-1,-1 0 1,1 0 0,1-1-1,4 7 1,-7-12 5,0 0 0,0 0 0,-1 0 0,1 0 0,0 0 0,0 0 0,0-1 0,0 1 0,0-1 0,1 1 0,-1-1 0,0 0 0,0 0 0,0 0 0,0 0 0,0 0 0,0 0 0,1 0 0,-1-1 0,0 1 0,0-1 0,0 0 0,0 0 0,0 1 0,0-1 0,0 0 0,-1-1 0,1 1 0,2-2 0,6-4 35,1-1-1,-1 0 0,12-12 0,-21 19-39,33-35 103,-16 17-47,22-19 0,-39 37-60,-1 0 0,1 1-1,-1-1 1,1 1 0,-1-1 0,1 1 0,-1-1 0,1 1-1,0-1 1,-1 1 0,1-1 0,0 1 0,-1 0 0,1-1-1,0 1 1,0 0 0,-1 0 0,1 0 0,0-1 0,0 1 0,-1 0-1,1 0 1,0 0 0,0 0 0,-1 0 0,1 1 0,0-1-1,0 0 1,0 0 0,-1 0 0,1 1 0,0-1 0,-1 0-1,1 1 1,0-1 0,-1 0 0,2 2 0,0 1-2,0 0 1,0 0-1,-1 1 0,0-1 1,1 1-1,-1-1 1,1 5-1,9 25 20,-11-32-14,1 0 0,-1 0 0,1 0-1,0 0 1,-1 0 0,1 0 0,0 0-1,0-1 1,-1 1 0,1 0 0,0 0-1,0-1 1,0 1 0,0 0 0,0-1 0,0 1-1,0-1 1,0 0 0,1 1 0,-1-1-1,0 0 1,2 1 0,0-1 2,1-1 0,-1 1 1,0-1-1,1 0 0,-1 0 1,0 0-1,0 0 0,0 0 0,0-1 1,0 1-1,5-5 0,34-27 38,-23 16-25,-13 13-23,-1 0 1,1 0-1,0 0 1,1 0-1,6-2 1,-12 6 2,1-1-1,0 0 1,0 1 0,-1 0 0,1-1-1,0 1 1,0 0 0,-1 0 0,1 0-1,0 0 1,0 0 0,-1 0 0,1 0 0,0 1-1,0-1 1,-1 1 0,1-1 0,0 1-1,-1-1 1,1 1 0,-1 0 0,1 0-1,-1 0 1,1 0 0,2 2 0,14 20-51,-16-19 45,1 0-1,0 0 1,1 0 0,-1 0-1,7 5 1,-8-8 8,-1 0 0,1 0 0,0 0 0,-1-1 0,1 1 0,0 0 0,0-1 0,-1 1 0,1-1 1,0 0-1,0 0 0,0 0 0,-1 0 0,1 0 0,0 0 0,0 0 0,0 0 0,-1-1 0,1 1 0,2-1 0,5-3-10,0 0 0,0-1 0,-1 0 0,1 0 0,-1-1 0,-1 0 0,11-10 0,-12 10-47,1 0 1,0 0 0,0 0 0,1 1-1,0 0 1,0 1 0,0-1 0,9-2-1,-16 7 37,1-1 0,-1 1 0,0 0 0,0 0 0,1 0 0,-1 0 0,0 0 0,0 0 0,1 0 0,-1 0 0,0 0 0,0 1 0,0-1 0,1 0-1,-1 1 1,0-1 0,0 1 0,0 0 0,0-1 0,2 2 0,-1 0-13,0 0 1,0 0-1,0 0 1,-1 1-1,1-1 1,-1 0-1,1 0 1,-1 1-1,1 3 0,2 4-62,-1 0-1,-1 1 1,3 17-1,-3-5 68,2-1 1,0 1-1,2-1 1,13 35 0,-11-38 12,-1 0 1,-1 1 0,-1-1-1,5 30 1,-9-41 55,0 1 0,-1 0 1,0 0-1,0-1 0,-1 1 0,0 0 0,-1-1 1,0 1-1,0-1 0,0 1 0,-1-1 0,-8 14 1,11-21-25,0 0 0,-1 0 0,1 0 1,-1 0-1,1 0 0,-1-1 1,1 1-1,-1 0 0,0 0 0,1-1 1,-1 1-1,0 0 0,0-1 1,1 1-1,-1-1 0,0 1 0,0-1 1,0 0-1,0 1 0,0-1 1,0 0-1,0 1 0,0-1 0,0 0 1,0 0-1,1 0 0,-2 0 1,0 0 4,0-1 0,1 0 1,-1 1-1,1-1 1,-1 0-1,1 0 1,0 0-1,-1 0 1,1 0-1,0 0 1,-1 0-1,1 0 1,0-1-1,-1-1 1,-4-5 50,1 0 0,0-1 1,1 0-1,-5-12 1,1-3-3,1 0 0,-7-43 0,12 56-208,1 1 0,0-1 1,1 0-1,0 1 0,0-1 0,1 0 0,1 1 1,0-1-1,4-11 0,-2 15-44,0-1 1,0 0-1,1 1 0,0 0 0,1 0 1,0 1-1,0-1 0,0 1 1,10-7-1,15-15-417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19892,'-9'4'352,"0"1"-1,0 1 1,1-1-1,0 1 1,0 1-1,1-1 1,-1 1-1,1 1 1,1-1-1,0 1 1,0 1-1,0-1 1,-8 19-1,13-27-363,1 1 0,0-1 0,0 1 0,0-1 0,0 1 0,0-1 0,-1 1 0,1 0 1,0-1-1,0 1 0,0-1 0,0 1 0,0 0 0,1-1 0,-1 1 0,0-1 0,0 1 0,0-1 0,0 1 0,1-1 0,-1 1 0,0-1 0,1 1 0,-1-1 0,0 1 0,1-1 0,-1 1 0,0-1 0,1 0 0,-1 1 0,1-1 0,-1 1 0,1-1 0,-1 0 0,1 0 0,-1 1 0,1-1 0,-1 0 0,1 0 0,-1 0 0,2 1 0,30 3-681,-16-2 374,-9 0 220,-1-1-1,0 1 0,1 1 0,-1-1 1,0 1-1,0 1 0,-1-1 1,1 1-1,-1 0 0,1 0 1,-1 0-1,0 1 0,-1-1 0,5 7 1,-7-9 72,0 1-1,0 0 1,0 0 0,-1 0 0,1 0 0,-1 1 0,0-1 0,0 0 0,0 0 0,0 1-1,-1-1 1,1 1 0,-1-1 0,0 0 0,0 1 0,0-1 0,0 1 0,-1-1 0,0 0-1,1 1 1,-1-1 0,0 0 0,0 1 0,-1-1 0,1 0 0,-1 0 0,0 0 0,-3 5-1,-1-2 153,1 1 0,-1-1 0,-1 0 0,1-1 0,-1 1 0,0-1 0,0-1 0,-1 1 0,1-1 0,-14 5 0,3-7 113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15835,'4'10'624,"0"0"-1,-1 1 0,0-1 0,0 1 0,-1 0 1,-1 0-1,1 21 0,-1-21-377,5 204 2149,-2-48-1590,-4-163-779,1-1 0,-1 0 0,0 1 1,1-1-1,0 0 0,0 1 1,2 5-1,-3-9-22,0 0 0,0 1-1,0-1 1,1 0 0,-1 0 0,0 0 0,0 1 0,0-1-1,1 0 1,-1 0 0,0 0 0,0 0 0,0 1-1,1-1 1,-1 0 0,0 0 0,0 0 0,1 0-1,-1 0 1,0 0 0,0 0 0,1 0 0,-1 0-1,0 0 1,0 0 0,1 0 0,-1 0 0,0 0-1,0 0 1,1 0 0,-1 0 0,0 0 0,0 0-1,1 0 1,-1 0 0,13-15 50,3-19-89,-1-1-1,14-45 1,8-22-159,-27 78 138,1-3-63,1 0 0,2 0 1,0 1-1,23-30 0,-35 54 93,0-1 0,0 1 0,1 0 0,-1 0 0,0 0 0,1 1 0,-1-1 0,1 0-1,0 1 1,-1 0 0,1-1 0,0 1 0,0 0 0,0 1 0,0-1 0,0 0 0,0 1-1,3 0 1,-4 0 17,-1 0-1,0 0 1,1 1-1,-1-1 0,1 0 1,-1 1-1,0 0 0,1-1 1,-1 1-1,0 0 1,1-1-1,-1 1 0,0 0 1,0 0-1,0 0 0,0 0 1,0 0-1,0 0 1,0 1-1,0-1 0,0 0 1,-1 0-1,1 1 1,0-1-1,-1 0 0,1 1 1,-1-1-1,0 1 0,1-1 1,-1 0-1,0 1 1,0-1-1,0 1 0,0-1 1,0 1-1,0-1 0,-1 3 1,1 2 46,-2-1 1,1 1 0,0-1-1,-1 1 1,0-1-1,0 0 1,-1 0-1,1 0 1,-1 0-1,0 0 1,-1-1 0,1 1-1,-1-1 1,-5 5-1,-7 7 207,-1-2-1,-23 17 0,36-29-217,-54 37 463,51-36-565,1 1 1,-1-1-1,1 0 0,-1-1 0,0 0 0,0 0 0,-10 1 0,17-3 66,0 1-1,-1-1 1,1 0-1,0 0 1,0 0-1,-1 0 1,1 0-1,0 0 1,0 0-1,-1 0 1,1 0-1,0 0 1,0 0-1,-1 0 1,1-1-1,0 1 1,0 0-1,-1 0 1,1 0-1,0 0 1,0 0-1,0 0 1,-1-1-1,1 1 1,0 0-1,0 0 1,0 0-1,-1-1 1,1 1-1,0 0 1,0 0-1,0 0 1,0-1-1,0 1 1,0 0-1,-1 0 1,1-1-1,0 1 1,4-13 213,14-15-53,10-5-386,3-5-77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15227,'2'2'177,"0"0"0,-1 0 0,1 0 0,-1 0 0,0 1 0,0-1 0,0 0 0,0 1-1,0-1 1,-1 1 0,1-1 0,-1 0 0,1 1 0,-1 0 0,0-1 0,0 1 0,0 2 0,-6 48 1246,4-45-883,-2 19 423,0-10-435,1 0 1,1 1 0,1-1-1,1 29 1,0-45-517,0 0 0,0 0 0,0 0-1,0 0 1,0 0 0,0 0 0,0 0 0,1-1-1,-1 1 1,0 0 0,1 0 0,-1 0 0,0 0-1,1 0 1,-1-1 0,1 1 0,0 0 0,-1 0-1,1-1 1,0 1 0,-1 0 0,1-1 0,0 1-1,0-1 1,1 2 0,-1-2-8,0 0 0,0 0-1,0 0 1,1-1 0,-1 1 0,0 0-1,0 0 1,0-1 0,0 1 0,0-1-1,0 1 1,0-1 0,0 1 0,0-1-1,0 0 1,0 1 0,1-2-1,4-4-25,0 0-1,0 0 0,-1 0 0,9-13 0,-5 3-25,0-1 0,-1-1-1,9-29 1,-14 37 7,0 0 0,-1-1 0,0 1 0,-1-1 0,0 1 0,-1-1 1,0 1-1,-1-13 0,-5 11-122,0 15-49,-4 21-172,9-18 243,1 0 0,-1 0 0,1-1 1,0 1-1,0 0 0,1 0 0,0 0 0,0 0 1,0 0-1,4 10 0,-4-14 48,0 0 0,0 1-1,1-1 1,-1 0 0,1 0 0,-1 0-1,1 0 1,0 0 0,-1 0 0,1 0-1,0-1 1,0 1 0,1-1 0,-1 1-1,0-1 1,0 0 0,1 0 0,-1 0-1,0 0 1,1 0 0,-1-1 0,1 1 0,-1-1-1,1 1 1,0-1 0,-1 0 0,5-1-1,3 0-166,0-1 0,0 0 0,0 0 0,0-1-1,-1-1 1,1 0 0,-1 0 0,0-1 0,12-8 0,-4 2 40,0-1 1,-1-1 0,24-25 0,-27 19 514,-10 12 134,-10 7 401,2 4-594,1-1 0,-1 1 1,1-1-1,0 1 0,-1 0 0,2 1 1,-1-1-1,-4 7 0,-24 42 1279,26-41-1117,0 0 1,-6 19-1,11-28-340,0-1 0,1 1 0,-1 0 0,0 0 0,1 0 0,0-1-1,-1 1 1,1 0 0,0 0 0,1 0 0,-1 0 0,0 0 0,1-1 0,0 1 0,-1 0 0,1 0 0,3 5 0,-4-8-46,1 1 0,-1-1 0,0 1 0,1-1 1,-1 1-1,1-1 0,-1 1 0,1-1 1,0 0-1,-1 1 0,1-1 0,-1 0 1,1 1-1,0-1 0,-1 0 0,1 0 1,-1 0-1,1 1 0,0-1 0,-1 0 1,1 0-1,0 0 0,0 0 0,-1 0 1,1 0-1,0-1 0,0 1 0,2-1 11,-1 0-1,0 0 1,1 0-1,-1 0 1,0 0-1,0-1 1,4-2-1,1-3 30,0 1-1,-1-1 1,8-10 0,-8 9-8,0-2 0,0 1 1,0-1-1,-1 1 0,-1-2 0,0 1 0,0 0 1,-1-1-1,0 1 0,-1-1 0,0 0 0,-1 0 1,0-20-1,-1 29-74,0 1 1,0-1 0,0 1 0,-1-1-1,1 0 1,-1 1 0,1-1-1,-1 1 1,0 0 0,1-1-1,-1 1 1,0-1 0,0 1-1,0 0 1,0 0 0,0-1-1,0 1 1,-1 0 0,1 0-1,0 0 1,-1 0 0,1 1-1,-3-3 1,-1 2-99,0 0 1,0-1-1,0 1 0,0 1 1,-10-1-1,15 1 127,-14 0-371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16155,'0'18'1010,"0"1"0,-1-1 0,0 1-1,-2-1 1,-8 33 0,5-28-312,2 1 0,-3 29 0,7-52-691,0-1-1,0 1 1,0-1 0,0 1-1,0 0 1,0-1 0,0 1 0,0-1-1,0 1 1,0 0 0,0-1-1,0 1 1,1-1 0,-1 1-1,0-1 1,0 1 0,1 0 0,-1-1-1,0 1 1,1-1 0,-1 1-1,0-1 1,1 0 0,-1 1-1,1-1 1,-1 1 0,0-1 0,1 0-1,-1 1 1,1-1 0,-1 0-1,1 1 1,0-1 0,-1 0 0,1 0-1,-1 0 1,1 0 0,-1 1-1,1-1 1,0 0 0,-1 0-1,1 0 1,-1 0 0,1 0 0,0 0-1,-1-1 1,2 1 0,31-12-147,-22 6 90,-5 4-8,-1 0 1,1 0-1,0 1 0,1 0 0,-1 0 1,0 0-1,11 0 0,-14 2 36,-1-1 0,0 0 0,0 1-1,1-1 1,-1 1 0,0 0 0,0-1-1,0 1 1,0 0 0,0 0 0,0 1 0,0-1-1,0 0 1,-1 1 0,1-1 0,0 1-1,-1-1 1,1 1 0,-1 0 0,1 0-1,-1 0 1,0 0 0,0 0 0,1 3-1,0 1 16,0 1-1,0-1 1,-1 0-1,0 1 0,-1-1 1,0 1-1,0-1 1,0 1-1,0-1 0,-1 1 1,0-1-1,-1 0 1,1 1-1,-1-1 0,0 0 1,-1 0-1,0 0 1,0 0-1,0-1 0,0 1 1,-1-1-1,-4 5 1,2-2 44,-1 0 0,0-1 0,0 1 1,0-2-1,-1 1 0,0-1 0,0 0 1,0-1-1,-1 0 0,0 0 0,0-1 1,0 0-1,-18 5 0,24-8-109,0-1 0,0 1 0,0-1 0,0 0-1,0 0 1,0 0 0,0 0 0,0-1 0,0 1 0,0-1 0,0 1 0,0-1-1,-5-3 1,6 3 12,0 0 0,1 0 0,-1 0-1,1-1 1,-1 1 0,1-1 0,0 1-1,-1-1 1,1 1 0,0-1 0,0 0-1,0 0 1,0 0 0,0 1 0,1-1-1,-1 0 1,1 0 0,-1 0 0,1 0-1,0 0 1,-1-4 0,3-28-374,10-7-146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20508,'-7'27'766,"-1"1"0,-21 46 0,1-4-30,19-42-603,0 0 0,1 1-1,-5 44 1,13-70-192,0-1 0,0 1 1,0-1-1,0 1 0,0 0 0,1-1 0,-1 1 0,1-1 1,1 5-1,-2-7 21,0 1 1,0-1-1,1 1 1,-1-1-1,0 1 1,0-1-1,1 0 1,-1 1-1,1-1 0,-1 1 1,0-1-1,1 0 1,-1 1-1,1-1 1,-1 0-1,1 0 1,-1 1-1,1-1 1,-1 0-1,1 0 1,-1 0-1,1 0 0,-1 0 1,1 1-1,-1-1 1,1 0-1,-1 0 1,2-1-1,1 0-150,0 0-1,-1 0 1,1 0-1,0-1 0,0 1 1,-1-1-1,1 0 1,0 0-1,-1 0 1,0 0-1,0-1 0,0 1 1,3-5-1,14-18-2872,22-42-1,-24 39 1612,24-34 0,-40 61 1464,-1 1 0,0-1 0,1 0 0,-1 0-1,1 1 1,-1-1 0,1 0 0,-1 0 0,1 1 0,0-1 0,-1 1 0,1-1 0,0 1 0,0-1-1,-1 1 1,1-1 0,0 1 0,0 0 0,0-1 0,-1 1 0,1 0 0,0 0 0,0-1 0,0 1-1,0 0 1,0 0 0,0 0 0,0 0 0,-1 0 0,1 0 0,0 0 0,0 1 0,0-1 0,1 1-1,-1 0 198,1 1-1,-1-1 1,1 1-1,-1 0 0,0 0 1,0 0-1,0 0 0,0 0 1,0 0-1,0 0 0,0 0 1,-1 0-1,1 3 0,5 22 1916,-5-18-1651,1 0 0,0 0 0,1 0 0,0 0 0,0 0 0,1 0 0,6 11 0,-9-19-419,1 0 0,-1 0 1,0 1-1,1-1 1,-1 0-1,1 0 0,-1 0 1,1 0-1,-1-1 1,1 1-1,0 0 0,-1-1 1,1 1-1,0-1 1,-1 1-1,1-1 0,0 0 1,0 0-1,0 0 1,-1 0-1,1 0 0,0 0 1,0 0-1,-1-1 1,1 1-1,0 0 0,0-1 1,-1 0-1,1 1 1,1-2-1,9-3 65,-1-1-1,-1 0 1,14-10-1,-13 9-17,-6 4-69,4-3-16,0 0 0,0 1 1,1 0-1,-1 0 0,15-4 0,-21 9-21,-1-1-1,0 1 1,0-1 0,0 1-1,0 0 1,0 0 0,1 0-1,-1 0 1,0 1 0,0-1 0,0 0-1,0 1 1,0 0 0,0-1-1,0 1 1,0 0 0,0 0-1,0 0 1,0 0 0,0 0-1,0 1 1,-1-1 0,1 0 0,0 1-1,-1 0 1,0-1 0,1 1-1,-1 0 1,0-1 0,0 1-1,0 0 1,2 3 0,2 9 35,0 0 0,-2 1-1,1-1 1,-1 1 0,-1 0 0,-1-1 0,-1 30 0,3 17 293,4-36-64,-7-24-244,1 0 0,-1-1 1,0 1-1,1 0 0,-1-1 1,1 1-1,-1-1 0,1 1 1,-1-1-1,1 1 0,0-1 1,-1 1-1,1-1 0,-1 1 1,1-1-1,0 0 0,-1 0 1,3 1-1,-1-1 8,0 0-1,0-1 1,0 1-1,0 0 1,0-1-1,0 0 1,0 0 0,0 1-1,0-1 1,0 0-1,0-1 1,0 1-1,0 0 1,-1 0-1,1-1 1,0 1 0,1-3-1,29-30 180,14-14-64,-43 45-144,1 0-1,-1 1 1,1-1 0,-1 1 0,1 0 0,0 0-1,0 0 1,0 1 0,0-1 0,0 1 0,8-2 0,-11 3-11,1 0 1,0 0 0,-1 0 0,1 1-1,0-1 1,-1 0 0,1 1 0,-1-1-1,1 1 1,0-1 0,-1 1 0,0 0-1,1 0 1,-1-1 0,1 1 0,-1 0-1,0 0 1,0 1 0,1-1 0,-1 0 0,0 0-1,1 3 1,3 3-213,-1 0-1,0 0 0,4 12 1,0-1-432,-1-7 502,-1 1 0,2-1 0,-1-1 0,10 10 0,9 8-303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14179,'2'-5'1128,"7"-12"809,-9 17-1872,0 0 0,0-1-1,0 1 1,0 0 0,0 0 0,0 0 0,0-1 0,1 1 0,-1 0 0,0 0 0,0 0 0,0 0-1,0 0 1,0-1 0,0 1 0,1 0 0,-1 0 0,0 0 0,0 0 0,0 0 0,0 0 0,1-1-1,-1 1 1,0 0 0,0 0 0,0 0 0,1 0 0,-1 0 0,0 0 0,0 0 0,0 0 0,1 0-1,-1 0 1,0 0 0,0 0 0,0 0 0,1 0 0,-1 0 0,0 0 0,0 0 0,0 1 0,1-1-1,-1 0 1,0 0 0,0 0 0,0 0 0,0 0 0,1 0 0,-1 0 0,0 1 0,0-1 0,0 0 0,0 0-1,0 0 1,0 0 0,1 1 0,-1-1 0,0 0 0,0 0 0,0 0 0,0 0 0,0 1 0,0-1-1,0 0 1,0 0 0,0 0 0,0 1 0,0-1 0,2 11 364,0 0 0,-1 0-1,0 0 1,-1 0 0,-1 21 0,-1 4-167,0 88 68,2 90-558,0-206-27,0-1 1,1 0-1,3 13 1,-4-19 233,0-1-1,0 0 1,0 0-1,0 1 1,0-1-1,0 0 1,0 0-1,1 1 1,-1-1-1,0 0 1,0 0-1,0 0 1,0 1-1,0-1 1,1 0-1,-1 0 1,0 0 0,0 1-1,0-1 1,1 0-1,-1 0 1,0 0-1,0 0 1,0 0-1,1 0 1,-1 1-1,0-1 1,0 0-1,1 0 1,-1 0-1,0 0 1,0 0-1,1 0 1,-1 0 0,0 0-1,0 0 1,1 0-1,-1 0 1,0 0-1,1 0 1,0-2-19,1 1 1,-1 0 0,0 0 0,0-1-1,0 1 1,1-1 0,-1 1 0,-1-1-1,1 1 1,1-4 0,16-34-396,2-8-118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469 142 17316,'0'13'1440,"-2"15"-944,1 6-200,-1 13 672,1 8-239,1 9-305,0 2-64,3-6-184,1-2-112,0-14-272,1-7-144,-4-15-305,1-12-151,-2-22-264,-2-8 664,-8-11-184,2-8-80</inkml:trace>
  <inkml:trace contextRef="#ctx0" brushRef="#br0" timeOffset="1">10 55 19668,'-9'-7'1705,"8"7"-1177,4 1-184,17 1 760,9-2-176,15-3-368,9 0-104,10-6-160,6 2-208,4-1-312,3 0-376,-7 6 512,-9-3-136,-17-1-80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16628,'2'-2'1824,"5"2"-1192,10-1-120,5-1 888,9 0-399,5 0-153,9 1-272,2 1-72,0 0-312,-1 1-256,-4 1-624,-7-1-272,-12 0 744,-4-1-224,-18 2-152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22 131 11546,'-12'11'1657,"3"-4"-977,12-4-272,13-3 1825,15-4-1465,12-2-104,22-2-208,11-8-232,21-6-544,13-3 416,19-10-56,10-1-48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16788,'4'19'1640,"16"-11"-968,2-6-200,12-5 776,7-3-239,4-5-265,4-4-160,0 0-584,-2-3-496,-8 3 512,-6 2-128,-13 7-176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16275,'-2'-20'2117,"-1"181"1941,-6 94-3597,2-47-255,6-194-135,1-24 17,0-25-14,2-36-117,3 0 0,3 1 0,4 0-1,31-107 1,-40 167-14,1-1-1,0 1 0,1 0 0,0 0 0,0 0 1,1 1-1,11-15 0,-14 21 13,-1 1 0,1-1 0,0 1-1,0 0 1,0-1 0,0 1 0,0 0-1,0 1 1,1-1 0,-1 1 0,1-1 0,-1 1-1,1 0 1,0 0 0,-1 1 0,1-1 0,0 1-1,-1 0 1,1-1 0,0 2 0,-1-1-1,1 0 1,0 1 0,-1 0 0,7 2 0,-3-1 60,-1 0 1,0 1 0,0 0 0,0 0-1,0 1 1,-1 0 0,1 0 0,-1 0 0,0 1-1,0-1 1,-1 1 0,1 0 0,-1 1-1,0-1 1,-1 1 0,1-1 0,-1 1-1,0 0 1,-1 1 0,1-1 0,-1 0-1,0 1 1,-1-1 0,0 1 0,0 0 0,0-1-1,-1 1 1,1 0 0,-2-1 0,1 1-1,-1 0 1,0-1 0,0 1 0,-1 0-1,0-1 1,0 0 0,-1 1 0,0-1 0,0 0-1,0 0 1,0-1 0,-1 1 0,0-1-1,-9 9 1,10-11-6,0 0 1,0 0-1,0-1 0,0 1 0,-1-1 1,1 0-1,-1 0 0,0 0 0,0 0 0,1-1 1,-1 0-1,0 0 0,0 0 0,0 0 1,-1 0-1,1-1 0,0 0 0,0 0 1,0 0-1,0 0 0,0 0 0,0-1 1,0 0-1,0 0 0,0 0 0,0-1 1,0 1-1,0-1 0,0 0 0,1 0 1,-1 0-1,1 0 0,0-1 0,-1 1 1,1-1-1,0 0 0,0 0 0,1 0 1,-1 0-1,1-1 0,-1 1 0,1-1 0,0 1 1,1-1-1,-1 0 0,0 0 0,1 0 1,0 0-1,-1-7 0,1-9-75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18524,'1'3'1760,"2"2"-1176,-1-1-223,1 0 719,-2-1-168,-1-1-472,0 0-240,-1-4-1456,1 0 1112,0-2-568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16444,'0'3'1696,"-4"7"-1040,-3 2-216,7 2 952,1 2-359,8 1-345,2 4-144,2 1-224,1-1-40,8-1-96,-2 1-80,-2-6-160,3-3-224,-3-7-400,2-5-256,-1-10 736,-1-5-208,4-5-137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16644,'-8'29'1560,"-5"7"-1032,0 4-184,-3 8 688,2 7-240,-2 5-295,2 2-129,1-2-176,2-1-104,2-8-288,2-3-216,1-15-465,2-6 969,2-16-272,2-8-112,3 3-96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15971,'-4'3'1577,"8"3"-969,3 0-184,9-3 792,4 1-208,10-1-327,3-2-113,9 2-168,1 0-104,3 0-168,-2 0-128,-7 1-368,-2 2-328,-8-3 576,-10-2-144,-16-1-80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 13955,'5'-6'1237,"1"-1"467,-7 13 544,-25 62 171,13-38-2101,-8 33 0,18-53-301,1 1 1,0-1 0,0 0 0,2 1-1,-1-1 1,1 1 0,2 15 0,-2-25-17,0 0-1,0 1 1,1-1 0,-1 0 0,0 1 0,0-1 0,1 0 0,-1 1-1,1-1 1,-1 0 0,1 0 0,0 1 0,-1-1 0,1 0 0,0 0-1,0 0 1,0 0 0,0 0 0,0 0 0,0 0 0,0 0-1,2 1 1,-1-2-32,-1 0 1,1 1-1,-1-1 0,0 0 0,1 0 0,-1 0 0,1-1 1,-1 1-1,0 0 0,1-1 0,-1 1 0,1 0 0,-1-1 0,0 0 1,1 1-1,-1-1 0,2-1 0,5-4-273,-1 0 0,0 0 0,0 0 0,0-1-1,7-10 1,-7 7 124,1 0 1,-1-1-1,-1 0 0,0-1 0,-1 0 0,5-14 0,0-12-417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15043,'-4'-11'1937,"0"2"-1241,2 0 2472,7 14-3400,-1-3-376,-3 1 464,2-1-120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14819,'4'-12'946,"-3"7"-703,0 1 0,0-1 1,0 1-1,1-1 1,0 1-1,0 0 0,5-8 1,-7 12-213,0 0 1,0 0 0,0 0-1,0 0 1,0-1 0,0 1-1,0 0 1,1 0 0,-1 0 0,0 0-1,0-1 1,0 1 0,0 0-1,0 0 1,1 0 0,-1 0-1,0 0 1,0 0 0,0 0-1,0 0 1,1 0 0,-1-1-1,0 1 1,0 0 0,0 0-1,1 0 1,-1 0 0,0 0-1,0 0 1,0 0 0,0 0-1,1 0 1,-1 0 0,0 0-1,0 1 1,0-1 0,1 0-1,-1 0 1,0 0 0,0 0-1,0 0 1,0 0 0,0 0-1,1 0 1,-1 0 0,0 1-1,0-1 1,0 0 0,0 0-1,0 0 1,1 0 0,-1 0-1,0 1 1,4 15 853,-2 21-209,-2-36-657,-5 92 619,-17 101 0,1-8-294,20-184-323,1 1 0,0-1 0,0 1 0,0-1 0,0 0 1,1 1-1,-1-1 0,2 4 0,-2-5-9,0-1 0,0 0 0,0 1 0,0-1 0,1 0 0,-1 0 0,0 1 0,0-1 0,0 0 0,1 0 0,-1 1 0,0-1-1,1 0 1,-1 0 0,0 0 0,0 1 0,1-1 0,-1 0 0,0 0 0,1 0 0,-1 0 0,0 0 0,1 0 0,-1 0 0,0 0 0,1 1 0,-1-1 0,0 0 0,1 0 0,-1-1 0,0 1 0,1 0 0,0 0 0,2-2 57,0 1 0,0-1 0,0-1 1,0 1-1,0 0 0,0-1 0,0 1 0,3-6 0,69-80 300,90-139 0,-159 218-631,-4 6 27,0 1 0,0-1 0,0 0 0,-1 0 0,1 1 0,-1-1 0,0 0 0,2-6 0,-3 9 216,0 0-1,0 0 1,0 0-1,0-1 1,0 1 0,0 0-1,0 0 1,0 0-1,0 0 1,0-1-1,0 1 1,0 0 0,0 0-1,0 0 1,0 0-1,-1-1 1,1 1-1,0 0 1,0 0 0,0 0-1,0 0 1,0 0-1,0-1 1,0 1-1,-1 0 1,1 0 0,0 0-1,0 0 1,0 0-1,0 0 1,-1 0-1,1 0 1,0 0 0,0-1-1,0 1 1,0 0-1,-1 0 1,1 0-1,0 0 1,0 0 0,0 0-1,-1 0 1,1 0-1,0 0 1,0 0 0,0 1-1,0-1 1,-1 0-1,1 0 1,-1 0-86,-8 0-601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16339,'6'8'1809,"8"1"-1025,0-2-296,5 0 824,2-1-199,2 3-377,0-2-272,0 0-616,-3-1-400,-3-2 472,-2 3-144,-11 2-72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23 15139,'-12'0'175,"0"1"0,-1 0-1,1 0 1,0 2 0,0-1-1,0 2 1,0-1 0,0 2-1,1-1 1,0 2 0,-12 6-1,12-6-71,1 1 1,-1 0-1,1 1 0,1 0 0,-1 1 0,1 0 1,1 0-1,0 1 0,0 0 0,-10 18 1,16-25-70,0 1 0,1-1 0,-1 1 0,1 0 0,0-1 0,0 1 0,1 0 0,-1-1 0,1 1 0,-1 0 0,1 0 0,0 0 0,1-1 0,0 9 0,0-10-31,0 1 0,0 0 1,1-1-1,-1 1 0,1 0 0,-1-1 0,1 0 1,0 1-1,0-1 0,0 0 0,0 0 1,0 0-1,0 0 0,1 0 0,-1-1 0,1 1 1,-1-1-1,1 1 0,5 1 0,6 1-68,0 0 0,0-1-1,1 0 1,0-1 0,-1 0-1,1-2 1,0 0 0,0 0 0,-1-1-1,1-1 1,-1-1 0,24-6-1,-17 3-20,-1-1-1,1-1 1,-1-1-1,-1-1 0,0-1 1,0 0-1,33-27 1,-46 32 88,1-1 0,-1 1 0,-1-1 0,1-1 0,-1 1 0,0-1 0,-1 1 0,1-1 0,-2-1 1,1 1-1,2-9 0,-6 14 8,1 1 0,0-1 1,-1 0-1,1 1 0,-1-1 1,0 0-1,0 1 0,0-1 1,0 0-1,-1 1 0,1-1 1,-1 1-1,1-1 0,-1 0 1,0 1-1,0-1 0,0 1 0,0 0 1,-1-1-1,1 1 0,0 0 1,-1 0-1,0 0 0,0 0 1,1 0-1,-1 0 0,0 0 1,0 1-1,-1-1 0,1 1 1,0-1-1,-1 1 0,1 0 1,0 0-1,-1 0 0,1 0 1,-1 0-1,0 1 0,1-1 1,-4 1-1,-6-3 20,1 2 1,-1 0-1,1 0 0,-1 1 1,0 0-1,1 1 0,-1 0 1,1 1-1,-1 0 1,1 1-1,0 1 0,0-1 1,-13 8-1,18-8-32,1-1 1,0 2-1,0-1 1,0 0-1,1 1 1,-1 0-1,1 0 1,0 0-1,0 1 1,1-1-1,-1 1 1,1 0-1,0 0 1,0 0-1,0 1 1,1-1-1,0 0 1,0 1-1,0 0 1,1-1-1,0 1 1,0 0-1,0 0 1,1 0-1,0 0 1,0 0-1,1 9 1,0-11-62,0 1 0,0-1 0,0 0 1,1 0-1,-1 0 0,1-1 1,0 1-1,0 0 0,0-1 0,0 1 1,1-1-1,0 0 0,-1 1 1,5 2-1,-5-4 33,0-1 0,0 1 0,0-1 0,0 0 0,0 0 0,0 1 0,0-1 0,1 0 0,-1-1 0,0 1 0,1 0 0,-1-1 0,1 1 0,-1-1 0,0 0 0,1 0 0,-1 0 0,1 0 0,-1 0 0,1-1 0,-1 1 0,1-1 0,-1 1 0,0-1 0,5-2 0,21-18-337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18 178 15491,'-16'19'1393,"15"-13"-921,1-8-184,20-11 648,8-4-328,18-7-472,13-2-272,20-3-272,8-4 368,11 3-152,2 2-112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13899,'0'0'68,"0"-1"0,0 1 1,-1 0-1,1 0 0,0 0 0,-1 0 1,1 0-1,0 0 0,0 0 0,-1 1 1,1-1-1,0 0 0,0 0 0,-1 0 1,1 0-1,0 0 0,0 0 0,-1 0 1,1 0-1,0 1 0,0-1 0,0 0 1,-1 0-1,1 0 0,0 1 0,0-1 1,0 0-1,0 0 0,-1 0 0,1 1 1,0-1-1,0 0 0,0 0 0,0 1 0,0-1 1,0 0-1,0 0 0,0 1 0,0-1 1,0 0-1,0 0 0,0 1 0,0-1 1,0 0-1,0 0 0,0 1 0,0-1 1,0 0-1,0 1 0,0-1 0,0 0 1,0 0-1,0 0 0,1 1 0,-1-1 1,0 0-1,0 0 0,0 1 0,0-1 1,1 0-1,-1 0 0,0 0 0,0 0 1,0 1-1,1-1 0,-1 0 0,0 0 1,0 0-1,1 0 0,16 14 2999,-9-10-2758,0-2-1,0 1 0,0-1 0,0 0 0,1-1 0,-1 0 1,1-1-1,-1 1 0,1-1 0,12-2 0,6-3 141,50-15 0,-50 12-862,38-6-1,-64 13 400,-1 1-1,1 0 1,-1 0 0,1 0-1,-1 0 1,1 0-1,-1-1 1,0 1 0,1 0-1,-1 0 1,1 0 0,0 0-1,-1 0 1,1 0-1,-1 0 1,0 1 0,1-1-1,-1 0 1,1 0-1,-1 0 1,1 0 0,-1 1-1,1-1 1,-1 0 0,1 0-1,-1 1 1,0-1-1,1 0 1,-1 1 0,0-1-1,1 1 1,-1-1 0,0 0-1,1 1 1,-1-1-1,0 1 1,0 0 2,0 0 0,0 0 0,-1 0-1,1 0 1,0 0 0,-1 0 0,1 0 0,-1 0 0,1 0-1,-1 0 1,0 0 0,1 0 0,-1-1 0,0 1 0,1 0-1,-2 0 1,-11 9-296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15243,'3'-10'1792,"0"3"-604,-3 12 1640,-13 112-742,12-99-2089,1 0 0,1 0 1,1 0-1,5 26 1,-7-42 11,0 0 1,1 0-1,0 0 1,-1 0-1,1 0 1,0 0 0,0 0-1,0 0 1,0 0-1,0 0 1,1 0-1,-1-1 1,1 1 0,-1 0-1,1-1 1,2 3-1,-2-4 2,-1 0 0,0 1 0,1-1 0,-1 0 0,1 1 0,-1-1 0,0 0 0,1 0-1,-1 0 1,1 0 0,-1-1 0,1 1 0,-1 0 0,1 0 0,-1-1 0,0 1 0,1-1 0,-1 0 0,0 1 0,0-1 0,1 0-1,-1 0 1,0 1 0,0-1 0,0 0 0,1-1 0,12-12 86,-1 0 0,0 0 0,-1-1 0,-1-1 1,-1 0-1,16-31 0,-14 25 6,1-1 0,30-37 1,-43 60-104,1-1 0,-1 0 1,0 1-1,1-1 1,0 1-1,-1-1 0,1 1 1,-1-1-1,1 1 1,-1-1-1,1 1 1,0 0-1,-1-1 0,1 1 1,0 0-1,0-1 1,-1 1-1,1 0 0,0 0 1,1 0-1,-2 0 0,0 0 1,1 0-1,-1 1 0,1-1 0,-1 0 0,0 0 0,1 1 0,-1-1 0,0 1 1,1-1-1,-1 0 0,0 1 0,1-1 0,-1 1 0,0-1 0,0 0 0,0 1 1,1-1-1,-1 1 0,0-1 0,0 1 0,0 0 0,2 37-5,-2-33 4,-4 67-45,1 46 52,3-117-3,0 1-1,0-1 1,0 0 0,0 1 0,1-1-1,-1 0 1,0 1 0,0-1 0,1 0 0,-1 1-1,1-1 1,0 0 0,-1 0 0,1 0-1,0 1 1,-1-1 0,3 1 0,-3-2-1,1 1 1,-1-1 0,1 0 0,0 0-1,-1 1 1,1-1 0,0 0 0,-1 0-1,1 0 1,0 0 0,-1 0 0,1 0-1,0 0 1,-1 0 0,1-1-1,-1 1 1,1 0 0,0 0 0,-1 0-1,1-1 1,0 1 0,-1 0 0,1-1-1,0 1 1,5-5 28,0 1-1,-1-1 0,0 0 1,8-10-1,-11 13-21,48-55 104,97-107-598,-146 163 482,-1 0 0,0 1 0,1-1 0,-1 0 0,0 1 1,0-1-1,0 0 0,1 0 0,-1 1 0,0-1 1,0 0-1,0 0 0,0 1 0,0-1 0,0 0 0,-1 0 1,1 1-1,0-1 0,0 0 0,0 0 0,-1 1 0,1-1 1,0 0-1,-1 1 0,1-1 0,-1 0 0,1 1 1,-1-1-1,1 1 0,-1-1 0,1 0 0,-2 0 0,-3-7-184,-3-10-42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13579,'2'36'6641,"-54"209"-2413,-59 117-3827,109-346-285,2-16-110,0 1 0,1-1 0,-1 0 0,0 0 0,0 0 0,0 1 0,0-1 0,1 0 0,-1 0 0,0 0-1,0 0 1,0 0 0,1 0 0,-1 1 0,0-1 0,0 0 0,1 0 0,-1 0 0,0 0 0,0 0 0,1 0 0,-1 0 0,0 0 0,0 0 0,1 0 0,-1 0 0,0 0 0,0 0 0,1 0 0,-1 0-1,0 0 1,0 0 0,1-1 0,-1 1 0,28-17 414,-18 11-348,12-8-39,1 0 0,0 2 0,0 1 0,1 1 0,1 1 0,-1 1 0,1 2 0,1 0 0,45-4 0,-68 10 5,-2 0-43,0-1 0,-1 1 0,1 0 0,0 0 0,0 0 0,-1 0-1,1 0 1,0 0 0,-1 0 0,1 0 0,0 1 0,-1-1 0,1 0 0,0 0 0,-1 1 0,1-1 0,0 0 0,-1 1 0,1-1-1,0 0 1,-1 1 0,1 0 0,1 3-153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698 130 12579,'-10'-12'333,"0"1"1,-1-1 0,0 2 0,0 0 0,-1 0-1,-1 1 1,0 0 0,0 1 0,0 1-1,-18-7 1,21 10-255,-1 0 0,0 1-1,0 1 1,0 0 0,-1 1-1,1 0 1,0 0 0,-1 1-1,1 1 1,0 0 0,0 1-1,-1 0 1,1 0 0,-16 7-1,8-2-57,0 2-1,1 0 0,0 1 1,1 1-1,0 1 0,1 0 1,0 2-1,1-1 0,1 2 1,0 0-1,1 0 0,0 2 0,1-1 1,1 2-1,-11 21 0,3 1-45,2 0 1,2 1-1,1 1 0,3 0 0,1 0 0,-5 50 0,9-34 2,2 1 0,2 1 0,8 72 0,-2-96 7,1-1 1,2 1-1,2-2 1,1 1 0,1-1-1,26 52 1,-29-71 4,0-1 1,1 0-1,1 0 0,0-1 0,1 0 1,0-1-1,1 0 0,0-1 0,1-1 1,22 15-1,-24-18 2,1-1-1,0-1 1,0 0 0,0 0-1,1-1 1,-1-1 0,1 0 0,0-1-1,0 0 1,0-1 0,0-1 0,0 0-1,26-3 1,-20-1 9,1 0 0,-1-1 0,0-1 0,0-1 0,0 0 0,-1-2 0,0 0-1,22-15 1,-17 7 52,-2 0 0,0 0 0,-1-2 0,-1-1-1,27-36 1,-22 23 112,-2-2 0,-2-1 0,-1-1-1,-1 0 1,-3-1 0,0-1 0,-3 0 0,9-51-1,-13 40 88,-2 0-1,-2-1 0,-5-98 0,-2 115-255,-1 0 0,-2 0 0,-1 1 0,-2 0 0,-1 0 0,-25-54 0,29 75-130,-1 0 0,-1 0-1,1 0 1,-2 1 0,-11-13 0,17 21 96,0 0 0,1 1 1,-1-1-1,0 0 0,-1 1 0,1 0 1,0 0-1,-1 0 0,1 0 1,-1 1-1,1-1 0,-1 1 0,0 0 1,0 0-1,0 0 0,1 0 1,-1 1-1,0 0 0,0-1 0,0 2 1,0-1-1,-5 1 0,-19 13-338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16932,'1'0'85,"-1"0"0,1 0 0,-1 1 1,1-1-1,0 0 0,-1 0 0,1 0 1,-1 0-1,1 1 0,0-1 0,-1 0 1,1 1-1,-1-1 0,1 0 0,-1 1 1,1-1-1,-1 1 0,0-1 0,1 0 1,-1 1-1,1-1 0,-1 1 0,0-1 1,1 1-1,-1 0 0,0-1 0,0 1 1,1-1-1,-1 1 0,0 0 0,0-1 1,0 1-1,0 0 0,7 27 428,-7-24-345,17 98 420,-8-36-620,24 80 0,-22-125-660,-6-18-121,-4-15 399,-5-8 62,-7-9-152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16740,'-1'-3'1528,"4"2"-1008,6-2-176,8 0 648,4 0-168,12-1-239,4-1-193,11 3-176,-1-3-112,-1 4-360,-2-1-320,-9 2-441,-8 2-127,-16 2 768,-12 2-224,-18 2-200</inkml:trace>
  <inkml:trace contextRef="#ctx0" brushRef="#br0" timeOffset="1">86 225 14539,'6'12'1680,"8"-6"-1015,6-5-161,7-2 856,9-7-560,4 1-80,5-1-352,-2-1-320,0 0-656,-6 2 616,0-3-232,-4 3-160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44 158 17836,'-1'22'1224,"0"5"-1056,-1 0-64,2 5 192,0 0-400,0-5-520,2-6-136,-2-15 584,0-7-168,4-21-144</inkml:trace>
  <inkml:trace contextRef="#ctx0" brushRef="#br0" timeOffset="1">6 1 16940,'-5'0'1368,"4"6"-1032,1 1-184,0 0 528,3 1-376,3 3-712,1-3-232,6-1 472,2 0-104,3-1-152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 11546,'17'-4'1465,"-5"4"-793,1 4-256,-9 9 1656,-1 4-1279,-5 9-185,-3 4-96,-5 6-160,0 1-72,-5-4-64,-2-1-104,3-11-376,-2-5-248,0-15 424,1-8-80,0-13-80</inkml:trace>
  <inkml:trace contextRef="#ctx0" brushRef="#br0" timeOffset="1">0 80 15131,'12'4'1305,"4"2"-905,2-2-184,7 2 512,2-2-224,4 0-512,1 1-296,-2-5 320,3-3-104,1-7-128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15579,'-2'1'81,"1"0"0,0 0-1,0 0 1,0 0 0,0 0 0,0 0-1,0 0 1,0 0 0,0 1-1,0-1 1,1 0 0,-1 0-1,0 1 1,1-1 0,-1 1-1,1-1 1,-1 0 0,1 1 0,0-1-1,0 1 1,0-1 0,0 2-1,-4 39 487,4-39-398,-1 21-32,2-1 0,1 0 1,0 0-1,2 0 0,1 0 1,8 25-1,-12-45-107,0 1 1,1-1-1,-1 0 1,1 0-1,-1 0 0,1 0 1,0-1-1,0 1 0,1 0 1,3 3-1,-5-5-7,0 0-1,0-1 1,0 1-1,0 0 1,0-1-1,1 1 1,-1-1 0,0 1-1,0-1 1,0 0-1,1 0 1,-1 1-1,0-1 1,0 0 0,1 0-1,-1 0 1,0 0-1,1 0 1,-1-1-1,0 1 1,0 0 0,1-1-1,-1 1 1,0 0-1,0-1 1,0 0-1,0 1 1,0-1-1,0 0 1,2-1 0,7-8 148,0 0 1,0-1-1,-1 0 0,0 0 1,-1-1-1,7-15 1,-3 7 40,-9 15-194,72-107-774,-73 105-188,-6 8 535,0 6-114</inkml:trace>
  <inkml:trace contextRef="#ctx0" brushRef="#br0" timeOffset="1">178 234 16604,'0'27'1280,"3"-4"-1016,3 0-120,3-3 88,2-3-384,2-8 1360,1-6-1096,2-10-56,1-6-16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85 14651,'-2'1'142,"0"0"-1,0 0 1,0 1 0,0-1-1,1 1 1,-1-1-1,0 1 1,1 0 0,-1 0-1,1 0 1,-1 0-1,1 0 1,0 0 0,-1 2-1,-12 32 709,9 7-500,4-40-339,1-1 0,0 1 1,1 0-1,-1 0 0,0 0 1,1-1-1,0 1 1,0 0-1,-1 0 0,2-1 1,-1 1-1,2 3 1,-2-5 9,0 0 0,-1-1 0,1 1 0,0-1 1,-1 1-1,1-1 0,0 1 0,0-1 0,-1 1 1,1-1-1,0 0 0,0 1 0,0-1 0,0 0 1,0 0-1,0 0 0,-1 0 0,1 0 0,0 0 1,0 0-1,0 0 0,0 0 0,0 0 0,0 0 1,0 0-1,-1-1 0,1 1 0,0 0 0,0-1 1,0 1-1,0 0 0,-1-1 0,2 0 0,2-2 103,-1 1 0,1-1 0,-1 0 0,0 0 0,5-5 0,0-1 322,-1-1 0,11-20 0,-16 25-314,1 1 1,-1 0-1,-1-1 0,1 0 0,-1 1 0,1-1 1,-2 0-1,1 0 0,0 1 0,-1-7 0,0 10-139,0 0 0,0-1 0,0 1 0,-1 0 0,1-1-1,0 1 1,-1 0 0,0-1 0,1 1 0,-1 0-1,1 0 1,-1 0 0,0 0 0,0 0 0,0 0-1,0 0 1,0 0 0,0 0 0,0 0 0,0 0 0,0 0-1,0 1 1,0-1 0,0 0 0,-1 1 0,1-1-1,-2 0 1,-3 0-333,1 0-1,-1 0 0,0 1 1,1 0-1,-8 0 0,4 0-57,7 0-262</inkml:trace>
  <inkml:trace contextRef="#ctx0" brushRef="#br0" timeOffset="1">236 0 16852,'-2'2'188,"-40"44"1645,39-42-1741,0 0 0,0 0 0,0 1 0,1-1 0,-1 1 0,1-1 0,1 1 0,-1-1-1,1 1 1,-2 5 0,3-9-90,0-1 0,0 1-1,0-1 1,0 0 0,0 1 0,0-1-1,0 1 1,0-1 0,0 1-1,0-1 1,0 0 0,0 1 0,1-1-1,-1 1 1,0-1 0,0 0-1,0 1 1,1-1 0,-1 1 0,0-1-1,0 0 1,1 1 0,-1-1-1,0 0 1,1 0 0,-1 1 0,0-1-1,1 0 1,-1 0 0,1 1-1,16-1 3,23-13-54,-30 10 42,-3 0-19,1 1 0,0 0 0,1 0 0,-1 1-1,0 0 1,0 1 0,9 0 0,-15 0 14,0 0-1,0 0 1,-1 1-1,1-1 1,0 0-1,-1 1 1,1-1 0,0 1-1,-1 0 1,1 0-1,0 0 1,-1-1-1,1 1 1,-1 1-1,0-1 1,1 0-1,-1 0 1,0 0 0,0 1-1,0-1 1,0 1-1,0-1 1,0 1-1,0-1 1,0 1-1,0-1 1,-1 1-1,1 0 1,-1 0 0,1-1-1,-1 1 1,0 0-1,0 0 1,1-1-1,-1 1 1,0 0-1,-1 0 1,1 2-1,-2 4 12,0-1 0,0-1-1,0 1 1,-1 0 0,1-1-1,-2 1 1,1-1 0,-1 0-1,0 0 1,0 0 0,-1 0-1,0-1 1,0 0 0,0 0-1,0 0 1,-1-1 0,0 1-1,0-1 1,-6 3 0,11-7-10,0 1 0,0-1 0,-1 1 0,1-1 1,0 1-1,0-1 0,0 0 0,0 0 0,0 1 1,-1-1-1,1 0 0,0 0 0,0 0 0,0 0 0,-1-1 1,1 1-1,0 0 0,0 0 0,0-1 0,0 1 0,0-1 1,0 1-1,0-1 0,0 1 0,0-1 0,0 0 1,0 1-1,0-1 0,0 0 0,0 0 0,0 0 0,0 1 1,1-1-1,-1 0 0,0 0 0,1 0 0,-1 0 0,1 0 1,-1-1-1,1 1 0,0 0 0,-1 0 0,1 0 1,0-2-1,-1-25-163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12 138 17084,'-12'10'1280,"14"-12"-1032,5-5-144,19-3 360,9-3-128,17-1-320,10-3-280,17-3 776,4-5-520,3 5-24,-5 0 32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15499,'-8'23'1417,"1"11"-961,-2 5-184,3 1 816,2-1-456,4-4-352,1-2-160,6-5-176,1-5-64,2-6-144,0-4-176,-3-5-256,-1 1-112,-5-5 544,-7-4-513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15355,'0'0'63,"0"0"0,0-1 0,0 1 0,0-1 0,-1 1 1,1 0-1,0-1 0,0 1 0,0 0 0,0-1 0,0 1 0,0-1 0,0 1 0,0 0 0,0-1 0,1 1 0,-1 0 0,0-1 0,0 1 0,0 0 0,0-1 0,0 1 0,1 0 0,-1-1 0,0 1 0,0 0 0,1-1 0,-1 1 0,0 0 0,1-1 0,14-2 1119,24 7-684,-28-3-820,0 0-752,-1 0 1,1-1 0,21-2 0,-28 1 938,0 1 0,0-1 0,1-1 0,-1 1 0,0 0 0,0-1 0,0 0 1,0 0-1,-1 0 0,1-1 0,-1 1 0,8 0 5311,-6 22-3056,1 3-1783,-5-21-331,-1 0-1,1 0 1,0-1-1,0 1 1,0 0-1,0 0 1,0-1-1,0 1 1,1-1-1,-1 1 1,0-1-1,1 0 1,-1 1-1,1-1 1,0 0-1,-1 0 1,1 0-1,0 0 1,0 0-1,3 1 1,1-1 33,0 0 0,0 0-1,1-1 1,-1 0 0,8 0 0,-8 0-4,1 0 1,-1 0-1,1 0 1,-1 1-1,7 1 1,-3 1 210,-9-2-336,0 0-1,1 0 1,-1-1 0,1 1-1,-1-1 1,0 1-1,1-1 1,-1 0-1,1 0 1,-1 1 0,1-1-1,-1 0 1,1 0-1,-1 0 1,1-1-1,-1 1 1,1 0 0,-1-1-1,1 1 1,-1-1-1,1 1 1,-1-1-1,0 1 1,1-1 0,-1 0-1,0 0 1,1 0-1,-1 0 1,0 0-1,0 0 1,1-1 0,8-9-401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101 9882,'-7'-8'283,"1"0"-1,-1 1 1,-1 0-1,1 0 1,-1 1-1,0 0 1,-1 0-1,1 1 1,-14-6-1,8 5-12,0 1-1,-1 1 0,0 0 1,0 0-1,-23-1 0,-9 3-33,0 2-1,0 3 1,-47 7 0,93-9-236,-71 9 427,-113 30 0,147-28-249,0 1-1,1 1 0,1 2 0,-54 34 0,71-38-139,0 2-1,2 1 1,-1 0-1,2 1 1,0 0-1,1 2 1,1 0-1,0 0 1,2 1-1,0 1 1,1 0-1,1 1 1,-9 28-1,10-22-38,2 1-1,0-1 1,2 1 0,2 0-1,0 1 1,2-1-1,1 0 1,1 1 0,2-1-1,8 40 1,-3-31-10,2-1-1,2 1 1,1-2 0,2 0 0,1-1-1,2 0 1,1-2 0,1 0 0,2-1-1,32 35 1,-36-48-2,0-1 1,1 0-1,0-1 0,2-2 0,0 0 0,0-1 0,25 11 0,-27-16 1,0-1-1,1-1 0,0 0 1,0-2-1,1 0 0,-1-1 0,1-1 1,-1-1-1,28-2 0,-17-3-5,1-1 0,-1-1-1,0-1 1,-1-2 0,57-25-1,-14-2-32,75-48-1,-96 50-37,-2-2 0,-1-1 0,-2-3 0,-2-2 0,-2-2 0,-2-2 0,-2-2 0,56-88-1,-80 111 38,-1-1-1,-2 0 1,0 0-1,-2-2 0,-1 1 1,-1-1-1,4-32 0,-9 43 51,-2 0-1,0 0 0,0 0 0,-2 0 0,0 0 1,-1 0-1,0 0 0,-2 0 0,0 0 0,-1 1 1,0-1-1,-2 1 0,-8-17 0,8 23 23,1 1 0,-1 0 0,-1 0 0,0 0 0,0 1-1,-1 1 1,1-1 0,-2 1 0,1 1 0,-1 0-1,0 0 1,0 1 0,-1 0 0,1 1 0,-1 0 0,0 0-1,-20-2 1,17 3 8,-1 1 0,0 0 0,1 2 0,-1-1 0,0 2-1,0 0 1,1 1 0,-1 0 0,0 1 0,1 1 0,0 0-1,0 1 1,-18 9 0,1 7-18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13819,'1'2'298,"0"-1"0,0 1 0,-1-1 0,1 1 1,-1 0-1,1-1 0,-1 1 0,1 0 0,-1-1 0,0 1 0,0 0 0,0 0 0,0 2 1,0-3 64,1 33 356,1 0 1,2 0-1,1 0 1,2-1-1,19 57 1,-25-86-705,1 0 1,0-1-1,0 1 0,0 0 1,0-1-1,1 1 0,0-1 1,-1 1-1,1-1 0,6 4 1,-8-6-12,0 0 1,0 0 0,1-1-1,-1 1 1,1-1 0,-1 1-1,1-1 1,-1 1 0,1-1-1,-1 0 1,1 0 0,-1 0-1,1 0 1,-1 0 0,1 0 0,-1 0-1,1 0 1,-1-1 0,1 1-1,-1-1 1,0 1 0,1-1-1,-1 1 1,1-1 0,-1 0-1,0 0 1,0 1 0,1-1 0,-1 0-1,0 0 1,2-3 0,4-3 28,0-1 0,0 0 1,-1 0-1,0-1 0,-1 0 1,0 0-1,0 0 0,3-10 1,25-82 382,-30 88-338,2-5 87,-1 0 0,-1 1-1,-1-2 1,1-22-1,-10 74-623,5-27 336,0-1-1,1 1 0,-1-1 0,1 1 1,1 0-1,-1 0 0,1-1 0,0 1 1,1 5-1,3-6-207,5-5-70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88 16155,'-5'2'288,"0"2"0,0-1 0,0 1 0,0-1 0,1 1 0,0 0 0,-1 1 0,2-1 0,-1 1 0,0 0 0,1 0 0,0 0 0,-4 9 0,2-2-141,1 0 0,-5 24 1,8-32-129,1 0 0,-1 0 0,1 0 1,0 0-1,0 0 0,0 0 0,0-1 0,1 1 1,-1 0-1,1 0 0,0 0 0,0-1 1,3 7-1,-4-9-6,1-1 0,0 1 1,-1 0-1,1-1 0,-1 1 1,1-1-1,0 1 0,-1-1 0,1 1 1,0-1-1,-1 1 0,1-1 0,0 0 1,0 1-1,0-1 0,-1 0 1,1 0-1,0 1 0,0-1 0,0 0 1,0 0-1,0 0 0,-1 0 1,1 0-1,0 0 0,0 0 0,0 0 1,0-1-1,-1 1 0,1 0 1,0 0-1,0-1 0,0 1 0,-1-1 1,2 0-1,27-19 281,-26 17-261,16-13 90,27-23 250,-43 37-357,0 0 0,0 0 0,0 0 1,1 0-1,-1 1 0,1-1 0,-1 1 1,1 0-1,-1 0 0,1 0 1,0 0-1,3 0 0,-5 2-16,0-1-1,0 0 1,0 1 0,0-1-1,-1 1 1,1 0 0,0 0-1,-1 0 1,1 0 0,-1 0-1,1 0 1,-1 0 0,1 0-1,-1 0 1,1 1 0,-1-1-1,0 0 1,0 1-1,0 0 1,0-1 0,0 1-1,0-1 1,0 1 0,-1 0-1,2 3 1,1 5 1,0 0 0,-1 1 0,2 13-1,-3-16 6,-1-8 0,0 0 0,0-1 0,0 1 0,0 0 0,1 0 0,-1 0 0,0 0 0,0 0 0,0 0 0,0 0 0,0 0 0,0 0 0,0 0 0,0 0 0,0 0 0,1 0 0,-1 0 0,0 0 0,0 0 0,0 0 0,0 0 0,0 0 0,0 0 0,0 0 0,0 0 0,0 0 0,1 0 0,-1 0 0,0 0 0,0 0 0,0 0 0,0 0 1,0 0-1,0 1 0,0-1 0,0 0 0,0 0 0,0 0 0,0 0 0,0 0 0,1 0 0,-1 0 0,0 0 0,0 0 0,5-19 228,3-28 180,-2-7 38,-5 32-149,1 1 1,11-42-1,-13 63-303,0-1 1,0 1-1,0-1 1,0 1-1,0 0 1,0-1-1,1 1 1,-1-1-1,0 1 1,0 0-1,1-1 1,-1 1-1,0 0 1,0 0 0,1-1-1,-1 1 1,0 0-1,1 0 1,-1-1-1,0 1 1,1 0-1,-1 0 1,0 0-1,1-1 1,-1 1-1,1 0 1,-1 0-1,0 0 1,1 0-1,-1 0 1,1 0-1,-1 0 1,0 0 0,1 0-1,-1 0 1,1 0-1,-1 0 1,0 0-1,1 0 1,-1 1-1,1-1 1,-1 0-1,0 0 1,1 0-1,-1 1 1,0-1-1,1 0 1,-1 0-1,0 1 1,1-1 0,-1 1-1,23 21-536,-13-12 131,-8-7 220,1-1-1,0 0 1,-1 0-1,1 0 1,0 0 0,0-1-1,0 1 1,0-1-1,1 1 1,-1-1 0,0 0-1,0-1 1,1 1-1,-1 0 1,1-1 0,-1 0-1,0 0 1,1 0-1,-1 0 1,1 0-1,-1-1 1,1 0 0,-1 0-1,0 1 1,0-2-1,1 1 1,-1 0 0,0-1-1,0 1 1,0-1-1,0 0 1,-1 0 0,1 0-1,0-1 1,-1 1-1,0 0 1,3-4 0,35-46-2977,-29 35 1375,-11 17 1775,0 0 0,0 0 0,0 0 0,0 0 0,0 0 0,0-1 1,1 1-1,-1 0 0,0 0 0,0 0 0,0 0 0,0 0 1,0-1-1,0 1 0,0 0 0,0 0 0,0 0 0,0 0 0,0 0 1,1 0-1,-1 0 0,0-1 0,0 1 0,0 0 0,0 0 1,0 0-1,0 0 0,1 0 0,-1 0 0,0 0 0,0 0 0,0 0 1,0 0-1,0 0 0,1 0 0,-1 0 0,0 0 0,0 0 1,0 0-1,0 0 0,0 0 0,1 0 0,-1 0 0,0 0 0,0 0 1,0 0-1,0 0 0,0 0 0,0 0 0,1 0 0,-1 0 1,0 1-1,0-1 0,0 0 0,0 0 0,0 0 0,0 0 0,0 0 1,1 0-1,-1 0 0,0 1 0,0-1 0,0 0 0,0 0 1,1 16 620,-4 22 760,-2-11-664,0 3 268,0 0 0,2 0 0,1 0 0,3 34 0,-1-63-966,0 0 0,0-1 0,0 1 1,0 0-1,0-1 0,0 1 0,0 0 0,0-1 0,0 1 0,0 0 0,1-1 0,-1 1 0,0 0 0,1-1 0,-1 1 0,0-1 0,1 1 0,-1 0 0,1-1 0,-1 1 0,1-1 1,0 1-1,-1-1-20,1 0 1,-1 0 0,1 0 0,-1 0-1,1-1 1,-1 1 0,1 0 0,-1 0-1,1-1 1,-1 1 0,1 0 0,-1-1-1,1 1 1,-1-1 0,0 1 0,1 0-1,-1-1 1,0 1 0,0-1 0,1 1-1,-1-1 1,16-32-311,-5-2 133,2-5-83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19780,'-9'-2'1609,"5"2"-1329,0 2-344,2 0-24,1 3-409,4 3 465,7 7-304,1 2-224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72 180 16027,'-2'1'418,"0"0"-1,1 0 1,-1-1-1,0 1 1,0 0-1,1 0 0,-1 1 1,1-1-1,-1 0 1,1 0-1,-3 3 0,-2 6-192,0 1-1,0-1 0,1 1 0,1 0 0,0 0 0,0 0 0,1 0 0,-2 13 1,2-6-247,1-1 1,1 0 0,0 1 0,3 31 0,-1-48 21,-1 1 0,0-1 0,0 1 0,0-1 0,1 0 0,-1 1 1,1-1-1,-1 0 0,1 1 0,-1-1 0,1 0 0,0 1 0,0-1 1,-1 0-1,1 0 0,2 1 0,-2-1 1,-1-1 1,1 0-1,0 0 0,0 1 0,0-1 0,0 0 0,0 0 1,0 0-1,-1 0 0,1 0 0,0 0 0,0-1 1,0 1-1,0 0 0,0 0 0,-1-1 0,1 1 1,0 0-1,0-1 0,0 1 0,-1-1 0,1 1 1,0-1-1,0 1 0,-1-1 0,1 0 0,-1 1 1,2-2-1,10-11 23,-1 0-1,0-1 1,0 0 0,-2-1 0,0 0 0,11-25-1,-10 19 65,1 0 0,27-36-1,-38 56-86,0 1 0,0 0 0,0 0 0,0 0 0,0 0 0,0-1 0,0 1 0,0 0 0,0 0 0,0 0 0,1 0 0,-1 0-1,0-1 1,0 1 0,0 0 0,0 0 0,0 0 0,0 0 0,0 0 0,1 0 0,-1 0 0,0 0 0,0-1 0,0 1 0,0 0 0,0 0 0,1 0 0,-1 0-1,0 0 1,0 0 0,0 0 0,0 0 0,1 0 0,-1 0 0,0 0 0,0 0 0,0 0 0,0 0 0,0 0 0,1 0 0,-1 0 0,0 0 0,0 0-1,0 0 1,0 0 0,1 0 0,-1 1 0,0-1 0,0 0 0,0 0 0,0 0 0,0 0 0,0 0 0,0 0 0,1 0 0,-1 1 0,0-1 0,0 0 0,0 0-1,0 0 1,0 1 0,1 15 17,-6 22-8,-3 6-31,-6 53-665,14-97 645,-1 1 1,1 0 0,0-1-1,0 1 1,0 0 0,0-1-1,0 1 1,0 0-1,0 0 1,0-1 0,0 1-1,0 0 1,0-1-1,0 1 1,0 0 0,1-1-1,-1 1 1,0 0-1,1-1 1,-1 1 0,1 0-1,9-18-1328,44-104-1656,10-21 1285,-48 110 1851,1 2-1,29-38 1,-31 53 667,-15 15-751,1 0-1,-1 0 0,0 0 1,0 0-1,0-1 1,0 1-1,1 0 1,-1 0-1,0 0 0,0 0 1,0 0-1,1 0 1,-1 0-1,0 0 0,0 0 1,0 0-1,1 0 1,-1 1-1,0-1 1,0 0-1,0 0 0,1 0 1,-1 0-1,0 0 1,0 0-1,0 0 1,0 0-1,1 1 0,-1-1 1,0 0-1,0 0 1,0 0-1,0 0 0,0 0 1,0 1-1,1-1 1,-1 0-1,0 0 1,0 0-1,0 1 0,0-1 1,0 0-1,0 0 1,0 1-1,0 2 175,0 1 1,1 0-1,-2 0 0,1-1 0,0 1 0,-1 0 1,-2 6-1,-23 74 1486,15-57-1254,2 1 0,2 1 0,-6 38 0,12-66-411,1 1 0,0-1-1,0 1 1,0-1-1,0 1 1,0-1 0,0 1-1,1-1 1,-1 1-1,0-1 1,1 0 0,0 2-1,-1-2-14,1-1-1,-1 0 1,0 1 0,0-1-1,1 0 1,-1 1-1,1-1 1,-1 0-1,0 0 1,1 1 0,-1-1-1,0 0 1,1 0-1,-1 0 1,1 1-1,-1-1 1,1 0 0,-1 0-1,0 0 1,1 0-1,-1 0 1,1 0-1,-1 0 1,1 0 0,0 0-1,3-1 10,0-1-1,0 1 1,0-1-1,0 0 1,0 0-1,5-4 1,8-3-31,-16 7 8,1 1 0,0 0 1,1 1-1,-1-1 0,0 0 1,0 0-1,0 1 0,0 0 1,0-1-1,1 1 0,-1 0 1,0 0-1,0 0 0,1 0 1,-1 0-1,0 1 0,0-1 1,0 1-1,1-1 0,3 3 1,-5-2 3,0 1 1,1-1 0,-1 1-1,0-1 1,0 1 0,1-1-1,-1 1 1,0 0 0,-1 0-1,1 0 1,0-1 0,-1 1-1,1 0 1,-1 0 0,1 0-1,-1 0 1,0 0 0,0 0-1,0 0 1,0 0 0,0 0-1,0 0 1,-1 4 0,-1 1 23,0 0 1,0 0 0,0 0-1,-1-1 1,0 1 0,0-1 0,-1 1-1,1-1 1,-1 0 0,-1 0-1,1-1 1,-7 7 0,7-8-72,0 0 0,0 0 0,-1-1 0,1 1 0,-1-1 1,1 0-1,-1 0 0,0-1 0,0 1 0,-1-1 0,1 0 1,0-1-1,-1 1 0,1-1 0,-1 0 0,-6 0 0,10-1 71,-1-1 0,1 1-1,0 0 1,0-1 0,0 0 0,0 0-1,0 0 1,0 0 0,0 0 0,0 0-1,0 0 1,0 0 0,1-1 0,-1 1-1,1-1 1,-1 1 0,1-1-1,-1 0 1,1 1 0,0-1 0,0 0-1,0 0 1,0 0 0,0 0 0,0 0-1,0 0 1,1 0 0,-1-1 0,1 1-1,-1-2 1,-1-28-149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17516,'-2'4'1440,"-1"19"-1088,-4 3-144,-3 8 624,-2 4-296,2 2-359,0-2-137,1 0-313,2-5-183,7-9-320,0-7-120,10-11 1208,2-6-656,2-7-56,2-5-48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12995,'6'8'1408,"-5"-5"-984,1-1 0,-1 0 1,1 0-1,-1-1 0,1 1 1,0 0-1,0 0 0,2 1 1,-3-2-342,0-1 1,1 0 0,-1 1 0,0-1-1,0 0 1,0 0 0,0 0 0,0 0 0,0 0-1,0 0 1,0 0 0,0 0 0,0-1 0,0 1-1,1 0 1,-1-1 0,0 1 0,0 0-1,0-1 1,-1 1 0,1-1 0,0 0 0,2 0-1,4-5 121,1 0 0,-1-1 1,-1 0-1,11-12 0,-11 11-117,0 2 0,0-1 0,0 1 0,1 0 0,10-8 0,-16 14-83,-1 0 1,0 0-1,1-1 0,-1 1 0,0 0 0,1 0 0,-1 0 1,0 0-1,1 0 0,-1 0 0,0-1 0,1 1 0,-1 0 1,0 0-1,1 0 0,-1 0 0,0 0 0,1 0 0,-1 0 0,0 0 1,1 1-1,-1-1 0,0 0 0,1 0 0,-1 0 0,0 0 1,1 0-1,-1 0 0,0 1 0,1-1 0,-1 0 0,5 13 102,-3 19 32,-2-30-129,-2 24 61,1-15-34,1 1 1,0 0-1,0-1 0,1 1 1,3 13-1,-4-24-27,0 0 0,1 0 0,-1 0 0,0-1-1,0 1 1,1 0 0,-1 0 0,1 0 0,-1 0 0,1-1 0,-1 1 0,1 0 0,-1 0 0,1-1 0,0 1 0,-1 0 0,1-1 0,0 1-1,0-1 1,0 1 0,-1-1 0,1 1 0,0-1 0,1 1 0,0-1 3,-1 0 1,1 0-1,0 0 1,-1 0-1,1 0 0,-1-1 1,1 1-1,-1 0 1,1-1-1,-1 1 0,1-1 1,-1 0-1,3-1 1,5-4 39,1-1 0,-1 0 0,11-12 0,-10 10-21,-4 4-28,-1 0-44,0 0 0,1 1 0,-1-1 0,1 1 0,0 1 0,12-6 0,-17 8 18,-1 1-1,0 0 1,1 0 0,-1 0-1,1 0 1,-1 0 0,1 0-1,-1 0 1,0 0 0,1 0 0,-1 0-1,1 0 1,-1 0 0,1 1-1,-1-1 1,0 0 0,1 0 0,-1 0-1,1 1 1,-1-1 0,0 0-1,1 0 1,-1 1 0,0-1-1,1 0 1,-1 1 0,0-1 0,1 0-1,-1 1 1,0-1 0,0 0-1,0 1 1,1-1 0,-1 1-1,0-1 1,0 0 0,0 1 0,0-1-1,0 1 1,0-1 0,1 1-1,-1-1 1,0 0 0,0 1-1,-1-1 1,1 1 0,0-1 0,0 1-1,0-1 1,0 0 0,0 1-1,-1 0 1,-5 23 366,5-22-349,-1 0 0,1 1 1,-1-1-1,0 0 0,0 0 1,0 0-1,0 0 0,0-1 1,0 1-1,-1 0 0,-3 1 1,-13 4-87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18940,'3'2'123,"1"0"1,0 0-1,-1 1 0,1-1 1,-1 1-1,0-1 0,0 1 1,0 0-1,0 0 0,-1 1 1,1-1-1,-1 1 0,0-1 1,0 1-1,0 0 0,0 0 1,2 7-1,2 10 64,0 0 1,3 28-1,-4-22-26,2 16-51,-6-31-86,0 0-1,1 0 1,1 0 0,0 0-1,0 0 1,1-1-1,9 18 1,-13-28-20,1-1-1,-1 1 1,0-1-1,1 1 1,-1-1 0,1 1-1,0-1 1,-1 1-1,1-1 1,-1 0 0,1 1-1,0-1 1,-1 0-1,1 1 1,-1-1 0,1 0-1,0 0 1,0 1-1,-1-1 1,1 0 0,0 0-1,-1 0 1,1 0-1,0 0 1,-1 0 0,1 0-1,0 0 1,0-1-1,-1 1 1,1 0 0,0 0-1,-1-1 1,1 1-1,0 0 1,-1-1 0,1 1-1,-1 0 1,1-1-1,-1 1 1,1-1 0,-1 1-1,1-1 1,-1 1-1,1-1 1,-1 1 0,1-2-1,24-33 133,-25 34-136,34-64 262,-2-2-1,28-91 1,1-2-277,-86 242-3878,13-42 3218,0-3-122</inkml:trace>
  <inkml:trace contextRef="#ctx0" brushRef="#br0" timeOffset="1">306 390 17116,'9'20'1248,"-2"-4"-1152,1 1-208,4-5 80,1-4-280,1-6-1585,3-7 1561,2-15-272,1-6-272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14691,'36'-10'1152,"30"-15"-888,11-2-128,26-9 281,16-5-145,18-4-160,0 1-208,-4 1 96,-8 1-64,-30 9-56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96 13707,'-1'0'141,"-1"1"0,0-1 0,0 1 0,1-1 0,-1 1 0,0 0-1,1 0 1,-1 0 0,0 0 0,1 0 0,-1 0 0,1 0 0,0 0 0,-1 0 0,1 1 0,0-1 0,0 1 0,0-1 0,-1 2 0,-18 33 1533,15-25-1412,0 1-1,1-1 1,0 1-1,1 0 1,0 0 0,1 1-1,0-1 1,1 0 0,0 1-1,2 18 1,-1-30-249,0 0 0,0 0 0,0-1 0,0 1 0,1 0 0,-1-1 0,0 1 0,0 0-1,0-1 1,1 1 0,-1 0 0,0-1 0,1 1 0,-1-1 0,0 1 0,1 0 0,-1-1 0,1 1 0,-1-1 0,1 1 0,-1-1 0,1 1 0,0-1 0,-1 0 0,1 1 0,-1-1 0,1 0 0,0 1 0,-1-1 0,1 0 0,0 0 0,1 0 1,-1 0 1,1-1 0,-1 1 0,1 0 0,-1-1-1,1 0 1,-1 1 0,0-1 0,1 0 0,-1 0-1,0 0 1,0 0 0,2-1 0,4-5 1,-1 0 1,1 0-1,6-11 1,-4 4-75,32-52-344,-38 59 274,1 0 0,-1-1 0,0 1 0,-1-1 0,1 1 0,-2-1 0,2-11 0,-3 19 121,1 0 1,-1 0 0,0 0 0,0 0 0,0-1-1,0 1 1,0 0 0,0 0 0,0 0 0,0 0-1,0-1 1,0 1 0,0 0 0,0 0-1,0 0 1,0 0 0,0-1 0,0 1 0,0 0-1,0 0 1,0 0 0,0 0 0,0-1-1,0 1 1,0 0 0,0 0 0,0 0 0,0 0-1,0-1 1,0 1 0,0 0 0,-1 0 0,1 0-1,0 0 1,0 0 0,0 0 0,0-1-1,0 1 1,0 0 0,-1 0 0,1 0 0,0 0-1,0 0 1,0 0 0,0 0 0,0 0-1,-1 0 1,1 0 0,0 0 0,0 0 0,0 0-1,0 0 1,-1 0 0,1 0 0,0 0 0,0 0-1,0 0 1,0 0 0,-1 0 0,1 0-1,0 0 1,0 0 0,-1 0 0,-11 13-1,-10 22 252,17-26-216,0 1 0,1 0 0,0 0 0,1 0 0,0 1 1,-3 21-1,6-32-53,0 0 1,0 0 0,0 1-1,0-1 1,0 0 0,0 0-1,0 0 1,0 1 0,0-1-1,0 0 1,0 0 0,0 1-1,0-1 1,0 0 0,0 0 0,0 0-1,1 1 1,-1-1 0,0 0-1,0 0 1,0 0 0,0 0-1,0 1 1,0-1 0,1 0-1,-1 0 1,0 0 0,0 0-1,0 0 1,0 1 0,1-1-1,-1 0 1,0 0 0,0 0-1,0 0 1,1 0 0,7-4-408,7-11 172,6-10-91,3-8-117</inkml:trace>
  <inkml:trace contextRef="#ctx0" brushRef="#br0" timeOffset="1">325 0 12291,'1'0'103,"0"0"1,-1 1 0,1-1 0,-1 0-1,1 1 1,-1-1 0,1 0 0,-1 1 0,1-1-1,-1 0 1,0 1 0,1-1 0,-1 1-1,1-1 1,-1 1 0,0-1 0,1 1-1,-1-1 1,0 1 0,0-1 0,0 1 0,1 0-1,-1-1 1,0 1 0,0-1 0,0 1-1,0-1 1,0 1 0,0 0 0,0-1-1,0 1 1,0-1 0,0 2 0,-6 25 2044,3-12-964,2-9-1039,1 0 1,1 0-1,-1 0 1,1 0 0,0 1-1,0-1 1,1 0-1,-1-1 1,1 1-1,1 0 1,-1 0-1,6 8 1,10 26-40,-16-33-96,0 1 0,-1-1 1,0 1-1,0-1 0,-1 1 1,0-1-1,0 1 0,-1-1 1,0 0-1,0 1 1,-5 13-1,3-12 0,0-1 1,0 1-1,-1-1 1,0 0-1,0-1 1,-1 1-1,0-1 1,-1 0-1,-9 11 1,13-16-26,0-1 1,0 1-1,0-1 1,0 1-1,0-1 1,-1 1-1,1-1 1,0 0-1,-1 0 1,1-1-1,-1 1 1,1 0-1,-1-1 1,-3 1-1,5-1-11,0 0 0,-1 0 1,1 0-1,0-1 0,0 1 0,-1 0 0,1-1 0,0 1 0,0-1 0,0 1 0,0-1 0,0 0 0,0 1 0,0-1 0,0 0 0,0 0 0,0 0 0,0 0 0,0 0 1,1 0-1,-1 0 0,0 0 0,1 0 0,-1 0 0,1 0 0,-1 0 0,1 0 0,-1-1 0,1 1 0,0 0 0,-1 0 0,1-2 0,-1-8-190,-1 1 0,2-1 0,-1 0-1,1 1 1,1-1 0,0 0 0,3-10-1,2-4-207,16-45 0,3 9-162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16620,'-1'24'1254,"-1"-1"0,-9 36 0,-1 10 299,11-51-1363,-3 8 71,2 0-1,1 0 1,3 38 0,-2-63-279,0 0 0,0 1 0,0-1 0,0 0 0,1 1 1,-1-1-1,1 0 0,-1 1 0,1-1 0,-1 0 0,1 0 1,0 0-1,-1 0 0,1 1 0,0-1 0,0 0 1,0 0-1,1 1 0,-2-2 7,1 0 0,-1 0 0,0 0 0,1 0 0,-1 0 0,0 0 0,1 0 0,-1 0 0,0 0 0,1 0 0,-1 0 0,0 0 0,1 0 0,-1 0 0,0 0 1,1 0-1,-1 0 0,0-1 0,0 1 0,1 0 0,-1 0 0,0 0 0,1 0 0,-1-1 0,0 1 0,0 0 0,9-16-256,-3-2-313,5-37-1,-8 37 264,1 1 0,9-28 0,-13 45 320,0 0 1,0-1-1,0 1 0,0 0 1,0 0-1,0 0 1,0 0-1,0 0 1,0 0-1,0 0 0,0 0 1,0 0-1,0-1 1,0 1-1,0 0 1,0 0-1,1 0 0,-1 0 1,0 0-1,0 0 1,0 0-1,0 0 1,0 0-1,0 0 0,0 0 1,0 0-1,0-1 1,0 1-1,1 0 1,-1 0-1,0 0 1,0 0-1,0 0 0,0 0 1,0 0-1,0 0 1,0 0-1,0 0 1,1 0-1,-1 0 0,0 0 1,0 0-1,0 0 1,0 0-1,0 0 1,0 0-1,0 0 0,0 1 1,0-1-1,1 0 1,-1 0-1,0 0 1,0 0-1,0 0 0,0 0 1,0 0-1,5 9 213,4 22 200,-5-19-240,-3-8-116,0-1 0,1 1 0,-1-1 0,1 0 0,0 1 0,0-1 0,0 0 0,0 0 0,0 0 0,6 5 0,-7-7-47,1 0 1,-1-1 0,1 1 0,0 0 0,-1 0 0,1-1 0,0 1 0,-1-1 0,1 1 0,0-1 0,-1 0 0,1 0 0,0 0 0,0 0 0,-1 0 0,1 0 0,0 0 0,0-1 0,-1 1 0,1 0 0,0-1 0,-1 0 0,1 1-1,0-1 1,1-1 0,7-4 14,-1 0-1,0 0 1,0-1-1,14-14 0,-15 13-13,1 0-1,-1 1 1,1 0-1,10-5 0,-18 12-12,-1-1 0,1 1-1,0-1 1,-1 1 0,1 0-1,0-1 1,0 1 0,-1 0-1,1 0 1,0 0 0,0-1-1,-1 1 1,1 0 0,0 0-1,0 0 1,-1 0 0,1 0-1,0 0 1,0 1 0,-1-1-1,1 0 1,0 0 0,0 0-1,-1 1 1,1-1 0,0 0-1,-1 1 1,1-1 0,0 1-1,-1-1 1,1 1 0,-1-1-1,1 1 1,-1-1 0,1 1-1,-1-1 1,1 1 0,-1 0-1,1-1 1,-1 1 0,0 0-1,1-1 1,-1 1 0,0 0-1,1 1 1,0 4 16,0 0-1,0 0 1,0 0-1,0 10 1,-1-11-4,0 59 112,-1-37 23,4 42-1,-3-67-130,0 0 0,0 0-1,1 0 1,-1 0-1,1 0 1,-1 0 0,1 0-1,0 0 1,-1 0 0,1-1-1,0 1 1,0 0 0,1 0-1,-1-1 1,0 1 0,0-1-1,3 3 1,-2-4-7,-1 1 1,0-1-1,0 0 0,1 0 1,-1 1-1,0-1 1,0 0-1,1 0 1,-1-1-1,0 1 0,0 0 1,0 0-1,1-1 1,-1 1-1,0 0 0,0-1 1,0 1-1,1-1 1,-1 0-1,0 1 1,0-1-1,0 0 0,0 0 1,0 1-1,-1-1 1,1 0-1,0 0 1,0 0-1,0-2 0,14-14 56,-1 0 0,17-29 0,-18 25-1190,25-30-1,-38 50 1111,0 1-1,0 0 0,0 0 1,0 0-1,0 0 1,0 0-1,0 0 0,0-1 1,0 1-1,0 0 1,0 0-1,0 0 0,-1 0 1,1 0-1,0 0 1,0 0-1,0 0 0,0 0 1,0-1-1,0 1 1,0 0-1,-1 0 0,1 0 1,0 0-1,0 0 1,0 0-1,0 0 0,0 0 1,0 0-1,-1 0 1,1 0-1,0 0 0,0 0 1,0 0-1,0 0 0,0 0 1,0 0-1,-1 0 1,1 0-1,0 0 0,0 0 1,0 0-1,0 0 1,0 1-1,0-1 0,-1 0 1,1 0-1,0 0 1,0 0-1,0 0 0,0 0 1,0 0-1,0 0 1,0 0-1,0 1 0,0-1 1,0 0-1,-1 0 1,1 0-1,0 0 0,-16 10-637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8 15139,'-8'-2'249,"1"1"0,0-1-1,0 1 1,-1 0 0,1 0-1,-1 1 1,1 0 0,-1 1-1,1 0 1,-1 0 0,1 0-1,0 1 1,-8 2 0,-5 3-65,1 1 1,-1 1-1,-23 15 1,21-10-179,0 2 1,1 0-1,1 1 1,1 1 0,1 1-1,0 0 1,1 2-1,1 0 1,2 1-1,0 0 1,1 1-1,1 0 1,-14 40-1,11-21-45,3 2 0,1-1 0,2 2-1,2-1 1,2 1 0,2 0-1,4 51 1,0-61-33,3-1-1,1 0 1,1 0-1,19 58 1,-19-75 34,0-1 0,1-1 1,1 1-1,0-1 0,1-1 1,1 1-1,0-2 0,1 1 0,0-1 1,1-1-1,19 16 0,-23-22 31,0-1 0,1 0 0,0 0 0,-1-1 0,1 0 0,1-1 0,-1 0 0,0 0-1,1-1 1,0 0 0,-1 0 0,1-1 0,0-1 0,0 0 0,0 0 0,-1-1 0,1 0 0,0-1 0,-1 0 0,1 0-1,-1-1 1,15-6 0,-3-1 52,-1 0-1,-1-2 0,1 0 0,-2-1 0,0-1 0,-1 0 1,0-2-1,25-30 0,-15 13 73,-1-2 0,-2-1 0,-2-1 0,-1-1 0,-2-1 0,19-55 0,-27 61-51,-1 0-1,-2-1 1,-1 0 0,-2 0 0,-1-1 0,-2 1-1,-1-1 1,-6-46 0,2 60-120,-1 0 0,-1 1 0,0 0-1,-2 0 1,0 0 0,-1 1 0,-19-32 0,18 37-16,0 1-1,-1 0 1,0 0 0,-1 1-1,-1 1 1,0 0-1,0 0 1,-1 1 0,0 1-1,-21-12 1,-12 1-214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15579,'3'-11'1071,"2"-6"496,-2 18-637,-1 11 209,4 85 485,-4-44-2068,13 74 0,-12-117 30,1-11 622,2-17-250,-2-1-232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316 315 13547,'12'-4'1240,"-1"13"-848,1 4-184,1 8 664,2 5-367,0 7-217,0 4-40,1 5-88,-2-1-88,-2-1-24,-3-2 32,-1-10-184,-2-2-168,-2-13-232,-4-12 424,-11-3-80,-2-13-57</inkml:trace>
  <inkml:trace contextRef="#ctx0" brushRef="#br0" timeOffset="1">5 106 15451,'-4'-7'1593,"4"-2"-1105,11 2-168,9-1 808,15-2-392,9 0-208,15-3-296,7 0-88,6 3-560,2 1 440,-2 3-80,-6 2-64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 12979,'18'-13'2704,"-17"16"-776,-10 9-923,-4 7-774,0 0-1,2 1 1,0 0 0,1 1 0,1 0 0,1 0-1,0 1 1,2 0 0,1 1 0,-4 37-1,5-13-227,2 0 0,2 0 1,2 0-1,10 55 0,-11-95-52,1 9-82,1 0-1,1 0 1,6 19-1,-9-32 49,0 0-1,0 0 0,0-1 1,0 1-1,1-1 1,-1 1-1,1-1 1,-1 1-1,1-1 1,0 0-1,0 0 0,0 0 1,0 0-1,0 0 1,1 0-1,-1-1 1,1 1-1,-1-1 1,1 1-1,-1-1 0,1 0 1,0 0-1,-1 0 1,1 0-1,4 0 1,-2-2-93,0 1 0,-1-1 0,1 0 0,-1-1 0,1 1 0,-1-1 1,0 0-1,0 0 0,0 0 0,0-1 0,0 1 0,0-1 0,0 0 1,3-3-1,-7 6 169,24-21-656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16115,'6'35'1229,"-2"0"-1,-1 0 0,-2 0 0,-6 67 1,-36 136-702,41-237-519,-1 1-8,1 0 1,-1-1 0,1 1-1,0-1 1,0 1 0,-1 0 0,1-1-1,0 1 1,1 0 0,-1-1-1,0 1 1,0 0 0,1-1 0,-1 1-1,1-1 1,-1 1 0,1 0 0,0-1-1,-1 1 1,1-1 0,0 0-1,0 1 1,0-1 0,0 0 0,3 3-1,0-2-4,0 0 0,0 0 0,0 0 0,0-1 0,1 1-1,-1-1 1,1 0 0,5 0 0,9 2-475,-1 0 0,1-1 1,0-2-1,36-2 0,-37 0 48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17180,'33'79'2307,"-8"-21"-1404,-2 1 0,16 68 0,-35-109-868,0 0 1,-1 1-1,-1-1 0,-1 1 1,-1-1-1,-1 1 1,0-1-1,-1 1 1,-1-1-1,-1 1 0,-9 28 1,2-22 0,-2 0 0,0 0 0,-1-1 0,-1-1 0,-2 0 0,0-1 0,-31 30 0,23-29-36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14803,'-4'7'2129,"2"0"-1201,8-4-328,7-3 2393,8 0-1945,6-4-232,12 2-240,7-2-104,7 4-192,3-1-168,-2 2-480,-1 6-312,-11 6-584,-6-1 1000,-13 3-248,-10-2-169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16900,'13'5'1824,"8"4"-1304,13-3-192,8-1 776,13 1-511,2-3-137,4 0-856,0-2-137,-3 4 417,-5 0-96,-12 1-176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16940,'2'9'1688,"6"1"-1208,20-3-152,14-7 640,15-1-504,9-2-87,4-2-329,1 0-240,-10-1-609,-6 0 689,-22 0-216,-18 1-96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15099,'5'-10'1258,"4"-5"1029,-8 15-2245,-1 0-1,0 0 0,0 0 1,1 0-1,-1 0 1,0-1-1,1 1 0,-1 0 1,0 0-1,1 0 0,-1 0 1,0 0-1,0 0 0,1 0 1,-1 0-1,0 1 1,1-1-1,-1 0 0,0 0 1,1 0-1,-1 0 0,0 0 1,0 0-1,1 1 0,-1-1 1,0 0-1,0 0 1,1 0-1,-1 1 0,0-1 1,0 0-1,0 0 0,1 1 1,-1-1-1,0 0 0,0 0 1,0 1-1,0-1 0,0 0 1,1 1-1,-1-1 1,0 0-1,0 0 0,0 1 1,0-1-1,0 0 0,0 1 1,0-1-1,5 17 302,0-1 0,-1 1 0,-1-1 0,1 23 0,2 2-204,12 103 10,0 218-1,-18-348-91,0-20 32,-1-27-1,17-149 72,-9 124-143,16-95-35,-16 123-34,0 1 0,2 1 0,13-30 1,-20 53 21,0 1-1,0 0 1,0 0 0,1 1 0,0-1 0,-1 0 0,1 1 0,0 0 0,1-1 0,-1 1 0,0 1 0,5-4 0,-6 5 10,0 0 0,0 0 1,0 1-1,0-1 0,0 1 0,0-1 1,0 1-1,0 0 0,0-1 1,1 1-1,-1 0 0,0 0 1,0 1-1,0-1 0,0 0 0,0 1 1,0-1-1,0 1 0,0 0 1,0 0-1,0 0 0,0 0 1,0 0-1,0 0 0,-1 0 0,4 3 1,4 4-1,0 0 0,-1 1 0,0 0 0,0 0 1,-1 1-1,0-1 0,-1 2 0,0-1 0,4 12 0,-6-12 67,0-1-1,-1 1 1,0-1 0,-1 1-1,0 0 1,0 0-1,-1 0 1,0 0-1,-1 0 1,0 0-1,-2 12 1,0-17 6,1 0 1,-1-1 0,1 1 0,-1 0-1,-1-1 1,1 1 0,-1-1-1,1 0 1,-1 0 0,0 0-1,-1 0 1,1 0 0,-1-1 0,0 0-1,1 1 1,-1-1 0,-8 4-1,7-4-44,0-1 0,0 1 0,-1-1-1,1 0 1,-1 0 0,1-1 0,-1 0 0,0 0-1,1 0 1,-1-1 0,0 1 0,0-1-1,1-1 1,-1 1 0,-6-2 0,11 2-76,0 0 0,1 0 1,-1 0-1,0 0 0,1 0 1,-1-1-1,0 1 0,1 0 1,-1 0-1,1-1 0,-1 1 1,0 0-1,1-1 0,-1 1 1,1 0-1,-1-1 1,1 1-1,-1-1 0,1 1 1,-1-1-1,1 1 0,0-1 1,-1 1-1,1-1 0,0 1 1,-1-1-1,1 0 0,-1 0 1,2 0 13,-1 1 0,1 0 0,0-1 0,-1 1 0,1 0 0,-1 0 0,1-1 0,0 1 0,-1 0 1,1 0-1,0 0 0,-1 0 0,1 0 0,-1 0 0,1 0 0,0 0 0,-1 0 0,1 0 0,0 0 0,-1 0 1,1 0-1,0 1 0,-1-1 0,1 0 0,-1 0 0,1 1 0,-1-1 0,1 0 0,-1 1 0,1-1 1,0 1-1,15 8-661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20324,'-1'10'4729,"5"-10"-3768,0-4-529,1-1-80,0 1-328,1 0-104,1-4-600,-2 3-577,-4-7 1033,-1-1-176,0-1-152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5 135 15619,'-1'-2'175,"0"0"-1,1 0 0,-1 0 0,1 0 1,-1 0-1,1-1 0,0 1 0,-1 0 1,1 0-1,1-1 0,-1 1 0,0 0 1,0 0-1,1-1 0,-1 1 1,1 0-1,0 0 0,0 0 0,0 0 1,0 0-1,0 0 0,0 0 0,0 0 1,0 0-1,1 0 0,-1 1 0,1-1 1,0 1-1,-1-1 0,1 1 0,3-2 1,4-4 148,0 1 1,0 0-1,1 1 1,0 0-1,11-3 1,0 0-30,-1 2 0,2 0 0,31-4 0,-43 9-250,-1 0 1,1 0-1,0 1 0,-1 1 0,1 0 1,0 0-1,-1 0 0,1 2 0,-1-1 1,13 5-1,-19-5-38,0-1 1,0 1-1,0 0 0,0 0 0,0 0 1,0 0-1,-1 0 0,1 1 1,-1-1-1,1 1 0,-1-1 0,0 1 1,0 0-1,0 0 0,0 0 1,-1 0-1,1 1 0,1 5 0,-2-3-1,0-1-1,0 1 0,-1 0 1,0 0-1,0-1 0,0 1 1,-1 0-1,0-1 1,0 1-1,-3 9 0,-4 5 4,-1 1-1,0-2 1,-2 1 0,-24 33-1,0-7 39,-1-2 0,-3-1-1,-2-2 1,-53 42-1,122-87-42,13-1-143,1 2 1,-1 2-1,0 1 0,68 10 1,-44-3-1066,-61-6 1091,0-1 0,0 0 1,0 0-1,0 0 0,0 0 0,0 0 1,0-1-1,-1 1 0,1-1 0,0 0 0,0 0 1,-1-1-1,1 1 0,0-1 0,-1 0 1,1 0-1,-1 0 0,5-4 0,10-18-597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32 305 16684,'-1'-1'68,"0"1"1,1 0-1,-1 0 1,0 0 0,0-1-1,0 1 1,0 0 0,0 0-1,0 0 1,0 0-1,0 1 1,1-1 0,-1 0-1,0 0 1,0 0-1,0 1 1,0-1 0,0 0-1,1 1 1,-1-1 0,0 1-1,0-1 1,1 1-1,-1-1 1,0 1 0,1 0-1,-1-1 1,0 1-1,1 0 1,-1-1 0,1 1-1,-1 0 1,1 0 0,-1 0-1,1-1 1,0 1-1,0 0 1,-1 0 0,1 0-1,0 0 1,0 0-1,0 0 1,0 1 0,-2 7 178,1 0-1,1 0 1,0 13 0,0-17-97,3 50 32,3-1 0,2 0 0,2 0 0,3 0 0,2-2 0,3 0 0,36 77-1,-51-122-132,1 0-1,0 0 0,1 0 0,-1 0 0,1-1 0,6 6 1,-10-11-35,0 0 1,0 0 0,0 0 0,0 0 0,0-1 0,0 1 0,1 0 0,-1-1-1,0 1 1,0-1 0,1 1 0,-1-1 0,0 0 0,1 0 0,-1 1 0,0-1-1,3 0 1,-3-1-2,0 1-1,1-1 0,-1 1 1,1-1-1,-1 0 0,0 1 0,0-1 1,1 0-1,-1 0 0,0 0 1,0 0-1,0 0 0,0 0 1,0 0-1,0 0 0,0-1 0,0 1 1,0 0-1,0-2 0,8-18 50,-1 1-1,-1-1 0,0 0 0,-2-1 1,0 1-1,1-25 0,-4 35-43,4-45 18,-3 1-1,-2 0 1,-2-1-1,-2 1 1,-3 0-1,-3 0 1,-22-78-1,28 122-30,1 7-5,1 0 0,-1 0 0,1 0-1,0 0 1,0 0 0,1-1 0,-1 1-1,1 0 1,0-7 0,34 36-63,-22-16 60,1-1-1,0 0 1,0 0-1,1-2 1,0 1-1,0-2 1,1 0 0,-1-1-1,1 0 1,19 2-1,-16-5 1,0 0-1,0-1 0,-1-1 1,1-1-1,-1 0 0,1-2 1,-1 0-1,27-9 0,169-85-27,-32 13-36,-152 73 6,2 2 0,-1 1 0,1 1 0,38-4 1,-53 11 25,0 1 1,0 1 0,0 1-1,-1 0 1,1 1 0,0 1-1,29 11 1,-42-14 35,-1 0 0,1 1 0,0-1 0,-1 1 0,1 0 1,-1 0-1,1 0 0,-1 0 0,0 1 0,0-1 0,0 0 0,0 1 0,0-1 0,-1 1 0,1 0 1,-1 0-1,1 0 0,-1-1 0,0 1 0,0 0 0,-1 1 0,2 3 0,0 8 50,-1 0-1,0 1 1,-2 20 0,1-21 10,-8 168-1501,7-179 1127,-1 2-95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14347,'0'-1'200,"0"0"1,0 0-1,0 0 0,0 0 1,0 0-1,1 0 0,-1 0 1,1 0-1,-1 0 0,0 0 0,1 0 1,0 0-1,-1 0 0,1 0 1,-1 1-1,1-1 0,0 0 1,1-1-1,-1 3-52,-1-1 1,1 1-1,-1-1 0,1 1 0,-1-1 1,1 1-1,-1-1 0,0 1 1,1-1-1,-1 1 0,0 0 1,1-1-1,-1 1 0,0 0 1,0-1-1,0 1 0,1 0 0,-1-1 1,0 2-1,5 47 1878,-5 9-1396,-15 111 0,0-23-335,15-145-284,0 0 0,0 0-1,-1 1 1,1-1 0,0 0 0,0 0 0,0 1 0,1-1 0,-1 0-1,0 1 1,0-1 0,1 0 0,-1 0 0,0 0 0,1 1-1,-1-1 1,1 0 0,0 0 0,-1 0 0,1 0 0,0 0-1,0 0 1,0 0 0,1 1 0,-1-2 5,0 0 0,1 0 0,-1 0 0,0-1 0,0 1 0,0 0 0,1-1 0,-1 1-1,0 0 1,0-1 0,0 0 0,0 1 0,0-1 0,0 0 0,0 1 0,0-1 0,0 0 0,0 0 0,-1 0 0,1 0 0,0 0 0,0 0 0,-1 0 0,1 0 0,0-2-1,108-176 1062,-9 11-548,-86 148-537,13-21-829,-26 40 792,-1 1 1,0 0 0,0 0 0,0 0-1,0-1 1,1 1 0,-1 0 0,0 0 0,0-1-1,0 1 1,0 0 0,0-1 0,0 1-1,0 0 1,0 0 0,0-1 0,0 1 0,0 0-1,0-1 1,0 1 0,0 0 0,0 0-1,0-1 1,0 1 0,0 0 0,0-1-1,0 1 1,0 0 0,0 0 0,0-1 0,-1 1-1,1 0 1,0 0 0,0-1 0,0 1-1,0 0 1,-1 0 0,1 0 0,0-1 0,0 1-1,-1 0 1,1 0 0,0 0 0,0 0-1,-1 0 1,1 0 0,0-1 0,0 1-1,-1 0 1,1 0 0,0 0 0,-1 0 0,1 0-1,0 0 1,0 0 0,-1 0 0,1 0-1,-17 4-886,5 2 143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16572,'5'23'1904,"7"1"-1272,1 1-216,2 3 1040,3-1-647,2 3-185,0-1-488,0 1-384,-3-5-680,-1-2-353,-8-8 953,0-8-232,-4-14-240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15771,'0'0'88,"1"-1"1,-1 1-1,0-1 0,1 1 0,-1-1 0,1 1 0,-1-1 0,1 1 0,-1 0 0,1-1 0,-1 1 1,1 0-1,-1-1 0,1 1 0,-1 0 0,1 0 0,-1 0 0,1-1 0,-1 1 0,1 0 0,0 0 0,-1 0 1,1 0-1,-1 0 0,1 0 0,0 0 0,-1 0 0,1 0 0,-1 0 0,1 1 0,-1-1 0,1 0 1,0 0-1,-1 0 0,1 1 0,-1-1 0,1 0 0,-1 1 0,1-1 0,-1 0 0,1 1 0,-1-1 0,0 1 1,1-1-1,-1 1 0,0-1 0,1 1 0,-1-1 0,0 1 0,1-1 0,-1 1 0,0-1 0,0 1 0,0-1 1,0 1-1,1 0 0,-1-1 0,0 1 0,0-1 0,0 1 0,0 0 0,1 8 419,0 0 0,-1 0-1,0 12 1,-1-12-418,-1 16 240,-1-1-1,-1 1 1,-1-1-1,-1 0 1,-1 0-1,-14 28 1,12-29-211,0 1 1,2 0-1,0 0 0,2 0 1,0 1-1,-1 31 1,9-15-82,-2-38-17,-1 1 1,1-1-1,0 0 1,0 0 0,0-1-1,0 1 1,0 0-1,1 0 1,-1 0 0,1-1-1,2 4 1,20-17 1264,-15 10-1251,0 1-1,0 0 1,11 2-1,-13-1-18,1 0 0,-1 0 0,1-1-1,-1 0 1,13-2 0,-8-2-13,0 0 0,17-8 0,-19 8-4,-1 0 1,1 0 0,0 1-1,17-3 1,-26 6-31,1 0 0,-1 0 0,1 0 0,-1 0 0,1 0 0,-1 0 0,1 1 1,-1-1-1,1 0 0,-1 1 0,1-1 0,-1 1 0,1 0 0,-1-1 0,0 1 0,1 0 0,-1 0 1,0 0-1,0 0 0,0 0 0,0 0 0,0 0 0,1 2 0,-3-10-3633,1-11 2288,0 12 814,0-7-331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17788,'-10'2'1736,"4"2"-1072,4 0-264,2 0 1017,3-1-361,12 0-368,3 0-160,8-3-176,1 0-72,6-3-48,-1 0-72,1 0-160,-2 1-128,-6 2-488,-5 0-488,-7 0 872,-3 0-120,-9 0-208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17892,'11'-12'2228,"-12"13"-1251,-1 1-797,-7 7 235,1 0 0,0 1 0,0 0 0,1 1 0,1-1 1,0 1-1,-6 14 0,2 0-397,0 1-1,-6 33 1,12-43-14,2-1 0,0 1 0,0 26 0,2-34-13,0-1 0,1 1-1,0 0 1,1 0-1,0-1 1,0 1-1,0-1 1,1 1 0,5 8-1,-8-15-15,0 0 0,1 0 0,-1 0 0,1 0 0,-1 0-1,1 0 1,-1 0 0,1 0 0,0 0 0,-1 0 0,1-1-1,0 1 1,0 0 0,0-1 0,0 1 0,-1 0 0,1-1 0,0 1-1,0-1 1,0 1 0,0-1 0,0 0 0,0 1 0,0-1 0,0 0-1,1 0 1,-1 1 0,0-1 0,0 0 0,0 0 0,0 0 0,0-1-1,0 1 1,0 0 0,0 0 0,0 0 0,0-1 0,0 1-1,0-1 1,0 1 0,0-1 0,0 1 0,0-1 0,0 1 0,0-1-1,0 0 1,0 0 0,5-5-99,-1 0-1,1 0 1,-2-1-1,1 0 1,4-7-1,-9 13 136,20-32-396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19916,'-10'7'1945,"2"0"-1529,3 0-216,1 0 1208,4-2-1512,3-1-472,3-4 104,1-1 312,6-5-216,1 2-80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14475,'1'17'1304,"21"-15"-720,8-2-199,17-6 327,6-1-24,6-2-344,4-1-360,-3-7 232,0 0-96,-9-5-256</inkml:trace>
  <inkml:trace contextRef="#ctx0" brushRef="#br0" timeOffset="1">527 0 16091,'25'1'683,"0"2"0,-1 0 0,1 2 0,27 8-1,-46-11-655,1 0-1,-1 0 0,-1 1 0,1-1 0,0 1 1,-1 1-1,1-1 0,-1 1 0,0 0 0,5 5 0,-8-7-27,1 1-1,-1 0 0,0 0 0,-1 0 0,1 0 0,0 0 0,-1 0 0,0 0 0,1 1 0,-1-1 1,-1 0-1,1 1 0,0-1 0,-1 1 0,0-1 0,0 0 0,0 1 0,0-1 0,0 1 0,-2 3 1,0 4 0,-1 1 0,-1-2 0,0 1 1,0 0-1,-1-1 0,-1 0 1,-6 11-1,-54 65-350,33-46-67,-23 35 140,40-54 109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17436,'2'4'208,"0"-1"1,-1 1-1,0-1 1,0 1-1,0 0 1,0 0-1,0-1 1,-1 1-1,0 0 1,1 0-1,-1 0 1,-1 0-1,0 7 1,0 10 561,-3 175 721,3 144-983,2-331-483,-1-2 24,0 0 0,1 0 0,0 0-1,0 0 1,3 7 0,-4-13-33,0 0 0,0 0 0,1 0-1,-1-1 1,1 1 0,-1 0 0,0 0 0,1-1 0,0 1-1,-1-1 1,1 1 0,-1 0 0,1-1 0,0 1 0,-1-1-1,1 1 1,0-1 0,0 1 0,1-1 0,-1 1 10,0-1 1,1 0-1,-1 0 1,0-1-1,0 1 1,1 0-1,-1 0 1,0-1-1,0 1 1,0 0-1,1-1 1,-1 1-1,0-1 1,0 0-1,0 1 1,0-1-1,2-1 1,67-56 878,105-110 0,-172 165-905,7-8-26,29-32-580,-36 40 422,0 0 0,-1-1 0,0 0-1,0 1 1,0-1 0,0 0 0,0 0-1,-1 0 1,0 0 0,2-8 0,-5 7-284,-5 7-119</inkml:trace>
  <inkml:trace contextRef="#ctx0" brushRef="#br0" timeOffset="1">263 573 20156,'20'18'1481,"-2"-1"-1185,2-3-168,0-2 208,2-1-552,-5-4-1689,2 2 1689,-5-6-320,0-2-176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17644,'6'0'1992,"4"0"-1336,4 1-280,3 1 1297,9 1-977,3-2-184,4 0-192,1-1-112,0 2-584,-2-2-568,-3 1 808,-5 1-120,-10-1-144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16452,'0'8'1720,"3"95"1880,-2-86-3596,1 0 0,1 0 0,0 0 0,1 0 0,7 16 1,-11-32 9,0 0 0,1 1 0,-1-1 0,1 0 0,0 1 0,0-1 0,-1 0 0,1 0 0,0 0 0,0 1 0,0-1 0,0 0 0,0 0 0,0-1 0,1 1 0,-1 0 0,0 0 1,0 0-1,1-1 0,-1 1 0,0-1 0,1 1 0,-1-1 0,2 1 0,0-1 9,-1 0-1,0-1 1,0 1 0,0-1 0,1 1 0,-1-1-1,0 0 1,0 0 0,0 0 0,0 0-1,0 0 1,0 0 0,-1 0 0,3-3 0,6-4 61,-1-2 1,-1 1 0,1-1-1,8-13 1,54-99 404,-39 64-322,-31 58-165,-1 0-1,0 0 1,0 0-1,0 0 1,0 0-1,0 0 0,0 1 1,0-1-1,0 0 1,0 0-1,0 0 1,0 0-1,0 0 1,0 0-1,0 0 1,1 0-1,-1 0 1,0 0-1,0 0 1,0 0-1,0 0 1,0 0-1,0 0 1,0 0-1,0 0 1,0 0-1,1 0 1,-1 0-1,0 0 1,0 0-1,0 0 1,0 0-1,0 0 1,0 0-1,0 0 1,0 0-1,0 0 1,1 0-1,-1 0 1,0 0-1,0 0 1,0 0-1,0 0 1,0 0-1,0 0 1,0 0-1,0-1 1,0 1-1,0 0 1,0 0-1,0 0 1,1 0-1,-1 0 1,0 0-1,0 0 0,0 0 1,0 0-1,0 0 1,0-1-1,0 1 1,0 0-1,0 16 41,-4 33-18,3-34 1,-3 25-10,3 0 1,5 53-1,-4-89-8,0-1-1,1 1 0,0-1 1,0 1-1,0-1 0,0 0 1,1 1-1,-1-1 0,3 4 1,-3-6-2,-1-1 0,1 1 0,-1 0 0,1 0 0,0-1 0,-1 1 0,1-1 0,0 1 0,0-1 0,0 1 0,-1-1 0,1 1 0,0-1 0,0 0 0,0 1 0,0-1 0,0 0 1,0 0-1,-1 0 0,1 1 0,0-1 0,0 0 0,0 0 0,0-1 0,0 1 0,0 0 0,0 0 0,0 0 0,0-1 0,0 1 0,-1 0 0,1-1 0,0 1 0,0 0 0,0-1 0,-1 1 0,1-1 0,1-1 0,5-3 41,1-2 0,-1 1-1,-1-1 1,1 0-1,8-13 1,27-45 217,-23 35-103,-9 13-58,0 3 122,-1-1 0,0 0 0,10-28 1,-19 43-214,0 0 0,0-1 0,0 1 0,0 0 0,0-1 1,0 1-1,0 0 0,0-1 0,0 1 0,0 0 0,0-1 1,0 1-1,0 0 0,0-1 0,-1 1 0,1 0 0,0-1 1,0 1-1,0 0 0,-1-1 0,1 1 0,0 0 0,0 0 1,-1-1-1,1 1 0,0 0 0,-1 0 0,1 0 0,0 0 1,-1-1-1,1 1 0,-1 0 0,-14-6-458,5 3-480,-17-17-1212,18 16 1447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19444,'0'1'114,"1"0"-1,0 0 1,-1 0-1,1 0 1,-1 0-1,0 0 1,1 0-1,-1 0 1,0 0-1,1 0 1,-1 0-1,0 1 1,0-1-1,0 0 1,0 0 0,0 0-1,0 0 1,0 0-1,-1 2 1,1 0 117,-6 58 707,-2-1-1,-26 97 1,18-89-719,-12 100 0,27-165-207,1 0 0,-1-1 0,1 1-1,0 0 1,0 0 0,0 0 0,1-1 0,-1 1-1,0 0 1,1 0 0,0-1 0,0 1-1,0 0 1,0-1 0,0 1 0,0-1 0,1 1-1,-1-1 1,1 0 0,3 4 0,-2-4 5,0 0 0,1 0 0,-1-1 0,1 0 0,-1 1 0,1-1 0,-1-1 0,1 1 0,0 0 0,-1-1 0,1 0 0,0 0 0,-1 0 0,7-1 0,4 0-207,0-1 1,1 0-1,-1-1 0,0-1 1,0 0-1,-1-1 0,16-7 1,-19 7-165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16179,'-12'3'1409,"9"1"-865,6 1-144,17 1 632,9-2-56,18 3-255,6 0-105,9-1-184,2 0-80,1-2-440,-2-1-272,-7-2-624,-9 1 807,-12-7-175,-7 0-176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13371,'2'16'1552,"7"1"-808,2 0-272,10 0 1785,4 3-1353,15-3-304,6-1-56,7-7-64,3-6-95,3-3-185,-2-7-248,-4-5-657,-1-1-183,-15-3 696,-2-5-168,-14-3-160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13763,'2'-2'171,"0"1"0,0-1 0,1 0 0,-1 1 0,1 0 0,-1 0-1,1 0 1,0 0 0,-1 0 0,1 0 0,0 1 0,0-1 0,0 1 0,-1 0 0,1 0 0,4 0 0,50 8 1287,-36-4-1088,-19-4-361,51 8 138,0 2 0,0 2 1,68 25-1,-118-36-142,-1 0 0,1 1 1,-1-1-1,1 0 0,-1 1 0,0-1 1,1 1-1,-1 0 0,0-1 1,0 1-1,0 0 0,-1 0 0,1 1 1,2 2-1,-3-3 5,-1 0 0,1 0-1,-1 0 1,1 0 0,-1 0 0,0-1 0,0 1-1,0 0 1,0 0 0,0 0 0,-1 0 0,1 0-1,0 0 1,-1 0 0,1-1 0,-1 1 0,0 0-1,0 0 1,0-1 0,1 1 0,-3 2-1,-21 31 373,-56 61-1,17-22-37,62-72-331,-35 43-125,1 1 0,3 2 0,-34 67 1,57-95-59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17364,'11'-7'1352,"1"17"-1008,-1 14-144,1 20 504,-2 11-152,0 17-288,0 3-88,-2 4-80,-2-4-55,-1-15-226,-1-11-95,2-29-304,2-20-168,5-35 560,4-15-152,5-19-168</inkml:trace>
  <inkml:trace contextRef="#ctx0" brushRef="#br0" timeOffset="1">404 0 14163,'-3'36'1312,"1"6"-816,0 2-152,2 11 497,0 3-145,4 5-176,2-1-88,-1-8-240,2-3-168,-1-18-432,-2-13-184,-2-25 472,-2-12-104,0-20-112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15355,'-1'-2'1393,"8"1"-753,6-2-160,10-1 728,10-3-152,16-3-232,7-2-71,11-1-137,3 0-48,0 0-336,-1 3-200,-10 6-856,-6 3 784,-17-1-152,-6-1-112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16179,'6'0'1649,"-6"7"-1153,-2 11-152,-1 3 784,0 9-488,2 5-144,1 8-231,3 2-105,0 6-328,0-3-329,-2-6 409,-1-13-64,-6-17-48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13539,'0'-1'117,"0"0"0,0 0-1,0 0 1,0 0 0,1-1 0,-1 1 0,0 0 0,1 0-1,-1 0 1,1 0 0,-1 0 0,1 0 0,-1 0 0,1 0-1,1-1 1,-2 2-42,1 1 1,-1-1-1,0 0 0,1 1 1,-1-1-1,1 0 0,-1 1 0,0-1 1,1 0-1,-1 1 0,0-1 0,0 1 1,1-1-1,-1 1 0,0-1 1,0 0-1,0 1 0,0-1 0,1 1 1,-1-1-1,0 1 0,0 0 0,8 45 1816,-8-43-1893,10 93 1296,-7-48-1552,18 82 0,-19-124 15,-1 0 0,0 0 0,0-1 1,0 1-1,-1 10 0,-1-9-254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15459,'1'1'2742,"-8"14"-1473,-12 25-5,-8 17-1056,1 1-1,3 1 1,3 1 0,2 1 0,4 0 0,-10 82 0,21-118-195,2-1 0,1 1 1,5 37-1,-5-56-50,1 0 0,0 0 1,0 0-1,1 0 0,0 0 0,0 0 0,0-1 0,1 1 0,0-1 0,0 1 1,0-1-1,1 0 0,-1 0 0,1-1 0,0 1 0,1-1 0,-1 0 0,1 0 0,9 6 1,-9-8-71,1 0 1,-1-1-1,1 1 1,0-1-1,-1-1 1,1 1-1,0-1 1,0 0-1,-1 0 1,1 0-1,0-1 1,0 0-1,-1 0 1,1-1-1,0 1 1,-1-1-1,0 0 1,1-1-1,-1 1 1,7-6-1,14-12-429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 16516,'1'-1'100,"0"0"1,0 0 0,-1 0 0,1 0-1,0 1 1,0-1 0,0 0 0,0 1-1,0-1 1,0 0 0,0 1 0,0-1-1,2 0 1,-2 1-65,-1 0 0,1 0 0,-1 0 0,1 0 0,-1 0 0,0 1 0,1-1 0,-1 0 0,1 0 0,-1 0 0,0 0 0,1 0 0,-1 1 0,1-1 1,-1 0-1,0 0 0,1 1 0,-1-1 0,0 0 0,1 1 0,-1-1 0,0 0 0,0 1 0,1-1 0,-1 1 0,2 2 114,-1 1 1,0 0-1,0-1 0,0 1 1,0 0-1,-1-1 0,1 8 1,-1 23 552,-1 1 1,-10 67-1,-25 68 42,36-168-737,-85 278 345,73-242-351,11-35-1,0 0 0,0 0 0,0 0 1,0 0-1,1 0 0,-1 0 1,1 1-1,0-1 0,0 6 0,1-8-1,-1-1 0,1 1 0,-1 0 0,0 0 0,1-1 0,-1 1 0,1 0 0,0 0 0,-1-1 0,1 1-1,0-1 1,-1 1 0,1-1 0,0 1 0,-1-1 0,1 1 0,0-1 0,0 1 0,0-1 0,0 0-1,-1 0 1,1 1 0,0-1 0,0 0 0,0 0 0,0 0 0,0 0 0,0 0 0,-1 0 0,1 0 0,0 0-1,0 0 1,0-1 0,0 1 0,0 0 0,1-1 0,32-7-14,56-21 0,-28 7-402,71-17-1902,-113 35 1799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17444,'17'17'1608,"-4"9"-1256,6 7-168,1 7 776,7 12-584,0 7-87,-1 11-41,-4 4-72,-8 9-16,-4 5-24,-18 5-24,-11 3-56,-20-1-288,-7-2-312,-14-10 480,-1-3-112,2-14-89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14251,'0'-1'87,"0"1"0,0-1 0,0 0 0,0 0-1,0 1 1,0-1 0,0 0 0,0 1 0,0-1 0,0 0 0,0 0-1,0 1 1,0-1 0,1 0 0,-1 1 0,0-1 0,0 0 0,1 1 0,-1-1-1,0 1 1,1-1 0,-1 0 0,1 1 0,-1-1 0,1 1 0,-1-1-1,1 1 1,-1 0 0,1-1 0,0 1 0,-1-1 0,1 1 0,0 0 0,-1 0-1,1-1 1,0 1 0,-1 0 0,1 0 0,0 0 0,-1 0 0,1 0 0,1 0-1,39-6 1686,-33 6-1355,337-7 2793,-143 8-4402,-183-2 755,-13 0 199,0 1-1,0 0 0,0 0 0,0 0 0,0 0 0,0 1 1,0 0-1,0 0 0,9 4 0,-9-1-453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15275,'3'-4'1465,"13"-5"-817,4-1-184,13 2 664,8 2-224,14 5-288,3 1-31,7 4-177,-2 4-192,-3 5-592,-3 2-377,-9-5 625,-10-2-128,-10-5-80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47 13227,'0'-2'147,"0"1"-1,0 0 1,-1 0 0,1 0-1,0-1 1,-1 1 0,1 0 0,-1 0-1,1 0 1,-1 0 0,0 0 0,0 0-1,1 0 1,-1 0 0,0 0-1,0 0 1,0 1 0,0-1 0,0 0-1,0 1 1,0-1 0,-2-1 0,1 2 50,-1-1 0,1 0 1,-1 1-1,0 0 0,1-1 1,-1 1-1,0 0 0,1 0 1,-1 1-1,-3 0 0,-1 0 96,-1 1-1,1 1 0,-1-1 0,1 1 0,0 0 1,-12 8-1,8-2-195,0 0 1,1 1-1,0 0 1,0 0 0,1 1-1,0 0 1,1 1-1,1 0 1,0 0-1,0 1 1,-7 22-1,6-12-82,0 1 0,2 1 0,1-1 0,1 1 0,-2 45 0,6-41-5,1-1-1,1 1 1,10 42 0,-9-57-8,1 0 1,0-1-1,1 1 0,0-1 1,1 0-1,0-1 0,2 1 1,16 22-1,-22-32-2,1 0 0,0 0 0,0 0 0,0-1 0,0 1 0,0-1 0,1 1 0,-1-1 0,1 0 1,-1-1-1,1 1 0,0-1 0,0 1 0,0-1 0,0 0 0,-1 0 0,1-1 0,1 1 0,-1-1 0,0 0 0,0 0 0,0-1 0,0 1 0,0-1 0,0 1 0,0-1 0,-1-1 0,1 1 0,6-3 0,5-3 5,-1-1 0,-1 0 0,1-1 0,-1 0 0,-1-1-1,0-1 1,17-18 0,-3-2 28,43-63-1,-40 49 10,29-63-1,-48 87-19,-1 0 0,-2-1 0,0 0-1,-1 0 1,5-38 0,-10 52-13,-1 0-1,0 0 1,0 0 0,-1-1 0,0 1 0,-1 0 0,1 0-1,-2 0 1,1 1 0,-1-1 0,0 1 0,-1-1-1,1 1 1,-10-12 0,10 15-24,0 0 1,-1 0-1,1 0 0,-1 1 1,0-1-1,0 1 0,-1 0 1,1 0-1,-1 1 0,1-1 1,-1 1-1,0 0 0,0 0 1,0 1-1,0-1 0,0 1 0,0 0 1,0 1-1,0-1 0,0 1 1,-1 0-1,1 0 0,-8 2 1,-1 1-123,0 0 0,1 1 0,0 1 1,0 0-1,0 0 0,1 2 0,0-1 0,0 2 1,0-1-1,1 2 0,0-1 0,1 2 0,-12 12 1,-5 11-326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11282,'7'11'1657,"6"-2"-897,12-5-160,6-2 1873,12-2-1617,6-2-88,4-3-104,0-1-152,-4-1-400,-2 1-320,-13 2 1849,-8 1-1577,-16 3 40,-7-2 72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44 258 13611,'-23'66'7480,"16"-41"-7281,2 1 0,-3 26 1,8-50-205,0 1 0,0 0 0,-1 0 0,1 0 1,1 0-1,-1-1 0,0 1 0,1 0 0,0 0 1,-1-1-1,1 1 0,0 0 0,0-1 0,1 1 0,-1-1 1,0 1-1,1-1 0,0 1 0,-1-1 0,1 0 1,0 0-1,0 0 0,0 0 0,1 0 0,-1-1 1,0 1-1,1-1 0,-1 1 0,1-1 0,-1 0 1,1 0-1,0 0 0,-1 0 0,1 0 0,0-1 0,4 1 1,0 0-108,0-1 1,0 1-1,0-1 0,0-1 1,0 0-1,-1 0 1,1 0-1,0-1 1,0 1-1,-1-2 1,1 1-1,-1-1 1,0 0-1,7-4 1,14-14-196,-6-5-124</inkml:trace>
  <inkml:trace contextRef="#ctx0" brushRef="#br0" timeOffset="1">221 377 15747,'-8'23'1513,"1"3"-953,0-1-232,4 1 608,3 0-144,7-2-328,4-2-280,7-6-792,4-5 608,4-5-144,0-3-88</inkml:trace>
  <inkml:trace contextRef="#ctx0" brushRef="#br0" timeOffset="2">649 0 16604,'0'0'1232,"-8"17"-928,1 5-88,0 11 520,1 4-176,2 4-280,3 2-56,4-4-24,5-7 0,11-14-80,1-6-176,7-14-584,2-11-160,-1-14 648,1-9-144,-2-5-112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13427,'-9'20'1712,"-2"13"-776,-2 4-327,-2 8 1319,0 3-744,3 7-280,1-2-143,5-6-297,3-1-160,3-12-408,1-4-296,4-8 256,-1-6 56,2-6-88,-2-2-56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13403,'-6'4'1880,"7"2"-1048,14-3-239,5 0 2023,11-3-1808,8 1-128,7-1-183,4 0-145,4-1-432,-1-2-344,-8 1-545,-5 0 497,-17-3 184,-12 4-192,-15 1-168</inkml:trace>
  <inkml:trace contextRef="#ctx0" brushRef="#br0" timeOffset="1">107 121 14467,'-2'13'1480,"18"-8"-751,7-5-281,13-6 808,6-1-392,9-2-304,6 0-304,-1-3 32,0-1-80,-14 3-216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15739,'-5'-11'1617,"5"4"-1129,15 5-216,6-1 968,8 3-1176,4 0-424,1 3 408,1-1-120,8 5-128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16940,'2'1'1352,"-1"11"-1040,-1 5-96,1 10 624,-1 2-272,3 5-288,2 5-96,-1 5-120,0 2 56,2-3 0,-2-1-72,-1-4-104,-2 1-80,-1-3-408,-1-2-216,-3-9 624,-2-10-152,0-13-120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15419,'4'17'1018,"0"1"0,-1 0 0,-1 0 1,0 0-1,-2 20 0,0-18-773,1 1 0,1-1 1,5 25-1,-7-43-244,1 0 1,0 0-1,-1 0 0,1 0 1,0 0-1,0 0 0,0 0 1,1-1-1,-1 1 1,0 0-1,1-1 0,-1 1 1,1-1-1,-1 1 0,1-1 1,0 0-1,-1 0 1,1 0-1,0 0 0,0 0 1,0 0-1,0 0 0,0 0 1,3 0-1,5 1-66,-1-1-1,1 0 1,-1-1 0,14-1-1,15 2-189,-31 0 199,1 0-1,0 1 1,-1 0 0,1 0 0,-1 1 0,0 0 0,0 0 0,11 7 0,-15-8 40,0 1 1,0-1 0,0 1 0,0 0 0,0-1-1,0 1 1,-1 0 0,1 1 0,-1-1 0,0 0 0,0 1-1,0-1 1,0 1 0,-1 0 0,1 0 0,-1-1 0,0 1-1,1 6 1,-2-7 11,-1 0 0,1 0 0,-1 0 0,1 0 0,-1 0 0,0 0 0,0 0-1,0 0 1,-1-1 0,1 1 0,0 0 0,-1-1 0,0 1 0,0-1 0,0 0 0,0 1 0,0-1 0,0 0 0,0 0-1,-5 2 1,-5 5 17,0-1 0,-25 12 1,28-15-28,-1-1 1,0 0 0,0-1 0,0 0 0,-1-1 0,1 0-1,-1 0 1,1-1 0,-1-1 0,-16 0 0,22-1-88,0 1 0,0-1 0,1 0 1,-1-1-1,0 1 0,0-1 0,1 0 0,-1 0 1,1 0-1,0-1 0,0 1 0,0-1 0,0 0 1,0-1-1,0 1 0,1-1 0,-1 1 0,1-1 1,0 0-1,0 0 0,1 0 0,-1-1 1,1 1-1,-3-9 0,2 5-8,1 0-1,0 0 1,-1-14 0,0-30-498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15411,'19'-3'1769,"4"1"-993,1-1-320,8-2 872,4 3-272,2-3-503,4-2-553,-3-7 160,-5-2-152,-1-4-144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42 17500,'1'-1'96,"0"0"-1,0 1 1,0-1 0,-1-1 0,1 1 0,0 0-1,0 0 1,-1 0 0,1 0 0,-1-1 0,1 1 0,-1 0-1,1 0 1,-1-1 0,0 1 0,1 0 0,-1-1-1,0 1 1,0-3 0,-1 3-59,1 0 1,0 0-1,-1 1 1,1-1-1,-1 0 0,1 0 1,-1 0-1,0 0 1,1 1-1,-1-1 0,0 0 1,1 1-1,-1-1 0,0 0 1,0 1-1,0-1 1,0 1-1,0 0 0,1-1 1,-1 1-1,0-1 1,0 1-1,0 0 0,0 0 1,0 0-1,0 0 1,0-1-1,-2 2 0,-5-2 99,-1 1 0,0 1 0,1 0-1,-1 0 1,0 0 0,1 1-1,0 1 1,-10 3 0,-63 31-83,56-25-197,0 2-1,1 1 0,-40 32 1,63-45 104,-1-1 1,1 0-1,0 0 1,-1 0-1,1 0 1,0 1 0,0-1-1,0 1 1,0-1-1,0 1 1,1-1 0,-1 1-1,0-1 1,1 1-1,-1 0 1,0 3 0,1-4-2,0 0 0,1 0 0,-1-1 0,0 1 0,0 0 0,1 0 0,-1 0 1,1 0-1,-1 0 0,1 0 0,-1-1 0,1 1 0,-1 0 0,1 0 0,0-1 0,-1 1 1,1 0-1,0-1 0,0 1 0,-1-1 0,3 1 0,4 3-170,0-2-1,0 1 1,0-1-1,0 0 1,15 1 0,22 3-424,45 7-211,-78-10 794,-1-1 0,1 2 0,-1-1 0,0 1-1,0 1 1,9 5 0,-15-8 52,-1 1-1,0-1 1,0 1 0,0-1-1,0 1 1,0 0 0,0 0-1,-1 0 1,1 0 0,-1 1-1,0-1 1,0 1 0,0-1-1,-1 1 1,1 0 0,1 6-1,-2-5 25,-1 1 0,0-1 0,1 0 0,-2 1 0,1-1 0,0 0 0,-1 1 0,0-1 0,-1 0 0,1 0 0,-3 6 0,-2 2 106,0 0 0,-1-1 0,-1 0 0,0 0 0,0-1 0,-1 0 0,-1 0 0,-16 14 0,18-18-14,-1 0 0,0 0 0,0 0 1,0-2-1,-1 1 0,0-1 0,0 0 0,0-1 0,-1 0 0,0-1 0,1 0 0,-1-1 1,0 0-1,0-1 0,-20 1 0,27-3-114,0 1 1,1-1-1,-1 0 1,0 0-1,1 0 1,-1-1-1,1 1 1,-1-1-1,1 0 0,-1 0 1,1 0-1,0-1 1,0 1-1,0-1 1,1 1-1,-1-1 1,0 0-1,1 0 1,0 0-1,0 0 0,0-1 1,0 1-1,0-1 1,1 1-1,-1-1 1,1 1-1,0-1 1,0 0-1,1 0 0,-1-3 1,-1-45-66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16315,'-1'25'701,"-5"29"-1,3-30-593,-1 35 1,5-34 5,1-1 0,1 1 0,2-1 0,13 44 1,-3-27-19,37 73 0,-133-227 57,40 58-72,-10-10 53,51 65-133,0 0 1,0 0-1,0-1 1,0 1-1,0 0 1,0 0-1,0 0 0,0 0 1,0 0-1,0 0 1,0-1-1,0 1 0,0 0 1,1 0-1,-1 0 1,0 0-1,0 0 1,0 0-1,0 0 0,0-1 1,0 1-1,0 0 1,1 0-1,-1 0 0,0 0 1,0 0-1,0 0 1,0 0-1,0 0 0,0 0 1,1 0-1,-1 0 1,0 0-1,0 0 1,0 0-1,0 0 0,0 0 1,1 0-1,-1 0 1,0 0-1,0 0 0,0 0 1,0 0-1,0 0 1,1 0-1,-1 0 1,0 0-1,0 0 0,0 0 1,0 0-1,0 0 1,0 1-1,0-1 0,1 0 1,-1 0-1,0 0 1,0 0-1,12 3-17,9 2-297,1-1 0,-1 0 0,1-2 0,0 0 0,0-2 0,1 0 0,-1-2 1,0 0-1,-1-2 0,1 0 0,-1-1 0,1-1 0,-1-1 0,-1-1 0,37-20 0,-55 27 320,2-2 83,0 1 0,0 0 0,0-1 0,0 1-1,0-1 1,-1 0 0,0-1 0,1 1 0,-1 0-1,4-8 1,-8 8 707,-6 6-340,-8 7 155,9-4-488,0 1 0,1 1-1,0-1 1,1 1 0,0-1-1,0 1 1,1 0-1,0 1 1,-4 16 0,6-22-119,0 1 1,1-1-1,0 0 1,-1 1-1,1-1 1,1 1-1,-1-1 1,0 0-1,1 1 1,0-1-1,-1 0 1,3 6-1,-1-7 2,-1 0 0,0 0 0,0-1 0,1 1 0,-1 0 0,1-1-1,-1 1 1,1-1 0,0 1 0,0-1 0,0 0 0,0 0 0,-1 0 0,1 0 0,1 0 0,-1 0 0,0 0 0,0-1-1,0 1 1,0-1 0,3 1 0,1-1 27,-1 0 1,1 0-1,-1-1 0,0 0 0,1 0 0,-1 0 1,0 0-1,0-1 0,0 0 0,0 0 1,0 0-1,0-1 0,0 1 0,-1-1 0,1 0 1,4-5-1,-4 5 70,0-2 0,-1 1 0,1 0 0,-1-1 0,0 0 0,0 0 0,-1 0 0,0-1 0,1 1 0,-2-1 0,1 0 0,-1 1 0,3-11 0,-4 15-74,-1 0-1,0 0 0,0 1 0,0-1 0,0 0 0,0 0 1,0 1-1,0-1 0,0 0 0,0 0 0,0 1 1,0-1-1,0 0 0,0 0 0,-1 1 0,1-1 0,0 0 1,-1-1-1,0 2-10,1 0 1,0 0-1,-1 0 1,1-1-1,0 1 1,-1 0-1,1 0 1,-1 0-1,1 0 0,0 0 1,-1 0-1,1 0 1,-1 0-1,1 0 1,0 0-1,-1 0 1,1 0-1,-1 0 1,1 0-1,0 0 1,-1 0-1,1 0 1,0 1-1,-1-1 1,-2 1 16,1 1 1,-1-1 0,1 1 0,0-1 0,0 1 0,0 0 0,0 0 0,-3 3 0,3-2-37,0 0 1,0 1 0,0-1 0,1 0-1,-1 1 1,1-1 0,0 1 0,0-1 0,0 1-1,0 7 1,1-10-15,0 0 1,0 0-1,0 0 1,0 0-1,0 0 0,0 0 1,1 0-1,-1 0 0,0 0 1,1 0-1,-1 0 0,0 0 1,1 0-1,-1 0 1,1 0-1,0 0 0,-1 0 1,1-1-1,0 1 0,-1 0 1,1 0-1,0-1 0,0 1 1,0 0-1,0-1 0,0 1 1,0-1-1,0 1 1,0-1-1,0 1 0,0-1 1,0 0-1,0 0 0,0 1 1,0-1-1,0 0 0,0 0 1,0 0-1,0 0 0,0 0 1,2-1-1,3 1-146,1-1 0,-1-1 0,1 1 0,-1-1 0,0 0 0,0 0 0,0-1 0,0 0 0,10-6 0,-1-1-132,-1-1 0,18-16 1,-6 4-199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43 260 11690,'1'15'810,"6"-10"-24,-6-5-728,1-1 1,-1 1-1,0-1 0,0 1 0,1-1 0,-1 0 0,0 0 0,0 1 0,0-1 1,0 0-1,0 0 0,0 0 0,0 0 0,0 0 0,-1 0 0,1 0 0,1-3 0,0 1 88,-1 0 0,1 0-1,-1 0 1,0 0-1,0-1 1,0 1 0,0 0-1,0-6 1,-1 8-108,0 1 1,0-1-1,0 0 1,0 1-1,0-1 1,0 1-1,0-1 1,0 0-1,0 1 1,0-1-1,-1 1 1,1-1-1,0 0 1,0 1-1,-1-1 1,1 1-1,0-1 1,-1 1-1,1-1 0,-1 0 1,0 1-4,0 0 0,0-1 0,1 1 0,-1 0-1,0 0 1,0-1 0,0 1 0,0 0 0,1 0 0,-1 0 0,0 0 0,0 0 0,0 1 0,0-1-1,0 0 1,1 0 0,-1 0 0,0 1 0,-1 0 0,-2 1 31,0 0 1,0 0-1,0 1 1,0 0-1,1 0 1,-1 0-1,1 0 1,0 0-1,0 1 1,0 0-1,1-1 1,-1 1-1,1 0 1,0 0-1,0 0 1,0 0-1,0 1 1,1-1-1,0 1 1,0-1-1,0 1 0,0-1 1,1 1-1,0-1 1,0 7-1,0-10-56,0 0 1,0 0-1,1 0 0,-1 0 0,0 0 0,1 1 0,-1-1 0,1 0 1,-1 0-1,1 0 0,0 0 0,-1 0 0,1 0 0,0-1 0,0 1 0,-1 0 1,1 0-1,0 0 0,0-1 0,0 1 0,0-1 0,0 1 0,1 0 1,1 0 5,-1-1 0,1 1 1,0 0-1,-1-1 1,1 0-1,0 0 1,-1 0-1,1 0 1,-1 0-1,4-1 1,3-1 23,-1 0 0,1-1 0,-1 0 0,1 0 1,9-6-1,-7 3-15,-1-1 1,0 0-1,0-1 1,-1 0-1,0-1 1,0 0-1,13-18 0,-18 21-128,0 0-1,0 0 1,0-1-1,-1 1 1,0-1-1,0 0 1,-1 1-1,0-1 1,0-1-1,-1 1 0,1 0 1,-2 0-1,1-1 1,-1-13-1,-2 16-184,0 5 114,0 10 90,2-10 89,0 1-1,0-1 1,0 1 0,0-1-1,0 0 1,0 1 0,0-1-1,0 1 1,0-1 0,0 1-1,0-1 1,1 0 0,-1 1-1,0-1 1,0 1 0,0-1 0,0 0-1,1 1 1,-1-1 0,0 1-1,0-1 1,1 0 0,-1 0-1,0 1 1,1-1 0,-1 0-1,0 1 1,1-1 0,-1 0-1,0 0 1,1 0 0,-1 1-1,1-1 1,-1 0 0,1 0-1,-1 0 1,0 0 0,1 0-1,-1 0 1,1 0 0,-1 0 0,0 0-1,1 0 1,-1 0 0,1 0-1,-1 0 1,1 0 0,-1 0-1,0 0 1,1 0 0,-1-1-1,1 1 1,-1 0 0,0 0-1,1 0 1,-1-1 0,0 1-1,1 0 1,-1-1 0,0 1-1,1 0 1,-1-1 0,1 0 0,5-5 59,1 0 0,0 0 1,-1-1-1,-1 0 0,1-1 1,-1 1-1,0-1 1,-1 0-1,0 0 0,0 0 1,-1-1-1,0 0 1,4-15-1,-7 11-39,0 13-25,0 0 1,0 0-1,0 0 1,0 0-1,0 0 1,0 0-1,0-1 1,0 1-1,0 0 0,0 0 1,0 0-1,-1 0 1,1 0-1,0 0 1,0 0-1,0 0 1,0 0-1,0 0 1,0 0-1,-1 0 1,1 0-1,0 0 1,0 0-1,0 0 0,0 0 1,0 0-1,0 0 1,0 0-1,-1 0 1,1 0-1,0 0 1,0 0-1,0 0 1,0 0-1,0 0 1,0 0-1,-1 0 0,1 0 1,0 0-1,0 0 1,0 0-1,0 0 1,0 1-1,0-1 1,-2 1 0,1 0 1,-1 1 0,1-1 0,0 1 0,0 0-1,0-1 1,0 1 0,0 0 0,0-1 0,0 3-1,-3 8 2,1-1 0,1 1-1,0 0 1,0 0 0,1-1-1,1 1 1,0 0-1,0 0 1,2 0 0,3 21-1,-3-25 2,0-1-1,1 1 0,-1 0 0,1-1 1,1 0-1,-1 1 0,1-1 0,1-1 1,-1 1-1,1-1 0,0 1 0,1-2 0,-1 1 1,1 0-1,0-1 0,14 9 0,-19-14 2,0 1 0,0 0 0,0 0-1,0-1 1,0 1 0,0-1 0,0 1-1,1-1 1,-1 0 0,0 1 0,0-1-1,1 0 1,-1 0 0,0 0 0,0 1-1,1-2 1,-1 1 0,0 0 0,0 0-1,1 0 1,-1 0 0,0-1 0,0 1-1,0-1 1,1 1 0,-1-1-1,0 1 1,1-2 0,-1 1 1,0 0-1,-1-1 1,1 1 0,-1 0 0,1-1-1,-1 1 1,1-1 0,-1 1 0,0 0-1,0-1 1,0 1 0,0-1 0,0 1 0,0-1-1,0 1 1,0-1 0,0 1 0,-1 0-1,1-1 1,-1 1 0,1-1 0,-1 1-1,0 0 1,-1-3 0,-5-9 76,-1 1 0,-1-1 0,0 2-1,0-1 1,-1 1 0,-1 0 0,0 1 0,0 1 0,-1-1 0,0 2 0,-21-12 0,19 15 120,16 9-41,1-2-167,0 0 0,0 0 0,0 0 0,0-1 0,0 1 0,6 1 0,9 1-258,0-1 0,1-1-1,-1 0 1,0-1 0,1-2 0,-1 0 0,0 0-1,19-5 1,5-4-193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20 11514,'0'-1'174,"1"0"-1,-1 1 0,0-1 0,1 0 0,-1 0 0,0 1 0,0-1 0,0 0 1,1 1-1,-1-1 0,0 0 0,0 0 0,0 0 0,0 1 0,0-1 1,0 0-1,-1 0 0,1 1 0,0-1 0,0 0 0,-1 1 0,1-2 0,-1 1-28,0 1 0,1 0 0,-1 0 0,1 0 0,-1 0 0,0 0 0,1 0 0,-1 0 0,1 0 0,-1 0 0,0 0 0,1 0 0,-1 1 0,1-1 0,-1 0 0,0 0 0,1 0 0,-1 1 0,1-1 0,-1 0 0,0 1 0,-29 23 1364,29-23-1524,0 0 0,0 0 0,0 1 0,0-1 0,0 0 0,0 0-1,0 0 1,1 1 0,-1-1 0,0 0 0,1 1 0,-1-1 0,1 1 0,-1-1 0,1 1 0,0-1 0,-1 1 0,1-1 0,0 1 0,0-1-1,0 1 1,0-1 0,0 1 0,1-1 0,-1 1 0,0-1 0,1 1 0,-1-1 0,1 1 0,0-1 0,-1 0 0,1 1 0,0-1-1,0 0 1,0 0 0,0 1 0,0-1 0,0 0 0,0 0 0,0 0 0,0 0 0,2 1 0,6 4-163,0-1 0,0 0 0,1 0 0,18 6 0,-21-8 136,49 15-421,-34-12 351,30 13 0,-52-19 123,1 0 0,-1 0 0,0 0 0,0 0 0,1 0 0,-1 0 0,0 1 0,0-1 0,0 0 0,1 0 0,-1 0 0,0 0 0,0 0 0,1 0 0,-1 0 0,0 1 0,0-1 0,0 0 0,0 0 0,1 0 1,-1 1-1,0-1 0,0 0 0,0 0 0,0 0 0,0 1 0,1-1 0,-1 0 0,0 0 0,0 1 0,0-1 0,0 0 0,0 0 0,0 0 0,0 1 0,0-1 0,0 0 0,0 0 0,0 1 0,0-1 0,0 0 0,0 0 0,0 1 0,0-1 0,-1 1 0,-12 5 365,-22 2 193,35-8-558,-14 3-75,0-1 0,0-1 0,-1 0 0,1-1 0,-28-3 0,33-1-152,5 0-115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156 159 16532,'1'-1'59,"-1"1"0,0 0 0,1-1 0,-1 1 0,0 0 0,1-1 0,-1 1 0,0-1 0,0 1 0,1 0 0,-1-1 0,0 1 0,0-1 0,0 1 0,1-1 0,-1 1 0,0 0 0,0-1 0,0 1 0,0-1 0,0 1 0,0-1 0,0 1 0,0-1 0,0 1 0,0-1 0,0 1 0,-1-1 0,1 1 0,0-1 0,0 1 0,0 0 0,-1-1 0,1 1 0,-1-1 0,0 0 32,0 1-1,0 0 1,0-1 0,-1 1 0,1 0-1,0 0 1,0 0 0,-1 0 0,1 0 0,0 0-1,0 0 1,0 1 0,-2-1 0,-6 2 342,1 1 1,-1 0 0,-9 5 0,6-2-285,2 0-1,-1 1 1,-14 13 0,21-17-156,1 0 0,0 0 1,-1 1-1,1 0 1,0-1-1,1 1 1,-1 0-1,1 0 1,0 0-1,0 1 1,0-1-1,-2 8 0,4-11-2,0 0-1,0 0 0,0 1 0,0-1 0,0 0 0,0 0 0,0 0 1,0 0-1,0 0 0,1 1 0,-1-1 0,0 0 0,1 0 1,-1 0-1,1 0 0,-1 0 0,1 0 0,-1 0 0,1 0 0,0 0 1,0-1-1,-1 1 0,1 0 0,0 0 0,0-1 0,0 1 0,0 0 1,0-1-1,0 1 0,0-1 0,0 1 0,0-1 0,0 1 1,0-1-1,0 0 0,0 0 0,0 1 0,1-1 0,-1 0 0,0 0 1,1 0-1,4 0-35,-1 0-1,0 0 1,1 0 0,-1-1 0,0 0 0,1 0 0,9-3 0,-8 1 16,-1-1 1,1 1 0,-1-1 0,0 0 0,0-1 0,0 0 0,-1 1 0,1-2-1,-1 1 1,7-11 0,-9 12 24,0 0 1,0-1-1,0 1 0,-1-1 0,0 0 0,0 0 0,0 0 1,0 0-1,-1 0 0,0-1 0,0 1 0,0 0 0,-1-1 0,0 1 1,0-9-1,0 13 2,0 1 1,0-1 0,0 0-1,0 1 1,-1-1 0,1 0-1,0 1 1,0-1 0,0 1-1,-1-1 1,1 0 0,0 1-1,-1-1 1,1 1-1,-1-1 1,1 1 0,-1-1-1,1 1 1,-1-1 0,0 0 0,1 1-1,0 0 1,-1 0 0,1 0 0,-1 0 0,1 0-1,0 0 1,-1 0 0,1 0 0,-1 0 0,1 0 0,0 1-1,-1-1 1,1 0 0,-1 0 0,1 0 0,0 0 0,-1 1-1,1-1 1,0 0 0,-1 0 0,1 1 0,0-1-1,-2 2 0,0 0 0,0-1 0,1 1 0,0 0-1,-1 0 1,1 0 0,0 0 0,0 0 0,-1 3-1,1-2 7,0-1 0,0 0 0,0 1 0,1-1 0,0 0-1,-1 1 1,1-1 0,0 0 0,0 1 0,0-1-1,0 1 1,1-1 0,-1 0 0,2 5 0,-1-6 0,-1 0 1,1 0-1,0 0 1,0-1-1,0 1 1,0 0-1,0 0 0,0-1 1,1 1-1,-1 0 1,0-1-1,0 1 1,0-1-1,1 1 1,-1-1-1,0 0 1,0 0-1,1 1 1,-1-1-1,0 0 0,1 0 1,-1 0-1,0 0 1,1-1-1,-1 1 1,0 0-1,0 0 1,3-2-1,2 0 6,1 0-1,-1 0 1,0 0-1,0-1 1,0 0 0,-1 0-1,1-1 1,8-6-1,38-38-217,-46 41 123,-6 7 81,0 0-1,0 0 1,0 0-1,1 0 0,-1 0 1,0 0-1,0 0 1,0-1-1,0 1 0,0 0 1,0 0-1,0 0 1,0 0-1,0 0 0,0 0 1,0 0-1,0 0 1,0 0-1,0 0 0,1 0 1,-1 0-1,0 0 0,0 0 1,0 0-1,0 0 1,0 0-1,0 0 0,0 0 1,0 0-1,0 0 1,0 0-1,0 0 0,0 0 1,1 0-1,-1 0 1,0 0-1,0 0 0,0 1 1,0-1-1,0 0 0,0 0 1,0 0-1,0 0 1,0 0-1,0 0 0,0 0 1,0 0-1,0 0 1,0 0-1,0 0 0,0 0 1,0 0-1,0 0 1,0 0-1,0 1 0,0-1 1,0 0-1,0 0 1,0 0-1,0 0 0,0 0 1,0 0-1,1 9-88,-2 7 71,1-13 12,-1 2 24,0 1 1,0 0 0,1 0 0,0 0 0,2 11 0,-2-16 4,0 0 0,1 0 1,-1 0-1,0 0 0,1 1 0,-1-1 0,1 0 0,0 0 0,-1 0 0,1 0 0,0 0 0,-1 0 0,1-1 0,0 1 0,0 0 0,0 0 0,0 0 0,0-1 1,0 1-1,0-1 0,0 1 0,0-1 0,0 1 0,0-1 0,1 1 0,-1-1 0,0 0 0,0 0 0,0 0 0,0 1 0,1-1 0,-1 0 0,0 0 0,0-1 1,2 1-1,4-1 58,0-1 0,0 1 0,-1-1 0,1 0 1,0-1-1,-1 0 0,0 0 0,0 0 0,0-1 1,8-6-1,-2 1-63,0-2-1,0 1 1,14-19 0,-26 31-59,-1 1 1,0-1 0,1 1 0,0-1-1,-1 1 1,1-1 0,0 1-1,0-1 1,1 1 0,-1-1-1,1 1 1,-1-1 0,1 1 0,-1-1-1,1 0 1,0 1 0,0-1-1,1 0 1,-1 0 0,0 0-1,1 1 1,2 2 0,0-3-61,0-1-1,-1 1 1,1-1 0,0 0 0,0 0-1,1 0 1,-1 0 0,0-1 0,0 1 0,0-1-1,0 0 1,0 0 0,1-1 0,-1 0-1,6-1 1,2-1-265,-1 0 0,0-1 0,0 0 0,13-8 0,-12 6-12,0-2 1,-1 1-1,0-2 1,18-16-1,-25 21 385,0 0 0,-1 0 0,1 0 0,-1-1 0,1 1-1,-2-1 1,1 0 0,0 0 0,-1 0 0,0 0 0,0-1 0,0 1 0,-1 0-1,1-8 1,-1 13 38,-1-1 0,0 1-1,0-1 1,0 1 0,0-1-1,0 1 1,0-1-1,0 0 1,0 1 0,0-1-1,0 1 1,0-1 0,0 1-1,-1-1 1,1 1-1,0-1 1,0 1 0,0-1-1,-1 1 1,1-1 0,0 1-1,-1-1 1,1 1-1,0-1 1,-1 1 0,1-1-1,-1 1 1,1 0 0,-1-1-1,1 1 1,-1 0 0,1 0-1,-1-1 1,-1 1 42,1 0 0,-1 0 1,1 0-1,0 1 0,-1-1 0,1 0 1,0 1-1,-1-1 0,1 1 0,0 0 1,0-1-1,0 1 0,-2 1 0,-2 1 140,-1 1-1,1 1 1,0-1-1,1 1 1,-6 5 0,10-9-221,-1-1 0,1 1 0,0 0 0,-1 0 1,1-1-1,-1 1 0,1 0 0,0 0 0,0 0 1,-1 0-1,1-1 0,0 1 0,0 0 0,0 0 1,0 0-1,0 0 0,0 0 0,0-1 0,0 1 1,0 0-1,1 0 0,-1 0 0,0 0 0,1 1 1,0 0-37,1-1 1,-1 1-1,0-1 1,0 0-1,1 1 1,-1-1-1,1 0 0,0 0 1,-1 0-1,1 0 1,2 1-1,7 3-268,0-1-1,0 0 1,14 2-1,-12-3 51,9 3-171,-2 0-77,0 0 0,27 12 0,-46-17 504,0-1 0,0 0 0,0 0 0,-1 1 0,1-1 0,0 1 0,0-1 0,-1 1 0,1-1 0,0 1 0,-1-1 0,1 1 0,0 0 0,-1-1 0,1 1 0,-1 0 0,1-1 0,-1 1 1,1 0-1,-1 0 0,0-1 0,1 1 0,-1 0 0,0 0 0,0 0 0,1 0 0,-1-1 0,0 1 0,0 0 0,0 1 0,-1-1 40,1 1 0,-1-1 1,0 0-1,0 1 0,0-1 0,0 0 1,0 0-1,0 0 0,0 0 0,0 0 1,0 0-1,-1 0 0,1 0 0,0-1 1,0 1-1,-1 0 0,-1 0 0,-3 1 105,0 0-1,0 0 1,0 0 0,0-1-1,0 1 1,0-1-1,0-1 1,0 0 0,0 1-1,-1-2 1,1 1 0,0-1-1,-10-2 1,15 3-131,0-1 0,0 1 0,-1-1 0,1 1 0,0-1 0,0 1 0,0-1 0,0 0 0,0 0 0,0 0 0,0 1 0,0-1 0,0 0 0,0 0 0,1 0 0,-1 0 0,0 0 0,1 0 0,-1-1 0,0 1 0,1 0 0,0 0 0,-1 0 0,1-1 0,0 1 0,-1 0 0,1 0 0,0-1 0,0 1 0,0 0 0,0 0 0,0-1 0,1 0 0,2-28 143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53 198 15427,'-19'37'1419,"14"-30"-1263,1 1-1,0-1 1,0 0 0,1 1-1,0 0 1,1 0-1,0 0 1,0 0-1,0 0 1,0 11-1,2-17-154,1 0 0,-1 0 1,1-1-1,-1 1 0,1 0 0,-1-1 0,1 1 0,0-1 0,0 1 0,0-1 0,0 1 0,0-1 0,0 1 0,1-1 0,-1 0 1,0 0-1,1 0 0,-1 0 0,1 0 0,-1 0 0,1 0 0,1 1 0,6 2-239,1-1 0,-1 0 0,10 3 0,10 2-254,-14 0 412,0 0 0,0 1-1,0 0 1,-1 1 0,-1 1 0,0 0-1,0 1 1,-1 0 0,-1 1-1,0 0 1,0 1 0,-2 0 0,0 1-1,9 19 1,-16-30 144,0 0 0,-1 0 0,1 0 0,-1 0 0,0 1 0,-1-1 0,1 0 0,-1 1 0,0-1 0,0 1 0,0-1 0,0 0 0,-1 1 0,0-1 0,0 0 0,0 1 0,-2 5 0,0-5 91,0 1 0,0-1 0,0 1 0,-1-1 0,0 0 0,0-1 0,0 1 0,0-1 0,-1 1 0,0-1 0,-8 5 0,7-5 20,-1 0 1,0 0-1,-1-1 0,1 0 0,0 0 1,-1-1-1,0 0 0,0 0 0,-8 0 1,11-1-117,-1-1 0,1 0 0,-1 0 1,1 0-1,-1-1 0,1 0 1,0 0-1,-1 0 0,1-1 0,0 1 1,0-1-1,0-1 0,-7-3 1,8 3-147,-1 0 0,1 0 1,0-1-1,0 1 1,0-1-1,0 0 1,1 0-1,-1-1 0,1 1 1,0-1-1,0 1 1,1-1-1,-1 0 1,1 0-1,0 0 0,1 0 1,-1 0-1,1-1 1,0 1-1,0 0 0,1-1 1,0-8-1,0 7-110,1-1 1,1 0-1,0 0 0,0 1 0,0-1 0,1 1 0,0-1 0,0 1 1,1 0-1,0 0 0,0 1 0,1-1 0,0 1 0,0 0 0,7-7 1,36-30-921,70-48 1,-65 53 1490,59-56 0,-107 89-209,-3 4-118,-1 0 0,0 0 0,0 1 0,1-1 1,-1-1-1,0 1 0,0 0 0,0 0 0,0 0 0,0 0 1,0-1-1,-1 1 0,1 0 0,0-1 0,-1 1 1,1-1-1,-1 1 0,1-1 0,-1 1 0,0-1 0,1 1 1,-1-2-1,0 2-32,0 1 1,0 0-1,-1 0 0,1 0 1,0 0-1,0 0 1,0-1-1,0 1 0,0 0 1,-1 0-1,1 0 1,0 0-1,0 0 0,0 0 1,0 0-1,0 0 1,-1 0-1,1 0 0,0 0 1,0 0-1,0 0 1,-1-1-1,1 1 0,0 0 1,0 1-1,0-1 1,0 0-1,-1 0 0,1 0 1,0 0-1,0 0 1,0 0-1,0 0 0,-1 0 1,1 0-1,0 0 0,0 0 1,0 0-1,0 0 1,-1 1-1,1-1 0,0 0 1,0 0-1,-15 11 228,0 1-1,1 0 1,0 1-1,1 0 1,0 1-1,1 0 1,1 1-1,0 1 1,2 0-1,-1 0 1,-7 20-1,15-30-208,0 0-1,0-1 1,0 1 0,1 0-1,0 0 1,0 0 0,1 9-1,0-13-25,0-1 0,0 1 0,0-1-1,0 0 1,0 1 0,1-1 0,-1 1-1,1-1 1,-1 0 0,1 1 0,-1-1 0,1 0-1,0 1 1,0-1 0,-1 0 0,1 0 0,0 0-1,0 0 1,0 0 0,0 0 0,1 0-1,-1 0 1,0 0 0,0 0 0,0-1 0,1 1-1,-1-1 1,0 1 0,1-1 0,-1 1 0,1-1-1,-1 1 1,1-1 0,2 0 0,2 0-31,0 0 0,0-1 0,0 0 0,1 0 0,-1 0 1,0-1-1,0 0 0,-1 0 0,1 0 0,0-1 0,-1 0 0,1 0 1,-1 0-1,0-1 0,5-4 0,4-5-152,1 0-1,-2-1 1,19-24 0,-20 23-136,0-2 1,-2 1-1,1-2 1,-2 1-1,11-29 1,-26 60-44,-13 44 708,17-50-297,-7 52 402,8-57-426,1 1 1,0 0-1,0 0 0,0-1 1,0 1-1,1 0 0,-1 0 1,1-1-1,0 1 0,0-1 1,1 1-1,2 6 0,-3-9-46,0 0 0,0 0-1,0 0 1,0-1 0,0 1 0,0 0-1,0 0 1,0-1 0,0 1 0,0 0-1,1-1 1,-1 1 0,0-1 0,0 0-1,1 1 1,-1-1 0,0 0 0,0 0-1,1 0 1,-1 0 0,0 0 0,1 0-1,-1 0 1,0 0 0,0 0 0,1-1-1,-1 1 1,0-1 0,0 1 0,0-1-1,1 1 1,-1-1 0,0 1 0,0-1-1,2-1 1,2-2-96,1 0-1,-1 0 1,0-1-1,-1 1 1,1-1 0,4-6-1,4-8-211,-1 0 1,-1-1-1,0-1 0,10-30 0,-5 6-360,10-55-1,-15 40 490,-10 54 245,0 0-1,-1 0 1,0 0 0,0 0-1,-1 0 1,1 0 0,-4-9-1,4 14-32,0 1-1,0 0 1,0-1-1,0 1 1,0-1-1,-1 1 1,1-1-1,0 1 0,0 0 1,-1-1-1,1 1 1,0 0-1,-1-1 1,1 1-1,0 0 1,-1-1-1,1 1 1,0 0-1,-1-1 0,1 1 1,0 0-1,-1 0 1,1 0-1,-1 0 1,1-1-1,-1 1 1,1 0-1,-1 0 0,1 0 1,0 0-1,-1 0 1,1 0-1,-1 0 1,1 0-1,-1 0 1,1 0-1,-1 0 1,1 0-1,-1 1 0,1-1 1,0 0-1,-1 0 1,1 0-1,-1 1 1,1-1-1,0 0 1,-1 0-1,1 1 0,0-1 1,-1 0-1,1 1 1,-1 0-1,-15 17 823,11-11-599,1 1 0,0 0-1,0 0 1,1 0 0,0 0 0,0 1 0,1-1 0,-2 13 0,4-16-208,-1-1 0,1 1-1,0 0 1,0-1 0,1 1 0,-1-1 0,1 1 0,0-1 0,0 1 0,1-1-1,-1 0 1,1 1 0,0-1 0,0 0 0,0 0 0,1 0 0,4 6 0,6 1-279,-1 0 0,2-1 0,-1-1 0,1 0 0,1 0 0,0-2 0,20 8 0,-10-4-493,35 22 1,-56-31 701,-1 1 0,1-1 1,-1 1-1,0 0 0,0-1 0,0 2 0,0-1 0,-1 0 1,1 0-1,3 7 0,-5-8 78,-1 0 1,1 0-1,0 0 1,-1 0-1,0 0 1,1 0-1,-1 0 1,0 1-1,0-1 1,0 0-1,0 0 1,-1 0-1,1 0 1,0 0-1,-1 0 0,0 0 1,1 0-1,-1 0 1,0 0-1,0 0 1,0-1-1,0 1 1,-2 2-1,-2 2 186,0 0-1,0-1 0,-1 0 1,1 0-1,-1-1 1,0 1-1,-1-1 1,1-1-1,-1 1 0,1-1 1,-1 0-1,0-1 1,0 1-1,0-1 1,-15 2-1,18-4-208,0 1-1,-1-1 1,1 1-1,0-1 1,-1-1-1,1 1 1,0 0-1,-1-1 1,1 0 0,0 0-1,0 0 1,-1-1-1,1 0 1,0 1-1,0-1 1,1-1-1,-1 1 1,0 0-1,1-1 1,-1 0 0,1 0-1,0 0 1,0 0-1,0 0 1,1-1-1,-1 1 1,-3-9-1,-8-26-121,7-5-148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14883,'9'5'531,"-6"-3"-324,0 0 0,0 0 1,0 0-1,0 0 0,0-1 1,0 0-1,1 1 0,-1-1 1,0-1-1,5 2 0,-5-6 1337,-8-1-786,-8-4-186,10 8-569,0 1 0,0 0 0,0 0 0,0 0-1,0 0 1,0 0 0,1 1 0,-1-1 0,0 1-1,0 0 1,0 0 0,1 0 0,-1 0 0,0 0-1,1 1 1,-1-1 0,1 1 0,-1 0 0,1-1-1,0 1 1,0 0 0,0 0 0,-4 5 0,5-6-12,1 1 0,-1-1 0,0 0 0,0 1 1,1-1-1,-1 0 0,1 1 0,-1-1 1,1 1-1,-1-1 0,1 1 0,0-1 1,0 1-1,0-1 0,0 1 0,0 0 1,0-1-1,1 3 0,-1-2 14,1-1-1,0 1 0,0-1 1,0 1-1,0-1 1,0 1-1,0-1 0,0 0 1,0 1-1,1-1 1,-1 0-1,0 0 0,1 0 1,-1 0-1,1 0 1,-1 0-1,1-1 0,0 1 1,-1 0-1,3 0 1,5 1-34,1 0 0,-1 0 0,1 0 1,-1-1-1,1-1 0,0 0 0,0 0 0,11-2 1,77-18-674,-85 17 590,20-5-181,-22 4 135,0 1 0,0 0 0,0 1-1,1 0 1,-1 1 0,1 0 0,14 1 0,-25 0 173,0 0 1,0 1 0,0-1 0,0 0 0,-1 1-1,1-1 1,0 1 0,0-1 0,-1 1 0,1-1-1,0 1 1,0-1 0,-1 1 0,1 0 0,-1-1-1,1 1 1,-1 0 0,1 0 0,-1-1 0,1 1-1,-1 0 1,0 0 0,1 0 0,-1-1 0,0 1-1,0 0 1,1 0 0,-1 0 0,0 0 0,0 0-1,0 0 1,0 0 0,0 1 0,-7 37 1122,3-20-326,4-18-767,0-1 1,0 1-1,0 0 1,0-1 0,0 1-1,0 0 1,0-1-1,0 1 1,0-1 0,0 1-1,1 0 1,-1-1-1,0 1 1,0-1 0,1 1-1,-1-1 1,1 1-1,-1-1 1,0 1-1,1-1 1,-1 1 0,1-1-1,-1 1 1,1-1-1,0 1 1,19 2 248,25-11-708,-40 6 401,14-4-64,-3 1-31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11538,'561'-126'1461,"-344"82"-1313,755-151 419,-917 181-382,-33 7 74,33-4 1,-59 27-2417,7-13 1723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15363,'-14'27'1275,"-16"34"275,28-56-1405,1 0 0,-1 0 0,1 0 1,0 0-1,0 0 0,0 0 0,1 0 0,-1 0 0,1 0 0,1 7 0,-1-11-124,1 1 0,-1-1 0,1 0 0,-1 0 0,1 0 0,-1 0 0,1 0-1,0 0 1,0 0 0,-1 0 0,1 0 0,0 0 0,0 0 0,0 0 0,0 0 0,0-1 0,0 1-1,0 0 1,0-1 0,0 1 0,0-1 0,1 1 0,-1-1 0,0 0 0,0 1 0,0-1 0,1 0 0,-1 0-1,0 0 1,0 0 0,1 0 0,-1 0 0,0 0 0,0 0 0,1 0 0,-1-1 0,0 1 0,2-1-1,4-1 6,0 0-1,-1 0 1,1-1-1,-1 0 1,12-7-1,-2-1-35,-1-2 0,0 0 0,0 0 0,-2-1 0,1-1 0,-2-1 0,0 0 0,17-30 0,-33 66-56,2 0 0,0 25 0,2-42 81,0 1 0,0-1 0,0 1 0,0-1-1,1 1 1,0-1 0,-1 1 0,1-1 0,0 0 0,1 1-1,-1-1 1,3 4 0,-3-6 3,0 0-1,0 1 0,0-1 1,1 0-1,-1 0 1,0 0-1,1 0 1,-1 0-1,1 0 1,-1-1-1,1 1 1,0 0-1,-1-1 1,1 1-1,0-1 0,-1 0 1,1 0-1,0 1 1,-1-1-1,1 0 1,0 0-1,0-1 1,-1 1-1,1 0 1,0 0-1,1-1 1,4-1 34,-1-1 1,1 1-1,-1-1 1,0 0 0,0 0-1,0 0 1,0-1-1,-1 0 1,0 0 0,0-1-1,8-8 1,-1 0-88,0-1 0,-1-1-1,9-17 1,-24 42-82,0 0 0,1 1-1,0-1 1,0 0-1,1 1 1,1-1 0,-1 14-1,2-24 125,0 1-1,0-1 1,0 1-1,0-1 1,0 1-1,0-1 0,0 1 1,0-1-1,0 1 1,0-1-1,0 1 1,0-1-1,0 1 1,0-1-1,0 1 0,1-1 1,-1 1-1,0-1 1,0 0-1,1 1 1,-1-1-1,0 1 0,0-1 1,1 0-1,-1 1 1,1-1-1,-1 0 1,0 1-1,1-1 1,-1 0-1,1 1 0,0-1 1,0 0 11,0 0 1,1 0-1,-1 0 1,0 0-1,0 0 1,1-1-1,-1 1 0,0 0 1,0-1-1,0 1 1,1-1-1,1-1 1,31-23 337,3-12-14,-25 24-251,1 0 1,27-21-1,-40 34-95,1 0 1,-1-1 0,0 1-1,0 0 1,1 0-1,-1 0 1,0 0 0,1-1-1,-1 1 1,0 0 0,1 0-1,-1 0 1,0 0 0,1 0-1,-1 0 1,0 0-1,1 0 1,-1 0 0,1 0-1,-1 0 1,0 0 0,1 0-1,-1 0 1,0 0-1,1 1 1,-1-1 0,0 0-1,0 0 1,1 0 0,-1 0-1,0 1 1,1-1-1,-1 0 1,0 0 0,0 1-1,1-1 1,-1 0 0,0 0-1,0 1 1,0-1 0,1 0-1,-1 1 1,0-1-1,0 0 1,0 1 0,0-1-1,0 0 1,0 1 0,0-1-1,0 0 1,0 1-1,0-1 1,0 0 0,0 1-1,0-1 1,0 0 0,0 1-1,0 27-108,-1-23 93,0 5 1,1 1-1,0-1 1,1 0-1,0 0 1,0 1-1,5 14 1,-6-23 25,1 0 0,0 0 0,0 1 0,0-1 1,0 0-1,1 0 0,-1 0 0,0 0 0,1 0 0,-1 0 0,1-1 0,0 1 1,0 0-1,0-1 0,-1 1 0,1-1 0,1 0 0,-1 0 0,0 0 1,0 0-1,0 0 0,1 0 0,-1 0 0,0-1 0,1 1 0,-1-1 0,0 0 1,1 1-1,-1-1 0,1 0 0,-1 0 0,0-1 0,5 0 0,-1 0-23,-1 0 0,1-1 0,-1 0 0,0 0-1,1 0 1,-1-1 0,0 1 0,0-1 0,-1 0-1,1-1 1,-1 1 0,1-1 0,-1 0 0,0 0-1,0 0 1,-1-1 0,1 1 0,-1-1 0,0 0-1,4-9 1,-7 14-32,0 0-1,-1 0 1,1 0-1,0 0 1,0 0-1,0 0 1,0 0-1,0 0 1,0 0-1,0 0 1,0 0-1,-1 0 1,1 0-1,0 0 1,0 0-1,0 0 1,0 0-1,0 0 1,0 0-1,0 0 1,0 0-1,0 0 0,-1 0 1,1 0-1,0 0 1,0-1-1,0 1 1,0 0-1,0 0 1,0 0-1,0 0 1,0 0-1,0 0 1,0 0-1,0 0 1,0 0-1,0-1 1,0 1-1,0 0 1,-1 1-8,1 0 0,-1 0 0,0 0 0,1 0 0,-1 0 0,1 0 0,0 0 0,-1 0 0,1 0 0,0 0 0,0 0 0,0 0 0,-1 1 0,4 17-447,5 1-89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12099,'-97'196'6134,"87"-170"-5658,1-1 0,1 1 1,1 1-1,1-1 0,-3 54 0,8-75-429,1 0 0,0 0 0,1 0 0,-1 0 0,1 0 0,0 0-1,0-1 1,1 1 0,-1 0 0,1 0 0,0-1 0,0 1 0,5 6 0,-5-9-41,0 0-1,0 0 1,0 0-1,0 0 1,0 0-1,1-1 1,-1 1-1,1-1 1,-1 0-1,1 1 1,-1-1-1,1 0 1,0 0-1,-1-1 1,1 1-1,0-1 1,0 1-1,0-1 1,-1 0-1,1 0 1,0 0-1,0 0 1,0-1-1,-1 1 1,5-2-1,2-1-16,0 0-1,-1-1 1,0 0 0,0 0 0,0 0-1,0-1 1,-1-1 0,1 1 0,-1-1-1,-1 0 1,1-1 0,-1 0-1,8-10 1,3-8-180,-1 1-1,24-50 1,-29 50-397,-2-1 1,-1 0-1,9-40 1,-18 70 518,-1 40-293,2-43 366,0-1 1,0 1 0,0-1-1,0 0 1,0 1 0,0-1-1,1 1 1,-1-1-1,0 1 1,1-1 0,-1 1-1,1-1 1,0 0 0,-1 1-1,1-1 1,0 0 0,0 0-1,0 0 1,0 1-1,0-1 1,0 0 0,0 0-1,0 0 1,1-1 0,0 2-1,0-2 17,0 0 0,0 0-1,-1 0 1,1 0 0,0 0 0,-1 0-1,1-1 1,0 1 0,-1 0-1,1-1 1,-1 0 0,1 1 0,-1-1-1,1 0 1,-1 0 0,1 0-1,-1 0 1,0 0 0,1 0 0,-1 0-1,0-1 1,2-1 0,25-35 340,-24 32-280,5-8 68,0 0 0,-2-1 1,1 0-1,-2 0 0,7-23 0,-12 38-147,-1 0 0,0 0 0,0-1 0,0 1 0,1 0 0,-1-1 1,0 1-1,0 0 0,0-1 0,0 1 0,0-1 0,0 1 0,1 0 0,-1-1 0,0 1 0,0 0 0,0-1 0,0 1 0,0-1 0,-1 1 1,1 0-1,0-1 0,0 1 0,0 0 0,0-1 0,0 1 0,0 0 0,-1-1 0,1 1 0,0 0 0,0-1 0,0 1 0,-1 0 1,1-1-1,-9 15 40,-4 20-54,3 0 1,-9 46-1,-6 74 98,24-141-69,0-5 0,-4 21 90,2 1 0,1 30-1,5-44 183,-2-15-278,-1-1 0,0 0-1,0 0 1,0 0 0,0 0 0,1 0 0,-1 0 0,0 0 0,0 0 0,0 0 0,0 0 0,1 0 0,-1 0 0,0 0 0,0 0 0,0 0-1,1 0 1,-1 0 0,0 0 0,0 0 0,0 0 0,0 0 0,1 0 0,-1 0 0,0 0 0,0 0 0,0 0 0,0-1 0,0 1 0,1 0-1,-1 0 1,0 0 0,0 0 0,0 0 0,0 0 0,0-1 0,0 1 0,1 0 0,-1 0 0,0-1 0,2-2 70,0 0 1,0 0 0,-1-1-1,1 1 1,-1-1 0,2-4-1,4-24 131,-1 0-1,-1 0 1,-2-1-1,-1 0 0,-3-43 1,-2 61-248,0 19-76,2 28-102,2-23 128,1 0-1,0 0 0,1-1 0,0 1 1,0-1-1,1 0 0,0 0 0,1 0 1,9 13-1,-13-19 61,1 0 1,-1 0-1,1-1 1,0 1-1,0 0 1,0-1-1,0 1 1,0-1-1,0 1 1,0-1-1,1 0 1,-1 0-1,0 0 1,1 0-1,-1-1 0,0 1 1,1-1-1,-1 1 1,1-1-1,-1 0 1,1 0-1,-1 0 1,1 0-1,-1 0 1,1-1-1,-1 1 1,1-1-1,-1 1 1,0-1-1,1 0 1,-1 0-1,0 0 1,1 0-1,-1-1 0,0 1 1,0-1-1,0 1 1,0-1-1,2-2 1,5-6-78,-1 1 1,12-19-1,-19 27 13,-14 40-657,-10 52-1,24-88-262,2-6 759,4-9 79,3-19-320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 11907,'0'-19'1448,"-3"15"-840,-1 8-304,1 12 1865,2 3-1513,1 6-656,4 5-280,3-2 256,2 0-48,2-2-56</inkml:trace>
  <inkml:trace contextRef="#ctx0" brushRef="#br0" timeOffset="1">61 508 12027,'-10'49'1647,"-7"43"1104,17-91-2707,0-1 0,0 0 0,0 1 0,-1-1 0,1 1 1,0-1-1,0 0 0,0 1 0,0-1 0,0 1 0,0-1 0,0 1 0,0-1 1,0 1-1,0-1 0,0 0 0,1 1 0,-1-1 0,0 1 0,0-1 0,0 1 1,0-1-1,1 0 0,-1 1 0,0-1 0,1 0 0,-1 1 0,0-1 0,0 0 1,1 1-1,0-1 0,11-6 527,12-20-396,-24 26-169,34-46-167,40-46-622,-65 83 603,-1 1 0,1 0-1,1 0 1,-1 1-1,1 0 1,1 1 0,15-8-1,-24 13 138,0 0 1,0 1-1,0-1 0,1 0 0,-1 1 0,0 0 1,0-1-1,0 1 0,1 0 0,-1 0 0,0 0 1,0 0-1,0 1 0,1-1 0,3 2 1,-5-2 30,0 1 1,0-1 0,-1 1-1,1 0 1,0-1 0,0 1 0,0 0-1,-1 0 1,1 0 0,0-1-1,-1 1 1,1 0 0,-1 0 0,1 0-1,-1 0 1,1 0 0,-1 0-1,0 0 1,1 0 0,-1 0 0,0 0-1,0 0 1,0 0 0,0 1-1,0-1 1,0 0 0,0 0 0,0 0-1,0 0 1,-1 0 0,1 0-1,0 0 1,-2 2 0,0 3 40,-1 0 1,1 0 0,-2-1-1,1 1 1,-1-1-1,1 1 1,-1-1 0,-1 0-1,1-1 1,-1 1-1,0-1 1,0 0 0,0 0-1,-1 0 1,1-1-1,-1 0 1,-8 4-1,1-2 132,0 0 0,-1 0-1,1-1 1,-1-1 0,1 0-1,-1-1 1,-17 0 0,27-2-129,1 0 0,-1 0 0,0 0 1,0 0-1,0-1 0,0 0 1,1 0-1,-1 0 0,0 0 1,1 0-1,-1-1 0,-5-3 0,7 4 14,0-1 0,1 0-1,-1 1 1,1-1 0,-1 0 0,1 0-1,0 0 1,0 0 0,0 0-1,0 0 1,0-1 0,1 1-1,-1 0 1,0 0 0,1 0-1,0-1 1,-1 1 0,1 0 0,0-1-1,0 1 1,1 0 0,-1-1-1,1-2 1,11-42 119,6-9-18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14171,'-19'39'1496,"1"1"0,2 0 0,-13 56 0,23-71-1213,2 1-1,0-1 1,2 1 0,1 0 0,1-1-1,6 51 1,41 129-2011,-46-202 1646,6 14-1027,-6-18 1071,-1 1 1,0 0 0,0 0-1,1 0 1,-1 0-1,0 0 1,0 0-1,1-1 1,-1 1 0,0 0-1,0 0 1,0 0-1,1-1 1,-1 1-1,0 0 1,0 0 0,0 0-1,0-1 1,0 1-1,0 0 1,1 0-1,-1-1 1,0 1 0,0 0-1,0 0 1,0-1-1,0 1 1,0 0-1,0 0 1,0-1 0,0 1-1,0-1 1,3-36-1101,-6-124-239,2-45 1826,21 261 1081,-14-35-1282,20 58 615,-23-70-753,1 0 0,0 0 0,0 0 0,0 0 0,1-1 0,11 12 0,-15-18-171,11 12-321,-12-13 368,0 0 0,0 0 0,1 0 0,-1 1 1,0-1-1,0 0 0,0 0 0,0 0 0,0 0 0,1 0 1,-1 1-1,0-1 0,0 0 0,0 0 0,0 0 1,0 0-1,0 1 0,0-1 0,0 0 0,0 0 1,1 0-1,-1 1 0,0-1 0,0 0 0,0 0 1,0 0-1,0 1 0,0-1 0,0 0 0,0 0 1,-1 0-1,1 1 0,0-1 0,0 0 0,0 0 1,0 0-1,0 1 0,0-1 0,0 0 0,0 0 1,0 0-1,-1 0 0,1 1 0,0-1 0,0 0 1,0 0-1,0 0 0,-1 0 0,1 0 0,0 0 1,0 1-1,0-1 0,0 0 0,-1 0 0,1 0 0,0 0 1,0 0-1,0 0 0,-1 0 0,1 0 0,0 0 1,0 0-1,0 0 0,-1 0 0,1 0 0,-2-3-103,-1-5 12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13299,'0'3'1744,"-1"12"-1104,-3 3-224,-1 4 2001,1 3-1833,1 6-144,2-3-200,1 2-56,0-7-80,5-7-32,7-10-288,-1-11-240,4-13 1320,-2-9-872,-2-22 0,-2-8 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35 142 14771,'-13'20'1443,"-4"6"-801,16-25-592,1 0-1,-1 0 1,1 0 0,-1 1-1,1-1 1,-1 0-1,1 0 1,0 1 0,-1-1-1,1 0 1,0 0 0,0 1-1,0-1 1,0 0 0,0 1-1,1 1 1,0-2-67,-1 0 1,1-1 0,0 1-1,-1 0 1,1-1 0,0 1-1,0-1 1,0 1 0,-1-1-1,1 1 1,0-1-1,0 1 1,0-1 0,0 0-1,0 0 1,0 1 0,0-1-1,0 0 1,0 0 0,0 0-1,0 0 1,0 0-1,0 0 1,0-1 0,0 1-1,0 0 1,-1 0 0,1-1-1,0 1 1,1-1 0,29-10-879,-10-2 33,0-1 1,-1 0-1,0-2 0,-1 0 1,-1-1-1,0-1 0,17-24 1,-9 0 860,-17 28 2283,-17 43 556,-10 30-1738,2 1-1,3 1 1,3 0-1,-5 91 1,15-142-974,0-1 1,1 0 0,0 0-1,5 18 1,-6-25-104,1 0 0,0 0 0,-1 0 1,1 0-1,0-1 0,0 1 0,0-1 0,0 1 0,1 0 0,-1-1 0,0 0 0,1 1 0,1 0 0,-2-1-13,0-1 0,0 1 0,0-1 0,0 1 0,1-1 0,-1 0 0,0 1-1,0-1 1,0 0 0,1 0 0,-1 0 0,0 0 0,0 0 0,1 0 0,-1 0 0,0-1-1,0 1 1,0 0 0,1-1 0,-1 1 0,0-1 0,2 0 0,3-3 13,1-1 0,-1 1 0,0-1 0,-1-1 1,1 1-1,-1-1 0,0 0 0,0 0 0,7-13 0,1 1 27,18-29 125,26-51-1,-27 44-744,-30 53 547,0 1-1,0 0 1,1 0 0,-1 0 0,0-1 0,0 1-1,0 0 1,0 0 0,0-1 0,0 1-1,0 0 1,0 0 0,0-1 0,0 1 0,0 0-1,0 0 1,0-1 0,0 1 0,0 0-1,0 0 1,0-1 0,0 1 0,0 0 0,0 0-1,-1-1 1,1 1 0,0 0 0,0 0-1,0 0 1,0-1 0,-1 1 0,1 0 0,0 0-1,0 0 1,0 0 0,0-1 0,-1 1 0,1 0-1,0 0 1,0 0 0,-1 0 0,1 0-1,0 0 1,0 0 0,-1 0 0,1 0 0,0 0-1,0 0 1,-1-1 0,1 2 0,-7 1-343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11554,'10'32'1017,"4"-9"-833,5-16 56,2-7 192,4-12-216,-1-8-40</inkml:trace>
  <inkml:trace contextRef="#ctx0" brushRef="#br0" timeOffset="1">211 0 12123,'-44'92'2439,"39"-80"-2057,0 1 0,1 0 1,0 0-1,1 0 0,-1 19 1,3-31-338,1-1-1,0 1 1,0 0 0,0 0 0,0 0 0,0 0 0,0 0 0,0 0 0,0 0 0,0 0 0,1-1 0,-1 1 0,0 0 0,0 0-1,1 0 1,-1 0 0,1 0 0,-1-1 0,1 1 0,-1 0 0,1 0 0,0 0 0,0-1-7,0 1 1,-1-1 0,1 0-1,0 0 1,0 0 0,-1 0-1,1 0 1,0 0-1,0 0 1,-1 0 0,1 0-1,0 0 1,0-1-1,-1 1 1,1 0 0,0 0-1,-1-1 1,1 1 0,0 0-1,0-2 1,4-1 93,0-1 1,0 1-1,0-1 1,-1-1-1,6-6 1,1-6-6,0 0-1,-1 0 1,14-34 0,-21 40-480,-8 16 97,-7 16-42,7-6 186,0 1-1,1-1 1,1 1 0,0 0 0,1 0-1,1 19 1,0-34 86,1 0 0,0 0 1,0 0-1,0 1 0,0-1 0,0 0 0,0 0 0,0 0 0,0 0 0,1 0 0,-1 0 1,0 0-1,0 0 0,1 0 0,-1 0 0,1 0 0,-1 0 0,1 0 0,0-1 0,-1 1 0,1 0 1,0 0-1,-1 0 0,1-1 0,0 1 0,0 0 0,0-1 0,0 1 0,-1-1 0,1 1 0,0-1 1,0 1-1,0-1 0,0 0 0,2 1 0,0-1-36,-1-1 1,1 1-1,-1-1 1,0 1-1,1-1 0,-1 0 1,0 0-1,0 0 1,1-1-1,-1 1 0,0 0 1,0-1-1,0 1 1,-1-1-1,4-2 1,9-12-193,-1 0 1,19-31-1,1-9-222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12939,'-7'6'268,"0"-1"1,1 1 0,0 0-1,0 1 1,1-1 0,0 1-1,0 0 1,0 1 0,-4 10-1,-2 3 511,-14 47-1,20-51-555,1 0-1,1 0 1,0 0-1,1 0 0,1 0 1,1 30-1,1-38-210,0-1-1,0 1 0,1-1 1,0 1-1,1-1 1,-1 0-1,2 0 0,-1 0 1,1 0-1,0 0 0,1-1 1,0 0-1,0 0 1,0 0-1,8 7 0,-11-13-26,-1 1 0,1-1 0,0 1 0,0-1 0,0 1 0,0-1 0,1 0 0,-1 0 0,0 0-1,0-1 1,1 1 0,-1 0 0,0-1 0,3 1 0,-4-1-9,0 0 0,0-1 0,0 1 0,0 0 0,0 0 0,0-1 0,0 1 0,0 0-1,0-1 1,0 1 0,-1-1 0,1 0 0,0 1 0,0-1 0,0 0 0,-1 1 0,1-1 0,0 0 0,-1 0 0,1 1 0,-1-1 0,1 0 0,-1 0 0,1 0 0,-1 0 0,0 0 0,1 0 0,-1 0-1,0 0 1,0 0 0,1 0 0,-1 0 0,0 0 0,0 0 0,-1-2 0,1-2-223,0-1-1,0 1 1,-1-1-1,0 1 1,0-1-1,-1 1 1,0-1-1,1 1 1,-5-7-1,5 10 155,1 0 1,-1 0-1,0 1 0,0-1 1,0 1-1,0-1 0,0 1 1,0-1-1,0 1 0,-1 0 1,1-1-1,0 1 0,-1 0 1,1 0-1,-1 0 0,0 0 1,1 0-1,-1 0 0,0 1 1,1-1-1,-1 0 0,0 1 1,0-1-1,1 1 0,-1 0 1,0 0-1,0 0 0,0 0 1,1 0-1,-1 0 0,0 0 1,-3 1-1,4-1 87,1 1 1,-1-1-1,0 1 1,0-1-1,0 1 1,0 0-1,0-1 1,1 1-1,-1 0 1,0 0-1,1 0 1,-1-1-1,1 1 1,-1 0-1,1 0 1,-1 0-1,1 0 0,-1 0 1,1 0-1,0 0 1,0 0-1,-1 0 1,1 0-1,0 0 1,0 0-1,0 0 1,0 0-1,0 0 1,0 0-1,0 0 1,1 0-1,-1 0 1,0 0-1,1 0 0,-1 0 1,0 0-1,1 0 1,-1 0-1,1 0 1,0 0-1,-1-1 1,1 1-1,0 0 1,-1 0-1,1-1 1,0 1-1,0 0 1,0-1-1,-1 1 1,1-1-1,0 1 1,0-1-1,0 1 0,1 0 1,3 0-49,1 1-1,-1-1 1,0 0 0,1 0-1,-1 0 1,0-1 0,1 0-1,-1 0 1,1 0 0,-1-1-1,1 0 1,-1 0 0,0 0-1,0 0 1,6-3 0,6-3-127,0 0 0,-1-1 0,19-12 1,-19 10 241,-1-1 0,20-18 0,-29 23 198,0 0 0,0-1 0,0 1-1,-1-1 1,0-1 0,0 1 0,4-11-1,-55 82 3087,36-49-3197,6-10-98,0 0 0,1 0 0,0 1-1,0-1 1,0 1 0,0 0 0,1 0 0,0 0 0,-1 7 0,3-13-42,0 1 0,0-1 0,0 1 0,0-1 0,0 1 0,0-1 1,0 1-1,0 0 0,0-1 0,1 0 0,-1 1 0,0-1 0,0 1 0,1-1 0,-1 1 0,0-1 1,1 1-1,-1-1 0,0 0 0,1 1 0,-1-1 0,1 0 0,-1 1 0,1-1 0,-1 0 0,0 0 1,1 1-1,-1-1 0,1 0 0,-1 0 0,1 0 0,1 1 0,20 0 142,-13-1-100,3 1 46,0 1 0,-1-1 1,1 2-1,0 0 1,-1 0-1,12 6 0,-22-9-29,0 1-1,0-1 0,0 0 0,0 0 0,0 0 0,0 0 0,0 0 0,0 0 0,0 0 0,0 0 0,-1 0 0,1 0 0,0 0 0,0 0 0,0-1 1,0 1-1,0 0 0,0-1 0,0 1 0,-1 0 0,1-1 0,0 1 0,0-1 0,-1 0 0,1 1 0,0-1 0,-1 1 0,1-1 0,0 0 0,-1 0 0,1 1 1,-1-1-1,1 0 0,0-1 0,14-34 1506,-14 33-1433,6-23 358,-2 0 0,0-1-1,-2 1 1,0-37 0,-2 50-432,-1 12-91,0 0 0,0 0 1,0 0-1,0 0 1,1 0-1,-1 1 0,0-1 1,1 0-1,-1 0 1,1 0-1,-1 1 1,1-1-1,-1 0 0,1 0 1,-1 1-1,1-1 1,0 0-1,-1 1 0,1-1 1,0 1-1,0-1 1,-1 1-1,1-1 0,0 1 1,0 0-1,0-1 1,0 1-1,-1 0 1,1 0-1,0 0 0,0-1 1,0 1-1,0 0 1,1 0-1,41 3-1106,-20 0 1011,29-3-243,9 0-117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13227,'10'-3'3340,"7"-7"-2281,6-8-278,0-2-1,-1-1 1,-2-1-1,35-45 0,57-107 43,-84 125-684,36-88 0,-78 182-207,1-1 0,-10 75-1,14-50-56,0 94-1,12-112-666,-3-48 681,1 0-1,0 0 0,0 0 1,0 0-1,0-1 0,0 1 0,0 0 1,1-1-1,-1 1 0,1-1 0,0 0 1,-1 1-1,1-1 0,4 3 1,0-1-367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13587,'0'0'36,"0"1"0,-1-1 0,1 0 1,0 0-1,0 1 0,0-1 0,0 0 0,0 1 1,0-1-1,0 0 0,0 0 0,0 1 0,0-1 1,0 0-1,0 1 0,0-1 0,0 0 0,0 1 1,1-1-1,-1 0 0,0 0 0,0 1 0,0-1 1,0 0-1,0 0 0,1 1 0,-1-1 0,0 0 0,0 0 1,1 0-1,-1 1 0,0-1 0,0 0 0,0 0 1,1 0-1,-1 0 0,0 0 0,1 1 0,-1-1 1,0 0-1,0 0 0,1 0 0,-1 0 0,1 0 1,17 4 332,33 2 564,1-4 1,-1-1 0,65-8-1,-82 5-689,360-47 1537,-4-28-1791,-287 52-2073,-99 23 1544,-7 2 180,-6 1-294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16972,'7'-5'1720,"0"2"-1128,0 5-280,-6 9 968,-1 8-407,0 10-433,0 5-168,2 5-264,1 2-72,3 4-120,-2-4-72,2-3-248,1-4-169,-3-10-343,-3-6 360,-5-4 304,-4-4-168,-7-4-56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18 235 13379,'-1'1'315,"-13"13"716,11-8-409,9-5 756,14-10-695,-1 0 0,0-2 0,32-22 0,-28 18-345,131-98 1161,-64 46-1094,-111 107-297,0-7-102,-40 69 35,52-85-48,1 0 0,0 1 0,2 0 0,-6 20 0,12-37-36,0 0 0,-1 0 0,1 0 0,0 0 0,-1 1 0,1-1 0,0 0 0,0 0 0,0 0 0,0 1 0,0-1 0,0 0 0,0 0 0,1 0 0,-1 0 0,0 0 0,1 1 0,-1-1 0,1 0 0,-1 0 0,1 0 0,-1 0 0,1 0 0,0 0 0,-1 0 0,1 0-1,0-1 1,0 1 0,0 0 0,0 0 0,1 0 0,0 0-37,0-1 0,-1 0-1,1 1 1,0-1 0,0 0 0,0 0-1,-1 0 1,1-1 0,0 1-1,0 0 1,-1-1 0,1 1-1,0-1 1,0 1 0,-1-1 0,1 0-1,-1 0 1,1 0 0,-1 0-1,3-1 1,12-11-504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17228,'-1'1'1312,"3"6"-1048,4-1-104,7-2 272,4 0-120,5-4-304,4-1-304,2-3 296,2-3-112,-7 1-56</inkml:trace>
  <inkml:trace contextRef="#ctx0" brushRef="#br0" timeOffset="1">578 0 16436,'-5'8'1905,"-8"2"-1717,13-9-126,-41 32 1005,-15 13-175,-67 70 0,120-113-875,1 0-1,-1 0 1,1 1 0,0-1-1,0 0 1,0 1 0,0 0-1,-1 4 1,2-7-24,1 0 1,0 0-1,0 0 1,0 0-1,0 0 0,0 0 1,0 0-1,0 0 1,0 0-1,0 0 1,0 0-1,1 0 0,-1 0 1,0 0-1,1 0 1,-1 0-1,1 0 1,-1 0-1,1-1 0,-1 1 1,1 0-1,-1 0 1,1 0-1,0-1 1,0 1-1,-1 0 0,1-1 1,0 1-1,0 0 1,0-1-1,0 1 1,0-1-1,0 0 0,0 1 1,1-1-1,5 3-34,-1-2 1,1 1-1,0-1 0,0 0 0,0 0 0,0-1 1,0 0-1,0 0 0,12-3 0,1 0 160,-1-2 0,23-7-1,-6-1-200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12867,'-4'4'370,"1"1"0,0-1 0,0 1-1,0 0 1,1-1 0,-3 8 0,5-11-333,0-1-1,-1 1 1,1 0-1,0-1 0,0 1 1,0-1-1,0 1 1,0 0-1,0-1 1,0 1-1,0 0 1,0-1-1,0 1 1,1-1-1,-1 1 0,0 0 1,0-1-1,1 1 1,-1-1-1,0 1 1,0-1-1,1 1 1,-1-1-1,1 1 0,0 0-5,1 0 0,-1-1 0,0 1 0,1-1 0,-1 1 0,0-1 0,1 0 0,-1 1 0,1-1 0,-1 0 0,0 0 0,1 0-1,-1 0 1,1 0 0,2-1 0,8-1-289,0 0 0,0-1-1,0-1 1,0 0 0,-1 0-1,1-1 1,-1-1 0,0 0-1,16-12 1,-44 43 1202,8-10-380,-11 15 377,1 0 0,2 2-1,1 0 1,1 0 0,-16 56-1,30-85-911,0 0-67,0-1 0,1 1 0,-1 1 0,1-1 0,-1 0-1,1 0 1,0 0 0,0 0 0,1 6 0,-1-9 37,0 0-1,0 0 1,0 0-1,0 1 1,0-1 0,0 0-1,0 0 1,0 0-1,0 0 1,0 0-1,1 1 1,-1-1-1,0 0 1,0 0 0,0 0-1,0 0 1,0 0-1,0 1 1,1-1-1,-1 0 1,0 0 0,0 0-1,0 0 1,0 0-1,0 0 1,1 0-1,-1 0 1,0 0-1,0 0 1,0 0 0,0 0-1,1 0 1,-1 0-1,0 0 1,0 0-1,0 0 1,1 0-1,-1 0 1,0 0 0,0 0-1,0 0 1,0 0-1,1 0 1,8-7-56,7-13-108,1-5-89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16468,'-4'7'1352,"15"-4"-840,11-1-160,12-2 560,5 0-296,8 0-472,2 0-328,5 0-496,-1-2 704,-16-2-280,-6 0-184</inkml:trace>
  <inkml:trace contextRef="#ctx0" brushRef="#br0" timeOffset="1">13 244 13963,'12'8'1656,"9"-5"-1080,12-8-199,3 0 551,9 0-360,-2-4-248,4-1-1608,-3-6 1408,-9-5-392,-4-4-184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4 446 11418,'-1'2'202,"1"1"-1,-1-1 0,1 1 1,-1-1-1,1 1 1,0 0-1,0-1 0,0 1 1,0 0-1,0-1 0,2 5 1,-2-6-133,0-1 0,1 1 0,-1-1 1,0 1-1,1-1 0,-1 0 0,1 1 1,-1-1-1,0 1 0,1-1 0,-1 0 1,1 0-1,-1 1 0,1-1 0,-1 0 1,1 0-1,-1 1 0,1-1 0,-1 0 1,1 0-1,-1 0 0,2 0 1,20-4 1562,12-13-448,-1-1 1,-1-2-1,53-42 1,-53 38-621,16-11-77,-1-3 1,-2-2-1,-2-1 0,64-81 1,-99 112-471,-5 6-24,1 0 0,-1 0 0,0-1 0,-1 1 0,1 0 0,-1-1 0,1 0 0,-1 1 0,-1-1 0,3-8 0,-14 30-204,0 11 121,1 0 0,1 1 0,2 0 0,-5 37 0,1 119-462,10-125-1736,15 112-1,-13-157 1536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14915,'-12'2'1376,"22"-2"-687,13-2-241,30-5 680,13-2-192,14-2-232,12-1-128,14-2-151,6-3-65,-5 3-432,-3-1-184,-24 1-425,-9 2-239,-13 2 696,-12 2-184,-13 1-160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10618,'0'0'88,"-1"1"0,1-1 0,0 0-1,0 1 1,0-1 0,0 0 0,0 1-1,0-1 1,0 0 0,0 1 0,1-1 0,-1 0-1,0 1 1,0-1 0,0 0 0,0 0-1,0 1 1,0-1 0,1 0 0,-1 1 0,0-1-1,0 0 1,0 0 0,1 1 0,-1-1-1,0 0 1,0 0 0,1 0 0,-1 0 0,0 1-1,0-1 1,1 0 0,-1 0 0,0 0-1,1 0 1,-1 0 0,0 0 0,1 0-1,-1 0 1,0 0 0,1 1 0,-1-2 0,0 1-1,1 0 1,-1 0 0,1 0 0,20-10 2042,27-31-741,-41 35-1103,37-37 101,-1-2 1,-3-1-1,-2-2 0,-1-2 0,32-60 0,-25 28-389,-131 406-25,83-308 33,1 0-1,1-1 1,0 1 0,1 32-1,1-47-29,0-1 0,0 1 0,0-1 0,0 1 0,0 0 0,0-1 0,0 1 1,0-1-1,0 1 0,0-1 0,0 1 0,1-1 0,-1 1 0,0-1 0,0 1 0,1-1 0,-1 1 0,0-1 0,0 1 0,1-1 0,-1 1 0,1-1 0,-1 1 0,0-1 0,1 0 0,-1 1 0,1-1 0,-1 0 1,1 0-1,-1 1 0,1-1 0,-1 0 0,1 0 0,-1 0 0,1 1 0,0-1 0,-1 0 0,1 0 0,-1 0 0,1 0 0,-1 0 0,1 0 0,0 0 0,23-12-737,-23 11 781,13-9-364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14475,'4'1'1592,"3"2"-815,2-1-281,7-2 1088,4 0-632,4-3-488,3 0-440,2-4 200,4 5-96,-1-2-200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15755,'1'-1'146,"-1"0"-1,0 0 1,1 1-1,-1-1 1,1 0-1,0 0 1,-1 1-1,1-1 1,0 0-1,-1 1 1,1-1-1,0 1 1,-1-1-1,1 1 1,0-1-1,0 1 1,0 0-1,0-1 1,-1 1-1,1 0 1,0 0-1,0 0 1,0-1-1,0 1 1,0 0-1,0 0 1,0 0-1,0 1 1,0-1-1,31 0 1308,-24 1-1292,0 0 0,0 0 0,0 1 0,-1 0 0,1 1 1,-1-1-1,1 1 0,-1 1 0,7 3 0,-12-5-150,0-1-1,0 0 1,0 1 0,0 0-1,-1-1 1,1 1 0,-1 0-1,1 0 1,-1 0 0,1 0-1,-1 0 1,0 0 0,0 0-1,0 0 1,0 1 0,-1-1-1,1 0 1,0 0 0,-1 1-1,0-1 1,1 1 0,-1-1-1,0 0 1,0 1 0,-1-1-1,1 1 1,0-1-1,-1 0 1,1 1 0,-1-1-1,0 0 1,0 0 0,0 1-1,-1 1 1,-3 4 2,1 0 0,-1-1-1,-1 1 1,0-1 0,0 0 0,0-1-1,-14 12 1,8-9-2,0 0 0,0-1 0,0-1 0,-17 8 0,32-16-94,0 0 0,0 1-1,0 0 1,0-1 0,1 1-1,-1 0 1,0 0 0,0 1-1,0-1 1,0 1 0,0 0-1,0-1 1,5 3 0,2 1-230,0 0 0,16 10 0,-19-9 133,-1 0 0,1 0 1,-1 1-1,0 0 0,0 0 1,-1 0-1,1 1 0,5 10 1,-10-15 149,1 0 1,-1 1-1,0 0 0,0-1 1,0 1-1,0 0 1,-1-1-1,1 1 1,-1 0-1,1 0 0,-1 0 1,0 3-1,-1-4 60,1 0-1,-1 0 1,1 0 0,-1 0-1,0-1 1,0 1-1,0 0 1,1 0 0,-2-1-1,1 1 1,0-1-1,0 1 1,0-1-1,-1 1 1,1-1 0,-1 0-1,1 0 1,-1 0-1,-3 2 1,-6 2 267,0 0 0,0-1 0,0 0-1,-1-1 1,1-1 0,-1 0 0,0 0 0,-21 0 0,-10 2 156,42-4-444,0 0 0,0 0 1,1 0-1,-1 0 0,0 0 1,0 1-1,0-1 0,1 0 1,-1 1-1,0-1 0,0 0 1,1 1-1,-1-1 0,0 1 1,1 0-1,-1-1 0,-1 2 1,0 4-57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16756,'17'-5'1720,"12"-1"-1112,4-1-248,10-2 728,3-1-215,4 0-313,0 1-240,-6 5-464,-3 0-248,-14-1-425,-4 4-167,-13 2-168,-5 2 992,-10 2-320,-5-1-160,-12 3 48</inkml:trace>
  <inkml:trace contextRef="#ctx0" brushRef="#br0" timeOffset="1">111 143 14851,'-11'12'1601,"2"-4"-825,2 0-280,1 0 736,3-1-184,3 3-280,2 0-127,7 3-281,2 0-80,8 2-192,2-3-48,5 0-88,4-3-88,0-7-352,2-2-337,-5-10 689,-1-4-168,-8-6-80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7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15187,'39'-3'4605,"54"4"-3361,-2 0-813,-35-5-255,85-17 0,-33 4-57,-205 19-774,-122 24-1449,17-1 1389,387-51 600,70-6 795,-251 31-533,-2 1-109,1 0 0,-1-1-1,0 1 1,0 0 0,1 0 0,-1 1-1,0-1 1,0 0 0,4 2 0,-10 2 180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41 533 14627,'4'4'1440,"12"-1"-807,8-2-185,13-4 592,5-2-96,5-3-192,3 1-112,-2 0-448,-1 0-232,-11 3-624,-7 1 296,-18 3 200,-5 3-168,-12 2-144</inkml:trace>
  <inkml:trace contextRef="#ctx0" brushRef="#br0" timeOffset="1">2 55 17180,'-1'-11'1520,"9"2"-1104,5 2-176,9 1 576,3 2-136,8 0-383,2 1-145,2 0-392,2 2-249,4-2-367,-5 0 672,0 3-112,-5 0-160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103 800 15627,'-18'27'1721,"-2"12"-993,3 0-304,0 10 888,3 1-360,4 1-279,4-2-185,7-9-664,5-4-537,5-14 609,-1-8-88,6-23-120</inkml:trace>
  <inkml:trace contextRef="#ctx0" brushRef="#br0" timeOffset="1">462 0 15203,'-1'9'1737,"5"3"-1001,26-5-216,13-2 648,23-3-256,6-1-39,7-1-441,1-4-400,-1-5 1520,-5 2-1400,-21 0-16,-11 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16836,'17'-1'1456,"25"-6"-1024,8-5-176,12 2 552,4 0-312,7 0-680,0 0-312,-3 4 496,-3 1-176,-11 2-136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 17196,'1'0'71,"-1"-1"0,1 1 0,0 0 0,-1-1 0,1 1 0,0 0 1,0-1-1,0 1 0,-1 0 0,1 0 0,0 0 0,0 0 0,0 0 1,-1 0-1,1 0 0,0 0 0,0 0 0,0 0 0,-1 0 0,1 0 0,0 0 1,0 1-1,0-1 0,-1 0 0,1 1 0,0-1 0,-1 1 0,1-1 0,0 0 1,-1 1-1,1 0 0,0-1 0,-1 1 0,1-1 0,-1 1 0,1 0 1,-1-1-1,1 1 0,-1 0 0,0-1 0,1 1 0,-1 0 0,0 0 0,0 0 1,1-1-1,-1 1 0,0 0 0,0 0 0,0 1 0,0 5 245,0 1 0,0 0 0,-1-1 0,-2 13-1,-8 21 14,-1-1 0,-2-1 0,-27 53-1,23-52-208,-106 226 397,121-259-516,0 0 0,0 0 1,1 0-1,0 1 0,0-1 1,1 1-1,-1 8 0,2-14-2,0 0-1,0 0 0,0 1 0,1-1 0,-1 0 0,1 0 1,-1 0-1,1 0 0,0 0 0,0 0 0,0 0 0,0 0 0,0 0 1,0 0-1,0-1 0,1 1 0,-1 0 0,1-1 0,-1 1 1,1-1-1,0 1 0,-1-1 0,1 0 0,0 0 0,0 0 0,0 0 1,0 0-1,2 1 0,4 0-58,1 0 0,-1 0 1,1 0-1,0-1 0,-1-1 0,1 1 1,0-1-1,0-1 0,-1 0 0,1 0 1,14-4-1,2-2-204,-1-1-1,40-19 1,-10-3 40,-6-10-61</inkml:trace>
  <inkml:trace contextRef="#ctx0" brushRef="#br0" timeOffset="1">405 331 15555,'-30'60'1977,"-1"2"-1209,8-6-296,1 4 1144,12 6-687,5 0-209,5-2-880,3-5-2001,11 1 1985,4-2-320,0-8-248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33 135 11979,'-14'-1'618,"-5"0"2378,38-1-1115,419-44-615,-251 22-1230,-21 2-36,173-16-757,-306 38 1767,-38 3-595,-18 2-362,-32 5 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12251,'27'-12'1752,"19"-4"-968,28-8-248,18-2 2065,21-2-1713,9 2-112,7 4 48,0 4-103,-7 6-161,-9 2-128,-14 6-464,-14 1-552,-20 6 568,-9 4-104,-17 2-201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1291 178 13515,'-35'-16'38,"0"1"1,-1 2-1,-1 2 0,0 1 1,-1 2-1,1 1 1,-2 3-1,1 0 0,0 3 1,-1 1-1,1 2 1,0 1-1,0 2 0,0 2 1,1 2-1,0 1 1,0 1-1,1 3 0,1 0 1,0 3-1,1 0 1,1 3-1,-34 25 0,32-18-43,2 1 1,2 2-1,0 1 0,2 1 0,1 1 0,2 2 0,2 1 0,-38 72 0,48-79 2,2 0-1,0 1 1,2 0-1,2 1 1,0 0-1,2 0 1,2 1-1,1 0 1,1 0-1,2-1 1,1 1 0,8 55-1,-1-54-3,1-1 0,1 0 0,2 0 0,1-1 0,2-1 0,0 0 0,2-1 0,2-1 0,0-1 0,2 0 0,1-2 0,1 0 0,47 38 0,-40-39 0,1-1 0,1-2 0,2-1-1,-1-2 1,2-1 0,1-2 0,0-1 0,0-2 0,1-2-1,1-1 1,68 7 0,-68-13 35,-1-2 0,1-2 1,-1-1-1,0-2 0,0-2 0,0-1 0,39-13 0,-48 10 4,-1 0-1,0-2 0,-1-2 1,0 0-1,-1-1 0,-1-2 1,0 0-1,-1-2 0,31-32 1,-32 27 37,0-1-1,-2-1 1,-1-1 0,-2-1 0,0 0-1,-2-2 1,19-50 0,-25 54-35,-2 0 0,-1-1 0,0 0 0,-3 0 0,0 0 0,-1-1 0,-2 1 1,-1-1-1,-6-41 0,-1 33-31,-2 0 1,0 0-1,-3 1 1,-1 1 0,-1 0-1,-2 1 1,-31-45-1,-168-199-159,139 192-4,42 49 110,3-1-1,-44-65 1,37 33 19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12195,'57'-17'1144,"7"-2"-575,70-13-1,271-16 167,6 25 110,-167 10-647,604-66-695,-821 76 451,-9 0-62,0 1 1,0 1 0,31 1 0,-49 0 85,0 0 0,1 0 0,-1 0 0,1 0 0,-1 0 0,0 0 0,1 0 0,-1 0 0,0 0 0,1 0 0,-1 0 0,1 0 1,-1 0-1,0 0 0,1 0 0,-1 0 0,0 1 0,1-1 0,-1 0 0,0 0 0,1 0 0,-1 1 0,0-1 0,1 0 0,-1 0 0,0 1 0,0-1 0,1 0 0,-1 0 0,0 1 0,0-1 0,0 0 0,1 1 1,-1-1-1,0 0 0,0 1 0,0-1 0,0 1 0,0-1 0,0 0 0,1 1 0,-14 13-363,-7-2 53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14099,'8'6'1432,"0"10"-976,3 3-136,2 1 481,8 1-345,1 2-32,7-4 16,-2-1-120,7-2-216,-2-3-208,1-6-384,0-3-128,-5-5 496,0-5-120,-3-8-136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15579,'-6'9'1633,"-5"7"-1065,-5 5-184,-1 2 840,-3 10-560,-2 6-72,1 11-151,-1 4-17,5 5-248,1 1-272,3-1-537,1-2-183,0-9 656,2-5-200,6-19-104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16812,'-20'38'2767,"-9"8"-1933,-5 11-796,-31 69-1,65-126-61,0 0-1,0 0 1,0 0-1,0 0 1,0 0-1,0 0 1,0 0-1,0 0 0,0 0 1,0 0-1,0 0 1,0 0-1,0 0 1,1 0-1,-1 0 1,0 0-1,0 0 1,0 0-1,0 0 1,0 0-1,0 0 0,0 0 1,0 0-1,7-10-363,8-15-88,-5 5 210,45-107-168,-64 156 625,0 1 1,2 0-1,1 0 1,2 1-1,-1 30 1,4-40-196,1 1 1,2-1-1,0 0 0,0 0 1,2 0-1,1 0 0,1-1 1,10 27-1,-9-30 97,-11-24 128,-14-29 49,-9-31 320,4-1 1,-22-106-1,45 174-581,0 0 0,0 0 0,0-1 0,0 1 0,0 0 0,0 0 1,0 0-1,0-1 0,0 1 0,0 0 0,0 0 0,0 0 0,1 0 0,-1-1 0,0 1 0,0 0 0,0 0 0,0 0 0,1 0 0,-1 0 1,0-1-1,0 1 0,0 0 0,0 0 0,1 0 0,-1 0 0,0 0 0,0 0 0,0 0 0,1 0 0,-1 0 0,0 0 0,0 0 1,1 0-1,-1 0 0,0 0 0,0 0 0,0 0 0,1 0 0,-1 0 0,0 0 0,0 0 0,0 0 0,1 0 0,-1 0 0,0 1 0,0-1 1,0 0-1,0 0 0,1 0 0,-1 0 0,0 0 0,0 0 0,0 1 0,0-1 0,0 0 0,1 0 0,-1 1 0,13 7 100,92 64-856,-89-63 564,1-1 1,-1 0 0,2-1-1,31 9 1,-3-8-117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2 271 14651,'0'0'46,"0"0"0,-1 1 0,1-1 0,0 0 0,0 1 0,0-1 0,0 0-1,0 1 1,0-1 0,0 0 0,0 1 0,0-1 0,0 0 0,0 1 0,0-1 0,0 0 0,0 1 0,0-1 0,0 0-1,0 1 1,0-1 0,0 0 0,1 1 0,-1-1 0,0 0 0,0 1 0,0-1 0,1 0 0,-1 0 0,0 1 0,0-1-1,1 0 1,-1 0 0,0 1 0,0-1 0,1 0 0,-1 0 0,0 0 0,1 0 0,-1 0 0,0 1 0,1-1 0,-1 0-1,0 0 1,1 0 0,-1 0 0,0 0 0,1 0 0,-1 0 0,0 0 0,1 0 0,-1 0 0,0 0 0,1 0 0,-1 0-1,0-1 1,1 1 0,-1 0 0,0 0 0,1 0 0,-1 0 0,0 0 0,0-1 0,1 1 0,-1 0 0,1-1 0,21-15 1314,0-7-601,-1-1 0,-1-1 0,17-28 0,44-85-620,-81 138-149,0 0-1,0 0 1,0 0 0,0 0-1,-1 0 1,1 0-1,0 0 1,0 0-1,0 0 1,0 0-1,0 0 1,0 0-1,0 1 1,1-1-1,-1 0 1,0 0 0,0 0-1,0 0 1,0 0-1,0 0 1,0 0-1,0 0 1,0 0-1,0 0 1,0 0-1,0 0 1,0 0-1,0 1 1,0-1 0,0 0-1,0 0 1,0 0-1,0 0 1,0 0-1,0 0 1,1 0-1,-1 0 1,0 0-1,0 0 1,0 0-1,0 0 1,0 0 0,0 0-1,0 0 1,0 0-1,0 0 1,0 0-1,0 0 1,0 0-1,1 0 1,-1 0-1,0 0 1,0 0-1,0 15-295,-3 19-114,-2-3 2,2-14 44,0 0 0,2 0 0,0 0 1,0 0-1,4 31 0,-2-47 338,-1 1 0,0-1 0,1 1 0,-1-1 1,1 0-1,-1 1 0,1-1 0,0 0 0,0 1 1,0-1-1,-1 0 0,1 0 0,0 0 0,1 0 1,-1 0-1,0 0 0,0 0 0,2 2 0,11-1-342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 16275,'1'1'1641,"12"0"-929,7-1-288,9-2 600,4-3-184,6 0-351,-1-3-297,0 0 1360,-1-1-1360,-19 6-72,-16 3 32</inkml:trace>
  <inkml:trace contextRef="#ctx0" brushRef="#br0" timeOffset="1">1 144 14955,'20'3'1248,"16"-3"-927,5-5-97,9-2 2184,10 0-2032,5 0 216,-1 0 200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66 16363,'1'-2'108,"-1"-1"-1,1 1 0,-1 0 0,1 0 0,-1 0 0,0-1 0,0 1 0,0 0 1,0 0-1,0-1 0,0 1 0,-1 0 0,1 0 0,-1 0 0,1 0 0,-1-1 0,0 1 1,0 0-1,0 0 0,-2-3 0,1 4-44,0-1 0,0 0-1,0 1 1,0 0 0,0-1 0,0 1 0,0 0 0,-1 0-1,1 0 1,0 0 0,-1 1 0,1-1 0,-1 1 0,1-1-1,0 1 1,-1 0 0,1 0 0,-1 0 0,-2 0 0,-3 1 63,0 0 1,0 1 0,0 0-1,0 0 1,0 1 0,1 0 0,-1 1-1,1-1 1,0 1 0,-12 8 0,-6 8 15,-32 29 1,48-41-126,-10 11-18,0 0 1,1 1-1,1 1 1,1 1-1,-18 30 1,29-43-1,0 0 0,1 1 0,0-1 1,0 1-1,1 0 0,0 0 0,0 0 1,1 0-1,1 0 0,0 1 0,0-1 1,1 0-1,0 1 0,1-1 0,0 1 1,5 17-1,-3-21 5,0 0-1,1 0 1,0-1-1,0 1 1,1-1 0,0 1-1,0-2 1,0 1-1,1 0 1,-1-1 0,1 0-1,1 0 1,-1-1-1,1 0 1,0 0 0,0 0-1,0-1 1,0 0-1,0-1 1,14 4 0,-10-3 35,1-1 0,-1 0 1,0 0-1,0-1 0,1-1 1,-1 0-1,1-1 1,-1 0-1,0 0 0,1-1 1,-1-1-1,0 0 0,17-7 1,-24 8-10,0 0 0,0 0 0,-1 0 0,1-1 0,-1 1 0,1-1 0,-1 0 1,0 0-1,0 0 0,0 0 0,-1 0 0,1-1 0,-1 1 0,1-1 0,-1 0 0,0 0 1,-1 0-1,1 0 0,-1 0 0,0 0 0,0 0 0,1-7 0,-2 7-12,0 0-1,0 0 0,-1-1 1,0 1-1,0 0 1,0 0-1,0 0 1,0 0-1,-1 0 1,0 0-1,0 0 0,0 0 1,0 1-1,-1-1 1,1 1-1,-1 0 1,0 0-1,0-1 1,0 2-1,0-1 0,-1 0 1,-4-2-1,0 0-207,0 1-1,-1-1 0,1 2 0,-1 0 0,0 0 1,0 0-1,0 1 0,0 0 0,0 1 0,-1 0 1,1 0-1,0 1 0,-1 1 0,-14 1 0,11 4-314,11 2-122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14003,'-32'15'925,"1"2"0,-49 34 0,64-39-768,1 0-1,0 2 1,0 0-1,1 0 0,1 1 1,-11 17-1,20-27-131,1 0 1,1 0-1,-1-1 0,1 2 0,-1-1 1,1 0-1,1 0 0,-1 1 0,1-1 1,0 1-1,0-1 0,1 1 1,0 0-1,0-1 0,0 1 0,0-1 1,1 1-1,0 0 0,0-1 0,1 1 1,-1-1-1,5 10 0,-2-8-7,0-1-1,1 0 1,-1 0-1,1 0 1,0 0-1,1-1 1,-1 0-1,1 0 1,0 0-1,0-1 1,1 0-1,-1 0 1,1-1-1,0 0 1,0 0-1,10 3 1,-5-3 76,1-1-1,-1 0 1,1 0 0,0-2-1,0 1 1,-1-2 0,1 0 0,0 0-1,-1-1 1,1 0 0,-1-1-1,0-1 1,0 0 0,17-8 0,-22 8 1,0 1 0,0-1 0,0 0 0,0-1 0,0 0 0,-1 0 0,0 0 0,0-1 0,0 1 0,-1-1 0,0-1 0,0 1 1,-1-1-1,1 0 0,-1 0 0,-1 0 0,1-1 0,-2 1 0,1-1 0,-1 0 0,0 0 0,0 0 0,0-12 0,-2 14-68,-1-1-1,1 1 0,-2-1 0,1 1 1,-1-1-1,0 1 0,0 0 0,-1 0 0,0 0 1,0 0-1,0 0 0,-1 1 0,0-1 1,0 1-1,0 0 0,-1 0 0,1 0 0,-1 1 1,0 0-1,-1 0 0,-7-5 0,7 5-108,-1 0-1,0 0 0,0 1 1,0 0-1,0 0 0,-1 0 1,1 1-1,-1 0 0,1 1 1,-1-1-1,0 2 1,0-1-1,0 1 0,1 0 1,-1 1-1,0-1 0,-15 5 1,20-4 36,-1 0 1,1 1 0,-1 0-1,1-1 1,0 1 0,-5 4-1,-12 18-337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85 215 13803,'-10'-3'279,"1"-1"1,-1 0-1,0-1 1,1 0-1,0 0 0,0-1 1,-8-7-1,17 13-267,0 0-1,0-1 1,0 1 0,0 0 0,0 0-1,-1 0 1,1 0 0,0 0-1,0 0 1,0-1 0,0 1 0,0 0-1,0 0 1,0 0 0,0 0-1,0-1 1,-1 1 0,1 0-1,0 0 1,0 0 0,0 0 0,0-1-1,0 1 1,0 0 0,0 0-1,0 0 1,0-1 0,0 1-1,0 0 1,0 0 0,1 0 0,-1 0-1,0-1 1,0 1 0,0 0-1,0 0 1,0 0 0,0 0 0,0-1-1,0 1 1,0 0 0,1 0-1,-1 0 1,0 0 0,0 0-1,0 0 1,0-1 0,0 1 0,1 0-1,-1 0 1,0 0 0,0 0-1,0 0 1,1 0 0,-1 0-1,0 0 1,0 0 0,0 0 0,0 0-1,1 0 1,-1 0 0,0 0-1,0 0 1,15-1 76,-13 1-33,47 1 132,66 9 0,-44-2-177,318 21-18,2-17 0,0-17 0,421-61 0,-73-61-1144,-686 113 836,-39 7 31,-25 6 6,-63 13 422,50-8 600,-37 4 1,31-11-422,8-8 136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12755,'1'0'209,"1"0"-1,-1 0 1,0 1 0,1-1 0,-1 0 0,0 1 0,0-1-1,0 1 1,0-1 0,1 1 0,-1 0 0,0-1-1,0 1 1,0 0 0,0 0 0,1 1 0,27 29 735,-13-10-830,19 31 0,-3 8 111,-20-36-94,1 0 1,1 0-1,1-1 1,1-1-1,20 21 1,26 18 157,51 53-30,-93-92-242,-1 1 0,-2 2 0,21 35 0,-24-34-9,2 5 9,0-1 1,2-2 0,2 1 0,26 29 0,149 119 41,-92-88-38,28 25 2,61 55-6,0 3-11,-135-126-5,95 57 0,-114-80-1,108 68-3,-117-70 3,-2 1-1,49 49 1,6 22 19,-34-37-14,55 49-1,-50-61 2,1-4 0,3-1 0,0-3 0,3-3 0,114 47 0,-120-62 472,-66-16 310,10-1-698,1 0 0,-1 0-1,0-1 1,0 1 0,0-1-1,0 1 1,0-1 0,0 0-1,0 1 1,-1-1 0,1 0-1,0-1 1,0 1 0,0 0-1,0 0 1,0-1 0,0 0-1,-3-1 1,-1-3 113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12299,'2'-3'111,"0"1"0,0-1 0,1 1 0,-1 0 0,1 0 0,-1 0 0,1 0 0,0 0 0,0 0 0,0 1 0,0 0 0,0-1 0,0 1 0,0 0 0,0 1 0,0-1 1,0 0-1,1 1 0,3 0 0,7 0-55,-1 1 0,0 0 0,22 6 1,22 2 68,-28-9-98,0-1 0,0-1 1,0-2-1,30-7 0,112-38 67,-30 7-48,347-73-135,-408 98 28,1 3 0,1 3 0,-1 4 0,2 4 0,119 10 0,225-7-106,-95-5 78,-186 16-173,206 43 1,-47-4-21,265 8 193,-327-35 199,-104-13-93,207-9 0,-240-9-156,-1-4 0,165-42 0,-70-3 64,139-33-2087,-284 79 1398,1 3 0,-1 2 0,1 3 0,69 4 0,-71 2 484,-30 0 62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5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44 12243,'-24'-18'1682,"21"15"-1584,0 1 0,0 0 0,0-1 1,0 1-1,0 0 0,0 0 0,-1 1 0,1-1 1,0 1-1,-1 0 0,0 0 0,1 0 1,-1 0-1,-6 0 0,1 1-76,0 1 0,1 1 1,-1-1-1,1 1 0,0 0 0,0 1 0,0 0 1,0 1-1,0-1 0,0 2 0,1-1 0,0 1 1,0 0-1,0 0 0,1 1 0,-7 6 0,-6 8 33,1 0-1,0 2 0,-24 39 1,7 2-43,3 2 1,2 1-1,3 1 1,-20 80-1,36-111-14,2 0 0,1 1 0,2 1-1,1-1 1,1 70 0,5-93 1,1 0-1,0 0 1,1 0 0,1 0 0,0-1 0,0 1 0,1-1 0,8 13-1,-8-17 0,1 1-1,1-2 0,-1 1 0,1-1 0,1 0 0,0 0 0,0-1 0,0 0 0,1 0 1,0-1-1,16 8 0,-11-7 7,-1-1 1,2-1-1,-1 0 0,0-1 1,1-1-1,0 0 0,-1-1 1,1-1-1,0 0 0,0-1 1,0-1-1,0 0 1,0-1-1,0 0 0,-1-1 1,1-1-1,16-6 0,-9 1 48,0-1 0,-1-1 0,0 0 0,-1-2 0,0 0 0,-1-2 0,-1 0 0,0-1-1,-1 0 1,17-22 0,-2-4 78,-1-1 1,-2-2-1,-2 0 0,-2-2 0,-3-1 0,-1-1 1,-2-1-1,-3 0 0,-2-2 0,12-79 1,-24 112-123,-1-1 0,0 0 0,-1 0 0,-1 1 0,-1-1 0,-1 0 0,-1 1 0,0 0 0,-10-25 0,10 35-47,1 1 0,-2-1 0,1 1 0,-1 0 0,-1 0 0,1 0 0,-1 0 0,-1 1 0,1 0 0,-1 1 0,-1-1 0,1 1 0,-1 1 0,0 0 0,0 0 0,0 0 0,-1 1 0,0 0 0,0 1 0,0 0 0,-11-3 0,8 4-74,0 1 0,0 0 0,0 0 0,0 1 0,0 1 0,0 0 0,0 1 0,0 0-1,0 1 1,-17 6 0,-7 5-434,-65 36 0,68-32 307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354 231 15947,'0'-11'453,"0"-1"-1,-1 0 0,-1 1 0,1-1 0,-2 1 1,-4-14-1,6 21-357,-1 0 1,0 0 0,0 0-1,0 1 1,0-1-1,0 1 1,-1-1-1,0 1 1,0 0-1,0 0 1,0 0-1,0 1 1,0-1-1,-1 1 1,1 0 0,-1 0-1,0 0 1,0 0-1,0 0 1,-7-1-1,5 1-64,-1 1-1,1 0 0,-1 1 1,1-1-1,-1 1 1,1 0-1,-1 1 0,1 0 1,0 0-1,-1 0 0,1 1 1,-8 3-1,4-1-25,0 0-1,0 1 0,1 1 1,0 0-1,0 0 0,1 0 1,-9 10-1,7-7-24,0 2 0,1-1 0,0 1-1,1 1 1,0-1 0,1 1 0,0 1 0,1-1 0,1 1 0,0 0-1,-6 25 1,10-33 6,0-1-1,0 1 1,1-1 0,0 1-1,0 0 1,0-1-1,1 1 1,-1-1 0,1 1-1,0-1 1,1 1-1,-1-1 1,1 0 0,3 8-1,-3-9 4,0 0 0,1-1 0,-1 1 0,1-1 0,-1 1 0,1-1-1,0 0 1,-1 0 0,1 0 0,0-1 0,0 1 0,1-1 0,-1 1 0,0-1-1,0 0 1,1 0 0,-1-1 0,1 1 0,-1-1 0,5 1 0,4-1-6,-1-1 0,0 0 0,1-1 0,-1 0 1,0 0-1,0-1 0,0-1 0,-1 0 0,1 0 0,-1-1 0,0 0 1,0-1-1,-1 0 0,1-1 0,8-8 0,-1 1 48,-1-2 1,0 0-1,-2-1 0,0 0 1,0-1-1,18-33 0,-25 38 37,0-1 0,-1 1-1,-1-1 1,0 0 0,-1-1 0,-1 1-1,0-1 1,-1 1 0,1-16 0,-3 27-46,0 1 0,0 0 0,0 0 0,0-1 0,-1 1 0,1 0 0,-1 0 0,1 0 0,-1-1 0,0 1 0,0 0 0,-2-3 0,3 4-15,-1 1 1,1 0-1,0-1 1,-1 1 0,1 0-1,-1-1 1,1 1-1,0 0 1,-1-1 0,1 1-1,-1 0 1,1 0-1,-1 0 1,1-1-1,-1 1 1,1 0 0,-1 0-1,1 0 1,-1 0-1,1 0 1,-1 0 0,1 0-1,-1 0 1,-1 1 2,1-1 1,0 1 0,-1-1-1,1 1 1,0 0 0,-1-1-1,1 1 1,0 0 0,0 0-1,0 0 1,0 0 0,-1 1-1,-4 6 8,0-1-1,1 1 0,0 0 0,0 0 0,1 1 0,0 0 1,-5 16-1,0 5-36,-4 32 0,10-49 0,1-1 0,0 1-1,2 0 1,-1 0 0,3 23 0,-2-33-30,1 0 0,0 0 1,-1 0-1,1 0 1,0 0-1,0 0 1,0 0-1,1 0 1,-1-1-1,1 1 0,0 0 1,-1-1-1,1 1 1,0-1-1,1 0 1,-1 0-1,0 0 1,1 0-1,-1 0 1,1 0-1,-1 0 0,1-1 1,0 0-1,0 1 1,0-1-1,-1 0 1,1 0-1,0-1 1,5 2-1,-1-2-40,-1 0 0,1 0 0,0 0 0,-1-1-1,1 0 1,-1 0 0,1-1 0,-1 1 0,0-2 0,0 1 0,0-1 0,0 1-1,0-2 1,0 1 0,-1-1 0,1 0 0,7-7 0,30-33-490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 14019,'9'-3'1200,"1"9"-752,-2 7-128,2 10 585,2 5-169,5 18-192,0 7-40,-4 18-56,-3 3-56,-10 11-120,-4 6-40,-22 18-88,-8 6-64,-22-5-328,-9-2-328,-5-14 504,-2-5-88,-2-17-56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15435,'3'-4'702,"5"-3"1211,-5 23-543,-10 165 970,0-65-2159,8 59-2488,-1-174 2161,0 1 1,0-1 0,0 1 0,0-1-1,0 1 1,0-1 0,-1 1 0,1-1-1,0 1 1,-1-1 0,1 0 0,-1 1 0,0-1-1,1 1 1,-1-1 0,0 0 0,0 0-1,0 0 1,-1 2 0,-7 4-773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15499,'-4'18'1505,"6"-1"-897,7-3-240,14-5 912,8-1-544,12-6-416,3-2-288,3-6-640,-2-4 616,-1-6-200,-8 0-112</inkml:trace>
  <inkml:trace contextRef="#ctx0" brushRef="#br0" timeOffset="1">31 213 15779,'8'11'1497,"14"-8"-993,8-5-216,10-3 816,3 0-600,7-2-768,2 0-192,-2 0 424,-3-6-184,-10-4-144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73 594 16043,'0'0'1641,"17"0"-857,6-2-256,10-4 896,9 1-343,7-2-329,4-1-88,0 1-248,-3 0-192,-7 3-392,-7-1-296,-12 4-520,-8 0-145,-15-1 809,3-5-272,-11 0-152</inkml:trace>
  <inkml:trace contextRef="#ctx0" brushRef="#br0" timeOffset="1">24 26 15763,'-21'-4'1585,"18"2"-897,5 2-256,15 0 1016,9 2-496,8-1-231,7 1-105,11-2-200,5-2-176,6-1-576,-2-1-400,-8-2 632,-2-1-152,-12 4-121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 15035,'4'-2'1874,"-6"2"-443,-16 7 386,-26 12-401,18-5-1141,1 1 0,0 1 0,-39 34 0,49-37-303,0 1 0,2 0 0,0 1 0,0 1 0,2 0 0,-16 27 0,25-39-7,0 1 0,0 0 0,0 0 0,0 0 0,1 0 0,0 0 0,0 0 0,0 0 0,1 0 0,0 1 0,0 7 0,1-10-3,-1 0 0,1 0 1,0 0-1,0 0 0,0-1 0,0 1 0,0 0 0,1-1 0,-1 1 0,1-1 0,-1 1 0,1-1 0,0 0 0,0 0 1,0 0-1,0 0 0,1 0 0,-1 0 0,1 0 0,-1-1 0,5 3 0,8 1-175,-1 0 0,1-1 0,-1 0-1,1-2 1,20 3 0,-24-5 122,0 1 0,0 1 0,0 0 0,0 0 0,0 1 0,0 1 0,-1-1 0,1 2 0,-1 0 0,13 8 0,-21-12 119,1 1 1,-1 0-1,0 0 1,0 0-1,0 0 1,0 0-1,-1 0 1,1 1-1,-1-1 1,1 0-1,-1 1 1,0-1-1,0 1 1,0 0-1,0-1 1,0 1-1,0 0 1,-1 0-1,1-1 0,-1 1 1,0 0-1,0 0 1,0 0-1,0 0 1,-1-1-1,1 1 1,-1 0-1,0 0 1,1-1-1,-1 1 1,0 0-1,-1-1 1,1 1-1,0-1 1,-1 0-1,1 1 1,-1-1-1,0 0 1,0 0-1,0 0 1,0 0-1,0 0 1,0 0-1,-1-1 1,1 1-1,-4 1 1,-6 3 206,-1 0 0,0-1 0,0-1 0,0 0 1,-1-1-1,1 0 0,-1-1 0,0-1 0,-16 0 0,14-1-385,1-1 0,-1 0-1,1-1 1,0 0 0,0-2 0,0 0-1,0 0 1,-14-8 0,-3-8-1610,30 19 1689,1 0 0,0 0 0,-1-1 0,1 1 1,0-1-1,0 1 0,0 0 0,0-1 0,0 0 0,0 1 0,0-1 0,1 1 0,-1-1 0,1 0 0,-1 0 0,1 1 0,0-1 0,-1-3 0,7-11-930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19020,'27'4'1992,"-5"2"-1407,-15-3-265,-1 3 1232,-2 1-1464,-2 3-744,2-6 656,-3-2-160,-1-1-176</inkml:trace>
  <inkml:trace contextRef="#ctx0" brushRef="#br0" timeOffset="1">57 306 17884,'0'9'2472,"2"-2"1497,2-8-3209,1-4-440,0-2-2496,1 4 2128,-6 0-496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14875,'33'9'1304,"7"-2"-919,10-3-185,4-2 384,5-1-72,-4 0-456,-2-1-248,-15-1 192,-8-2-112,-15-5-88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13915,'26'17'1384,"4"-5"-976,15-5-168,2-1 457,10-5-409,2-1-248,3-9 176,-5-6-40,-11-15-168</inkml:trace>
  <inkml:trace contextRef="#ctx0" brushRef="#br0" timeOffset="1">548 3 16283,'4'-3'1305,"3"6"-993,5 4-144,6 6 640,4 2-304,-2 6-280,4 5-72,-4 11-48,-5 5 80,-12 6 80,-8 6 8,-16 0-24,-6 0 33,-6-3-338,-3-7-367,1-11 496,4-7-88,9-16-168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17236,'1'10'380,"0"0"1,1 1 0,0-1 0,0 0 0,1 0 0,0-1-1,1 1 1,0-1 0,1 1 0,6 9 0,-2-5-120,1 1 0,0-2 0,1 0 0,1 0 0,16 14 1,-25-25-262,0 1 0,0-1 0,1 1 0,-1-1 0,1 0 0,-1 0 0,1 0 0,0-1 1,-1 1-1,1-1 0,0 0 0,0 0 0,0 0 0,0-1 0,0 0 0,1 1 0,-1-1 1,0-1-1,0 1 0,0 0 0,0-1 0,7-2 0,-4 0-175,-1 0 1,0 0-1,0 0 0,0-1 0,-1 0 0,1 0 1,-1-1-1,0 0 0,0 0 0,0 0 0,-1 0 1,8-11-1,-6 6-264,1 0 0,-1-1 0,-1 1 0,0-1 0,0 0 0,-1 0 0,-1-1 0,4-17 1,-7 29 424,0-1 0,1 1 0,-1 0 0,0 0 0,0-1 0,0 1 0,0 0 0,0-1 0,0 1 0,0 0 0,0-1 1,0 1-1,0 0 0,0-1 0,0 1 0,0 0 0,0 0 0,0-1 0,0 1 0,0 0 0,0-1 0,0 1 0,0 0 0,0-1 0,-1 1 1,1 0-1,0 0 0,0-1 0,0 1 0,0 0 0,-1 0 0,1-1 0,0 1 0,0 0 0,-1 0 0,1 0 0,0-1 0,-1 1 1,-7 15 362,-14 62 1696,-16 99 1,28-125-1494,-3 13-40,-12 67-1063,25-130 529,-1 1 1,1 0-1,0 0 0,0 0 1,0 0-1,0 0 0,0-1 1,0 1-1,0 0 1,1 0-1,-1 0 0,0 0 1,1-1-1,0 1 0,-1 0 1,1 0-1,1 1 0,6-1-222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15275,'0'10'1521,"6"2"-841,4-1-192,10 1 808,6-2-232,8-3-287,4-2-129,7-3-152,-2-2-136,-2-4-360,-4-4-304,-10 3-568,-7-2-177,-18 5 785,-2-4-240,-21 6-208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13907,'-21'16'1424,"17"-2"-728,4 1-167,14-5 695,8-2-120,10-4-216,5-4-128,9-4-199,1-6-217,3-6-552,-4-1-473,-6-7 577,-1-5-104,-11-2-128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17916,'-2'14'730,"0"0"-1,0 16 1,2-27-630,0 1 0,0-1 0,0 1 0,1-1 0,-1 1 0,1-1 0,0 0 0,0 1 0,0-1 0,0 0 0,1 0 0,-1 0 0,1 0 0,2 4 0,-2-6-89,-1 0 0,0-1 0,1 1 0,-1 0 0,1 0 0,-1-1 1,0 1-1,1-1 0,0 1 0,-1-1 0,1 0 0,-1 0 0,1 1 0,-1-1 1,1 0-1,0 0 0,-1-1 0,1 1 0,-1 0 0,1 0 0,-1-1 0,1 1 1,-1-1-1,1 0 0,-1 1 0,1-1 0,1-1 0,7-3-256,-1-1 0,16-11-1,-20 13 136,72-64-1590,-53 45 768,33-25 0,-56 47 906,0 0 0,0 0 0,0 1 0,1-1 0,-1 0 0,0 1 0,0-1 0,1 1 0,-1-1 0,1 1 0,-1-1 0,3 1 0,-4 0 34,1 0 0,-1 0 0,0 0 0,1 0-1,-1 0 1,1 0 0,-1 1 0,0-1 0,1 0 0,-1 0 0,0 0 0,0 1 0,1-1 0,-1 0 0,0 0 0,1 1 0,-1-1 0,0 0 0,0 1 0,0-1 0,1 0 0,-1 1 0,0-1 0,0 0 0,0 1 0,0-1-1,1 1 1,-1-1 0,0 1 0,0 3 116,0 0 0,0 1-1,0-1 1,-1 0 0,1 1-1,-3 7 1,-61 193 3036,3-12-1032,58-170-2453,4-21-514,4-13 406,2-13 79,0-9-114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82 14659,'6'-12'5618,"-3"25"-3271,-5 3-2132,0 0 1,0 0 0,-10 29 0,2-6-326,7-19-51,1-10-164,0 0-1,0 0 1,-1-1 0,0 1 0,-7 12 0,10-22 225,-1 0 0,1 0 0,-1 0 0,1 0 0,-1 0 0,1-1 0,-1 1 0,1 0 0,-1 0 0,1 0 0,-1-1 0,1 1 0,0 0 0,-1-1 0,1 1 0,-1 0 0,1-1 0,0 1 0,-1-1 0,1 1 0,0 0 0,0-1 0,-1 1 0,1-1 0,0 1 0,0-1 0,0 1 0,0-1 0,-1 1 0,1-1 0,0 0 0,-12-24-980,10 22 769,-11-24-34,1 0 0,2-1 0,0 0 0,-7-38 0,16 64 474,1-1 0,0 0 0,0 1 1,0-1-1,0 1 0,0-1 1,0 0-1,1 1 0,-1-1 0,1 1 1,0-1-1,-1 1 0,1-1 1,0 1-1,1-1 0,-1 1 0,0 0 1,1 0-1,-1 0 0,3-3 1,0 2 70,-1 0 1,1 0 0,0 1 0,0-1 0,0 1 0,1 0-1,-1 0 1,1 0 0,-1 0 0,7-1 0,9-1 216,0 2 0,1 0 0,-1 0 0,21 3 0,-34-1-382,-1 0-1,0 1 1,0-1-1,0 2 1,0-1-1,-1 0 1,1 1-1,0 0 1,0 1-1,-1-1 1,1 1-1,6 5 1,-9-6 1,0 1 1,-1-1 0,1 1 0,-1 0-1,1 0 1,-1 0 0,0 0-1,0 0 1,-1 0 0,1 1-1,-1-1 1,1 1 0,-1-1 0,0 1-1,0-1 1,-1 1 0,1 0-1,-1-1 1,1 1 0,-1 0 0,-1 4-1,0 1 50,0 0-1,0-1 0,-1 0 1,0 1-1,-1-1 0,0 0 1,0 0-1,-1 0 0,0-1 1,0 1-1,-1-1 1,0 0-1,0 0 0,0 0 1,-1-1-1,0 0 0,-1 0 1,1-1-1,-1 1 0,0-2 1,0 1-1,-1-1 0,1 0 1,-1 0-1,0-1 0,0 0 1,0 0-1,-1-1 0,1 0 1,0-1-1,-1 1 1,0-2-1,-15 0 0,13 0-249,0-1 0,0-1 0,-1 0 0,1-1 1,0 0-1,1 0 0,-1-1 0,1-1 0,-1 0 0,1 0 0,1-1 0,-1 0 0,-9-8 0,18 12 107,-1 1 0,1 0 0,-1-1 0,1 1 0,0-1 0,0 1 0,0-1 0,0 0 0,0 0 0,0 1 0,1-1 0,-1 0 0,0 0 0,1 0 0,-1 0 0,1-2 0,2-7-574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15507,'-13'12'590,"1"1"0,0 1-1,1 0 1,0 1-1,1 0 1,1 1 0,-13 29-1,21-45-579,1 1-1,-1 0 0,1 0 0,0-1 0,0 1 1,-1 0-1,1 0 0,0 0 0,0 0 0,0 0 1,0-1-1,0 1 0,0 0 0,0 0 1,0 0-1,0 0 0,0 0 0,0-1 0,1 1 1,-1 0-1,0 0 0,1 0 0,-1-1 1,0 1-1,1 0 0,-1 0 0,1-1 0,-1 1 1,1 0-1,0-1 0,-1 1 0,1-1 0,0 1 1,-1 0-1,1-1 0,0 0 0,0 1 1,-1-1-1,1 1 0,0-1 0,0 0 0,0 0 1,-1 1-1,1-1 0,0 0 0,1 0 0,6 0-119,-1 1 0,1-2 1,-1 1-1,13-3 0,-1 0-60,-14 2 107,-1 1 0,1 0 1,0 0-1,0 1 0,-1-1 1,1 1-1,0 0 0,0 0 1,-1 1-1,1-1 0,-1 1 1,1 0-1,6 5 1,-8-5 42,-1 1 1,1-1-1,-1 1 1,0-1 0,0 1-1,0 0 1,0 0-1,0 0 1,-1 0 0,1 0-1,-1 0 1,0 1-1,0-1 1,0 0 0,0 1-1,-1-1 1,1 1-1,-1-1 1,0 0 0,0 5-1,-1-1 103,0 1 0,-1 0-1,1-1 1,-2 1 0,1-1-1,-1 0 1,0 0 0,0 0-1,-1 0 1,0 0 0,0-1 0,-1 0-1,0 0 1,0 0 0,0 0-1,-1-1 1,1 0 0,-1 0-1,-1 0 1,1-1 0,-1 0-1,1 0 1,-1-1 0,0 0-1,-1 0 1,1 0 0,0-1 0,-1 0-1,-13 1 1,18-3-26,-1 0 0,0 0 1,1-1-1,-1 0 0,1 1 1,-1-1-1,1 0 0,-1-1 1,1 1-1,0-1 0,0 1 0,-1-1 1,1 0-1,0 0 0,1-1 1,-1 1-1,0 0 0,1-1 1,-1 0-1,1 0 0,0 1 1,0-1-1,0 0 0,0-1 0,0 1 1,1 0-1,0-1 0,-1 1 1,1 0-1,0-1 0,0-5 1,-5-31 115</inkml:trace>
  <inkml:trace contextRef="#ctx0" brushRef="#br0" timeOffset="1">202 5 16668,'8'1'1280,"3"4"-968,5-2-224,7 0 184,4-3-16,9 0-272,2 0-80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16756,'-11'64'2913,"-4"102"0,15-161-2865,0 0-1,0 0 0,0 0 1,1-1-1,1 6 1,-2-9-55,0-1 0,0 1 1,1 0-1,-1-1 0,0 1 1,0-1-1,0 1 0,1-1 1,-1 1-1,0-1 0,1 0 1,-1 1-1,0-1 1,1 1-1,-1-1 0,1 0 1,-1 1-1,1-1 0,-1 0 1,1 1-1,-1-1 0,1 0 1,-1 0-1,1 1 0,-1-1 1,1 0-1,-1 0 0,1 0 1,-1 0-1,1 0 0,-1 0 1,1 0-1,0 0 0,-1 0 1,1 0-1,-1 0 1,1 0-1,-1 0 0,1-1 1,-1 1-1,1 0 0,-1 0 1,1 0-1,-1-1 0,1 1 1,-1 0-1,1-1 0,-1 1 1,1 0-1,-1-1 0,0 1 1,1-1-1,-1 1 0,0-1 1,1 0-1,6-6-148,0 1 0,-1-2 0,0 1-1,-1-1 1,1 0 0,5-11 0,24-59-654,-24 53 548,31-88-129,-63 216 2611,17-84-2222,1 1 0,1-1 0,0 1 0,2 0 0,2 31 0,0-27-237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18212,'6'29'1506,"-5"-17"-1062,2 0 0,-1 0 0,2 0 1,-1 0-1,10 19 0,-11-29-418,0 1-1,-1-1 1,1 1 0,0-1-1,0 0 1,1 1 0,-1-1-1,0 0 1,1-1 0,-1 1-1,1 0 1,-1-1 0,1 1-1,0-1 1,0 0 0,0 0 0,-1 0-1,1 0 1,0-1 0,0 1-1,0-1 1,1 1 0,-1-1-1,0 0 1,0-1 0,0 1-1,0 0 1,4-2 0,5-1-11,0 0 1,0-1 0,0-1-1,-1 0 1,0 0 0,1-1-1,-2 0 1,1-1 0,16-15-1,0-1 9,-2-1-1,28-36 0,-53 60-23,0 0 0,0 1 0,0-1 0,0 0 0,0 0 0,0 0 0,0 0-1,0 0 1,0 0 0,0 0 0,0 0 0,0 0 0,1 0 0,-1 0 0,0 0 0,0 0 0,0 0-1,0 0 1,0 0 0,0 0 0,0 0 0,0 0 0,0 0 0,0 0 0,0 0 0,1 0-1,-1 0 1,0 0 0,0 0 0,0 0 0,0 0 0,0 0 0,0 0 0,0 0 0,0 0 0,0 0-1,0 0 1,0 0 0,0 0 0,0 0 0,0 0 0,1 0 0,-1 0 0,0 0 0,0-1-1,0 1 1,0 0 0,0 0 0,0 0 0,0 0 0,0 0 0,0 0 0,0 0 0,0 0 0,0 0-1,0 0 1,-3 11 11,-14 33-69,1-1-353,-13 61-638,29-89 757,9-11-108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2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16908,'-53'149'2675,"6"-14"-1687,-99 198 0,146-332-981,-1 0 0,1-1 0,-1 1-1,1 0 1,-1 0 0,1 0 0,-1-1 0,1 1-1,0 0 1,-1 0 0,1 0 0,0 0 0,0 0-1,-1 0 1,1 0 0,0 0 0,0 0 0,0 0-1,0 0 1,1 0 0,-1-1 0,0 1 0,0 0-1,1 0 1,-1 0 0,0 0 0,1 0 0,-1 0-1,1 0 1,0 1 0,1-1 2,0 0 1,1 0-1,-1 0 0,0 0 0,0-1 0,1 1 1,-1 0-1,1-1 0,-1 0 0,1 0 0,2 0 1,46 4 98,121 0-1058,-153-6 811,1 0 1,-1 0 0,0-2 0,-1 0-1,1-2 1,33-14 0,-8-2-209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18980,'0'17'1408,"0"-10"-1152,0-4-160,1-2 393,3-2-850,4-11 265,0-8-48,1-3-96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 16371,'-9'13'1817,"3"-3"-1265,3-5 944,9-15-1088,1-3-464,2-2 240,0 1-112,-2 0-216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14539,'1'-1'132,"-1"-1"0,0 1 0,1 0 0,-1 0 0,1 0 0,-1 0 0,1 0 0,0 1 0,-1-1 0,1 0 0,0 0 1,0 0-1,0 0 0,0 0 0,0 1-80,-1 0 1,0 0 0,1 0 0,-1 1 0,0-1-1,0 0 1,1 0 0,-1 0 0,0 1 0,0-1-1,1 0 1,-1 0 0,0 1 0,0-1 0,0 0-1,0 0 1,1 1 0,-1-1 0,0 0 0,0 1-1,0-1 1,0 0 0,0 1 0,0-1 0,0 0-1,0 1 1,0-1 0,0 0 0,0 1-1,1 39 1588,-1-35-1601,-6 65 464,-2-1 1,-4 0 0,-23 78-1,18-77-372,17-69-127,-1 0 0,1 0 0,0 0 0,0 0 0,0 0-1,0 0 1,0 0 0,0 0 0,0 0 0,0 0 0,0 0 0,0 0-1,1 0 1,-1 0 0,0 0 0,1 0 0,-1 0 0,0 0-1,1-1 1,-1 1 0,1 0 0,0 0 0,-1 0 0,1-1 0,0 1-1,-1 0 1,1-1 0,0 1 0,0 0 0,0-1 0,-1 1 0,1-1-1,0 0 1,0 1 0,0-1 0,0 0 0,0 1 0,0-1-1,0 0 1,0 0 0,0 0 0,2 0 0,6 1 39,0-1 0,0 0 1,18-3-1,-15 2-8,27-2-45,-19 2-208,1 0-1,0-2 0,-1 0 1,36-12-1,-33 4-15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18028,'9'-1'1432,"-8"6"-1072,-2 8-160,-4 3 921,3 3-713,0 2-432,2 2-144,0-1-457,2-1-199,0-4 640,-2-5-184,-5-4-136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16331,'2'-6'171,"0"1"-1,1-1 0,0 1 0,0 0 0,0 0 0,0 0 1,1 1-1,0-1 0,0 1 0,0 0 0,0 0 0,1 0 1,0 0-1,-1 1 0,1 0 0,1 0 0,-1 0 0,0 1 0,1 0 1,-1 0-1,7-2 0,0 1-76,1 0 0,0 0 1,-1 1-1,1 1 0,0 0 0,0 1 1,0 0-1,22 3 0,-28-1-86,0-1-1,-1 1 0,1 0 1,0 0-1,-1 1 0,0 0 1,1 0-1,-1 1 0,-1 0 1,1 0-1,0 0 1,-1 0-1,0 1 0,0 0 1,0 0-1,5 8 0,-7-9 24,-1 1 0,1 0-1,-1 0 1,0 0 0,0 1 0,-1-1-1,1 0 1,-1 0 0,0 1-1,-1-1 1,1 1 0,-1-1-1,0 1 1,-1-1 0,1 1-1,-1-1 1,0 1 0,0-1-1,-1 0 1,-3 10 0,-2-2 64,0 0 1,0-1 0,-1 0 0,0 0 0,-1-1 0,-1 0-1,0 0 1,0-1 0,-1-1 0,0 0 0,0 0-1,-1-1 1,-1 0 0,1-1 0,-1-1 0,0 0 0,-1-1-1,1 0 1,-20 4 0,28-9-252,0 1-1,1-1 1,-1 0-1,1 0 1,-1-1 0,-6-1-1,10 2 120,0 0 0,1 0 0,-1 0 0,0 0 0,1 0 0,-1-1-1,0 1 1,1 0 0,-1 0 0,0-1 0,1 1 0,-1 0 0,1-1 0,-1 1 0,0-1 0,1 1-1,-1-1 1,1 1 0,-1-1 0,1 1 0,0-1 0,-1 1 0,1-1 0,-1 0 0,1 1-1,0-1 1,0 0 0,-1 1 0,1-1 0,0 0 0,0 1 0,0-1 0,0 0 0,0 1-1,0-1 1,0 0 0,0 0 0,0 1 0,0-1 0,0 0 0,0 1 0,0-1 0,1 0-1,-1 1 1,0-1 0,0 0 0,1 1 0,-1-1 0,1 0 0,0 0 0,7-8-621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 16908,'0'18'1512,"10"-11"-976,9-1-200,4-6 528,2-1-184,10-5-119,1-5-177,-2-2-384,0 0-296,-8 4-537,-4 2-151,-11 7 728,-8 1-216,-13 8-224</inkml:trace>
  <inkml:trace contextRef="#ctx0" brushRef="#br0" timeOffset="1">1 192 15211,'14'2'1913,"5"-3"-1105,8-6-280,5 0 864,5-3-464,5 1-87,-2 0-313,-3 1-264,-7 4 1152,-6 4-1272,-12 0 32,-5 4 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16508,'16'1'1536,"11"-4"-944,5 0-200,11-2 568,6 0-144,5 1-207,4 0-113,-3 1-448,-2-1-488,-8 2 424,-5-1-104,-16 0-64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38 15179,'-8'10'230,"0"0"-1,0 0 1,1 0-1,0 1 1,1 0-1,0 1 1,1-1-1,-6 18 1,10-25-235,0-1 0,0 1 0,1 0 1,-1-1-1,1 1 0,0 0 0,0-1 0,0 1 0,1-1 1,-1 1-1,1 0 0,0-1 0,0 1 0,0-1 1,0 1-1,0-1 0,1 0 0,0 0 0,0 1 0,0-1 1,0 0-1,0-1 0,0 1 0,1 0 0,-1-1 1,1 1-1,0-1 0,0 0 0,0 0 0,0 0 0,0 0 1,0 0-1,6 1 0,-6-1 36,1 0 0,-1-1 1,1 0-1,-1 0 0,1 0 0,-1 0 1,1-1-1,0 1 0,-1-1 0,1 0 1,0 0-1,-1 0 0,1 0 0,0-1 0,-1 0 1,1 0-1,0 0 0,-1 0 0,0 0 1,1-1-1,-1 1 0,0-1 0,1 0 1,-1 0-1,0 0 0,0 0 0,-1-1 1,1 1-1,4-6 0,-4 4 78,0-1 1,0 1-1,-1 0 0,1-1 0,-1 0 1,0 0-1,-1 1 0,1-1 0,-1 0 1,0 0-1,0 0 0,0 0 0,-1-1 1,0 1-1,0 0 0,0 0 0,-1 0 1,1 0-1,-1 0 0,-1 0 0,-1-5 1,-1 0-64,0 0-1,-1 0 1,0 1 0,0 0 0,-1 0 0,-7-8 0,9 12-197,0 1 0,0 0 0,0 0 0,-1 0 0,1 0 0,-1 1 1,0 0-1,0 0 0,0 0 0,0 0 0,-1 1 0,-8-3 0,13 5 105,1 0 0,-1-1 0,0 1 0,0 0 0,0 0 0,0 0 1,1 0-1,-1 0 0,0 0 0,0 0 0,0 0 0,0 0 0,0 0 0,1 1 0,-1-1 0,0 0 0,0 0 0,-1 2 0,7 5-498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18084,'-5'24'1384,"5"7"-1096,-5 2-120,3 5 368,-1 5-216,0 0-39,0-1-73,3-9-296,-1-2-201,1-8-415,1-4-152,0-13 632,4-5-144,0-4-152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11 309 14187,'-3'-12'329,"0"0"-1,1-1 1,1 1 0,0-1-1,1 1 1,0 0 0,1-1-1,0 1 1,1-1 0,1 1 0,0 0-1,0 0 1,1 0 0,6-11-1,-7 16-167,0 0-1,1 1 1,0-1-1,1 1 1,0-1-1,0 1 1,0 1-1,0-1 1,1 1-1,9-7 1,-10 9-110,-1 1 1,1-1 0,0 1-1,1 0 1,-1 0-1,0 0 1,0 1 0,1 0-1,-1 0 1,1 0 0,-1 1-1,1-1 1,-1 1-1,1 1 1,9 1 0,-5 0-33,-1 1 1,1 0 0,-1 1 0,0-1-1,-1 2 1,1 0 0,-1 0 0,1 0-1,-1 1 1,-1 0 0,1 1-1,11 12 1,-14-12-6,1-1 0,-1 1 1,0 0-1,0 0 0,-1 0 0,0 1 0,0 0 0,-1 0 0,0 0 0,0 0 0,-1 0 0,0 0 1,0 1-1,0 15 0,-2-21 15,0 1 1,-1-1-1,1 1 1,-1-1-1,0 0 1,0 1-1,0-1 1,0 0-1,-1 1 1,1-1-1,-1 0 1,0 0-1,0 0 1,0-1 0,0 1-1,-3 3 1,1-2 29,-1-1 0,1 0 0,-1 0 1,1 0-1,-1 0 0,0-1 1,0 1-1,0-1 0,-9 2 1,1-1-30,0-1 1,0 0-1,-1-1 1,1-1-1,-1 0 1,1 0-1,-24-5 1,33 4-68,-2 1-217,0-1 0,0 0 0,0-1 1,1 0-1,-1 0 0,1 0 0,-1 0 0,1-1 0,-7-4 0,11 7 236,1-1 0,0 1 0,0 0 0,-1 0 0,1 0-1,0 0 1,0 0 0,0 0 0,-1-1 0,1 1 0,0 0-1,0 0 1,0 0 0,-1-1 0,1 1 0,0 0-1,0 0 1,0-1 0,0 1 0,0 0 0,0 0 0,-1-1-1,1 1 1,0 0 0,0 0 0,0-1 0,0 1-1,0 0 1,0 0 0,0-1 0,0 1 0,0 0 0,0-1-1,0 1 1,0 0 0,1 0 0,-1-1 0,0 1-1,0 0 1,0 0 0,0-1 0,0 1 0,0 0 0,1 0-1,-1 0 1,0-1 0,0 1 0,0 0 0,1 0 0,-1 0-1,0 0 1,0-1 0,0 1 0,1 0 0,-1 0-1,0 0 1,0 0 0,1 0 0,-1 0 0,0 0 0,0 0-1,1-1 1,-1 1 0,1 0 0,15 0-793</inkml:trace>
  <inkml:trace contextRef="#ctx0" brushRef="#br0" timeOffset="1">801 1 17180,'0'11'1672,"14"-1"-992,3-3-280,10 2 793,6-3-353,6-1-288,3 3-24,-1-6-456,-5 1-248,-3 2-656,-7-1-225,-12 3 817,-8 0-200,-18-2-160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17532,'10'8'1712,"11"-5"-1160,5 0-224,7 0 576,1 1-207,2-2-809,-3-2 432,-11-5-320,-5-3-144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17596,'0'0'99,"1"1"0,0 0 0,-1 0 0,1 0 1,0 0-1,0-1 0,0 1 0,-1 0 0,1-1 0,0 1 1,0 0-1,0-1 0,0 1 0,0-1 0,0 0 1,0 1-1,0-1 0,0 0 0,0 1 0,2-1 0,27 2 472,-21-2-172,9 1-48,78 6 854,-82-5-1100,-1 1 0,1 0 0,-1 0 0,25 11 0,-36-13-105,1 1 0,0-1 1,-1 1-1,1-1 0,-1 1 0,1 0 1,-1 0-1,0 0 0,0 0 0,0 0 1,0 0-1,0 1 0,0-1 1,-1 1-1,1-1 0,-1 1 0,1 0 1,-1-1-1,0 1 0,0 0 0,-1 0 1,1 0-1,0 0 0,-1 0 0,0 0 1,0 0-1,0 0 0,0 0 1,0 0-1,0 0 0,-1 0 0,-1 5 1,-1 2-1,-1 0 0,0-1 1,0 1-1,-1-1 0,-1 1 1,1-1-1,-1-1 0,-8 9 1,-16 16-12,-1-1 1,-65 50-1,-81 43 793,115-83-439,23-15-140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16908,'-6'0'1200,"5"3"-1024,-2-1-48,7 7-56,3-3-256,1-10 248,-1-5-112,0-5-112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9914,'4'-18'1090,"-3"14"-806,-1 0 1,1 1 0,0-1-1,0 0 1,0 1-1,3-6 1,-1 21 971,-13 492 164,-2-74-1542,34-15 42,1 4 99,-23-160-5,20 360 381,-7-515-277,10 172 319,-23-276-433,0 0 1,0 0-1,0 0 1,0 0-1,0 0 1,0 0-1,0 0 1,0 0-1,0 0 0,-1 0 1,1 0-1,0 0 1,0 0-1,0 0 1,0 0-1,0 0 1,0 0-1,0 0 1,0 0-1,0 0 1,0 0-1,0 0 0,0 0 1,0 0-1,-1 0 1,1 0-1,0 0 1,0 0-1,0 0 1,0 0-1,0 0 1,0 0-1,0 0 1,0 0-1,0 0 1,0 0-1,0 0 0,0 0 1,0 0-1,0 0 1,0 0-1,0 0 1,0 1-1,0-1 1,0 0-1,0 0 1,0 0-1,0 0 1,0 0-1,0 0 0,0 0 1,0 0-1,0 0 1,0 0-1,0 0 1,0 0-1,0 0 1,0 0-1,0 1 1,0-1-1,0 0 1,0 0-1,0 0 0,-6-8 13,-3-11 54,-7-19 1494,13 29-1368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11650,'0'1'37,"0"1"-1,0-1 1,0 0-1,0 0 1,1 0-1,-1 0 1,0 1-1,1-1 1,-1 0-1,0 0 1,1 0-1,0 0 1,-1 0-1,1 0 1,0 0-1,-1 0 1,1 0-1,0 0 1,0 0-1,0-1 0,0 1 1,0 0-1,0-1 1,0 1-1,0 0 1,0-1-1,0 1 1,0-1-1,0 0 1,0 1-1,2-1 1,41 10 128,-42-9-128,147 9 239,-2 1-184,-31 9-57,-51-8-23,101 7-1,162-26 185,-88-2-42,738-10-43,38-20 81,-749 30-103,289 28-1,-126-17 434,-424-2-410,7-1-103,0 1-1,-1 1 0,23 2 0,-33-2 65,0-1-1,0 0 1,1 1-1,-1 0 0,0-1 1,0 1-1,0 0 1,0 0-1,0 0 0,0 0 1,0 0-1,0 1 0,-1-1 1,1 1-1,0-1 1,-1 1-1,1 0 0,-1-1 1,0 1-1,1 0 1,-1 0-1,0 0 0,0 0 1,0 0-1,0 0 0,-1 0 1,2 5-1,-2-6-21,0 0 0,0 0 0,0 0 0,0 0-1,0 0 1,0 0 0,0 0 0,0 0 0,-1 0 0,1 0-1,0 0 1,-1 0 0,1 0 0,0 0 0,-1 0 0,0 1-1,-6 6 408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13387,'1'2'69,"1"0"0,-1 0-1,1 0 1,-1 0 0,1-1 0,0 1 0,0 0 0,0-1 0,-1 0 0,1 1-1,1-1 1,-1 0 0,0 0 0,0 0 0,0 0 0,1 0 0,-1 0-1,0-1 1,1 1 0,-1-1 0,1 0 0,-1 0 0,0 0 0,4 0 0,78-5 250,-59 2-262,-1 1 0,0 2 1,41 3-1,-63-3-32,1 1 0,0-1 0,-1 1 0,1 0 0,-1 0 0,1 0 0,-1 0 0,0 0 0,1 0 0,-1 1 1,0-1-1,0 1 0,0-1 0,0 1 0,0 0 0,0 0 0,0 0 0,-1 0 0,1 0 0,-1 0 0,0 1 0,1-1 0,-1 0 1,0 1-1,0-1 0,0 1 0,-1-1 0,1 1 0,-1-1 0,1 1 0,-1 0 0,0-1 0,0 1 0,0 0 0,-1 3 0,0 5 119,-1 0-1,0-1 0,0 1 0,-1-1 0,-1 1 1,0-1-1,-8 15 0,-5 5 62,-1 0 0,-2-2 0,0 0 0,-2-1 0,-2-1 0,0-1 0,-1-2 0,-1 0 0,-37 24 0,54-42-470,1 0 1,0-1-1,-1 0 1,0-1-1,-12 4 1,19-6 193,-1 0-1,1-1 1,0 0 0,-1 1 0,1-1-1,0 0 1,-1 0 0,1 0-1,0 0 1,-1 0 0,1-1 0,0 1-1,0-1 1,-1 0 0,1 1 0,0-1-1,0 0 1,0 0 0,0 0-1,0-1 1,0 1 0,0 0 0,0-1-1,1 0 1,-1 1 0,-2-4-1,-8-21-640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27 467 14443,'-20'32'2152,"14"-24"-1189,13-23-473,114-230 607,-27 47-362,-91 192-698,0 1 0,0 0 0,1-1 0,-1 1 0,9-9 0,-11 13-33,0 1 0,0-1 0,0 0 0,0 1 0,0-1-1,0 0 1,0 1 0,0-1 0,0 1 0,1-1 0,-1 1-1,0 0 1,0 0 0,0-1 0,0 1 0,1 0 0,-1 0-1,0 0 1,0 0 0,0 0 0,1 1 0,-1-1 0,0 0-1,0 0 1,0 1 0,0-1 0,1 1 0,-1-1 0,0 1-1,0 0 1,0-1 0,0 1 0,0 0 0,0-1 0,0 2-1,13 11-7,-1 0 0,-1 0 0,-1 1 0,0 1 0,0 0 0,13 26 0,40 104-46,-56-125 32,10 27-117,45 100-1422,-57-136 1237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14147,'3'-7'1264,"1"10"-712,-3 8-192,-1 14 873,-2 6-585,-1 15-272,-2 6-72,4 7-32,1 1-48,0-6-192,6-4-32,5-15 0,5-12-48,8-25-448,2-16 1632,-3-25-1088,-4-6 40,-6-10 64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 16460,'0'0'42,"1"-1"0,-1 1 1,0 0-1,0-1 1,0 1-1,0-1 1,0 1-1,0 0 0,0-1 1,0 1-1,0-1 1,-1 1-1,1-1 1,0 1-1,0 0 0,0-1 1,0 1-1,0 0 1,-1-1-1,1 1 1,0-1-1,0 1 1,-1 0-1,1 0 0,0-1 1,-1 1-1,1 0 1,0-1-1,-1 1 1,1 0-1,0 0 0,-1 0 1,1-1-1,0 1 1,-1 0-1,1 0 1,-1 0-1,1 0 0,0 0 1,-1 0-1,1 0 1,-1 0-1,1 0 1,-1 0-1,1 0 0,0 0 1,-1 0-1,1 0 1,-1 0-1,1 0 1,-1 1-1,-24 9 810,17-3-791,0 0 1,0 1-1,1 0 1,0 0 0,1 0-1,0 1 1,0 0 0,0 1-1,1-1 1,1 1-1,0 0 1,0 0 0,1 0-1,0 1 1,1-1 0,0 1-1,0-1 1,1 22-1,1-28-67,0 0-1,1-1 0,-1 1 0,1 0 1,0-1-1,0 1 0,0 0 0,0-1 1,1 1-1,0-1 0,-1 0 1,1 1-1,0-1 0,1 0 0,-1 0 1,0-1-1,1 1 0,0 0 0,0-1 1,0 1-1,0-1 0,0 0 0,0 0 1,0 0-1,1-1 0,-1 1 0,1-1 1,-1 1-1,1-1 0,-1 0 0,1-1 1,0 1-1,0-1 0,-1 1 0,6-2 1,3 1 8,0 0 0,0-2 1,-1 1-1,1-2 0,0 0 1,-1 0-1,0-1 0,0 0 0,0-1 1,12-7-1,-12 6 75,-2-1 0,1-1 0,-1 1-1,0-2 1,-1 1 0,0-1 0,0 0 0,-1-1 0,0 0 0,6-12-1,-11 17-17,1 1-1,-1-2 0,0 1 0,-1 0 1,1 0-1,-1 0 0,0-1 0,-1 1 1,1-1-1,-1-9 0,-1 11-17,1 1-1,-1-1 1,0 0 0,0 1 0,-1-1-1,1 1 1,-1-1 0,1 1-1,-1-1 1,0 1 0,-1 0-1,1 0 1,0 0 0,-1 0-1,0 1 1,-5-5 0,1 2-131,0 1 0,0 0 1,-1 0-1,1 1 0,-1 0 0,0 0 0,0 1 1,0 0-1,0 0 0,0 1 0,0 0 1,-1 0-1,1 1 0,0 0 0,-1 1 0,1 0 1,0 0-1,0 1 0,0 0 0,0 0 1,-14 6-1,22-8 31,0 0 1,0 0-1,0 0 1,0 0-1,0 0 1,1 0-1,-1 0 1,0 1 0,0-1-1,0 0 1,0 0-1,0 0 1,0 0-1,0 0 1,0 0-1,0 0 1,0 0-1,1 0 1,-1 0-1,0 0 1,0 0-1,0 1 1,0-1 0,0 0-1,0 0 1,0 0-1,0 0 1,0 0-1,0 0 1,0 0-1,0 0 1,0 1-1,0-1 1,0 0-1,0 0 1,0 0-1,0 0 1,0 0 0,0 0-1,0 0 1,0 1-1,0-1 1,0 0-1,0 0 1,0 0-1,0 0 1,0 0-1,0 0 1,0 0-1,-1 0 1,1 0-1,0 1 1,0-1 0,0 0-1,9 0-530,3-1-557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17404,'1'19'1552,"5"2"-1208,1 4-160,2 2 680,3 3-504,4-1-136,0-6-87,1-5-49,3-13-88,5-8-113,3-16-199,5-7-208,0-10-288,4-1-88,-4-4 560,0-1-128,-7 6-136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13707,'-7'13'1384,"-3"12"-720,-1 6-232,-5 12 665,-1 6-201,-1 11-200,1 2-120,0-1-176,4 0-240,2-13 1513,-1-9-1497,1-25 88,-1-15 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2046 11771,'-2'5'495,"-3"10"319,7-12-303,4-10 237,69-99 474,-17 21-893,369-418 369,-193 261-663,22-22-17,322-308 167,-330 375 87,-240 190-233,1 0 0,-1-1-1,0 0 1,-1-1-1,0 1 1,8-14 0,-14 21-35,0-1-68,1 0-1,-1 0 1,0 1 0,0-1 0,0 0-1,0 0 1,0 0 0,0 0 0,0-3-1,-5 5-69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16548,'-1'0'128,"1"0"1,-1 0 0,1 0-1,-1 0 1,0 0 0,1 1-1,-1-1 1,1 0 0,-1 0-1,1 1 1,0-1 0,-1 0-1,1 0 1,-1 1 0,1-1-1,-1 1 1,1-1 0,0 0-1,-1 1 1,1-1 0,0 1-1,-1-1 1,1 1 0,0-1-1,0 1 1,0-1 0,-1 1-1,1 0 1,-11 21 93,10-20 36,-32 72 260,3 2 0,-24 95 0,50-159-506,-17 82 49,19-85-51,1-1-1,1 1 0,-1-1 0,1 1 0,1-1 0,0 1 0,0-1 1,5 16-1,-6-22-6,1 1 0,0-1 0,0 0 1,0 0-1,1 0 0,-1 0 0,0-1 1,1 1-1,-1 0 0,1 0 0,-1-1 0,1 1 1,0-1-1,0 1 0,0-1 0,0 0 0,0 0 1,3 1-1,-1 0 5,-1-1-1,1 0 1,0-1 0,1 1 0,-1-1 0,0 0-1,0 0 1,0 0 0,7-1 0,2-2 0,0 0 0,0-1 0,0 0 0,-1-1 1,17-9-1,-16 7-163,1-1 0,-1 0 0,0 0 0,0-1 0,-1-1 0,0 0 0,-1-1 0,0-1 0,-1 1 0,0-1 0,-1-1 0,15-26 0,-6-6-235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37 17180,'-20'51'1589,"10"-28"-1289,1 0 0,-10 41 1,15-47-223,-10 62 166,13-69-216,0-1-1,1 1 1,0 0-1,0-1 1,4 18 0,-4-26-26,0 0 0,0 0 1,0-1-1,0 1 1,0 0-1,0 0 1,1 0-1,-1-1 0,0 1 1,1 0-1,-1-1 1,0 1-1,1 0 0,-1-1 1,1 1-1,-1 0 1,1-1-1,-1 1 0,1-1 1,0 1-1,-1-1 1,1 1-1,0-1 1,-1 1-1,1-1 0,0 0 1,0 1-1,0-1 1,1 0 0,-1 0 1,0-1 0,0 1-1,0 0 1,1-1 0,-1 1 0,0-1-1,0 1 1,0-1 0,0 0 0,0 0-1,0 1 1,0-1 0,0 0-1,1-2 1,5-4 8,-1-2-1,1 1 1,4-11 0,31-60-286,58-159 1,-94 223 115,-9 31 123,-2 8 87,5-22-45,-1 0 0,1 0 1,0-1-1,0 1 0,0 0 1,0 0-1,0 0 0,0-1 1,0 1-1,1 0 0,-1 0 1,1-1-1,-1 1 1,1 0-1,0 0 0,-1-1 1,1 1-1,0-1 0,2 3 1,-2-3-3,0-1 0,1 1 0,-1 0 0,1-1 0,-1 1-1,1 0 1,-1-1 0,1 0 0,-1 1 0,1-1 0,-1 0 0,1 0 0,-1 0 0,1 0 0,0 0 0,-1 0 0,1-1 0,-1 1 0,1 0 0,-1-1 0,1 1 0,2-2 0,8-3 27,22-7 51,-33 12-74,0 0 1,0-1 0,0 1 0,0 0 0,0 0 0,0 0 0,1 0-1,-1 0 1,0 1 0,0-1 0,0 0 0,0 0 0,0 1 0,0-1 0,0 1-1,0-1 1,0 1 0,0-1 0,0 1 0,0 0 0,-1-1 0,1 1-1,0 0 1,0 0 0,0-1 0,-1 1 0,2 1 0,1 5 42,0 0 0,-1 0 1,1 0-1,-1 0 0,-1 0 0,1 1 1,0 10-1,0 60 199,-2-52-169,0 41 53,-2-25-430,3 0 0,7 47 0,-3-68 121,-5-21 169,1 0-1,-1 1 1,0-1 0,0 0-1,0 1 1,0-1 0,0 0-1,0 0 1,0 1-1,0-1 1,0 0 0,1 1-1,-1-1 1,0 0 0,0 0-1,0 1 1,1-1-1,-1 0 1,0 0 0,0 0-1,1 1 1,-1-1 0,0 0-1,0 0 1,1 0-1,-1 0 1,0 0 0,1 1-1,-1-1 1,0 0 0,1 0-1,-1 0 1,0 0-1,1 0 1,-1 0 0,0 0-1,0 0 1,1 0 0,-1 0-1,0 0 1,1 0-1,-1-1 1,0 1 0,1 0-1,-1 0 1,0 0 0,0 0-1,1 0 1,-1-1-1,0 1 1,0 0 0,1 0-1,-1 0 1,0-1 0,14-21-309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13355,'1'-1'102,"-1"0"0,1 0 0,0 0-1,-1 1 1,1-1 0,0 0 0,0 1 0,-1-1 0,1 1 0,0-1 0,0 1 0,0-1 0,0 1-1,0 0 1,0-1 0,0 1 0,0 0 0,-1 0 0,1-1 0,0 1 0,0 0 0,0 0 0,0 0-1,2 0 1,-2 2 38,0-1 0,0 0 0,0 1 0,0-1 0,0 1-1,0-1 1,-1 1 0,1 0 0,-1-1 0,1 1 0,-1 0-1,1-1 1,-1 1 0,0 2 0,8 51 951,-2 1 0,-3 106 1,-4-95-2536,4-75-1433,-1 4 2482,7-16-496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1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17276,'1'28'1253,"-6"51"1,1 9-425,4-87-823,0 1 0,0-1 0,0 1-1,0-1 1,0 1 0,1-1 0,-1 1 0,1-1-1,-1 1 1,1-1 0,-1 1 0,1-1-1,1 2 1,-2-3-5,1 1-1,-1-1 1,1 1-1,-1-1 1,1 1-1,-1-1 1,1 0-1,0 1 1,-1-1-1,1 0 1,-1 0-1,1 0 1,0 1-1,-1-1 1,1 0-1,0 0 1,-1 0-1,1 0 1,0 0-1,-1 0 1,2 0-1,3-2-9,0 1 0,-1-1 0,1 0 0,-1 0 0,1 0 0,5-5 0,9-4-1,-12 8 4,-1 1-1,1-1 1,0 2 0,0-1 0,0 1-1,0 0 1,0 0 0,0 1-1,0-1 1,0 2 0,0-1 0,0 1-1,0 0 1,0 1 0,0-1-1,9 5 1,-10-4 17,-1 1 0,0 0-1,0 0 1,0 0 0,0 1-1,0-1 1,-1 1 0,0 0-1,0 1 1,0-1 0,0 1-1,-1-1 1,1 1 0,-1 0-1,0 1 1,-1-1 0,1 0-1,-1 1 1,0-1 0,1 8-1,-2-10 36,0 0 0,-1 1 0,1-1 0,-1 0 0,0 1 0,1-1 0,-2 0 0,1 1 0,0-1 0,-1 0 0,1 1 0,-1-1 0,0 0 0,0 0 0,0 1 0,-1-1-1,1 0 1,-3 3 0,1-2 51,0-1 1,0 0-1,0 0 0,-1 0 0,1 0 0,-1-1 0,0 1 0,1-1 0,-1 0 0,0 0 0,0-1 0,-6 3 1,-6 0 165,0-1 1,-1 0 0,1-1-1,-1-1 1,1-1 0,-19-1-1,30 1-362,0-1-1,0 1 0,0 1 1,0-1-1,1 1 0,-10 2 1,13-3 57,0 0 1,1 1 0,-1-1-1,0 0 1,1 1 0,-1-1-1,1 0 1,-1 1 0,1-1-1,-1 1 1,1-1 0,-1 1-1,1-1 1,-1 1 0,1-1-1,0 1 1,-1 0 0,1-1-1,0 1 1,-1-1 0,1 2-1,0-1 9,0 1 0,0-1 0,0 0-1,0 1 1,0-1 0,1 0-1,-1 0 1,0 1 0,1-1 0,-1 0-1,1 0 1,-1 0 0,1 0 0,0 0-1,0 1 1,0 0 0,9 9-455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1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17436,'8'-2'1568,"2"4"-1256,15-2-208,8-3 1216,16-3-1352,16-1-176,9-4-328,5-1-96,6-1-208,-1-1 568,-6 5-160,-4 5-152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1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14139,'10'7'1528,"5"-4"-968,-2-3-239,4-4 967,1-5-752,4-1-600,1-1-272,3-1 272,1 1-152,2 2-104</inkml:trace>
  <inkml:trace contextRef="#ctx0" brushRef="#br0" timeOffset="1">430 96 14963,'6'15'1120,"-5"-7"-888,-2 0-127,-6-8 7,3-5 1832,2-6-1728,-2-4 80,-6 1 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1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13451,'-2'54'1112,"-1"-1"-832,-4 0-128,2-3 296,2-1-272,-1-5-1304,-5-2 1128,4-5-256,-1 0-128</inkml:trace>
  <inkml:trace contextRef="#ctx0" brushRef="#br0" timeOffset="1">32 1034 12347,'-15'79'1211,"17"-77"-2501,-2-2 1204,1-1 1,-1 1 0,0 0 0,1 1 0,-1-1 0,1 0 0,-1 0 0,0 0-1,1 0 1,-1 0 0,1 0 0,-1 0 0,0 1 0,1-1 0,-1 0 0,0 0-1,1 0 1,-1 1 0,0-1 0,1 0 0,-1 1 0,0-1 0,0 0 0,1 1 0,-1-1-1,0 0 1,0 1 0,0-1 0,0 0 0,1 1 0,-1-1 0,0 0 0,0 1-1,0-1 1,0 1 0,0-1 0,0 0 0,0 1 0,0-1 0,0 1 0,0 0 0,5 87-1220,-6-71 2257,0 0-1,0 0 1,-5 19-1,3-31 427,1-6-428,-3-13 11,0-20-403,5 32-557,0 1 0,0-1 1,0 1-1,-1-1 1,1 1-1,0-1 1,-1 1-1,0-1 1,1 1-1,-1 0 0,-1-3 1,-2 10-97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16732,'-2'-3'454,"1"2"-390,0 0 1,1 0-1,-1 0 0,0 0 1,0 0-1,0 0 0,0 1 1,0-1-1,0 0 0,0 0 1,0 1-1,0-1 0,0 0 1,0 1-1,0 0 0,0-1 1,-1 1-1,1-1 0,0 1 1,0 0-1,0 0 0,-1 0 1,1 0-1,0 0 0,0 0 1,-1 0-1,1 0 0,0 0 1,0 1-1,-1-1 0,1 0 1,0 1-1,0-1 0,-2 2 0,-4 2 29,1 0 0,0 1-1,1-1 1,-1 1-1,1 0 1,0 1-1,0-1 1,0 1 0,-5 8-1,1 1 21,0 1 0,-12 29 0,19-38-78,-1-1 0,1 0 0,1 1 0,-1-1 0,1 1 0,1-1 0,-1 1 0,1-1 0,0 1 0,2 13 1,-2-17-21,1 0 0,0 0 0,0 0 0,0-1 0,1 1 0,-1 0 0,1-1 0,-1 1 0,1-1 0,0 1 0,0-1 0,0 0 0,0 1 0,0-1 0,1 0 0,-1-1 0,1 1 0,-1 0 0,1-1 0,0 1 0,-1-1 0,1 0 0,0 0 0,0 0 0,0 0 0,3 0 0,2 0 23,1 0 0,-1-1 0,0 1 0,0-2 0,0 1 0,0-1 0,0 0 0,0-1 0,0 0 0,0 0 0,0-1 0,-1 0 0,14-8 0,-10 6 53,-1-2 1,-1 1 0,1-1-1,-1-1 1,0 0-1,-1 0 1,0-1-1,14-18 1,-19 23-52,0 0 1,-1-1-1,0 1 0,0-1 0,0 1 1,0-1-1,-1 0 0,0 1 1,0-1-1,0 0 0,0 0 1,-1 0-1,0 0 0,0 0 1,0 1-1,-1-1 0,0-6 0,-1 8-34,1-1-1,0 0 0,-1 1 1,1-1-1,-1 1 0,0 0 0,0 0 1,-1-1-1,1 1 0,-1 1 0,1-1 1,-1 0-1,0 1 0,0-1 1,0 1-1,0 0 0,0 0 0,-1 0 1,1 0-1,-1 1 0,1-1 0,-5 0 1,-1-1-166,0 1-1,0 0 1,0 1 0,-1 0 0,1 1 0,0-1 0,0 2 0,-1-1 0,1 1-1,0 1 1,0 0 0,0 0 0,-14 6 0,11-2-346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26 17732,'2'-6'616,"-1"-12"2314,-7 17-1633,-8 9-496,-61 50 131,-80 78 0,126-109-1036,2 1 0,1 2 0,1 0 0,1 2 0,2 1 0,-34 65 0,52-87 46,-1 0 1,2 0-1,-1 1 0,2-1 1,-1 0-1,2 1 0,-1 0 1,2-1-1,0 18 0,0-25 22,1 0 0,-1 0-1,1 0 1,0 0 0,0 0-1,0 0 1,1 0 0,-1-1-1,1 1 1,0 0 0,0-1-1,0 1 1,0-1 0,1 0-1,0 0 1,-1 0 0,1 0-1,0 0 1,0-1 0,1 1-1,-1-1 1,0 0 0,1 0-1,0 0 1,-1 0 0,1-1-1,0 1 1,0-1 0,0 0-1,7 1 1,0-2-110,0 1 0,-1-2 0,1 1-1,0-2 1,-1 1 0,1-1 0,-1-1 0,1 0 0,-1 0 0,0-1 0,-1-1-1,10-5 1,13-7-141,-1-3-1,34-27 1,4-11-252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0 16299,'2'5'205,"-1"-1"0,1 0 0,-1 1 0,0-1 0,0 1 0,-1 0-1,0 4 1,3 17 64,11 25 611,22 59 0,15 51 55,-47-143-868,-1 0 1,-1 0-1,0 1 1,-1-1-1,-1 0 1,-1 1-1,-4 19 1,-1-9-56,-2-2 0,-1 1 1,-2-1-1,0-1 0,-2 0 0,-1-1 1,-33 47-1,-6-3-360,-83 83 0,98-113 348,-3-2-1,0-2 0,-2-1 0,-2-3 0,-64 35 0,16-22-170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42 16644,'16'-31'1380,"-11"20"-906,-10 20 415,-334 550-1053,336-554 133,-45 82-926,42-72 1317,7-13-174,13-20-171,-2 2-118,26-33-58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14227,'0'0'17,"0"0"0,0 0-1,0 0 1,0 0 0,0 0 0,0 0-1,0 0 1,0 0 0,0-1 0,1 1-1,-1 0 1,0 0 0,0 0 0,0 0-1,0 0 1,0 0 0,0 0 0,0 0-1,0 0 1,0 0 0,0 0 0,0 0-1,1 0 1,-1 0 0,0 0 0,0 0-1,0 0 1,0 0 0,0 0 0,0 0-1,0 0 1,0 0 0,0 0 0,0 0-1,0 0 1,0 1 0,1-1 0,-1 0-1,0 0 1,0 0 0,0 0 0,0 0-1,0 0 1,0 0 0,0 0 0,0 0-1,0 0 1,0 0 0,0 0 0,0 0-1,0 0 1,0 1 0,0-1 0,0 0-1,0 0 1,0 0 0,0 0 0,0 0-1,0 0 1,0 0 0,0 0 0,0 0 0,0 0-1,0 0 1,0 1 0,-1 9 343,-7 17-177,8-26-120,-9 28 145,1 0-1,2 1 0,1 0 0,1 0 1,1 0-1,2 1 0,1-1 0,1 0 1,11 59-1,10-6-250,-13-54-481,-1 0 1,4 41-1,-12-67 465,1-2 40,-1-1 1,0 1-1,0 0 0,1 0 1,-1 0-1,0 0 1,0 0-1,0 0 0,0-1 1,0 1-1,0 0 1,-1 0-1,1 0 0,0 0 1,0 0-1,-1 0 1,1-1-1,0 1 0,-1 0 1,1 0-1,-1 0 1,1-1-1,-1 1 0,1 0 1,-1-1-1,1 1 1,-1 0-1,0-1 0,-1 2 1,-12-1-416</inkml:trace>
  <inkml:trace contextRef="#ctx0" brushRef="#br0" timeOffset="1">40 508 12859,'-20'-14'1288,"5"4"-856,11 9-200,7 8 680,5 1-272,10 4-271,5 5-113,9-3-216,7-1-16,13-6-144,7-7-64,12-11-193,1-9 2202,4-13-1737,3-9 80,-3-2 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 16003,'-3'-1'93,"0"0"0,0 0 0,-1 1-1,1-1 1,0 1 0,0 0-1,-1 0 1,1 0 0,0 0-1,-1 0 1,1 1 0,0-1-1,0 1 1,-1 0 0,1 0 0,0 0-1,0 0 1,0 1 0,-4 2-1,-11 5 222,-30 23 0,44-29-186,-12 9-1,0 1 0,1 1 0,0 1 0,1 0 0,0 1 0,2 0 0,0 1-1,-17 33 1,21-36-100,1 2-1,1-1 1,0 1-1,1 0 0,1 0 1,1 0-1,0 1 1,1-1-1,0 1 0,2 0 1,1 22-1,0-32-41,0 0-1,1 1 0,0-1 0,0 0 1,1 0-1,-1-1 0,2 1 0,-1 0 1,1-1-1,-1 0 0,2 0 0,-1 0 1,1 0-1,0-1 0,7 7 0,-9-10 12,0 0-1,0 0 0,0 0 0,1 0 1,-1 0-1,0 0 0,1-1 0,0 0 0,-1 0 1,1 0-1,0 0 0,-1 0 0,1-1 0,0 0 1,0 1-1,0-1 0,-1-1 0,1 1 1,0-1-1,0 1 0,-1-1 0,1 0 0,0 0 1,-1-1-1,1 1 0,-1-1 0,1 0 1,-1 0-1,0 0 0,4-3 0,-1 0 81,-1 1 0,-1-1 0,1-1-1,-1 1 1,0 0 0,0-1 0,0 0 0,-1 0 0,0 0-1,0 0 1,0-1 0,-1 1 0,0-1 0,1-7-1,-2 10-38,0 1-1,-1-1 1,1 1-1,-1-1 0,0 0 1,0 1-1,0-1 0,0 1 1,-1-1-1,0 1 1,1-1-1,-1 1 0,-1-1 1,1 1-1,0 0 0,-1 0 1,1-1-1,-1 1 1,0 0-1,0 0 0,0 1 1,-1-1-1,1 0 0,-1 1 1,1-1-1,-1 1 1,0 0-1,0 0 0,-3-2 1,5 4-39,1 0 0,0 0 1,0 0-1,0 0 0,0 0 1,-1 0-1,1 0 0,0 0 0,0 0 1,0-1-1,0 1 0,-1 0 1,1 0-1,0 0 0,0 0 1,0 0-1,0-1 0,0 1 0,0 0 1,-1 0-1,1 0 0,0 0 1,0-1-1,0 1 0,0 0 1,0 0-1,0 0 0,0 0 0,0-1 1,0 1-1,0 0 0,0 0 1,0 0-1,0-1 0,0 1 1,0 0-1,0 0 0,0 0 0,0-1 1,0 1-1,0 0 0,1 0 1,8-8-179,27-7-266,-22 9 295,127-58-906,-137 63 1016,0-1 1,0 1-1,0-1 1,0 1-1,9 0 1,-12 1 33,-1-1 0,1 2 0,0-1 0,0 0 0,0 0 0,0 0 0,0 0-1,0 1 1,0-1 0,0 0 0,-1 1 0,1-1 0,0 0 0,0 1 0,0-1 0,-1 1 0,1 0 0,0-1 0,-1 1 0,1 0 0,0-1 0,-1 1 0,1 0 0,-1-1 0,1 1 0,-1 0 0,1 0 0,-1 0 0,0 0 0,1 0 0,-1-1 0,0 1 0,0 0 0,0 0 0,1 2-1,-1 11 14,-1 0-1,0 0 1,0-1-1,-2 1 0,0 0 1,-7 21-1,-1 8 88,3-12-10,4-15-11,0 0 0,1 0 1,-1 30-1,4-44-81,0-1 0,0 1-1,0-1 1,0 1 0,0 0 0,0-1-1,1 0 1,-1 1 0,1-1-1,-1 1 1,1-1 0,-1 1-1,1-1 1,0 0 0,1 3 0,-1-4-15,0 1 1,0-1 0,0 0 0,-1 0-1,1 1 1,0-1 0,0 0-1,0 0 1,0 0 0,0 0 0,0 0-1,-1 0 1,1 0 0,0 0-1,0 0 1,0 0 0,0-1 0,0 1-1,-1 0 1,1 0 0,0-1 0,0 1-1,0-1 1,-1 1 0,1-1-1,0 1 1,0-1 0,-1 1 0,1-1-1,-1 0 1,2 0 0,13-14-143,22-26 1,-27 30 97,30-36-204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17044,'7'-6'1864,"13"-2"-1304,10-4-240,6-1 936,8 0-695,8 0-153,1 3-336,-1 2-248,-11 5-656,-5 3-169,-14 3 729,-12 3-208,-20 2-168</inkml:trace>
  <inkml:trace contextRef="#ctx0" brushRef="#br0" timeOffset="1">51 131 11666,'-3'12'1449,"10"-2"-777,13-6-104,8-1 1352,9 0-1175,4-3-161,12 0-496,2-1-208,5-7 320,-1 1-152,-2-1-288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7 335 14923,'0'0'45,"-6"20"1112,9-13-643,9-8-151,19-14 219,-1-1-1,53-38 0,-46 28-382,278-209 307,-297 220-485,-77 130 303,50-94-254,-9 34-1,16-49-79,0 1 1,1-1-1,0 1 0,1 0 0,-1 0 1,1-1-1,0 1 0,1 0 0,2 11 1,-2-16 7,-1 0 0,1 0 0,0 0 0,0-1 0,0 1 0,0 0 0,0-1 0,0 1 0,1-1 0,-1 0 0,0 1 0,1-1 0,-1 0 0,1 0 0,-1 1 0,1-1 0,0-1 0,0 1 0,-1 0 0,1 0 0,0-1 0,3 2 0,19-2-26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14483,'9'19'1472,"4"9"-847,2 4-233,7 5 744,2 3-432,3 3-104,1 0-88,-3-5-200,3-4-128,-1-11-240,-4-4-128,0-12-448,0-3-120,-3-11 584,0-9-144,1-15-168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196 260 15323,'-5'17'1849,"-1"9"-1177,-8 14-232,-2 5 1112,-7 9-704,-3 5-159,0 2-193,3 0-120,2-8-336,2-6-152,8-10-488,5-8-305,9-15 697,7-9-128,6-8-184</inkml:trace>
  <inkml:trace contextRef="#ctx0" brushRef="#br0" timeOffset="1">454 11 17692,'8'-10'1456,"-7"12"-1040,-4 13-168,-4 13 624,-3 5-199,1 12-353,-1 6-152,2 1-344,1-3-256,4-8-529,1-6 2298,2-19-1385,-1-14-64,1-15-56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16259,'10'-3'337,"0"-1"0,0 1-1,1 1 1,0 0 0,-1 0-1,1 1 1,0 1 0,0 0-1,-1 0 1,1 1 0,0 0-1,17 5 1,-12-2-246,0 0 1,-1 2-1,1-1 1,-1 2-1,-1 0 0,1 1 1,22 16-1,-33-20-93,0-1 1,0 0-1,-1 1 0,1 0 0,-1 0 1,1 0-1,-1 0 0,-1 0 0,5 8 1,-6-10 7,0 1 1,-1-1 0,1 1 0,0-1 0,-1 1 0,0-1-1,1 1 1,-1 0 0,0-1 0,0 1 0,-1-1-1,1 1 1,0-1 0,-1 1 0,0-1 0,0 1-1,1-1 1,-1 1 0,0-1 0,-3 4 0,-3 4 67,0 0 1,-1 0 0,0-1 0,-1 0 0,0-1 0,-1 0 0,-15 11 0,1-3 128,-1-1 0,-29 12 0,31-17-82,-37 12 0,54-20-213,-1-1 0,0 1 0,1-1-1,-1 0 1,0-1 0,0 1 0,0-1 0,0-1 0,0 1 0,-9-3 0,14 2 64,0 1 0,0-1 0,0 0 1,0 0-1,0 0 0,0 0 0,1 0 0,-1-1 0,0 1 0,1 0 0,-1-1 1,1 1-1,-1-1 0,1 0 0,0 1 0,0-1 0,0 0 0,-2-3 1,1-12-338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17204,'1'-1'1976,"4"1"-1352,-1 7-304,-1 3 1649,4 10-1337,-1 3-304,4 7-568,0 2-360,3 1-440,-2-1 839,-2-1-191,-2-1-144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15555,'14'6'1945,"6"-2"-1233,9-4-392,4 0 2241,10 1-2177,0 2-304,5-1-520,1-1-353,-6-1 1746,-4 0-1097,-15 2-9,-5-2-127</inkml:trace>
  <inkml:trace contextRef="#ctx0" brushRef="#br0" timeOffset="1">0 273 14835,'28'13'1705,"10"-6"-1097,15-5-224,5-4 768,6-3-352,2-5-248,-3 0-264,-3 0-16,-10-5-136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17852,'-5'-2'217,"0"1"0,0 0 0,0 1-1,0-1 1,0 1 0,0 0 0,0 0 0,0 0 0,0 1 0,0 0 0,0 0 0,0 0 0,1 1 0,-10 3 0,4 0-96,0 0 0,0 0 1,1 1-1,-1 0 1,-13 13-1,12-8-118,1 1 0,0 0 0,1 0 0,1 1 0,-1 0 0,2 0 0,0 1 0,1 0 0,0 0 0,1 1 0,1 0 0,-4 16 1,6-20-11,1 1 0,0 0 1,0 0-1,1-1 0,1 1 1,0 0-1,3 14 0,-2-19-1,0 1 0,0-1 1,1 1-1,0-1 0,0 0 0,1 0 0,0-1 0,0 1 0,1-1 0,0 0 0,8 9 0,-6-9-71,1 0 0,0-1 0,0 1 0,1-1 1,-1-1-1,1 0 0,0 0 0,0-1 0,1 0 1,-1 0-1,1-1 0,-1-1 0,15 2 0,-3-2-49,1-1-1,-1-1 0,1 0 1,-1-2-1,22-5 1,30-14-206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78 18836,'-6'17'1504,"-2"12"-1160,-1 5-160,-1 9 489,3 3-257,2 2-376,5-3-288,0-4-569,5-7-151,-2-10 704,-1-5-208,-2-18-208</inkml:trace>
  <inkml:trace contextRef="#ctx0" brushRef="#br0" timeOffset="1">0 279 17324,'20'0'1688,"19"-6"-1072,7-3-272,13-1 592,9-1-399,10-1-801,2 0-305,0-6 505,-2 1-248,-8 3-224</inkml:trace>
  <inkml:trace contextRef="#ctx0" brushRef="#br0" timeOffset="2">951 1 15059,'0'4'1769,"-3"7"-1177,-6 7-256,0 3 1296,2 9-1088,0 5-184,1 8-120,4 0-80,2 1-336,0 2-120,2-3-376,1-3-136,-3-4 592,-1-3-160,-6-7-112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35 591 14371,'-18'-13'1944,"5"-1"-1039,9-3-265,4 0 880,16 2-304,7 2-47,16 3-225,6 0-120,16 5-336,5-4-128,4 0-352,1 1-248,-5-5-624,-7-1-360,-16-8 952,-11-5-264,-27-9-201</inkml:trace>
  <inkml:trace contextRef="#ctx0" brushRef="#br0" timeOffset="1">128 48 16027,'3'-7'1617,"19"0"-1009,10 0-264,17 1 752,4 0-192,11 0-576,2 2-448,4 0 192,-1 4-96,-7 3-128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 21020,'12'-3'1681,"-6"6"-1465,-5 13-136,3 5 808,-4 15-864,3 6-192,0 11-336,0 1-216,1 3 1824,-2-5-1192,1 0 0,-5-6 0</inkml:trace>
  <inkml:trace contextRef="#ctx0" brushRef="#br0" timeOffset="1">0 172 16347,'6'-21'1801,"7"11"-1121,6 2-272,11 8 1152,4 0-711,10 5-993,5-1-481,6-1 513,2-3-168,-1-2-144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20 17244,'-2'-2'112,"0"0"1,0 1-1,0-1 0,0 1 1,0-1-1,0 1 1,0 0-1,-1-1 1,1 1-1,-1 0 1,1 1-1,0-1 1,-1 0-1,1 1 0,-1-1 1,1 1-1,-1 0 1,0 0-1,1 0 1,-4 0-1,-4 1 60,1 0-1,0 1 1,0 0-1,-14 5 1,8-1-68,0 1 0,-1 1-1,2 0 1,0 1 0,0 0 0,0 2 0,1-1-1,1 1 1,0 1 0,0 1 0,1-1 0,1 2-1,-11 16 1,14-20-85,1 1 0,1-1-1,0 1 1,0 1 0,1-1 0,0 0 0,1 1-1,0 0 1,1 0 0,0 0 0,1 0-1,1 0 1,0 0 0,0 0 0,1 0-1,1 0 1,0 0 0,0 0 0,6 13-1,-6-18-19,1 0 0,1 0 0,-1 0 0,1 0 0,0-1 0,1 0 1,-1 0-1,1 0 0,1-1 0,-1 1 0,1-1 0,0 0 0,0-1 0,0 1 0,0-1 0,1-1 0,0 1 0,0-1 0,0 0 0,0-1 0,0 1 0,1-2 0,-1 1 0,1-1 0,-1 0 0,1 0 0,-1-1 0,1 0 0,0 0 0,7-2 0,-12 1 13,0 1 1,0-1 0,0 0 0,-1 1-1,1-1 1,-1-1 0,1 1 0,-1 0-1,1-1 1,-1 1 0,1-1 0,-1 1-1,0-1 1,0 0 0,0 0 0,0 0-1,0-1 1,-1 1 0,1 0 0,-1 0-1,1-1 1,-1 1 0,0-1-1,0 0 1,0 1 0,0-1 0,0 0-1,-1 1 1,1-1 0,-1 0 0,0 0-1,0 0 1,0-3 0,0 1 17,-1 0 0,0-1 0,0 1 0,-1 0 0,0 0 0,0 0 0,0 1-1,0-1 1,-1 0 0,1 1 0,-1-1 0,0 1 0,-1 0 0,1 0 0,-1 0 0,0 1 0,-4-5 0,0 3 48,1 1 0,0-1 0,-12-4 0,17 8-60,-1 0 1,0 0-1,0 0 1,1 0-1,-1 1 1,0-1-1,0 1 1,0-1-1,0 1 1,0 0-1,0 0 1,-6 1-1,9-1-18,0 0 0,0 0 0,0 0 0,0 0 0,-1 0 0,1 0 0,0 0-1,0 0 1,0 1 0,-1-1 0,1 0 0,0 0 0,0 0 0,0 0 0,0 0 0,0 0 0,-1 0 0,1 0 0,0 1-1,0-1 1,0 0 0,0 0 0,0 0 0,0 0 0,-1 0 0,1 1 0,0-1 0,0 0 0,0 0 0,0 0 0,0 0 0,0 1-1,0-1 1,0 0 0,0 0 0,0 0 0,0 0 0,0 1 0,0-1 0,0 0 0,0 0 0,7 7-37,11 1-75,-2-5-19,0-2 0,0 0-1,0-1 1,0 0 0,0-1 0,0-1 0,26-6 0,31-3-388,-70 10 481,1 1 0,-1 0 0,1 0 0,-1 0 0,0 1 0,1-1 0,-1 1 1,0 0-1,6 1 0,-7-1 26,-1 0 0,1 0 0,-1 0 0,1 0 0,-1 0 1,1 1-1,-1-1 0,0 0 0,0 1 0,0-1 0,0 1 0,0-1 1,0 1-1,0-1 0,0 1 0,0 0 0,-1-1 0,1 1 0,-1 0 0,1 2 1,0 4 1,0-1 1,0 1 0,-1 0 0,0 0 0,-1 0 0,-2 14-1,-15 51 27,7-33-67,-2 28-337,12-62 377,1 1 1,0 0-1,0-1 0,0 1 0,1-1 1,0 1-1,0 0 0,3 7 0,11 15-74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15203,'0'7'1673,"21"-3"-801,8 1-296,15-4 1216,12-2-743,16-2-345,3-3-96,3 0-376,-2 1-336,-13 0-648,-11 3-265,-28 2 753,-12 2-192,-24 4-208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15939,'12'19'1649,"13"-8"-881,10-2-256,13-2 720,6 0-191,4-7-313,5-7-392,-4-7-928,-3-4 704,-19-5-240,-7-2-152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 17300,'-2'-6'902,"-2"-1"1063,-2 18-615,5-8-1200,-4 7 42,1 0-1,0 1 0,0 0 1,1 0-1,1 0 1,-1 0-1,2 0 0,0 0 1,0 13-1,1-22-190,0-1-1,0 1 1,1-1 0,-1 1-1,1 0 1,-1-1 0,1 0-1,-1 1 1,1-1 0,0 1-1,0-1 1,0 0-1,0 1 1,0-1 0,0 0-1,0 0 1,0 0 0,0 0-1,0 0 1,1 0 0,-1 0-1,0 0 1,1-1 0,-1 1-1,1 0 1,-1-1 0,1 1-1,-1-1 1,1 0-1,2 1 1,6 0-42,0 0-1,0-1 1,0-1-1,12-1 1,-14 1-11,0 1-1,-1 0 1,15 0 0,-20 1 40,-1-1 0,1 1 0,0-1 0,0 1 0,-1 0 0,1 0 0,-1-1 0,1 1 0,0 0 0,-1 0 0,0 1 0,1-1 0,-1 0 0,0 0 0,1 1 0,-1-1 0,0 0 0,2 4 0,-2-2-1,1 1 0,-1-1 1,0 1-1,0 0 0,0-1 1,-1 1-1,1 0 0,-1 6 0,0 5 7,-2 0-1,0 0 0,-5 22 0,6-35 9,-5 21 50,0 0 1,-2-1-1,-14 27 1,16-37 16,0 0 0,-1-1 0,0 0 1,-1 0-1,-1-1 0,1 0 1,-14 11-1,20-18-66,-1-1 1,0 0-1,0 0 0,0 0 0,0 0 1,0 0-1,0 0 0,0-1 0,-1 0 1,1 1-1,-1-1 0,1 0 0,-1-1 1,1 1-1,-1-1 0,0 0 1,1 1-1,-1-1 0,0-1 0,1 1 1,-1-1-1,1 1 0,-1-1 0,1 0 1,-1 0-1,1-1 0,0 1 0,-1-1 1,1 1-1,0-1 0,-4-3 0,0-1-28,1 0 0,0 0-1,0-1 1,0 1 0,1-1-1,0 0 1,0-1 0,1 1-1,0-1 1,1 0-1,-1 0 1,-2-10 0,0-7-33,1 0 0,-4-49 0,8 8-255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15379,'24'0'1857,"-3"0"-937,2 0-352,3 0 896,0-3-231,3 2-393,-2-2-400,-3-3-544,-4 2 200,-7-2-176,-4-4-104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57 440 17140,'20'1'1504,"10"-1"-1024,7-1-192,9-2 504,4-2-248,0 0-296,0-4-272,-8-4-696,-6-4 656,-20-9-184,-11 0-120</inkml:trace>
  <inkml:trace contextRef="#ctx0" brushRef="#br0" timeOffset="1">1 80 17284,'15'-7'1568,"10"-3"-1000,6 0-224,14-2 648,5 1-143,6 1-537,1 1-384,-1 2-1001,-4 4 1033,-11 3-248,-9 4-152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17180,'7'7'1800,"0"7"-1256,-8 13-240,-2 8 1161,0 12-1049,0 3-72,0 3-104,2 0-160,1-5-408,1-7-176,4-11-265,-1-7-151,-1-17-240,-6-21-872,-6-5 1215,-3-10 105</inkml:trace>
  <inkml:trace contextRef="#ctx0" brushRef="#br0" timeOffset="1">7 185 14195,'-6'-15'1448,"6"8"-768,4 4-231,8 3 711,4 3-176,6-1-208,7-2-152,7-2-680,3-4-448,7-7 504,1-1-104,-1-4-184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51 20204,'4'-6'515,"0"0"0,0 0 0,1 1 0,6-7 0,-10 10-432,0 1 0,1 0 0,-1 0 0,0 0 0,0 0 0,1 0 0,-1 0 0,1 0 0,-1 0 0,1 0 0,-1 1 0,1-1 0,-1 0 0,1 1 0,0 0 0,-1-1 0,1 1 0,0 0 0,-1 0 0,1 0 0,0 0 1,0 0-1,-1 0 0,3 1 0,-3-1-70,0 1 0,-1-1 1,1 0-1,-1 1 0,1-1 1,-1 0-1,1 1 0,-1-1 0,1 1 1,-1-1-1,1 1 0,-1 0 1,1-1-1,-1 1 0,0-1 1,1 1-1,-1 0 0,0-1 1,0 1-1,0 0 0,1-1 0,-1 1 1,0 0-1,0 0 0,-4 21 68,-18 17-117,21-37 47,-15 19 14,-22 25 0,11-15-6,27-30-21,-1-1 0,1 0 0,-1 1-1,1-1 1,0 0 0,-1 1 0,1-1 0,0 1-1,-1-1 1,1 1 0,0-1 0,0 1 0,-1-1 0,1 1-1,0-1 1,0 1 0,0-1 0,0 1 0,0-1-1,0 1 1,0 0 0,0-1 0,0 1 0,0-1-1,0 1 1,0-1 0,0 1 0,0-1 0,0 1 0,1-1-1,-1 1 1,0-1 0,0 1 0,1-1 0,-1 1-1,0-1 1,0 1 0,1-1 0,-1 1 0,1-1 0,-1 0-1,0 1 1,1-1 0,28 11-132,-9-5 23,-10 0 9,-1-1 1,0 1-1,0 0 1,0 1-1,-1 0 1,1 1-1,12 15 1,-19-20 62,0 0 1,0 0 0,0 0 0,0 0 0,-1 1 0,1-1 0,-1 1 0,0-1-1,0 1 1,0-1 0,1 8 0,-2-8 32,-1-1 0,1 1 1,0-1-1,-1 0 0,1 1 0,-1-1 0,0 1 1,0-1-1,0 0 0,0 0 0,0 1 0,0-1 1,-1 0-1,1 0 0,-1 0 0,1-1 0,-1 1 1,0 0-1,-3 2 0,0-1 91,1 1 1,-1-2-1,0 1 1,0 0-1,0-1 1,0 0-1,0 0 0,0-1 1,-1 1-1,1-1 1,-1 0-1,-6 0 0,-4-1-515,1 0 0,-1-1 1,-16-4-1,25 5 15,3 3-149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14219,'7'3'2152,"5"-1"-1135,5-3-305,3-2 1240,3 0-743,3-3-129,1 1-488,0-1-360,-2 2-808,-5-1-352,-9 3-313,-2-1 857,-9 1-344,-6 2-200</inkml:trace>
  <inkml:trace contextRef="#ctx0" brushRef="#br0" timeOffset="1">12 188 13979,'-7'26'1744,"3"-3"-1047,4-6-81,0 2 920,11-4-320,5 0-16,2-2-127,4-3-105,2-5-216,2 0-88,0-4-240,0-2-232,-6-7-640,-2-2-384,-3-4-504,-2-7 1040,-8-5-272,0-4-217</inkml:trace>
  <inkml:trace contextRef="#ctx0" brushRef="#br0" timeOffset="2">218 207 16187,'-7'40'1961,"0"3"-1265,-1 1-272,0 2 904,6-4-399,0-1-257,5-12-688,4-5-560,9-12 528,-2-7-136,1-10-128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21229,'0'2'141,"-1"0"1,1 1-1,-1-1 0,1 0 1,0 1-1,0-1 1,0 0-1,1 1 1,-1-1-1,0 1 1,1-1-1,0 0 1,-1 0-1,1 1 1,0-1-1,0 0 1,0 0-1,0 0 1,1 0-1,-1 0 1,0 0-1,1 0 1,0-1-1,1 3 1,1 0-72,0 0 0,1-1 0,-1 1 0,1-1 0,-1 0 0,1 0 0,0 0-1,0-1 1,6 3 0,-7-4-186,0 0-1,0 0 0,0 0 1,0-1-1,0 1 0,0-1 1,0 0-1,0 0 0,0 0 0,0-1 1,0 1-1,0-1 0,0 0 1,0 0-1,0 0 0,0-1 1,0 0-1,6-3 0,-6 1-406,1 0-1,-1 0 1,1 0-1,-1 0 0,-1-1 1,1 0-1,-1 0 1,1 0-1,-2 0 1,1 0-1,0-1 1,1-6-1,3-2-382,-4 19 1474,-4 25 1232,-40 166 3380,-3 28-4033,43-221-1302,0 21-518,0-23 659,1-1 0,0 1 0,0-1-1,0 0 1,0 1 0,0-1 0,0 0 0,0 1 0,0-1 0,0 1-1,0-1 1,0 0 0,0 1 0,0-1 0,0 1 0,0-1 0,1 0 0,-1 1-1,0-1 1,0 0 0,0 1 0,1-1 0,-1 0 0,0 1 0,0-1 0,1 0-1,-1 1 1,0-1 0,0 0 0,1 0 0,-1 1 0,0-1 0,1 0-1,-1 0 1,0 0 0,1 0 0,-1 1 0,1-1 0,-1 0 0,1 0 0,7-6-373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18476,'14'7'1632,"-9"9"-1144,-5 5-224,-2 6 1009,2 4-777,0 6-192,3 1-48,4-2-216,0-1-128,0-7-240,2 0-184,-2-10-480,-5-6-281,-2-17 905,-6-7-272,-10-11-120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18116,'5'5'1792,"1"-2"-1112,1-2-288,8 1 905,2 0-329,7-2-592,1-1-432,3-5-912,-2-2 904,6-5-232,-1-4-120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17740,'-13'16'1217,"2"1"0,0 0 0,-14 32-1,24-48-1189,1-1 0,-1 1-1,1 0 1,0 0 0,-1 0-1,1-1 1,0 1 0,0 0-1,0 0 1,0 0 0,-1 0-1,1-1 1,0 1 0,0 0-1,0 0 1,1 0 0,-1 0-1,0 0 1,0 0 0,0-1-1,1 1 1,-1 0 0,0 0-1,1 0 1,-1-1-1,1 1 1,-1 0 0,1-1-1,-1 1 1,1 0 0,-1-1-1,1 1 1,0 0 0,-1-1-1,1 1 1,0-1 0,0 0-1,-1 1 1,1-1 0,0 1-1,0-1 1,0 0 0,-1 0-1,1 1 1,0-1 0,0 0-1,1 0 1,6 1-20,0-1 1,0 0-1,1 0 1,10-2 0,-3 0-51,-9 2-2,-1-1 0,1 1 0,-1 1-1,1-1 1,-1 1 0,0 0 0,1 1-1,-1-1 1,0 1 0,11 5 0,-13-4 14,-1-1 0,0 0 0,0 1 0,0-1 0,0 1 0,-1 0 0,1 0 0,-1 0 0,0 0 0,0 1 0,0-1 0,0 1 0,0-1 0,-1 1 0,1 0 0,-1-1 0,0 1 0,0 0 0,0 5 0,0 1 26,-1-1 0,1 1 0,-2 0 0,1-1 0,-1 1-1,-1-1 1,0 1 0,0-1 0,-1 0 0,-6 15 0,7-18 50,-1-1 0,0 1-1,0-1 1,0 0 0,0 0 0,-1 0 0,1-1-1,-1 1 1,-1-1 0,1 0 0,-1 0-1,1 0 1,-1-1 0,0 0 0,0 1-1,-1-2 1,1 1 0,-7 2 0,9-5-71,0 1 1,0-1 0,0 1-1,0-1 1,1 0 0,-1 0-1,0 0 1,0-1 0,0 1-1,0-1 1,1 1-1,-1-1 1,0 0 0,0 0-1,1 0 1,-1 0 0,1-1-1,-1 1 1,1-1 0,0 0-1,-1 1 1,1-1 0,0 0-1,0 0 1,0-1-1,1 1 1,-4-4 0,0-2-61,1 1 1,0-1-1,0 0 1,0-1-1,1 1 1,0-1 0,-2-12-1,-1-24-307</inkml:trace>
  <inkml:trace contextRef="#ctx0" brushRef="#br0" timeOffset="1">145 1 15995,'26'7'1249,"3"-1"-929,2-1-312,2 0 400,-4 2 56,-2 0-224</inkml:trace>
  <inkml:trace contextRef="#ctx0" brushRef="#br0" timeOffset="2">475 194 18684,'10'5'2240,"7"-4"-1495,3-5-321,3-3 1344,4-2-1304,2-1-368,-5-2-376,-1 2 248,-5 5-232,-4 0-112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8 528 13403,'-7'11'2504,"15"-31"-739,56-90 1167,63-150 0,-112 224-2755,-7 20-110,-2 0-1,0-1 1,7-28 0,-13 28-124,0 17 54,0 0 1,0 0-1,0 0 1,0 0-1,0 0 1,0 0-1,0 0 1,0-1 0,0 1-1,0 0 1,0 0-1,-1 0 1,1 0-1,0 0 1,0 0-1,0 0 1,0 0-1,0 0 1,0 0-1,0 0 1,0-1 0,-1 1-1,1 0 1,0 0-1,0 0 1,0 0-1,0 0 1,0 0-1,0 0 1,-1 0-1,1 0 1,0 0-1,0 0 1,0 0 0,0 0-1,0 0 1,0 0-1,-1 0 1,1 1-1,0-1 1,0 0-1,0 0 1,0 0-1,0 0 1,0 0-1,0 0 1,0 0 0,-1 0-1,1 0 1,0 1-1,-1 0-13,-1 1 0,1 0 0,-1 0 0,1 0-1,0 0 1,-1 0 0,1 0 0,0 0 0,-1 4 0,-9 33-29,1 0-1,3 1 1,0 0 0,3 0 0,1 72 0,3-103-53,1 0-1,0 1 1,1-1 0,0 0 0,1 0-1,5 13 1,-8-20 55,1 0 1,0-1-1,-1 1 0,1 0 1,0-1-1,0 1 0,0-1 1,1 1-1,-1-1 0,0 0 1,0 1-1,1-1 1,-1 0-1,1 0 0,-1 0 1,1 0-1,-1 0 0,1 0 1,0-1-1,-1 1 0,1 0 1,0-1-1,0 1 0,-1-1 1,1 0-1,0 0 1,0 1-1,0-1 0,0 0 1,-1-1-1,1 1 0,0 0 1,0 0-1,0-1 0,-1 1 1,1-1-1,0 0 0,-1 1 1,4-3-1,29-18-349,5-12-127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16027,'-7'5'229,"-1"0"0,1 1-1,1 0 1,-1 0 0,1 0-1,0 1 1,0 0 0,1 0-1,0 1 1,0-1 0,1 1-1,-6 13 1,5-9-130,1-1 1,1 1-1,0 0 1,0 0-1,1 0 1,0 0-1,1 1 0,1 19 1,0-28-79,1 0 0,0 0 0,0 1 0,0-1-1,0 0 1,0 0 0,1 0 0,0 0 0,0 0 0,0-1 0,0 1 0,0 0 0,1-1 0,0 0 0,-1 1-1,6 3 1,-6-5 6,1 0-1,0 0 0,0-1 0,0 1 1,0-1-1,0 1 0,1-1 0,-1 0 1,0 0-1,1 0 0,-1-1 0,0 1 1,1-1-1,-1 0 0,1 1 0,-1-2 1,1 1-1,-1 0 0,0-1 1,7-1-1,0-2 88,0 0 0,0-1 0,0 0 1,-1 0-1,0-1 0,0-1 0,-1 1 1,0-1-1,15-16 0,-13 12 72,-1-1-1,1 0 1,-2 0 0,0-1-1,0 0 1,8-21 0,-14 29-137,-1 0 0,1 0 1,-1 1-1,0-1 0,0 0 0,0 0 1,-1 0-1,0 0 0,0 0 1,0 0-1,-1 0 0,1 0 0,-3-6 1,2 9-47,0-1 0,0 1 0,0-1 1,0 1-1,-1 0 0,1-1 0,-1 1 1,0 0-1,0 0 0,0 0 0,0 0 0,0 0 1,0 1-1,0-1 0,0 1 0,-1-1 1,1 1-1,-1 0 0,1 0 0,-1 0 1,1 0-1,-1 0 0,0 0 0,-4 0 0,-3 0-128,0 0 0,1 1 0,-1 0-1,0 1 1,1 0 0,-1 0-1,-12 4 1,18-4-39,0 0 1,0 0-1,-1 1 0,1-1 1,0 1-1,0 0 0,0 0 0,1 1 1,-1-1-1,1 1 0,-1 0 1,1 0-1,0 0 0,0 0 0,0 1 1,0-1-1,1 1 0,-3 4 1,5-8 130,-1 1 1,1-1-1,0 1 1,-1 0 0,1-1-1,0 1 1,0 0 0,0-1-1,-1 1 1,1 0-1,0-1 1,0 1 0,0 0-1,0-1 1,0 1 0,1 0-1,-1-1 1,0 1-1,0 0 1,0-1 0,0 1-1,1 0 1,-1-1 0,0 1-1,1 0 1,-1-1-1,0 1 1,1-1 0,-1 1-1,1-1 1,-1 1-1,1-1 1,-1 1 0,1-1-1,1 1 1,12 6-628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27 16468,'0'2'138,"-1"-1"0,1 1 1,-1 0-1,1-1 1,-1 1-1,0 0 1,0-1-1,0 1 0,0-1 1,0 1-1,-2 1 1,-5 8 67,0 5 155,0 0 1,1 1 0,-10 35 0,15-43-316,-1 1-1,2 0 1,-1 0-1,2 0 1,-1 0 0,1 0-1,1 0 1,3 19-1,-4-26-5,1 0 1,0 0-1,0 0 0,0 0 0,1 0 0,-1 0 0,1 0 0,-1 0 0,1 0 0,0-1 1,0 1-1,0-1 0,1 0 0,-1 1 0,0-1 0,1 0 0,0 0 0,-1 0 0,1-1 1,0 1-1,0-1 0,0 0 0,0 1 0,0-1 0,0 0 0,0-1 0,0 1 0,1-1 1,4 1-1,0-1 83,0-1 0,0 1 0,-1-2 0,1 1 0,-1-1 0,1 0 0,-1-1 0,0 1 1,0-1-1,0-1 0,11-6 0,-9 3 44,0 0 1,0 0 0,0 0-1,-1-1 1,0-1 0,-1 0-1,0 0 1,0 0-1,-1 0 1,6-13 0,-9 17-125,-1 1 1,0-1-1,0 0 1,-1 0-1,1 0 1,-1 0-1,0 0 1,-1 0-1,1 0 1,-1 0-1,0 0 1,0 0-1,0 0 1,-1 0-1,0 0 1,0 0-1,0 0 1,-1 0 0,1 0-1,-1 1 1,0-1-1,-1 1 1,1-1-1,-1 1 1,-3-5-1,0 3-143,-1 0-1,1 0 0,-1 1 1,0 0-1,0 0 1,0 0-1,-1 1 0,1 1 1,-1-1-1,0 1 1,0 0-1,-10-2 0,12 4-7,0 0 0,0-1 0,0 2 0,1-1 0,-1 1-1,0 0 1,0 0 0,0 0 0,0 1 0,0 0-1,0 0 1,1 1 0,-1 0 0,0 0 0,1 0-1,0 0 1,-1 1 0,-7 5 0,-2 11-412,5 2-56</inkml:trace>
  <inkml:trace contextRef="#ctx0" brushRef="#br0" timeOffset="0.26">448 101 18692,'-1'10'1688,"-1"10"-1072,-1 2-271,2 5 791,1 3-408,0 2-320,0 1-176,0-9-584,3-2-424,-2-10 128,1-10 416,3-6-192,-2-9-177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17492,'24'8'1532,"-17"-6"-1163,0 0 0,0 1 0,0-1 0,0 1 0,-1 1 0,8 4 0,-12-6-332,0-1 1,0 1-1,0 0 0,-1 0 1,1 0-1,-1 0 0,1 1 1,-1-1-1,0 0 1,0 1-1,0-1 0,0 1 1,0-1-1,0 1 0,-1-1 1,1 1-1,-1-1 0,0 1 1,0 0-1,0-1 0,0 5 1,-1 0-54,0 0 0,-1 0 0,0 0 0,0 0-1,-1 0 1,1 0 0,-1-1 0,-1 1 0,1-1 0,-1 0 0,-1 0 0,1 0 0,-1-1 0,-7 8 0,-10 7-71,-1 0 0,-28 18 0,42-32 78,-3 2 2,-18 12-40,28-19 37,1 0-1,0 0 1,0 0-1,-1 0 1,1 0-1,0 0 0,0 0 1,0 0-1,0 0 1,0 1-1,1-1 1,-1 0-1,0 1 1,-1 2-1,3-4 2,-1 1 1,0-1-1,0 0 1,1 1 0,-1-1-1,0 1 1,0-1-1,1 0 1,-1 0-1,1 1 1,-1-1-1,0 0 1,1 1-1,-1-1 1,0 0-1,1 0 1,-1 0-1,1 0 1,-1 1-1,1-1 1,-1 0-1,1 0 1,-1 0-1,1 0 1,-1 0-1,0 0 1,2 0-1,17 0-255,-18 0 243,164-16-1984,-135 12 1811,27-4-258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23869,'-5'5'1696,"2"-3"-1319,3-1-49,0 4-448,0-1-1129,1 2 1081,5-8-240,-2-4-144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21541,'7'0'1440,"6"8"-1232,2 3-96,-7 6 352,2 6-256,5 6-72,-2 2-72,4 2-200,-3-3-128,-5-2-344,-4-4-256,-5-7-344,-5-4 791,-8-13-31,-4-6-200,-8-11-24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17468,'0'4'1656,"4"2"-1048,3 1-216,11 0 961,4 0-465,11-1-288,3 1-192,6-5-488,-1-2-312,2-6-648,-1-6 904,-5-6-240,-4-4-145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 16868,'24'0'1816,"6"0"-1304,6-3-336,1-1 584,-2-1-280,-4-5 57,-9-8-417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15835,'5'2'1713,"10"2"-1145,19-1-168,15-3 800,13 0-648,6-1-24,10-2-39,-4 0-89,-5 0-432,-10 3-312,-25 3-497,-17 3 721,-18 4-144,-10 1-136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15763,'33'14'1617,"11"-11"-977,8-4-240,8-8 704,5-3-752,0-6 72,-4-7-16,-8 1-264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3 395 17668,'0'0'67,"0"0"1,0 0-1,0 0 0,-1 1 1,1-1-1,0 0 0,0 0 1,0 0-1,0 1 0,0-1 1,-1 0-1,1 0 1,0 1-1,0-1 0,0 0 1,0 0-1,0 1 0,0-1 1,0 0-1,0 0 0,0 1 1,0-1-1,0 0 1,0 0-1,0 1 0,0-1 1,0 0-1,0 0 0,0 1 1,0-1-1,0 0 0,1 0 1,-1 1-1,0-1 1,10-5 1176,20-22-367,-22 20-537,177-176 1383,-20 17-1457,-147 152-207,-18 14-59,0 0 1,0 0 0,1-1 0,-1 1 0,0 0-1,0 0 1,0 0 0,0 0 0,0 0 0,1 0-1,-1 0 1,0 0 0,0 0 0,0 0 0,0 0-1,0 0 1,1 0 0,-1 0 0,0 0 0,0 0-1,0 0 1,0 0 0,0 0 0,1 0 0,-1 0-1,0 0 1,0 1 0,0-1 0,0 0 0,0 0-1,1 0 1,-1 0 0,0 0 0,0 0 0,0 0-1,0 0 1,0 1 0,0-1 0,0 0 0,0 0-1,0 0 1,0 0 0,0 0 0,1 0 0,-1 1-1,0-1 1,0 0 0,0 0 0,0 0 0,0 0-1,0 0 1,0 1 0,0-1 0,0 0 0,0 0-1,0 0 1,0 0 0,0 0 0,-1 1 0,1-1-1,0 0 1,0 0 0,0 0 0,0 0-1,0 0 1,0 1 0,0-1 0,0 0 0,-4 13 17,-23 49-26,-31 81 107,52-123-224,0 0-1,1 0 0,1 0 0,1 0 0,0 26 0,3-44 47,0-1 0,0 1-1,0-1 1,0 1 0,0-1 0,0 1 0,1-1 0,-1 0 0,0 1 0,1-1 0,0 0-1,1 3 1,-2-3 47,0-1 0,0 0 0,1 0 0,-1 1 1,1-1-1,-1 0 0,0 0 0,1 1 0,-1-1 0,0 0 0,1 0 0,-1 0 0,1 0 0,-1 0 0,1 1 0,-1-1 0,1 0 0,-1 0 0,0 0 0,1 0 0,-1 0 0,1 0 0,-1 0 0,1-1 0,-1 1 0,1 0 0,3-2-83,-1 0-1,1 0 0,-1 0 1,0 0-1,0-1 0,0 1 1,5-6-1,18-18-543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60 19228,'-11'13'1030,"-18"28"513,29-41-1515,-1 0 0,1 0 0,0 1 1,0-1-1,0 0 0,0 0 0,0 1 1,0-1-1,-1 0 0,1 0 1,0 1-1,0-1 0,0 0 0,0 1 1,0-1-1,0 0 0,0 0 0,0 1 1,0-1-1,1 0 0,-1 0 0,0 1 1,0-1-1,0 0 0,0 1 0,0-1 1,0 0-1,0 0 0,1 0 0,-1 1 1,0-1-1,0 0 0,0 0 0,1 0 1,-1 1-1,0-1 0,0 0 0,0 0 1,1 0-1,-1 0 0,0 1 1,0-1-1,1 0 0,-1 0 0,0 0 1,1 0-1,-1 0 0,0 0 0,0 0 1,1 0-1,-1 0 0,0 0 0,1 0 1,-1 0-1,0 0 0,0 0 0,1 0 1,-1 0-1,0 0 0,0-1 0,1 1 1,-1 0-1,0 0 0,1 0 1,25-7 36,-21 6 42,14-4-177,1 1-1,-1 1 0,1 0 0,0 2 0,20 1 0,-31 0 36,-1 1 0,1 1 1,-1-1-1,0 1 0,0 1 0,11 4 0,-15-5 28,0 0-1,0 0 0,0 1 0,0-1 0,0 1 0,-1 0 1,1 0-1,-1 1 0,0-1 0,0 1 0,0-1 0,3 6 1,-4-4 22,0-1 1,0 1 0,-1 0 0,1 0 0,-1-1 0,0 1-1,-1 0 1,1 0 0,-1 0 0,0 0 0,0 0-1,-1 0 1,1 0 0,-1-1 0,0 1 0,-1 0 0,1 0-1,-1-1 1,0 1 0,0-1 0,-3 6 0,-4 5 86,0-1 0,0 0 0,-1-1 0,-24 24 0,28-30-121,-1-2 0,0 1 0,0-1 0,0 0-1,0 0 1,-1 0 0,0-1 0,0-1 0,0 1-1,0-1 1,-16 3 0,20-5-41,1-1 1,-1 0-1,0 0 1,0 0-1,0 0 1,1 0-1,-1-1 0,0 1 1,0-1-1,1 0 1,-1 0-1,1-1 1,-1 1-1,1-1 0,-1 1 1,1-1-1,0 0 1,0-1-1,0 1 0,0 0 1,0-1-1,0 0 1,1 0-1,-1 1 1,1-2-1,0 1 0,0 0 1,0 0-1,-3-7 1,-7-25-425</inkml:trace>
  <inkml:trace contextRef="#ctx0" brushRef="#br0" timeOffset="1">108 17 18564,'23'-1'1744,"2"-1"-1200,3 2-215,2-2 647,0 0-424,0 2-144,-7-3-104,-9-4-264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16275,'0'2'210,"1"-1"0,0 1 0,0 0 0,-1-1 0,1 1-1,-1 0 1,1-1 0,-1 1 0,0 0 0,0 0 0,0 0-1,0-1 1,0 3 0,0 3 192,2 22 727,12 115 1666,-11-125-2685,1 0 0,0-1 0,2 0 0,0 0 0,14 27 0,-18-42-106,0 1 1,0-1 0,0 1-1,0-1 1,1 0 0,-1 0-1,1 0 1,0-1 0,0 1-1,0-1 1,0 1 0,0-1-1,1 0 1,-1 0 0,1 0 0,3 1-1,-3-3-52,-1 1-1,0 0 1,1-1-1,-1 0 1,1 0-1,-1 0 1,1 0-1,-1-1 1,1 1-1,-1-1 1,0 0-1,1 0 1,-1 0-1,0 0 1,0 0-1,0-1 1,0 0-1,5-3 1,5-5-203,-1-1-1,0-1 1,-1 0-1,0-1 1,16-24-1,-23 31 189,28-38-389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16644,'-15'29'1928,"-7"19"-992,-4 5-368,-4 9 1305,-1 3-625,1 0-432,1 1-112,5-3-336,1-5-176,6-11-488,5-4-256,5-10-688,4-3-1353,2-8 2089,-1-5-440,1-7-288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7:4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17044,'1'2'1840,"9"-2"-1270,14-2-136,164-19 1023,170-16-1319,-352 36-240,20-1-259,-25 2 325,-1 0 0,1 0 0,0 0 0,-1 0 0,1 0 0,0 0 0,-1 0 0,1 0 0,0 0 0,-1 0 0,1 0 0,0 1 0,-1-1 0,1 0-1,0 0 1,-1 1 0,1-1 0,-1 0 0,1 1 0,0-1 0,-1 0 0,1 1 0,0 0 0,-1-1 12,0 1 0,0-1 1,0 1-1,0-1 0,-1 1 0,1-1 0,0 1 1,0-1-1,0 0 0,0 1 0,0-1 0,-1 1 1,1-1-1,0 0 0,0 1 0,-1-1 0,1 1 1,0-1-1,-1 0 0,1 1 0,0-1 0,-1 0 1,1 1-1,-1-1-20,-6 6-420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15819,'12'3'1785,"9"-6"-977,8-4-336,15-3 1152,3 0-479,9-2-745,2 2-320,3 1-792,-2 1 2048,-13 2-1368,-12 2-24,-15 1-48</inkml:trace>
  <inkml:trace contextRef="#ctx0" brushRef="#br0" timeOffset="1">66 285 12427,'49'4'1592,"1"-4"-1016,3-10-648,4-3 1680,2-7-1271,-5-4-9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18148,'1'-6'1976,"-1"2"-1408,0 7-280,-3 8 1569,0 5-1345,2 3-136,1 7-232,-1-1-80,1 3-16,2-1-48,0-6-152,1 1-208,0-8-624,-3-5 848,0-11-512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19036,'-3'0'1544,"9"2"-1128,4-1-183,9-1 719,2 0-424,6 0-400,3 0-264,2-3-712,-1-2 1392,0-5-632,-3 0-88,-2-3-72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29 15923,'8'-4'519,"0"-1"0,0 1 0,1 1-1,0 0 1,-1 0 0,12-2 0,-19 5-406,1-1 0,0 1 0,0 0 0,0 0 1,0 0-1,0 0 0,-1 0 0,1 0 1,0 1-1,0-1 0,0 1 0,-1-1 0,1 1 1,0 0-1,2 1 0,-3-1-38,0 0 0,0 0 0,0 0 0,0 1 0,0-1 0,0 0 0,-1 0 0,1 1 0,0-1 0,-1 0 0,0 1 0,1-1 0,-1 1 0,0-1 0,1 1 0,-1-1 0,0 1 0,0-1 0,0 1 0,0-1 0,-1 0 0,1 1 0,-1 1 0,0 5 91,-1-1 1,-1 0-1,0 1 0,0-1 0,0 0 0,-1 0 0,0 0 0,0-1 0,-6 7 0,-2 3 164,-1-2-1,-21 20 0,33-33-314,-2 2 17,-1 0 0,1 0-1,-1-1 1,0 1 0,1-1 0,-7 3-1,14-6-121,0 0 0,0 0 0,0 1 0,0 0-1,0-1 1,0 1 0,1 0 0,-1 1 0,0-1 0,0 1-1,0 0 1,0 0 0,0 0 0,0 1 0,0-1 0,0 1-1,-1 0 1,1 0 0,5 4 0,-6-3 64,1-1 1,-1 1-1,0 0 1,0-1-1,0 1 1,-1 1-1,1-1 1,-1 0-1,1 1 1,-1-1-1,0 1 1,-1-1-1,1 1 1,-1 0-1,1 0 1,-1 0-1,0 0 1,-1 0 0,1 0-1,-1 0 1,1 0-1,-1 0 1,-1 5-1,0-5 56,0 0-1,0 0 1,0-1-1,-1 1 1,1 0-1,-1-1 1,0 1-1,0-1 1,-1 1 0,1-1-1,-1 0 1,1 0-1,-1 0 1,0 0-1,0-1 1,-1 1-1,1-1 1,-7 4 0,-6 3 195,-1-1 1,-30 11 0,38-16-167,1 0-322,-1-1 0,1 1 1,-1-2-1,0 1 0,0-1 0,-17 0 1,20-2-94,5-1-131</inkml:trace>
  <inkml:trace contextRef="#ctx0" brushRef="#br0" timeOffset="1">0 515 16139,'20'-4'2033,"3"-2"-1273,6-4-304,2-3 1233,10 2-785,0-2-176,1 3-288,-2 1-136,-7 5-352,-5 4-224,-6 0-512,-5 6-264,-7-1 799,-4 1-175,-8 0-184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14515,'-22'29'2009,"2"1"-1145,4 0-312,4 0 1304,3-3-768,6-1-191,6-5-281,6-5-96,8-9-192,4-4-56,4-9-232,2-4-176,1-7-760,0-4 1000,-1-9-176,-1-1-176,-8 3-136</inkml:trace>
  <inkml:trace contextRef="#ctx0" brushRef="#br0" timeOffset="1">244 83 18292,'-9'38'1968,"2"5"-1400,1-4-271,5 1 975,2-8-760,4-7-416,3-9 56,1-9-136,1-17-128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16932,'-1'4'214,"0"-1"1,0 1 0,0 0 0,1 0 0,0-1 0,0 1 0,0 0 0,0 0-1,0 0 1,1 0 0,0-1 0,0 1 0,0 0 0,0-1 0,0 1-1,1 0 1,0-1 0,-1 0 0,1 1 0,1-1 0,-1 0 0,0 0 0,1 0-1,-1 0 1,6 3 0,-3-2-169,0-1 0,0 0 0,1 0 0,-1-1 0,0 1-1,1-1 1,0-1 0,-1 1 0,1-1 0,0 0 0,0 0 0,0-1 0,0 1 0,0-1 0,0-1-1,6 0 1,-1-1-333,-1 0-1,1-1 1,0-1-1,-1 1 1,0-2-1,0 1 1,0-1-1,13-10 1,6-6-1166,32-31-1,-10 9 176,-51 43 1291,0 0-1,0 0 0,0 0 0,0 0 1,0 0-1,0 0 0,0 0 1,0 0-1,0 0 0,1 0 1,-1 0-1,0 0 0,0 0 0,0 0 1,0 0-1,0 0 0,0 0 1,0 0-1,0 0 0,0 0 1,0 0-1,1 0 0,-1 0 0,0 0 1,0 0-1,0 0 0,0 0 1,0 0-1,0 0 0,0 1 1,0-1-1,0 0 0,0 0 0,0 0 1,0 0-1,0 0 0,0 0 1,0 0-1,0 0 0,0 0 1,0 0-1,0 0 0,0 1 1,0-1-1,0 0 0,0 0 0,0 0 1,0 0-1,0 0 0,0 0 1,0 0-1,0 0 0,0 0 1,0 0-1,0 1 0,0-1 0,0 0 1,0 0-1,0 0 0,0 0 1,0 0-1,0 0 0,-1 0 1,1 0-1,0 0 0,0 0 0,0 0 1,-3 9 501,-56 111 3583,-21 50-1614,44-57-3188,29-99 285,6-24 93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16708,'-7'4'1936,"4"2"-1280,10-3-224,10 0 1465,19-3-1089,4-4-184,12-4-264,1 1-184,6-1-584,-3-2-448,-2 4 736,-5 3-184,-12 3-168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17188,'2'1'100,"-1"0"0,0 0 0,0 0 0,1 0 0,-1 0 0,0-1 0,1 1 0,-1-1 1,1 1-1,-1-1 0,1 1 0,-1-1 0,1 0 0,-1 0 0,1 0 0,-1 0 0,1 0 0,-1 0 1,1 0-1,-1 0 0,1-1 0,-1 1 0,1-1 0,-1 1 0,1-1 0,2-1 0,6-3 155,0 0-1,15-10 0,-17 10 111,33-23 84,0-1 0,-3-2 0,0-2 0,-2-1 0,-1-2 0,45-61 0,-64 66-234,-16 31-213,0 0 0,0 0 0,0 0 0,0 0 0,0 0 0,0 0 0,0 0 0,0 0 0,0 0 0,0 0 0,0 0 0,-1 0 0,1 0 0,0 0 0,0 0 0,0 0 0,0 0 0,0 0 0,0 0 0,0 0 0,0 0 0,0-1 0,0 1 0,0 0 0,0 0 0,0 0 0,0 0 0,0 0 0,0 0 0,0 0 0,0 0 0,0 0 0,0 0 0,0 0 0,0-1 0,0 1 0,0 0 1,0 0-1,0 0 0,0 0 0,0 0 0,0 0 0,0 0 0,0 0 0,0 0 0,0 0 0,0-1 0,0 1 0,0 0 0,0 0 0,0 0 0,0 0 0,0 0 0,0 0 0,0 0 0,0 0 0,0 0 0,0 0 0,1 0 0,-1 0 0,0 0 0,0 0 0,-11 14 39,-9 17-52,2 1 0,1 1 0,1 1 0,-20 67 0,35-100-48,1 1 1,-1-1-1,1 1 0,-1 0 1,1-1-1,0 1 0,0 0 0,0-1 1,0 1-1,0 0 0,0 0 0,0-1 1,1 1-1,-1 0 0,1-1 0,-1 1 1,2 2-1,-1-3-6,0 1 0,1-1-1,-1 0 1,0-1 0,0 1 0,1 0 0,-1 0 0,0-1-1,1 1 1,-1 0 0,1-1 0,-1 0 0,1 1 0,-1-1 0,1 0-1,-1 1 1,1-1 0,-1 0 0,4-1 0,21 0-329,6-5-144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34 19492,'-6'3'288,"0"1"0,0 0 0,0 0 0,0 1 0,1 0 0,0 0 0,0 0 0,0 0 0,1 1 0,-8 12 0,9-13-205,1 0-1,-1 0 1,1 0-1,0 0 1,0 0-1,1 1 1,-1-1 0,1 1-1,0-1 1,1 1-1,-1-1 1,1 1-1,1 0 1,0 6-1,-1-10-69,1 1-1,-1-1 1,1 0-1,0 0 1,0 0-1,0 0 1,0 0-1,0 0 1,0 0-1,0 0 1,1 0-1,-1-1 1,1 1-1,-1 0 1,1-1-1,0 1 1,-1-1-1,4 2 1,-2-1-6,0-1 1,1 0-1,-1 0 1,0 0-1,1 0 0,-1 0 1,1-1-1,-1 1 1,1-1-1,6 0 0,-2-1 0,1 0-1,0-1 1,0 1-1,-1-2 1,0 1-1,1-1 1,-1-1-1,12-6 1,-11 4 50,0 0 0,0-1 0,0 0 1,-1-1-1,0 0 0,0 0 0,9-14 0,-14 18-17,0 1-1,-1-1 1,0 0 0,0 0-1,0 0 1,0 0-1,-1 0 1,0 0 0,1 0-1,-2-1 1,1 1-1,0 0 1,-1-1-1,0 1 1,0-1 0,0 1-1,0 0 1,-1-1-1,0 1 1,0 0 0,-3-9-1,4 11-21,-1 0 0,0 0 0,-1 0 0,1 1 0,0-1 0,-1 0 0,1 0 0,-1 1-1,1-1 1,-1 1 0,1-1 0,-1 1 0,0 0 0,0-1 0,0 1 0,0 0 0,0 0 0,0 1 0,-2-2 0,0 1-26,0 1 1,0-1 0,0 1-1,0 0 1,0 0 0,0 0-1,0 1 1,1-1 0,-1 1-1,-5 1 1,1 1-238,0 0-1,0 0 0,0 1 1,1 0-1,-1 0 1,1 1-1,0 0 0,0 0 1,-7 8-1,12-11 7,-13 17-859,15-19 1049,-1 1 0,1 0-1,-1-1 1,1 1 0,0 0-1,-1 0 1,1 0 0,0-1-1,0 1 1,0 0 0,-1 0 0,1 0-1,0 0 1,0-1 0,0 1-1,0 0 1,0 0 0,0 0-1,1 0 1,-1-1 0,0 1-1,0 0 1,1 0 0,-1 1-1,10 5-762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17836,'-11'5'338,"0"1"1,1 0-1,0 1 1,0 0-1,0 0 1,1 1-1,0 0 0,-9 12 1,9-11 98,-9 9 100,-21 28 0,34-39-472,0 0 0,0 1 1,1 0-1,0 0 0,0 0 0,1 0 0,-3 12 0,5-18-58,1-1 0,-1 0 0,1 1 0,0-1-1,0 1 1,0-1 0,0 0 0,0 1 0,0-1 0,0 1 0,0-1-1,1 0 1,-1 1 0,0-1 0,1 1 0,-1-1 0,1 0-1,0 0 1,-1 1 0,1-1 0,0 0 0,0 0 0,1 2 0,0-2-4,0 0 0,0 1 0,0-1 1,0 0-1,0 0 0,0 0 1,0-1-1,1 1 0,-1 0 1,0-1-1,0 0 0,1 1 1,2-1-1,3 0-6,1 0-1,0-1 1,0 0 0,-1-1 0,1 0 0,15-5-1,-7 0 28,1-1-1,-1-1 0,-1-1 0,29-21 1,-38 25 51,0 0 0,0 0 0,-1-1 0,0 1 0,0-1 0,0-1 0,-1 1 0,0-1 0,0 0 0,-1 0 0,0-1 0,3-9 1,-7 16-43,1 1 1,-1-1 0,1 0-1,-1 0 1,0 0 0,1 0 0,-1 0-1,0 0 1,0 0 0,0 1-1,-1-1 1,1 0 0,0 0 0,-1 0-1,1 0 1,-1 1 0,0-1-1,-1-3 1,1 4-2,0 0 0,0 0-1,-1 0 1,1 0 0,0 0 0,-1 0 0,1 0-1,0 1 1,-1-1 0,1 0 0,-1 1 0,1-1-1,-1 1 1,1 0 0,-1-1 0,1 1 0,-4 0-1,-4 0 42,0 1 1,1 0-1,-1 1 0,0 0 0,0 0 0,-11 5 0,5 0-63,1 0 0,-17 10 0,-4 3-350,26-17-598,12-8 313,13-8 139,4-2 19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154 373 20204,'-16'10'2113,"-3"5"-1513,-2 6-288,-3 4 1632,1 3-1456,0 4-191,7-1-169,4-1-96,14-8-120,8-5-64,14-11-129,4-3-47,4-6-304,4-6-184,-3-6 608,-3-6-32,-5-4-80,-5-7-80</inkml:trace>
  <inkml:trace contextRef="#ctx0" brushRef="#br0" timeOffset="1">162 24 20084,'-15'-5'2105,"8"5"-1249,-1 0 1456,7 0-1295,2-5-1025,2 0 40,0 1-104,-6 0-216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33 15731,'0'-1'115,"0"-1"-1,-1 1 0,1-1 1,0 1-1,-1-1 1,1 1-1,-1 0 0,1-1 1,-1 1-1,0 0 0,0-1 1,1 1-1,-1 0 0,0 0 1,0 0-1,0 0 1,0-1-1,0 2 0,-1-1 1,1 0-1,0 0 0,0 0 1,-1 0-1,1 1 1,0-1-1,-1 1 0,1-1 1,-1 1-1,1-1 0,-1 1 1,1 0-1,0 0 0,-1 0 1,1 0-1,-1 0 1,-2 0-1,-5 0 214,-1 1 0,0-1 0,0 2 0,-12 2 0,4 2-219,1 0 0,-1 1 0,2 0 0,-1 1 0,1 1 0,1 1-1,-1 0 1,2 1 0,-1 1 0,2 0 0,-18 20 0,20-21-156,1 1 1,0 1 0,1 0-1,1 0 1,0 1 0,1 0-1,0 0 1,1 1 0,1 0-1,0 0 1,1 0-1,1 1 1,-3 23 0,6-32 8,0 0-1,0-1 1,1 1 0,0-1 0,0 1-1,0-1 1,1 0 0,0 1 0,0-1-1,1 0 1,0 0 0,0 0 0,6 8-1,-7-11 32,0-1-1,1 1 0,-1-1 1,0 0-1,1 0 1,-1 0-1,1 0 0,0 0 1,0-1-1,-1 1 0,1-1 1,0 0-1,0 0 1,1 0-1,-1 0 0,0 0 1,0-1-1,0 0 0,0 1 1,1-1-1,-1 0 1,0 0-1,0-1 0,0 1 1,1-1-1,-1 0 0,0 1 1,0-1-1,4-2 1,-3 1 41,1 0 1,-1 0 0,0-1 0,0 1-1,0-1 1,-1 0 0,1 0 0,-1 0-1,1-1 1,-1 1 0,0-1 0,0 0-1,-1 1 1,1-1 0,-1-1-1,0 1 1,0 0 0,0 0 0,-1-1-1,1 1 1,-1-1 0,0 0 0,0 1-1,0-7 1,-1 6-39,0 0 0,0 0 0,0 0 0,-1 0 0,1 0 0,-1 0 0,-1 0 0,1 0 0,-1 0 0,1 1 0,-1-1 0,-1 0 0,1 1 0,-1 0 0,1-1 0,-1 1 0,0 0 0,-1 1 0,1-1 0,-1 0 0,0 1 0,-6-5 0,4 5-190,1-1 1,-1 2-1,0-1 1,0 0-1,-7-1 0,11 4 91,0-1 0,-1 1 0,1-1 0,0 1 0,-1 0 0,1 0-1,0 0 1,0 0 0,-1 0 0,1 0 0,0 1 0,-1-1 0,1 1-1,0-1 1,0 1 0,0 0 0,-4 2 0,6-3 76,-1 0 0,1 1 0,-1-1 0,1 0 1,0 0-1,-1 1 0,1-1 0,0 0 0,0 1 0,-1-1 0,1 0 1,0 1-1,0-1 0,0 0 0,-1 1 0,1-1 0,0 1 1,0-1-1,0 0 0,0 1 0,0-1 0,0 1 0,7 9-662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 290 13651,'-3'-16'316,"-1"0"0,-1 0 0,-8-20 0,9 27-291,-1 1 0,1 0 1,-1 1-1,-1-1 1,0 1-1,0 0 0,-11-10 1,-1 1-74,0 2-1,-1 0 1,-1 1 0,0 1 0,-1 1-1,0 0 1,-1 2 0,-41-12 0,49 17 31,0 1 1,-1 0 0,1 1 0,-1 1 0,0 0-1,1 1 1,-1 1 0,0 0 0,0 1 0,1 1-1,0 0 1,-1 1 0,1 0 0,0 2 0,-18 8-1,15-3 28,0 0 0,1 1-1,1 0 1,0 1 0,-21 24-1,-59 83 45,55-64-20,2 3 0,3 1 0,3 1 0,-27 71 0,44-92 45,2 2 1,1-1-1,2 2 1,3-1-1,1 1 1,2 0-1,2 77 1,5-90-10,0 0 0,3 1 0,0-2 0,2 1 0,1-1 0,1 0 0,2-1 0,0 0 0,31 48 0,-31-59-45,0 0 0,1-1 0,1 0 0,0-1 0,1 0 0,1-1 0,0-1 0,1 0 0,0-2 0,1 0 0,0-1 0,1 0 0,0-2 0,1 0 0,22 5 0,-12-6 27,1-1 1,0-2 0,0-2 0,0 0 0,59-6 0,-49-1 72,0-2 0,0-2 0,77-28 0,-62 14 75,-2-2 0,-1-3 0,-1-2 0,-1-2 0,-2-3-1,55-49 1,-74 57-81,-1-2-1,-1-1 1,-1 0 0,-2-2-1,-2-1 1,0-2-1,-3 1 1,23-54 0,-34 68-176,-2 0 0,0-1 0,-2 0 1,0 0-1,-1 0 0,-2-1 1,0 1-1,-1-1 0,-1 1 0,-1-1 1,-1 0-1,-1 1 0,-1 0 1,0-1-1,-2 1 0,0 1 0,-11-23 1,6 22-24,-1 0 0,-1 1 1,-1 0-1,0 1 0,-2 1 1,0 0-1,-33-28 0,-40-19-442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12555,'23'0'1864,"6"0"-992,8 0-312,7-2 1881,8-2-1601,-1 1-64,5-1-216,-4 0-88,-8 2-311,-5 1-258,-15 2-495,-8 6-248,-13 0 672,-3 5-168,-10 2-96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16371,'19'5'1737,"12"-4"-905,5-1-296,13 2 680,2-2-103,2 0-273,-1 0-200,-9 1-768,-4 3-448,-14 2 496,-6 0-144,-12-2-128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16019,'-6'19'889,"1"0"0,1 1 0,0-1-1,-1 26 1,5-36-756,0 0 0,0 0 0,0 0 0,1 0 0,1 0 0,0 0 0,0-1 0,0 1 0,1 0 0,0-1 0,8 14 0,-7-17-149,-1-1-1,1 0 1,0 0-1,0 0 1,0 0-1,0-1 1,1 1-1,-1-1 1,1 0-1,0-1 1,0 1-1,0-1 0,1 0 1,-1 0-1,0 0 1,1-1-1,-1 0 1,1 0-1,-1 0 1,1-1-1,10 0 1,-6-1-268,0 0 0,1 0-1,-1-1 1,0 0 0,0 0 0,-1-2 0,1 1 0,0-1 0,-1 0 0,0-1 0,10-6 0,4-7-495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65 16436,'-20'27'1904,"-4"2"-1232,-4 6-232,0 3 776,2 8-343,2 3-73,5-2-600,5-4-352,6-7-600,4-9 680,4-21-192,3-6-137</inkml:trace>
  <inkml:trace contextRef="#ctx0" brushRef="#br0" timeOffset="0.25">659 1 17756,'13'5'1744,"2"1"-1248,2-1-160,6-3 1089,10 0-993,1 1-8,2-2-216,3 1-104,-5-2-416,-4 0-432,-13 0 608,-5 0-136,-9 4-104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16275,'6'8'2049,"10"-1"-1225,11-4-224,9-2 833,4 0-377,0 1-112,3-2-344,-1 0-344,-8-3-1120,-4 2 864,-8 2-232,-8 2-136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263 144 11170,'25'-42'1985,"-14"25"-738,0 0 0,-1-1 0,8-22 0,-18 40-1214,-1 0 1,1 0 0,0 1 0,0-1-1,-1 0 1,1 0 0,0 0 0,0 0-1,-1 0 1,1 0 0,0 0 0,0 0-1,-1 0 1,1 0 0,0 0 0,0 0 0,-1 0-1,1 0 1,0 0 0,-1 0 0,1 0-1,0 0 1,0 0 0,-1 0 0,1-1-1,0 1 1,0 0 0,0 0 0,-1 0-1,1 0 1,0-1 0,0 1 0,0 0 0,-1 0-1,1 0 1,0-1 0,0 1 0,0 0-1,0 0 1,-1-1 0,1 1 0,0 0-1,0 0 1,0-1 0,0 1 0,0 0-1,0 0 1,0-1 0,0 1 0,0 0 0,0 0-1,0-1 1,0 1 0,0 0 0,0-1-1,0 1 1,0 0 0,0 0 0,0-1-1,1 1 1,-1 0 0,0 0 0,0-1-1,0 1 1,0 0 0,1 0 0,-1 0 0,0-1-1,0 1 1,-22 14 1078,-14 17-743,2 2 0,2 2 0,1 1-1,-39 58 1,49-63-379,-25 50 0,40-67-1,0 0 0,0 0 0,1 1-1,1-1 1,1 1 0,-3 23 0,5-34 6,1 1 0,-1-1 0,1 0 0,1 0 0,-1 0 0,0 1 0,1-1 1,0 0-1,0 0 0,0 0 0,1 0 0,-1 0 0,1-1 0,0 1 0,0 0 0,0-1 1,1 1-1,-1-1 0,1 0 0,0 0 0,0 0 0,0 0 0,0 0 0,0 0 0,1-1 1,-1 0-1,1 0 0,0 0 0,-1 0 0,1 0 0,0-1 0,0 0 0,0 1 0,0-2 0,6 2 1,3 0 6,1-1 1,-1-1-1,0 0 0,1 0 1,-1-2-1,0 1 1,21-6-1,-25 4 69,0 0 1,1 0-1,-1-1 0,0 0 0,-1 0 0,1-1 1,-1 0-1,0-1 0,0 0 0,14-13 0,-21 18-40,0 0 0,1-1-1,-1 1 1,0 0-1,0-1 1,0 1 0,0-1-1,-1 1 1,1-1-1,0 1 1,-1-1 0,1 0-1,-1 1 1,1-1-1,-1 0 1,0 1 0,0-1-1,1 0 1,-1 0-1,-1 1 1,1-1 0,0-3-1,-1 3 7,-1 0 0,1 0 0,0 0-1,0 0 1,-1 0 0,1 0 0,-1 0-1,0 0 1,1 0 0,-1 1 0,0-1 0,0 1-1,0 0 1,-3-2 0,-5-2-72,-1 0 1,0 0-1,0 1 1,-1 1-1,-16-4 1,20 6-110,1-1-265,0 1 1,0-1-1,-1 1 1,1 1-1,0 0 0,-1 0 1,-12 2-1,22 2-219,10 2-158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85 15547,'-20'15'308,"1"2"-1,0 0 0,2 1 1,0 0-1,-26 38 0,36-45-232,0 0-1,1 0 0,0 0 1,1 1-1,0 0 0,1 0 1,0 1-1,1-1 0,0 1 0,1-1 1,1 1-1,0 25 0,1-33-26,0-1-1,1 1 1,0 0-1,0 0 0,0-1 1,1 1-1,-1-1 1,1 1-1,0-1 1,1 0-1,-1 0 0,1 0 1,0 0-1,0 0 1,0 0-1,0-1 1,0 1-1,1-1 1,0 0-1,0 0 0,0-1 1,0 1-1,0-1 1,0 0-1,1 0 1,-1 0-1,1 0 0,8 1 1,-1 0 86,0-2 0,0 1 1,1-1-1,-1-1 0,1 0 1,-1-1-1,0-1 0,0 1 0,1-2 1,12-4-1,-10 2 83,0 0 0,-1-1 1,0-1-1,-1 0 0,1-1 1,-1-1-1,-1 0 0,0 0 1,0-2-1,-1 1 0,0-1 1,-1-1-1,11-14 0,-15 17-97,0-1 0,-1 1-1,0-1 1,0 0 0,-1-1 0,-1 1-1,0-1 1,0 1 0,-1-1 0,0 0-1,-1 0 1,0 0 0,-1 0 0,0 0-1,-1 0 1,0 0 0,-1 0 0,0 0-1,-4-12 1,4 15-135,-1 0 0,-1 0 0,0 1 1,0-1-1,0 1 0,-1-1 0,0 1 0,0 1 0,0-1 1,-1 1-1,0 0 0,-1 0 0,1 1 0,-1-1 0,-9-4 0,6 5-267,0 0 0,-1 1 0,1 0-1,-1 0 1,0 1 0,1 1 0,-1 0-1,-1 0 1,1 1 0,0 0 0,-12 2-1,10 0-422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15979,'-11'15'1817,"7"-1"-1049,-1 0-336,14-2 1456,9-7-799,14 0-409,7-2-120,9-5-288,5-1-224,5-2-472,-1-5-352,-5-5 640,-4-3-152,-6-5-152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18532,'-3'10'2543,"-11"13"-1726,6-9-294,-3 4-360,1 1-1,1 1 0,0 0 1,2 0-1,0 0 0,1 1 1,2 0-1,0 0 0,-2 28 0,6-43-203,1-1 0,-1 0-1,1 0 1,0 1 0,0-1-1,1 0 1,0 0 0,-1 0-1,2 0 1,-1 0-1,0-1 1,1 1 0,0-1-1,0 0 1,1 1 0,-1-1-1,1-1 1,0 1-1,0 0 1,0-1 0,0 0-1,0 0 1,1 0 0,0-1-1,-1 1 1,1-1-1,0 0 1,0-1 0,0 1-1,0-1 1,1 0 0,-1 0-1,0 0 1,0-1 0,1 0-1,-1 0 1,0 0-1,1-1 1,-1 0 0,0 0-1,0 0 1,0 0 0,0-1-1,0 0 1,0 0-1,5-4 1,-1 1-31,-1 0 0,0-1 0,0 0 0,-1 0 0,10-10 0,4-11-321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28 16948,'-2'-1'78,"1"0"0,0 0 1,-1 1-1,1-1 1,-1 0-1,1 1 1,-1-1-1,1 1 1,-1 0-1,0 0 0,1-1 1,-1 1-1,1 0 1,-1 0-1,1 0 1,-1 0-1,0 1 0,1-1 1,-1 0-1,-2 2 1,-34 10 111,27-6-80,0 0 1,0 1-1,0 0 0,1 0 0,0 2 0,0-1 0,1 1 0,0 0 1,1 1-1,0 0 0,-8 12 0,12-16-99,0 1-1,0-1 1,0 1-1,1 0 1,0 0-1,1 0 1,-1 1-1,1-1 1,1 0-1,-1 1 1,1-1-1,0 1 1,1 0-1,0-1 1,0 1 0,1-1-1,0 1 1,0 0-1,4 12 1,-3-17-10,-1 1 0,1 0 0,0 0 0,0 0 1,0-1-1,1 1 0,-1-1 0,1 0 0,0 0 1,0 0-1,0 0 0,0 0 0,1-1 0,-1 1 1,1-1-1,-1 0 0,1 0 0,0 0 0,0-1 1,0 1-1,0-1 0,0 0 0,0 0 1,0 0-1,0-1 0,7 1 0,-3-2 34,0 1-1,0-2 0,0 1 1,0-1-1,0 0 1,-1 0-1,1-1 1,-1 0-1,1-1 1,-1 1-1,0-1 1,-1-1-1,9-6 0,-3 1 111,-1-1 0,0 0 0,-1-1 0,-1 0-1,0 0 1,0-1 0,11-23 0,-16 28-64,0-1 1,0 0 0,-1 1 0,0-2 0,-1 1 0,0 0 0,0 0 0,-1-1 0,0 1-1,0-1 1,-1 1 0,-1-1 0,-2-14 0,2 20-127,0 1 0,-1-1 0,1 1 0,-1-1 0,0 1 0,0 0 0,0-1 0,0 1 0,0 0 0,-1 0 0,1 1 0,-1-1 0,0 1-1,0-1 1,0 1 0,0 0 0,0 0 0,-1 0 0,1 0 0,-1 1 0,-5-2 0,6 2-61,0 0 0,0 0 0,0 1 0,0-1 0,0 1 0,-1 0 0,1 0-1,0 0 1,0 0 0,0 1 0,0-1 0,-1 1 0,1 0 0,0 0 0,0 0 0,0 0-1,1 1 1,-1-1 0,0 1 0,0 0 0,1-1 0,-1 1 0,1 0 0,-1 1 0,1-1 0,-3 4-1,-2 8-586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81 119 15755,'-8'15'1441,"-4"11"-841,-3 7-224,1 6 744,4 1-272,-2 4-288,2-2-87,10-9-441,3-4-289,13-15-423,4-7 608,12-13-208,2-7-112</inkml:trace>
  <inkml:trace contextRef="#ctx0" brushRef="#br0" timeOffset="1">416 10 14763,'-8'5'280,"0"1"-1,1 1 1,-1 0 0,1 0-1,1 0 1,-1 1-1,1 0 1,-6 11-1,3-3 1,1-1-1,0 1 0,-9 31 0,15-41-205,0 1 0,0 1 0,1-1 0,0 0 0,0 0 0,1 0 0,0 1 0,0-1 0,1 0 0,0 0 0,0 0 0,2 8 0,-1-12-32,-1 1 0,1-1 0,0 0 0,-1 1 0,2-1 0,-1 0 0,0 0 0,0 0 0,1-1 0,0 1 0,0-1 0,-1 1 0,1-1 0,1 0 0,-1 0 0,0 0 0,0 0 0,1-1 0,-1 1 0,1-1 0,-1 0 0,1 0 0,0 0 0,-1-1 0,5 1 0,4 0 80,0-1 0,-1-1-1,1 0 1,-1 0 0,1-1 0,-1 0 0,1-1 0,-1-1 0,0 1 0,20-12 0,-9 4 204,-1-1 0,0-2 1,-1 0-1,23-20 0,-34 26-159,-1-1 0,0 0 0,0 0 0,0 0 0,-1-1 0,-1 0 0,7-13 0,-11 20-128,-1 0-1,0 0 1,0 0-1,0 1 1,0-1-1,0 0 1,0 0-1,-1 0 1,1-1-1,-1 1 1,0 0-1,0 0 1,0 0-1,-1 0 1,1 0-1,-1 0 1,1 0-1,-1 0 1,0 0-1,0 0 1,-1 0-1,1 1 0,0-1 1,-1 0-1,0 1 1,0-1-1,1 1 1,-1 0-1,-1-1 1,1 1-1,0 0 1,0 0-1,-5-2 1,-2-2-9,-1 1 0,0 1 0,0 0 1,-1 0-1,1 1 0,-1 0 0,1 1 0,-1 1 0,0-1 1,-15 1-1,7 1-274,-1 1 0,1 0 0,-1 1 0,-37 10 0,53-11-18,0 1 0,-1-1 0,1 1 0,0-1 0,0 1 0,0 1 0,0-1 0,-5 5 0,9-7 225,0 0 0,0 0 0,-1 0 1,1 0-1,0 0 0,0 0 0,0 0 0,0 0 0,0 0 1,0 1-1,0-1 0,0 0 0,0 0 0,0 0 1,0 0-1,0 0 0,0 0 0,0 0 0,0 1 0,0-1 1,0 0-1,0 0 0,0 0 0,0 0 0,0 0 1,0 0-1,0 1 0,0-1 0,0 0 0,0 0 0,0 0 1,0 0-1,0 0 0,0 0 0,0 0 0,0 0 0,1 0 1,-1 1-1,0-1 0,0 0 0,0 0 0,0 0 1,0 0-1,0 0 0,0 0 0,0 0 0,0 0 0,1 0 1,-1 0-1,0 0 0,0 0 0,0 0 0,11 3-663,11-3-16,7-2-373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 18732,'-1'-1'72,"1"1"0,0 0 0,-1 0 0,1 0 0,-1 0 0,1 0 0,-1 0 0,1 0 1,-1 0-1,1 0 0,-1 0 0,1 0 0,-1 0 0,1 0 0,-1 0 0,1 1 0,0-1 0,-1 0 0,1 0 0,-1 0 0,1 1 0,-1-1 0,1 0 0,0 1 0,-1-1 1,1 0-1,-1 1 0,-15 10 112,8-2 29,0 1 1,0-1-1,1 1 0,1 0 1,-1 1-1,-5 15 0,3-6-128,1 1 0,-8 37 0,14-49-77,0 1 1,1 0-1,0-1 0,1 1 1,0 0-1,0 0 0,1-1 1,1 1-1,3 14 0,-4-21 14,0 1-1,0-1 1,1 0 0,-1 0-1,1 1 1,0-1-1,0 0 1,0 0 0,0-1-1,0 1 1,0 0-1,1-1 1,0 0 0,-1 1-1,1-1 1,0 0-1,0 0 1,0 0 0,0-1-1,0 1 1,1-1-1,-1 0 1,0 0-1,1 0 1,-1 0 0,1 0-1,-1-1 1,1 0-1,4 0 1,-3 0 58,0 0 0,0 0-1,0-1 1,0 0 0,0 0 0,0-1-1,0 1 1,0-1 0,-1 0 0,1 0-1,-1 0 1,1-1 0,-1 0 0,8-6-1,-6 3 57,-1 1-1,0-1 0,-1 0 0,1 0 1,-1 0-1,0-1 0,0 1 0,-1-1 1,4-11-1,-4 7-31,0 0 1,0 0-1,-1 0 1,0-1-1,-1 1 1,0-1-1,-1 1 1,0-1-1,-1 1 1,0-1-1,-1 1 1,-1-1-1,-4-13 1,5 19-247,-1-1 0,-1 1 1,1-1-1,-1 1 0,0 0 1,-1 1-1,0-1 0,1 1 1,-2 0-1,1 0 0,0 0 1,-1 1-1,0-1 1,0 2-1,0-1 0,-1 1 1,1 0-1,-1 0 0,0 0 1,0 1-1,0 0 0,0 1 1,0-1-1,0 2 1,0-1-1,-1 1 0,1 0 1,-9 1-1,-9 5-602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19548,'-7'20'1569,"0"10"-1137,0 3-144,2 5 464,4 4-288,4 2-32,4-4 8,11-8-216,8-8-72,9-9-72,2-7-192,0-12-376,-2-7-240,-8-21-2153,-7-7 2481,-13-8-360,-7-3-320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19636,'-10'0'1408,"10"6"-1191,0 1-73,6 3 240,2-1-792,8-4 472,-2-8-48,2-19-144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5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13011,'0'1'1488,"4"1"-744,5-1-240,11-1 1857,7-1-1537,16-2-280,4-3-64,8-1-48,4 0-96,1-1-176,-3 1-136,-7 2-320,-7 2-208,-16 4-320,-5 3-112,-13 4 624,-5 0-184,-7 4-144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14139,'15'14'1672,"6"-4"-1128,0-7-239,5-3 1175,4-1-1296,6-1-288,1-6 232,2-4-112,-5-5-184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15827,'10'1'110,"1"1"-1,0 0 0,0 0 1,-1 1-1,1 0 1,-1 1-1,0 0 0,0 1 1,0 0-1,0 0 0,-1 1 1,0 0-1,0 1 0,-1 0 1,0 1-1,0-1 0,-1 1 1,0 1-1,0 0 1,-1 0-1,0 0 0,7 16 1,-11-19-64,0 1 0,-1-1 0,0 1 0,0 0 0,0-1 0,-1 1 0,0 0 0,-1 0 0,1-1 0,-1 1 0,-1 0 0,1-1 0,-1 1 0,0-1 0,-1 1 0,1-1 0,-7 9 0,-5 9 367,-1-1-1,-35 41 1,40-52-286,-134 148 349,141-157-499,0 0 10,0 0 0,1 0 0,-1 0-1,-1 0 1,1-1 0,0 1 0,-1-1 0,1 0 0,-1 0 0,0 0 0,0-1 0,0 1 0,-5 1 0,-13-2-205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18 17812,'0'-1'84,"0"0"0,1 0 0,-1 0 0,1 0 0,-1 0 0,1 1 0,-1-1 0,1 0 0,0 0 0,-1 0 0,1 1 0,0-1 0,0 0 1,-1 1-1,1-1 0,0 0 0,0 1 0,0-1 0,0 1 0,0 0 0,0-1 0,0 1 0,0 0 0,0-1 0,0 1 0,0 0 0,0 0 0,0 0 0,0 0 0,0 0 0,0 0 0,0 0 0,0 0 1,0 1-1,0-1 0,0 0 0,0 1 0,1 0 0,1-1-52,0 1-1,0 0 1,-1 1 0,1-1-1,0 0 1,-1 1 0,1-1-1,-1 1 1,1 0 0,-1 0 0,0 0-1,3 4 1,-3-2-27,0-1 0,-1 1 0,0-1-1,0 1 1,0 0 0,0 0 0,0 0 0,-1-1 0,0 1 0,0 0-1,0 0 1,0 0 0,0 0 0,-1 0 0,0-1 0,0 1 0,0 0-1,-2 5 1,-3 5 49,0 0-1,-1 0 0,-10 16 0,-61 78 478,36-50-175,40-57-342,1 1-1,-1 0 1,1 1 0,-1-1-1,1 0 1,0 0 0,0 1-1,0-1 1,0 0 0,1 1-1,-1-1 1,1 1 0,-1-1-1,1 1 1,0-1-1,0 1 1,0-1 0,0 4-1,1-4-10,0 1-1,1-1 0,-1 0 1,0 0-1,1 0 0,-1 0 0,1 0 1,-1 0-1,1 0 0,0 0 1,0-1-1,0 1 0,0-1 0,0 1 1,0-1-1,1 0 0,-1 0 1,4 1-1,8 3-25,0 0 0,0-1 0,1-1 0,-1-1 0,1 0 0,0 0 0,0-2 0,0 0 0,-1-1 0,1 0 0,0-1 0,0 0 0,-1-2 0,0 0 0,1 0 0,18-10 0,1-5-62,-6-7-55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 17468,'-8'23'1321,"-11"45"0,18-61-1198,0 0 0,0 0 0,1 0 0,0 0 0,0 0-1,1 0 1,-1 0 0,1 0 0,1 0 0,0 0 0,2 7 0,-3-12-103,0 0-1,-1-1 1,1 1 0,0 0 0,0-1 0,0 1 0,0-1 0,0 1 0,1-1 0,-1 0 0,0 1 0,1-1 0,-1 0 0,1 0 0,-1 0-1,1 0 1,0 0 0,-1 0 0,1-1 0,0 1 0,3 0 0,-2 0-20,1-1 0,-1 0 0,0 0 0,1 0 0,-1-1 0,0 1 0,1-1 0,-1 0 0,0 0 0,1 0-1,3-2 1,5-3-206,0-1-1,0 0 1,-1-1-1,21-17 1,-4-2-1037,24-32-1,-3 3-2573,-48 55 3732,0 0 0,-1 0 0,1 0 0,0 1 0,0-1 0,0 0 0,-1 0-1,1 1 1,0-1 0,0 0 0,0 1 0,0-1 0,0 1 0,0-1 0,0 1 0,1-1 0,-1 1 0,0 0 0,1-1 0,-1 2 82,-1-1 1,1 1 0,-1-1-1,0 1 1,1-1-1,-1 1 1,0 0-1,1-1 1,-1 1-1,0-1 1,0 1-1,0 0 1,1-1-1,-1 1 1,0-1-1,0 1 1,0 0-1,0-1 1,0 1-1,0 0 1,0-1-1,-1 1 1,1 1-1,-13 50 1570,13-50-1491,-71 198 6713,24-73-5300,42-115-1809,1 0 0,0 1 0,1 0 0,1 0 0,-2 15 0,5-10-138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17812,'16'15'1704,"7"-9"-1128,6 0-240,5-2 649,3-2-153,-2-2-248,1-3-216,-3 1-448,-3 0-224,-9 0-632,-5 2 600,-5-3 136,-6-4-137,-4-3-175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23 14867,'-3'-2'179,"1"0"-1,-1 0 1,1 0 0,-1 0-1,0 1 1,1-1 0,-1 1-1,0 0 1,0 0 0,0 0-1,0 0 1,0 0 0,0 1-1,-1-1 1,-2 1 0,-6-1 267,0 1 1,-22 3-1,19-1-251,0 2-1,0 0 0,0 0 0,0 2 1,1 0-1,0 0 0,0 1 1,0 1-1,-20 16 0,26-18-178,0 0 0,1 0 1,0 1-1,0 0 0,0 1 0,1-1 0,0 1 1,1 1-1,0-1 0,0 1 0,1-1 0,0 2 0,0-1 1,1 0-1,0 1 0,-2 13 0,4-19-8,1 0-1,0 0 1,0 0 0,0-1-1,0 1 1,1 0-1,-1 0 1,1 0-1,0 0 1,0-1 0,1 1-1,-1 0 1,1-1-1,-1 1 1,1-1 0,0 1-1,1-1 1,-1 0-1,0 0 1,1 0 0,0 0-1,0-1 1,0 1-1,0-1 1,0 1-1,0-1 1,0 0 0,1 0-1,-1-1 1,1 1-1,0-1 1,-1 0 0,1 1-1,0-2 1,0 1-1,0 0 1,0-1 0,0 0-1,-1 0 1,1 0-1,0 0 1,0-1-1,0 1 1,5-3 0,5-1 55,0 0 1,-1-1-1,0-1 1,-1-1-1,1 1 1,-1-2 0,0 0-1,-1 0 1,0-1-1,0-1 1,-1 1-1,0-2 1,-1 0 0,0 0-1,-1 0 1,0-1-1,-1 0 1,0-1-1,-1 1 1,7-21 0,-11 29-68,-1 0 1,0 1-1,-1-1 1,1 0-1,-1 0 1,1 1-1,-1-1 1,0 0 0,-1 0-1,1 0 1,-1 0-1,1 1 1,-1-1-1,0 0 1,0 1-1,-1-1 1,1 1 0,-1-1-1,0 1 1,0-1-1,0 1 1,0 0-1,-5-5 1,3 5-73,1 1 0,-1-1 0,0 1 0,0 0 0,0 0 0,0 0 0,0 1 0,-1-1 0,1 1 0,0 0 0,-1 0 0,1 1 0,-1-1 0,1 1 0,0 0 0,-1 0 0,1 0 0,-1 1 0,-8 2 0,6-2-216,1 2 0,-1-1 0,0 1 0,-9 5 1,14-8 245,1 1 0,0 0 0,0-1 0,-1 1 0,1-1 0,0 1 0,0 0 0,0 0 0,0 0 0,0 0 0,0 0 0,0 0 0,0 0 0,0 0 0,1 0 0,-1 0 0,0 0 0,1 1 0,-1-1 0,1 0 0,-1 0 0,1 1 0,-1-1 0,1 0 0,0 1 0,0-1 0,0 1 0,0-1 0,0 0 0,0 3 0,9 6-462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17628,'0'-3'175,"1"1"0,0-1-1,0 1 1,0-1 0,0 1 0,0-1 0,0 1 0,1 0 0,-1 0 0,1 0 0,0 0 0,0 0-1,-1 0 1,1 0 0,0 0 0,1 1 0,-1-1 0,0 1 0,0-1 0,1 1 0,-1 0-1,1 0 1,-1 0 0,1 0 0,3 0 0,-4 0-143,0 0 0,0 0 0,0 1-1,0-1 1,0 1 0,0-1 0,1 1 0,-1 0 0,0 0 0,0 0-1,0 0 1,1 0 0,-1 0 0,0 1 0,0-1 0,0 1-1,0 0 1,0-1 0,0 1 0,0 0 0,0 0 0,0 0 0,0 0-1,0 1 1,0-1 0,-1 1 0,1-1 0,0 1 0,-1-1-1,3 4 1,-3 0-28,1 0 0,-1 1 0,0-1 0,-1 1 0,1-1 0,-1 0 0,0 1 0,-1-1 0,1 1 0,-1-1 0,0 1 0,0-1 0,-1 0 0,-3 10 0,-5 9 5,-21 38-1,30-60-7,-27 46 14,15-28-11,2 1-1,-16 34 0,27-53-14,-1 1 0,0-1 0,0 0 0,1 0 0,0 0 0,-1 1 0,1-1 0,0 0 0,0 0 0,0 1 0,0-1 0,0 0 0,1 0 0,-1 1 0,1-1 0,-1 0 0,2 2 0,-1-2-45,0-1 0,0 1 0,1-1-1,-1 1 1,0-1 0,1 1 0,-1-1 0,1 0 0,-1 0-1,1 0 1,0 0 0,-1 0 0,1 0 0,0-1-1,0 1 1,0 0 0,0-1 0,0 1 0,-1-1 0,3 0-1,7 1-74,0 0-1,0-1 0,-1 0 0,1-1 0,0-1 1,-1 1-1,1-2 0,-1 1 0,0-1 0,0-1 0,13-6 1,39-21-387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17500,'-5'0'148,"0"0"1,0 0 0,0 1-1,0 0 1,1 0 0,-1 0-1,0 0 1,0 1 0,1 0-1,-1 0 1,1 0-1,0 0 1,-1 1 0,1 0-1,0 0 1,1 0 0,-1 0-1,0 1 1,-2 3 0,-1 1-43,0 0 1,1 0-1,1 0 1,0 1-1,0 0 1,0 0-1,1 1 1,-4 11-1,6-14-92,1 1 1,-1 0-1,1 0 0,1 0 0,-1 1 0,2-1 1,-1 0-1,1 0 0,0 0 0,0 0 0,1 0 1,0-1-1,1 1 0,6 13 0,-8-17-9,1-1-1,0 1 1,1-1-1,-1 0 1,1 0-1,-1 0 1,1 0-1,0 0 1,0 0-1,0-1 1,0 1-1,1-1 1,-1 0-1,0 0 1,1 0-1,0-1 1,-1 1-1,1-1 1,0 0-1,0 0 1,0 0 0,0-1-1,0 1 1,0-1-1,0 0 1,0 0-1,0 0 1,0-1-1,0 1 1,0-1-1,7-2 1,-2-1 80,0-1 1,0 1 0,0-1-1,0-1 1,-1 0-1,0 0 1,0 0 0,-1-1-1,1-1 1,-1 1 0,-1-1-1,0 0 1,0 0 0,0-1-1,-1 0 1,0 0-1,-1 0 1,3-11 0,-5 17-38,-1-1 0,-1 0 0,1 1 0,0-1 0,-1 0 0,0 0 0,0 1 1,0-1-1,0 0 0,-1 0 0,1 1 0,-1-1 0,0 0 0,0 1 0,-1-1 1,1 0-1,-3-4 0,1 4-26,0 1 0,0-1-1,0 0 1,-1 1 0,1 0 0,-1 0 0,0 0 0,1 0 0,-1 1 0,-1 0 0,1-1 0,-6-1-1,-2 0-127,1 1 0,-1 0-1,0 0 1,0 2 0,0-1 0,0 1-1,0 1 1,-1 0 0,1 1-1,-13 2 1,20-2-100,0 0 0,1 0-1,-1 0 1,0 0 0,1 1 0,-1 0 0,1 0 0,0 0-1,-1 0 1,1 1 0,0-1 0,0 1 0,1 0 0,-7 7-1,9-10 182,1 0 0,0 1-1,0-1 1,0 1 0,-1-1-1,1 0 1,0 1 0,0-1-1,0 0 1,0 1 0,0-1-1,0 1 1,0-1 0,0 0-1,0 1 1,0-1 0,0 1-1,0-1 1,0 0 0,0 1-1,0-1 1,0 0 0,1 1-1,-1-1 1,0 0 0,0 1-1,0-1 1,0 0 0,1 1-1,-1-1 1,0 0-1,0 1 1,1-1 0,-1 0-1,0 0 1,1 1 0,-1-1-1,0 0 1,1 0 0,-1 0-1,0 1 1,1-1 0,-1 0-1,1 0 1,-1 0 0,0 0-1,1 0 1,-1 0 0,0 0-1,1 0 1,0 0 0,17 1-686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 15067,'-11'6'526,"0"1"-1,0 0 0,1 1 1,0 0-1,0 1 0,1 0 1,0 1-1,0 0 1,1 0-1,-9 15 0,9-11-447,1-1-1,0 1 1,1 0-1,0 1 0,1-1 1,1 1-1,0 0 1,-2 20-1,6-29-63,-1 0-1,1 0 0,0 0 1,1 0-1,-1 0 1,1 0-1,0 0 1,1 0-1,-1 0 0,1-1 1,4 9-1,-5-12-3,1 0-1,-1 0 0,0-1 0,1 1 1,-1 0-1,1-1 0,-1 1 1,1-1-1,0 0 0,0 1 1,0-1-1,0 0 0,0 0 1,0 0-1,0 0 0,0-1 0,0 1 1,0 0-1,0-1 0,1 0 1,-1 1-1,0-1 0,0 0 1,0 0-1,1 0 0,-1-1 1,0 1-1,0 0 0,0-1 0,1 1 1,-1-1-1,0 0 0,4-2 1,1 0 46,1-1 1,-1-1 0,0 1 0,0-1-1,0 0 1,0-1 0,-1 1-1,0-1 1,8-11 0,-1 0 196,0-2 0,15-26 1,-20 30-53,-1 0 0,0-1 1,-1 0-1,-1 0 1,5-22-1,-10 32-129,1 0-1,0 0 1,-1 1-1,0-1 1,-1 0-1,1 0 1,-1 1-1,-2-10 1,2 12-37,0 0 1,0 1-1,-1-1 0,1 0 0,-1 0 1,0 0-1,0 1 0,1-1 1,-2 1-1,1 0 0,0-1 1,0 1-1,-1 0 0,1 0 1,-1 1-1,-4-3 0,2 2-57,-1 0 1,0 0-1,0 0 0,0 1 0,0 0 0,0 1 0,0-1 0,0 1 1,0 0-1,0 0 0,0 1 0,0 0 0,-11 3 0,11-3-164,1 1 0,1-1-1,-1 1 1,0 0-1,0 0 1,1 0-1,-1 1 1,1 0-1,0 0 1,-1 0-1,1 0 1,1 0 0,-1 1-1,1 0 1,-1 0-1,-3 6 1,6-9 174,1-1 1,0 1 0,-1-1-1,1 1 1,0-1-1,-1 1 1,1-1 0,0 1-1,0 0 1,-1-1 0,1 1-1,0 0 1,0-1-1,0 1 1,0-1 0,0 1-1,0 0 1,0-1-1,0 1 1,0 0 0,1-1-1,-1 1 1,0 0 0,0-1-1,0 1 1,1-1-1,-1 1 1,0-1 0,1 1-1,-1 0 1,0-1-1,1 1 1,-1-1 0,1 0-1,-1 1 1,1-1 0,-1 1-1,1-1 1,-1 0-1,1 1 1,-1-1 0,1 0-1,0 1 1,-1-1-1,1 0 1,-1 0 0,1 0-1,0 0 1,-1 0 0,1 1-1,0-1 1,-1 0-1,2-1 1,17 3-430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8 290 16748,'10'6'2000,"-7"6"-1248,-8 5-272,0 6 1121,0 7-761,2 1-88,2 4-240,0-1-48,9-1-256,1-3-80,8-10-56,2-7-24,1-11-240,0-7-200,0-13-680,1-10 904,-2-9-136,0-6-120</inkml:trace>
  <inkml:trace contextRef="#ctx0" brushRef="#br0" timeOffset="1">134 75 19708,'-12'-2'1945,"8"2"-1289,1-2 1176,3-4-1192,6-7-320,-2-5-88,5-15-280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18236,'17'3'1816,"6"-3"-1096,9-1-255,8-2 855,6 0-304,7 0-344,0 0-160,-3-1-504,-3-1-280,-5 1-744,-8 0 1960,-9-2-1040,-8 0-64,-11 1-88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14811,'15'16'1544,"11"-10"-879,7-2-241,12-2 712,2-1-320,6-4-632,-4-5-96,-1-11 56,0-7-128,-10-7-168</inkml:trace>
  <inkml:trace contextRef="#ctx0" brushRef="#br0" timeOffset="0.49">983 1 19572,'-7'2'200,"0"0"-1,1 1 1,0-1 0,0 1-1,0 1 1,0-1 0,0 1-1,1 0 1,-1 1 0,-8 9-1,-2 2 234,-25 37 0,36-46-389,0 0-1,1 0 1,0 0 0,0 1-1,0 0 1,1-1-1,-2 12 1,4-17-50,1 0 0,0-1-1,-1 1 1,1 0 0,0 0 0,0-1 0,0 1 0,1 0 0,-1 0 0,0 0-1,1-1 1,-1 1 0,1 0 0,-1-1 0,1 1 0,0 0 0,0-1 0,-1 1-1,1-1 1,0 1 0,1-1 0,-1 0 0,0 1 0,0-1 0,0 0-1,1 0 1,-1 0 0,1 0 0,-1 0 0,1 0 0,-1 0 0,1 0 0,0-1-1,-1 1 1,1-1 0,0 1 0,-1-1 0,1 0 0,0 1 0,2-1 0,56 4-427,-46-4 276,1 1 0,-1 0 0,19 5 0,-29-5 113,1 0 0,0 1 1,-1 0-1,1 0 0,-1 0 1,0 1-1,0-1 0,1 1 1,-2 0-1,1 0 0,0 1 1,-1-1-1,6 7 0,-5-5 53,0 1-1,-1-1 0,0 1 1,0-1-1,0 1 0,-1 0 1,0 0-1,0 0 1,0 0-1,-1 1 0,0-1 1,0 0-1,-1 1 1,0-1-1,0 0 0,0 1 1,-1-1-1,1 0 0,-2 1 1,1-1-1,-1 0 1,-3 8-1,2-6 83,-1-1 0,0 0 0,0 0 0,0 0 0,-1-1 0,0 1 0,-1-1 0,1 0 0,-1 0 0,-1-1 0,1 0 0,0 0 0,-1-1 0,0 1 0,0-1 0,-1-1 0,-8 4 0,7-3-124,-1-1 0,0 0 0,-1-1 0,1 0 0,0-1 0,-1 0 0,1 0 0,0-1 0,-1 0-1,1-1 1,-1 0 0,1-1 0,0 0 0,0-1 0,0 0 0,0 0 0,0-1 0,1 0 0,-1-1 0,1 0 0,0-1 0,1 1 0,-1-2-1,1 1 1,1-1 0,-1-1 0,1 1 0,0-1 0,-6-10 0,-21-36-364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17124,'36'-10'1936,"-2"4"-1192,-1 3-352,4-1 1385,2-2-905,5 0-920,4-1-520,3-2 496,8-1-208,4-4-128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13099,'-3'9'438,"0"0"0,-1-1 0,0 1 0,-1-1 0,1 1 0,-2-1 0,1 0 1,-1-1-1,-11 12 0,-10 14 859,7-6-497,2 1 0,-19 35 0,33-55-696,0 0 0,1 1 0,0 0 0,0-1 0,0 1 0,1 0-1,1 0 1,-1 0 0,2 0 0,-1 1 0,1-1 0,0 0 0,3 11 0,-3-17-92,1 1 0,0 0 0,0-1 0,1 1 0,-1 0 1,1-1-1,0 0 0,0 1 0,0-1 0,0 0 0,0 0 1,1 0-1,-1 0 0,1-1 0,0 1 0,0-1 1,0 1-1,0-1 0,0 0 0,1 0 0,-1-1 0,1 1 1,-1-1-1,1 1 0,-1-1 0,1 0 0,0 0 0,0-1 1,-1 1-1,1-1 0,0 0 0,7 0 0,-1-1 10,1-1-1,0 1 0,-1-2 0,1 0 0,-1 0 0,0 0 1,0-1-1,0-1 0,0 0 0,13-9 0,-11 5 44,0 0-1,-1 0 1,0-2-1,0 1 1,-1-1-1,-1-1 1,9-12-1,-15 19-38,0 0 0,0 0 0,-1 0 0,1 0 0,-1 0 0,0 0 0,-1 0 0,1-1 0,-1 1 0,0-1 0,-1 1 0,1-1 0,-1 0-1,0 1 1,0-1 0,-1 1 0,0-1 0,0 1 0,0-1 0,-1 1 0,-3-9 0,0 4-95,-1 1 0,0 0 1,-1 0-1,0 1 0,0 0 0,-1 0 0,0 1 0,0 0 0,-1 0 0,-18-11 1,20 14-91,-1-1 1,0 1 0,-1 0 0,1 1 0,0 0-1,-1 0 1,0 1 0,0 0 0,0 1-1,0 0 1,1 0 0,-2 1 0,-13 1 0,19-1 89,0 1 1,1 0 0,-1 0-1,1 0 1,-1 1-1,1-1 1,-5 4 0,-13 17-626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5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13571,'109'-33'1448,"1"4"0,164-19 0,-116 32-1316,189 5 1,-102 22-239,-129-3 37,0-6 0,116-11-1,-98-11 287,-133 20-218,-1 0 0,0 0 0,0 0 0,0 0 0,1 0 0,-1 0 0,0 0 0,0 0 1,0 0-1,1 0 0,-1 0 0,0 0 0,0 0 0,0 0 0,1 0 0,-1 0 1,0 0-1,0 0 0,0 0 0,1 0 0,-1 0 0,0 0 0,0 0 0,0 0 0,0 0 1,1 0-1,-1 1 0,0-1 0,0 0 0,0 0 0,0 0 0,0 0 0,1 0 1,-1 1-1,0-1 0,0 0 0,0 0 0,0 0 0,0 1 0,0-1 0,0 0 0,-6 8-208,-13 7-215,-11-1 142,20-10 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18044,'2'-3'1328,"3"3"-1056,4 0-104,5 13 568,2 7-232,8 7-295,4 3-33,5 5 8,0 1-72,1-3-176,-2-1-192,2-10-489,-1-6-191,-3-18 696,2-8-168,1-8-184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15715,'-17'8'320,"1"1"-1,0 1 1,1 1-1,0 0 1,1 1 0,0 1-1,-21 24 1,26-26-201,0 1 0,1-1 0,1 1 0,-1 0 1,2 1-1,0 0 0,0 0 0,2 0 0,-1 1 1,-3 22-1,7-31-89,1 1-1,0-1 1,0 1 0,0-1 0,0 0-1,1 1 1,0-1 0,0 1-1,1-1 1,-1 0 0,1 0 0,0 0-1,1 0 1,-1 0 0,1 0 0,0-1-1,0 1 1,0-1 0,8 8 0,-8-9-17,0-1 1,1 1 0,-1-1 0,1 0 0,0 0 0,0 0 0,0 0 0,0 0 0,0-1 0,0 0 0,0 0 0,0 0 0,0 0 0,0-1 0,1 0 0,-1 1 0,0-2 0,1 1 0,-1 0 0,0-1 0,0 0 0,0 0 0,0 0-1,0 0 1,8-4 0,-2-1 73,0 0 0,0 0-1,-1-1 1,1 0-1,-2-1 1,1 0-1,-1 0 1,0-1 0,-1 0-1,0 0 1,0-1-1,-1 1 1,9-21 0,-10 20-50,-1-1 1,0 0-1,0 0 1,-1 0-1,-1-1 1,0 1-1,0-1 1,-1 1-1,0-1 1,-1 0-1,-1 1 1,0-1 0,-5-22-1,5 30-91,0 0 1,-1 0-1,0 0 0,0 0 1,0 0-1,0 0 0,-1 1 1,1-1-1,-1 1 0,0-1 1,0 1-1,0 0 0,0 0 1,-1 1-1,1-1 0,-1 1 1,0-1-1,0 1 0,0 0 1,0 1-1,-7-3 0,2 1-66,-1 1 0,1 1-1,-1 0 1,1 0 0,-1 1-1,1 0 1,-1 0-1,0 1 1,-10 3 0,-25 8-362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16676,'-11'16'1488,"-6"17"-992,-5 9-216,-5 15 592,0 6-200,-3 10-232,1-1-87,6-3-249,3-6-120,7-15-353,3-7-175,9-20-336,1-12 696,14-14-192,5-9-128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16556,'-1'-1'1656,"8"2"-944,3 1-240,9-1 920,6 2-327,10-2-377,6 2-144,8 0-192,1 0-88,-1-2-272,-3 2-216,-7 0-456,-8 1-232,-14 1 2000,-8 0-1232,-18 3-80,-9 2-56</inkml:trace>
  <inkml:trace contextRef="#ctx0" brushRef="#br0" timeOffset="1">11 197 16107,'-11'22'1537,"12"-2"-817,9-5-216,12-2 728,8-3-199,6-1-225,5-2-64,4-3-312,-1-1-224,-6-1-640,-5 1-448,-10-3 704,-9-2-160,-13-8-145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15843,'5'-3'254,"0"0"1,0 0-1,1 0 0,-1 1 0,1 0 0,0 0 0,-1 0 0,1 1 0,0 0 0,0 0 1,12 0-1,-8 0 236,13-1 66,0 0 0,26 2 0,-41 1-482,1 0-1,-1 0 1,0 0-1,0 1 1,0 0-1,0 1 1,0 0-1,-1 0 1,9 5-1,-14-7-57,-1-1 0,1 1 0,-1 0 0,0 0 0,1 1 0,-1-1 0,0 0 0,0 0-1,0 1 1,0-1 0,0 0 0,0 1 0,0-1 0,0 1 0,-1-1 0,1 1 0,0 0 0,-1-1 0,0 1 0,1 0 0,-1-1 0,0 3 0,0-1 0,0 0-1,-1 0 1,1 0 0,-1-1 0,0 1 0,0 0 0,0 0-1,0-1 1,-1 1 0,1-1 0,-4 5 0,-4 5 26,-1-2 1,0 1 0,-1-1 0,-12 8-1,22-17-36,-55 35 132,42-28-116,0 0 0,1 1 1,-15 13-1,27-21-24,0 0-1,0-1 1,0 1 0,0 0-1,0 0 1,1 0 0,-1 0 0,0 0-1,1 1 1,-1-1 0,0 0 0,1 0-1,-1 0 1,1 0 0,0 1-1,-1-1 1,1 0 0,0 1 0,0-1-1,0 0 1,0 0 0,0 1 0,0-1-1,0 0 1,0 1 0,1-1-1,-1 0 1,0 0 0,1 1 0,-1-1-1,1 0 1,-1 0 0,1 0-1,0 0 1,-1 0 0,1 0 0,0 0-1,0 0 1,0 0 0,0 0 0,2 1-1,1 2-97,0-1 0,1 0 0,0 0-1,-1 0 1,1-1 0,0 1 0,0-1 0,11 2-1,-5-2-81,-1-1 0,1 0 0,0-1 0,0 0 0,0-1 0,0 0-1,0-1 1,-1 0 0,1-1 0,-1 0 0,1-1 0,-1 0 0,10-5-1,28-17-446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32 14243,'8'-24'1457,"-5"16"-465,-7 17 407,-4 10-532,2-8-747,2 0 0,-1 0 1,1 0-1,1 1 1,0 0-1,0 0 1,2-1-1,-2 16 1,3-26-132,1 0-1,-1 0 1,0 0 0,1 0 0,-1 0 0,0 0 0,1 0 0,-1 0 0,1 0 0,0 0 0,-1 0 0,1 0 0,0 0 0,0 0 0,-1-1-1,1 1 1,0 0 0,0 0 0,0-1 0,0 1 0,0-1 0,0 1 0,0-1 0,0 1 0,0-1 0,0 1 0,0-1 0,0 0 0,1 0 0,0 0-1,7 1-51,-1 0-1,0-1 1,12-1 0,-3 0-30,-6 1 62,0 0 1,0 1-1,0 0 0,0 1 1,0 0-1,-1 1 0,18 7 1,-23-8 31,0 0 0,-1 1 0,1 0 0,-1 0 0,0 0 0,0 0 0,0 1 0,0 0-1,0 0 1,-1 0 0,0 0 0,0 0 0,0 1 0,0-1 0,-1 1 0,1 0 0,-1 0 0,2 7 0,-3-6 58,1 1-1,-1-1 0,0 1 0,-1-1 1,0 1-1,0-1 0,0 1 1,-1-1-1,0 1 0,0-1 0,0 1 1,-1-1-1,0 0 0,0 0 0,-1 0 1,0 0-1,0 0 0,0-1 0,-1 1 1,1-1-1,-1 0 0,-7 7 0,6-7 7,-1 0-1,0 1 0,0-2 0,0 1 1,-1-1-1,1 0 0,-1 0 0,0-1 1,0 0-1,0 0 0,-1-1 0,1 0 1,-1 0-1,1-1 0,-1 0 0,0 0 1,1-1-1,-15 0 0,18-1-128,-1 1 1,1-1-1,-1 0 1,1-1-1,0 1 0,-1-1 1,1 0-1,0 0 0,0 0 1,1 0-1,-1-1 1,0 0-1,1 1 0,-1-1 1,1-1-1,-5-5 1,2 1-8,1 0 1,0 0 0,1 0 0,0-1 0,1 0 0,-1 1 0,-1-12 0,-10-44-378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16195,'28'7'1913,"-1"2"-1241,6 1-272,1 0 920,5 0-439,0 0-321,-1-1-896,-3-5-128,-1-4 384,-2-6-153,-8-4-143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17444,'-11'10'1488,"4"-3"-1120,7-1-136,10-2 600,4-4-232,11 0-271,2-1-81,3-5-288,6 2-168,4 1-561,-1-2 673,-4-2-96,-3-7-72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16267,'-3'0'1713,"2"3"-1217,-2 16-248,-3 7 1176,2 14-896,0 7-224,1 10-240,0 5-23,3 3-25,0-4-65,3-8-159,0-7-96,3-13-400,-2-9-128,3-16 624,2-7-176,1-4-160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15835,'5'-2'237,"0"-1"0,0 0 0,0 0-1,0 0 1,-1 0 0,1-1-1,-1 0 1,0 0 0,5-6 0,32-47 331,-26 34-43,53-76 907,80-158 1,-135 232-1355,-13 25-76,0 0-1,0 0 0,0 0 0,0 0 0,0 1 0,0-1 1,0 0-1,0 0 0,0 0 0,0 0 0,0 0 1,0 0-1,0 0 0,0 0 0,0 0 0,0 0 0,0 1 1,0-1-1,0 0 0,0 0 0,0 0 0,0 0 0,0 0 1,0 0-1,0 0 0,1 0 0,-1 0 0,0 0 1,0 0-1,0 0 0,0 0 0,0 0 0,0 0 0,0 0 1,0 0-1,0 0 0,1 0 0,-1 0 0,0 0 0,0 0 1,0 0-1,0 0 0,0 0 0,0 0 0,0 0 1,0 0-1,0 0 0,1 0 0,-3 12 8,-19 85-22,7-41-342,-12 112 0,26-161 141,0-1 0,0 1 0,0-1 0,3 13 0,-2-18 182,-1 0 0,0 0 0,0-1 0,0 1 0,1 0 0,-1-1-1,0 1 1,1 0 0,-1-1 0,1 1 0,-1 0 0,1-1 0,-1 1 0,1-1-1,-1 1 1,1-1 0,-1 1 0,1-1 0,0 1 0,0-1 0,0 1 12,0-1 0,0-1 1,0 1-1,0 0 0,0 0 1,0 0-1,0 0 0,0-1 1,0 1-1,0 0 0,0-1 0,-1 1 1,1-1-1,0 1 0,0-1 1,0 1-1,-1-1 0,1 0 1,0 1-1,-1-1 0,2-1 0,16-20-493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16035,'-7'15'474,"0"0"-1,1 1 0,1 0 0,1 0 0,0 0 0,-2 25 1,5-36-409,1 1 0,0-1 0,1 0 1,-1 0-1,1 0 0,0 0 1,0 0-1,1 0 0,-1 0 0,6 9 1,-5-11-57,0 0 0,0 0 1,0 0-1,1 0 1,0-1-1,-1 1 1,1-1-1,0 1 0,0-1 1,0 0-1,1 0 1,-1-1-1,0 1 0,1-1 1,-1 1-1,8 1 1,-5-2 18,0-1 0,0 1 0,0-1 0,0 0 0,0-1 0,0 1 0,0-1 0,0 0 1,0-1-1,0 1 0,0-1 0,-1 0 0,1-1 0,0 1 0,-1-1 0,0 0 0,0-1 0,0 1 0,0-1 1,0 0-1,-1 0 0,0 0 0,0-1 0,6-8 0,-7 9 64,0 0-1,0-1 1,0 0 0,-1 0-1,0 1 1,0-1 0,0 0 0,-1-1-1,0 1 1,1 0 0,-2 0-1,1-9 1,-1 10-20,0 0 0,-1-1-1,1 1 1,-1 0 0,0 0 0,-1 0 0,1 0 0,-1 0-1,1 1 1,-1-1 0,0 0 0,-1 1 0,1-1 0,-1 1-1,1 0 1,-1 0 0,-5-5 0,4 6-53,1-1 1,-1 1-1,0-1 0,0 1 0,0 0 1,0 1-1,-1-1 0,1 1 1,0 0-1,-1 0 0,1 0 1,-1 1-1,1-1 0,-1 1 0,1 0 1,-1 0-1,1 1 0,-1-1 1,1 1-1,-1 0 0,-6 3 1,6-3-123,1 1 1,-1-1 0,1 1-1,0 0 1,-1 1 0,1-1-1,0 1 1,0 0 0,1 0-1,-1 0 1,1 0 0,-1 1-1,1-1 1,0 1 0,0 0 0,1 0-1,-1 0 1,1 0 0,-3 8-1,4-11 81,0 1-1,1-1 0,0 1 0,-1-1 0,1 1 1,0-1-1,0 1 0,0-1 0,0 1 1,0-1-1,0 1 0,1-1 0,-1 1 0,0-1 1,1 1-1,-1-1 0,1 2 0,0-2 0,0 0 0,0-1 0,0 1 0,0 0 0,0 0 0,0-1 0,0 1 0,0-1 0,0 1 0,0-1 0,0 1 0,0-1 0,0 0 0,1 1 0,-1-1 0,0 0 0,0 0 0,0 0 0,0 0 0,1 0 0,-1 0 0,0 0 0,0 0 0,1-1 0,33-7-451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16964,'-20'26'857,"2"2"1,-27 55 0,41-74-816,0 0 0,1 1 0,0-1 0,0 0 0,1 1 0,0 0-1,1-1 1,0 1 0,1 0 0,0 0 0,0 0 0,1-1 0,0 1 0,4 11 0,-4-18-38,0 0 0,0 0 0,0 0 0,0 0 0,1 0 0,-1 0 0,1-1 0,0 1 0,0-1 0,0 0 0,0 1 0,0-1 0,0 0 0,1 0 0,-1 0 0,1 0 0,4 2 0,-3-3 25,0 1-1,0-1 1,0 0 0,1 0-1,-1 0 1,0-1 0,1 1-1,-1-1 1,0 0-1,1 0 1,6-2 0,-3 1 86,0-1 0,0 0 0,0-1 0,0 0 0,0 0 0,-1 0 0,1-1 1,-1-1-1,0 1 0,0-1 0,0 0 0,10-11 0,-13 11-17,0 0-1,0 0 1,-1 0 0,1 0 0,-1-1-1,-1 1 1,1-1 0,-1 0-1,0 0 1,0 0 0,-1 0 0,0 0-1,0 0 1,0-1 0,-1 1-1,0 0 1,0 0 0,0 0 0,-1-1-1,0 1 1,0 0 0,-1 0-1,1 0 1,-1 0 0,-1 0 0,1 1-1,-1-1 1,0 1 0,0-1-1,-1 1 1,-5-7 0,4 6-154,0 1 0,0-1 0,0 1 0,-1 0 0,1 1 0,-1-1 0,0 1 0,0 0 0,-1 1 0,1-1 0,-1 1 0,0 1 0,0-1 0,0 1 0,0 1 0,0-1 0,-1 1 0,1 0 0,0 1 0,-1-1 0,1 1 0,0 1 0,-1 0 0,1 0 0,0 0 0,-12 4 0,17-4-47,0 0-1,-1-1 1,1 1 0,0 0 0,0 0-1,-1 1 1,1-1 0,0 0-1,0 1 1,0 0 0,0-1 0,1 1-1,-1 0 1,0 0 0,1 0-1,-1 0 1,1 0 0,0 0-1,0 0 1,0 0 0,-2 4 0,5 0-586</inkml:trace>
  <inkml:trace contextRef="#ctx0" brushRef="#br0" timeOffset="1">630 85 18716,'-5'37'1632,"1"-1"-1160,-2-1-199,6 0 623,2-2-280,9-5-288,5-7-184,8-8-360,3-7-144,6-6-672,0-4-105,3-11 793,-3-8-216,-10-15-128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21052,'13'-4'1321,"10"-3"-1633,1 1-1281,-2-1 1745,-4 0-432,3-11-192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20372,'-10'-5'1913,"3"5"-1521,1 3-200,3 1 1016,3 0-1320,3 0 1360,3 2-1184,1 0 8,0-6 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4425,'217'-5'-32,"-5"-2"-176,-9-5 248,4 1 176,-12-2-256,-10 0 96,-5-2 248,-8 1 224,-21 1 192,-8 2-88,-26 1-183,-15 1-193,-24 3-456,-12 2 344,-23 1-240,-12 2-32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10010,'22'-1'369,"0"-2"0,-1-1 0,0-1 0,26-8 0,-14 3-149,29-7-137,1 3 0,0 3 0,111-6 0,10 15-250,131-6-8,510-51 297,-114 6-38,264-17-69,376-22 94,-618 55-388,383-21-1060,-1115 58 1339,1737-116-2914,-1489 96 2525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16331,'14'-8'1593,"-2"8"-1097,-7 15-176,-2 13 792,-3 7-240,3 14-415,-3 4-137,2 10-192,-2 0-120,1-4-24,-1-5-80,1-14-224,-1-5-57,-2-18-215,2-16-224,-3-7 544,1-17-88,2-14-72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17900,'-18'37'3884,"6"-13"-3788,-12 44-1,23-63-117,0-1 1,0 0-1,0 0 0,1 1 0,0-1 0,0 0 0,0 1 0,1 4 0,-1-8 15,1 1 1,-1-1-1,1 1 0,-1-1 1,1 0-1,0 1 0,0-1 1,0 0-1,0 0 0,0 0 1,0 0-1,0 0 0,0 0 1,0 0-1,0 0 0,0 0 1,1 0-1,-1 0 0,0-1 1,1 1-1,-1-1 0,1 1 1,-1-1-1,0 1 0,1-1 1,1 0-1,13 3-11,-1 0 0,-1 1 0,1 1 0,0 0 0,15 9 0,-24-11 16,-1 0-1,0 1 0,0 0 1,-1 0-1,1 0 0,-1 0 1,0 1-1,0-1 0,0 1 0,-1 0 1,1 1-1,-1-1 0,0 0 1,-1 1-1,0 0 0,2 5 1,-2-4 30,0-1 1,0 1 0,-1-1-1,0 1 1,-1-1 0,1 1-1,-1 0 1,0-1 0,-1 1 0,0-1-1,0 1 1,-3 9 0,3-12 31,-1 0 1,0 0-1,0-1 1,0 1-1,0-1 1,0 1-1,-1-1 1,0 0 0,0 1-1,0-2 1,0 1-1,0 0 1,0 0-1,-1-1 1,1 0-1,-1 0 1,0 0-1,1 0 1,-1 0-1,-7 1 1,1 0 159,-1-1-1,1 0 1,-20 1 0,27-3-248,-1 0 0,1 0 1,-1 0-1,1 0 0,-1-1 0,1 1 0,0-1 1,0 0-1,-1 0 0,1 0 0,0-1 1,0 1-1,0-1 0,0 1 0,-5-4 1,8 4-24,0 1 0,-1-1 0,1 1 0,-1-1 0,1 1 0,0-1 0,-1 1 0,1-1 0,0 1 0,-1-1 0,1 1 0,0-1 0,0 1 0,0-1 0,0 0 0,-1 1 0,1-1 0,0 1 0,0-1 0,0 0 0,0 1 0,0-1 0,1 1 0,-1-1 0,0 0 0,0 1 0,0-1 1,0 1-1,1-2 0,12-14-805,-8 11 668,9-11-391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16339,'9'1'2057,"3"5"-1273,3 4-352,3 0 1865,7 3-1593,2-2-272,3 1-320,3-4-240,-1-2-672,-4-5-288,-5-1 815,-6-1-199,-17-2-192</inkml:trace>
  <inkml:trace contextRef="#ctx0" brushRef="#br0" timeOffset="1">1 141 16900,'1'11'1720,"8"1"-1192,11-8-208,4 1 1048,12-5-903,1 0-113,8-3-336,1-2-280,-3 1 280,-2-2-96,2 1-112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20012,'1'0'61,"0"0"-1,-1 1 0,1-1 1,0 0-1,0 0 1,-1 1-1,1-1 0,0 0 1,0 1-1,-1-1 0,1 1 1,-1-1-1,1 1 1,0-1-1,-1 1 0,1-1 1,-1 1-1,1 0 0,-1-1 1,1 1-1,-1 0 1,0-1-1,1 1 0,-1 0 1,0 0-1,1 0 1,-1-1-1,0 1 0,0 0 1,0 0-1,0-1 0,0 1 1,0 0-1,0 0 1,0 0-1,0 0 0,0-1 1,-1 2-1,-5 36 373,5-36-365,-25 92 219,-16 69 35,41-160-323,0 0 0,1 0 0,-1 0-1,1 0 1,0 0 0,0 0 0,0 0 0,0 0 0,1 0-1,-1 0 1,1 0 0,0 0 0,-1 0 0,1 0 0,1 0-1,2 5 1,-3-7-40,1 0-1,-1 0 1,1 1-1,0-1 0,-1-1 1,1 1-1,0 0 1,0 0-1,0-1 0,-1 1 1,1 0-1,0-1 1,0 0-1,0 0 0,0 1 1,0-1-1,0 0 1,0-1-1,0 1 1,0 0-1,0 0 0,0-1 1,0 1-1,-1-1 1,1 0-1,0 0 0,2-1 1,61-27-470,-24 9 190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54 132 20620,'-6'10'209,"0"0"-1,1 1 1,0 0-1,1 0 0,0 1 1,1-1-1,-4 20 0,2 4-190,-1 43-1,5-63-12,1-10-4,-1 1 1,1-1 0,0 0 0,0 0 0,1 0 0,-1 1-1,1-1 1,0 0 0,3 7 0,-4-12 2,0 0 0,0 1 0,0-1 1,0 0-1,0 1 0,0-1 0,1 0 0,-1 0 1,0 1-1,0-1 0,0 0 0,1 0 0,-1 1 0,0-1 1,0 0-1,1 0 0,-1 0 0,0 1 0,0-1 1,1 0-1,-1 0 0,0 0 0,1 0 0,-1 0 1,0 1-1,1-1 0,-1 0 0,0 0 0,1 0 1,-1 0-1,0 0 0,1 0 0,-1 0 0,0 0 0,1 0 1,-1 0-1,0-1 0,1 1 0,-1 0 0,0 0 1,1 0-1,13-15 131,6-22 57,-6 4-92,-1 0 0,-1-1 0,-2-1 0,-1 1 0,4-43 0,-14 61-103,1 15 3,0 1 0,0 0 0,0 0 0,0 0 0,0 0 0,0 0 0,0-1 0,0 1 0,0 0 0,0 0 0,0 0 0,0 0 0,0 0 0,0 0 0,0-1 0,0 1 0,0 0 0,-1 0 0,1 0 0,0 0 0,0 0 0,0 0 0,0 0 0,0 0 0,0 0 0,0 0 0,-1 0 0,1-1 0,0 1 0,0 0 0,0 0 0,0 0 0,0 0 0,0 0 0,-1 0 0,1 0 0,0 0 0,0 0 0,0 0 0,0 0 0,0 0 0,-1 0 0,1 0 0,0 1 0,-1 0 1,-1 0-1,1 1 1,0-1 0,0 1-1,0-1 1,0 1-1,0-1 1,0 1-1,0 0 1,1-1-1,-2 4 1,1-1-2,-3 6-8,0 1-1,1-1 1,0 1-1,1 0 1,0 0-1,0 20 1,2-31 8,0 1-1,0-1 1,0 0-1,0 1 1,0-1-1,0 1 1,0-1 0,0 1-1,0-1 1,0 1-1,0-1 1,0 1-1,1-1 1,-1 1 0,0-1-1,0 0 1,0 1-1,1-1 1,-1 1-1,0-1 1,1 0 0,-1 1-1,0-1 1,1 0-1,-1 1 1,0-1-1,1 0 1,-1 1-1,1-1 1,-1 0 0,1 0-1,-1 0 1,1 1-1,1-1 0,-1-1 0,0 1 0,0 0 0,0-1 0,1 1 1,-1-1-1,0 1 0,0-1 0,0 0 0,0 1 0,0-1 0,2-1 0,30-33-14,-31 33 15,58-84 8,-47 64 6,1 1 0,1 1 0,21-22 0,-36 41-14,1 0-1,0 0 1,0 1-1,0-1 1,0 0-1,0 0 1,0 1-1,0-1 1,0 0-1,0 1 1,0-1-1,0 1 1,0-1-1,0 1 1,1 0-1,-1 0 1,0-1-1,0 1 1,2 0-1,-2 0 1,0 1-1,0-1 1,-1 0-1,1 1 1,0-1-1,-1 1 1,1-1-1,0 1 0,-1-1 1,1 1-1,0 0 1,-1-1-1,1 1 1,-1 0-1,1-1 1,-1 1-1,1 0 1,-1-1-1,0 1 1,1 1-1,1 6-5,0-1-1,-1 1 1,1-1 0,-1 13-1,-1-19 8,1 150-58,2 28-162,-2-177 203,3 29-523,-4-29 495,1-1 0,-1 0 0,0 1 0,1-1 0,-1 1 0,1-1 0,0 0 0,-1 0 0,1 1 0,0-1 0,0 0 0,0 0 0,0 0 0,-1 0 0,2 0 0,-1 0 0,1 1 0,3-3-213,-4-8-73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42 11642,'-15'2'795,"8"-1"-543,-1 0 0,0 0 0,0 0 1,-9 4-1,15-4-196,1-1 0,0 1 0,0-1 0,0 1 0,0-1 0,0 1 0,-1 0 0,1-1 0,0 1 0,0 0 0,1 0 0,-1 0 0,0 0-1,0 0 1,0 0 0,1 0 0,-1 0 0,0 0 0,1 0 0,-1 0 0,1 1 0,-1-1 0,1 0 0,0 0 0,-1 1 0,1-1 0,0 0 0,0 0 0,0 1 0,0-1 0,0 0 0,0 3 0,7 22 702,0 0 1,2-1-1,12 27 1,-21-52-746,0 1 0,0-1 0,0 1 0,0-1 0,1 1 0,-1-1 0,0 1 0,0-1 0,0 1 0,1-1 0,-1 0-1,0 1 1,1-1 0,-1 1 0,0-1 0,1 0 0,-1 1 0,0-1 0,1 0 0,-1 1 0,1-1 0,-1 0 0,0 0 0,1 1 0,-1-1 0,1 0 0,-1 0 0,1 0 0,-1 0 0,1 0 0,-1 0 0,1 0 0,-1 1 0,1-1 0,-1-1 0,1 1 0,-1 0 0,1 0 0,-1 0 0,1 0 0,-1 0 0,1 0 0,-1-1 0,1 1 0,-1 0 0,1 0 0,-1-1 0,0 1 0,1 0 0,-1 0 0,1-1 0,-1 1 0,0-1 0,1 1 0,-1 0 0,0-1 0,0 1 0,1-1 0,-1 1 0,0-1 0,19-34 72,-17 29-56,19-40 13,29-60 67,-48 103-98,0-1 0,-1 1 0,1 1 0,1-1 0,-1 0 0,5-4-1,-7 7-7,0 0 0,1-1 0,-1 1 0,0 0 0,0 0 0,1 0 0,-1 0-1,0 0 1,0 0 0,1-1 0,-1 1 0,0 0 0,0 0 0,1 0-1,-1 0 1,0 0 0,1 0 0,-1 0 0,0 0 0,0 0 0,1 0 0,-1 0-1,0 1 1,1-1 0,-1 0 0,0 0 0,0 0 0,1 0 0,-1 1-1,6 13 99,-3 10 2,-1 1 0,-2 26 0,-1-32-164,1-1 0,0 1 0,2-1 0,0 0 1,7 26-1,-9-43 59,0 0 0,0-1 0,0 1 0,0-1 0,1 1 0,-1-1 0,0 1 0,0 0 0,1-1 0,-1 1 0,0-1 0,0 1 0,1-1 0,-1 1 0,1-1 0,-1 1-1,0-1 1,1 0 0,-1 1 0,1-1 0,-1 0 0,1 1 0,-1-1 0,1 0 0,-1 1 0,2-1 0,-1-1-9,0 0-1,0 0 1,1 0-1,-1 0 1,0-1-1,0 1 0,0 0 1,-1 0-1,1-1 1,1-2-1,-2 4 11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14619,'0'0'98,"0"-1"-1,0 1 1,-1-1-1,1 1 1,0-1-1,0 1 1,-1-1-1,1 1 1,0 0-1,-1-1 1,1 1-1,0-1 1,-1 1-1,1 0 1,-1-1-1,1 1 1,0 0-1,-1 0 1,1-1-1,-1 1 1,1 0-1,-1 0 0,0 0 1,-4 9 1124,4 28-398,1-28-570,-1 16 93,1 59 245,0-76-549,1 0-1,1 0 1,-1-1 0,1 1 0,0 0 0,1-1 0,6 15-1,-8-20-27,1 0-1,-1-1 0,0 1 1,0 0-1,1-1 0,-1 0 0,1 1 1,-1-1-1,1 0 0,0 0 0,0 0 1,-1 0-1,1 0 0,0 0 1,0 0-1,0 0 0,0-1 0,0 1 1,0-1-1,0 0 0,0 1 1,0-1-1,0 0 0,0 0 0,0 0 1,0-1-1,0 1 0,0 0 0,0-1 1,0 1-1,0-1 0,0 0 1,0 0-1,0 1 0,2-3 0,6-2 71,1-1-1,-1-1 0,0 1 0,16-15 0,10-13 220,0-2 0,-3-1-1,44-63 1,-65 86-233,-12 14-71,0 0 1,0 0 0,0 0 0,0 0 0,0 0 0,0 0 0,0 0 0,0 0 0,0 0 0,0 0 0,0 0 0,0 0 0,1 0 0,-1 0 0,0 0 0,0-1 0,0 1 0,0 0 0,0 0 0,0 0 0,0 0 0,0 0 0,0 0 0,1 0 0,-1 0 0,0 0 0,0 0-1,0 1 1,0-1 0,0 0 0,0 0 0,0 0 0,0 0 0,0 0 0,0 0 0,1 0 0,-1 0 0,0 0 0,0 0 0,0 0 0,0 0 0,0 0 0,0 0 0,0 0 0,0 0 0,0 1 0,0-1 0,0 0 0,0 0 0,0 0 0,0 0 0,0 0 0,0 0 0,0 0-1,0 0 1,0 0 0,0 0 0,0 1 0,0-1 0,0 0 0,0 0 0,0 0 0,0 0 0,0 0 0,-5 29 82,2-17-73,-57 278-1049,66-311 600,3-9 166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22789,'4'-8'1520,"3"0"-1392,-8-4-208,15 2-472,6-1 1480,15 2-848,4-1-56,5-3-96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35 159 15315,'5'5'188,"-1"0"1,1 0-1,0-1 0,0 1 0,1-1 1,-1-1-1,1 1 0,0-1 0,0 0 0,0 0 1,0 0-1,1-1 0,7 2 0,-6-3-85,1 0 0,0-1 0,0 0 0,-1 0 0,1-1 0,0 0 0,0 0 0,-1-1 0,15-5 0,-3 1 67,-2-2 0,1 0 1,33-21-1,-41 23-71,-1-2-1,0 0 1,0 0 0,-1 0 0,0-1-1,-1-1 1,12-15 0,-5-5 257,-15 29-338,0 0 1,1 0 0,-1 0 0,0 0 0,0 0 0,1 0 0,-1 0-1,0 0 1,0 0 0,0-1 0,0 1 0,0 0 0,-1 0 0,1 0 0,0 0-1,0 0 1,-1 0 0,1 0 0,0 0 0,-1 0 0,1 0 0,-1 1-1,0-1 1,1 0 0,-1 0 0,0 0 0,1 0 0,-1 1 0,-1-2 0,-3 0 22,1 1 0,0-1 0,0 1 0,0 0 1,-1 1-1,1-1 0,-1 1 0,1 0 0,0 0 1,-1 0-1,1 1 0,0-1 0,-1 1 1,-6 2-1,-11 3 95,-29 13 0,21-6-106,1 1 0,1 1 0,-32 23 0,46-29-34,1 2 0,0-1-1,1 2 1,0-1-1,1 2 1,0-1-1,1 2 1,-9 14-1,17-24-1,-1 1 0,1 0 0,0 0 0,0 0 0,1 0 0,-1 0 0,1 0 0,0 1 0,0-1 0,1 0 0,0 1 0,0-1 0,0 0 0,0 1 0,1-1-1,2 8 1,-1-5-11,1-1-1,1 0 0,-1 0 1,1 0-1,0 0 0,1-1 1,-1 0-1,1 1 0,1-2 1,10 11-1,2-1-262,0-1 0,1 0 1,0-1-1,33 15 0,-41-22-73,1-1-1,-1-1 1,1 0-1,0 0 1,0-1 0,1-1-1,-1 0 1,1-1-1,-1 0 1,15-2 0,-21 1 213,0-1 0,0 0 1,-1 0-1,1-1 1,8-3-1,25-20-891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 16275,'-3'-4'1161,"3"19"-985,1 8-72,11 12 352,3 6-160,10 11-120,-2 7-80,1 12 48,1 5 8,-10 10 24,-6 3-8,-13 9 32,-14 3-48,-16 7-272,-3 1-232,-13-12 328,1-2-72,-10-14-48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10 17276,'-5'-2'139,"1"0"0,-1 1 0,0 0 0,0 0 0,1 0 0,-1 0 0,0 1 0,0 0 0,0 0 0,0 0 0,0 1 0,-7 1 0,4 0-4,0 1 0,0 0 0,0 0 0,0 0 0,1 1 0,-13 9 0,5-1-50,0 0 1,1 1-1,1 0 0,0 2 0,-20 28 0,21-24-69,0 1-1,2-1 1,0 2 0,1 0-1,-11 40 1,16-48-7,2-1 1,-1 1 0,2 0-1,0 0 1,0 0 0,1 0-1,1 0 1,0 0 0,1 0-1,0 0 1,7 19-1,-7-26 9,1 0-1,-1 0 0,1-1 0,1 0 0,-1 1 0,1-1 0,0 0 0,0-1 0,0 1 0,1-1 0,0 0 0,-1 0 0,2 0 0,-1-1 0,0 1 1,1-1-1,-1-1 0,1 1 0,0-1 0,0 0 0,0 0 0,0-1 0,7 2 0,-6-2 58,0-1 1,0 1-1,0-1 0,1 0 0,-1-1 1,0 0-1,0 0 0,0-1 1,0 1-1,0-2 0,0 1 0,0-1 1,-1 0-1,1 0 0,-1 0 0,0-1 1,0 0-1,0-1 0,8-8 1,-12 12-40,-1 0 0,1 0 0,-1-1 0,0 1 0,1 0 0,-1-1 0,0 1 0,0-1 0,0 0 0,0 1 0,0-1 0,-1 0 0,1 1 1,0-1-1,-1 0 0,1 0 0,-1 0 0,0 0 0,1 0 0,-1 1 0,0-1 0,0 0 0,-1 0 0,1 0 0,0 0 0,0 0 0,-1 0 1,1 1-1,-1-1 0,0 0 0,1 0 0,-1 1 0,0-1 0,0 0 0,0 1 0,0-1 0,-1 1 0,1-1 0,0 1 0,-3-2 0,-1-1 15,0 0 0,0 1 0,0 0-1,-1 0 1,1 0 0,-1 1-1,0 0 1,0 0 0,0 1-1,0-1 1,-9 0 0,6 1-128,-1 1 0,0 0 0,-19 3 0,26-2-31,-1-1-1,1 1 1,-1 0 0,1 0 0,0 0 0,-1 1 0,1-1 0,0 1 0,0 0-1,0-1 1,0 2 0,0-1 0,-4 5 0,6-7 86,0 1 1,1 0-1,-1-1 1,1 1-1,0 0 1,-1 0 0,1 0-1,-1-1 1,1 1-1,0 0 1,0 0-1,0 0 1,-1-1-1,1 1 1,0 0-1,0 0 1,0 0-1,0 0 1,0 0-1,1-1 1,-1 1-1,0 0 1,0 0-1,0 0 1,1 0-1,-1-1 1,0 1-1,1 0 1,-1 0-1,1-1 1,-1 1-1,1 0 1,-1-1 0,1 1-1,0 0 1,0 0-1,24 12-507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 16876,'-2'-1'129,"-1"0"0,0 1 0,0-1 0,0 1 0,0 0 0,1-1 1,-1 1-1,0 0 0,0 1 0,0-1 0,0 1 0,0-1 0,1 1 1,-1 0-1,0 0 0,0 0 0,1 0 0,-5 3 0,3-1-12,0 0 0,0 0 0,1 1-1,0 0 1,-1-1 0,1 1 0,1 0-1,-1 0 1,0 0 0,-2 7 0,1 0-20,0-1 1,0 1 0,1 0-1,1 0 1,0 1 0,0-1-1,1 0 1,1 23 0,1-29-84,-1 0 0,1 1 0,1-1 0,-1 0 1,1 0-1,0 0 0,0 0 0,0 0 1,1 0-1,-1-1 0,1 1 0,0-1 0,1 0 1,-1 1-1,1-2 0,4 5 0,-2-3 18,1-1 1,-1 1-1,1-1 0,0-1 0,0 1 0,0-1 0,0-1 0,1 1 0,-1-1 1,13 2-1,-10-3 43,0 0 1,0-1 0,0 0 0,0 0-1,0-1 1,0 0 0,0-1-1,10-3 1,-13 3 26,0 0 1,0-1-1,-1 0 0,0 0 0,1 0 1,-1-1-1,0 0 0,-1 0 0,1-1 0,-1 0 1,8-7-1,-11 9-51,0-1-1,1 1 1,-1-1 0,0 1 0,-1-1 0,1 1 0,-1-1-1,0 0 1,0 0 0,0 0 0,0 0 0,0 0-1,-1 0 1,0 0 0,0 0 0,0 0 0,0 0 0,-1 0-1,0 0 1,1 0 0,-1 0 0,-1 1 0,1-1-1,0 0 1,-1 0 0,-3-4 0,2 3-108,0 0 0,0 0 0,-1 1 0,1-1 0,-1 1 0,0 0 0,-1 0 0,1 0 0,-1 0 0,1 1 0,-1 0 0,0 0 0,0 0 0,-1 0 0,1 1 0,-1 0 1,-6-2-1,4 3-21,0-1 0,-1 2 0,1-1 0,0 1 0,-1 0 0,1 1 0,-1 0 0,1 0 0,0 1 0,0 0 1,-10 3-1,-13 12-341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18516,'16'-1'1648,"4"4"-1136,-1 2-224,14 3 833,4-1-361,8-2-400,0 1-168,6 0-480,-1-5-320,-1-6 1760,-4-7-1176,-9-11 16,-3-7-16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17124,'-2'5'311,"0"1"1,0-1-1,0 0 1,0 0-1,-1-1 0,-5 10 1,-10 18 331,10-11-389,1 0 0,-7 37 0,13-48-246,-1 0-1,1 1 0,1-1 0,0 0 0,1 1 1,0-1-1,4 21 0,-4-28-12,0 0 0,0 0 0,0 0 0,0 0 0,0 0 0,1-1 1,-1 1-1,1 0 0,0-1 0,0 1 0,0-1 0,0 1 0,0-1 0,1 0 0,-1 0 0,0 0 0,1 0 0,4 2 0,-3-2-25,0-1-1,-1 0 0,1-1 0,0 1 1,-1 0-1,1-1 0,0 0 1,0 0-1,0 0 0,-1-1 1,1 1-1,0-1 0,5-1 0,5-3-154,-1 0-1,0-1 1,0 0-1,0-1 0,-1-1 1,0 0-1,11-10 1,1-3-245,-16 13 204,0 1-1,0 1 1,1-1-1,10-5 1,-19 12 209,0-1-1,1 1 1,-1 0-1,1 0 1,-1 0 0,1-1-1,-1 1 1,1 0-1,-1 0 1,1 0 0,-1 0-1,1 0 1,-1 0-1,1 0 1,-1 0 0,1 0-1,0 0 1,-1 0-1,1 0 1,-1 0 0,1 0-1,-1 0 1,1 1-1,-1-1 1,1 0 0,-1 0-1,0 1 1,2-1-1,-2 1 6,1 0-1,0 0 1,-1 0 0,1 0-1,-1 0 1,1 0-1,-1 1 1,1-1-1,-1 0 1,0 0-1,1 0 1,-1 2-1,0 41 185,-1-38-125,-5 63 469,2-36 94,1 57 0,3-89-605,0 0 0,0 0 0,0 0-1,0 0 1,0 0 0,0 0 0,1 0-1,-1 0 1,0 0 0,1 0 0,-1 0-1,0 0 1,1-1 0,-1 1 0,1 0-1,0 0 1,0 1 0,0-2-33,-1 0 1,0 0-1,1 1 1,-1-1-1,1 0 1,-1 0-1,1 0 1,-1 0-1,1 0 1,-1 0-1,1 0 1,-1 0-1,1 0 1,-1 0-1,0-1 1,1 1-1,-1 0 1,1 0-1,-1 0 1,1 0-1,-1-1 1,0 1-1,1 0 1,-1 0-1,1-1 1,3-2-102,-1-1 1,1 1 0,-1-1 0,0 1 0,0-1-1,2-4 1,16-30-198,3-9-151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16339,'-25'41'1560,"11"-21"-950,2 2 1,-11 23-1,20-39-546,0 1-1,1 0 1,0 0 0,0 0 0,1 0 0,0 0 0,0 1 0,1-1 0,0 0 0,0 0 0,2 11-1,-2-15-55,1 0 1,0 0-1,0 0 0,0 0 0,1-1 0,-1 1 0,1 0 0,-1-1 0,1 1 0,0-1 1,0 1-1,0-1 0,0 0 0,1 0 0,-1 0 0,0 0 0,1-1 0,-1 1 0,1-1 1,0 1-1,0-1 0,-1 0 0,1 0 0,0 0 0,0 0 0,0-1 0,0 1 0,0-1 0,6 1 1,3-1 47,1 0 0,0 0 1,-1-2-1,1 1 0,23-7 1,-24 4 66,1 0-1,-1 0 1,0-1 0,0-1-1,0 0 1,-1 0 0,0-1-1,0-1 1,-1 0 0,12-11-1,-21 17-81,1 1 0,-1-1-1,1 1 1,-1-1 0,0 0-1,1 0 1,-1 0 0,0 1-1,0-1 1,0 0 0,-1 0-1,1 0 1,0-1 0,-1 1-1,0 0 1,1 0 0,-1 0-1,0 0 1,0 0 0,0-1-1,-1-2 1,0 2 5,0 0 1,0 0-1,0 1 1,-1-1-1,1 1 0,-1-1 1,1 1-1,-1-1 0,0 1 1,0 0-1,0 0 0,-1 0 1,1 0-1,0 0 0,-5-2 1,-5-2-110,1 0 1,-1 1 0,-1 1 0,1 0-1,-1 1 1,0 0 0,1 0-1,-1 2 1,0-1 0,-1 2-1,1 0 1,0 0 0,0 1-1,-21 5 1,31-5-47,1 0 0,0 0 0,-1 0 0,1 0 0,0 0-1,0 1 1,0-1 0,0 1 0,0-1 0,0 1 0,-3 3 0,5-5 98,0 0 0,-1 1 0,1-1 0,0 1 0,-1-1-1,1 1 1,0-1 0,0 1 0,0-1 0,-1 1 0,1-1 0,0 1 0,0 0 0,0-1 0,0 1 0,0-1 0,0 1-1,0-1 1,0 1 0,0-1 0,0 2 0,1-1 18,-1-1 0,1 1 0,0 0 1,-1-1-1,1 1 0,-1 0 0,1-1 0,0 1 0,0-1 0,-1 1 0,1-1 1,0 1-1,0-1 0,0 1 0,-1-1 0,1 0 0,0 0 0,1 1 0,22 2-315,14-6 78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76 115 16307,'-1'0'118,"0"1"-1,0 0 1,-1-1-1,1 1 1,0 0-1,0 0 1,0 0-1,0 0 1,0 0-1,0 0 1,1 0-1,-1 0 1,0 0-1,0 0 1,1 0-1,-2 3 1,0-1 144,-7 14-80,1 1 0,0 0 1,1 0-1,1 0 0,1 1 1,1 0-1,0 0 0,2 0 1,0 1-1,1 27 0,1-41-162,0-1-1,0 1 0,1 0 0,0 0 0,0-1 0,0 1 0,1 0 0,-1-1 0,2 0 1,-1 1-1,0-1 0,5 6 0,-5-8-4,0-1-1,0 0 1,1 1-1,-1-1 1,0 0 0,1 0-1,0-1 1,-1 1-1,1 0 1,0-1-1,0 0 1,0 0 0,0 1-1,0-2 1,0 1-1,0 0 1,0-1 0,1 1-1,-1-1 1,0 0-1,0 0 1,0 0 0,7-2-1,0 0 39,0 0 0,0-1-1,0 0 1,-1-1 0,1 0-1,-1-1 1,0 0 0,0 0 0,14-11-1,-8 4 129,-1-1-1,0-1 0,0 0 0,14-20 1,-24 28-97,0 1 0,-1 0 1,1-1-1,-1 0 1,-1 0-1,1 0 1,-1 0-1,0 0 1,0-1-1,-1 1 1,0-1-1,1-11 0,-2 14-42,-1 0 0,1 0 0,-1 0-1,0 1 1,0-1 0,0 0 0,0 1 0,0-1-1,-1 1 1,0 0 0,0-1 0,0 1-1,0 0 1,0 0 0,-1 0 0,1 0 0,-1 1-1,0-1 1,0 1 0,0-1 0,0 1-1,0 0 1,-5-2 0,1 1-41,-1 0 0,1 0 0,-1 1 0,1-1 1,-1 2-1,0-1 0,0 1 0,0 1 0,0 0 0,0 0 0,0 0 1,-9 2-1,10-1-129,1 0 1,-1 0-1,0 1 1,1 0 0,0 0-1,-1 1 1,1 0-1,0 0 1,1 0 0,-1 1-1,0-1 1,1 1-1,0 1 1,-7 6 0,2 8-267,6-2-107</inkml:trace>
  <inkml:trace contextRef="#ctx0" brushRef="#br0" timeOffset="1">470 185 18028,'6'9'1704,"-3"2"-1320,-3 11-216,-3 0 1161,2 7-985,1 0-192,1 4-152,3 1-64,6-4-256,0-5-232,5-15 464,5-5-105,1-16-71</inkml:trace>
  <inkml:trace contextRef="#ctx0" brushRef="#br0" timeOffset="2">627 1 20604,'-9'-1'1481,"6"1"-1489,0 0 248,5 0-16,3 0-288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15347,'2'10'1473,"15"-6"-649,7-2-224,16-2 624,11-3-200,13-1-207,3-4-281,1-3-584,-1-1-440,-9 0 432,-8-4-225,-26 1-167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14939,'11'23'1649,"15"-5"-1057,14-10-232,11-1 680,10-6-848,5-2-328,4-11 376,1-5-16,-10-4-296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12635,'20'7'904,"12"1"-624,8-3-104,24-5 336,17-3-208,23-2-8,12-3 24,15-3-48,5 0-32,-1-5-112,-5 0-16,-10 2-112,-2-1-80,-16 4-216,-15 1-112,-18 1 312,-15 4-80,-23 0-72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14235,'2'-2'169,"0"0"-1,1 1 1,-1-1 0,0 1-1,1 0 1,-1 0 0,1 0 0,-1 0-1,1 0 1,-1 1 0,1-1-1,0 1 1,-1-1 0,5 1-1,43 3 938,-38-2-432,24 3 188,52 13 0,-73-14-709,0 2 0,-1 0 0,0 0 0,0 1 0,-1 1 0,17 11 1,-27-16-134,0 0 0,-1 0 0,1 0 1,-1 0-1,0 0 0,1 1 0,-1-1 1,0 1-1,-1 0 0,1-1 0,0 1 1,-1 0-1,1 0 0,-1 0 0,0 0 1,0 0-1,0 0 0,-1 1 0,1 3 1,-1-3-8,0 0 1,0 0-1,-1 0 1,0 0-1,0 0 1,0 0-1,0-1 1,-1 1-1,1 0 1,-1-1-1,0 1 1,0-1-1,-1 0 1,1 1 0,-4 3-1,-9 8 83,0 0 0,-1 0 0,0-2 0,-25 16 0,-74 36 658,114-65-763,1 0 1,0 0 0,-1 0 0,1 0-1,-1 1 1,1-1 0,0 0 0,-1 0-1,1 0 1,0 1 0,-1-1 0,1 0-1,0 0 1,-1 1 0,1-1 0,0 0-1,-1 1 1,1-1 0,0 0 0,0 1-1,-1-1 1,1 1 0,0-1-1,0 0 1,0 1 0,0 0 0,8 3-392,19-1-342,-14-5 581,0 1 0,1-2-1,22-6 1,15-10-277</inkml:trace>
  <inkml:trace contextRef="#ctx0" brushRef="#br0" timeOffset="1">646 0 17668,'-20'24'3227,"19"-23"-3177,-2 4 50,0 1 0,0-1 1,0 1-1,-3 11 0,6-16-104,-1 0-1,1 0 1,0 0-1,0 1 1,-1-1-1,1 0 0,0 0 1,0 1-1,1-1 1,-1 0-1,0 0 1,0 1-1,0-1 1,1 0-1,-1 0 0,1 0 1,-1 0-1,1 1 1,-1-1-1,1 0 1,0 0-1,-1 0 1,1 0-1,0 0 0,0 0 1,0-1-1,0 1 1,0 0-1,0 0 1,0-1-1,2 2 1,13 5-20,0-1 1,24 6-1,-24-8-4,0 0-1,-1 2 1,0 0 0,24 12 0,-36-16 25,1 0 0,-1 1 0,0-1 0,-1 0-1,1 1 1,0 0 0,-1 0 0,1-1 0,-1 2 0,0-1 0,0 0 0,0 0 0,0 1 0,-1-1 0,0 0 0,1 1 0,-1 0 0,0-1 0,-1 1 0,1 0 0,-1-1 0,1 1 0,-1 0 0,-1 6-1,0-3-13,0 0 0,-1 0-1,0 0 1,0-1-1,-1 1 1,0-1 0,0 1-1,-1-1 1,1 0-1,-1 0 1,0-1 0,-1 1-1,0-1 1,0 0-1,0 0 1,0 0 0,-1-1-1,-11 8 1,12-9-4,1 0 0,-1-1 0,0 0 0,0 1 0,0-1 0,0-1 0,0 1 0,0-1-1,0 0 1,-1 0 0,1-1 0,0 1 0,-1-1 0,1 0 0,0 0 0,-1-1 0,1 0 0,0 0 0,0 0 0,-1-1 0,1 1 0,0-1 0,0 0 0,1-1 0,-8-4 0,4 0-30,1 0-1,-1 0 1,2 0 0,-1-1 0,1-1-1,0 1 1,1-1 0,-5-9 0,-14-38-235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14123,'19'-10'1888,"4"6"-999,7 4-225,6 1 1256,7 5-824,4-3-151,5 1-353,1 0-248,-4-4 584,1 0-744,-4-7-104,-3-6-32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17428,'7'0'1568,"-7"7"-1112,-4 6-176,-1 6 632,2 2-231,2 5-209,-5 3-120,5 5-216,1 1-88,1-5-344,8-3-160,-2-5-337,2-5-119,-4-10 608,-2-7-184,-9-7-184</inkml:trace>
  <inkml:trace contextRef="#ctx0" brushRef="#br0" timeOffset="1">7 148 17068,'-7'-2'1456,"13"2"-1104,11 0-160,15 5 608,8-1-176,13-1-768,7 0-408,10-3 496,5 0-136,-6-2-40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14963,'1'1'54,"-1"-1"-1,0 1 0,1-1 1,-1 1-1,1 0 0,-1-1 1,1 1-1,-1-1 1,1 1-1,-1-1 0,1 1 1,-1-1-1,1 0 0,0 1 1,-1-1-1,1 0 0,-1 1 1,1-1-1,0 0 1,-1 0-1,1 1 0,0-1 1,0 0-1,-1 0 0,1 0 1,0 0-1,-1 0 1,1 0-1,0 0 0,0 0 1,-1-1-1,1 1 0,0 0 1,-1 0-1,1 0 0,0-1 1,-1 1-1,1 0 1,0-1-1,-1 1 0,1-1 1,0 0-1,34-23 542,-31 20-329,23-19 64,-2-1 0,0-1 0,-1-2 1,-2 0-1,0-2 0,-2 0 0,-2-1 1,0-1-1,-2-1 0,15-42 0,-42 98-32,-3 21-333,2 2 1,2-1 0,-4 56-1,14-100-6,0 0 0,0-1 0,0 1 0,0 0 0,0-1 0,0 1 0,0-1 0,0 1-1,1 0 1,-1-1 0,1 1 0,-1-1 0,1 1 0,0-1 0,-1 1 0,1-1 0,0 1 0,0-1-1,2 3 1,-2-4-3,1 1 0,-1 0 0,1-1-1,-1 1 1,1-1 0,-1 0 0,0 1 0,1-1-1,-1 0 1,1 0 0,-1 0 0,1 0-1,-1 0 1,1 0 0,-1-1 0,1 1-1,-1 0 1,1-1 0,-1 1 0,1-1 0,2-1-1,20-10-281,6-5-116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39 17084,'-10'9'209,"2"0"1,-1 0 0,1 1 0,0 0 0,1 1-1,0 0 1,1 0 0,0 0 0,1 1-1,0-1 1,1 1 0,0 1 0,1-1 0,1 0-1,0 1 1,0-1 0,1 1 0,1 0-1,0 13 1,1-22-208,-1-1 0,1 1 0,0 0 0,0-1 0,0 1 0,1 0 0,-1-1-1,1 1 1,0-1 0,0 0 0,0 0 0,0 0 0,1 0 0,-1 0 0,1 0 0,5 4 0,-3-4-3,-1 0 1,1 0 0,0-1 0,-1 0 0,1 0 0,0 0 0,0-1 0,1 0 0,-1 0 0,0 0 0,6 0 0,0-1 12,-1 0-1,1-1 1,-1 0-1,1 0 1,-1-1-1,0-1 1,0 1 0,0-2-1,0 0 1,-1 0-1,19-11 1,-21 10 30,0 0 1,0 0 0,-1-1-1,1 0 1,-1-1-1,-1 1 1,1-1-1,-1 0 1,0-1 0,-1 1-1,0-1 1,4-9-1,-7 13-16,1 0 1,-1 0-1,0-1 0,-1 1 0,1 0 0,-1-1 0,0 1 1,0-1-1,0 1 0,0 0 0,-1-1 0,0 1 0,0 0 1,0-1-1,0 1 0,-1 0 0,1 0 0,-1 0 0,0 0 1,-1 0-1,1 1 0,-1-1 0,1 1 0,-1-1 0,-6-5 1,2 3-20,-1 1 1,1 0 0,-1 0 0,0 1 0,0-1-1,0 2 1,0-1 0,-1 1 0,1 1 0,-1-1 0,0 1-1,0 1 1,-16-1 0,12 1-122,0 1-1,0 1 1,0 0 0,0 0-1,0 2 1,1 0 0,-1 0 0,1 1-1,-14 6 1,21-7 77,0 0 1,0 0-1,0 0 0,0 1 1,1 0-1,0 0 1,-5 5-1,9-8 59,-1 0 0,0 0-1,0-1 1,1 1 0,-1 0 0,1 0 0,-1 0-1,1 1 1,-1-1 0,1 0 0,0 0 0,-1 0-1,1 0 1,0 0 0,0 0 0,0 0-1,0 3 1,0-3-28,1 0-1,-1 0 0,1-1 1,0 1-1,-1 0 0,1 0 1,0 0-1,-1 0 1,1-1-1,0 1 0,0 0 1,0-1-1,0 1 0,-1-1 1,1 1-1,0-1 0,0 1 1,0-1-1,0 0 0,0 1 1,0-1-1,0 0 1,2 1-1,36 3-66</inkml:trace>
  <inkml:trace contextRef="#ctx0" brushRef="#br0" timeOffset="1">620 1 16043,'-17'6'324,"2"1"0,-1 1 0,1 1 0,0 0 0,1 1 0,0 1 0,1 0 0,0 1 0,0 0 0,1 1 0,1 0 0,0 1 0,1 0 0,-9 18 0,16-27-309,1 0 0,0-1-1,1 1 1,-1 1 0,1-1-1,0 0 1,0 0 0,1 0-1,-1 0 1,1 1 0,0-1-1,1 5 1,0-7-11,-1 0 1,1 0-1,0-1 1,0 1-1,0 0 0,0-1 1,1 1-1,-1-1 1,1 0-1,-1 1 0,1-1 1,0 0-1,0 0 0,0 0 1,0 0-1,0 0 1,0 0-1,1-1 0,-1 1 1,1-1-1,-1 0 0,1 0 1,3 2-1,5 0 1,0-1 1,0 0-1,0-1 0,0 0 1,0 0-1,0-1 0,0-1 0,0 0 1,-1-1-1,1 1 0,0-2 1,12-4-1,-8 2 44,0 0 0,-1-1 0,0-1 0,0 0 0,0-1 0,-1-1 1,24-19-1,-34 25-29,0 0 0,0 0 0,-1 0 0,1 0-1,-1 0 1,1 0 0,-1-1 0,0 1 0,-1-1 0,1 0 0,0 0 0,-1 0 0,0 1 0,0-1 0,0 0 0,0 0 0,-1 0 0,0-1 0,0 1 0,0 0 0,-1-7 0,0 7-7,0-1 0,-1 1 0,1 0 0,-1 1 0,0-1 0,0 0-1,-1 0 1,1 1 0,-1-1 0,1 1 0,-1 0 0,0 0 0,-1 0 0,1 0 0,0 1 0,-1-1 0,1 1 0,-1 0 0,0 0 0,-5-2-1,-1 0-73,1 2 0,-1-1 0,1 1-1,-1 1 1,1 0 0,-1 0-1,0 1 1,0 0 0,1 1 0,-1 0-1,-11 3 1,14-3 54,1 0 1,-1 1-1,1 0 0,0 0 1,0 0-1,0 1 1,0 0-1,0 0 0,1 1 1,-1-1-1,1 1 0,0 1 1,0-1-1,0 1 0,1-1 1,0 1-1,-6 8 1,1 12-154,10-4 24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15659,'13'1'1201,"-4"15"-737,-5 7-112,-7 10 728,0 4-400,2 5-200,-1 1 16,2 0-16,6-4-15,5-11-209,7-6-72,7-11-288,3-5-240,-1-12-449,2-4 657,-9-18-112,-2-13-112</inkml:trace>
  <inkml:trace contextRef="#ctx0" brushRef="#br0" timeOffset="1">105 0 19060,'-16'6'1640,"3"4"-1352,0 3-528,9-3 1721,1-3-1113,2-6-448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15971,'-1'-1'59,"1"0"0,0 1 0,0-1 0,0 0 0,-1 1 0,1-1 0,0 1 0,0-1 0,0 0-1,0 1 1,0-1 0,0 0 0,1 1 0,-1-1 0,0 0 0,0 1 0,0-1 0,1 0 0,-1 1 0,0-1-1,0 1 1,1-1 0,-1 1 0,1-1 0,-1 1 0,0-1 0,1 1 0,-1-1 0,1 1 0,-1-1 0,1 1-1,0 0 1,-1-1 0,1 1 0,-1 0 0,1-1 0,0 1 0,-1 0 0,1 0 0,1 0 0,31-6 493,-26 5-127,24-2-129,61 0 0,-85 3-312,1 1 0,0 0 0,-1 0 0,1 0-1,-1 1 1,0 0 0,0 1 0,0-1 0,0 1-1,0 1 1,0-1 0,-1 1 0,12 9 0,-16-11 24,0 1 0,0-1 0,-1 0 0,0 0 0,1 1 0,-1-1 1,0 1-1,0-1 0,0 1 0,0 0 0,-1-1 0,1 1 0,-1 0 1,0 0-1,0-1 0,0 1 0,0 0 0,0 0 0,0-1 0,-1 1 1,1 0-1,-1-1 0,0 1 0,0 0 0,0-1 0,-1 3 0,0-1 52,1-1-1,-1 1 1,0-1-1,0 0 0,0 1 1,-1-1-1,1 0 0,-1 0 1,1-1-1,-1 1 0,0 0 1,0-1-1,-1 0 0,1 0 1,0 0-1,-1 0 0,-6 2 1,1-3 186,9-6-71,13-5-176,-9 9-38,0-1 0,0 1 0,1 1 1,-1-1-1,0 1 0,1-1 0,-1 1 0,0 1 0,1-1 1,-1 0-1,0 1 0,0 0 0,1 0 0,-1 0 0,0 1 1,0 0-1,0-1 0,0 1 0,-1 0 0,1 1 0,0-1 1,-1 1-1,0 0 0,1-1 0,-1 1 0,0 1 0,2 3 1,-2-4 70,-1 0 1,1 1-1,-1-1 1,0 1-1,-1-1 1,1 1-1,0 0 1,-1 0-1,0-1 1,0 1-1,0 0 1,-1 0-1,1 0 1,-1 0-1,0 0 1,0 0-1,0 0 1,0 0-1,-1 0 1,0 0-1,0 0 1,0 0-1,0 0 1,-1 0-1,1-1 1,-1 1-1,0 0 1,0-1-1,-3 5 1,-3 0 164,0 0 1,0 0-1,0-1 1,-1 0-1,0 0 1,-1-1-1,1 0 1,-1-1-1,0 0 1,-16 5-1,12-4-84,-1-2 0,1 0 0,-1-1 0,0-1 0,-1 0 0,1-1-1,-18-1 1,31 0-181,0 0-1,0 0 1,0 0 0,0 0-1,0-1 1,0 1-1,0-1 1,1 1-1,-1-1 1,0 0 0,0 0-1,1 0 1,-1 0-1,0 0 1,-1-2-1,2 2 28,0 0-1,0 0 1,1-1-1,-1 1 0,0 0 1,1-1-1,-1 1 0,1 0 1,0-1-1,-1 1 0,1-1 1,0 1-1,0 0 0,0-1 1,0 1-1,0-1 0,0 1 1,1-1-1,-1 1 0,0 0 1,1-3-1,7-19-415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16035,'1'0'83,"0"0"-1,0 0 1,-1 1-1,1-1 1,-1 1-1,1-1 1,0 0-1,-1 1 1,1-1-1,-1 1 1,1-1-1,-1 1 1,1 0-1,-1-1 1,0 1-1,1 0 1,-1-1-1,0 1 1,1 0-1,-1-1 1,0 1 0,0 0-1,1-1 1,-1 1-1,0 0 1,0 0-1,0-1 1,0 1-1,0 0 1,0 1-1,-1 35 1059,1-16-287,0-18-807,1 0-1,0 0 1,-1 0-1,1 0 1,0-1-1,1 1 1,-1 0-1,0 0 1,1-1-1,0 1 1,-1-1-1,1 1 1,0-1-1,0 0 1,0 0-1,4 3 1,4 3-55,0-1 1,21 10-1,4 3 49,-27-14-31,-1 0 0,1 0 1,-1 1-1,0 0 0,-1 0 1,1 1-1,-1 0 0,-1 0 1,0 0-1,7 15 0,-10-17 16,1 0-1,-1 1 0,-1-1 0,1 1 0,-1-1 0,0 1 0,0 0 1,-1-1-1,0 1 0,0 0 0,-1-1 0,0 1 0,0 0 1,-1-1-1,1 1 0,-4 8 0,1-7-1,0 0 0,0 0 0,-1 0 0,1 0 0,-2-1 0,1 0 0,-1 0 0,0 0 0,-1-1 0,1 0 1,-14 9-1,16-12-72,1-1 1,-1 0 0,0 0 0,1-1-1,-1 1 1,0-1 0,0 0-1,0 0 1,0 0 0,0 0 0,-1-1-1,1 0 1,0 1 0,0-2 0,0 1-1,0 0 1,0-1 0,0 0 0,-1 0-1,1 0 1,1 0 0,-1-1-1,0 1 1,0-1 0,0 0 0,1-1-1,-7-4 1,2 0-18,0 0 0,1-1 0,0 0 1,0 0-1,1 0 0,0-1 0,1 0 0,-6-12 0,-12-38-386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17396,'20'5'1776,"3"3"-1080,3 1-288,8 4 825,5-5-193,2 0-584,4-6-456,5-3 88,-1-11-80,-5-9-104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15131,'5'10'1697,"10"0"-1025,16-2-144,6-3 832,14 0-584,5-3-88,9 0-143,4-1-169,-11-1-656,-5-1-481,-17 2 609,-13 5-160,-23 3-136</inkml:trace>
  <inkml:trace contextRef="#ctx0" brushRef="#br0" timeOffset="1">142 141 17884,'26'3'1736,"14"0"-1168,9-2-232,8 0 521,5-1-193,-2-4-832,-1-2-1505,-3 5 1457,-3 1-296,-12 0-232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40 12523,'-18'0'398,"-4"-1"-65,1 1-1,-28 3 1,42 0 338,15 1-372,18 2-35,371 22 995,1-29-1003,437-69-3466,-757 58 2587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15667,'11'-8'1458,"-11"8"-1433,0 0 1,0 0-1,0 0 1,0 0 0,0 0-1,1 0 1,-1 0 0,0 0-1,0 0 1,0 0 0,0 0-1,0 0 1,0 0 0,1 0-1,-1 0 1,0 0 0,0 0-1,0 1 1,0-1 0,0 0-1,0 0 1,0 0 0,0 0-1,0 0 1,1 0 0,-1 0-1,0 0 1,0 0 0,0 1-1,0-1 1,0 0 0,0 0-1,0 0 1,0 0 0,0 0-1,0 0 1,0 1 0,0-1-1,0 0 1,0 0 0,0 0-1,0 0 1,0 0 0,0 0-1,0 1 1,-6 24 1575,3-13-1105,-2 11-58,1-5-325,0 0-1,-1 28 1,5-45-126,0-1 0,1 1 0,-1 0 0,0 0-1,0-1 1,0 1 0,0 0 0,1-1 0,-1 1 0,0 0 0,1-1 0,-1 1 0,0 0 0,1-1 0,-1 1 0,1-1 0,-1 1 0,1-1-1,-1 1 1,1-1 0,0 1 0,-1-1 0,1 1 0,0-1 0,0 1 0,21 5-276,-6-2 135,-6 1 130,-1 0 0,0 0 0,-1 1 0,1 0 0,-1 0 0,-1 1 0,1 0 0,-1 1 0,0 0 1,-1 0-1,1 0 0,-2 1 0,1-1 0,5 15 0,-5-12 53,-2 0 1,1 1 0,-2 0 0,1 0-1,-2 0 1,1 0 0,-2 0-1,0 0 1,0 1 0,-1-1 0,-3 22-1,3-29-12,-1-1 0,0 0 0,0 0 0,-1 0-1,1 1 1,-1-1 0,0-1 0,0 1 0,0 0-1,-1 0 1,1-1 0,-1 0 0,0 1 0,0-1-1,0 0 1,-4 3 0,5-5-32,1 0 0,-1-1 0,1 1 0,-1 0 0,0-1 0,1 1 0,-1-1 0,0 1 0,1-1 0,-1 0 0,0 0 0,1 0 0,-1 0 0,0 0 0,0 0 0,1 0 0,-3-1 0,1 0-41,1 0-1,-1 0 1,1 0-1,-1-1 1,1 1-1,-1-1 1,1 0-1,0 1 1,0-1-1,0 0 1,0 0-1,0-1 1,-2-2 0,-4-7-23,1 1 0,1-1 0,0 0 0,1-1 0,-7-20 0,-4-35-277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14875,'9'3'1440,"4"-2"-735,1 0-289,5 1 512,5-1-56,9-1-368,4 2-376,5-2-1912,5 0 1776,2-3-440,4 0-168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17748,'-18'6'832,"1"1"1,0 1 0,-17 11-1,26-14-706,-1 2 1,1-1-1,0 1 0,1 0 0,-1 1 0,2-1 0,-8 11 0,7-8-117,0 2 0,0-1 0,1 1 0,0 0 0,1 1 0,1-1 0,0 1 0,1 0 0,0 0 0,1 0 0,0 0 0,1 1 0,0-1 0,1 0 0,2 15 0,-1-25-14,0 1-1,-1-1 1,1 0 0,0 0-1,0 0 1,1 0-1,-1 0 1,1 0-1,-1 0 1,1 0-1,0 0 1,0-1-1,0 1 1,1-1-1,-1 1 1,0-1-1,1 0 1,3 2-1,-2-2 10,0 0-1,0 0 1,0-1-1,0 1 1,1-1-1,-1 0 0,1 0 1,-1-1-1,0 0 1,1 1-1,-1-1 1,6-1-1,2-1 54,0 0 0,0-1 0,0 0-1,0-1 1,0 0 0,-1-1 0,0-1 0,0 1 0,10-9 0,-13 9 44,0-1 1,0-1-1,-1 1 0,0-1 1,0-1-1,0 1 0,-1-1 1,-1 0-1,9-15 1,-12 19-66,-1 0 1,1 1 0,-1-1-1,0 0 1,0 0 0,0 0-1,0 0 1,-1 0 0,0 0-1,0 0 1,0 0 0,0 0 0,-1 0-1,1-1 1,-1 2 0,0-1-1,0 0 1,-1 0 0,1 0-1,-1 0 1,1 1 0,-1-1-1,-1 1 1,1-1 0,0 1 0,-4-4-1,0 1-210,0 1 0,-1-1 0,0 1 0,0 0 0,0 1 0,0 0 0,-1 0 0,1 1 0,-1-1 1,0 2-1,0-1 0,-1 1 0,1 0 0,0 1 0,-1 0 0,1 0 0,-1 1 0,1 0 0,-1 1 0,1-1 0,-11 4 0,16-4 60,1 1 1,0 0-1,0-1 0,0 1 1,0 0-1,-1 0 1,1 1-1,0-1 1,1 0-1,-1 1 0,-2 1 1,3 2-662</inkml:trace>
  <inkml:trace contextRef="#ctx0" brushRef="#br0" timeOffset="1">605 20 16139,'-1'1'174,"0"1"0,0 0 0,0 0 0,0 0 0,0 0 0,0-1 0,-1 1-1,1-1 1,0 1 0,-1-1 0,0 1 0,1-1 0,-4 2 0,-2 3 160,-7 8 243,0 1 1,1 0-1,-13 21 0,21-28-555,0 1 1,0 0-1,1 0 0,0 0 1,0 0-1,1 1 0,0-1 1,-1 14-1,3-20-26,1-1-1,0 0 1,0 0 0,0 1 0,0-1-1,0 0 1,0 0 0,1 1-1,-1-1 1,1 0 0,-1 0 0,1 0-1,0 1 1,0-1 0,0 0 0,0 0-1,0-1 1,1 1 0,-1 0 0,3 3-1,-1-4 6,-1 1 0,0-1 0,1 1 0,-1-1 0,1 0 0,-1 0 0,1 0 0,0 0 0,-1-1 0,1 1 0,0-1 0,0 1 0,-1-1 0,1 0 0,0 0 0,5-1 0,5-1 31,-1-1 0,1 0 0,0-1 0,-1 0 0,0-1 0,0-1 0,21-13 1,-19 11 111,0-2 0,-1 0 0,0 0 0,-1-1 0,20-25 0,-29 33-93,-1 1 0,0-1 0,0-1 0,0 1 0,-1 0 0,1 0 0,-1-1 0,0 1 0,0 0 0,0-1-1,0 0 1,0 1 0,-1-5 0,0 5-17,0 1 0,0-1 0,-1 1-1,1 0 1,-1-1 0,0 1 0,0 0 0,0 0-1,0-1 1,0 1 0,0 0 0,0 0 0,-1 0-1,1 0 1,-1 1 0,0-1 0,1 0 0,-1 1-1,0-1 1,-3-2 0,-3-1-31,-1 1 0,1-1 1,-1 1-1,0 1 0,0 0 0,0 0 0,0 0 0,-1 1 0,1 1 1,-1 0-1,-15 0 0,-7 2-776,0 1 1,-33 7-1,48-6 346,12-3-167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15531,'-7'13'4352,"-4"4"-3163,-14 35 0,17-27-945,0 0 0,-5 33 0,11-49-242,1 0 1,0 0-1,1 0 0,0 0 1,0 0-1,1 0 0,0 0 0,1 0 1,0 0-1,3 10 0,-4-16-1,0-1-1,0 1 1,0-1-1,1 0 1,-1 0-1,0 0 1,1 0-1,0 0 0,-1 0 1,1 0-1,0 0 1,0 0-1,0-1 1,0 1-1,0-1 1,0 1-1,1-1 1,-1 0-1,3 1 1,-1-1-22,-1-1 0,0 1 0,1-1 0,-1 0 0,1 0 0,-1 0 0,0 0 1,1-1-1,-1 0 0,0 1 0,0-1 0,1 0 0,2-2 0,3-1-91,-1 0-1,0-1 0,0 0 0,-1 0 0,1 0 1,-1-1-1,0-1 0,-1 1 0,12-15 0,-10 9 33,-1 0 0,-1-1 0,0 0 0,0 0 0,4-18 0,4-19-235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19892,'-14'-13'1729,"13"11"-1273,-1 2-248,2 3 768,2 0-976,9 4 72,1-1-88,-1-6-192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15259,'-6'0'1921,"16"5"-1601,6 0 1008,14 0-720,6 0-128,11-2-88,4 1-48,6-1-168,-1-1-104,-6-2-592,-3 0-240,-12 0 592,-7 1-168,-12-1-120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15131,'-8'9'1481,"14"-1"-1017,5 1-208,16-3 1488,5-2-1104,9-1-568,5-2-264,9-2-472,-1-4-160,-1-6 672,-4-3-160,-13-2-176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18668,'7'0'241,"-1"0"0,1 0 0,-1 1 0,1 0 1,-1 0-1,1 0 0,-1 1 0,1 0 0,-1 1 0,0-1 0,6 4 1,-1 0-135,0 0 1,-1 1-1,0 0 1,0 1 0,9 9-1,-15-13-102,0 0 0,0 1 0,-1-1 0,0 1-1,0 0 1,0 0 0,0 0 0,-1 0 0,0 0-1,0 0 1,0 1 0,0-1 0,-1 1 0,0 5-1,0-2 2,-1 0 0,0-1-1,-1 1 1,0 0 0,0-1-1,-1 1 1,0-1 0,-5 12-1,-4 4 11,0-1-1,-2 0 1,-1-1-1,0 0 1,-21 22-1,-239 239-1251,270-279 1235,-31 29-221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18172,'37'146'1812,"-31"-111"-1945,2 0 1,1-1-1,28 66 1,-35-95 7,1 0 1,0 1 0,1-1 0,-1 0 0,1 0 0,9 8 0,-12-12 69,0 0 1,0 0 0,1 0 0,-1 0 0,1 0 0,-1 0-1,1 0 1,-1-1 0,1 1 0,0 0 0,-1-1 0,1 1-1,0-1 1,-1 0 0,1 0 0,0 0 0,0 0 0,-1 0-1,1 0 1,0 0 0,-1 0 0,1-1 0,0 1 0,0 0-1,-1-1 1,1 0 0,-1 1 0,1-1 0,2-2 0,1 0-66,-1-1 1,0 0 0,0 0 0,-1 0 0,1 0 0,-1-1 0,0 0 0,0 1-1,0-1 1,-1 0 0,1 0 0,-1-1 0,2-7 0,2-10-318,6-41 0,-12 61 419,11-92 827,-5 0-1,-7-107 0,2 175 103,-1 27-892,0 0-1,0 0 1,0 0-1,0 0 0,0 0 1,0 0-1,0 0 1,0 0-1,0 1 1,1-1-1,-1 0 1,0 0-1,0 0 1,0 0-1,0 0 0,0 0 1,0 0-1,0 0 1,0 0-1,0 0 1,0 0-1,0 0 1,1 0-1,-1 0 1,0 0-1,0 0 0,0 0 1,0 0-1,0 0 1,0 0-1,0 0 1,0 0-1,1 0 1,-1 0-1,0 0 0,0 0 1,0 0-1,0 0 1,0 0-1,0 0 1,0 0-1,0 0 1,0 0-1,0 0 1,1 0-1,-1 0 0,0 0 1,0-1-1,0 1 1,0 0-1,0 0 1,0 0-1,0 0 1,0 0-1,0 0 1,0 0-1,0 0 0,13 40 1526,-9-27-1491,16 59 471,-5-15-648,2-1 0,38 82 0,-54-135 100,0 0 0,1 0 0,0-1 0,-1 1 0,1 0 0,0-1 0,0 1 0,1-1 0,-1 0 0,1 0 0,-1 1 0,1-2 0,4 4 0,10-3-175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21 108 17364,'-15'-5'1537,"9"2"494,16 3-925,-5-1-1066,1 0 0,-1 0 0,1 0 1,-1 0-1,0-1 0,1 0 0,-1 0 0,0 0 0,0-1 0,0 1 0,8-8 0,5-4 62,25-24 0,-31 25 1,-11 12-100,0 1 1,-1-1-1,1 1 0,-1-1 0,1 1 0,0-1 0,-1 1 0,1 0 1,0-1-1,-1 1 0,1 0 0,0-1 0,0 1 0,-1 0 1,1 0-1,0 0 0,0-1 0,-1 1 0,1 0 0,0 0 0,0 0 1,0 0-1,-1 1 0,1-1 0,0 0 0,0 0 0,-1 0 1,1 1-1,0-1 0,0 0 0,-1 1 0,1-1 0,0 0 0,-1 1 1,1-1-1,-1 1 0,1-1 0,0 1 0,-1 0 0,1-1 1,-1 1-1,1-1 0,-1 1 0,0 0 0,1-1 0,-1 1 0,1 1 1,2 5 5,0 0 1,0 0 0,4 14 0,-7-19-9,32 126-1114,23 196 0,-55-324 1094,0 10-306,-6-14-167,-5-12-108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7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1320 18 12307,'-28'-7'346,"-29"-3"0,35 9-326,-1 1 1,0 1-1,1 1 0,0 1 1,-1 1-1,1 1 1,-39 15-1,15-2-47,0 3 0,-63 37 0,21-1 2,3 4 0,2 3-1,-126 127 1,173-151 39,1 0 0,2 3 0,-35 58 0,28-31 6,-46 112 0,75-156-16,1 0 0,1 1-1,2 1 1,-6 40 0,11-55 1,2 0-1,-1 0 1,1 0-1,1 0 1,1 0 0,-1 0-1,2 0 1,0-1-1,1 1 1,0-1 0,0 0-1,7 12 1,-3-10 1,1 0 0,1 0 0,0-1 1,0 0-1,1 0 0,1-1 0,0-1 0,1 0 0,0-1 1,0 0-1,1-1 0,1-1 0,-1 0 0,1-1 1,1 0-1,-1-2 0,1 1 0,0-2 0,0 0 0,1-1 1,26 1-1,-3-3 23,0-2 1,0-1-1,0-3 0,0-1 1,-1-2-1,58-19 0,223-100 246,-60 3-95,-198 91-214,-2-4-1,61-46 1,-91 58-18,0-2-1,-2 0 1,-1-2-1,-1-1 0,-1-1 1,37-63-1,-49 71 44,0-2-1,-2 1 0,-1-2 0,-1 1 1,-1-1-1,-1 0 0,-1-1 1,-2 0-1,-1 0 0,0-49 1,-4 60 17,0 0 1,-2 0 0,0 1-1,-1-1 1,0 1-1,-1 0 1,-1 0 0,0 1-1,-1 0 1,-1 0 0,0 0-1,-1 1 1,0 0 0,-1 1-1,0 0 1,-1 0 0,-20-15-1,11 12-10,-2 0-1,1 1 0,-2 1 1,0 1-1,0 1 0,-1 2 1,-1 0-1,0 1 1,0 1-1,-27-3 0,-14 3-131,0 2-1,-81 6 0,132-1 124,-61 2-79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2 534 14803,'-1'-1'1088,"4"2"-896,4 4-56,7-4 369,5-2-169,7-11-216,4-4-184,4-12-152,3-10 216,1-10-40,0-7-56</inkml:trace>
  <inkml:trace contextRef="#ctx0" brushRef="#br0" timeOffset="1">371 17 15411,'-4'-11'1185,"-3"12"-523,5 1-593,0 0 0,0 0 0,0 0 0,0 1 0,1-1 0,-1 0 0,-1 5 0,-7 15 206,1 2 0,1-1-1,1 1 1,1 0-1,1 0 1,1 1 0,1-1-1,1 43 1,2-57-263,1 0 0,0-1 1,0 1-1,1-1 1,5 16-1,-6-22-3,0 0 0,1 0-1,-1 0 1,1 0 0,0 0 0,0 0-1,0 0 1,0 0 0,0-1 0,1 1-1,-1-1 1,1 0 0,-1 1 0,1-1-1,0 0 1,0-1 0,0 1 0,0 0-1,5 1 1,-3-2 19,1 0-1,0 0 1,0-1-1,0 0 0,0 0 1,-1 0-1,1-1 1,0 1-1,0-1 1,0-1-1,-1 1 1,1-1-1,-1 0 1,1 0-1,-1-1 1,0 0-1,6-3 1,3-3 96,0-1 1,0-1-1,-1 0 1,20-22 0,-19 18 53,-1-1 1,-1 0-1,0-1 1,-2 0-1,11-23 1,-17 33-105,-1-1 0,0 0 0,0 0 0,-1 1 1,0-2-1,-1 1 0,1 0 0,-2 0 0,1 0 0,-1-1 1,0 1-1,-1 0 0,0 0 0,0 0 0,-4-13 0,4 18-63,0-1 0,-1 1-1,1 0 1,-1 0 0,0 1-1,0-1 1,0 0-1,0 1 1,0-1 0,0 1-1,-1-1 1,1 1 0,-1 0-1,1 0 1,-1 0 0,0 1-1,0-1 1,0 1-1,-4-2 1,3 2-77,-1 0 0,1 0 0,-1 0 1,1 1-1,-1 0 0,0 0 0,1 0 0,-1 0 0,0 1 0,1 0 1,-1 0-1,1 0 0,-7 3 0,-5 3-176,0 1 0,1 0 1,0 2-1,0 0 0,1 0 0,-22 23 1,-6 8-324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1256 12683,'8'0'278,"1"1"1,0-1 0,0-1 0,-1 1-1,1-2 1,0 1 0,-1-1 0,1 0-1,13-6 1,8-5 8,36-23 0,-54 30-309,512-336 1676,-358 226-1206,604-478-1047,-745 571 400,0-1 1,27-37-1,-34 35-238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13851,'2'-3'1019,"33"-84"1243,32-125 0,-47 142-1429,22-77 1078,-42 147-1897,0 0 0,0-1-1,0 1 1,0 0 0,0-1 0,1 1 0,-1-1 0,0 1-1,0 0 1,0-1 0,0 1 0,0 0 0,1-1-1,-1 1 1,0 0 0,0-1 0,1 1 0,-1 0-1,0 0 1,0-1 0,1 1 0,-1 0 0,0 0-1,1-1 1,-1 1 0,0 0 0,1 0 0,-1 0-1,0 0 1,1 0 0,0-1 0,3 5 74,-2 2-66,0-1 0,0 1 0,-1-1 0,0 1 0,1 6 0,1 11-6,0-13-19,26 117-329,-22-103 217,1 0 1,1-1-1,14 27 0,-21-46 50,1 1 0,-1-1 0,1 0 0,1 0 0,-1 0 0,0-1 0,7 6 0,-9-8 23,1 0 0,-1 0-1,1 0 1,-1 0-1,1 0 1,-1-1-1,1 1 1,0 0 0,-1-1-1,1 0 1,0 1-1,0-1 1,-1 0-1,1 0 1,0 0-1,0 0 1,0 0 0,-1 0-1,1 0 1,0-1-1,-1 1 1,1-1-1,0 1 1,0-1-1,1-1 1,2-1-24,0-1 0,0 0 1,-1 0-1,0 0 0,0-1 0,0 0 0,0 1 0,-1-1 1,0-1-1,5-8 0,14-34-365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13827,'-5'34'1483,"3"-21"-1012,0-1 0,0 1 0,1 0 0,1-1 1,0 1-1,3 20 0,-2-32-433,-1 0 1,0 1-1,1-1 0,-1 1 1,1-1-1,-1 0 0,1 1 1,0-1-1,0 0 0,-1 0 1,1 0-1,0 1 0,0-1 1,0 0-1,0 0 0,0 0 1,1-1-1,-1 1 0,0 0 1,0 0-1,1-1 0,1 2 1,0-1-7,-1-1 0,1 0 0,-1 0 1,1 1-1,-1-1 0,1 0 0,-1-1 1,1 1-1,-1 0 0,1-1 0,-1 0 0,3 0 1,2-2 59,0 0 0,0 0 1,-1-1-1,1 0 1,-1 0-1,0 0 1,0-1-1,5-5 0,-6 5 103,-1-1 0,0 1 0,0-1-1,0 0 1,-1 0 0,0 0-1,0 0 1,3-10 0,-5 14-148,-1 0 1,1 0-1,-1 1 1,0-1 0,1 0-1,-1 0 1,0 0 0,0 1-1,0-1 1,0 0-1,-1 0 1,1 0 0,0 0-1,-1 1 1,1-1-1,-1 0 1,0 0 0,1 1-1,-1-1 1,0 1-1,0-1 1,0 1 0,0-1-1,0 1 1,-1-1-1,1 1 1,0 0 0,-1 0-1,1-1 1,-1 1 0,1 0-1,-1 0 1,1 1-1,-1-1 1,-3-1 0,0 1-162,-1-1 0,1 2 1,0-1-1,-1 1 1,1 0-1,-1 0 1,1 0-1,-1 1 1,1-1-1,-1 1 0,1 1 1,0-1-1,0 1 1,0 0-1,0 0 1,0 1-1,0-1 1,0 1-1,1 0 0,-1 0 1,1 1-1,0-1 1,0 1-1,0 0 1,0 0-1,-3 6 1,6-9 59,0 1 0,0-1 0,0 1 0,1-1 0,-1 1 1,0-1-1,1 1 0,-1 0 0,1 0 0,-1 2 0,7 16-642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124 261 17092,'0'-2'157,"-1"0"0,1-1 1,-1 1-1,1 0 1,-1 0-1,0 0 1,0 0-1,0 0 0,-1-3 1,1 5-139,1-1-1,-1 1 1,1-1 0,-1 1 0,1-1 0,-1 1 0,0 0-1,1-1 1,-1 1 0,1 0 0,-1-1 0,0 1 0,1 0 0,-1 0-1,0 0 1,1-1 0,-1 1 0,0 0 0,0 0 0,1 0-1,-1 0 1,0 0 0,1 0 0,-1 0 0,0 1 0,1-1-1,-1 0 1,0 0 0,1 0 0,-1 1 0,0-1 0,1 0-1,-1 1 1,1-1 0,-1 1 0,0 0 0,-5 3 108,1 1-1,-1 0 1,1 1 0,1-1 0,-1 1 0,1 0 0,0 0 0,0 1-1,1-1 1,0 1 0,0-1 0,-2 8 0,-3 10-125,1 0 0,-4 30 0,11-52-4,-4 16-47,2 0-1,0 27 1,1-42 47,1 1 0,0-1 0,1 1 0,-1-1 0,0 1 0,1-1 0,0 1 0,0-1 0,0 0 0,0 0 0,1 1 0,-1-1 0,1 0 0,0 0 0,0 0 0,0 0 0,0-1 0,0 1 0,0 0 0,4 2 0,-3-4 10,1 1 0,-1-1 0,0 0 1,1 0-1,-1-1 0,1 1 0,-1-1 1,1 1-1,-1-1 0,1 0 0,-1 0 1,1-1-1,-1 1 0,0-1 0,1 0 0,-1 0 1,1 0-1,-1 0 0,0 0 0,0-1 1,0 1-1,4-4 0,5-2 48,0-1-1,0 0 1,-1-1-1,12-12 1,-9 7 54,0-1 1,-1-1-1,0 0 1,-2-1-1,0-1 1,13-25-1,-20 34-50,-1 0 0,0-1 0,0 1-1,-1-1 1,0 1 0,1-18 0,-3 21-32,0 0 1,0 0 0,-1 1-1,1-1 1,-2 0-1,1 1 1,-1-1 0,1 1-1,-1-1 1,-1 1 0,1 0-1,-5-7 1,3 8-41,1 0 0,-1 0 0,1 0 0,-1 1 0,0-1 0,-1 1 0,1 0 0,-1 0 1,1 1-1,-1-1 0,0 1 0,0 0 0,0 1 0,0-1 0,0 1 0,0 0 0,0 0 0,0 0 0,-1 1 0,1 0 0,0 0 0,-1 0 1,1 0-1,0 1 0,-7 2 0,7-2-101,-1 0 1,0 1-1,1-1 1,-1 1-1,1 1 1,0-1-1,-1 1 1,1 0-1,0 0 1,1 0-1,-1 1 1,1-1-1,-1 1 1,1 1-1,0-1 1,1 0-1,-1 1 1,1 0-1,0 0 1,0 0-1,0 0 1,1 0-1,-3 6 1,5-9 73,-2 9-180,2-11 208,0 0-1,0 1 1,0-1 0,0 0 0,0 0 0,0 0 0,0 1-1,0-1 1,0 0 0,1 0 0,-1 0 0,0 1 0,0-1 0,0 0-1,0 0 1,0 0 0,0 0 0,1 0 0,-1 1 0,0-1-1,0 0 1,0 0 0,1 0 0,-1 0 0,0 0 0,0 0 0,0 0-1,0 1 1,1-1 0,-1 0 0,0 0 0,0 0 0,1 0-1,-1 0 1,0 0 0,0 0 0,0 0 0,1 0 0,-1 0-1,0 0 1,0 0 0,0-1 0,1 1 0,-1 0 0,13-4-432</inkml:trace>
  <inkml:trace contextRef="#ctx0" brushRef="#br0" timeOffset="1">446 0 16091,'-3'2'127,"0"1"-1,1-1 1,-1 1 0,0 0-1,1 0 1,0 0-1,-1 0 1,1 0-1,0 0 1,1 1-1,-1-1 1,-1 5-1,-2 2 91,-2 4 22,1 1-1,0-1 0,1 1 1,-3 17-1,6-23-204,1 0-1,0 0 0,0 0 1,1 0-1,0 0 0,0 0 1,1 0-1,4 14 0,-5-21-21,0 0-1,1 0 1,0 0-1,-1 0 0,1-1 1,0 1-1,0 0 1,0-1-1,0 1 0,0 0 1,0-1-1,1 0 1,-1 1-1,1-1 0,-1 0 1,0 1-1,1-1 0,0 0 1,-1 0-1,1 0 1,0 0-1,0-1 0,-1 1 1,1 0-1,0-1 1,0 1-1,0-1 0,0 0 1,0 0-1,0 1 0,0-1 1,-1-1-1,1 1 1,0 0-1,0 0 0,0-1 1,0 1-1,2-1 1,3-2 66,1 1 0,-1-1 1,0-1-1,0 1 1,0-1-1,0 0 0,-1-1 1,9-6-1,-5 1 101,-1 1 1,0-1-1,0-1 0,-1 1 1,8-14-1,-12 17-59,0 0 1,-1 1-1,0-1 1,0-1-1,-1 1 0,0 0 1,0-1-1,0 1 1,-1-1-1,0-11 1,-1 17-89,0-1 0,0 1 1,0-1-1,-1 1 1,1 0-1,-1-1 1,0 1-1,1 0 1,-1-1-1,0 1 0,0 0 1,-1 0-1,1 0 1,0-1-1,-1 2 1,1-1-1,-1 0 1,0 0-1,-2-2 1,1 2-56,0 0 1,-1 1 0,1-1 0,-1 0-1,1 1 1,-1 0 0,1 0 0,-1 0 0,0 0-1,0 1 1,-5-1 0,-3 1-108,0 0 0,0 1-1,0 1 1,0 0 0,1 1-1,-23 7 1,21-5 41,0 0 0,0 1 0,0 1 0,-11 8 0,-4 11-255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15091,'8'156'4983,"-5"-130"-4814,1 0-1,2-1 1,16 48-1,-20-70-185,-1 0-1,0 0 0,1 0 0,-1-1 0,1 1 0,0 0 1,0-1-1,4 5 0,-6-6 6,1-1 1,0 1-1,0-1 1,0 0-1,-1 1 0,1-1 1,0 0-1,0 1 1,0-1-1,0 0 0,0 0 1,-1 0-1,1 1 1,0-1-1,0 0 0,0 0 1,0 0-1,0-1 1,0 1-1,0 0 0,0 0 1,0 0-1,-1-1 0,1 1 1,0 0-1,0-1 1,0 1-1,-1-1 0,1 1 1,0-1-1,0 1 1,-1-1-1,1 0 0,0 1 1,-1-1-1,1 0 1,0-1-1,4-4-75,-1 0-1,1 0 1,-1-1-1,0 0 1,-1 1-1,0-2 1,0 1-1,3-10 1,12-63-531,-17 76 587,5-31-214,-1 0 1,0-48-1,-5 83 246,0 0-1,0 0 0,0 0 1,0-1-1,0 1 1,0 0-1,0 0 1,0 0-1,0-1 0,0 1 1,0 0-1,0 0 1,0 0-1,0 0 1,0-1-1,0 1 0,0 0 1,0 0-1,0 0 1,0 0-1,0-1 1,0 1-1,0 0 0,0 0 1,1 0-1,-1 0 1,0 0-1,0-1 0,0 1 1,0 0-1,0 0 1,0 0-1,1 0 1,-1 0-1,0 0 0,0 0 1,0 0-1,0-1 1,1 1-1,-1 0 1,0 0-1,0 0 0,8 6 54,5 13 72,6 19 148,-13-23-113,1-1 1,13 19-1,-20-32-164,1-1 0,-1 1 0,0 0-1,1-1 1,-1 1 0,1-1 0,-1 1-1,1-1 1,-1 1 0,1-1-1,-1 0 1,1 1 0,0-1 0,-1 0-1,1 1 1,-1-1 0,1 0 0,0 0-1,-1 1 1,1-1 0,0 0 0,-1 0-1,1 0 1,0 0 0,0 0 0,-1 0-1,1 0 1,0 0 0,-1 0 0,1 0-1,0-1 1,-1 1 0,1 0-1,0 0 1,-1-1 0,1 1 0,-1 0-1,1-1 1,0 1 0,-1 0 0,1-1-1,-1 1 1,1-1 0,-1 1 0,1-1-1,-1 1 1,0-1 0,1 0 0,-1 1-1,0-1 1,1 1 0,-1-1 0,0 0-1,0 1 1,1-2 0,5-15-16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62 15355,'-3'13'1577,"-4"9"-1105,-6 3-184,-3 4 1064,-4 4-928,-3-1-144,-2 2-40,1-4-24,4-7-112,3-3-136,4-8-184,6-7 1425,11-13-1145,10-7 72,4-3 40</inkml:trace>
  <inkml:trace contextRef="#ctx0" brushRef="#br0" timeOffset="1">262 1 13883,'3'11'1312,"-3"9"-952,-2 9-64,-1 4 841,2 5-657,-1 5-104,2 3-56,0-1 0,5-5-32,2-6-96,3-6-272,0-7-232,3-7-240,0-6 448,-6-7-88,-1-2-64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14803,'20'6'1408,"13"-3"-831,7-2-225,10-1 344,6 1-136,7-2-464,2-5 1984,-2-1-1768,-5 0 9,-4 0-73</inkml:trace>
  <inkml:trace contextRef="#ctx0" brushRef="#br0" timeOffset="1">672 1 14067,'-23'24'1536,"3"-1"-1088,7-3-208,6 0 1137,7-3-1033,11-2-88,15-11-232,4-4-312,7-13-608,6-6 760,0-12-128,2-9-81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147 131 14619,'-18'44'1688,"-2"0"-1095,-3 2-185,1 3 728,1-4-376,4-2-120,4-9-280,3-3-280,7-11 1561,3-8-1465,8-13 32,0-7 32</inkml:trace>
  <inkml:trace contextRef="#ctx0" brushRef="#br0" timeOffset="1">479 70 17852,'4'13'1384,"17"-10"-936,4-3-176,13-4 408,5-2-199,5-1-201,7 0-168,2-3-432,-4 0-337,-10 0-1215,-6-2 1536,-25 1-320,-9 2-272</inkml:trace>
  <inkml:trace contextRef="#ctx0" brushRef="#br0" timeOffset="2">592 241 14339,'5'4'1832,"13"-4"-1103,21-4-241,11-5 928,8-1-608,3-1-192,7-3-600,-1-1 1041,-3 5-937,-5-3-32,-16-5-88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15179,'12'0'1120,"14"1"-551,7-1-81,15 0 376,8 0-104,10 0-80,4 0-128,5 0-280,-6-2-320,-15-1-712,-9 1 2217,-24-2-1570,-18 4 1,-7 3-80</inkml:trace>
  <inkml:trace contextRef="#ctx0" brushRef="#br0" timeOffset="1">1 164 13739,'6'16'1168,"24"-6"-672,11-4-120,18-6 321,7-3-65,9-6-96,2-2-288,5-5 1864,-2-2-1752,-11 2 0,-8 1 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8:1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11851,'-15'9'1083,"0"1"2207,15-9-3201,1 0 1,-1-1 0,1 1 0,-1 0 0,1-1 0,-1 1 0,1-1 0,-1 1 0,1-1 0,0 1 0,-1-1 0,1 1 0,0-1 0,-1 0 0,1 1 0,0-1-1,0 0 1,-1 0 0,1 1 0,0-1 0,0 0 0,0 0 0,-1 0 0,3 0 0,19 5 288,0-1 1,1-1-1,0-1 1,30-1-1,93-12 281,-118 9-520,40-6 29,-29 2-187,0 2 0,44 2 0,-54 7-521,-29-5 519,1 0 0,-1 0 0,1 0 0,-1 0 0,1 0 0,-1 0 0,0 1 0,1-1 0,-1 0 0,1 0 0,-1 0 0,1 0 0,-1 1 0,0-1 0,1 0 0,-1 0 0,0 1 0,1-1 0,-1 0 0,0 1 0,1-1 0,-1 0 0,0 1 0,0-1 0,1 0 0,-1 1 0,0-1 0,0 1 0,0-1 0,1 0 0,-1 1 0,0-1 0,0 1 0,0-1 0,0 1 0,0-1 0,0 0 0,0 1 0,0-1 0,0 1 0,0-1 0,0 1 0,0-1 0,0 1 0,-1-1 0,1 0 0,0 1 0,0-1 0,0 1 0,-1-1 0,1 0 0,0 1 0,0-1 0,-1 0 0,1 1 0,-1 0 0,-9 3-314,-4-8-70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1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105 147 9370,'-9'-1'565,"0"-1"-1,0-1 1,1 1 0,-1-1 0,0-1-1,1 0 1,0 0 0,0 0 0,0-1-1,-12-10 1,29 21-404,1-1 0,-1 0 0,1-1 0,0 0 0,19 5 0,61 9-324,-69-16 151,-1-1 0,1 0 0,0-2 0,33-5 1,80-23-86,-88 17 60,86-11 0,104 15-106,-29 3-10,-124-1 80,137-6-64,-157 12-195,95 11 0,-104-5 103,1-3 1,58-4 0,107-18 189,-196 17 29,596-38-413,-611 40 70,-1-1-1,1 0 0,12-4 0,-13 2 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12155,'1'9'366,"0"-1"1,0 0 0,1 1-1,1-1 1,-1 0 0,1 0-1,1-1 1,-1 1-1,8 11 1,-5-10-208,-1 2 0,0-1 0,-1 1 0,6 19 0,-8-19-93,-1-1 0,-1 1 0,0-1 1,-1 1-1,0-1 0,0 1 1,-1-1-1,0 0 0,-1 1 0,0-1 1,-1 0-1,0-1 0,0 1 1,-1-1-1,-9 13 0,-2 2 112,-1-1-1,-1-1 1,-1-1-1,-32 28 1,48-47-138,-13 13-201,-36 24 1,49-36 135,-1-1 0,0 0 0,0 0 0,1 0 0,-2 0 0,1 0 1,0-1-1,0 0 0,0 0 0,-1 0 0,1 0 0,0-1 0,-1 0 0,1 1 1,0-2-1,-8 0 0,-3-7-167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1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16572,'-12'-14'2063,"11"13"-1983,1 1-1,0-1 1,0 1 0,0-1 0,0 1 0,0-1-1,-1 1 1,1-1 0,0 1 0,0-1-1,0 1 1,0-1 0,0 1 0,0 0 0,1-1-1,-1 1 1,0-1 0,0 1 0,0-1 0,0 1-1,1-1 1,1-2 90,0 1 0,0 0-1,1 0 1,-1 0 0,1 1-1,-1-1 1,1 1 0,0-1 0,2 0-1,22-12 212,37-13-1,-55 24-377,1 0 0,-1 1 0,0 0-1,1 0 1,-1 1 0,1 0-1,0 1 1,11 0 0,-19 0-9,0 1-1,0-1 1,1 0 0,-1 1 0,0 0-1,0-1 1,0 1 0,0 0 0,0 0-1,0 0 1,0 0 0,-1 0 0,1 1-1,0-1 1,-1 1 0,1-1 0,-1 1-1,1-1 1,-1 1 0,0 0 0,2 2-1,-1 0-4,-1-1-1,0 1 0,0-1 1,0 1-1,-1-1 0,1 1 0,-1 0 1,0-1-1,0 1 0,0 0 1,-2 6-1,1 0-5,-2-1-1,1 1 1,-1-1-1,-1 0 1,0 0-1,0 0 1,-1 0 0,-10 14-1,10-16 54,-1-1 0,0 0-1,0 0 1,-9 6 0,85-9-290,-59-1 135,0 0 0,17 5 0,-26-6 100,0 0-1,0-1 0,0 1 0,1 0 0,-1 0 0,-1 0 1,1 0-1,0 0 0,0 1 0,0-1 0,-1 1 0,1-1 1,0 1-1,-1-1 0,0 1 0,1 0 0,-1 0 0,0 0 1,0 0-1,1 2 0,-2-2 32,0-1 0,0 1 0,0-1 0,0 0 0,-1 1 0,1-1 0,-1 0 0,1 1 1,-1-1-1,1 0 0,-1 1 0,0-1 0,0 0 0,1 0 0,-1 0 0,0 0 0,0 0 0,0 0 0,0 0 0,0 0 0,-2 1 0,-30 20 619,23-16-384,-5 5 275,-2-1 1,-32 15-1,49-25-552,-1 0 0,1 0 0,0 0 0,0 0 0,-1 0 0,1 0 0,0 0 0,0 0 0,0 0 0,-1 0 0,1 0 0,0 0 0,0 0 0,-1 0 0,1 0 0,0 0 0,0 0 0,-1 0 0,1 0 0,0 0 0,0-1 0,0 1 0,-1 0 0,1 0 0,0 0 0,0 0 0,0 0 0,0-1 0,-1 1 0,1 0 0,0 0 0,0 0 0,0 0 0,0-1 0,0 1 0,-1 0 0,1 0 0,0-1 0,0 1 0,0 0 0,0 0 0,0 0 0,0-1 0,0 1 0,0-1 0,1-9-265,6-7-59,4-3-120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1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15123,'7'-12'1419,"-7"12"-1403,0 0 0,1 0 0,-1 0-1,0-1 1,0 1 0,0 0 0,0 0 0,0 0 0,0 0-1,0 0 1,0 0 0,0 0 0,0 0 0,0 0 0,0 0 0,0 0-1,0 0 1,0 0 0,0 0 0,0 0 0,1 0 0,-1 0-1,0 0 1,0 0 0,0 0 0,0 0 0,0 0 0,0 0 0,0 0-1,0 0 1,0 0 0,0 0 0,0 0 0,0 0 0,0 0 0,1 0-1,-1 0 1,0 0 0,0 0 0,0 0 0,0 0 0,0 0-1,0 0 1,0 0 0,0 0 0,0 0 0,0 1 0,0-1 0,0 0-1,0 0 1,0 0 0,0 0 0,0 0 0,0 0 0,0 0 0,0 0-1,0 0 1,0 0 0,0 0 0,0 0 0,0 0 0,0 0-1,0 1 1,0-1 0,0 0 0,0 0 0,-1 23 1388,-1-11-945,2-7-293,-4 42 944,1 49 1,3-95-1106,0 0-1,0-1 1,1 1-1,-1-1 1,0 1-1,0-1 1,0 1 0,0 0-1,1-1 1,-1 1-1,0-1 1,1 1-1,-1-1 1,0 1 0,1-1-1,-1 0 1,0 1-1,1-1 1,-1 1-1,1-1 1,-1 0 0,1 1-1,-1-1 1,1 0-1,-1 1 1,1-1-1,0 0 1,-1 0 0,1 0-1,-1 0 1,1 0-1,-1 1 1,1-1-1,0 0 1,-1 0 0,1 0-1,-1 0 1,1-1-1,0 1 1,-1 0-1,1 0 1,33-9 2,-18 3 2,-10 5-11,0 0 0,1 0 0,-1 1-1,1 0 1,-1 0 0,1 0 0,-1 1 0,1 0 0,-1 0 0,0 0-1,1 1 1,-1 0 0,0 0 0,9 5 0,-11-4-2,0-1 0,-1 1-1,1 0 1,-1 0 0,1 0 0,-1 0 0,0 1-1,0 0 1,-1-1 0,1 1 0,-1 0 0,1 0 0,-1 0-1,-1 0 1,1 1 0,0-1 0,-1 0 0,0 1 0,0-1-1,-1 1 1,1 5 0,-1-1 35,0 0-1,-1-1 0,-1 1 1,1 0-1,-1-1 1,-1 1-1,1-1 1,-1 0-1,-1 0 1,0 0-1,0 0 1,0-1-1,-1 1 1,0-1-1,-1 0 1,0-1-1,0 1 1,0-1-1,0 0 1,-1-1-1,-14 9 1,19-13 7,0 1 0,0-1-1,0 0 1,-1 0 0,1-1 0,0 1 0,-1 0 0,1-1 0,0 1-1,-1-1 1,1 0 0,-1 0 0,1 0 0,0 0 0,-1 0 0,1-1 0,-1 1-1,1-1 1,0 1 0,-1-1 0,1 0 0,0 0 0,-3-1 0,2-1 7,-1 0 0,1 0 1,-1 0-1,1 0 0,0 0 0,0-1 1,1 1-1,-1-1 0,1 0 1,0 0-1,-4-8 0,-13-34 131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1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395 118 11418,'5'1'1609,"10"-2"-553,3-7-368,7-4 1873,3-3-1497,8-2-336,2-2-320,-3-1-296,-3 5 176,-15 4-288,-14 10-128</inkml:trace>
  <inkml:trace contextRef="#ctx0" brushRef="#br0" timeOffset="1">1 1095 17292,'22'-13'1003,"0"-2"1,0 0-1,-2-1 1,31-30-1,-21 18-546,305-259 1421,-135 119-1559,-52 47-453,82-74-1491,-196 159-839,-58 54 1515,9-5 530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17052,'-1'-17'2354,"1"25"-700,-1 27-244,2-15-1259,0-1 0,4 23 1,-5-41-158,0-1 1,0 0 0,0 1 0,0-1 0,0 0-1,0 1 1,0-1 0,0 0 0,1 1 0,-1-1-1,0 0 1,0 0 0,0 1 0,0-1-1,0 0 1,1 1 0,-1-1 0,0 0 0,0 0-1,0 1 1,1-1 0,-1 0 0,0 0 0,0 1-1,1-1 1,-1 0 0,0 0 0,1 0 0,-1 0-1,0 1 1,0-1 0,1 0 0,-1 0 0,0 0-1,1 0 1,-1 0 0,0 0 0,1 0 0,-1 0-1,0 0 1,1 0 0,-1 0 0,0 0 0,1 0-1,-1 0 1,0 0 0,1 0 0,-1-1 0,0 1-1,1 0 1,-1 0 0,0 0 0,0 0-1,1-1 1,-1 1 0,0 0 0,0 0 0,1-1-1,-1 1 1,0 0 0,0 0 0,1-1 0,-1 1-1,0-1 1,21-25-194,-13 15 106,-4 6 48,0 0 1,1 0-1,0 1 1,0 0-1,0 0 1,0 0-1,1 0 1,8-3-1,-12 6 31,0 0 0,1 0 1,-1 1-1,0-1 0,1 1 0,-1 0 0,0 0 0,1-1 1,-1 1-1,1 1 0,-1-1 0,0 0 0,1 1 0,-1-1 1,1 1-1,-1 0 0,0 0 0,0 0 0,0 0 1,1 0-1,-1 0 0,0 0 0,0 1 0,0-1 0,2 4 1,0-2 6,-1-1 1,-1 1-1,1 0 1,0 0-1,-1 1 1,1-1 0,-1 0-1,0 1 1,0 0-1,-1-1 1,1 1-1,-1 0 1,0 0 0,0 0-1,0 0 1,0 0-1,-1 0 1,1 0-1,-1 0 1,0 0 0,0 0-1,-2 8 1,0-6 83,0 0 0,0-1 0,0 1 0,-1-1 0,0 1 0,0-1 0,0 0 0,-1 0 0,0 0 0,0-1 0,0 1 0,0-1 0,-1 0-1,-7 6 1,1-3 168,0 0-1,0-1 0,-18 8 0,25-12-259,0 0 0,-1-1-1,1 0 1,0 0-1,-1 0 1,1 0 0,-1-1-1,1 1 1,0-1 0,-1 0-1,1-1 1,-1 1-1,-6-2 1,10 1-81,-1 0 1,0 1-1,1-1 1,-1 0-1,1 0 0,-1 0 1,1-1-1,0 1 1,0 0-1,-1 0 0,1-1 1,0 1-1,0-1 1,0 1-1,0-1 1,1 1-1,-1-1 0,0 0 1,1 1-1,-1-1 1,1 0-1,-1 1 0,1-1 1,0 0-1,0 0 1,0 0-1,0-3 0,0-10-516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2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16179,'3'-10'1577,"7"-3"-1025,-2 2-264,7-5 800,5 0-408,7-5-848,2-4 1913,1-2-1569,0 0 0,-1 1 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59 109 11602,'-22'54'2430,"16"-40"-1931,0 0 0,0 0 0,-4 23-1,6-19-312,2 0 0,1 0-1,0 0 1,1 0-1,3 26 1,-2-37-136,0 0 1,0-1-1,0 1 0,1-1 1,0 1-1,0-1 0,1 0 0,0 0 1,0 0-1,0 0 0,1 0 1,0-1-1,0 1 0,0-1 1,1 0-1,-1 0 0,10 6 1,-11-9-4,0 0 0,-1-1 0,1 0 0,0 1 0,0-1 1,0 0-1,0-1 0,0 1 0,0 0 0,0-1 1,0 0-1,0 0 0,1 0 0,-1 0 0,0 0 0,3-1 1,-1 0 41,0-1 0,0 0 1,0 0-1,-1 0 1,1 0-1,-1-1 1,1 0-1,7-6 1,-1-1 183,1-2 0,-2 1 0,0-1 0,0-1 0,10-18 1,-10 16 36,-2 0 1,0-1 0,0 1 0,-2-2 0,0 1 0,-1-1 0,0 0-1,-1 0 1,2-29 0,-6 44-277,0 0 0,0-1 0,0 1 0,0 0 0,0 0 0,0 0 0,-1 0 0,1 1 0,-1-1 0,1 0 0,-1 0 0,0 0 0,0 0 0,0 0 0,0 1 0,0-1 0,0 0 0,0 1 0,-3-3 0,2 3-34,1 0 1,-1 1-1,1-1 1,-1 1-1,1-1 0,-1 1 1,0 0-1,1-1 0,-1 1 1,0 0-1,1 0 1,-1 0-1,1 0 0,-1 1 1,0-1-1,1 0 1,-1 1-1,1-1 0,-1 1 1,1 0-1,-1-1 1,1 1-1,-1 0 0,-1 1 1,-10 8-325,0-1 0,2 1 0,-1 1 0,-18 22-1,5 0-5827,52-77 4427,-9 14 807</inkml:trace>
  <inkml:trace contextRef="#ctx0" brushRef="#br0" timeOffset="1">352 36 13307,'1'52'2618,"1"12"-533,-1-58-1918,0 0 1,0 0-1,1-1 1,0 1-1,0-1 1,0 1-1,0-1 1,6 9-1,-6-12-130,-1 0 0,1 0-1,-1 0 1,1 0 0,0 0-1,0-1 1,0 1-1,0-1 1,0 1 0,0-1-1,0 0 1,0 0 0,0 1-1,1-2 1,-1 1-1,0 0 1,1 0 0,4 0-1,-3-1 16,1 0 0,-1 0 0,0-1-1,1 1 1,-1-1 0,0 0 0,0 0 0,1-1-1,-1 1 1,4-3 0,4-2 149,0-1-1,0-1 1,0 0 0,-1-1 0,17-17-1,-15 12 161,-1 0 0,12-17 0,-21 27-254,0 0 0,-1 0 0,1 0 0,-1-1 0,0 1 0,0-1 0,-1 1 0,1-1 0,-1 0 0,0 0 0,0 1 0,0-11 0,-1 13-76,0 1-1,-1 0 1,1-1 0,0 1-1,-1-1 1,1 1 0,-1 0-1,1-1 1,-1 1-1,0 0 1,0 0 0,1 0-1,-1-1 1,0 1-1,0 0 1,0 0 0,0 0-1,0 0 1,-3-1-1,1 0-6,0 1-1,1 0 1,-1 0-1,0 0 1,0 0-1,-1 0 1,1 0-1,-6 1 1,0-1-116,0 1 0,0 1 1,-1 0-1,1 0 0,-13 4 1,14-3 89,-1 0 0,0 1 0,1 1 0,-1-1 0,1 1 0,0 1 0,0-1 0,1 1 1,-1 1-1,1-1 0,-7 9 0,0 3-169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 11666,'-5'-10'1178,"4"8"-623,1 1 0,-1-1 0,0 0-1,0 1 1,1-1 0,-1 1 0,-1-1-1,1 1 1,0-1 0,-2 0 0,3 1-466,-1 1-1,0 0 1,1 0 0,-1 0 0,0 0-1,0 0 1,1 1 0,-1-1 0,0 0 0,1 0-1,-1 0 1,0 1 0,1-1 0,-1 0 0,0 1-1,1-1 1,-1 0 0,1 1 0,-1-1-1,1 1 1,-1-1 0,1 1 0,-1-1 0,1 1-1,-1-1 1,1 1 0,0 0 0,-1-1 0,1 1-1,0-1 1,-1 1 0,1 1 0,-6 7 18,1 1 1,1 0-1,0 0 1,0 0-1,0 1 0,2-1 1,-1 1-1,0 15 1,1-9-229,0 0 1,2 0 0,0 1-1,5 26 1,-5-41 34,1 0 0,0 1 0,0-1 1,0 0-1,0 0 0,0 0 0,1 0 0,-1 0 0,1 0 0,0 0 1,0 0-1,0 0 0,3 2 0,-4-4 55,0-1 1,1 1-1,-1 0 1,0 0-1,0-1 1,1 1-1,-1 0 1,1-1-1,-1 1 1,1-1-1,-1 0 1,1 0-1,-1 1 1,1-1-1,-1 0 1,1 0-1,-1 0 0,1-1 1,-1 1-1,1 0 1,-1 0-1,1-1 1,-1 1-1,0-1 1,1 0-1,-1 1 1,0-1-1,1 0 1,-1 0-1,2-1 1,22-21-468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19004,'-11'0'1352,"2"9"-1104,13 7-128,6 2 577,2 4-601,6 1-737,3-2 1770,0-8-1129,1-7 40,-4-9-16</inkml:trace>
  <inkml:trace contextRef="#ctx0" brushRef="#br0" timeOffset="1">351 568 17796,'32'4'1720,"1"-2"-1176,-2-5-232,6-4 545,-1-2-193,0 0-736,-6 1-600,-4 5 527,-2 3-183,-14 4-128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15771,'25'14'1609,"5"-6"-1009,1-5-264,8-3 536,3 0-632,5-1 96,-3-8 88,-8-2-360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12635,'26'-5'252,"0"0"1,-1 2-1,1 1 0,37 2 1,-33-1-90,458 6 1004,95-1-349,-419-9-702,353 4 62,-479 4-307,-1 1 0,53 13-1,-89-16 92,10-1-109,-6-3 24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14707,'0'1'102,"0"-1"-1,0 1 1,1-1 0,-1 1-1,0-1 1,0 0 0,0 1 0,0-1-1,1 1 1,-1-1 0,0 0-1,0 1 1,1-1 0,-1 0-1,0 1 1,1-1 0,-1 0-1,0 1 1,1-1 0,-1 0-1,1 0 1,-1 1 0,0-1-1,1 0 1,-1 0 0,1 0-1,-1 1 1,1-1 0,-1 0-1,1 0 1,19 2 557,-12-2 4,322 8 3138,-323-8-3809,26 2-104,-32-2 98,0 0 0,0 0 0,0 0 0,0 1 0,0-1 0,0 1 0,0-1-1,0 1 1,0-1 0,0 1 0,0-1 0,0 1 0,0 0 0,0-1 0,-1 1 0,1 0-1,0 0 1,0 0 0,-1 0 0,1 0 0,-1 0 0,1-1 0,-1 1 0,1 1 0,0 0-1,-1 4-27,1 0 0,-1-1 0,0 1 0,0 0 0,-1-1 0,0 1 0,0 0 0,0-1 0,-4 9 0,-23 56-113,14-40 128,-93 192 146,11-25 60,90-184-427,1 0-1,0 1 0,-3 18 1,7-32 239,1 0 0,0 0 1,-1 0-1,1 0 1,0 0-1,0 0 0,-1 0 1,1 0-1,0 0 1,-1 0-1,1 0 0,0 0 1,-1 0-1,1 0 1,0 0-1,0 0 1,-1 0-1,1 0 0,0 0 1,-1-1-1,1 1 1,0 0-1,0 0 0,-1 0 1,1 0-1,0-1 1,0 1-1,0 0 0,-1 0 1,1-1-1,0 1 1,0 0-1,0-1 0,-9-11-251</inkml:trace>
  <inkml:trace contextRef="#ctx0" brushRef="#br0" timeOffset="1">0 443 16588,'4'-3'1680,"5"5"-1248,14 3-128,4 3 1120,12-1-872,2 1-143,11-2-153,1 0-192,0-5-632,-4-1 2032,-9-5-1392,-3-4 40,-8-2-32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20124,'-3'5'0,"0"0"-104,3 0-416,2-15-72,2 1 600,2-11-240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 16940,'-1'-1'73,"0"1"1,-1-1 0,1 1-1,0-1 1,0 1-1,-1 0 1,1 0 0,0 0-1,-1 0 1,1 0 0,0 0-1,0 0 1,-1 0 0,1 0-1,0 0 1,-1 1 0,1-1-1,0 1 1,0-1 0,0 1-1,-1-1 1,1 1-1,0 0 1,0-1 0,0 1-1,0 0 1,0 0 0,-1 1-1,-26 30 691,19-20-576,1 0 1,1 0-1,1 0 1,-1 1-1,-5 20 1,10-28-181,0 0-1,1 0 1,-1 0 0,1 0 0,1 0 0,-1 1 0,1-1 0,0 0-1,0 1 1,0-1 0,1 0 0,0 0 0,0 1 0,0-1 0,0 0-1,1 0 1,4 8 0,-5-11 4,0-1 0,0 1 0,1 0 0,-1-1 0,0 1 0,1-1 0,0 0 0,-1 1 1,1-1-1,0 0 0,-1 0 0,1 0 0,0 0 0,0 0 0,0 0 0,0-1 0,0 1 0,0-1 0,0 1 0,0-1 0,3 0 0,-1 0 31,0 0-1,0 0 1,1-1-1,-1 0 1,0 0-1,0 0 1,0-1-1,0 1 1,0-1-1,4-2 1,-1 0 51,-1 0 1,1 0-1,-1-1 0,0 1 1,-1-1-1,1-1 1,-1 1-1,0-1 1,0 0-1,-1 0 0,7-11 1,-10 15-88,0 0 0,0-1 0,0 1-1,-1 0 1,1 0 0,-1-1 0,1 1 0,-1 0 0,0-1 0,0 1 0,0 0-1,0-1 1,0 1 0,-1 0 0,1-1 0,-1 1 0,1 0 0,-1-1 0,0 1-1,0 0 1,0 0 0,0 0 0,0 0 0,-1 0 0,1 0 0,-1 0 0,1 0 0,-1 1-1,0-1 1,1 1 0,-1-1 0,0 1 0,0-1 0,0 1 0,0 0 0,-3-1-1,0 0-155,0-1 0,-1 2 0,1-1 0,-1 0 0,0 1 0,1 0 0,-1 1 0,0-1 0,1 1 0,-1 0 0,0 0 0,0 1 0,-10 2 0,10-1 5,-1 1 0,1-1 1,0 1-1,1 0 0,-1 1 1,1 0-1,-1 0 0,1 0 1,0 0-1,0 1 0,1 0 1,0 0-1,-1 0 1,2 0-1,-1 1 0,-5 10 1,-9 26-700</inkml:trace>
  <inkml:trace contextRef="#ctx0" brushRef="#br0" timeOffset="1">204 760 14643,'-10'25'1277,"3"-10"-752,1-1 0,1 1 0,0-1 0,-4 31 0,8-45-482,1 1 0,0 0 0,0 0 0,0 0 0,0 0 0,0 0 0,0 0 0,0 0 0,0 0 0,0 0 0,1 0 0,-1-1 0,0 1 0,0 0 0,1 0 0,-1 0-1,1 0 1,-1-1 0,1 1 0,-1 0 0,1 0 0,-1-1 0,1 1 0,0 0 0,-1-1 0,1 1 0,0-1 0,0 1 0,-1-1 0,1 1 0,0-1 0,0 1 0,0-1 0,0 0 0,0 1 0,0-1 0,-1 0-1,1 0 1,0 0 0,0 0 0,0 0 0,0 0 0,0 0 0,0 0 0,0 0 0,0 0 0,0 0 0,0-1 0,1 0 0,7-1 171,1-1 1,-1 0-1,17-9 1,-19 9-83,13-7 86,-1 0-1,-1-1 1,0-1-1,31-27 1,-41 32-166,0 0 1,0-1-1,-1 0 1,0-1-1,-1 0 1,0 0-1,0 0 1,-1-1-1,0 0 1,0 0-1,4-16 1,-8 24-37,-1-1 0,1 0 0,0 0 1,-1 1-1,0-1 0,0 0 0,0 0 0,0 1 0,0-1 1,-1 0-1,1 0 0,-1 1 0,1-1 0,-1 0 0,0 1 1,0-1-1,0 1 0,-1-1 0,1 1 0,-1 0 0,1-1 0,-1 1 1,0 0-1,1 0 0,-1 0 0,0 0 0,-1 1 0,1-1 1,0 0-1,0 1 0,-1-1 0,1 1 0,-1 0 0,1 0 1,-1 0-1,0 0 0,1 0 0,-4 0 0,-3-1-34,0 1-1,0 0 1,0 0 0,0 1-1,0 0 1,0 1 0,0 0-1,0 0 1,1 0-1,-15 6 1,15-5-182,0 1 0,-1 1 0,1 0 0,1 0 0,-1 0 0,1 1 0,-1 0 0,1 1 0,1 0 1,-1 0-1,1 0 0,0 1 0,1-1 0,-1 2 0,-7 13 0,7-6-378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449 174 16436,'18'-27'1232,"-2"-1"0,0 0 0,-2-1 0,12-33-1,-42 77-1485,-121 145 110,-69 87 797,174-203-898,1 2 0,3 1 0,-42 94 0,52-93 1065,18-48-821,0 0-1,0 0 1,0 0 0,-1 1-1,1-1 1,0 0 0,0 0-1,0 0 1,0 0-1,0 0 1,0 0 0,0 0-1,0 0 1,0 0 0,0 1-1,0-1 1,0 0-1,0 0 1,0 0 0,0 0-1,0 0 1,0 0 0,0 0-1,0 0 1,0 1-1,0-1 1,0 0 0,0 0-1,0 0 1,1 0 0,-1 0-1,0 0 1,0 0-1,0 0 1,0 0 0,0 0-1,0 1 1,0-1 0,0 0-1,0 0 1,0 0-1,0 0 1,1 0 0,-1 0-1,0 0 1,0 0 0,0 0-1,0 0 1,0 0-1,0 0 1,0 0 0,0 0-1,1 0 1,-1 0 0,0 0-1,0 0 1,0 0-1,0 0 1,0 0 0,0 0-1,0 0 1,0 0 0,1 0-1,7-5-99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 17404,'13'-7'1418,"-19"14"-321,-10 13-433,-171 255 2,186-274-732,1 0 0,-1 0 0,1 0 0,-1 0 1,1 0-1,-1 0 0,0-1 0,1 1 0,-1 0 1,0-1-1,0 1 0,0 0 0,1-1 0,-1 1 0,-2 0 1,3-1 26,0-1 0,-1 1 0,1 0 0,0-1 0,0 1 0,-1-1 0,1 1 0,0 0 0,0-1 0,0 1 0,0-1 0,0 1 0,0-1 0,0 1 0,0 0 0,0-1 0,0 1 0,0-1 0,0 1 0,0-1 0,0 1 1,0-1-1,0 0 0,9-38-1264,-8 37 1235,17-64-1459,27-114 193,-45 179 1358,0 0 0,0 0 0,0 0 0,1 0 0,-1 0 0,0 0 0,0 0 0,0 0 0,0 0 0,-1 0 1,1 0-1,0 1 0,0-1 0,-1 0 0,1-1 0,-1 2-9,1 0 0,0-1-1,0 1 1,-1 0 0,1 0 0,0 0-1,0 0 1,-1 0 0,1 0 0,0 0 0,0 0-1,-1 0 1,1 0 0,0 0 0,0 0 0,-1 0-1,1 0 1,0 0 0,0 0 0,-1 0 0,1 0-1,0 1 1,0-1 0,-1 0 0,1 0 0,0 0-1,0 0 1,-1 0 0,1 1 0,0-1-1,0 0 1,-19 23 687,14-12-604,1 0-1,0 0 1,0 0 0,1 0 0,0 1-1,1-1 1,1 1 0,0-1 0,0 14 0,1-15-46,1 0 0,0 0 0,0-1 0,1 1 0,0 0 0,0-1 0,2 1 0,-1-1 0,1 0 0,0 0 0,6 9 0,-9-16-27,-1-1 0,1 0 0,-1 0 0,1 0 0,0 0 0,-1 0 0,1 0 0,0 0 0,0 0 0,0 0 0,0 0 0,0-1 0,0 1 0,0 0 0,0-1 0,0 1 0,0 0 0,1-1 0,-1 0 0,0 1 0,0-1 0,0 0 0,1 1 0,-1-1 0,0 0 0,0 0 0,1 0 0,-1 0 0,2 0 0,-1-1 7,-1 0 1,0 0-1,0 0 1,0-1-1,0 1 1,0 0-1,0 0 1,0-1-1,0 1 1,-1 0-1,1-1 1,0 1-1,-1 0 1,1-1-1,-1 1 1,0-1-1,1 1 1,-1-1 0,0 1-1,0-1 1,0 0-1,0 1 1,0-1-1,-1-1 1,1-3 29,-1 0 1,0-1 0,-1 1 0,0 0 0,0 0 0,0 1 0,0-1 0,-5-6 0,6 9-65,-1 0 1,1 1 0,-1-1-1,0 0 1,0 1 0,0 0-1,0-1 1,0 1-1,-1 0 1,1 0 0,-1 0-1,1 0 1,-1 1 0,0-1-1,0 1 1,0 0-1,1-1 1,-5 1 0,7 0-5,0 1 1,0 0 0,-1 0 0,1 0-1,0 0 1,0 0 0,0-1-1,-1 1 1,1 0 0,0 0-1,0 0 1,-1 0 0,1 0 0,0 0-1,0 0 1,0 0 0,-1 0-1,1 0 1,0 0 0,0 0 0,-1 0-1,1 0 1,0 0 0,0 0-1,-1 0 1,1 0 0,0 1 0,0-1-1,0 0 1,-1 0 0,1 0-1,0 0 1,0 0 0,0 1-1,-1-1 1,1 0 0,0 0 0,0 0-1,0 0 1,0 1 0,0-1-1,0 0 1,-1 0 0,1 1 0,0-1-1,0 0 1,0 0 0,0 0-1,0 1 1,0-1 0,0 0 0,0 0-1,0 1 1,0-1 0,0 0-1,0 0 1,0 1 0,0-1 0,0 0-1,0 0 1,0 1 0,0-1-1,1 0 1,-1 0 0,0 0-1,0 1 1,0-1 0,13 14-205,-1-8 125,1 1 0,0-1 0,0-1 0,0 0 0,1-1-1,17 3 1,85 7-207,-64-11 220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16091,'8'13'1201,"5"10"-937,3-8-120,1 15 408,5 6-232,6 1-184,3-1-32,0-11-192,2-7-64,3-15-240,0-4-144,-3-15-1273,-3-6 1465,-4-6-200,-2-2-152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13987,'-7'29'1320,"-3"14"-720,-3 7-200,-2 10 505,0 2-129,-1 1-160,0-1-48,2-11-352,2-5-216,-1-26-1040,8-13 952,6-28-144,8-11-128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16 14531,'-1'0'82,"1"-1"0,0 0-1,0 0 1,0 0 0,0 1 0,0-1-1,1 0 1,-1 0 0,0 0 0,0 1-1,0-1 1,1 0 0,-1 0 0,0 1-1,1-1 1,-1 0 0,1 0 0,0 0-1,-1 1-48,1 0-1,-1 0 0,0-1 1,1 1-1,-1 0 0,0 0 1,1 0-1,-1 0 0,0 0 1,1 1-1,-1-1 0,1 0 1,-1 0-1,0 0 0,1 0 1,-1 0-1,0 0 0,1 1 1,-1-1-1,0 0 0,0 0 1,1 0-1,-1 1 0,0-1 1,1 0-1,-1 0 0,0 1 1,2 1 94,0 1 1,0-1 0,0 1-1,0-1 1,-1 1 0,1 0 0,-1 0-1,0-1 1,1 6 0,1 6 98,-2 0 1,0 1 0,0-1 0,-2 0 0,1 0 0,-2 1 0,0-1 0,-1 0 0,0 0-1,-6 14 1,3-11-85,-1 1 0,0-2 0,-2 1 0,0-1 0,-1 0 0,0-1 0,-17 19 0,23-29-129,0-1 0,0-1 0,-1 1-1,1-1 1,-1 1 0,0-1 0,0-1 0,0 1 0,-8 2 0,11-4-27,0 0 1,1-1-1,-1 1 0,0-1 1,0 0-1,0 0 1,0 0-1,0 0 1,0 0-1,0 0 0,0 0 1,0 0-1,0-1 1,1 1-1,-1-1 1,0 0-1,0 1 0,0-1 1,1 0-1,-1 0 1,0 0-1,1 0 1,-1 0-1,1-1 0,-1 1 1,1 0-1,-1-1 1,1 1-1,0-1 1,-1-1-1,-2-4-82,1 0-1,0 0 1,0 0 0,1 0 0,0 0-1,0-1 1,1 1 0,0 0 0,0-1-1,1-12 1,0 4-124,2 1 0,-1 0 1,2-1-1,4-17 0,-5 25 85,1 1-1,0 0 1,6-12-1,-8 18 115,-1 0 0,1 0 0,0 0 0,-1-1 0,1 1 0,0 0 0,0 0-1,0 0 1,0 0 0,0 0 0,0 0 0,0 1 0,0-1 0,0 0 0,0 0 0,0 1 0,1-1 0,-1 1 0,0-1 0,0 1-1,1 0 1,-1-1 0,0 1 0,1 0 0,-1 0 0,0 0 0,3 0 0,-3 0 14,0 1 0,0-1 0,0 1 0,0-1 0,0 1 0,0 0 0,-1 0 0,1-1 0,0 1 0,0 0 0,0 0-1,-1 0 1,1 0 0,0 0 0,-1 0 0,1 0 0,-1 0 0,1 0 0,0 2 0,6 27-12,-3-14 71,6 6 113,1 1 0,1-2 0,1 0 0,1 0 0,29 32 0,-35-43-100,20 19 527,-26-28-186,-6-4-25,-10-8-41,-37-28 112,-77-45 0,202 106-1882,126 18 1,-115-25 890,-43-6 87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17332,'29'10'1728,"-2"1"-1320,6-5-192,4-2 672,5-2-608,2-2-296,-1 0 1577,-2-2-1417,-11 2-16,-5 0 64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17100,'0'10'1432,"19"0"-1024,3-3-184,9 2 488,2-2-208,7-1-192,0 0-144,0-6-464,-2-2-304,-8-5 488,-4-3-104,-11-3-72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28 11538,'-165'-3'3356,"187"10"-2403,227-1-418,-181-6-441,606-16 516,-162 2-327,-292 9-247,569 6 51,-731 5-209,-42-4 42,-13-2 44,-5-1 7,-39-7-90,13 6 49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4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67 13987,'2'-4'371,"1"-2"5,0 1 1,0-1-1,0 0 1,2-12 0,-5 17-318,1 1 0,-1-1 1,0 0-1,0 0 0,0 0 0,0 0 1,0 1-1,0-1 0,0 0 1,-1 0-1,1 0 0,0 1 0,0-1 1,-1 0-1,1 0 0,0 0 1,-1 1-1,1-1 0,-1 0 0,0 0 30,0 0-1,0 1 1,0-1-1,0 1 1,0-1-1,0 1 1,0 0-1,0-1 1,0 1-1,0 0 1,0 0-1,0 0 1,0-1-1,0 1 1,0 0-1,0 1 1,0-1-1,0 0 1,-2 0-1,-4 2 110,-1 0 0,0 1 0,1-1 0,-1 2 0,1-1 1,0 1-1,0 0 0,0 0 0,0 1 0,-11 10 0,1 1-124,1 1 1,-22 28-1,24-25-86,1 0-1,1 1 1,0 1 0,2 0-1,1 0 1,1 1 0,1 0 0,0 0-1,2 1 1,1 0 0,1 0-1,1 0 1,1 0 0,1 0-1,1 1 1,1-1 0,6 28 0,-6-42-32,1 0 1,0 0-1,1 0 1,0 0-1,0-1 1,1 1-1,0-1 1,0 0-1,9 9 1,-11-15 20,0 1 0,0-1 0,0 0 0,1 0 0,-1 0 0,1-1 0,0 1 0,0-1 0,0 0 0,0 0 0,0-1 0,0 1 0,0-1 0,1 1 0,-1-2 0,0 1 0,1 0 0,-1-1 0,1 0 0,-1 0 0,1 0 0,-1 0 0,7-2 0,-1 0 18,-1-1 0,1-1 0,-1 1 0,0-2 0,0 1-1,0-1 1,0 0 0,-1-1 0,12-10 0,-14 11 66,0-1 0,0 0 0,0-1-1,0 1 1,-1-1 0,0 0 0,-1 0-1,1-1 1,-1 1 0,-1-1 0,5-12 0,-8 18-26,1-1 0,0 0 1,-1 0-1,1 0 0,-1 0 1,0 0-1,0 0 0,0 0 1,0 0-1,-1 0 1,1 1-1,-1-1 0,0 0 1,1 0-1,-1 0 0,-1 1 1,1-1-1,0 0 1,-3-2-1,2 2 7,-1 0 0,0 0 0,0 0 0,0 1 0,0 0-1,0-1 1,0 1 0,-1 0 0,1 1 0,-1-1 0,0 1 0,-6-3 0,-1 2-123,1 0 0,-1 1 1,0 0-1,1 0 0,-1 1 1,0 0-1,1 1 0,-1 1 1,-18 4-1,24-5-78,-1 1 0,0-1 0,1 2 1,0-1-1,-1 0 0,1 1 0,0 0 0,0 1 0,-5 4 1,9-4-348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4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19 15443,'0'-1'104,"0"1"0,0-1 0,0 0 0,0 0 0,0 1 0,0-1 0,0 0 0,0 1 0,0-1 0,0 0 0,0 1 0,-1-1 0,1 0 0,0 1 0,-1-1 0,1 0 0,0 1 0,-1-1 0,1 1 0,0-1 0,-1 0 0,1 1 0,-1-1 0,1 1 0,-1-1 0,1 1 0,-1 0 0,0-1 0,0 1 3,0 0 1,-1 0-1,1 0 1,0 0-1,0 0 1,0 0-1,0 0 1,0 1-1,0-1 1,0 0-1,0 1 1,0-1-1,0 1 1,0-1-1,-2 2 1,-2 2 102,0 0 0,0 0 0,0 1 1,-9 9-1,7-2-205,-1 0-1,2 1 1,-1 0 0,2 0 0,0 0 0,0 1-1,1-1 1,1 1 0,1 0 0,-1 1 0,2-1-1,0 0 1,1 0 0,3 26 0,-3-37-21,1 0 1,-1 1 0,1-1-1,0 1 1,0-1-1,0 0 1,1 0-1,-1 0 1,1 0 0,0 0-1,0 0 1,0 0-1,0 0 1,3 2-1,-4-4 15,1 0 0,-1 0 0,1 0-1,0 0 1,-1 0 0,1 0-1,0 0 1,0-1 0,-1 1-1,1-1 1,0 0 0,0 1-1,0-1 1,0 0 0,0 0 0,0 0-1,-1 0 1,1 0 0,0-1-1,0 1 1,0-1 0,0 1-1,-1-1 1,1 0 0,0 1-1,3-3 1,3-2 61,1-1-1,-1 0 1,1 0-1,-2-1 1,1 0-1,-1-1 1,0 0 0,-1 0-1,10-14 1,-7 8 126,-1-1 0,0 0-1,-1 0 1,-1-1 0,6-18 0,-12 30-148,1 1-1,0-1 1,-1 1-1,1-1 1,-1 1-1,0-1 0,0 1 1,-1-1-1,1 1 1,-2-6-1,2 8-46,-1 1-1,1-1 0,0 0 1,-1 0-1,1 1 0,0-1 1,-1 0-1,1 1 0,-1-1 1,1 1-1,-1-1 0,0 0 1,1 1-1,-1-1 1,1 1-1,-1 0 0,0-1 1,0 1-1,-1-1 0,1 1-40,-1 0 0,1-1 0,0 1 0,-1 0 0,1 0 1,-1 1-1,1-1 0,0 0 0,-1 0 0,1 1 0,0-1 0,-1 1 0,1-1 0,0 1 0,-2 1 0,-1 0-132,1 1-1,-1 0 0,1 1 1,0-1-1,0 0 1,0 1-1,1 0 1,-1-1-1,1 1 1,0 0-1,0 0 0,0 1 1,0-1-1,1 0 1,0 1-1,-1 5 1,0 9-533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16388,'42'1'4798,"74"-15"-2781,-73 7-1475,68-2 0,-111 9-596,-16-1-221,-11 5 354,13-1-127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13211,'2'-4'253,"10"-24"6029,-12 28-6232,0 0 0,0 0 0,0 0 0,0 0 1,0 0-1,0 0 0,0 0 0,0 0 0,0 0 0,0 0 0,0 0 0,0 0 1,0 0-1,1 0 0,-1 0 0,0 0 0,0 0 0,0 0 0,0 0 251,0 0-251,-1 20 1186,-15 81-462,8-61-706,-4 57 1,12-96-69,0 0 0,0 0 1,0 1-1,0-1 0,1 0 0,-1 0 1,0 0-1,1 0 0,-1 0 1,0 0-1,1 0 0,-1 0 1,1 1-1,0-2 0,-1 1 1,1 0-1,0 0 0,0 0 0,-1 0 1,1 0-1,0-1 0,0 1 1,0 0-1,0-1 0,0 1 1,0 0-1,0-1 0,0 1 1,0-1-1,0 0 0,0 1 1,1-1-1,0 0 0,6 1-49,-1 0 0,1 0 0,0-1 0,9-1 1,-3 1-185,-9 0 54,13 0 100,-1 0 0,1-1-1,0 0 1,0-2 0,-1 0 0,25-8-1,-19-1-142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14987,'-8'15'1224,"4"11"-935,1 1-153,2 3 520,-1 1-296,8-4-592,3-4 1336,6-16-1016,6-7 8,7-12 32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85 13883,'-14'16'629,"1"1"0,0 0 0,-11 22 0,20-31-555,-1 0-1,2 1 1,-1-1-1,1 1 1,0-1-1,1 1 1,0 0-1,1 0 1,-2 17-1,3-25-63,0 0-1,0 0 1,0 0 0,0 0-1,0 1 1,1-1-1,-1 0 1,0 0-1,0 0 1,1 0-1,-1 0 1,1 0 0,-1 0-1,1 0 1,-1 0-1,1 0 1,-1 0-1,1 0 1,0 0-1,0 0 1,0 0 0,-1-1-1,1 1 1,0 0-1,0 0 1,2 0-1,-1 0 21,0-1 0,0 0-1,0 0 1,0 0 0,0 0-1,1 0 1,-1 0 0,0 0 0,0-1-1,0 1 1,0-1 0,0 1-1,3-3 1,5-1 150,-1-1-1,0-1 1,0 1 0,13-12 0,-14 10 67,0 0 0,0 0 0,-1 0 1,0-1-1,0-1 0,-1 1 0,0-1 1,-1 0-1,9-19 0,-13 27-206,-1 0 0,1-1 0,-1 1 0,0 0 0,1-1 0,-1 1 0,0-1 0,0 1 0,0 0 0,0-1-1,0 1 1,0-1 0,0 1 0,-1-1 0,1 1 0,0 0 0,-1-1 0,1 1 0,-1 0 0,0-1 0,1 1 0,-1 0 0,-1-2 0,0 2-5,1 0 0,-1 0 0,1 0 0,-1 0 0,0 0 0,1 0 0,-1 1 1,0-1-1,0 1 0,0-1 0,1 1 0,-1 0 0,0-1 0,0 1 1,-3 0-1,-3 1-116,1 0 0,-1 0 0,0 0 0,1 1 0,-1 0 0,1 1 1,-10 4-1,-8 10-1246,24-16 1288,1-1 1,-1 0-1,1 1 1,-1-1 0,1 1-1,-1-1 1,1 1-1,-1-1 1,1 1 0,-1-1-1,1 1 1,0 0-1,-1-1 1,1 1 0,0 0-1,0-1 1,-1 1-1,1-1 1,0 1 0,0 0-1,0 0 1,0-1-1,0 1 1,0 0 0,0-1-1,0 1 1,0 0 0,0-1-1,0 1 1,0 0-1,1-1 1,-1 1 0,0 0-1,0-1 1,1 1-1,-1-1 1,0 1 0,2 1-1,8 3-618</inkml:trace>
  <inkml:trace contextRef="#ctx0" brushRef="#br0" timeOffset="1">472 0 15635,'-11'10'369,"0"1"0,1 0 0,0 0 0,0 1 1,-11 21-1,16-25-281,0 1 1,1 0 0,0 1-1,1-1 1,0 1-1,0-1 1,1 1 0,1 0-1,-2 13 1,3-20-78,0-1 0,0 1-1,0 0 1,0-1 0,1 1 0,-1-1 0,0 1-1,1-1 1,0 1 0,0-1 0,0 1-1,0-1 1,0 1 0,0-1 0,1 0 0,-1 0-1,1 0 1,-1 0 0,1 0 0,0 0 0,0 0-1,0 0 1,0-1 0,0 1 0,0-1 0,0 0-1,1 1 1,-1-1 0,0 0 0,1 0-1,-1 0 1,1-1 0,-1 1 0,1-1 0,-1 1-1,1-1 1,0 0 0,-1 0 0,1 0 0,3 0-1,1-1 100,1 0-1,0 0 1,-1 0-1,1-1 0,-1 0 1,0 0-1,1-1 0,-1 0 1,0 0-1,-1-1 1,1 0-1,10-8 0,-14 10-18,-1 0 0,1-1-1,-1 0 1,0 1-1,0-1 1,0 0-1,0 0 1,-1 0 0,1 0-1,-1-1 1,1 1-1,-1 0 1,0-1 0,-1 1-1,1-1 1,0 1-1,-1-1 1,0 1-1,0-1 1,0 1 0,0-1-1,-1 1 1,1-1-1,-1 1 1,-1-6 0,0 5-37,0 0 0,0 0 0,0 0 0,0 0 0,0 0 0,-1 1 0,1-1 0,-1 1 0,0 0 0,0-1 0,-1 1 0,1 0 0,-1 1 0,1-1 0,-1 1 0,0 0 0,0-1 0,0 2 0,0-1 0,-5-1 0,7 2-130,0 1-1,0-1 1,0 1-1,0 0 1,0-1-1,0 1 1,0 0-1,0 0 1,0 1-1,0-1 0,0 0 1,-1 1-1,2-1 1,-1 1-1,-3 1 1,4-2 17,0 1 1,0 0-1,0-1 1,0 1 0,1 0-1,-1 0 1,0 0-1,0-1 1,1 1 0,-1 0-1,1 0 1,-1 0 0,1 0-1,-1 0 1,1 0-1,-1 0 1,1 0 0,0 0-1,0 1 1,-1-1-1,1 0 1,0 0 0,0 0-1,0 0 1,0 0-1,0 0 1,1 0 0,-1 1-1,0 0 1,5 12-516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20844,'10'7'4257,"-12"-7"-4641,2-1-320,6-9 568,-2 7-112,-2-3-112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16516,'12'-2'3287,"69"-3"-2711,35-2-396,71-1-111,-187 8-71,1 0 0,0 0 0,0 0 0,0 0 0,0 0 0,0 0 0,0 1 0,0-1 0,-1 0 0,1 0 0,0 1-1,0-1 1,0 1 0,-1-1 0,1 1 0,0-1 0,0 1 0,-1-1 0,1 1 0,0-1 0,-1 1 0,1 0 0,-1 0 0,1-1 0,-1 1-1,1 0 1,-1 0 0,1-1 0,-1 1 0,0 0 0,1 0 0,-1 0 0,0 0 0,0 0 0,0 0 0,0-1 0,0 1 0,0 0-1,0 0 1,0 0 0,0 0 0,0 0 0,0 0 0,-1 0 0,1-1 0,-1 3 0,-2 6 1,0-1 0,0 1 0,-9 14 0,5-10 4,-94 249-303,101-262 286,0 0 0,0 1 0,0-1 0,0 0-1,0 1 1,0-1 0,0 0 0,0 1 0,0-1 0,0 0 0,0 1 0,0-1 0,-1 0 0,1 1 0,0-1 0,0 0 0,0 0 0,0 1 0,-1-1 0,1 0 0,0 0 0,0 1 0,-1-1 0,1 0 0,0 0 0,0 1 0,-1-1 0,1 0 0,0 0 0,0 0 0,-1 0 0,1 0 0,0 1-1,-1-1 1,1 0 0,0 0 0,-1 0 0,1 0 0,0 0 0,-1 0 0,1 0 0,0 0 0,-1 0 0,1 0 0,0 0 0,-1 0 0,1-1 0,0 1 0,-1 0 0,1 0 0,-1 0 0,-8-14-196,8 13 200,-10-21-250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13843,'5'17'1248,"11"-4"-760,3-3-184,14-7 609,7-3-337,13-10-472,3-6-224,5-5 224,0-4-72,0-2-176</inkml:trace>
  <inkml:trace contextRef="#ctx0" brushRef="#br0" timeOffset="1">653 1 16083,'-5'1'94,"-1"0"0,1 0 1,0 1-1,0 0 0,0 0 0,1 0 0,-1 1 0,0 0 0,1-1 0,-1 2 0,1-1 0,0 0 0,0 1 0,1 0 0,-1 0 0,1 0 0,-4 4 0,-1 4-46,0 0 0,1 1 1,0-1-1,1 1 0,-5 16 0,5-12-48,1 0 0,1 1-1,-3 35 1,6-48 8,1 0-1,-1 1 1,1-1-1,1 0 1,-1 0-1,1 1 1,0-1 0,0 0-1,0 0 1,1 0-1,-1 0 1,2 0-1,-1 0 1,0 0-1,1-1 1,0 1-1,5 6 1,-5-9 24,0 0 0,0 0 1,0 0-1,0-1 0,0 1 0,1-1 1,-1 0-1,0 0 0,1 0 0,-1 0 1,1-1-1,-1 1 0,1-1 0,-1 0 1,1 0-1,-1 0 0,1 0 0,-1-1 1,1 0-1,-1 1 0,0-1 0,1 0 1,-1-1-1,5-2 0,6-2 165,-1 0 0,0-2-1,0 0 1,15-12 0,-20 13-44,0 0 1,0 0 0,-1 0-1,0-1 1,-1 0 0,1-1-1,-2 1 1,8-14 0,-12 20-136,0-1-1,0 1 1,0-1 0,0 1 0,0-1 0,0 0 0,-1 1 0,1-1 0,-1 0 0,0 1 0,0-1 0,0 0 0,0 0 0,0 1 0,-1-1 0,1 0 0,-1 1 0,0-1 0,0 1 0,0-1-1,0 0 1,0 1 0,0 0 0,-1-1 0,1 1 0,-1 0 0,1 0 0,-1 0 0,0 0 0,0 0 0,0 0 0,0 0 0,0 1 0,-1-1 0,1 1 0,-4-2 0,-4-2-222,0 0-1,-1 1 1,0 0 0,0 0 0,0 1 0,-21-2-1,11 3-236,0 1 0,-38 3 0,28 2-199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5 162 11787,'0'0'29,"0"0"0,-1 0 1,1 0-1,0 0 0,0 0 1,0 0-1,0 0 1,-1 0-1,1 0 0,0 0 1,0 1-1,0-1 0,0 0 1,-1 0-1,1 0 1,0 0-1,0 0 0,0 0 1,0 0-1,0 0 0,0 1 1,-1-1-1,1 0 1,0 0-1,0 0 0,0 0 1,0 0-1,0 1 1,0-1-1,0 0 0,0 0 1,0 0-1,0 0 0,0 1 1,0-1-1,0 0 1,0 0-1,0 0 0,0 0 1,0 1-1,0-1 0,0 0 1,0 0-1,0 0 1,0 0-1,0 1 0,0-1 1,11 4 715,18 0 148,-28-4-857,64 5 1924,88-7-1,68-17 29,-179 15-1732,836-132-28,-839 130-325,-22 4-206,0-1-1,18-6 1,-30 14-2635,-2 0 2313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12635,'-17'-6'1479,"18"7"-267,33 8-305,250 20-66,4-20-667,-226-8-136,354 8 7,410 3-55,-2-42 397,-821 30-424,32-6 950,-33 6-886,-1-1-1,1 1 0,-1-1 1,0 0-1,1 1 1,-1-1-1,0 0 0,1 0 1,-1 0-1,0 0 1,0 0-1,0 0 0,0 0 1,0 0-1,0 0 1,0-1-1,0 1 1,-1 0-1,1-1 0,0-1 1,-1 3-71,0 0 0,1-1 1,-1 1-1,-1-1 1,1 1-1,0 0 0,0-1 1,0 1-1,0-1 0,0 1 1,0 0-1,0-1 1,0 1-1,-1 0 0,1-1 1,0 1-1,0 0 0,-1-1 1,1 1-1,0 0 0,0-1 1,-1 1-1,1 0 1,-1-1-1,-3 0-320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13795,'0'0'55,"-1"1"1,1 0-1,0-1 1,0 1-1,0 0 1,0-1-1,1 1 1,-1 0-1,0 0 0,0-1 1,0 1-1,0 0 1,1-1-1,-1 1 1,0-1-1,1 1 1,-1 0-1,0-1 1,1 1-1,-1-1 0,1 1 1,-1-1-1,1 1 1,-1-1-1,1 1 1,-1-1-1,1 1 1,0-1-1,-1 0 1,1 0-1,0 1 0,-1-1 1,1 0-1,0 0 1,-1 1-1,1-1 1,0 0-1,-1 0 1,2 0-1,33-1 1020,-15-2-709,1-2-1,-1 0 1,0-2 0,-1 0 0,26-13 0,91-57 790,-117 65-1029,-18 12-124,-1-1 0,1 1-1,0-1 1,-1 1 0,1 0 0,-1-1 0,1 1 0,0 0 0,-1 0 0,1-1 0,0 1 0,-1 0-1,1 0 1,0 0 0,0 0 0,-1 0 0,1 0 0,0 0 0,-1 0 0,1 0 0,0 0 0,0 0-1,0 1 1,-1-1-1,1 1-1,-1-1 1,1 1-1,-1-1 1,0 1-1,1 0 1,-1-1-1,0 1 1,1-1-1,-1 1 0,0 0 1,0-1-1,0 1 1,0 0-1,0-1 1,0 1-1,0 0 1,0-1-1,0 2 1,-9 43-1,5-32 1,-7 35-16,3-16-258,-6 50 0,15-72-388,5-11 71,7-13 175,5-13 60,6-13-143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11987,'-11'37'1242,"6"-24"-852,1 0 1,1 0-1,0 1 0,1 0 1,-1 15-1,3-25-343,0-1 1,0 0 0,1 1-1,-1-1 1,1 0-1,0 0 1,0 0 0,0 1-1,0-1 1,0 0-1,1 0 1,-1-1-1,1 1 1,0 0 0,0 0-1,0-1 1,0 1-1,1-1 1,-1 0 0,1 0-1,-1 0 1,1 0-1,0 0 1,0 0-1,-1-1 1,7 3 0,1-1 107,1 0 0,-1 0 1,1-1-1,0-1 0,0 0 1,0 0-1,0-1 0,0-1 1,0 1-1,0-2 0,-1 0 1,1 0-1,0-1 0,-1 0 1,1-1-1,-1 0 0,0 0 1,-1-1-1,1-1 0,10-7 1,-18 12-78,0-1 0,0 1 0,0-1 1,0 1-1,-1-1 0,1 0 0,0 0 0,-1 0 1,0 0-1,1 0 0,-1 0 0,0 0 1,0-1-1,0 1 0,0 0 0,0-1 0,-1 1 1,1 0-1,-1-1 0,1-3 0,-2 3-8,1-1-1,-1 1 0,0 0 0,0 0 0,0 0 0,0 0 1,0 0-1,-1 0 0,1 0 0,-1 0 0,0 0 0,0 1 1,-3-5-1,-3-1-36,0 1 0,0 0 0,-1 0-1,0 1 1,0 0 0,0 0 0,-1 1 0,-13-5 0,17 8-161,-1 1 1,1-1-1,-1 1 1,1 1-1,-1-1 1,1 1-1,-1 0 1,1 0-1,-1 1 1,1 0-1,-1 0 1,1 1-1,0 0 0,0 0 1,-8 3-1,11-3 29,-1-1-1,1 1 0,0 0 1,0 0-1,1 0 0,-1 0 1,0 0-1,1 0 0,-1 1 1,1-1-1,0 1 0,0 0 1,0 0-1,0 0 0,0 0 1,1 0-1,-1 0 0,1 0 1,0 0-1,0 1 0,0-1 1,0 0-1,1 1 0,-1-1 1,1 1-1,0-1 0,0 0 1,0 1-1,0-1 0,2 6 0,9 17-646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77 15467,'-1'-1'63,"1"0"-1,-1 0 0,0 0 0,1 0 1,-1 0-1,0 1 0,0-1 1,0 0-1,0 0 0,0 0 1,1 1-1,-2-1 0,1 1 0,0-1 1,0 1-1,0-1 0,0 1 1,0-1-1,0 1 0,0 0 1,-1 0-1,1-1 0,0 1 0,0 0 1,0 0-1,0 0 0,-1 0 1,1 1-1,0-1 0,0 0 1,0 0-1,0 1 0,-1-1 0,1 1 1,0-1-1,0 1 0,-1 0 1,-6 3 130,1 0 0,1 0 0,-1 0 0,-8 7 0,9-5-135,0 0 0,0 0 0,0 0 0,1 1 1,0 0-1,1 0 0,-1 0 0,1 1 0,1 0 0,-4 9 0,4-10-64,1-1-1,1 1 0,-1 0 1,1-1-1,0 1 0,1 0 0,-1 0 1,1 0-1,1-1 0,-1 1 1,1 0-1,0 0 0,3 6 0,-4-10 2,1-1 0,0 0-1,0 0 1,0 1 0,0-1-1,0 0 1,1 0 0,-1 0-1,0 0 1,1 0-1,0-1 1,-1 1 0,1 0-1,0-1 1,0 1 0,0-1-1,0 0 1,0 1-1,4 0 1,-3-1-1,0 0-1,0-1 1,0 1-1,0-1 1,0 0-1,0 0 1,0 0-1,0-1 1,0 1-1,0-1 1,-1 1-1,1-1 1,5-2-1,1-1 3,0-1-1,0 0 0,0 0 0,0-1 0,-1 0 0,0-1 0,14-14 0,-12 9 55,0-1-1,-1 0 0,0 0 1,-1-1-1,13-28 1,-19 38-5,0-1 0,0 0 0,0-1 1,-1 1-1,0 0 0,0 0 0,0-1 1,-1 1-1,1 0 0,-1-1 0,0 1 1,-1 0-1,0-1 0,1 1 0,-2 0 1,1-1-1,0 1 0,-1 0 1,0 0-1,-6-9 0,6 11-17,0 1 0,-1-1 0,1 1 0,-1 0 0,1-1 0,-1 1 0,0 0 0,0 1 0,0-1 0,0 0 0,0 1 0,-1 0 0,1 0 0,0 0 0,-1 0 0,1 0 0,-1 1 0,1-1 0,0 1 0,-1 0 0,1 0 0,-1 0 0,1 1 0,-1-1 0,1 1 0,-1 0 0,1 0 0,0 0-1,0 0 1,-5 3 0,4-2-103,-1 0-1,1 0 0,0 0 0,0 1 1,0 0-1,0 0 0,0 0 1,1 0-1,-1 0 0,1 1 0,0-1 1,0 1-1,0 0 0,0 0 0,1 0 1,0 1-1,0-1 0,0 0 0,0 1 1,1 0-1,-2 5 0,3-9 49,0-1-1,-1 1 0,1-1 1,0 1-1,0 0 1,0-1-1,0 1 1,0-1-1,0 1 1,0-1-1,0 1 0,0-1 1,0 1-1,0 0 1,0-1-1,0 1 1,1-1-1,-1 1 1,0-1-1,0 1 0,1-1 1,-1 1-1,0-1 1,0 1-1,1-1 1,-1 0-1,1 1 0,-1-1 1,0 1-1,1-1 1,-1 0-1,1 1 1,-1-1-1,1 0 1,-1 0-1,1 1 0,-1-1 1,1 0-1,-1 0 1,1 0-1,-1 0 1,1 0-1,-1 1 0,1-1 1,0 0-1,-1 0 1,1 0-1,-1-1 1,1 1-1,-1 0 1,1 0-1,-1 0 0,1 0 1,-1 0-1,1-1 1,0 1-1,16-7-505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88 16556,'10'-25'1842,"-10"25"-1821,0-1 0,0 1 0,0 0 0,0-1 0,0 1 1,0 0-1,0-1 0,0 1 0,0 0 0,0-1 0,0 1 1,0 0-1,0-1 0,0 1 0,0 0 0,0-1 0,0 1 1,0 0-1,0-1 0,0 1 0,-1 0 0,1-1 0,0 1 1,0 0-1,0 0 0,-1-1 0,1 1 0,0 0 0,0 0 1,-1-1-1,1 1 0,0 0 0,0 0 0,-1 0 0,1-1 1,0 1-1,-1 0 0,1 0 0,0 0 0,-1 0 0,1 0 1,0 0-1,-1 0 0,1 0 0,0 0 0,-1 0 0,1 0 1,-1 0-1,1 0 0,0 0 0,-1 0 0,1 0 0,0 0 1,-1 0-1,1 0 0,0 0 0,0 0 0,-1 1 0,1-1 1,0 0-1,-1 0 0,1 0 0,-1 1 0,-2 1 59,0 0 0,-1 1 0,1-1 0,0 1 0,0 0 0,1 0 0,-1 0 0,1 0 0,-1 0 1,1 0-1,0 1 0,0-1 0,0 1 0,1-1 0,-1 1 0,0 4 0,-5 12-30,-6 34 1,12-49-34,-1 3-42,1 0 1,0 1-1,0-1 0,1 0 0,0 0 0,1 0 1,0 1-1,0-1 0,4 14 0,-5-20 18,1 0 0,0 0 0,0 0-1,0 0 1,0 0 0,0-1 0,1 1 0,-1 0-1,0-1 1,1 1 0,-1-1 0,1 1 0,0-1 0,-1 0-1,1 0 1,0 0 0,2 2 0,-1-3 10,0 1 1,0 0-1,-1-1 0,1 0 1,0 1-1,0-1 1,0 0-1,0-1 1,0 1-1,0 0 0,0-1 1,0 0-1,0 0 1,-1 0-1,6-2 0,3-2 44,-1-1 0,0 0 0,-1 0-1,1-1 1,-1 0 0,0-1-1,13-15 1,-11 10 72,0 0 0,-2 0 0,0-1 0,15-29 0,-22 38-81,0 0 0,0-1-1,0 1 1,-1-1 0,0 1 0,0-1 0,0 0 0,-1 1 0,0-1 0,0 0 0,0 0 0,-2-8 0,1 11-40,0 0 0,0 0 0,0 0 1,0-1-1,-1 1 0,1 0 1,-1 1-1,0-1 0,0 0 0,0 0 1,0 1-1,0 0 0,-1-1 1,1 1-1,-1 0 0,1 0 0,-1 0 1,0 0-1,0 1 0,0-1 1,0 1-1,-6-2 0,3 1-81,-1 0 0,1 1-1,-1 0 1,0 0 0,0 1 0,1-1 0,-1 2-1,-9 0 1,-3 2-783,-28 10 1,12-4 186,20-6 168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15 457 14659,'-14'12'2463,"16"-12"-1196,8-8-405,50-47 453,3 3 0,134-84 0,-117 90-2015,2 3 0,118-43 0,-195 84 509,-3 2 111,0-1 1,0 1-1,0-1 1,0 1 0,0-1-1,0 0 1,0 0-1,0 0 1,0 0 0,-1 0-1,1-1 1,-1 1 0,1 0-1,0-1 1,-1 1-1,0-1 1,1 0 0,-1 1-1,0-1 1,0 0-1,0 0 1,1-2 0,-1-6-548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26 477 10698,'-2'3'326,"-3"3"664,1 1-1,0 0 0,0 0 0,-3 8 0,17-17 731,217-130 1906,102-85-3241,-311 205-502,-1-1 1,0 0 0,0-1-1,-2-1 1,0-1-1,0 0 1,12-19 0,-9-2-178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16179,'-4'-3'1417,"2"5"-1001,2 7-216,10 13 1016,5 9-616,10 9-464,7 3-64,12 8-56,4-1 16,5-1-80,0-3-48,-3-2-224,-1-3-176,-8-6-160,-8-3 480,-14-6-112,-8-5-136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15059,'0'0'56,"-1"0"0,1 0 0,0 0-1,0-1 1,0 1 0,0 0 0,0 0-1,0 0 1,0 0 0,0 0 0,0 0 0,-1 0-1,1 0 1,0 0 0,0 0 0,0 0-1,0 0 1,0 0 0,0 0 0,0 0 0,0-1-1,0 1 1,0 0 0,0 0 0,0 0-1,0 0 1,0 0 0,-1 0 0,1 0 0,0 0-1,0 0 1,0-1 0,0 1 0,0 0-1,0 0 1,0 0 0,0 0 0,0 0-1,0 0 1,1 0 0,-1-1 0,0 1 0,0 0-1,0 0 1,0 0 0,0 0 0,0 0-1,0 0 1,0 0 0,0 0 0,0 0 0,0 0-1,0-1 1,0 1 0,0 0 0,0 0-1,1 0 1,-1 0 0,0 0 0,0 0 0,0 0-1,0 0 1,0 0 0,0 0 0,0 0-1,11 6 1603,24 21-1421,-14-10 114,205 156-170,-174-130 84,-3 4 0,53 61 0,-83-84-198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17516,'20'12'1480,"9"-2"-1032,3-7-168,11-2 552,3-1-239,7-3-169,0 2-80,-2-2-392,-1-1-192,-10 1-465,-5 0-215,-15 3 680,-9 3-152,-12 5-192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2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15971,'-11'4'1529,"11"1"-1017,6-3-208,14 3 784,8-2-248,11 1-256,7-1-103,7-2-385,6 1-256,8-2-505,2-2 593,-5-1-72,1 0-136,-9-7-128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0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19636,'0'-1'624,"0"-9"-600,-2-2 16,4-11-120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 15747,'4'-2'282,"0"1"1,-1 0-1,1 0 0,0 0 0,-1 0 0,1 1 0,0-1 0,0 1 0,-1 0 0,1 0 0,7 2 0,4-2 845,-1 0-977,0 1 0,-1 0 0,1 1-1,0 0 1,23 8 0,-33-9-167,-1 0 0,0 1-1,1 0 1,-1-1 0,0 1-1,0 0 1,0 1 0,0-1 0,0 0-1,-1 1 1,5 5 0,-6-6 16,0 0 0,1 1 0,-1-1 1,0 0-1,-1 1 0,1 0 0,0-1 1,-1 1-1,1-1 0,-1 1 0,0-1 1,0 1-1,0 0 0,0-1 0,0 1 1,-1 0-1,1-1 0,-2 4 0,-1 3 42,-1 0 0,0-1-1,0 1 1,-1-1 0,0 0-1,0-1 1,-1 1 0,0-1-1,-11 11 1,-6 3 600,-42 30 0,65-51-643,0 0 0,0 0 0,0 0 0,-1 0 0,1 1 0,0-1 1,0 0-1,0 0 0,0 0 0,0 0 0,0 0 0,0 0 0,0 1 0,0-1 0,0 0 0,0 0 1,0 0-1,0 0 0,0 0 0,0 1 0,0-1 0,0 0 0,0 0 0,0 0 0,0 0 0,0 0 1,0 1-1,0-1 0,0 0 0,0 0 0,0 0 0,1 0 0,-1 0 0,0 0 0,0 0 0,0 1 1,0-1-1,0 0 0,0 0 0,0 0 0,0 0 0,1 0 0,-1 0 0,11 8-172,21 7-286,-20-9 258,14 7-322,38 27 0,-54-34 445,-1 2 0,0 0-1,0 0 1,-1 0-1,0 1 1,12 18 0,-18-24 104,0-1 0,-1 1 1,0-1-1,0 1 1,0-1-1,0 1 1,0 0-1,0 0 0,0-1 1,-1 1-1,0 0 1,1 0-1,-1 0 0,0 0 1,0 0-1,-1-1 1,1 1-1,-1 0 0,1 0 1,-1 0-1,0-1 1,0 1-1,0 0 0,0-1 1,-1 1-1,1-1 1,-1 1-1,1-1 1,-1 0-1,0 0 0,0 0 1,0 0-1,0 0 1,0 0-1,-1 0 0,-2 2 1,-6 2 181,0 1-1,0-1 1,0 0 0,0-1-1,-1-1 1,0 0 0,-15 3 0,5-2-75,0-1 1,-1-1-1,1-1 1,-1-1-1,1-1 1,-1-1-1,1-1 1,-1-1 0,-27-7-1,47 9-256,1 0-1,-1 0 1,1 0-1,0 0 1,0 0 0,-1-1-1,1 1 1,0-1-1,0 1 1,0-1 0,-2-2-1,4 4 89,0-1 1,0 1-1,-1-1 0,1 1 0,0 0 1,0-1-1,-1 1 0,1-1 0,0 1 0,0-1 1,0 1-1,0-1 0,0 1 0,0-1 1,0 1-1,0-1 0,0 1 0,0-1 0,0 1 1,0-1-1,0 1 0,1-1 0,-1 0 6,1 0-1,-1 0 0,1 0 0,0 1 0,-1-1 1,1 0-1,0 1 0,0-1 0,0 0 0,-1 1 1,1-1-1,0 1 0,0 0 0,0-1 0,1 0 1,20-6-611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2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18044,'7'-4'262,"1"1"-1,0 0 1,-1 0 0,1 1-1,0 0 1,0 0 0,1 1-1,-1 0 1,0 0 0,0 1-1,1 0 1,-1 0 0,0 1-1,12 3 1,-15-3-242,1 0 0,-1 1 0,0 0 0,0 0 0,0 1-1,0-1 1,-1 1 0,1 0 0,-1 0 0,0 0 0,1 1 0,-1 0-1,-1 0 1,1 0 0,-1 0 0,1 0 0,-1 1 0,0-1 0,-1 1 0,1 0-1,-1 0 1,3 9 0,-3-3-17,0 0-1,0 0 1,-1 1 0,-1-1-1,0 1 1,-1-1 0,0 1-1,0-1 1,-1 0-1,-1 0 1,0 1 0,-7 16-1,-3 2 123,-1-1-1,-1 0 0,-22 31 0,4-14 313,-40 42-1,27-34 83,46-54-509,-1 0 0,1 1 0,0-1 0,-1 0 0,1 1 0,0-1 0,-1 1 0,1-1 0,0 0 0,-1 1 1,1-1-1,0 1 0,0-1 0,0 1 0,0-1 0,-1 1 0,1-1 0,0 1 0,0-1 0,0 1 0,0-1 0,0 1 0,0-1 0,0 1 0,0 0 0,12 0 82,27-11-174,-28 6 34,63-11-1195,-67 14 1064,1 0 0,0 0 1,0 1-1,0 1 0,0-1 1,0 1-1,10 3 0,-2 2-347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 13419,'-91'-13'1948,"167"34"-187,68 7-1768,1-5 1,1-7 0,239-5-1,-238-20-1052,-123 6 724,0-1-1,0-1 1,43-14 0,-46 7-156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25 15403,'-24'-7'1249,"18"-1"-993,11 4-104,22 0 560,14 2-288,30 2-136,7 5-96,11 2-128,4 0-40,2 2-208,-2 1-128,-8-5-256,-8 0 488,-25-5-80,-12-5-96,-14-6-112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3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12923,'6'10'1088,"12"-5"-832,21-5 64,13-6 488,22-7-400,8 0-40,15 0 49,8 2-57,11 1-208,-3 4-144,-2 3-360,-12 3-145,-18 6-1367,-9-2 1536,-16-3-288,-12-1-152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3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14795,'-2'0'69,"-8"4"230,-1 1-1,1 0 0,0 0 1,1 0-1,-18 14 0,27-16 275,6-3-378,11-3-35,112-20 267,235-11-1,-252 34-984,0 5 0,129 23 0,-171-18-522,-70-10 1071,0 0 0,0 0 0,0 0 0,0 0 1,0 0-1,0 0 0,0 0 0,1 0 0,-1 1 1,0-1-1,0 0 0,0 0 0,0 0 0,0 0 1,0 0-1,1 0 0,-1 0 0,0 0 0,0 0 1,0 0-1,0 0 0,0 0 0,0 0 0,1 0 1,-1 0-1,0 0 0,0 0 0,0 0 0,0 0 1,0 0-1,1 0 0,-1 0 0,0 0 0,0-1 1,0 1-1,0 0 0,0 0 0,0 0 0,0 0 1,1 0-1,-1 0 0,0 0 0,0 0 0,0 0 1,0-1-1,0 1 0,0 0 0,0 0 0,0 0 1,0 0-1,0 0 0,0 0 0,0-1 0,0 1 1,0 0-1,0 0 0,0 0 0,0 0 0,0 0 1,0-1-1,0 1 0,0 0 0,0 0 0,0 0 1,-7-6-272,-7-1 150,0 1 0,0 0 0,-1 0 0,0 2 1,0 0-1,-25-3 0,30 5 70,-1 2-1,1-1 1,-1 1 0,1 1-1,0 0 1,-1 1 0,1 0-1,0 0 1,0 1 0,-19 8-1,-4 5-88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56 120 12291,'-2'2'294,"-20"21"1166,17-11-564,5-12-846,0 1-1,0-1 1,0 1-1,0-1 1,0 0-1,1 1 0,-1-1 1,0 0-1,0 1 1,1-1-1,-1 0 1,0 0-1,0 1 1,1-1-1,-1 0 0,0 1 1,1-1-1,-1 0 1,0 0-1,1 0 1,-1 0-1,0 1 1,1-1-1,-1 0 1,1 0-1,-1 0 0,0 0 1,1 0-1,-1 0 1,1 0-1,50 5 889,-1-3 0,93-7 0,-135 4-886,159-17 450,176-42 0,-294 51-662,1 1-1,69 0 1,-118 8 144,1-1 0,0 2 0,-1-1 0,1 0 0,0 0 1,-1 0-1,1 1 0,-1-1 0,1 1 0,-1-1 0,1 1 0,-1 0 0,3 1 0,-4-2 13,0 0 1,0 0-1,0 0 0,1 0 0,-1 1 0,0-1 1,0 0-1,0 0 0,0 0 0,0 0 0,0 1 0,0-1 1,0 0-1,0 0 0,0 0 0,0 1 0,0-1 1,0 0-1,0 0 0,0 0 0,0 0 0,0 1 0,0-1 1,0 0-1,0 0 0,0 0 0,0 0 0,0 1 1,-1-1-1,1 0 0,0 0 0,0 0 0,0 0 0,0 0 1,0 1-1,0-1 0,-1 0 0,-13 7-31,-52 13 162,-1-4 0,0-3 0,-77 6 0,-210-1 432,337-18-559,7 1-1,-290 12-322,436-34-287,-51 5 535,52-3 45,231-46-345,-364 64 357,6-1-31,-2 0 1,1-1-1,0 0 0,0 0 0,-1-1 0,0 0 0,11-7 0,-18 11 44,-1 0 0,0 0 0,1 0 0,-1 0 0,1-1 0,-1 1 0,1 0 0,-1 0 0,0-1 0,1 1 0,-1 0 0,0 0 0,1-1 0,-1 1 0,0 0 0,1-1 0,-1 1 0,0-1 0,0 1 1,1 0-1,-1-1 0,0 1 0,0-1 0,0 1 0,0 0 0,1-1 0,-1 1 0,0-1 0,0 1 0,0-1 0,0 1 0,0-1 0,0 1 0,0-1 0,0 1 0,0 0 0,-1-1 0,1 1 0,0-1 0,0 1 0,0-1 0,0 1 0,-1 0 0,1-1 0,0 1 0,0-1 0,-1 1 0,1 0 0,0-1 0,-1 1 0,1 0 0,0-1 0,-1 1 0,1 0 0,-1 0 0,1-1 0,0 1 0,-1 0 1,1 0-1,-1 0 0,1 0 0,-1 0 0,0-1 0,-3 0-8,-1 0 0,0 0 0,1 0 0,-1 0 0,-6 0 1,-4 2 0,-1 0 0,1 1 1,0 0-1,-25 8 0,-60 23-17,81-26 20,-255 113-177,133-54-386,105-50 450,15-6-27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05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91 12163,'0'0'32,"0"0"0,-1 0 0,1 0 0,0 0 0,0 0 0,0 0 0,-1 0 0,1 0 0,0 0 0,0 0 0,0 1 0,-1-1 0,1 0 0,0 0 0,0 0 0,0 0 0,0 0 0,-1 0 0,1 0 0,0 0 0,0 1 0,0-1 0,0 0 0,-1 0 0,1 0 0,0 0 0,0 0 0,0 1 0,0-1 0,0 0 0,0 0 0,0 0 0,0 1 0,0-1 0,0 0 0,0 0 0,0 0 0,0 1 0,-1-1 0,1 0 0,1 1 0,8 2 521,18-1 69,381-29 2553,-338 20-2945,107-11-2,473-30-1919,-641 48 1580,-7 0 82,-1-1-1,1 1 1,0 0-1,0 0 1,-1 0-1,1 0 0,0 0 1,0 0-1,-1 1 1,1-1-1,0 1 1,0-1-1,-1 1 1,4 1-1,-7 3-301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06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13003,'0'0'17,"0"0"1,0 0-1,0 0 0,0-1 1,0 1-1,0 0 0,1 0 1,-1 0-1,0 0 0,0 0 1,0 0-1,0 0 1,0 0-1,0 0 0,1 0 1,-1 0-1,0 0 0,0 0 1,0 0-1,0 1 1,0-1-1,0 0 0,1 0 1,-1 0-1,0 0 0,0 0 1,0 0-1,0 0 0,0 0 1,0 0-1,0 0 1,0 0-1,1 0 0,-1 1 1,0-1-1,0 0 0,0 0 1,0 0-1,0 0 1,0 0-1,0 0 0,0 1 1,0-1-1,0 0 0,0 0 1,0 0-1,0 0 1,0 0-1,0 0 0,0 1 1,0-1-1,0 0 0,0 0 1,0 0-1,0 0 0,0 0 1,0 0-1,0 1 1,0-1-1,0 0 0,0 0 1,0 0-1,0 0 0,-1 0 1,1 0-1,0 0 1,0 0-1,0 1 0,22 1 512,35-3-102,-49 1-267,531 1 1585,59-1-1761,-59-30-184,343-7 778,-314 45-186,-567-8-408,-1 0 0,0 0 0,1-1 1,-1 1-1,0 0 0,1 0 0,-1-1 0,0 1 0,0 0 1,1-1-1,-1 1 0,0 0 0,0-1 0,1 1 1,-1-1-1,0 1 0,0 0 0,0-1 0,0 1 0,0-1 1,0 1-1,0 0 0,0-1 0,0 1 0,0-1 0,0 1 1,0 0-1,0-1 0,0 1 0,0-1 0,0 1 1,0 0-1,0-1 0,0 1 0,-1-1 0,1 1 0,0-1 1,-1-2-68,1-11-109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5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29 16884,'39'-29'3846,"-47"52"-430,-130 258-2737,88-174-635,37-80-37,3-8-13,1 0 1,1 1-1,-9 33 0,16-52 5,1 0 0,0 0 0,0 0 0,-1 0 0,1 1-1,0-1 1,0 0 0,0 0 0,0 0 0,0 0 0,0 0-1,0 0 1,1 0 0,-1 0 0,0 0 0,1 0 0,-1 0 0,0 0-1,1 0 1,-1 0 0,1 0 0,0 0 0,-1 0 0,1 0 0,0 0-1,-1 0 1,1-1 0,0 1 0,0 0 0,0-1 0,0 1-1,0-1 1,0 1 0,0-1 0,0 1 0,0-1 0,0 1 0,0-1-1,0 0 1,0 0 0,2 1 0,4-1 0,1 0 0,-1 0 0,1 0-1,0-1 1,6-1 0,-5 1 0,45-9-617,-1-2-1,0-3 1,55-22-1,-98 34 488,0-1 0,-1-1-1,1 0 1,-1 0-1,0-1 1,12-9-1,5-12-507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14323,'2'8'1224,"2"5"-1008,-4 10-96,0 4 545,4 6-449,2 3-104,3 6-56,4 1-16,1-5-40,0-2-96,1-7-208,-5-5-81,-6-5-967,-5-5 1128,-11-8-160,-5-2-152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5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18820,'-5'6'1600,"-2"23"-1128,-3 9-191,-3 21 719,0 4-208,-4 16-384,-3 6-160,4 8-168,1-3-224,5-17-400,7-15 504,11-31-104,7-13-88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11 926 13787,'-11'6'1115,"11"-5"-1111,1-1-1,-1 1 1,1-1-1,-1 0 1,1 1-1,-1-1 0,1 0 1,-1 0-1,1 1 1,0-1-1,-1 0 1,1 0-1,-1 0 0,1 0 1,0 0-1,-1 0 1,1 0-1,-1 0 1,1 0-1,-1 0 1,1 0-1,0 0 0,-1 0 1,1 0-1,-1 0 1,2-1-1,19 0 11,1-2 0,0 0 0,-1-2 0,1 0 0,35-15 0,101-54-20,-135 63 14,154-84-16,-5-8 0,161-127 0,41-46-310,-292 214 258,-30 15-16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4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10474,'6'-17'1200,"-1"0"-1,5-25 1,-7 24 329,2 0 1,6-17-1,-8 31-341,0 10-730,-1 9-139,-21 346 273,8-235-603,17-197 131,3-33-80,-6-163-1,-3 266-28,0-27-251,0 28 233,0-1 0,0 1 0,0 0 0,0 0 0,0 0 0,1-1 0,-1 1 0,0 0 0,0 0 0,0-1 0,0 1 0,0 0 1,0 0-1,1 0 0,-1-1 0,0 1 0,0 0 0,0 0 0,0 0 0,1 0 0,-1-1 0,0 1 0,0 0 0,0 0 0,1 0 0,-1 0 0,0 0 0,0 0 0,1 0 0,-1 0 0,0 0 0,1 0 1,11 9-130,20 32-15,-24-29 137,0-1 1,1-1-1,0 1 0,1-1 0,0-1 1,0 0-1,20 13 0,-28-21 17,0 1 0,1-1 0,-1-1-1,0 1 1,0 0 0,1-1 0,-1 1 0,1-1 0,-1 1-1,0-1 1,1 0 0,-1 0 0,1 0 0,-1-1 0,0 1-1,1 0 1,-1-1 0,4-1 0,-2 0 1,0 0 1,-1 0-1,1 0 0,-1 0 1,1-1-1,-1 0 0,0 0 1,0 0-1,5-6 1,1-4 16,0 0 0,-1-1 0,-1-1 0,9-20 0,7-25 99,-34 160 79,4 154 1,12-226-90,1-17-136,-6-11 19,0 0 0,0 0 0,1 0-1,-1 0 1,0 0 0,1 0 0,-1 0 0,0 0-1,0 0 1,1 0 0,-1 0 0,0 0 0,1 0 0,-1 0-1,0 0 1,0 0 0,1 0 0,-1-1 0,0 1-1,0 0 1,1 0 0,-1 0 0,0 0 0,0-1-1,1 1 1,-1 0 0,0 0 0,0 0 0,0-1-1,1 1 1,-1 0 0,0 0 0,0-1 0,0 1 0,0 0-1,0-1 1,2-2-10,-1 0 0,1 0-1,-1 0 1,0 0-1,0-1 1,0 1 0,-1 0-1,1-6 1,0-21-90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4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 14427,'-5'32'3635,"2"36"-2524,-1 6-981,-5 15 303,10-118-342,1-1-1,1 0 1,1 1-1,9-32 1,-2 10-56,-6 20-2,-4 19-13,1-1-1,1 0 1,0 1-1,7-19 1,-8 31-19,0 6 0,-2 12-3,0-15 1,1 20-11,1 0 1,0 0 0,9 32-1,-11-53 14,1-1 0,-1 0 0,0 0-1,1 1 1,-1-1 0,1 0-1,0 0 1,-1 0 0,1 1 0,0-1-1,0 0 1,-1 0 0,1 0 0,0 0-1,0 0 1,0-1 0,0 1 0,0 0-1,2 1 1,-2-2 2,0 0 1,0 0-1,0 0 0,0 0 0,0 0 1,1 0-1,-1 0 0,0 0 0,0 0 1,0 0-1,0 0 0,0-1 0,0 1 1,0 0-1,0-1 0,0 1 1,0-1-1,1 0 0,4-4 23,1 1 1,-2-1-1,1-1 1,0 1-1,4-7 1,-8 10-21,19-24 108,18-30 0,-2 2-11,-37 54-104,1-1 0,-1 0 0,1 0 0,-1 1 0,1-1 1,-1 0-1,1 1 0,-1-1 0,1 1 0,0-1 0,-1 0 0,1 1 1,0 0-1,-1-1 0,1 1 0,0-1 0,0 1 0,-1 0 0,1-1 1,0 1-1,0 0 0,0 0 0,-1 0 0,1 0 0,2 0 0,-3 0 0,1 1 0,0-1 0,0 1 0,-1 0 0,1-1 0,0 1 0,-1 0 0,1 0 0,0-1 0,-1 1 0,1 0 0,-1 0 0,0 0 0,1 0 0,-1 0 0,0 0 0,1 0 0,-1 1 0,2 10 0,0-1 0,1 22 0,-3-26 1,4 55 11,11 105 10,-15-163-71,1-1-1,0 1 0,0 0 0,0 0 1,1-1-1,-1 1 0,3 4 0,-3-8 40,-1 1 0,0-1-1,1 0 1,-1 1-1,0-1 1,1 0-1,-1 1 1,0-1-1,1 0 1,-1 1 0,1-1-1,-1 0 1,0 0-1,1 0 1,-1 1-1,1-1 1,-1 0-1,1 0 1,-1 0 0,1 0-1,-1 0 1,1 0-1,-1 0 1,1 0-1,0 0 5,0-1-1,0 1 0,0-1 0,0 1 0,0-1 0,0 1 1,0-1-1,0 0 0,0 0 0,0 1 0,0-1 0,-1 0 1,1 0-1,1-2 0,9-18-164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50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470 133 12123,'0'-7'276,"-2"0"0,1 0 1,-1 0-1,0 1 0,0-1 1,-1 1-1,0-1 0,0 1 1,0 0-1,-1 0 0,0 1 1,0-1-1,-5-5 0,4 7-102,0 0-1,0 0 1,0 1-1,0 0 0,0-1 1,-1 2-1,1-1 0,-1 1 1,0 0-1,0 0 0,0 0 1,0 1-1,0 0 1,0 0-1,-7 0 0,0 1-85,0 1 0,0 0 0,0 1-1,0 0 1,0 1 0,1 0-1,-1 1 1,1 1 0,0 0 0,0 0-1,1 1 1,-1 1 0,1 0-1,-15 12 1,15-9-137,-1 0 0,1 1 0,1 0 1,0 0-1,0 1 0,1 1 0,1-1 0,0 1 0,1 1 0,0 0 0,1 0 0,-5 17 0,7-12-28,1 0 0,0 1-1,1-1 1,2 0-1,0 1 1,0-1-1,2 0 1,1 1-1,8 31 1,-6-31 3,1-1-1,1 0 1,1 0 0,1-1 0,0 0 0,1-1 0,1 0-1,1 0 1,16 17 0,-22-27 47,1 0 0,0-1 1,0 0-1,0-1 0,1 0 0,0 0 0,0 0 0,0-1 1,0 0-1,1-1 0,0 1 0,0-2 0,0 1 0,0-2 1,10 2-1,-9-2 28,1-1 0,0-1 0,-1 0 0,1 0 0,0-1 0,-1-1 1,0 0-1,1 0 0,-1 0 0,-1-2 0,1 1 0,15-11 0,-2 0 64,0-2 0,-1 0-1,-1-2 1,25-28 0,64-94 294,-84 105-234,24-49-1,-44 74-80,0 0-1,-1-1 0,-1 0 1,0 0-1,-1 0 1,0 0-1,-1 0 0,0-1 1,0-15-1,-2 25-25,0 0-1,0 0 0,-1 0 1,0 0-1,1 0 1,-1 1-1,0-1 1,0 0-1,0 0 1,-1 0-1,1 1 1,-1-1-1,1 1 1,-1-1-1,0 1 1,0 0-1,0 0 1,0-1-1,-1 1 1,1 1-1,0-1 1,-1 0-1,1 1 1,-1-1-1,0 1 1,0 0-1,1-1 1,-5 1-1,-6-3 45,0 1 0,-1 1 1,1 0-1,-1 1 0,-14 1 0,-29 1-166,0 3 0,1 3 0,0 2 0,0 2 0,-82 28 0,132-36-100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54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1149 369 12635,'-13'-11'132,"0"0"1,0 1 0,-1 1 0,0 0-1,-1 1 1,0 0 0,0 1-1,-1 1 1,-17-5 0,-7 0 7,0 3 1,-62-7-1,60 11-21,1 3 1,0 0-1,0 3 0,0 2 0,0 1 0,0 2 1,1 2-1,-40 13 0,55-12-66,-1 0 0,1 2 1,1 0-1,0 2 0,1 1 0,0 0 0,1 2 1,1 1-1,1 0 0,1 1 0,0 2 0,-31 43 0,39-47-49,1 1-1,1 0 0,0 0 1,2 1-1,0-1 0,1 2 0,1-1 1,0 1-1,2 0 0,0 0 0,1 0 1,2 35-1,2-30-33,1 0 0,2-1 0,0 1-1,1-1 1,2 0 0,0 0 0,2-1 0,0 0 0,26 39 0,-9-20-138,3-2 0,1-1 0,2-1 1,2-2-1,1-1 0,1-2 0,2-1 1,2-2-1,46 26 0,-67-46 98,0 0-1,0-2 0,1 0 1,0-1-1,1-1 1,-1-1-1,1-1 1,0-1-1,33 0 1,-36-3 88,-1-1-1,0-1 1,0-1 0,-1 0 0,1-2 0,0 0 0,-1-1-1,0 0 1,-1-1 0,1-1 0,-1-1 0,14-11 0,6-6 210,-2-3 1,0-1-1,-3-1 1,53-66-1,-44 43 228,-2-3 1,47-93-1,-65 108-181,-2-1 0,-1-1 1,21-92-1,-32 102-179,-1 0 0,-2 0 0,-1-1-1,-2 1 1,-1-1 0,-7-38 0,2 34-31,-2 0 0,-2 1 1,-1 0-1,-20-44 0,24 67-86,0 1 1,0 0-1,-1 0 1,-1 1-1,0 0 1,-1 1-1,0-1 1,-1 2-1,-1 0 1,1 0-1,-2 1 1,0 1-1,-18-11 1,21 15-84,-1 0 0,-1 1 0,1 0 0,-1 1 0,0 0 1,1 1-1,-1 0 0,0 1 0,0 1 0,0 0 0,0 0 0,0 1 0,0 1 0,0 0 1,0 0-1,0 1 0,-16 7 0,7-1-70,1 1 0,0 0 0,0 2 1,1 0-1,1 1 0,0 2 0,1-1 1,-25 28-1,-34 51-469,76-92 639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07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16388,'4'18'1208,"16"0"-1000,13-1-104,-2-9 680,6 0-600,12-6-328,4-2-56,7-4-64,3-3-104,6 1-184,-3 3 368,-2 3-80,2 5-24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19:2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14730 45 9386,'-41'12'2157,"20"-8"-2477,0 0 0,-33 0 1,0 1 663,0 3 0,-64 17 0,-46 8-200,-185-10-224,161-15 101,112-3-234,0-3-1,-1-4 0,1-3 1,-108-21-1,-346-76-1545,418 81 2371,47 12-232,0 2 1,-80 1-1,-132 18-431,23-1-189,-758 34 137,818-30 139,-327 8-2171,-7-17 927,2 46 3301,-182 8 105,-423 16-4441,807-52 2211,-602-33 0,458-15 901,-592 45 1,639-5-160,0-40-448,240 6-182,0 8 0,-315 23 0,-19 13 47,401-27-361,-1-6-1,-169-32 1,77-12-540,12 3 319,145 38 542,-99-6 0,56 16 273,0 4-1,1 4 1,0 4 0,0 4-1,-128 40 1,183-44-255,0 1 0,-51 27 0,74-33-87,1 0-1,0 2 1,1-1-1,0 1 0,0 1 1,1 0-1,1 1 1,-1 0-1,-12 19 0,19-23-46,0 1 0,1-1 0,0 1 0,0-1-1,1 1 1,0 0 0,0 0 0,1 0 0,-1 11-1,1 11-36,4 36 0,-1-29 57,1 32-3,3 0 1,15 71-1,-15-114 8,1 0-1,1 0 1,1-1-1,1 0 0,2-1 1,0 0-1,1 0 1,23 28-1,-10-21-12,2-1 1,44 39-1,72 44-289,-10-7-22,-93-74 310,1-1-1,1-2 1,1-2 0,2-2-1,0-2 1,70 24 0,120 29 86,-195-66-76,0-2 0,1-1 0,77 1 0,-21-13-10,-1-4 1,106-24-1,4-1 73,-119 22-46,2 4-1,166 8 1,39 31-35,-57-4 33,-179-21 3,363 22-75,-304-31 61,184-31 0,-148 11 28,154-22-14,180 23-50,-186 16 6,195-25 60,166-8-44,-13-17-94,45-25 126,-508 70-29,324 22 0,796 11-15,-469-14-37,-90 16 22,-577-23 33,387-13 8,363-50-190,-715 50 31,369-2-451,-250 20 569,-252-9 44,-1-3 1,105-23-1,-152 23-8,0-2-1,-1-1 1,-1-1-1,0-1 1,39-24-1,100-84 7,-115 81 22,-10 9-29,-1-2 1,-1-2 0,-2-1-1,-1-1 1,45-66-1,-64 80-2,-1 0-1,-1-1 1,-1-1-1,0 0 1,7-31 0,-13 36-7,0 1 1,-2-1 0,0 0-1,-1 1 1,-1-1 0,0 0-1,-2 0 1,-3-20 0,2 24-28,-1 0 1,0 0-1,-1 1 1,-1 0-1,0 0 1,0 0-1,-1 1 1,-1 0-1,0 0 0,-1 1 1,0 0-1,0 1 1,-18-15-1,5 8 236,0 1 0,-1 1 0,0 1 0,-1 1 0,-1 1 0,-30-9 0,-17-3 604,45 17-469,1-2 1,-1-1-1,-38-21 0,60 28-305,1 0 0,-1 0 0,1 0 1,0-1-1,0 1 0,1-1 0,-1 0 0,1 0 0,0 0 0,0-1 0,-5-8 0,1-7 26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16908,'-6'0'1200,"5"3"-1024,-2-1-48,7 7-56,3-3-256,1-10 248,-1-5-112,0-5-112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12755,'1'0'209,"1"0"-1,-1 0 1,0 1 0,1-1 0,-1 0 0,0 1 0,0-1-1,0 1 1,0-1 0,1 1 0,-1 0 0,0-1-1,0 1 1,0 0 0,0 0 0,1 1 0,27 29 735,-13-10-830,19 31 0,-3 8 111,-20-36-94,1 0 1,1 0-1,1-1 1,1-1-1,20 21 1,26 18 157,51 53-30,-93-92-242,-1 1 0,-2 2 0,21 35 0,-24-34-9,2 5 9,0-1 1,2-2 0,2 1 0,26 29 0,149 119 41,-92-88-38,28 25 2,61 55-6,0 3-11,-135-126-5,95 57 0,-114-80-1,108 68-3,-117-70 3,-2 1-1,49 49 1,6 22 19,-34-37-14,55 49-1,-50-61 2,1-4 0,3-1 0,0-3 0,3-3 0,114 47 0,-120-62 472,-66-16 310,10-1-698,1 0 0,-1 0-1,0-1 1,0 1 0,0-1-1,0 1 1,0-1 0,0 0-1,0 1 1,-1-1 0,1 0-1,0-1 1,0 1 0,0 0-1,0 0 1,0-1 0,0 0-1,-3-1 1,-1-3 113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14635,'-1'-7'1144,"4"3"-872,7-2-136,7 5 449,6-4-145,11 4-376,5-5-288,7-9 192,3-8-8,1-9-64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9914,'4'-18'1090,"-3"14"-806,-1 0 1,1 1 0,0-1-1,0 0 1,0 1-1,3-6 1,-1 21 971,-13 492 164,-2-74-1542,34-15 42,1 4 99,-23-160-5,20 360 381,-7-515-277,10 172 319,-23-276-433,0 0 1,0 0-1,0 0 1,0 0-1,0 0 1,0 0-1,0 0 1,0 0-1,0 0 0,-1 0 1,1 0-1,0 0 1,0 0-1,0 0 1,0 0-1,0 0 1,0 0-1,0 0 1,0 0-1,0 0 1,0 0-1,0 0 0,0 0 1,0 0-1,-1 0 1,1 0-1,0 0 1,0 0-1,0 0 1,0 0-1,0 0 1,0 0-1,0 0 1,0 0-1,0 0 1,0 0-1,0 0 0,0 0 1,0 0-1,0 0 1,0 0-1,0 0 1,0 1-1,0-1 1,0 0-1,0 0 1,0 0-1,0 0 1,0 0-1,0 0 0,0 0 1,0 0-1,0 0 1,0 0-1,0 0 1,0 0-1,0 0 1,0 0-1,0 1 1,0-1-1,0 0 1,0 0-1,0 0 0,-6-8 13,-3-11 54,-7-19 1494,13 29-1368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11650,'0'1'37,"0"1"-1,0-1 1,0 0-1,0 0 1,1 0-1,-1 0 1,0 1-1,1-1 1,-1 0-1,0 0 1,1 0-1,0 0 1,-1 0-1,1 0 1,0 0-1,-1 0 1,1 0-1,0 0 1,0 0-1,0-1 0,0 1 1,0 0-1,0-1 1,0 1-1,0 0 1,0-1-1,0 1 1,0-1-1,0 0 1,0 1-1,2-1 1,41 10 128,-42-9-128,147 9 239,-2 1-184,-31 9-57,-51-8-23,101 7-1,162-26 185,-88-2-42,738-10-43,38-20 81,-749 30-103,289 28-1,-126-17 434,-424-2-410,7-1-103,0 1-1,-1 1 0,23 2 0,-33-2 65,0-1-1,0 0 1,1 1-1,-1 0 0,0-1 1,0 1-1,0 0 1,0 0-1,0 0 0,0 0 1,0 0-1,0 1 0,-1-1 1,1 1-1,0-1 1,-1 1-1,1 0 0,-1-1 1,0 1-1,1 0 1,-1 0-1,0 0 0,0 0 1,0 0-1,0 0 0,-1 0 1,2 5-1,-2-6-21,0 0 0,0 0 0,0 0 0,0 0-1,0 0 1,0 0 0,0 0 0,0 0 0,-1 0 0,1 0-1,0 0 1,-1 0 0,1 0 0,0 0 0,-1 0 0,0 1-1,-6 6 408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13387,'1'2'69,"1"0"0,-1 0-1,1 0 1,-1 0 0,1-1 0,0 1 0,0 0 0,0-1 0,-1 0 0,1 1-1,1-1 1,-1 0 0,0 0 0,0 0 0,0 0 0,1 0 0,-1 0-1,0-1 1,1 1 0,-1-1 0,1 0 0,-1 0 0,0 0 0,4 0 0,78-5 250,-59 2-262,-1 1 0,0 2 1,41 3-1,-63-3-32,1 1 0,0-1 0,-1 1 0,1 0 0,-1 0 0,1 0 0,-1 0 0,0 0 0,1 0 0,-1 1 1,0-1-1,0 1 0,0-1 0,0 1 0,0 0 0,0 0 0,0 0 0,-1 0 0,1 0 0,-1 0 0,0 1 0,1-1 0,-1 0 1,0 1-1,0-1 0,0 1 0,-1-1 0,1 1 0,-1-1 0,1 1 0,-1 0 0,0-1 0,0 1 0,0 0 0,-1 3 0,0 5 119,-1 0-1,0-1 0,0 1 0,-1-1 0,-1 1 1,0-1-1,-8 15 0,-5 5 62,-1 0 0,-2-2 0,0 0 0,-2-1 0,-2-1 0,0-1 0,-1-2 0,-1 0 0,-37 24 0,54-42-470,1 0 1,0-1-1,-1 0 1,0-1-1,-12 4 1,19-6 193,-1 0-1,1-1 1,0 0 0,-1 1 0,1-1-1,0 0 1,-1 0 0,1 0-1,0 0 1,-1 0 0,1-1 0,0 1-1,0-1 1,-1 0 0,1 1 0,0-1-1,0 0 1,0 0 0,0 0-1,0-1 1,0 1 0,0 0 0,0-1-1,1 0 1,-1 1 0,-2-4-1,-8-21-640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27 467 14443,'-20'32'2152,"14"-24"-1189,13-23-473,114-230 607,-27 47-362,-91 192-698,0 1 0,0 0 0,1-1 0,-1 1 0,9-9 0,-11 13-33,0 1 0,0-1 0,0 0 0,0 1 0,0-1-1,0 0 1,0 1 0,0-1 0,0 1 0,1-1 0,-1 1-1,0 0 1,0 0 0,0-1 0,0 1 0,1 0 0,-1 0-1,0 0 1,0 0 0,0 0 0,1 1 0,-1-1 0,0 0-1,0 0 1,0 1 0,0-1 0,1 1 0,-1-1 0,0 1-1,0 0 1,0-1 0,0 1 0,0 0 0,0-1 0,0 2-1,13 11-7,-1 0 0,-1 0 0,-1 1 0,0 1 0,0 0 0,13 26 0,40 104-46,-56-125 32,10 27-117,45 100-1422,-57-136 1237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14147,'3'-7'1264,"1"10"-712,-3 8-192,-1 14 873,-2 6-585,-1 15-272,-2 6-72,4 7-32,1 1-48,0-6-192,6-4-32,5-15 0,5-12-48,8-25-448,2-16 1632,-3-25-1088,-4-6 40,-6-10 64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17404,'1'19'1552,"5"2"-1208,1 4-160,2 2 680,3 3-504,4-1-136,0-6-87,1-5-49,3-13-88,5-8-113,3-16-199,5-7-208,0-10-288,4-1-88,-4-4 560,0-1-128,-7 6-136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2046 11771,'-2'5'495,"-3"10"319,7-12-303,4-10 237,69-99 474,-17 21-893,369-418 369,-193 261-663,22-22-17,322-308 167,-330 375 87,-240 190-233,1 0 0,-1-1-1,0 0 1,-1-1-1,0 1 1,8-14 0,-14 21-35,0-1-68,1 0-1,-1 0 1,0 1 0,0-1 0,0 0-1,0 0 1,0 0 0,0 0 0,0-3-1,-5 5-69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16548,'-1'0'128,"1"0"1,-1 0 0,1 0-1,-1 0 1,0 0 0,1 1-1,-1-1 1,1 0 0,-1 0-1,1 1 1,0-1 0,-1 0-1,1 0 1,-1 1 0,1-1-1,-1 1 1,1-1 0,0 0-1,-1 1 1,1-1 0,0 1-1,-1-1 1,1 1 0,0-1-1,0 1 1,0-1 0,-1 1-1,1 0 1,-11 21 93,10-20 36,-32 72 260,3 2 0,-24 95 0,50-159-506,-17 82 49,19-85-51,1-1-1,1 1 0,-1-1 0,1 1 0,1-1 0,0 1 0,0-1 1,5 16-1,-6-22-6,1 1 0,0-1 0,0 0 1,0 0-1,1 0 0,-1 0 0,0-1 1,1 1-1,-1 0 0,1 0 0,-1-1 0,1 1 1,0-1-1,0 1 0,0-1 0,0 0 0,0 0 1,3 1-1,-1 0 5,-1-1-1,1 0 1,0-1 0,1 1 0,-1-1 0,0 0-1,0 0 1,0 0 0,7-1 0,2-2 0,0 0 0,0-1 0,0 0 0,-1-1 1,17-9-1,-16 7-163,1-1 0,-1 0 0,0 0 0,0-1 0,-1-1 0,0 0 0,-1-1 0,0-1 0,-1 1 0,0-1 0,-1-1 0,15-26 0,-6-6-235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37 17180,'-20'51'1589,"10"-28"-1289,1 0 0,-10 41 1,15-47-223,-10 62 166,13-69-216,0-1-1,1 1 1,0 0-1,0-1 1,4 18 0,-4-26-26,0 0 0,0 0 1,0-1-1,0 1 1,0 0-1,0 0 1,1 0-1,-1-1 0,0 1 1,1 0-1,-1-1 1,0 1-1,1 0 0,-1-1 1,1 1-1,-1 0 1,1-1-1,-1 1 0,1-1 1,0 1-1,-1-1 1,1 1-1,0-1 1,-1 1-1,1-1 0,0 0 1,0 1-1,0-1 1,1 0 0,-1 0 1,0-1 0,0 1-1,0 0 1,1-1 0,-1 1 0,0-1-1,0 1 1,0-1 0,0 0 0,0 0-1,0 1 1,0-1 0,0 0-1,1-2 1,5-4 8,-1-2-1,1 1 1,4-11 0,31-60-286,58-159 1,-94 223 115,-9 31 123,-2 8 87,5-22-45,-1 0 0,1 0 1,0-1-1,0 1 0,0 0 1,0 0-1,0 0 0,0-1 1,0 1-1,1 0 0,-1 0 1,1-1-1,-1 1 1,1 0-1,0 0 0,-1-1 1,1 1-1,0-1 0,2 3 1,-2-3-3,0-1 0,1 1 0,-1 0 0,1-1 0,-1 1-1,1 0 1,-1-1 0,1 0 0,-1 1 0,1-1 0,-1 0 0,1 0 0,-1 0 0,1 0 0,0 0 0,-1 0 0,1-1 0,-1 1 0,1 0 0,-1-1 0,1 1 0,2-2 0,8-3 27,22-7 51,-33 12-74,0 0 1,0-1 0,0 1 0,0 0 0,0 0 0,0 0 0,1 0-1,-1 0 1,0 1 0,0-1 0,0 0 0,0 0 0,0 1 0,0-1 0,0 1-1,0-1 1,0 1 0,0-1 0,0 1 0,0 0 0,-1-1 0,1 1-1,0 0 1,0 0 0,0-1 0,-1 1 0,2 1 0,1 5 42,0 0 0,-1 0 1,1 0-1,-1 0 0,-1 0 0,1 1 1,0 10-1,0 60 199,-2-52-169,0 41 53,-2-25-430,3 0 0,7 47 0,-3-68 121,-5-21 169,1 0-1,-1 1 1,0-1 0,0 0-1,0 1 1,0-1 0,0 0-1,0 0 1,0 1-1,0-1 1,0 0 0,1 1-1,-1-1 1,0 0 0,0 0-1,0 1 1,1-1-1,-1 0 1,0 0 0,0 0-1,1 1 1,-1-1 0,0 0-1,0 0 1,1 0-1,-1 0 1,0 0 0,1 1-1,-1-1 1,0 0 0,1 0-1,-1 0 1,0 0-1,1 0 1,-1 0 0,0 0-1,0 0 1,1 0 0,-1 0-1,0 0 1,1 0-1,-1-1 1,0 1 0,1 0-1,-1 0 1,0 0 0,0 0-1,1 0 1,-1-1-1,0 1 1,0 0 0,1 0-1,-1 0 1,0-1 0,14-21-309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13355,'1'-1'102,"-1"0"0,1 0 0,0 0-1,-1 1 1,1-1 0,0 0 0,0 1 0,-1-1 0,1 1 0,0-1 0,0 1 0,0-1 0,0 1-1,0 0 1,0-1 0,0 1 0,0 0 0,-1 0 0,1-1 0,0 1 0,0 0 0,0 0 0,0 0-1,2 0 1,-2 2 38,0-1 0,0 0 0,0 1 0,0-1 0,0 1-1,0-1 1,-1 1 0,1 0 0,-1-1 0,1 1 0,-1 0-1,1-1 1,-1 1 0,0 2 0,8 51 951,-2 1 0,-3 106 1,-4-95-2536,4-75-1433,-1 4 2482,7-16-496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0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 12891,'-7'-7'1600,"1"-3"-1032,13 4-248,8-7 1153,10 3-825,5 0-160,8-2-592,0 0 224,-6-4-120,-2-4-40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17276,'1'28'1253,"-6"51"1,1 9-425,4-87-823,0 1 0,0-1 0,0 1-1,0-1 1,0 1 0,1-1 0,-1 1 0,1-1-1,-1 1 1,1-1 0,-1 1 0,1-1-1,1 2 1,-2-3-5,1 1-1,-1-1 1,1 1-1,-1-1 1,1 1-1,-1-1 1,1 0-1,0 1 1,-1-1-1,1 0 1,-1 0-1,1 0 1,0 1-1,-1-1 1,1 0-1,0 0 1,-1 0-1,1 0 1,0 0-1,-1 0 1,2 0-1,3-2-9,0 1 0,-1-1 0,1 0 0,-1 0 0,1 0 0,5-5 0,9-4-1,-12 8 4,-1 1-1,1-1 1,0 2 0,0-1 0,0 1-1,0 0 1,0 0 0,0 1-1,0-1 1,0 2 0,0-1 0,0 1-1,0 0 1,0 1 0,0-1-1,9 5 1,-10-4 17,-1 1 0,0 0-1,0 0 1,0 0 0,0 1-1,0-1 1,-1 1 0,0 0-1,0 1 1,0-1 0,0 1-1,-1-1 1,1 1 0,-1 0-1,0 1 1,-1-1 0,1 0-1,-1 1 1,0-1 0,1 8-1,-2-10 36,0 0 0,-1 1 0,1-1 0,-1 0 0,0 1 0,1-1 0,-2 0 0,1 1 0,0-1 0,-1 0 0,1 1 0,-1-1 0,0 0 0,0 0 0,0 1 0,-1-1-1,1 0 1,-3 3 0,1-2 51,0-1 1,0 0-1,0 0 0,-1 0 0,1 0 0,-1-1 0,0 1 0,1-1 0,-1 0 0,0 0 0,0-1 0,-6 3 1,-6 0 165,0-1 1,-1 0 0,1-1-1,-1-1 1,1-1 0,-19-1-1,30 1-362,0-1-1,0 1 0,0 1 1,0-1-1,1 1 0,-10 2 1,13-3 57,0 0 1,1 1 0,-1-1-1,0 0 1,1 1 0,-1-1-1,1 0 1,-1 1 0,1-1-1,-1 1 1,1-1 0,-1 1-1,1-1 1,-1 1 0,1-1-1,0 1 1,-1 0 0,1-1-1,0 1 1,-1-1 0,1 2-1,0-1 9,0 1 0,0-1 0,0 0-1,0 1 1,0-1 0,1 0-1,-1 0 1,0 1 0,1-1 0,-1 0-1,1 0 1,-1 0 0,1 0 0,0 0-1,0 1 1,0 0 0,9 9-455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17436,'8'-2'1568,"2"4"-1256,15-2-208,8-3 1216,16-3-1352,16-1-176,9-4-328,5-1-96,6-1-208,-1-1 568,-6 5-160,-4 5-152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14139,'10'7'1528,"5"-4"-968,-2-3-239,4-4 967,1-5-752,4-1-600,1-1-272,3-1 272,1 1-152,2 2-104</inkml:trace>
  <inkml:trace contextRef="#ctx0" brushRef="#br0" timeOffset="1">430 96 14963,'6'15'1120,"-5"-7"-888,-2 0-127,-6-8 7,3-5 1832,2-6-1728,-2-4 80,-6 1 16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13451,'-2'54'1112,"-1"-1"-832,-4 0-128,2-3 296,2-1-272,-1-5-1304,-5-2 1128,4-5-256,-1 0-128</inkml:trace>
  <inkml:trace contextRef="#ctx0" brushRef="#br0" timeOffset="1">32 1034 12347,'-15'79'1211,"17"-77"-2501,-2-2 1204,1-1 1,-1 1 0,0 0 0,1 1 0,-1-1 0,1 0 0,-1 0 0,0 0-1,1 0 1,-1 0 0,1 0 0,-1 0 0,0 1 0,1-1 0,-1 0 0,0 0-1,1 0 1,-1 1 0,0-1 0,1 0 0,-1 1 0,0-1 0,0 0 0,1 1 0,-1-1-1,0 0 1,0 1 0,0-1 0,0 0 0,1 1 0,-1-1 0,0 0 0,0 1-1,0-1 1,0 1 0,0-1 0,0 0 0,0 1 0,0-1 0,0 1 0,0 0 0,5 87-1220,-6-71 2257,0 0-1,0 0 1,-5 19-1,3-31 427,1-6-428,-3-13 11,0-20-403,5 32-557,0 1 0,0-1 1,0 1-1,-1-1 1,1 1-1,0-1 1,-1 1-1,0-1 1,1 1-1,-1 0 0,-1-3 1,-2 10-97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16019,'-6'19'889,"1"0"0,1 1 0,0-1-1,-1 26 1,5-36-756,0 0 0,0 0 0,0 0 0,1 0 0,1 0 0,0 0 0,0-1 0,0 1 0,1 0 0,0-1 0,8 14 0,-7-17-149,-1-1-1,1 0 1,0 0-1,0 0 1,0 0-1,0-1 1,1 1-1,-1-1 1,1 0-1,0-1 1,0 1-1,0-1 0,1 0 1,-1 0-1,0 0 1,1-1-1,-1 0 1,1 0-1,-1 0 1,1-1-1,10 0 1,-6-1-268,0 0 0,1 0-1,-1-1 1,0 0 0,0 0 0,-1-2 0,1 1 0,0-1 0,-1 0 0,0-1 0,10-6 0,4-7-495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65 16436,'-20'27'1904,"-4"2"-1232,-4 6-232,0 3 776,2 8-343,2 3-73,5-2-600,5-4-352,6-7-600,4-9 680,4-21-192,3-6-137</inkml:trace>
  <inkml:trace contextRef="#ctx0" brushRef="#br0" timeOffset="1">659 1 17756,'13'5'1744,"2"1"-1248,2-1-160,6-3 1089,10 0-993,1 1-8,2-2-216,3 1-104,-5-2-416,-4 0-432,-13 0 608,-5 0-136,-9 4-104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16275,'6'8'2049,"10"-1"-1225,11-4-224,9-2 833,4 0-377,0 1-112,3-2-344,-1 0-344,-8-3-1120,-4 2 864,-8 2-232,-8 2-136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263 144 11170,'25'-42'1985,"-14"25"-738,0 0 0,-1-1 0,8-22 0,-18 40-1214,-1 0 1,1 0 0,0 1 0,0-1-1,-1 0 1,1 0 0,0 0 0,0 0-1,-1 0 1,1 0 0,0 0 0,0 0-1,-1 0 1,1 0 0,0 0 0,0 0 0,-1 0-1,1 0 1,0 0 0,-1 0 0,1 0-1,0 0 1,0 0 0,-1 0 0,1-1-1,0 1 1,0 0 0,0 0 0,-1 0-1,1 0 1,0-1 0,0 1 0,0 0 0,-1 0-1,1 0 1,0-1 0,0 1 0,0 0-1,0 0 1,-1-1 0,1 1 0,0 0-1,0 0 1,0-1 0,0 1 0,0 0-1,0 0 1,0-1 0,0 1 0,0 0 0,0 0-1,0-1 1,0 1 0,0 0 0,0-1-1,0 1 1,0 0 0,0 0 0,0-1-1,1 1 1,-1 0 0,0 0 0,0-1-1,0 1 1,0 0 0,1 0 0,-1 0 0,0-1-1,0 1 1,-22 14 1078,-14 17-743,2 2 0,2 2 0,1 1-1,-39 58 1,49-63-379,-25 50 0,40-67-1,0 0 0,0 0 0,1 1-1,1-1 1,1 1 0,-3 23 0,5-34 6,1 1 0,-1-1 0,1 0 0,1 0 0,-1 0 0,0 1 0,1-1 1,0 0-1,0 0 0,0 0 0,1 0 0,-1 0 0,1-1 0,0 1 0,0 0 0,0-1 1,1 1-1,-1-1 0,1 0 0,0 0 0,0 0 0,0 0 0,0 0 0,0 0 0,1-1 1,-1 0-1,1 0 0,0 0 0,-1 0 0,1 0 0,0-1 0,0 0 0,0 1 0,0-2 0,6 2 1,3 0 6,1-1 1,-1-1-1,0 0 0,1 0 1,-1-2-1,0 1 1,21-6-1,-25 4 69,0 0 1,1 0-1,-1-1 0,0 0 0,-1 0 0,1-1 1,-1 0-1,0-1 0,0 0 0,14-13 0,-21 18-40,0 0 0,1-1-1,-1 1 1,0 0-1,0-1 1,0 1 0,0-1-1,-1 1 1,1-1-1,0 1 1,-1-1 0,1 0-1,-1 1 1,1-1-1,-1 0 1,0 1 0,0-1-1,1 0 1,-1 0-1,-1 1 1,1-1 0,0-3-1,-1 3 7,-1 0 0,1 0 0,0 0-1,0 0 1,-1 0 0,1 0 0,-1 0-1,0 0 1,1 0 0,-1 1 0,0-1 0,0 1-1,0 0 1,-3-2 0,-5-2-72,-1 0 1,0 0-1,0 1 1,-1 1-1,-16-4 1,20 6-110,1-1-265,0 1 1,0-1-1,-1 1 1,1 1-1,0 0 0,-1 0 1,-12 2-1,22 2-219,10 2-158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85 15547,'-20'15'308,"1"2"-1,0 0 0,2 1 1,0 0-1,-26 38 0,36-45-232,0 0-1,1 0 0,0 0 1,1 1-1,0 0 0,1 0 1,0 1-1,1-1 0,0 1 0,1-1 1,1 1-1,0 25 0,1-33-26,0-1-1,1 1 1,0 0-1,0 0 0,0-1 1,1 1-1,-1-1 1,1 1-1,0-1 1,1 0-1,-1 0 0,1 0 1,0 0-1,0 0 1,0 0-1,0-1 1,0 1-1,1-1 1,0 0-1,0 0 0,0-1 1,0 1-1,0-1 1,0 0-1,1 0 1,-1 0-1,1 0 0,8 1 1,-1 0 86,0-2 0,0 1 1,1-1-1,-1-1 0,1 0 1,-1-1-1,0-1 0,0 1 0,1-2 1,12-4-1,-10 2 83,0 0 0,-1-1 1,0-1-1,-1 0 0,1-1 1,-1-1-1,-1 0 0,0 0 1,0-2-1,-1 1 0,0-1 1,-1-1-1,11-14 0,-15 17-97,0-1 0,-1 1-1,0-1 1,0 0 0,-1-1 0,-1 1-1,0-1 1,0 1 0,-1-1 0,0 0-1,-1 0 1,0 0 0,-1 0 0,0 0-1,-1 0 1,0 0 0,-1 0 0,0 0-1,-4-12 1,4 15-135,-1 0 0,-1 0 0,0 1 1,0-1-1,0 1 0,-1-1 0,0 1 0,0 1 0,0-1 1,-1 1-1,0 0 0,-1 0 0,1 1 0,-1-1 0,-9-4 0,6 5-267,0 0 0,-1 1 0,1 0-1,-1 0 1,0 1 0,1 1 0,-1 0-1,-1 0 1,1 1 0,0 0 0,-12 2-1,10 0-422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15979,'-11'15'1817,"7"-1"-1049,-1 0-336,14-2 1456,9-7-799,14 0-409,7-2-120,9-5-288,5-1-224,5-2-472,-1-5-352,-5-5 640,-4-3-152,-6-5-152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1235 128 10762,'-21'-15'247,"0"0"-1,0 1 0,-1 2 1,-1 0-1,0 1 0,-1 2 0,-36-11 1,38 14-135,0 2 0,1 0 0,-1 1 0,0 1 0,-1 2-1,1 0 1,0 1 0,-41 7 0,45-3-74,0 1 0,1 0 0,0 1 0,1 1-1,0 1 1,0 0 0,0 1 0,1 1 0,-18 17-1,-13 16-14,-55 67-1,70-74-29,-179 234-133,174-217 128,3 3 1,2 0-1,-28 77 1,48-104 2,1 1 0,2 0 0,1 0 0,1 0 0,2 1 0,-1 35 0,5-52-2,0 0 0,1-1-1,1 1 1,0-1 0,1 1 0,1-1 0,0 0 0,1 0-1,1 0 1,0-1 0,0 0 0,2 0 0,-1-1 0,2 0-1,13 17 1,-4-11-24,1 0 0,1-2 0,0 0 0,1-1 0,44 24-1,-33-23-4,2-2-1,0-2 1,58 15-1,-12-12 25,1-4 1,0-3-1,87-4 0,-65-4 98,0-4-1,145-26 0,-199 21-57,0-3 1,-1-2-1,-1-2 0,0-1 0,-1-3 0,-2-2 0,49-32 1,-69 37 31,0-2 0,-1-1 0,-2-1 0,0 0 0,-1-2 0,-1 0 0,-1-2 0,-1 0 0,-1 0 0,-2-2 0,13-30 0,-14 25 22,-1-1 1,-1-1-1,-2 0 0,-1-1 0,-2 1 1,-2-1-1,0 0 0,-3-1 0,-3-41 1,0 55-76,-1 0 1,-1 1-1,-1-1 1,-1 1 0,0 1-1,-17-35 1,16 41-46,-1 1 0,0 0 0,-1 1 0,0 0 0,-1 0 0,0 1 0,-1 0 0,0 1 0,-1 0 0,-19-12 0,6 8-137,0 1-1,-1 0 0,-41-12 1,-88-18-991,39 12 699,41 8 133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18532,'-3'10'2543,"-11"13"-1726,6-9-294,-3 4-360,1 1-1,1 1 0,0 0 1,2 0-1,0 0 0,1 1 1,2 0-1,0 0 0,-2 28 0,6-43-203,1-1 0,-1 0-1,1 0 1,0 1 0,0-1-1,1 0 1,0 0 0,-1 0-1,2 0 1,-1 0-1,0-1 1,1 1 0,0-1-1,0 0 1,1 1 0,-1-1-1,1-1 1,0 1-1,0 0 1,0-1 0,0 0-1,0 0 1,1 0 0,0-1-1,-1 1 1,1-1-1,0 0 1,0-1 0,0 1-1,0-1 1,1 0 0,-1 0-1,0 0 1,0-1 0,1 0-1,-1 0 1,0 0-1,1-1 1,-1 0 0,0 0-1,0 0 1,0 0 0,0-1-1,0 0 1,0 0-1,5-4 1,-1 1-31,-1 0 0,0-1 0,0 0 0,-1 0 0,10-10 0,4-11-321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81 119 15755,'-8'15'1441,"-4"11"-841,-3 7-224,1 6 744,4 1-272,-2 4-288,2-2-87,10-9-441,3-4-289,13-15-423,4-7 608,12-13-208,2-7-112</inkml:trace>
  <inkml:trace contextRef="#ctx0" brushRef="#br0" timeOffset="1">416 10 14763,'-8'5'280,"0"1"-1,1 1 1,-1 0 0,1 0-1,1 0 1,-1 1-1,1 0 1,-6 11-1,3-3 1,1-1-1,0 1 0,-9 31 0,15-41-205,0 1 0,0 1 0,1-1 0,0 0 0,0 0 0,1 0 0,0 1 0,0-1 0,1 0 0,0 0 0,0 0 0,2 8 0,-1-12-32,-1 1 0,1-1 0,0 0 0,-1 1 0,2-1 0,-1 0 0,0 0 0,0 0 0,1-1 0,0 1 0,0-1 0,-1 1 0,1-1 0,1 0 0,-1 0 0,0 0 0,0 0 0,1-1 0,-1 1 0,1-1 0,-1 0 0,1 0 0,0 0 0,-1-1 0,5 1 0,4 0 80,0-1 0,-1-1-1,1 0 1,-1 0 0,1-1 0,-1 0 0,1-1 0,-1-1 0,0 1 0,20-12 0,-9 4 204,-1-1 0,0-2 1,-1 0-1,23-20 0,-34 26-159,-1-1 0,0 0 0,0 0 0,0 0 0,-1-1 0,-1 0 0,7-13 0,-11 20-128,-1 0-1,0 0 1,0 0-1,0 1 1,0-1-1,0 0 1,0 0-1,-1 0 1,1-1-1,-1 1 1,0 0-1,0 0 1,0 0-1,-1 0 1,1 0-1,-1 0 1,1 0-1,-1 0 1,0 0-1,0 0 1,-1 0-1,1 1 0,0-1 1,-1 0-1,0 1 1,0-1-1,1 1 1,-1 0-1,-1-1 1,1 1-1,0 0 1,0 0-1,-5-2 1,-2-2-9,-1 1 0,0 1 0,0 0 1,-1 0-1,1 1 0,-1 0 0,1 1 0,-1 1 0,0-1 1,-15 1-1,7 1-274,-1 1 0,1 0 0,-1 1 0,-37 10 0,53-11-18,0 1 0,-1-1 0,1 1 0,0-1 0,0 1 0,0 1 0,0-1 0,-5 5 0,9-7 225,0 0 0,0 0 0,-1 0 1,1 0-1,0 0 0,0 0 0,0 0 0,0 0 0,0 0 1,0 1-1,0-1 0,0 0 0,0 0 0,0 0 1,0 0-1,0 0 0,0 0 0,0 0 0,0 1 0,0-1 1,0 0-1,0 0 0,0 0 0,0 0 0,0 0 1,0 0-1,0 1 0,0-1 0,0 0 0,0 0 0,0 0 1,0 0-1,0 0 0,0 0 0,0 0 0,0 0 0,1 0 1,-1 1-1,0-1 0,0 0 0,0 0 0,0 0 1,0 0-1,0 0 0,0 0 0,0 0 0,0 0 0,1 0 1,-1 0-1,0 0 0,0 0 0,0 0 0,11 3-663,11-3-16,7-2-373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 18732,'-1'-1'72,"1"1"0,0 0 0,-1 0 0,1 0 0,-1 0 0,1 0 0,-1 0 0,1 0 1,-1 0-1,1 0 0,-1 0 0,1 0 0,-1 0 0,1 0 0,-1 0 0,1 1 0,0-1 0,-1 0 0,1 0 0,-1 0 0,1 1 0,-1-1 0,1 0 0,0 1 0,-1-1 1,1 0-1,-1 1 0,-15 10 112,8-2 29,0 1 1,0-1-1,1 1 0,1 0 1,-1 1-1,-5 15 0,3-6-128,1 1 0,-8 37 0,14-49-77,0 1 1,1 0-1,0-1 0,1 1 1,0 0-1,0 0 0,1-1 1,1 1-1,3 14 0,-4-21 14,0 1-1,0-1 1,1 0 0,-1 0-1,1 1 1,0-1-1,0 0 1,0 0 0,0-1-1,0 1 1,0 0-1,1-1 1,0 0 0,-1 1-1,1-1 1,0 0-1,0 0 1,0 0 0,0-1-1,0 1 1,1-1-1,-1 0 1,0 0-1,1 0 1,-1 0 0,1 0-1,-1-1 1,1 0-1,4 0 1,-3 0 58,0 0 0,0 0-1,0-1 1,0 0 0,0 0 0,0-1-1,0 1 1,0-1 0,-1 0 0,1 0-1,-1 0 1,1-1 0,-1 0 0,8-6-1,-6 3 57,-1 1-1,0-1 0,-1 0 0,1 0 1,-1 0-1,0-1 0,0 1 0,-1-1 1,4-11-1,-4 7-31,0 0 1,0 0-1,-1 0 1,0-1-1,-1 1 1,0-1-1,-1 1 1,0-1-1,-1 1 1,0-1-1,-1 1 1,-1-1-1,-4-13 1,5 19-247,-1-1 0,-1 1 1,1-1-1,-1 1 0,0 0 1,-1 1-1,0-1 0,1 1 1,-2 0-1,1 0 0,0 0 1,-1 1-1,0-1 1,0 2-1,0-1 0,-1 1 1,1 0-1,-1 0 0,0 0 1,0 1-1,0 0 0,0 1 1,0-1-1,0 2 1,0-1-1,-1 1 0,1 0 1,-9 1-1,-9 5-602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19548,'-7'20'1569,"0"10"-1137,0 3-144,2 5 464,4 4-288,4 2-32,4-4 8,11-8-216,8-8-72,9-9-72,2-7-192,0-12-376,-2-7-240,-8-21-2153,-7-7 2481,-13-8-360,-7-3-320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19636,'-10'0'1408,"10"6"-1191,0 1-73,6 3 240,2-1-792,8-4 472,-2-8-48,2-19-144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18044,'2'-3'1328,"3"3"-1056,4 0-104,5 13 568,2 7-232,8 7-295,4 3-33,5 5 8,0 1-72,1-3-176,-2-1-192,2-10-489,-1-6-191,-3-18 696,2-8-168,1-8-184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16676,'-11'16'1488,"-6"17"-992,-5 9-216,-5 15 592,0 6-200,-3 10-232,1-1-87,6-3-249,3-6-120,7-15-353,3-7-175,9-20-336,1-12 696,14-14-192,5-9-128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16556,'-1'-1'1656,"8"2"-944,3 1-240,9-1 920,6 2-327,10-2-377,6 2-144,8 0-192,1 0-88,-1-2-272,-3 2-216,-7 0-456,-8 1-232,-14 1 2000,-8 0-1232,-18 3-80,-9 2-56</inkml:trace>
  <inkml:trace contextRef="#ctx0" brushRef="#br0" timeOffset="1">11 197 16107,'-11'22'1537,"12"-2"-817,9-5-216,12-2 728,8-3-199,6-1-225,5-2-64,4-3-312,-1-1-224,-6-1-640,-5 1-448,-10-3 704,-9-2-160,-13-8-145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15843,'5'-3'254,"0"0"1,0 0-1,1 0 0,-1 1 0,1 0 0,0 0 0,-1 0 0,1 1 0,0 0 0,0 0 1,12 0-1,-8 0 236,13-1 66,0 0 0,26 2 0,-41 1-482,1 0-1,-1 0 1,0 0-1,0 1 1,0 0-1,0 1 1,0 0-1,-1 0 1,9 5-1,-14-7-57,-1-1 0,1 1 0,-1 0 0,0 0 0,1 1 0,-1-1 0,0 0 0,0 0-1,0 1 1,0-1 0,0 0 0,0 1 0,0-1 0,0 1 0,-1-1 0,1 1 0,0 0 0,-1-1 0,0 1 0,1 0 0,-1-1 0,0 3 0,0-1 0,0 0-1,-1 0 1,1 0 0,-1-1 0,0 1 0,0 0 0,0 0-1,0-1 1,-1 1 0,1-1 0,-4 5 0,-4 5 26,-1-2 1,0 1 0,-1-1 0,-12 8-1,22-17-36,-55 35 132,42-28-116,0 0 0,1 1 1,-15 13-1,27-21-24,0 0-1,0-1 1,0 1 0,0 0-1,0 0 1,1 0 0,-1 0 0,0 0-1,1 1 1,-1-1 0,0 0 0,1 0-1,-1 0 1,1 0 0,0 1-1,-1-1 1,1 0 0,0 1 0,0-1-1,0 0 1,0 0 0,0 1 0,0-1-1,0 0 1,0 1 0,1-1-1,-1 0 1,0 0 0,1 1 0,-1-1-1,1 0 1,-1 0 0,1 0-1,0 0 1,-1 0 0,1 0 0,0 0-1,0 0 1,0 0 0,0 0 0,2 1-1,1 2-97,0-1 0,1 0 0,0 0-1,-1 0 1,1-1 0,0 1 0,0-1 0,11 2-1,-5-2-81,-1-1 0,1 0 0,0-1 0,0 0 0,0-1 0,0 0-1,0-1 1,-1 0 0,1-1 0,-1 0 0,1-1 0,-1 0 0,10-5-1,28-17-446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32 14243,'8'-24'1457,"-5"16"-465,-7 17 407,-4 10-532,2-8-747,2 0 0,-1 0 1,1 0-1,1 1 1,0 0-1,0 0 1,2-1-1,-2 16 1,3-26-132,1 0-1,-1 0 1,0 0 0,1 0 0,-1 0 0,0 0 0,1 0 0,-1 0 0,1 0 0,0 0 0,-1 0 0,1 0 0,0 0 0,0 0 0,-1-1-1,1 1 1,0 0 0,0 0 0,0-1 0,0 1 0,0-1 0,0 1 0,0-1 0,0 1 0,0-1 0,0 1 0,0-1 0,0 0 0,1 0 0,0 0-1,7 1-51,-1 0-1,0-1 1,12-1 0,-3 0-30,-6 1 62,0 0 1,0 1-1,0 0 0,0 1 1,0 0-1,-1 1 0,18 7 1,-23-8 31,0 0 0,-1 1 0,1 0 0,-1 0 0,0 0 0,0 0 0,0 1 0,0 0-1,0 0 1,-1 0 0,0 0 0,0 0 0,0 1 0,0-1 0,-1 1 0,1 0 0,-1 0 0,2 7 0,-3-6 58,1 1-1,-1-1 0,0 1 0,-1-1 1,0 1-1,0-1 0,0 1 1,-1-1-1,0 1 0,0-1 0,0 1 1,-1-1-1,0 0 0,0 0 0,-1 0 1,0 0-1,0 0 0,0-1 0,-1 1 1,1-1-1,-1 0 0,-7 7 0,6-7 7,-1 0-1,0 1 0,0-2 0,0 1 1,-1-1-1,1 0 0,-1 0 0,0-1 1,0 0-1,0 0 0,-1-1 0,1 0 1,-1 0-1,1-1 0,-1 0 0,0 0 1,1-1-1,-15 0 0,18-1-128,-1 1 1,1-1-1,-1 0 1,1-1-1,0 1 0,-1-1 1,1 0-1,0 0 0,0 0 1,1 0-1,-1-1 1,0 0-1,1 1 0,-1-1 1,1-1-1,-5-5 1,2 1-8,1 0 1,0 0 0,1 0 0,0-1 0,1 0 0,-1 1 0,-1-12 0,-10-44-378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1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9218,'-8'3'84,"1"1"-1,0 0 1,0 0 0,0 1 0,0-1 0,1 1-1,0 1 1,0-1 0,0 1 0,1 0-1,-9 12 1,-4 9 50,-23 45 0,36-63-91,-30 65 43,3 2 1,3 0-1,3 2 0,4 1 0,-22 156 1,39-197-57,2 0 1,1 0 0,2 0 0,2 0 0,2 0-1,13 63 1,-10-77-35,0 1 0,1-1-1,2-1 1,0 0 0,1 0 0,2-1-1,0 0 1,1-1 0,1-1-1,1 0 1,20 17 0,-32-33 2,0 0 0,0 0 1,1-1-1,-1 0 1,1 0-1,0 0 0,0-1 1,0 1-1,0-1 0,10 3 1,-10-5 17,-1 1 0,0-1 0,0 0 0,0 0-1,1 0 1,-1 0 0,0-1 0,0 0 0,0 0 0,0 0 0,0 0 0,0 0 0,0-1 0,0 0 0,3-2 0,5-4 100,0 0 0,-1-1 1,0 0-1,-1-1 0,0 0 0,-1-1 0,16-22 0,49-93 997,-73 124-1090,29-57 648,-3-1 1,32-101-1,-48 121-448,-1-1 0,-2 0 0,-2 0 0,-2-1 0,-1-53 0,-5 69-192,-1 0 0,-1 0-1,-2 1 1,0 0 0,-2 0-1,0 0 1,-2 1 0,-1 0-1,0 1 1,-30-42 0,14 25-48,12 20-151,1-1-1,1 0 0,0-1 1,2-1-1,-12-32 0,19 30-15,4 9-48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16195,'28'7'1913,"-1"2"-1241,6 1-272,1 0 920,5 0-439,0 0-321,-1-1-896,-3-5-128,-1-4 384,-2-6-153,-8-4-143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17444,'-11'10'1488,"4"-3"-1120,7-1-136,10-2 600,4-4-232,11 0-271,2-1-81,3-5-288,6 2-168,4 1-561,-1-2 673,-4-2-96,-3-7-72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16267,'-3'0'1713,"2"3"-1217,-2 16-248,-3 7 1176,2 14-896,0 7-224,1 10-240,0 5-23,3 3-25,0-4-65,3-8-159,0-7-96,3-13-400,-2-9-128,3-16 624,2-7-176,1-4-160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15835,'5'-2'237,"0"-1"0,0 0 0,0 0-1,0 0 1,-1 0 0,1-1-1,-1 0 1,0 0 0,5-6 0,32-47 331,-26 34-43,53-76 907,80-158 1,-135 232-1355,-13 25-76,0 0-1,0 0 0,0 0 0,0 0 0,0 1 0,0-1 1,0 0-1,0 0 0,0 0 0,0 0 0,0 0 1,0 0-1,0 0 0,0 0 0,0 0 0,0 0 0,0 1 1,0-1-1,0 0 0,0 0 0,0 0 0,0 0 0,0 0 1,0 0-1,0 0 0,1 0 0,-1 0 0,0 0 1,0 0-1,0 0 0,0 0 0,0 0 0,0 0 0,0 0 1,0 0-1,0 0 0,1 0 0,-1 0 0,0 0 0,0 0 1,0 0-1,0 0 0,0 0 0,0 0 0,0 0 1,0 0-1,0 0 0,1 0 0,-3 12 8,-19 85-22,7-41-342,-12 112 0,26-161 141,0-1 0,0 1 0,0-1 0,3 13 0,-2-18 182,-1 0 0,0 0 0,0-1 0,0 1 0,1 0 0,-1-1-1,0 1 1,1 0 0,-1-1 0,1 1 0,-1 0 0,1-1 0,-1 1 0,1-1-1,-1 1 1,1-1 0,-1 1 0,1-1 0,0 1 0,0-1 0,0 1 12,0-1 0,0-1 1,0 1-1,0 0 0,0 0 1,0 0-1,0 0 0,0-1 1,0 1-1,0 0 0,0-1 0,-1 1 1,1-1-1,0 1 0,0-1 1,0 1-1,-1-1 0,1 0 1,0 1-1,-1-1 0,2-1 0,16-20-493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16035,'-7'15'474,"0"0"-1,1 1 0,1 0 0,1 0 0,0 0 0,-2 25 1,5-36-409,1 1 0,0-1 0,1 0 1,-1 0-1,1 0 0,0 0 1,0 0-1,1 0 0,-1 0 0,6 9 1,-5-11-57,0 0 0,0 0 1,0 0-1,1 0 1,0-1-1,-1 1 1,1-1-1,0 1 0,0-1 1,0 0-1,1 0 1,-1-1-1,0 1 0,1-1 1,-1 1-1,8 1 1,-5-2 18,0-1 0,0 1 0,0-1 0,0 0 0,0-1 0,0 1 0,0-1 0,0 0 1,0-1-1,0 1 0,0-1 0,-1 0 0,1-1 0,0 1 0,-1-1 0,0 0 0,0-1 0,0 1 0,0-1 1,0 0-1,-1 0 0,0 0 0,0-1 0,6-8 0,-7 9 64,0 0-1,0-1 1,0 0 0,-1 0-1,0 1 1,0-1 0,0 0 0,-1-1-1,0 1 1,1 0 0,-2 0-1,1-9 1,-1 10-20,0 0 0,-1-1-1,1 1 1,-1 0 0,0 0 0,-1 0 0,1 0 0,-1 0-1,1 1 1,-1-1 0,0 0 0,-1 1 0,1-1 0,-1 1-1,1 0 1,-1 0 0,-5-5 0,4 6-53,1-1 1,-1 1-1,0-1 0,0 1 0,0 0 1,0 1-1,-1-1 0,1 1 1,0 0-1,-1 0 0,1 0 1,-1 1-1,1-1 0,-1 1 0,1 0 1,-1 0-1,1 1 0,-1-1 1,1 1-1,-1 0 0,-6 3 1,6-3-123,1 1 1,-1-1 0,1 1-1,0 0 1,-1 1 0,1-1-1,0 1 1,0 0 0,1 0-1,-1 0 1,1 0 0,-1 1-1,1-1 1,0 1 0,0 0 0,1 0-1,-1 0 1,1 0 0,-3 8-1,4-11 81,0 1-1,1-1 0,0 1 0,-1-1 0,1 1 1,0-1-1,0 1 0,0-1 0,0 1 1,0-1-1,0 1 0,1-1 0,-1 1 0,0-1 1,1 1-1,-1-1 0,1 2 0,0-2 0,0 0 0,0-1 0,0 1 0,0 0 0,0 0 0,0-1 0,0 1 0,0-1 0,0 1 0,0-1 0,0 1 0,0-1 0,0 0 0,1 1 0,-1-1 0,0 0 0,0 0 0,0 0 0,0 0 0,1 0 0,-1 0 0,0 0 0,0 0 0,1-1 0,33-7-451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16964,'-20'26'857,"2"2"1,-27 55 0,41-74-816,0 0 0,1 1 0,0-1 0,0 0 0,1 1 0,0 0-1,1-1 1,0 1 0,1 0 0,0 0 0,0 0 0,1-1 0,0 1 0,4 11 0,-4-18-38,0 0 0,0 0 0,0 0 0,0 0 0,1 0 0,-1 0 0,1-1 0,0 1 0,0-1 0,0 0 0,0 1 0,0-1 0,0 0 0,1 0 0,-1 0 0,1 0 0,4 2 0,-3-3 25,0 1-1,0-1 1,0 0 0,1 0-1,-1 0 1,0-1 0,1 1-1,-1-1 1,0 0-1,1 0 1,6-2 0,-3 1 86,0-1 0,0 0 0,0-1 0,0 0 0,0 0 0,-1 0 0,1-1 1,-1-1-1,0 1 0,0-1 0,0 0 0,10-11 0,-13 11-17,0 0-1,0 0 1,-1 0 0,1 0 0,-1-1-1,-1 1 1,1-1 0,-1 0-1,0 0 1,0 0 0,-1 0 0,0 0-1,0 0 1,0-1 0,-1 1-1,0 0 1,0 0 0,0 0 0,-1-1-1,0 1 1,0 0 0,-1 0-1,1 0 1,-1 0 0,-1 0 0,1 1-1,-1-1 1,0 1 0,0-1-1,-1 1 1,-5-7 0,4 6-154,0 1 0,0-1 0,0 1 0,-1 0 0,1 1 0,-1-1 0,0 1 0,0 0 0,-1 1 0,1-1 0,-1 1 0,0 1 0,0-1 0,0 1 0,0 1 0,0-1 0,-1 1 0,1 0 0,0 1 0,-1-1 0,1 1 0,0 1 0,-1 0 0,1 0 0,0 0 0,-12 4 0,17-4-47,0 0-1,-1-1 1,1 1 0,0 0 0,0 0-1,-1 1 1,1-1 0,0 0-1,0 1 1,0 0 0,0-1 0,1 1-1,-1 0 1,0 0 0,1 0-1,-1 0 1,1 0 0,0 0-1,0 0 1,0 0 0,-2 4 0,5 0-586</inkml:trace>
  <inkml:trace contextRef="#ctx0" brushRef="#br0" timeOffset="1">630 85 18716,'-5'37'1632,"1"-1"-1160,-2-1-199,6 0 623,2-2-280,9-5-288,5-7-184,8-8-360,3-7-144,6-6-672,0-4-105,3-11 793,-3-8-216,-10-15-128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20372,'-10'-5'1913,"3"5"-1521,1 3-200,3 1 1016,3 0-1320,3 0 1360,3 2-1184,1 0 8,0-6 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19676,'-1'0'1985,"1"1"-1753,6-1 632,6 0-904,14-4 80,-1 4-32,-1 0-112</inkml:trace>
  <inkml:trace contextRef="#ctx0" brushRef="#br0" timeOffset="1">8 381 14075,'-3'27'1936,"2"-10"-1135,4-21-441,7-6 1392,7-17-1392,1-6 64,12-5-48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18916,'0'5'249,"0"-1"1,0 1-1,-1 0 1,1 0-1,-1-1 1,0 1-1,0 0 0,0-1 1,-1 1-1,0-1 1,0 0-1,-3 5 0,-7 22 172,-29 129 170,35-131-688,2 1 1,1 0-1,1 45 1,2-71 88,0-1 0,0 0 0,1 1 0,-1-1 0,1 0 1,0 0-1,0 0 0,0 0 0,0 0 0,1 0 0,-1 0 1,1 0-1,0 0 0,0-1 0,0 1 0,0-1 0,0 1 1,4 3-1,-1-4-28,-1 1 0,0-1 1,1 1-1,-1-1 0,1 0 0,0-1 1,0 1-1,0-1 0,0 0 1,0-1-1,6 1 0,4 0-75,1-2-1,-1 0 1,1-1 0,-1 0-1,0-1 1,0-1 0,17-7-1,-2-1 16,0-2-1,27-18 1,-5-2-142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15 17172,'-13'20'456,"1"1"0,0 1 1,2 0-1,1 0 0,0 1 1,2 0-1,0 0 0,-4 34 1,7-20-358,1 1 1,1-1-1,2 0 1,9 63 0,-8-94-40,1-7-17,1-13 2,3-36-44,-4 36-2,25-158-510,7-69 27,-32 231 742,2 17 39,2 6-281,-2-7-22,0 0 0,0 0 0,1-1 0,0 0 1,0 0-1,0 0 0,1-1 0,0 1 0,0-1 1,0 0-1,0-1 0,1 0 0,-1 0 0,1 0 1,0-1-1,-1 0 0,1 0 0,13 1 0,-7-1-9,-1-2-1,1 1 0,-1-1 0,1-1 0,-1 0 1,1-1-1,-1 0 0,0-1 0,23-9 1,-23 8-27,0-2 0,0 1 0,-1-1 1,0-1-1,0 0 0,16-14 0,-33 28 35,0 0-1,0 0 0,1 1 0,0 0 0,1 0 0,-6 13 1,-16 55 107,19-51-117,1 0 0,2 1 1,0 0-1,0 46 0,4-57-8,2 1 1,-1 0-1,2 0 0,0-1 1,1 1-1,0-1 0,2 0 0,-1 0 1,10 15-1,17 23-42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1:0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17124,'15'13'1152,"-5"-5"-1048,-10-7-256,1 0-208,-1 1 376,-14-5 56,-16-3-80,-10 6-48,-20-3-168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1326 151 10722,'-97'-34'653,"-1"3"-1,-1 5 1,-2 5-1,-168-15 0,243 34-610,0 2 0,0 0 0,-1 2 0,1 1 0,0 1 0,1 1 0,-1 1 0,1 2 0,0 0 0,1 2 0,0 0 0,0 2-1,1 0 1,1 2 0,0 1 0,1 0 0,-33 31 0,26-18-43,1 0-1,-43 60 0,62-76 2,0 0-1,0 0 0,2 1 0,-1 0 1,2 1-1,0-1 0,0 1 0,2 0 0,-1 0 1,-1 28-1,5-31-1,1-1-1,1 0 1,-1 0 0,2 0 0,-1 0-1,2 0 1,-1-1 0,1 1 0,1-1-1,-1 0 1,1 0 0,1 0 0,10 11 0,0 0-7,1-2 0,1 0 0,0-1 0,29 20 0,-26-21 4,1-2 1,1-1 0,0 0-1,1-2 1,0-1 0,0-1-1,1-1 1,0-1 0,1-1-1,0-1 1,-1-1 0,2-2-1,-1 0 1,0-2 0,50-6-1,-24-3 22,-1-3 0,0-1-1,-1-3 1,-1-2 0,0-3-1,-2-1 1,54-34 0,-71 37 36,0-2 0,33-30 0,-48 37-40,0 0-1,-2-2 1,1 0 0,-2-1 0,14-22 0,-23 33-13,1 1 1,-1-1-1,0 0 0,-1 0 1,0-1-1,0 1 0,0 0 1,-1-1-1,0 1 1,0-1-1,0 1 0,-1-1 1,0 1-1,0-1 0,-1 0 1,0 1-1,0-1 0,0 1 1,-1 0-1,0-1 1,0 1-1,-1 0 0,0 0 1,0 0-1,0 1 0,-1-1 1,1 1-1,-8-8 1,-2 0 5,1 1 0,-21-14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16363,'-28'29'185,"6"-8"-121,-4 3-160,6 1-81,0-2-63,-13 14-24,5-4-80,-3 0-56,12-13-64,5-6 464,10-14-200,4-8 56,7-12 104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14379,'0'32'1696,"-6"10"-1047,-12 8-201,1 4 848,1 5-608,3-3-32,9-9-144,4-10-192,7-11-304,6-4-128,7-9-384,-2-5-184,-2-2-1152,-6-2 1456,-10 0-224,-11 1-129</inkml:trace>
  <inkml:trace contextRef="#ctx0" brushRef="#br0" timeOffset="1">0 458 15787,'13'4'1329,"12"3"-913,6-3-136,15-1 432,7-3-200,9-1-480,2-6-264,5-6 304,-3-3-104,-4-3-144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15395,'-14'3'274,"1"0"-1,0 1 1,0 0-1,0 1 1,0 1 0,1 0-1,-1 0 1,2 2-1,-14 9 1,5-2 47,1 1-1,1 0 1,1 2 0,-20 25 0,30-35-221,1 2 1,-1-1-1,2 1 1,-1 0-1,2 0 1,-1 0-1,1 1 0,-4 19 1,7-26-87,0 0 1,1 0-1,0 0 1,-1 1-1,1-1 1,1 0 0,-1 0-1,1 0 1,-1 0-1,1 0 1,0 0-1,1 0 1,-1 0-1,1 0 1,0-1-1,0 1 1,0 0-1,0-1 1,0 1-1,1-1 1,0 0 0,-1 0-1,1 0 1,0 0-1,1-1 1,5 5-1,3-1-5,0 0-1,1-1 1,-1 0-1,1-1 1,0 0-1,1-1 1,-1-1-1,0 0 0,1 0 1,-1-2-1,1 1 1,0-2-1,25-4 1,-14-4 50,-21 3-6,-16-1-13,-4 4 53,0 1-1,0 0 1,0 1 0,0 1 0,-1 0-1,1 1 1,0 1 0,-16 4 0,59-4 208,14-8-474,55-17-1,-57 13-245,62-9 0,-99 19 395,0-1 1,0 1 0,0 0 0,0 0 0,0 0 0,0 0 0,0 0 0,0 0 0,0 1 0,0-1 0,0 1-1,0 0 1,0-1 0,0 1 0,2 1 0,-3-1 20,0 0-1,0 0 1,-1 1-1,1-1 1,0 0-1,-1 0 1,1 0-1,-1 0 1,1 1-1,-1-1 1,0 0-1,1 0 1,-1 1-1,0-1 1,0 0-1,0 1 1,0-1-1,0 0 1,0 1-1,-1-1 1,1 0-1,0 0 1,-1 3-1,-10 36 115,6-22-238,-6 33-1,11-51 111,0 1 0,0-1 0,0 1-1,0-1 1,0 1 0,0-1 0,0 0 0,0 1 0,0-1-1,0 1 1,0-1 0,0 1 0,0-1 0,0 1 0,1-1-1,-1 0 1,0 1 0,0-1 0,0 1 0,1-1 0,-1 0 0,0 1-1,1-1 1,-1 0 0,0 1 0,1-1 0,-1 0 0,0 0-1,1 1 1,-1-1 0,0 0 0,1 0 0,-1 1 0,1-1-1,0 0 1,17-3-233,2-6-21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16876,'13'16'1880,"2"-3"-1304,7-10-280,2 1 1016,16-2-847,5 0-129,9-2-488,1 0-352,1-2-505,-8-1 2282,-12 1-1425,-9 2-113,-16 5 73</inkml:trace>
  <inkml:trace contextRef="#ctx0" brushRef="#br0" timeOffset="1">60 144 12475,'-29'7'1736,"17"3"-808,12-3-368,18-6 1961,10 1-1481,15-2-304,6-2-136,7-3-408,4-1-360,-3-1 216,-4 2-48,-11 4-112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2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18300,'0'0'65,"0"1"1,0-1-1,1 1 1,-1 0-1,0-1 1,0 1-1,0-1 1,1 1-1,-1-1 1,0 1-1,1-1 1,-1 1-1,0-1 1,1 0-1,-1 1 1,1-1-1,-1 1 1,0-1-1,1 0 1,-1 1-1,1-1 1,-1 0-1,1 1 1,-1-1-1,1 0 1,0 0-1,-1 0 1,1 0-1,-1 1 1,1-1-1,-1 0 1,1 0-1,0 0 1,-1 0-1,1 0 1,-1 0-1,1-1 1,0 1-1,26-5 568,-25 5-525,20-7 43,0-1 0,-1-1 0,0-1 0,0 0 0,-1-2 0,0 0-1,-1-2 1,23-20 0,-12 6-576,-1-1 0,-1-1 1,42-60-1,-57 70 57,-12 27 91,-5 12 411,-9 35 74,2 0-1,3 0 1,2 0-1,2 1 1,5 71 0,0-109-363,1-11-106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3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61 12107,'-5'-7'182,"-1"1"0,0 1 1,0-1-1,-1 1 1,1 0-1,-1 1 0,0 0 1,-14-7-1,15 10-121,1-1 0,-1 1 0,1 0 0,-1 0 0,1 0 0,-1 1 0,1-1-1,-1 2 1,0-1 0,1 1 0,-1-1 0,1 1 0,-1 1 0,-5 1 0,-17 9-27,1 0 0,0 2 0,1 1 1,1 1-1,0 1 0,1 1 0,1 2 1,-30 31-1,40-37-63,1 2 1,0-1-1,1 2 0,1 0 1,1 0-1,0 0 0,1 1 1,1 1-1,1-1 0,-8 38 1,3 9-67,-5 124 1,16-184 91,-1 10-7,1 0 0,0 1 0,4 20-1,-4-31 12,1-1 0,1 1 0,-1-1 0,0 0 0,1 0-1,0 1 1,0-1 0,1 0 0,-1 0 0,1-1-1,-1 1 1,1 0 0,0-1 0,1 0 0,-1 0 0,5 4-1,2-1 16,1 0 0,0-1 0,0-1 0,0 1 0,0-1 0,1-1 0,20 3 0,87 5 132,-64-8-107,1-3-1,-1-3 0,1-2 0,-1-2 0,103-28 1,-130 26 39,-1-1 0,0-2 1,-1 0-1,0-2 1,35-25-1,-45 27 47,0-2 1,0 0-1,-1 0 0,-1-2 1,-1 0-1,0 0 1,-1-1-1,15-27 0,-22 34-61,0 0 0,-1-1 0,0 1-1,0-1 1,-1 0 0,-1 0 0,1 0 0,-2 0 0,0 0-1,0-1 1,-1 1 0,-2-21 0,0 24-85,0-1 0,0 1 0,-1-1 1,0 1-1,-1 0 0,0 0 0,0 0 0,0 1 1,-1-1-1,-1 1 0,1 0 0,-1 1 0,0-1 1,0 1-1,-1 0 0,-14-9 0,2 3-258,0 1-1,-1 1 0,0 1 0,-1 1 0,0 1 0,-26-6 1,-6 2-828,-76-6 0,67 11 336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3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78 10586,'-28'-14'247,"-1"2"0,0 1-1,-1 1 1,0 2 0,-1 1 0,0 1-1,-48-3 1,52 8-226,1 2-1,-1 0 1,0 2-1,1 1 1,0 1-1,0 1 1,0 1-1,1 2 1,-31 14-1,26-8 0,2 1 0,-1 2 0,2 1 0,1 1-1,0 1 1,2 1 0,0 2 0,-31 40 0,24-23-11,2 2 1,2 1 0,2 2-1,-35 86 1,53-111 14,0 0 0,1 0 0,1 1 0,1 0 0,1-1 1,0 1-1,2 0 0,1 0 0,1 1 0,0-1 0,2 0 0,0-1 0,2 1 0,0-1 0,2 0 0,0 0 0,1 0 0,1-1 0,15 23 1,-12-23 5,1 0 0,1-1 1,1-1-1,1 0 1,0-1-1,1 0 1,1-2-1,0 0 0,1-1 1,1-1-1,26 14 1,-17-14 2,1 0 0,1-2 0,0-1 1,0-1-1,1-2 0,0-1 0,55 2 0,-22-5 10,1-4-1,0-2 0,89-17 0,-114 12-22,-1-1 0,-1-2 0,0-2 0,0-2 0,-1-1 0,55-33-1,-72 35-5,1-1-1,-2-1 0,0-1 0,-1-1 1,0 0-1,-2-1 0,0-1 0,-2-1 0,25-42 1,-32 49-23,-1-1 0,-1 0 0,0 0-1,-1 0 1,-1-1 0,0 0 0,-1 0 0,-1 0 0,-1 0 0,0 0 0,-1 0 0,0 0 0,-2 0 0,0 0 0,0 0 0,-10-30 0,3 23-23,-1 1 1,-1 0-1,0 1 0,-2 0 0,-1 0 0,-19-22 1,-9-4-330,-57-51 0,44 47-169,-3 3 0,-1 2 1,-3 3-1,-75-39 0,61 49-74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5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22 137 13395,'-2'1'180,"0"0"-1,0 1 1,1-1 0,-1 0-1,0 1 1,0-1 0,1 1-1,-1 0 1,1 0 0,-3 3 0,4-5-163,0 0 0,0 0 0,0 1 1,0-1-1,0 0 0,0 0 1,0 1-1,0-1 0,0 0 0,0 0 1,0 1-1,0-1 0,0 0 1,0 0-1,0 0 0,0 1 0,0-1 1,0 0-1,0 0 0,1 1 1,-1-1-1,0 0 0,0 0 0,0 0 1,0 0-1,1 1 0,-1-1 1,0 0-1,0 0 0,0 0 1,1 0-1,-1 0 0,0 1 0,18 2 548,83-5 387,162-26 0,-227 23-837,277-38 209,287-36-352,-571 75-143,-22 2-76,1 0-1,-1 1 0,0 1 0,1-1 0,-1 1 1,1 0-1,13 3 0,-15-1-109,-2 1-97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39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56 21933,'-15'-5'1120,"17"-4"-2160,12-5 720,18 9 200,9 3-152,17-19-97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13323,'-2'1'120,"0"1"0,0 0-1,1 0 1,-1 0 0,1 0 0,-1 0 0,1 0 0,-1 0 0,1 0 0,0 1-1,0-1 1,0 0 0,1 1 0,-1-1 0,0 1 0,1-1 0,0 1-1,-1-1 1,1 1 0,0-1 0,1 4 0,0-2-76,0-1 0,0-1 0,1 1 0,-1 0-1,1 0 1,0 0 0,-1-1 0,1 1 0,0-1 0,1 0 0,-1 1 0,0-1 0,1 0 0,-1 0-1,1-1 1,5 4 0,35 17 73,1-2 0,0-2 1,71 19-1,-31-11-80,-72-22-31,-1 1 0,0 0 0,0 1 0,0 0 0,0 1 1,-1 0-1,0 1 0,14 13 0,-3 2 8,0 1 1,19 31-1,-33-46-2,0-1-1,0 0 1,0 0-1,1-1 1,0 0-1,1 0 1,10 6-1,6 1 56,37 16-1,-56-28-61,2 2 21,-1 0 0,1 0 0,-1 0 0,0 1 0,0 0 1,0 0-1,-1 1 0,12 12 0,-11-8 0,-1 0 1,1 0-1,-2 0 0,1 1 1,6 21-1,-9-23-8,1 1 0,0-1-1,1 1 1,0-1 0,0-1-1,13 17 1,-14-21 20,0 0 0,0 0 0,1-1 0,0 1 0,-1-1 0,1 0 0,0 0 0,1-1 0,-1 1 0,0-1 0,1 0 0,-1-1 0,11 2 0,23 6 241,77 28 0,-77-23-283,71 17 0,-46-23 8,-42-6 4,0 1 0,0 1 1,28 9-1,-39-8-3,0 1 0,0 0 0,18 13-1,10 6-10,-30-20 4,0 0 0,0 1 0,-1 0 0,0 0-1,0 1 1,0 0 0,-1 0 0,0 1 0,0 0-1,-1 0 1,0 1 0,0 0 0,-1 0 0,-1 0-1,1 0 1,3 14 0,-4-13 4,0 0-1,0 0 0,1-1 1,0 1-1,0-1 1,1 0-1,1 0 1,-1-1-1,1 0 0,1 0 1,-1-1-1,1 0 1,17 11-1,82 59-5,-92-64 3,0 1 1,0 0-1,-1 0 1,17 26-1,-23-32 5,-1 0-1,1 0 0,1 0 0,0-1 0,0 0 0,0-1 0,1 0 0,13 7 1,33 22 21,-48-29-13,0 0 0,1-1 0,0 0 0,0-1 0,0 1 0,1-2 0,-1 1 0,1-1 0,0-1 0,12 2 0,-12-2 8,-1 0 1,1 0 0,-1 1-1,0 0 1,0 1-1,0 0 1,-1 0 0,1 1-1,-1 0 1,0 1-1,0-1 1,-1 1 0,1 1-1,-2 0 1,1 0-1,-1 0 1,9 13 0,3 6 2,-4-7 0,26 30 1,-34-44-7,-1 0 0,1 1-1,0-2 1,1 1 0,-1-1-1,1 0 1,0 0 0,0-1-1,8 3 1,-10-2-93,-4-4-343,-1-5 246,-5-9 63,-4-8-35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3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13739,'9'-9'92,"0"1"-1,0 0 1,0 0-1,1 1 1,0 0 0,1 1-1,-1 1 1,1-1-1,0 1 1,1 1 0,-1 0-1,1 1 1,23-4-1,5 3-118,0 1 0,74 4-1,17 11 8,159 34 0,-163-23 14,528 121-28,-589-122 35,-1 3 1,-1 3-1,-2 2 0,66 43 0,218 174 43,-187-121-24,103 79-4,17-20-14,-101-89-13,4-7-1,4-9 1,3-7 0,3-9-1,3-9 1,2-8-1,2-8 1,241 15 0,-370-49-67,0-3 0,137-12 0,-138-5-2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2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10 13971,'7'-9'2197,"-9"12"-345,-7 15-692,0 6-793,1 0 0,2 0 1,-5 32-1,-5 77-72,14-105-265,-9 134 67,11-162-111,0-1 0,0 1 0,0 0-1,0 0 1,0 0 0,0 0 0,1 0 0,-1 0-1,0 0 1,0 0 0,0 0 0,0 0 0,0 0-1,0 0 1,1 0 0,-1 0 0,0 0 0,0 0-1,0 0 1,0 0 0,0 0 0,1 0 0,-1 0-1,0 0 1,0 0 0,0 0 0,0 0 0,0 0-1,0 0 1,1 0 0,-1 0 0,0 0 0,0 0-1,0 0 1,0 0 0,0 1 0,0-1 0,0 0 0,0 0-1,1 0 1,-1 0 0,0 0 0,0 0 0,0 0-1,0 1 1,0-1 0,0 0 0,0 0 0,0 0-1,0 0 1,0 0 0,0 0 0,0 1 0,0-1-1,0 0 1,0 0 0,0 0 0,0 0 0,6-9-65,2-8-97,0-3-55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3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50 10538,'10'-9'963,"-6"7"-506,0-1-1,0 0 1,-1 0 0,1 0-1,-1-1 1,0 1 0,0-1-1,0 0 1,4-8-1,-17 13 1127,-14 9-667,1 1 0,-35 24 0,29-18-520,24-14-340,-53 34 494,52-32-499,1-1 1,-1 1-1,1 0 0,-1 1 1,1-1-1,-7 12 0,11-16-48,0 0 0,1 0-1,-1 0 1,1 0-1,-1 0 1,1 0-1,0 0 1,-1 0 0,1 0-1,0 0 1,0 0-1,-1 0 1,1 0 0,0 0-1,0 0 1,0 1-1,1-1 1,-1 0 0,0 0-1,0 0 1,0 0-1,1 0 1,-1 0 0,1 0-1,-1 0 1,1 0-1,-1 0 1,1 0 0,-1-1-1,1 1 1,0 0-1,-1 0 1,1 0 0,0-1-1,0 1 1,0 0-1,0-1 1,0 1 0,-1-1-1,3 2 1,4 1-10,-1-1 1,1 1-1,0-1 0,0-1 1,7 2-1,108 11-310,-28-6-45,-90-7 328,-1-1 1,1 1-1,-1 0 0,1 0 1,0 0-1,-1 0 0,0 0 1,1 1-1,-1 0 0,0-1 0,0 1 1,4 3-1,-6-4 21,0 1 0,0-1 0,-1 0 1,1 1-1,0-1 0,0 1 0,-1-1 0,1 1 0,-1-1 0,0 1 0,1-1 0,-1 1 1,0-1-1,0 1 0,0-1 0,0 1 0,0 0 0,0-1 0,0 1 0,-1-1 0,1 1 1,0-1-1,-1 1 0,1-1 0,-1 1 0,0-1 0,0 1 0,1-1 0,-1 0 1,-1 2-1,-5 7 78,1-1 1,-1 0 0,-1 0 0,0-1 0,0 0-1,-1 0 1,1 0 0,-2-2 0,1 1-1,-1-1 1,-19 9 0,12-7 126,-1-2 0,0 1 1,0-2-1,0-1 0,0 0 1,-28 2-1,42-6-209,0 1 1,0-1-1,-1 0 1,1-1 0,0 1-1,0 0 1,1-1-1,-1 0 1,0 0-1,0 0 1,0-1-1,0 1 1,1-1 0,-1 0-1,1 0 1,-1 0-1,1 0 1,0-1-1,0 0 1,0 1-1,0-1 1,0 0 0,-3-6-1,-4-8-108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5228 6777,'4'-12'2315,"-4"11"-2087,0 0 0,0 0 1,0 0-1,0 0 0,1 0 0,-1 0 0,0 0 1,0 0-1,1 0 0,-1 0 0,1 0 0,-1 0 1,1 1-1,-1-1 0,1 0 0,-1 0 0,1 0 1,0 1-1,0-1 0,-1 0 0,1 1 0,0-1 0,0 1 1,0-1-1,-1 1 0,1-1 0,0 1 0,0 0 1,0-1-1,0 1 0,2 0 1710,-2-1-2464,0 1 522,-1-1 1,1 1-1,0 0 0,-1-1 1,1 1-1,-1-1 0,1 1 1,-1-1-1,1 1 0,-1-1 1,1 1-1,-1-1 1,0 1-1,1-1 0,-1 1 1,0-1-1,0 0 0,1 1 1,-1-2-1,-1-3 250,1 14-411,0-9 159,-1 1-1,-1 0 3,2-1-8,-9 16 301,5-11-338,4-5 52,-28-28-253,0-12 92,2-2-1,2-1 0,2-1 1,2-1-1,1 0 0,3-2 1,-13-59-1,-27-210 32,-31-124-625,-176-287-308,78 212 1137,139 376-41,-26-90 70,-41-117 152,-111-363 209,195 592-373,-20-179 1,13-122 259,36 415-352,-5-39 67,-2 0 0,-1 0-1,-3 0 1,-1 1 0,-23-51-1,21 45 182,13 41-207,0-1 1,-1 1 0,0 0-1,0 0 1,0 0 0,-1 0-1,0 0 1,0 1 0,-1-1-1,1 1 1,-1 0 0,0 0-1,0 0 1,-7-5 0,3 4-23,0 2 1,0-1 0,0 1 0,0 1 0,-1-1 0,0 1-1,1 1 1,-1 0 0,0 0 0,0 1 0,-18-1 0,-10 1-14,-58 8 0,69-4-25,-6 1-70,21-2-48,-1-1 0,0 0 0,0 0 0,-16-2 1,28 1 120,-1 0 0,1 0 0,-1 0 0,0-1 0,1 1 0,-1 0 0,0 0 0,1 0 0,-1 0 0,1 0 0,-1-1 1,1 1-1,-1 0 0,0-1 0,1 1 0,-1 0 0,1-1 0,-1 1 0,1-1 0,0 1 0,-1 0 0,1-1 0,-1 1 1,1-1-1,0 1 0,-1-1 0,1 0 0,0 1 0,0-1 0,-1 1 0,1-1 0,0 0 0,0 1 0,0-1 1,0 0-1,0-1-10,0 0 0,1 1-1,-1-1 1,1 0 0,0 1 0,-1-1 0,1 1 0,0-1 0,0 1 0,0-1 0,0 1 0,2-3 0,17-13-271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879 1 11955,'-64'8'1203,"1"3"0,-86 26 0,48-11-522,90-24-612,-195 51 748,149-35-812,-84 37 0,133-51-44,1-1-1,0 1 1,1 1-1,-1-1 1,1 1-1,0 0 1,0 1-1,0-1 1,-9 13 0,13-16 15,1 1 0,-1 0 0,1-1 0,0 1 0,0 0 0,0 0 0,0-1 0,0 1 1,0 0-1,1 0 0,-1 0 0,1 0 0,0 0 0,0 0 0,0 0 0,1 0 1,-1 0-1,1 0 0,-1 0 0,1 0 0,0 0 0,0 0 0,0 0 0,1-1 1,-1 1-1,1 0 0,-1-1 0,1 0 0,4 5 0,3 3-48,1-1 0,0 0 0,0 0 0,1-1 0,0 0 0,1-1 0,0 0 0,18 7-1,109 35-218,-42-25 148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15443,'-7'0'1369,"6"5"-729,2 3-216,13 4 504,4 2-184,6 3-104,2-1-64,7-3-392,5-3-296,1-7-672,0-3-544,-5-9 1048,-4-1-240,-2-7-200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7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17172,'-18'39'1472,"-9"15"-1000,1 7-192,6 6 440,4 0-144,10-5-616,6-8-368,6-14 432,1-21-136,2-32-176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8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17356,'-4'0'1720,"4"3"-1224,17-1-176,15-1 832,15-1-679,8 0-97,6 0-280,2-1-264,-1 1-649,-3-2-135,-16 2 672,-12 0-184,-19 6-200</inkml:trace>
  <inkml:trace contextRef="#ctx0" brushRef="#br0" timeOffset="1">70 121 15099,'13'8'1593,"13"3"-1121,16-7-144,5 0 584,6-1-344,4-2-192,1-3 1377,0-4-1449,-9-3 8,-7 1 80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9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11 15059,'-6'-2'160,"1"0"1,-1 0-1,0 1 0,0 0 0,0 0 1,0 0-1,0 0 0,0 1 0,0 0 1,0 1-1,0-1 0,0 1 0,0 0 1,1 1-1,-1-1 0,0 1 0,1 0 1,-10 5-1,-3 2 32,0 0 1,1 1 0,0 1-1,0 0 1,1 1-1,1 1 1,-14 15-1,20-19-119,1 1-1,0 0 1,0 0-1,1 1 1,1 0-1,-1 0 1,2 0-1,0 1 1,0 0 0,1 0-1,0 0 1,-2 16-1,6-23-48,-1-1 0,1 1-1,0-1 1,0 1 0,0-1-1,1 1 1,0-1 0,0 1 0,0-1-1,0 0 1,0 1 0,1-1 0,0 0-1,0 0 1,0 0 0,0 0 0,1 0-1,0-1 1,6 7 0,-5-6-1,1 0 0,0 0 0,0-1 0,1 1-1,-1-1 1,1-1 0,-1 1 0,1-1 0,0 0 0,0 0 0,0-1 0,0 1 0,1-1 0,6 0 0,-1-1 28,0 0 0,0-1 0,-1 0-1,1-1 1,-1 0 0,22-8 0,-26 8-4,-1-1 0,0 1-1,0-1 1,0 0 0,0-1 0,0 1-1,-1-1 1,0 0 0,1-1 0,-2 1 0,1-1-1,0 0 1,5-8 0,-9 12-28,0-1 0,0 0 0,0 1 0,0-1 0,-1 0 0,1 0 0,0 1 0,-1-1 0,1 0 0,-1 0 0,0 0 0,1 0 0,-1 0 0,0 0 0,0 0 0,0 1 0,-1-1 0,1 0 0,0 0 0,-1 0 0,1 0 0,-1 0 0,0 1 0,1-1 0,-1 0 0,0 0 0,0 1 0,0-1 0,-1 1 0,1-1 0,0 1 0,0-1 0,-1 1 0,1 0 0,-1-1 0,1 1 0,-1 0 0,1 0 0,-4-1 0,-2-2 17,0 1 1,-1 0 0,0 1 0,1-1 0,-1 1-1,0 1 1,0-1 0,-10 1 0,16 1-40,-48 1 3,47-1-37,1 0 0,-1 1 0,0-1 0,1 1 0,-1-1 0,1 1 0,-1 0 0,1 0 0,-1 0 0,1 1 0,0-1 1,0 1-1,-1-1 0,1 1 0,0 0 0,-2 2 0,4-4 6,0 1 0,-1-1 0,1 0 0,0 1 1,0-1-1,0 1 0,-1-1 0,1 0 0,0 1 0,0-1 1,0 1-1,0-1 0,0 1 0,0-1 0,0 1 0,0-1 0,0 0 1,0 1-1,0-1 0,0 1 0,0-1 0,1 1 0,-1-1 0,0 0 1,0 1-1,0-1 0,1 1 0,-1-1 0,0 0 0,0 1 1,1-1-1,-1 0 0,0 1 0,1-1 0,-1 0 0,0 1 0,1-1 1,-1 0-1,0 0 0,1 0 0,-1 1 0,1-1 0,-1 0 0,1 0 1,-1 0-1,0 0 0,1 0 0,24 6-1015,-10-6 678,1-1 0,27-4 1,2-3-340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9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15555,'-1'2'246,"0"0"-1,0 1 1,0-1-1,0 0 1,0 0-1,-1 0 1,1 0-1,-1 0 1,0 0-1,1 0 0,-4 2 1,-2 4 280,-2 3 152,1 0 0,0 1 1,1 1-1,-8 17 0,13-27-616,1 0 1,0 1-1,0-1 0,0 1 0,1-1 0,-1 1 1,1-1-1,0 1 0,0-1 0,1 6 0,-1-7-39,0 0 0,1-1-1,0 1 1,-1 0 0,1 0-1,0-1 1,0 1 0,0-1-1,0 1 1,0-1 0,0 1-1,1-1 1,-1 0 0,0 1-1,1-1 1,-1 0 0,1 0-1,-1 0 1,1 0 0,0 0-1,1 0 1,5 2-171,0 0 0,0-1 0,0 0 0,1 0 0,-1-1 0,0 0 0,1-1 0,-1 0 0,1 0 0,-1-1 0,0 0 0,10-2 0,-8 1-459,-1-1-1,0 0 0,-1 0 1,1 0-1,0-1 1,-1-1-1,0 1 1,0-1-1,0-1 0,12-10 1,-35 35 1570,1 1-1,0 0 1,2 1-1,0 0 1,-11 31 0,20-44-848,1 1 0,0-1 0,0 0 1,-1 16-1,3-23-114,0-1 0,0 0 0,0 0 0,0 0 0,0 1 0,0-1 0,0 0 0,0 0 0,0 0 0,0 0 0,0 1 0,0-1 0,0 0 0,0 0 0,0 0 0,0 0 0,0 1 0,0-1 0,1 0 0,-1 0 0,0 0 0,0 0 0,0 0 0,0 1 0,0-1 0,0 0 0,1 0 0,-1 0 0,0 0 0,0 0 0,0 0 0,0 0 0,0 1 0,1-1 0,-1 0 0,0 0 0,14 0-131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18316,'16'-3'1880,"4"-1"-1392,6 1-256,2-1 1441,7 0-1537,5 1-240,2-2-624,-2 1-177,3 0 649,-3 0-176,-4-4-152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3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1122 20 8698,'0'0'56,"0"-1"1,0 1-1,1-1 1,-1 1-1,0-1 1,0 1-1,0-1 1,0 1-1,0-1 1,0 1-1,0-1 1,0 1-1,0-1 1,0 1-1,0-1 1,0 1-1,0-1 0,0 1 1,-1-1-1,1 1 1,0-1-1,0 1 1,0-1-1,-1 1 1,1-1-1,0 1 1,-1-1-1,1 1 1,0 0-1,-1-1 1,1 1-1,-1 0 1,1-1-1,-1 1 1,1 0-1,-1 0 1,1-1-1,0 1 1,-1 0-1,0 0 0,1 0 1,-1 0-1,1-1 1,-1 1-1,0 0 1,-33-1 684,26 1-319,-54 5 160,0 3 1,-101 26-1,138-29-537,-297 80-44,232-56-67,-132 63 0,206-84 40,0 0 0,1 1 0,-28 22-1,39-29 18,1 1-1,0 0 0,1 1 0,-1-1 0,0 0 0,1 1 1,0-1-1,-1 1 0,-2 7 0,5-8 3,-1-1-1,1 0 1,-1 1-1,1-1 1,0 0-1,0 1 1,0-1-1,0 1 1,0-1-1,0 0 1,1 1-1,0-1 1,-1 0-1,1 1 1,0-1-1,0 0 1,0 0-1,2 4 1,0-2 1,0-1-1,-1 1 1,1-1 0,1 0 0,-1 0-1,0 0 1,1 0 0,0-1 0,-1 0 0,1 1-1,0-1 1,8 2 0,4 2 6,35 6-1,-38-9 4,132 21 102,201 6 0,21 3-111,-263-17-28,3 0-13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1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18556,'-6'20'1424,"-1"0"-1080,-3-2-128,4 7 425,2-1-321,4 0-32,3-2-56,8-3-232,8-5-192,7-6-416,2-3-233,3-7 2130,-1-3-1409,-3-5-24,-3-2 8</inkml:trace>
  <inkml:trace contextRef="#ctx0" brushRef="#br0" timeOffset="1">219 191 15627,'-8'22'1473,"-2"1"-921,3 2-176,4 0 600,3-4-160,11-5-384,5-6-256,11-8-704,6-4 568,9-7-152,4-2-144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1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6 13683,'-11'10'816,"-36"34"1196,44-40-1823,0-1 0,1 0 1,-1 1-1,1-1 0,0 1 1,0 0-1,0 0 0,1 0 1,-1 0-1,1 0 0,0 0 1,-1 5-1,2-7-148,0 0 0,1 0 0,-1 0 0,0 0 0,1 0 0,0-1 0,-1 1 0,1 0 1,0 0-1,0-1 0,0 1 0,0 0 0,0-1 0,1 1 0,-1-1 0,0 1 0,1-1 0,-1 0 0,1 1 0,-1-1 0,1 0 0,-1 0 0,1 0 0,0-1 0,0 1 0,0 0 1,-1 0-1,1-1 0,0 1 0,2-1 0,7 3-13,0-1 0,0 0 0,20 1 1,-20-3 6,0 0 1,0-1-1,0 0 1,0-1-1,20-6 1,-27 7 27,1 0 0,-1-1 1,0 0-1,1 0 0,-1 0 1,0 0-1,-1-1 0,1 1 1,0-1-1,-1 0 0,1 0 1,-1-1-1,0 1 0,0-1 1,0 1-1,3-8 0,-5 10-19,0-1 0,0 0 0,-1 0 0,1 0 0,-1 0 0,1 0 0,-1 0 0,0 0 0,0 0 0,1 0 0,-2 0 0,1 0 0,0 0 0,0 0 0,-1 0 0,1 0 0,-1 0 0,1 0 0,-2-2 0,0 1 5,0 0 0,0 0-1,0 1 1,0-1 0,0 0-1,-1 1 1,1 0 0,-1-1-1,1 1 1,-6-2 0,0-1-42,-1 0 0,0 1 0,0 1 0,0 0 0,0 0 0,-1 0 1,-10 0-1,-17 1-402,36 2 318,-1-1 0,1 1 0,-1 0-1,1 1 1,-1-1 0,1 0 0,0 0 0,-1 0-1,1 1 1,0-1 0,-1 1 0,1-1 0,0 1 0,-1 0-1,1-1 1,0 1 0,0 0 0,0 0 0,0 0-1,0 0 1,0 0 0,-1 1 0,2-1 53,0-1 0,0 0 0,0 1 0,0-1 0,1 1 0,-1-1 0,0 1 0,0-1 0,1 0 0,-1 1 1,0-1-1,1 0 0,-1 1 0,0-1 0,1 0 0,-1 1 0,0-1 0,1 0 0,-1 0 0,1 0 0,-1 1 0,1-1 0,-1 0 0,0 0 0,1 0 1,-1 0-1,1 0 0,-1 0 0,1 0 0,0 0 0,19 5-260,-16-5 174,21 4-380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2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53 14131,'-12'-2'420,"-1"0"1,1 0-1,-1 1 0,1 1 1,-1 0-1,0 1 1,1 0-1,-1 1 0,1 1 1,-1 0-1,1 0 0,0 1 1,0 1-1,1 0 0,-1 0 1,1 1-1,0 1 0,1 0 1,-11 9-1,19-15-375,0 1 0,0 0-1,0 0 1,1 0 0,-1 0-1,1 0 1,-1 0 0,1 1-1,0-1 1,0 0 0,0 1-1,0-1 1,0 1 0,1-1-1,-1 1 1,1-1 0,0 1-1,-1 4 1,2-5-30,-1 0 1,1 0-1,0 1 0,-1-1 1,1 0-1,0 0 0,0 0 0,1 0 1,-1 0-1,0 0 0,0-1 1,1 1-1,0 0 0,-1-1 1,1 1-1,0-1 0,-1 1 1,1-1-1,0 0 0,0 0 0,2 2 1,8 2 3,0-1 0,0 1 0,0-2 0,0 0 0,1 0 0,-1-1 0,1-1 0,0 0 0,-1 0 0,1-2 0,0 1 0,-1-2 0,1 0 0,-1 0 0,1-1 0,-1 0 0,0-1 0,0-1 0,0 0 0,-1-1 0,15-8 0,-23 12-9,-1 0 0,1-1 0,0 1-1,-1 0 1,1-1 0,-1 0-1,0 1 1,0-1 0,0 0 0,0 0-1,0 0 1,0 0 0,-1-1-1,0 1 1,0 0 0,0-1 0,0 1-1,0 0 1,-1-1 0,1 1-1,-1-1 1,0 1 0,0-1-1,0 0 1,-1 1 0,1-1 0,-2-3-1,1 2-51,-1 0 1,0 1-1,-1-1 0,1 1 0,-1-1 0,0 1 0,0 0 1,0 0-1,0 0 0,-1 0 0,0 1 0,0-1 0,0 1 0,0 0 1,0 0-1,-1 1 0,-8-5 0,-32-8-1214,44 14 1199,-1 1-1,0-1 0,1 1 0,-1-1 0,0 1 0,0 0 1,0 0-1,0 0 0,1 0 0,-1 0 0,0 0 0,0 0 1,0 0-1,1 1 0,-1-1 0,0 1 0,1 0 0,-1-1 1,0 1-1,1 0 0,-1 0 0,-2 2 0,-2 10-533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2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68 353 17980,'0'14'1824,"-10"9"-1080,-6-3-312,0 5 1105,2-1-673,5 2-344,6-2-72,13-5-272,6-2-136,16-5-232,1-4-104,1-5-320,0-4-312,-1-11 696,-5-1-168,-3-5-24</inkml:trace>
  <inkml:trace contextRef="#ctx0" brushRef="#br0" timeOffset="1">89 49 20564,'-21'-3'1761,"15"3"-1281,2-1-312,11 0 488,6-5-560,15-6 64,5 2-112,-1-5-216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9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18044,'0'1'520,"-1"0"-184,1 7-88,0 13-112,1 8 504,-1 7-184,5-5-256,-1 8-128,2 2-296,2 0-280,2-13 1969,0-3-1417,2-18 40,-1-13 40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9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16083,'-8'4'337,"0"1"0,0 0 1,0 0-1,1 0 0,-14 13 0,16-13-83,-6 4-97,1 1 0,-13 16 0,21-23-154,0 0 1,-1-1-1,1 1 1,1 0-1,-1 1 1,0-1-1,1 0 1,-1 0-1,1 1 1,0-1-1,0 1 1,1-1-1,-1 1 1,1-1-1,-1 4 1,2-5-10,0 0 1,-1 0 0,1 0-1,0 0 1,0 0 0,0 0 0,0 0-1,0-1 1,1 1 0,-1 0-1,0-1 1,1 1 0,-1-1-1,1 0 1,0 1 0,-1-1 0,3 1-1,36 18-68,-31-16 50,65 27-63,-40-18 67,-1 2-1,47 28 1,-78-42 21,1 1-1,0 0 1,-1 0-1,1 0 1,-1 0-1,0 0 1,1 1-1,-1-1 1,0 1-1,-1-1 1,1 1-1,0 0 1,-1 0-1,2 4 1,-2-5 16,-1-1 1,0 1 0,0 0 0,0-1 0,0 1 0,0 0 0,-1-1 0,1 1 0,0-1-1,-1 1 1,1 0 0,-1-1 0,0 1 0,1-1 0,-1 0 0,0 1 0,0-1 0,0 1 0,0-1-1,0 0 1,0 0 0,0 0 0,-1 0 0,1 0 0,0 0 0,-1 0 0,1 0 0,-1 0 0,-2 1-1,-4 2 146,0-1 0,0 1 0,-1-2 0,1 1 1,-1-1-1,0 0 0,0-1 0,0 0 0,0 0 0,-13-2 0,5 0 158,1 0 0,-1-2 0,1 0 1,-28-9-1,41 11-390,0 0 1,0-1-1,0 1 0,0-1 1,0 1-1,0-1 0,-4-4 1,6 5 37,1 1 0,0 0 0,-1-1 0,1 1 0,-1-1 0,1 0 0,0 1 0,-1-1 0,1 1 0,0-1 0,0 0 0,-1 1 0,1-1 0,0 1 0,0-1 0,0 0 0,0 1 0,0-1 0,0 0 0,0 1 0,0-1 0,0 0 0,0 1 0,0-1 0,0 0 0,1 1 0,-1-1 0,0 1 0,0-1 0,1 0 0,-1 1 0,0-1 0,1 1 0,-1-1 0,0 1 0,1-1 0,-1 1 0,1-1 0,-1 1 0,1-1 0,-1 1 0,1 0 0,0-1 0,-1 1 0,1-1 0,21-11-400,12-3-136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0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15123,'1'5'1585,"9"2"-1065,7-3-200,6 0 944,15-2-752,5-1-128,7-1-280,3-3-232,-2 1-480,-2-1-168,-16-3 560,-4 2-184,-21 4-192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0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28 13203,'-7'10'1544,"7"-1"-968,11-6-192,8-2 977,10-2-673,5-5-128,6 2-272,2-2-272,-1-3 88,-3-1-64,-11-4-96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1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17060,'1'0'53,"0"1"0,-1-1 1,1 0-1,0 1 0,0-1 0,-1 1 1,1 0-1,0-1 0,0 1 1,-1-1-1,1 1 0,-1 0 1,1 0-1,-1-1 0,1 1 0,-1 0 1,1 0-1,-1 0 0,0-1 1,1 1-1,-1 0 0,0 0 0,0 0 1,0 0-1,1 0 0,-1 0 1,0 0-1,0 0 0,0-1 1,-1 1-1,1 0 0,0 0 0,0 0 1,0 0-1,-1 1 0,-10 40 314,9-36-141,-11 38 234,-42 148 484,52-183-940,1 0 0,1 0-1,0 0 1,0 0 0,1 17-1,0-25-5,0 1-1,0 0 1,1-1 0,-1 1-1,1 0 1,-1-1-1,1 1 1,0-1-1,-1 1 1,1-1-1,0 1 1,0-1-1,0 0 1,0 1-1,0-1 1,0 0-1,1 0 1,-1 0-1,0 0 1,1 0-1,-1 0 1,0 0-1,1 0 1,-1-1-1,1 1 1,-1 0-1,1-1 1,0 1-1,-1-1 1,1 0-1,0 1 1,-1-1-1,1 0 1,0 0-1,-1 0 1,1 0-1,0-1 1,1 1-1,154-20-1170,-142 17 880,-9 2 229,0 0 0,-1 0 1,1 0-1,0-1 1,-1 0-1,1 0 1,8-6-1,6-8-273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7 16804,'1'4'83,"-1"-1"-1,0 1 1,-1-1 0,1 0 0,0 1 0,-1-1 0,0 0 0,0 1 0,0-1 0,0 0 0,-1 0 0,-1 3 0,-3 10 35,-59 279 1793,65-295-1911,-3 23 334,3-16-131,4-15-113,6-25-103,-3 0 0,-1-1 1,-1 0-1,0-38 0,-4 53-25,4-129-72,-7 136 161,2 14 115,1 0-149,-1 0 0,0 0 1,1 0-1,0 0 0,0 0 1,-1-1-1,1 1 1,0 0-1,0 0 0,1-1 1,1 3-1,4 3 1,0-1-1,1-1 0,0 1 1,0-1-1,0-1 1,0 0-1,1 0 1,-1 0-1,1-1 1,0 0-1,0-1 1,1 0-1,-1 0 0,0-1 1,0-1-1,1 1 1,15-2-1,-13 0 21,-1 0 0,1-1 0,0 0 0,0-1 0,-1-1 1,1 1-1,-1-2 0,0 1 0,0-2 0,-1 1 0,0-2 0,0 1 0,13-12 0,-23 18-38,1 0 0,-1 0 0,0-1 0,0 1 0,0 0-1,0 0 1,0 0 0,0 0 0,0 0 0,0 0 0,0 0 0,0 0 0,0-1 0,0 1 0,1 0 0,-1 0 0,0 0 0,0 0-1,0 0 1,0 0 0,0 0 0,0 0 0,0 0 0,1 0 0,-1 0 0,0 0 0,0 0 0,0 0 0,0 0 0,0 0 0,0 0-1,1 0 1,-1 0 0,0 0 0,0 0 0,0 0 0,0 0 0,0 0 0,0 0 0,1 0 0,-1 0 0,0 0 0,0 0 0,0 0-1,0 0 1,0 0 0,0 1 0,0-1 0,0 0 0,1 0 0,-1 0 0,0 0 0,0 0 0,0 0 0,0 12-14,-8 29-27,3-17 19,-6 79-129,11-92 183,0 1 0,0-1 0,1 1 0,1-1 0,0 1 0,6 18 0,4-8-17,0-10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17620,'11'-10'1200,"-8"16"-1056,0 8-88,-3 15 208,0 5-184,0 13-440,1 2-192,1-2-184,1-4 24,-3-13 392,-5-8-169,0-16-15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2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17212,'-4'8'1328,"7"7"-992,2 0-144,0 3 392,3 1-216,9 0-192,3-2 88,5-7-128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3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17836,'13'4'1400,"-4"15"-1056,-8 2-128,-1 9 488,-3 11-256,0 4-287,0 6-185,1-4-529,0-3-271,2-6 656,4-7-184,11-9-120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4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12411,'14'2'1349,"-3"0"3559,-26 6-3256,3 1-1548,2-1-1,-1 1 0,1 1 0,0 0 1,1 1-1,0-1 0,1 2 1,-9 15-1,14-21-108,0 1 0,0-1 0,1 1 0,-1-1 0,1 1 0,1 0 0,0 0 0,-1 8 0,2-11-13,0 1 1,0-1 0,0 0-1,1 1 1,0-1 0,0 0-1,0 1 1,1-1 0,-1 0-1,1 0 1,0 0 0,0 0-1,5 7 1,0-3-76,0 1 1,1-1-1,0-1 1,0 1 0,1-2-1,0 1 1,13 7-1,74 32-769,-28-16 153,-63-27 628,0 0 1,0 0-1,0 0 1,0 1-1,8 7 1,-12-10 81,-1-1 0,1 1 0,-1 0 0,1-1 0,0 1 1,-1 0-1,1 0 0,-1-1 0,1 1 0,-1 0 0,0 0 1,1 0-1,-1 0 0,0 0 0,0 0 0,1-1 0,-1 1 0,0 0 1,0 0-1,0 0 0,0 0 0,0 0 0,0 0 0,-1 0 1,1 0-1,0 0 0,0 0 0,-1-1 0,1 1 0,0 0 0,-1 0 1,1 0-1,-1 0 0,1-1 0,-1 1 0,0 0 0,1-1 1,-1 1-1,0 0 0,1-1 0,-1 1 0,0-1 0,-1 2 1,-6 2 113,0 1 1,0-1 0,0-1 0,-1 1-1,1-1 1,-1-1 0,0 0 0,-14 2 0,-74 2 1086,90-6-1131,-11 1 267,0-1 0,-25-4 0,39 3-347,0 1 0,0-1-1,1 0 1,-1 0 0,1 0 0,-1-1-1,1 1 1,-1-1 0,1 0 0,0 0-1,0 0 1,0 0 0,0 0 0,0-1 0,0 1-1,0-1 1,1 0 0,-3-3 0,4 3-48,0 1 0,0 0 1,0-1-1,0 1 1,1-1-1,-1 1 1,1-1-1,0 1 1,0-1-1,0 1 1,0-1-1,0 1 1,0-1-1,2-4 1,13-35-270,9-1-93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4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7 18756,'1'-7'1560,"-1"8"-1176,-4 5-152,0 8 705,-2 4-305,2 5-320,1 5-120,1 4-272,2 4-216,3-5 136,3-6 112,3-11-64,-1-3-56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6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20 13987,'0'0'42,"0"0"0,-1 0 0,1 0 0,0 0 0,0 0 0,0 0-1,0 0 1,0 0 0,-1 0 0,1 0 0,0 0 0,0 0 0,0 0 0,0 0 0,-1 0 0,1 0 0,0 0 0,0 0 0,0 0-1,0 0 1,0 0 0,0 0 0,-1 1 0,1-1 0,0 0 0,0 0 0,0 0 0,0 0 0,0 0 0,0 0 0,0 1 0,0-1-1,0 0 1,-1 0 0,1 0 0,0 0 0,0 0 0,0 1 0,0-1 0,0 0 0,0 0 0,0 0 0,0 0 0,0 0 0,0 1-1,0-1 1,0 0 0,0 0 0,0 0 0,0 0 0,0 0 0,0 1 0,1-1 0,-1 0 0,0 0 0,0 0 0,9 12 1173,15 9-251,-17-18-920,-1 0-1,1 0 1,0-1 0,0 0-1,0-1 1,0 1 0,0-1-1,0-1 1,0 1 0,0-1-1,0-1 1,0 1 0,0-1-1,0 0 1,0-1 0,11-3-1,-7 1-104,0 0 0,0-1-1,0 0 1,0-1-1,-1 0 1,1-1-1,-2 0 1,17-15-1,-27 24 72,-1 1-1,1-1 1,0 0-1,0 1 1,0-1 0,1 1-1,-1-1 1,0 1-1,1 0 1,0-1-1,-1 1 1,1 0-1,0-1 1,1 4-1,-1-5-15,0 1-1,0 0 0,1 0 0,-1-1 0,0 1 1,1 0-1,-1-1 0,1 1 0,0 0 1,0-1-1,-1 1 0,1-1 0,0 1 1,0-1-1,0 0 0,1 1 0,-1-1 0,0 0 1,0 0-1,1 0 0,-1 1 0,1-2 1,-1 1-1,1 0 0,-1 0 0,1 0 1,0-1-1,-1 1 0,3 0 0,5 0-8,0 1 0,0-2 0,0 1 0,0-1 0,14-2 0,18-6-48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28 17404,'0'13'616,"-2"-1"0,-3 19 0,3-21-456,0-1-1,0 0 1,1 1 0,1-1-1,0 13 1,0-21-143,0 1 0,0-1 1,1 0-1,-1 1 0,0-1 0,1 1 1,-1-1-1,1 0 0,-1 0 1,1 1-1,0-1 0,0 0 0,-1 0 1,1 0-1,0 0 0,0 0 1,0 0-1,0 0 0,0 0 0,1 0 1,-1 0-1,0 0 0,0-1 1,0 1-1,1 0 0,-1-1 0,0 1 1,1-1-1,-1 0 0,0 1 1,1-1-1,-1 0 0,1 0 1,-1 0-1,0 0 0,1 0 0,1 0 1,4-1 0,0 0 0,-1-1 1,1 0-1,0 0 0,-1 0 1,10-5-1,11-8 8,-1-2 0,0 0 0,-2-2-1,0 0 1,40-43 0,-48 44 5,-19 21-24,-2 2 0,-2 7-11,0 0-1,0 1 1,1 0-1,1 0 0,0 1 1,1 0-1,1 0 1,0 0-1,1 0 1,0 0-1,0 17 1,2-28 21,1-1 1,-1 1 0,0-1 0,1 1 0,-1-1 0,1 1 0,0-1 0,0 1 0,0-1 0,0 0 0,0 0 0,0 1 0,1-1 0,-1 0 0,1 0 0,-1 0 0,1 0 0,0-1 0,0 1 0,0 0 0,0-1-1,0 1 1,0-1 0,0 0 0,0 0 0,1 0 0,-1 0 0,0 0 0,1 0 0,-1-1 0,1 1 0,-1-1 0,1 1 0,-1-1 0,1 0 0,-1 0 0,1 0 0,4-1 0,-1-1-3,0 0 0,0 0 1,-1 0-1,1-1 0,5-3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9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122 225 18084,'-20'15'1368,"-3"10"-1032,-3 7-120,3 7 264,3 5-64,12 2-15,6 0-1,11-8-112,10 0-80,8-14-40,6-2-24,3-8-136,-1-5-144,-3-11-528,-3-9-185,-11-18 665,-5-8-144,-7-13-168</inkml:trace>
  <inkml:trace contextRef="#ctx0" brushRef="#br0" timeOffset="1">71 16 18020,'-18'-11'1752,"7"6"-1144,21 8 385,7 3-801,5 0-472,2-1 304,-1 1-120,-2-3-129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0 18036,'-15'5'390,"1"1"0,0 0 0,0 1 0,0 0 0,1 1 0,0 1 1,-18 15-1,16-11-235,1 1 0,0 0 1,0 1-1,2 1 0,-15 21 1,27-35-173,-1-1 0,0 1 1,0-1-1,0 1 1,1 0-1,-1-1 0,1 1 1,-1-1-1,1 1 0,-1 0 1,1 0-1,0-1 1,0 1-1,0 0 0,0-1 1,0 1-1,1 3 0,0-4-6,-1-1 0,1 1-1,-1 0 1,1 0-1,-1-1 1,1 1-1,0-1 1,-1 1-1,1-1 1,0 1 0,-1-1-1,1 1 1,0-1-1,0 1 1,0-1-1,-1 0 1,1 1 0,0-1-1,0 0 1,0 0-1,0 0 1,0 0-1,-1 0 1,1 0 0,0 0-1,0 0 1,0 0-1,0 0 1,0 0-1,-1-1 1,1 1 0,0 0-1,0 0 1,0-1-1,0 0 1,8-2-179,-1-1 0,-1 0 1,1 0-1,0-1 0,-1 0 1,9-8-1,40-39-822,-49 44 858,14-19-307,-15 19 331,-14 17 247,-2 5-25,1 0-1,0 1 0,1 0 0,1 0 1,0 1-1,1-1 0,0 2 0,2-1 1,0 0-1,0 1 0,0 19 0,4-30-56,0 0 0,0 0 1,1 0-1,2 11 0,-2-14-13,0-1-1,-1 0 1,1 0 0,0 1 0,0-1 0,0 0-1,0 0 1,1 0 0,-1 0 0,1 0 0,-1 0 0,1 0-1,-1-1 1,3 3 0,-3-4-8,-1 0 0,0 0 0,0 1 0,0-1-1,1 0 1,-1 0 0,0 0 0,0 0 0,1 0 0,-1 1 0,0-1 0,0 0-1,1 0 1,-1 0 0,0 0 0,1 0 0,-1 0 0,0 0 0,0 0-1,1 0 1,-1 0 0,0 0 0,0 0 0,1 0 0,-1 0 0,0 0 0,1 0-1,-1-1 1,0 1 0,0 0 0,0 0 0,1 0 0,-1 0 0,0 0 0,0-1-1,1 1 1,-1 0 0,0 0 0,0 0 0,0-1 0,0 1 0,1 0 0,-1 0-1,0-1 1,0 1 0,0 0 0,0 0 0,0-1 0,0 1 0,0 0-1,0 0 1,0-1 0,0 1 0,0 0 0,0-1 0,0 1 0,0-1 0,0-15 16,-4 0-22,-1 0 1,-1 0-1,0 1 1,-1 0-1,0 0 1,-16-22-1,5 6-30,-7-11-4,8 14 164,-25-57-1,41 84-108,1 0 0,-1 0-1,1 0 1,0 0-1,-1 0 1,1 0-1,0 0 1,0 0-1,0 0 1,0 0 0,-1 0-1,2 0 1,-1 0-1,0 0 1,0 0-1,0 0 1,0 0-1,1 0 1,-1 0 0,1-1-1,0 1-1,-1 0-1,1 1 1,0-1 0,-1 1-1,1-1 1,0 1-1,0-1 1,-1 1 0,1-1-1,0 1 1,0 0 0,0-1-1,0 1 1,0 0-1,-1 0 1,1 0 0,0 0-1,2 0 1,5 0 49,0 1 1,1 0-1,-1 1 0,10 3 0,-9-3-40,15 4-41,250 60-1310,-212-53 1031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40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18932,'13'9'1584,"8"-2"-1152,9-2-183,12 0 463,5-1-304,2-4-752,-2-3 1816,-5-1-1352,-9-2-24,-12 2-24</inkml:trace>
  <inkml:trace contextRef="#ctx0" brushRef="#br0" timeOffset="1">0 235 16756,'20'12'1424,"17"-13"-1064,6-5-152,10-2 192,2-2-376,2-3 224,-1-3-64,-12 0-280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1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35 15771,'-21'6'1457,"20"-6"-1431,1 1 1,0-1 0,-1 0 0,1 0-1,0 0 1,0 0 0,-1 0-1,1 0 1,0 1 0,0-1 0,-1 0-1,1 0 1,0 1 0,0-1-1,-1 0 1,1 0 0,0 1 0,0-1-1,0 0 1,-1 0 0,1 1-1,0-1 1,0 0 0,0 1 0,0-1-1,0 0 1,0 1 0,0-1-1,0 0 1,0 0 0,0 1 0,0-1-1,0 0 1,0 1 0,0-1-1,0 0 1,0 1 0,0-1 0,0 0-1,0 1 1,0-1 0,1 0-1,-1 1 1,0-1 0,0 0-1,0 0 1,1 1 0,-1-1 0,0 0-1,0 0 1,0 0 0,1 1-1,-1-1 1,0 0 0,1 0 0,-1 0-1,0 0 1,0 1 0,1-1-1,-1 0 1,0 0 0,1 0 0,-1 0-1,0 0 1,1 0 0,-1 0-1,14 5 294,-1-1-1,1-1 1,-1 0-1,1 0 1,0-2-1,26 1 1,-5-1-265,0-2-1,1-2 1,-1-1 0,0-1-1,-1-2 1,0-2 0,0-1-1,64-28 1,-98 38-56,0 0 0,0 0 0,0 0 0,0 0 0,0 0 0,0 0 0,0 0 0,0 1 0,0-1 0,0 0 0,0 0 0,0 0 1,0 0-1,0 0 0,0 0 0,0 0 0,0 0 0,0 0 0,0 0 0,0 0 0,0 0 0,0 0 0,1 0 0,-1 0 0,0 0 0,0 0 0,0 0 0,0 0 0,0 0 0,0 0 0,0 0 0,0 0 0,0 1 0,0-1 0,0 0 0,0 0 1,0 0-1,0 0 0,1 0 0,-1 0 0,0-1 0,0 1 0,0 0 0,0 0 0,0 0 0,0 0 0,0 0 0,0 0 0,0 0 0,0 0 0,0 0 0,0 0 0,0 0 0,0 0 0,0 0 0,1 0 0,-1 0 0,0 0 0,0 0 0,0 0 0,0 0 1,-7 8-31,-21 23 19,-5 7 6,17-16-185,1 1 1,0 1-1,2 0 0,1 1 0,1 0 1,1 1-1,2 0 0,0 0 1,2 1-1,-4 33 0,10-60 179,0 0 0,0 1 1,0-1-1,0 0 0,0 0 0,-1 0 0,1 0 0,0 0 0,0 0 1,0 0-1,0 1 0,0-1 0,0 0 0,0 0 0,0 0 0,-1 0 1,1 0-1,0 0 0,0 0 0,0 0 0,0 0 0,0 0 0,0 0 1,-1 0-1,1 0 0,0 0 0,0 0 0,0 0 0,0 0 0,0 0 1,0 0-1,-1 0 0,1 0 0,0 0 0,0 0 0,0 0 0,0 0 1,0 0-1,-1 0 0,1 0 0,0 0 0,0 0 0,0 0 0,0 0 1,0 0-1,0 0 0,0 0 0,-1-1 0,1 1 0,0 0 0,0 0 1,0 0-1,0 0 0,0 0 0,0 0 0,0-1 0,0 1 0,0 0 0,0 0 1,0 0-1,0 0 0,0 0 0,0 0 0,0-1 0,-6-13-553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11707,'4'-4'228,"0"0"1,0 0 0,0 0 0,1 1 0,-1-1 0,1 1 0,0 0 0,0 0 0,0 1 0,11-4 0,6-1 599,32-6-1,-32 9 31,14-3-264,2 1 0,40-1 0,-60 7-496,0 0 0,-1 1 1,1 1-1,-1 0 0,1 1 1,26 9-1,-40-10-94,-1-1-1,1 1 1,-1-1-1,0 1 0,1 0 1,-1 0-1,0 0 1,0 1-1,0-1 1,-1 1-1,1-1 1,-1 1-1,1 0 1,-1 0-1,4 6 1,-5-6-4,-1-1 0,1 1 1,0-1-1,-1 1 0,1 0 0,-1-1 0,0 1 1,0 0-1,0-1 0,0 1 0,0 0 1,0-1-1,-1 1 0,0 0 0,1-1 1,-1 1-1,0-1 0,0 1 0,0-1 1,-1 0-1,1 1 0,-3 2 0,-2 3 30,0-1 0,0 1-1,-1-1 1,0-1-1,0 1 1,-1-1 0,-16 9-1,-4 1 156,-32 12 0,6-4-38,54-24-164,-1 0 0,1 1 1,-1-1-1,1 0 0,-1 0 0,1 1 0,0-1 0,-1 0 1,1 0-1,-1 1 0,1-1 0,0 1 0,-1-1 1,1 0-1,0 1 0,-1-1 0,1 1 0,0-1 0,-1 1 1,1-1-1,0 0 0,0 1 0,0-1 0,0 1 1,-1-1-1,1 1 0,0 0 0,0-1 0,0 1 1,0-1-1,0 2 0,1-1-19,-1 0 0,1 0 0,0 1 0,0-1 0,-1 0 0,1 0 0,0 0 0,0 0 0,0 0 0,0 0 0,0 0 0,2 1 1,46 24-701,-37-20 519,-2-1 124,-1 0 0,-1 1-1,1 0 1,-1 1 0,0-1 0,0 2 0,-1-1-1,12 15 1,-17-18 103,0-1-1,0 0 1,0 1-1,-1-1 1,1 1-1,-1 0 1,0-1-1,0 1 1,0 0-1,-1 0 1,1 0-1,-1-1 0,0 1 1,0 0-1,0 0 1,-1 0-1,1 0 1,-1-1-1,0 1 1,0 0-1,0 0 1,-1-1-1,1 1 1,-1-1-1,0 1 1,-4 5-1,-2 2 126,0-1 0,-1 1-1,-1-2 1,0 1 0,0-2-1,0 1 1,-18 10 0,21-15-48,0 0 1,0 0-1,0 0 1,-1-1 0,1 0-1,-1-1 1,1 0-1,-1 0 1,0 0-1,0-1 1,0 0-1,0-1 1,-15-1 0,19 0-112,1 0 1,-1 0 0,1 0 0,-1-1 0,1 1 0,-1-1 0,1 0 0,0 0 0,0 0 0,0-1 0,0 1-1,1-1 1,-1 0 0,1 1 0,-1-1 0,1 0 0,0-1 0,0 1 0,0 0 0,0 0 0,1-1 0,0 1-1,-1-1 1,1 0 0,0 1 0,1-1 0,-1 0 0,1 1 0,0-1 0,-1 0 0,2 0 0,-1 1 0,0-1-1,2-6 1,8-26-270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1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15755,'4'0'1441,"14"2"-905,6-1-224,8 1 424,2-2-232,9 0-640,3-3-232,1-2 384,2-2-176,-9 0-232</inkml:trace>
  <inkml:trace contextRef="#ctx0" brushRef="#br0" timeOffset="1">457 12 13131,'-1'21'1680,"-5"3"-984,-2 8-200,-2 2 1001,1 5-617,0 0-112,4-2-272,2-4-272,4-7-728,8-8-408,7-18 744,4-11-200,10-15-176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2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35 15075,'2'-2'389,"12"-23"848,-13 18-617,-12 13 299,1 4-647,-1 0 1,1 1-1,1 0 1,-9 12-1,14-17-263,0 0 0,0 0 0,1 0 0,0 0 0,0 0 0,1 0 0,0 1 0,0 0 0,0-1 1,-1 14-1,3-17-7,1 0 0,0 0 0,-1 0 0,1 0 0,0 0 0,0-1 0,1 1 1,-1 0-1,1 0 0,-1-1 0,1 1 0,0-1 0,0 1 0,0-1 0,0 0 1,4 3-1,6 6 0,28 17 1,-16-11 8,-17-12-13,0 1 0,0 0 1,0 0-1,-1 1 0,0 0 1,0 0-1,-1 0 1,8 13-1,-11-16-3,-1 0-1,1 1 1,-1-1 0,0 0 0,0 0-1,0 0 1,-1 1 0,1-1 0,-1 0-1,0 1 1,0-1 0,0 1-1,-1-1 1,0 0 0,0 0 0,0 1-1,0-1 1,-1 0 0,-3 8 0,0-4-2,-1-1 0,1 1 0,-1-1 0,-1 0 1,1 0-1,-1-1 0,-1 0 0,1 0 0,-1-1 1,0 0-1,0 0 0,0-1 0,-1 0 0,1 0 1,-1-1-1,0 0 0,-14 2 0,16-3 28,0-1 0,1 0-1,-1-1 1,0 0-1,0 0 1,0 0-1,1-1 1,-1 0 0,0 0-1,1-1 1,-8-2-1,10 2 5,-1 0 0,1 0 0,0-1-1,0 1 1,0-1 0,1 0-1,-1 0 1,1 0 0,-1-1-1,1 1 1,0-1 0,0 0-1,1 0 1,-1 0 0,1 0 0,0 0-1,-2-5 1,2 4-7,0 0 0,1-1 0,-1 1 0,1 0 0,1 0 0,-1 0 0,1-1 0,0 1 0,0-1 0,0 1 0,1 0 0,-1 0 0,1-1 0,3-5 0,-2 3-20,2 1 0,-1 0 0,1 0 0,0 0 0,0 0 0,1 1 0,0-1 0,10-8 0,0 1-48,0 1 0,1 1-1,1 1 1,0 0 0,1 2-1,32-15 1,20-1-42,-32 12 207,36-18-1,-70 30-69,-1-1 0,0 0 1,0 0-1,0 0 0,0 0 0,0 0 0,0-1 0,-1 1 0,1-1 0,-1 0 0,0 0 0,4-4 0,-6 5-15,1 0-1,-1 1 1,1-1-1,-1 0 0,1 0 1,-1 0-1,0 0 1,0 1-1,0-1 1,0 0-1,0 0 0,0 0 1,-1 0-1,1 1 1,-1-1-1,1 0 0,-1 0 1,1 1-1,-1-1 1,0 0-1,0 1 1,0-1-1,0 1 0,0-1 1,0 1-1,-3-2 1,1-1-44,0 1 0,0 1 1,-1-1-1,1 0 0,-1 1 1,0 0-1,0-1 0,0 2 1,0-1-1,0 0 0,-8-1 1,11 2-42,0 1-1,-1 0 1,1 0 0,0-1 0,0 1 0,-1 0 0,1 0 0,0 0 0,0 0-1,-1 1 1,1-1 0,0 0 0,0 0 0,-1 1 0,1-1 0,0 1 0,0-1-1,0 1 1,0-1 0,0 1 0,0 0 0,0-1 0,0 1 0,0 0 0,0 0-1,0 0 1,0 0 0,0 0 0,1 0 0,-1 0 0,0 0 0,1 0 0,-1 0-1,1 0 1,-1 1 0,1-1 0,0 0 0,-1 0 0,1 1 0,0-1 0,0 0-1,0 0 1,0 1 0,0 1 0,3 13-464,10 2-174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2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16476,'-1'11'1552,"-21"9"-976,-6 1-240,-4 5 552,1 4-208,-2 1-95,4 0-105,9-4-432,4-3-224,10-7-361,5-5-167,4-9 2041,3-6-1433,2-11-24,2-4-40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23 15315,'-5'-3'132,"1"0"0,-1 1-1,0-1 1,0 1 0,0 0 0,0 0-1,-1 1 1,1-1 0,0 1 0,-1 0-1,1 1 1,-11-1 0,7 2 9,1 0 0,-1 0 0,0 1 0,1 0-1,-1 0 1,1 1 0,-13 6 0,8-3 1,0 1-1,1 1 1,0 0-1,0 1 1,1 0 0,0 1-1,0 0 1,1 1-1,-13 18 1,19-24-114,1 0 1,0 0-1,0 1 1,1-1-1,-1 1 1,1 0-1,1-1 1,-1 1 0,-1 12-1,3-15-22,0-1 0,0 1-1,0-1 1,0 1 0,0 0-1,1-1 1,0 1 0,-1-1 0,1 0-1,0 1 1,0-1 0,0 0 0,0 1-1,1-1 1,-1 0 0,1 0 0,-1 0-1,1 0 1,0 0 0,0 0 0,0-1-1,0 1 1,0-1 0,0 1-1,0-1 1,3 2 0,3 0-17,1 0 1,-1 0 0,1 0-1,0-1 1,-1-1-1,1 1 1,0-1-1,0-1 1,0 0-1,0 0 1,0-1-1,14-2 1,-6-1-25,-1 0 1,0 0-1,0-2 0,-1 0 1,29-15-1,-34 15 14,0-1 1,-1 0-1,0 0 1,0-1-1,-1 0 0,0 0 1,10-15-1,-15 19 17,-1 0 0,1 0 1,-1 0-1,0 0 0,-1 0 0,1-1 0,-1 1 0,1-1 0,0-7 0,-2 10 6,0-1-1,0 0 1,0 0-1,-1 0 1,1 0 0,-1 1-1,1-1 1,-1 0-1,0 1 1,0-1-1,0 0 1,-1 1-1,1-1 1,0 1-1,-1-1 1,-3-3-1,2 3 8,-1 0-1,1 0 0,-1 1 0,0-1 1,0 1-1,0 0 0,0 0 0,0 0 0,0 1 1,0-1-1,-1 1 0,1 0 0,0 0 0,-1 1 1,1-1-1,-1 1 0,1 0 0,-1 0 1,1 0-1,-1 1 0,1 0 0,-5 1 0,-1 0 7,0 1 0,0 0 0,1 0-1,-1 1 1,1 0 0,0 1-1,0 0 1,-16 12 0,20-13-72,-1 1 1,0 1-1,1-1 0,0 1 1,1 0-1,-1 0 0,1 1 1,0-1-1,1 1 0,-1 0 1,-4 14-1,7-17 21,1 1 0,-1-1 0,0 0 0,1 0 0,0 1 1,0-1-1,0 0 0,1 1 0,-1-1 0,1 0 0,0 0 0,0 0 0,1 0 0,-1 0 0,1 0 1,0 0-1,0 0 0,0 0 0,1-1 0,-1 1 0,1-1 0,5 5 0,27 21-241</inkml:trace>
  <inkml:trace contextRef="#ctx0" brushRef="#br0" timeOffset="1">694 488 13379,'-34'43'1712,"22"-28"-1343,0-1 1,1 2 0,1-1 0,0 2-1,-10 22 1,19-36-347,1-1 1,-1 0-1,0 0 0,1 0 0,-1 1 1,1-1-1,0 0 0,0 1 1,0-1-1,0 0 0,0 0 1,1 1-1,0 2 0,-1-3-17,1-1-1,0 0 1,-1 0-1,1 1 1,0-1-1,0 0 1,-1 0-1,1 0 1,0 0 0,0 0-1,0 0 1,0 0-1,0 0 1,1-1-1,-1 1 1,0 0-1,2 0 1,0 0 1,0 0-1,0 0 1,0-1 0,0 1 0,1-1 0,-1 0-1,0 0 1,0 0 0,0 0 0,0-1 0,0 1-1,1-1 1,-1 0 0,0 0 0,0 0-1,-1 0 1,1-1 0,4-1 0,0-1 79,-1-1 0,0 0 0,1 0 0,-2 0 0,1-1 0,-1 0 0,0 0 0,0 0 0,0 0 0,-1-1 0,0 0 0,0 0 0,-1 0 0,0 0 0,0-1 0,-1 1 0,0-1 1,0 1-1,-1-1 0,0 0 0,0-11 0,0 14-18,-2-1 0,1 0 0,-1 0 0,0 1 0,0-1 0,0 0 0,-1 1 0,0-1 0,0 1 0,0 0 0,-1 0 0,1-1 0,-1 2 0,-1-1 0,1 0 0,-1 1 0,0-1 0,0 1 0,0 0 0,0 0 0,-1 1 0,1-1 0,-1 1 0,0 0 0,0 0 0,0 1 0,-1 0 0,1-1 0,-10-1 0,8 2-88,1 1 0,-1 0 0,0 0 0,0 0 0,-9 1 0,15 0-43,-1 0 0,0 0 0,0 1-1,0-1 1,0 0 0,0 1 0,0-1-1,1 1 1,-1-1 0,0 1-1,0 0 1,1 0 0,-1 0 0,1 0-1,-1 0 1,1 0 0,-1 0 0,1 1-1,-1-1 1,1 0 0,0 1 0,0-1-1,-2 3 1,3-3 41,0 0 1,0 0-1,-1-1 0,1 1 1,0 0-1,0 0 1,0 0-1,0 0 0,0 0 1,0 0-1,0 0 0,0 0 1,0 0-1,1 0 1,-1 0-1,0-1 0,1 1 1,-1 0-1,0 0 0,1 0 1,-1 0-1,1-1 0,-1 1 1,1 0-1,0 0 1,-1-1-1,1 1 0,0-1 1,-1 1-1,1 0 0,1 0 1,25 11-418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3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 15651,'-20'-1'1729,"11"1"-1041,8 1-256,18-1 1072,12 0-544,17 1-391,5-1-249,17 0-496,2 0-376,-1 0 904,-3-1-448,-10 1-40,-11 4-73</inkml:trace>
  <inkml:trace contextRef="#ctx0" brushRef="#br0" timeOffset="1">57 108 14707,'-2'6'1176,"18"-3"-864,11-2-111,24-1 151,5 0-224,14-3-1969,6 0 1857,3 1-264,-3-3-256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4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 54 15379,'-2'-4'113,"-1"1"0,0-1 0,0 0-1,0 1 1,-1-1 0,1 1 0,-1 0-1,1 0 1,-1 0 0,0 0 0,0 1-1,-1 0 1,1 0 0,0 0 0,-1 0-1,1 1 1,-1 0 0,1-1 0,-1 2-1,0-1 1,-9 0 0,-2 1 64,0 0 0,0 1 0,0 1 0,0 1 1,-18 5-1,17-4-36,1 2 0,-1 0 0,1 1 0,-27 16 0,36-19-93,1 0 0,-1 0 0,1 1 0,0 0 0,1 0 0,-1 1 0,1-1 0,0 1 0,0 1 0,1-1 0,0 0 0,0 1 0,-3 8 0,6-13-30,1-1 0,-1 1 0,0 0-1,1 0 1,0 0 0,-1 0 0,1 0-1,0 0 1,0 0 0,0 0 0,0 0-1,1 0 1,-1 0 0,0 0 0,1 0-1,0 0 1,-1 0 0,1 0 0,0-1-1,1 3 1,0-1 0,0-1-1,0 0 1,1 1-1,-1-1 1,0 0 0,1 0-1,-1-1 1,1 1-1,0-1 1,0 1-1,5 1 1,3 1 12,1-1 0,0-1 0,0 0-1,0 0 1,17-1 0,-10-1-9,0-1 0,0-1 0,-1-1 1,1 0-1,24-9 0,-31 8-9,0 0 0,-1-1 0,0-1 0,1 0 0,-2 0 0,1-1 0,-1 0 0,0-1 0,9-8 0,-16 12-20,1 0-1,-1-1 1,0 1 0,0-1 0,-1 0-1,1 1 1,-1-1 0,0 0 0,0 0 0,-1-1-1,1 1 1,-1 0 0,-1-1 0,2-6-1,-2 10-29,0 0 1,0 0-1,-1 0 0,1 0 0,0 0 0,-1 0 1,1 0-1,-1 0 0,0 0 0,1 1 0,-1-1 0,0 0 1,0 0-1,0 0 0,0 1 0,-1-1 0,1 1 1,0-1-1,-1 1 0,1-1 0,-1 1 0,1 0 0,-1 0 1,0 0-1,1 0 0,-1 0 0,0 0 0,0 0 1,0 0-1,0 1 0,0-1 0,0 1 0,0 0 0,0-1 1,0 1-1,0 0 0,0 0 0,0 0 0,-3 1 1,1-1-13,0 1 0,0-1 0,0 1 0,0 0 0,0 0 0,0 0 1,0 1-1,0 0 0,1-1 0,-1 1 0,1 1 0,-5 2 0,-14 19-363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4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58 241 13347,'-16'23'1936,"1"3"-1152,5 5-359,0 2 1967,5 0-2256,4-4-272,8-15 320,7-7-144,9-12-288</inkml:trace>
  <inkml:trace contextRef="#ctx0" brushRef="#br0" timeOffset="1">399 0 14651,'-8'5'217,"1"-1"0,-1 1 0,1 0-1,0 1 1,0 0 0,1 0 0,0 0 0,0 1-1,0 0 1,1 0 0,0 0 0,0 1-1,1 0 1,0 0 0,-5 15 0,8-21-199,0 1 1,0 0-1,0 0 1,1-1-1,0 1 1,-1 0-1,1 0 1,0-1-1,0 1 1,1 0-1,-1 0 1,1 0-1,-1-1 1,1 1-1,0 0 1,0-1-1,0 1 1,0-1-1,0 1 1,1-1-1,-1 1 1,1-1-1,-1 0 1,1 0-1,0 0 1,0 0-1,0 0 1,0 0-1,1 0 1,-1-1-1,0 1 0,1-1 1,-1 0-1,1 1 1,3 0-1,0 0-9,0-1 0,0 1 0,1-1 0,-1 0 0,0-1 0,1 1 0,-1-1 0,0-1-1,1 1 1,-1-1 0,0 0 0,0-1 0,0 1 0,11-5 0,-13 4 20,0 0-1,-1 0 1,1 0 0,-1 0 0,0 0 0,1-1 0,-1 1 0,0-1-1,-1 0 1,1 0 0,0 0 0,-1 0 0,0-1 0,0 1 0,0-1 0,0 1-1,0-1 1,2-6 0,-4 7-1,1 0 1,-1-1-1,0 1 0,0 0 1,0-1-1,0 1 0,0 0 0,-1 0 1,1-1-1,-1 1 0,0 0 1,0 0-1,0 0 0,-1 0 0,1 0 1,-1 0-1,1 0 0,-1 0 1,0 0-1,0 1 0,0-1 0,-5-3 1,0 0 15,1 1-1,-2 0 1,1 1 0,0-1 0,-1 2 0,0-1 0,1 1 0,-1 0 0,-1 0 0,-12-1 0,16 2-59,0 1 1,0 1-1,0-1 1,-1 1-1,1 0 0,0 0 1,0 0-1,0 1 1,0 0-1,0 0 1,0 0-1,0 0 1,0 1-1,0 0 1,1 0-1,-1 0 0,0 1 1,-6 4-1,10-6 41,-1 0-1,1 1 0,0-1 0,0 0 0,0 0 0,0 1 0,0-1 1,0 1-1,0-1 0,0 1 0,1-1 0,-1 1 0,1-1 0,-1 1 1,1-1-1,-1 1 0,1 0 0,0-1 0,0 1 0,0 0 1,0-1-1,0 1 0,0 0 0,1-1 0,-1 1 0,0 0 0,1-1 1,1 4-1,-1-2 16,1 1 0,1-1 0,-1 0-1,0 0 1,1 0 0,0 0 0,0 0 0,0-1 0,0 1 0,0-1 0,7 4 0,29 13 91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5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53 15931,'-28'-7'1626,"15"6"-867,12 1-740,1 0 0,0 0 0,0 0-1,0 0 1,0 0 0,0 0 0,0 0-1,0 0 1,0 0 0,-1 0 0,1 1 0,0-1-1,0 0 1,0 0 0,0 0 0,0 0 0,0 0-1,0 0 1,0 0 0,0 0 0,0 0-1,0 0 1,0 0 0,-1 0 0,1 1 0,0-1-1,0 0 1,0 0 0,0 0 0,0 0-1,0 0 1,0 0 0,0 0 0,0 0 0,0 1-1,0-1 1,0 0 0,0 0 0,0 0-1,0 0 1,0 0 0,0 0 0,0 0 0,0 0-1,0 1 1,0-1 0,0 0 0,0 0-1,1 0 1,-1 0 0,0 0 0,0 0 0,0 0-1,0 0 1,0 0 0,0 0 0,0 1 0,0-1-1,0 0 1,0 0 0,0 0 0,1 0-1,-1 0 1,0 0 0,0 0 0,0 0 0,0 0-1,0 0 1,0 0 0,5 3 173,-1 0 0,1 0 0,-1-1 0,1 0 0,0 1 0,0-2-1,0 1 1,0-1 0,10 2 0,51 4 307,-50-6-470,1 0 1,0-2 0,-1 0 0,0-1-1,1-1 1,-1 0 0,0-1 0,0-1 0,0 0-1,-1-1 1,0-1 0,0-1 0,-1 0-1,0 0 1,14-12 0,-28 20-29,0 0 1,0 0-1,0 0 1,0 0-1,1 0 1,-1 0-1,0 0 1,0 0-1,0 0 1,0 0-1,0 0 1,0 0-1,0 0 1,0 0-1,0 0 1,0 0-1,0 1 1,0-1-1,0 0 1,0 0-1,0 0 1,0 0-1,0 0 1,0 0 0,1 0-1,-1 0 1,0 0-1,0 0 1,0 0-1,0 0 1,0 0-1,0 0 1,0 0-1,0 0 1,0 0-1,0 0 1,0 0-1,0 0 1,0 0-1,0 0 1,1 0-1,-1 0 1,0 0-1,0-1 1,0 1-1,0 0 1,0 0-1,0 0 1,-5 11 36,-10 16 25,-4 3-136,2 1 0,1 1 1,2 0-1,1 1 0,1 1 1,2 0-1,2 0 1,1 1-1,1 0 0,-1 57 1,8-86 36,-1 15-1756,-2-17 478,-2-11 44,-14-33-2596,-9-19 1035,3 0 3740,23 57-769,0 0-1,1 0 1,-1 0-1,0 0 1,1 0-1,-1 0 0,1 0 1,0 0-1,0 0 1,0 0-1,0 0 1,0 0-1,0 0 1,1-3-1,0 4-42,-1 0 0,1 0-1,0 0 1,0 0 0,0 1 0,0-1-1,0 0 1,0 1 0,0-1 0,0 0-1,0 1 1,0-1 0,1 1 0,-1 0 0,0-1-1,0 1 1,0 0 0,1 0 0,-1 0-1,0 0 1,0 0 0,0 0 0,1 0-1,-1 0 1,1 1 0,49 2 206,38 1-322,-31-9-58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5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5 12315,'-26'17'1980,"-44"40"0,63-50-1837,0 0 0,0 1 0,1 0 0,0 0 0,1 0 0,-1 1 0,2-1 0,-1 1 0,1 1 0,-3 9 0,6-15-133,1-1 0,-1 1 0,0 0 0,1 0 1,0 0-1,0 0 0,0 0 0,0 0 0,1 0 0,0 0 0,0-1 1,0 1-1,0 0 0,0 0 0,1-1 0,-1 1 0,1-1 1,0 1-1,0-1 0,0 0 0,1 0 0,-1 0 0,1 0 0,0 0 1,0 0-1,0-1 0,0 1 0,5 2 0,9 6-3,1-1-1,0-1 0,1-1 0,24 8 1,-23-8 7,5 1-13,-10-5 2,0 2 0,0 0 1,-1 0-1,0 2 0,0-1 0,0 2 0,14 11 1,-27-18-1,1-1 1,-1 0-1,0 1 1,1-1-1,-1 1 0,0 0 1,0-1-1,0 1 1,0 0-1,0 0 1,0-1-1,0 1 1,-1 0-1,1 0 1,-1 0-1,1 0 1,-1 3-1,0-4 9,0 1 0,-1-1 0,1 1 0,0-1 0,-1 1 0,0-1 1,1 1-1,-1-1 0,0 0 0,1 1 0,-1-1 0,0 0 0,0 0 0,0 1 0,0-1 0,0 0 0,-2 1 0,-3 2 58,0 0-1,0 0 1,-1-1 0,1 0 0,-1-1 0,1 1 0,-1-1 0,-7 1 0,-8 2 216,0-2 0,0-1 0,-1 0 0,-38-3 0,48 0-151,1-1 0,0 0 0,0 0 0,1-1 0,-1-1 0,1 0 0,-1 0 0,1-1 0,0-1 0,-14-9 0,23 13-127,-1 0-1,1 0 1,-1 0 0,1 0-1,0 0 1,0-1-1,0 1 1,0-1 0,0 0-1,0 0 1,1 1 0,-1-1-1,1 0 1,0 0-1,0-1 1,0 1 0,0 0-1,1 0 1,-1 0 0,1 0-1,0-1 1,0 1-1,0 0 1,0 0 0,0-1-1,1 1 1,0 0 0,0 0-1,-1 0 1,2 0-1,-1 0 1,0 0 0,1 0-1,-1 0 1,1 0 0,0 1-1,0-1 1,4-4-1,3-3-65,0 1 0,1 1-1,0 0 1,0 0-1,1 0 1,0 2-1,1-1 1,-1 2-1,18-7 1,16-4-160,57-11 0,-68 19 162,-12 3 21,-2 0 55,-1 0 0,20-7 0,-35 10-1,-1 1 0,1-1 1,0 0-1,-1 0 0,1 0 1,-1 0-1,0-1 0,0 1 1,0-1-1,0 0 0,0 0 1,0 0-1,-1 0 1,1 0-1,-1-1 0,2-4 1,-3 6-3,0-1 0,0 0 0,-1 1 0,0-1 0,1 0 0,-1 0 1,0 0-1,0 1 0,0-1 0,-1 0 0,1 0 0,-1 1 0,1-1 0,-1 0 1,0 1-1,0-1 0,0 0 0,-1 1 0,1-1 0,0 1 0,-1 0 1,0 0-1,1-1 0,-1 1 0,0 0 0,0 0 0,0 1 0,-1-1 0,-3-2 1,-4-3 30,-1 0 1,0 0 0,0 2 0,-1-1 0,-15-4-1,5 3-74,-1 1 1,0 0-1,-1 2 0,1 1 0,-1 1 0,1 1 0,-1 1 0,1 1 0,-1 0 0,1 2 0,-1 2 0,1 0 0,0 1 0,1 1 0,-1 1 0,-27 14 0,0 4-107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20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17268,'5'9'711,"0"0"0,-1 1 0,-1-1 0,1 1 0,-2 0 0,3 11 1,7 24-133,-3-15-407,2-1 0,1 0 0,2 0 0,32 50 0,-44-76-247,1 1 0,-1-1 0,1-1 0,-1 1 0,1 0 1,0-1-1,0 1 0,1-1 0,-1 0 0,6 3 0,-7-4 11,0-1 0,-1 1 1,1-1-1,-1 0 0,1 0 0,0 0 0,-1 0 1,1 0-1,0 0 0,-1 0 0,1 0 1,0-1-1,-1 1 0,1-1 0,-1 1 0,1-1 1,-1 1-1,1-1 0,-1 0 0,1 0 1,-1 0-1,0 0 0,0 0 0,1 0 0,-1 0 1,0 0-1,2-3 0,6-7-296,-1-1-1,1 0 1,-2-1-1,0 0 1,7-16-1,23-72-5218,-29 77 4205,6-19 805,-14 43 618,0 0 0,0 0 0,1 0-1,-1 0 1,0 0 0,0 0 0,0 0-1,0 0 1,0 0 0,0 1 0,0-1-1,0 0 1,0 0 0,0 0 0,0 0-1,0 0 1,0 0 0,0 0 0,0 0-1,0 0 1,0 0 0,0 0 0,0 0-1,1 0 1,-1 0 0,0 0 0,0 0-1,0 0 1,0 0 0,0 0-1,0 0 1,0 1 0,0-1 0,0 0-1,0 0 1,1 0 0,-1 0 0,0-1-1,0 1 1,0 0 0,0 0 0,0 0-1,0 0 1,0 0 0,0 0 0,0 13 621,-59 170 5648,35-114-5907,-20 89-1,40-135-1010,4-23 593,-1 0 0,1 0 1,0 0-1,0 0 0,0 1 1,0-1-1,0 0 0,0 0 1,0 0-1,0 0 0,0 0 1,0 1-1,0-1 0,0 0 1,0 0-1,0 0 0,0 0 1,0 1-1,0-1 0,0 0 1,0 0-1,0 0 0,0 0 1,0 1-1,0-1 0,0 0 1,0 0-1,0 0 0,0 0 1,0 0-1,0 1 0,0-1 1,0 0-1,1 0 0,-1 0 1,0 0-1,0 0 0,0 0 1,0 0-1,0 1 0,0-1 1,1 0-1,-1 0 0,0 0 1,0 0-1,0 0 0,0 0 1,1 0-1,-1 0 0,0 0 1,6-6-242,5-15-154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92 14131,'17'-2'747,"1"-1"0,33-11-1,-43 11-570,-1 0-1,0 0 0,0 0 1,0-1-1,-1 0 1,1 0-1,-1-1 0,0 0 1,7-7-1,-12 11-146,-1 1-1,1-1 0,0 0 1,-1 1-1,1-1 1,-1 0-1,1 1 1,-1-1-1,1 0 0,-1 0 1,0 1-1,1-1 1,-1 0-1,0 0 1,0 0-1,1 0 0,-1 0 1,0 1-1,0-1 1,0 0-1,0-1 1,-1 1-5,1 1 0,0-1 0,-1 1 0,1-1 0,-1 1 1,1-1-1,-1 1 0,1-1 0,-1 1 0,1 0 0,-1-1 0,1 1 1,-1 0-1,1-1 0,-1 1 0,0 0 0,1 0 0,-1 0 1,0 0-1,1 0 0,-2-1 0,-2 1 71,-1 0 1,0 0-1,1 0 1,-1 0-1,1 1 0,-7 1 1,-1 2-44,1 0-1,1 1 1,-1 0 0,1 0 0,-1 1 0,2 1 0,-1 0 0,1 0 0,0 0 0,0 1 0,1 1 0,0 0 0,1 0 0,0 0 0,-9 15-1,15-23-50,1 0-1,-1 1 0,0-1 0,1 0 1,-1 1-1,1-1 0,-1 0 0,1 1 1,0-1-1,-1 0 0,1 1 0,0-1 1,0 1-1,0-1 0,0 0 0,0 1 0,0-1 1,1 1-1,-1-1 0,0 0 0,1 1 1,-1-1-1,1 0 0,0 1 0,-1-1 1,2 2-1,0-2-27,0 1 0,-1-1 0,1 0 0,0 0 0,0-1 0,0 1 0,0 0 0,0 0 0,0-1 0,1 1 0,-1-1 0,0 0 0,0 0 0,0 0 0,3 0 0,9-1 125,0-1 0,0 0 0,-1-1 0,17-5-1,62-28 124,-44 15-169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21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8 16612,'15'-8'1068,"-14"8"-1043,-1 0 1,0 0 0,0 0 0,1 0 0,-1 0 0,0 0-1,0 0 1,0 0 0,1 0 0,-1 0 0,0 0-1,0 0 1,1 1 0,-1-1 0,0 0 0,0 0-1,0 0 1,1 0 0,-1 0 0,0 0 0,0 1 0,0-1-1,0 0 1,1 0 0,-1 0 0,0 0 0,0 1-1,0-1 1,0 0 0,0 0 0,0 0 0,0 1-1,0-1 1,1 1 0,-1 1 81,-1 0 0,1 0-1,0 1 1,0-1 0,-1 0 0,0 0-1,1 1 1,-1-1 0,0 0 0,0 0-1,-2 3 1,-23 40 809,-38 50-1,40-61-773,-56 73 291,90-125-452,20-30-484,43-95 1,-78 157 459,1 1 0,0-1 0,0 1 1,2 0-1,0 0 0,-1 23 0,3-32 59,0 1 1,0-1-1,1 0 0,0 1 0,0-1 0,0 0 1,1 1-1,0-1 0,0 0 0,1 0 0,-1 0 0,1-1 1,1 1-1,-1-1 0,1 0 0,0 1 0,0-2 0,0 1 1,9 7-1,-6-9 245,-8-8-131,-9-10-2,-84-75 252,61 61-345,-35-39-1,68 67-34,0 1 0,0 0 0,0 0 0,0-1-1,0 1 1,1 0 0,-1 0 0,0-1 0,0 1 0,0 0 0,0 0 0,0-1-1,0 1 1,0 0 0,1 0 0,-1-1 0,0 1 0,0 0 0,0 0 0,1 0-1,-1-1 1,0 1 0,0 0 0,1 0 0,-1 0 0,0 0 0,0 0 0,0 0-1,1-1 1,-1 1 0,0 0 0,1 0 0,-1 0 0,0 0 0,0 0 0,1 0-1,-1 0 1,0 0 0,0 0 0,1 0 0,-1 0 0,17-1-49,-1 1 1,0 0-1,24 4 0,1 0-210,17-1-488,98 8-497,-106-5 804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21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18820,'10'1'1440,"3"1"-1104,1-1-128,8 2 425,3-2-217,4-1-352,1 2-264,3-2-641,-7-2-1343,-3 2 1816,-6 0-336,-6 3-240</inkml:trace>
  <inkml:trace contextRef="#ctx0" brushRef="#br0" timeOffset="1">0 209 16492,'29'11'1480,"10"-11"-1032,2-3-216,12-3 488,0-1-208,3 1-560,-6-2-192,-8-1 224,-5-1-144,-8 0-112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0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12 18244,'-1'-1'58,"1"1"1,0-1-1,-1 0 1,1 1-1,0-1 1,-1 0-1,1 1 1,-1-1-1,0 0 1,1 1-1,-1-1 1,1 1-1,-1-1 1,0 1-1,1-1 1,-1 1-1,0 0 1,0-1-1,1 1 0,-1 0 1,0 0-1,0-1 1,0 1-1,1 0 1,-1 0-1,0 0 1,0 0-1,-1 0 1,-26 1 65,17 2-54,0-1-1,-1 2 0,1-1 0,0 2 0,1-1 1,-1 2-1,1-1 0,0 1 0,0 1 1,1 0-1,0 0 0,0 1 0,0 0 0,1 0 1,-9 13-1,5-5-69,0 1-1,0 0 1,2 1 0,0 0 0,1 1-1,1 0 1,-10 38 0,15-46-1,1 0 1,0 0-1,1 0 1,0 0-1,1 1 1,0-1 0,1 0-1,0 1 1,1-1-1,3 14 1,-3-20 0,-1-1 1,1 0 0,0 1 0,0-1 0,0 0 0,1 0-1,-1 0 1,1-1 0,0 1 0,0 0 0,1-1 0,-1 0 0,1 0-1,-1 0 1,1 0 0,0-1 0,0 1 0,0-1 0,0 0-1,1 0 1,-1-1 0,0 1 0,1-1 0,-1 0 0,1 0-1,9 0 1,-5 0 7,-1-2-1,1 1 1,-1-1 0,1-1-1,-1 0 1,0 0-1,1 0 1,-1-1-1,12-6 1,-17 7 4,1 0-1,0 0 1,0-1 0,-1 0 0,0 1-1,1-1 1,-1 0 0,0 0-1,3-5 1,-5 6 1,0 0 0,0 0 0,0 0 0,0 0 0,0 0 0,0 0 0,0-1 0,-1 1 0,1 0 0,-1 0 0,0-1 0,0 1 0,0 0 0,0-1 0,0 1 0,0 0 0,0-1 0,-1-1 0,-1 0 8,1 1-1,-1 0 1,1-1 0,-1 1-1,0 0 1,0 0-1,-1 0 1,1 0 0,-1 1-1,1-1 1,-1 0-1,0 1 1,0 0 0,0 0-1,0 0 1,0 0-1,0 0 1,-1 1 0,1-1-1,-1 1 1,1 0-1,-1 0 1,1 0 0,-6 0-1,5 0-8,0 0-1,-1 1 1,1 0-1,0-1 1,0 2-1,-1-1 1,1 0-1,0 1 1,0 0-1,-1 0 1,1 0-1,0 0 1,0 1-1,0 0 1,0-1-1,1 2 1,-1-1-1,0 0 1,1 1-1,0-1 1,-4 5-1,6-6-13,0 0 0,0 0 0,0 0 0,0 1 0,0-1 0,0 0 0,1 0 0,-1 1 0,0-1 0,1 1 0,0-1 0,-1 1 0,1-1 0,0 1 0,-1-1 0,1 1 0,0-1-1,0 1 1,0-1 0,1 1 0,-1-1 0,0 1 0,0-1 0,1 1 0,-1-1 0,1 1 0,-1-1 0,2 2 0,-1-1-28,1 0-1,-1 0 1,1-1-1,0 1 1,0 0 0,-1-1-1,1 0 1,0 1 0,0-1-1,0 0 1,1 0 0,-1 0-1,0 0 1,0 0 0,0 0-1,1-1 1,-1 1 0,4-1-1,3 1 52,0-1-1,0 0 1,0-1 0,0 0-1,0 0 1,0-1-1,0 0 1,0-1 0,-1 0-1,12-5 1,1-3 50,0-1 1,36-25 0,4-11-124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14803,'-15'29'3054,"5"-13"-2096,2 0 0,-9 19 0,15-29-836,-1 0 0,1 0 0,1 1 1,-1-1-1,1 0 0,0 1 0,1-1 0,-1 1 1,2 10-1,-1-16-122,0 0 0,1 1 1,-1-1-1,0 1 0,1-1 1,-1 0-1,1 1 1,-1-1-1,1 0 0,0 0 1,0 1-1,-1-1 0,1 0 1,0 0-1,0 0 0,0 0 1,0 0-1,0 0 0,1 0 1,-1 0-1,1 0 1,1 0-56,-1 0 1,1 0-1,-1-1 1,1 1 0,-1-1-1,1 1 1,-1-1 0,1 0-1,-1 0 1,1 0 0,2-1-1,3 0-212,0-1 0,0 0 0,0-1-1,0 1 1,-1-2 0,12-5-1,-5-1-486,1-1 0,-2 0 0,0-1 0,18-21 0,-26 28 480,-11 13 464,0 1 0,1 0 0,0 1 0,1-1 0,-4 11 0,-23 65 1751,29-77-1783,-4 8 320,2 0 0,-4 22 0,7-35-433,0 0 0,1 1-1,0-1 1,-1 0-1,1 0 1,0 1-1,1-1 1,-1 0 0,0 0-1,1 1 1,0-1-1,0 0 1,0 0-1,0 0 1,1 0 0,-1 0-1,1 0 1,-1 0-1,4 3 1,-4-5-39,0 0 1,0-1-1,0 1 1,1 0-1,-1-1 1,0 1-1,1-1 0,-1 1 1,0-1-1,1 1 1,-1-1-1,0 0 1,1 0-1,-1 0 1,1 0-1,-1 0 1,1 0-1,-1 0 1,0 0-1,1-1 0,-1 1 1,0 0-1,1-1 1,-1 1-1,0-1 1,1 0-1,-1 1 1,0-1-1,0 0 1,0 0-1,2-1 1,26-18 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1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35 16756,'-3'12'1752,"3"-2"-1176,6-3-176,9 2 848,10-5-511,7 2-177,9-2-224,4-4-240,4-2-712,1-8-209,0-10 641,-4-5-176,-6-4-112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2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16756,'-5'4'163,"0"0"0,1 0 1,0 0-1,0 1 1,0-1-1,0 1 1,1 0-1,0 1 1,0-1-1,0 0 1,1 1-1,0-1 0,0 1 1,0 0-1,1 0 1,-1 0-1,2 0 1,-2 7-1,2-9-137,0 0 1,0 1-1,1-1 0,-1 0 0,1 0 0,0 0 1,0 0-1,0 0 0,0 0 0,1 0 0,-1 0 1,1-1-1,0 1 0,0-1 0,1 1 1,-1-1-1,1 0 0,0 1 0,-1-2 0,2 1 1,-1 0-1,0 0 0,0-1 0,1 0 0,-1 0 1,1 0-1,4 2 0,-5-3-76,0 0-1,-1 0 1,1 0-1,0-1 1,0 1-1,0-1 1,-1 0 0,1 0-1,0 0 1,0 0-1,0 0 1,0-1-1,-1 1 1,1-1-1,0 0 1,0 0 0,2-1-1,2-2-243,0 0-1,0 0 1,0 0-1,10-11 1,-17 15 277,0 0 0,0 0 0,1-1 0,-1 1 0,0 0-1,0 0 1,1-1 0,-1 1 0,0 0 0,0 0 0,1-1 0,-1 1 0,0 0 0,1 0 0,-1 0 0,0 0 0,0 0 0,1 0 0,-1-1 0,0 1 0,1 0 0,-1 0 0,0 0 0,1 0 0,-1 0 0,0 0 0,1 0 0,-1 0 0,0 1 0,1-1 0,-1 0 0,0 0 0,1 0 0,-1 0 0,0 0 0,1 1 0,1 13-60,-9 26 469,6-35-376,-6 26 267,-9 52 421,15-75-623,0 1 1,1 0-1,0-1 0,0 1 1,1-1-1,0 1 0,4 11 1,-5-18-89,1-1 0,-1 1 0,1 0 1,0-1-1,-1 1 0,1-1 1,0 1-1,0-1 0,0 1 1,0-1-1,1 0 0,-1 1 0,0-1 1,0 0-1,1 0 0,-1 0 1,1 0-1,-1 0 0,1 0 0,-1 0 1,1-1-1,0 1 0,-1-1 1,1 1-1,0-1 0,0 1 1,-1-1-1,1 0 0,0 0 0,0 0 1,-1 0-1,1 0 0,0 0 1,3-1-1,2-1-12,-1 0-1,1 0 1,0-1 0,-1 1-1,0-1 1,0-1-1,11-7 1,26-22-117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2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12579,'-6'5'311,"-1"0"0,1 1 1,0-1-1,0 2 1,1-1-1,0 0 0,0 1 1,1 0-1,-1 0 0,2 1 1,-1-1-1,1 1 1,0 0-1,0-1 0,1 1 1,-2 11-1,3-13-234,1 0-1,0 0 1,-1 0-1,2 0 1,-1-1-1,1 1 1,0 0-1,0 0 1,0-1-1,1 1 1,0-1-1,0 1 1,0-1-1,1 0 1,0 1-1,0-1 1,0-1-1,0 1 1,1 0-1,0-1 1,0 0-1,0 0 1,8 6-1,-8-7-44,-1-1 0,1 0 0,-1 0 0,1 0 0,0 0-1,0 0 1,0-1 0,0 0 0,0 0 0,0 0 0,0 0 0,0 0 0,0-1-1,1 0 1,-1 0 0,0 0 0,0-1 0,0 1 0,0-1 0,1 0 0,-1 0-1,0 0 1,-1-1 0,1 1 0,0-1 0,0 0 0,-1 0 0,1 0 0,-1-1-1,1 1 1,-1-1 0,0 0 0,0 0 0,4-5 0,-3 3 49,1-1 0,-1 0 0,0 0 0,0-1 0,0 1 0,-1-1 0,0 0 0,-1 0 0,1 0 0,-1 0 0,-1 0 0,1 0 0,-1 0 0,0-1 0,-1 1 0,0-1 0,0 1 0,-1 0-1,-1-8 1,1 10-39,-1 0 0,0 0 0,0 0 0,0 0 0,-1 1-1,0-1 1,1 1 0,-2 0 0,1 0 0,0 0 0,-1 0 0,0 0-1,0 1 1,0-1 0,-9-4 0,10 6-110,-1 0-1,0 0 1,0 0 0,1 1-1,-1-1 1,0 1 0,0 0-1,-1 0 1,1 1 0,0-1-1,0 1 1,0 0 0,0 0-1,0 0 1,-1 1 0,1 0-1,0-1 1,0 1 0,0 1-1,-6 1 1,9-2 17,1-1 0,-1 0 0,1 0 0,-1 0 0,0 1 0,1-1 1,-1 0-1,1 1 0,-1-1 0,1 0 0,-1 1 0,1-1 0,-1 1 0,1-1 0,-1 1 0,1-1 0,-1 1 0,1-1 1,0 1-1,-1-1 0,1 1 0,0 0 0,0-1 0,-1 1 0,1 0 0,0-1 0,0 1 0,0-1 0,0 1 0,0 0 0,0-1 1,0 1-1,0 0 0,0-1 0,0 1 0,0 0 0,1 0 0,-1 0-15,1 1 0,0-1-1,0 0 1,0 0 0,0 0 0,0 0-1,0 0 1,0 0 0,0-1 0,1 1-1,-1 0 1,0 0 0,1-1 0,-1 1-1,0-1 1,1 1 0,1-1 0,21 5-705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19 15995,'0'0'76,"-1"-1"-1,0 0 1,1 1 0,-1-1-1,0 0 1,0 1-1,1-1 1,-1 1-1,0-1 1,0 1-1,0-1 1,1 1-1,-1 0 1,0 0-1,0-1 1,0 1-1,0 0 1,0 0-1,0 0 1,0 0-1,0 0 1,0 0-1,0 0 1,0 0 0,1 0-1,-2 1 1,-28 5 352,19-1-175,0 0 1,0 0 0,1 1 0,0 0-1,0 1 1,0 0 0,1 0 0,0 1 0,-15 17-1,19-19-204,0 0 0,1 1 0,-1-1-1,2 1 1,-1 0 0,1 0 0,-4 10 0,6-13-28,0 0 1,0 1-1,1-1 0,-1 1 1,1-1-1,0 0 1,0 1-1,0-1 1,1 1-1,-1-1 1,1 1-1,0-1 1,3 6-1,-3-6-13,1 0-1,0 0 0,1-1 1,-1 1-1,1 0 0,-1-1 0,1 0 1,0 0-1,0 0 0,1 0 1,-1 0-1,1 0 0,-1-1 1,1 0-1,0 0 0,0 0 1,0 0-1,0 0 0,0-1 0,0 0 1,0 0-1,1 0 0,-1 0 1,0-1-1,1 1 0,4-1 1,1 0-3,0-1 0,0 0 0,0 0 0,0-1 1,0-1-1,0 1 0,0-1 0,-1-1 1,0 0-1,12-7 0,-10 5 26,-1-1-1,0-1 1,-1 0 0,0 0-1,0-1 1,-1 0 0,0 0-1,13-21 1,-18 27-17,-1-1-1,0 0 0,0 1 1,0-1-1,-1 0 1,1 0-1,-1 0 1,0 0-1,0-1 0,-1 1 1,1 0-1,-1 0 1,0 0-1,0-1 1,0 1-1,-1 0 0,1 0 1,-1 0-1,0-1 1,0 1-1,0 0 0,-1 0 1,0 1-1,0-1 1,0 0-1,0 0 1,0 1-1,-1-1 0,-3-3 1,2 3-85,-1 0 1,0 1-1,1 0 0,-1 0 1,0 0-1,0 1 1,-1 0-1,1 0 0,-1 0 1,1 0-1,-1 1 1,1 0-1,-7-1 0,9 2 28,0-1 1,0 1-1,1 0 0,-1 0 0,0 0 0,0 0 0,1 0 0,-1 1 0,0-1 0,1 1 1,-1-1-1,0 1 0,1 0 0,-1 0 0,1 1 0,-1-1 0,1 0 0,0 1 0,-1-1 0,1 1 1,0 0-1,0 0 0,0 0 0,0 0 0,1 0 0,-1 0 0,0 0 0,-1 4 0,2 10-330,9 0 6</inkml:trace>
  <inkml:trace contextRef="#ctx0" brushRef="#br0" timeOffset="1">600 1 17164,'-8'14'1632,"-4"6"-1000,1 4-264,1 6 488,3 3-87,5 0-145,5-2-64,13-9-408,7-1-272,5-14-608,1-6-225,-3-14 753,-7-7-208,-9-7-104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3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62 18372,'-11'-19'1728,"-1"14"-1176,2 0-248,7 4 753,3 0-921,6-4 128,1-2-184,2-12-200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3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15371,'10'7'1785,"10"2"-897,6-4-344,11 0 744,8-1-192,9-3-159,6-1-193,-1-3-672,-1-2-408,-11-1 1416,-7-1-1064,-20 4 8,-13 2-8</inkml:trace>
  <inkml:trace contextRef="#ctx0" brushRef="#br0" timeOffset="1">59 153 14531,'-4'18'1528,"12"-2"-791,11-6-297,18-6 536,8-4-32,21-2-712,4-6 80,7-7-80,-1-1-144,-7-6-232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140 124 14515,'-16'7'585,"2"0"0,-1 0 0,-21 16 0,31-20-468,0 1 0,0 0 0,0 0 0,1 1 0,-1-1 0,1 1 1,0 0-1,1 0 0,-1 1 0,1-1 0,0 1 0,-3 6 0,6-11-100,-1 0 0,1 1 1,0-1-1,-1 0 0,1 0 0,0 0 0,0 1 0,0-1 0,0 0 0,0 0 1,0 1-1,0-1 0,0 0 0,0 0 0,1 0 0,-1 1 0,0-1 0,1 0 1,-1 0-1,1 0 0,-1 0 0,1 0 0,0 0 0,-1 0 0,1 0 0,0 0 1,0 0-1,0 0 0,0 0 0,0 0 0,0-1 0,0 1 0,0 0 0,0-1 0,0 1 1,0-1-1,0 1 0,2 0 0,2 0-1,0 0 1,0 0-1,0 0 0,1-1 1,-1 1-1,0-1 0,1-1 1,4 0-1,9-2-15,-1-1-1,0-1 0,-1 0 1,1-2-1,-1 0 1,0 0-1,-1-2 0,0 0 1,28-22-1,-21 13 41,-2 0 1,-1-2-1,0 0 0,-1-1 1,28-43-1,-33 41 79,-11 15 64,-9 12-64,-8 10 20,6-2-40,-1 1-1,1 0 1,-11 26 0,16-32-109,0 0 0,1 1 1,-1-1-1,2 1 0,-1 0 1,1 0-1,0-1 1,1 1-1,0 9 0,0-15-14,1 1-1,-1-1 1,1 0-1,0 0 1,0 1-1,0-1 1,0 0-1,0 0 1,0 0-1,1 0 1,-1 0-1,1 0 1,-1-1-1,1 1 1,0 0-1,0-1 1,-1 1-1,1-1 1,0 0-1,0 1 1,1-1-1,-1 0 1,0 0-1,0-1 1,0 1-1,5 1 1,19 4-163</inkml:trace>
  <inkml:trace contextRef="#ctx0" brushRef="#br0" timeOffset="1">775 216 16371,'-8'4'705,"14"-2"-505,8-5-112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5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37 18724,'-1'0'54,"1"0"-1,-1-1 1,1 1-1,-1 0 1,1-1-1,0 1 1,-1-1-1,1 1 1,0 0-1,0-1 1,-1 1-1,1-1 1,0 1 0,0-1-1,-1 1 1,1-1-1,0 1 1,0-1-1,0 1 1,0-1-1,0 1 1,0-1-1,0 1 1,0-1-1,0 0 1,0 1 0,0-1-1,0 1 1,0-1-1,0 1 1,1-1-1,-1 1 1,0-1-1,1 0 1,0 0 18,1 0-1,-1 0 1,0 0 0,1 0 0,-1 0-1,1 0 1,0 0 0,-1 0 0,1 1-1,3-2 1,5-1 222,0 1 1,19-1-1,33 2 386,-57 1-657,0 1-1,0 0 1,0 0-1,0 0 0,0 0 1,0 1-1,0-1 1,0 1-1,8 5 0,-12-6-22,0 0 0,0 0 0,0 0 0,0 0 0,-1 0 0,1 0 0,0 0 0,0 0 0,-1 0 0,1 1 0,0-1 0,-1 0 0,1 0 0,-1 1 0,0-1 0,1 0 0,-1 1 0,0-1 0,0 0 0,0 1 0,0-1 0,0 1 0,0-1 0,0 0 0,-1 1 0,1-1 0,0 0 0,-1 1 0,1-1 0,-1 0 0,1 0 0,-1 1 0,0-1 0,0 0 0,0 1 0,-5 7-6,0-1 0,0-1 0,-13 13 0,16-16 4,-58 53-29,37-36 37,1 1 1,1 1 0,-23 30 0,43-49-3,-1 1 1,0-1 0,1 1 0,-4 9 0,6-13-5,0-1 0,-1 1 0,1 0-1,0 0 1,0 0 0,-1 0 0,1 0 0,0 0 0,0 0-1,0 0 1,0 0 0,0 0 0,0 0 0,1 0 0,-1 0-1,0 0 1,0 0 0,1 0 0,-1-1 0,0 1 0,1 0-1,-1 0 1,1 0 0,-1 0 0,1-1 0,0 1 0,-1 0-1,1-1 1,0 1 0,-1 0 0,1-1 0,0 1 0,0-1-1,1 1 1,2 1-31,-1-1-1,1-1 1,0 1-1,0-1 1,0 1-1,0-1 0,0 0 1,0 0-1,0-1 1,0 1-1,0-1 1,4-1-1,47-16-589,57-35 200,-54 20 148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82 17716,'-4'1'308,"-36"9"964,38-10-1223,0 1 0,0-1 0,0 1 0,1 0 0,-1 0 0,0 0 0,0 0 0,0 0 0,1 0 0,-1 0 0,1 1 0,-1-1 0,1 0 0,0 1 1,-1-1-1,-1 3 0,4-3-40,-1 0 1,0-1-1,0 1 1,0-1 0,0 1-1,1-1 1,-1 1-1,0-1 1,0 1 0,1-1-1,-1 1 1,0-1-1,1 0 1,-1 1 0,1-1-1,-1 1 1,0-1-1,1 0 1,-1 1 0,1-1-1,-1 0 1,1 0 0,-1 1-1,1-1 1,-1 0-1,1 0 1,-1 0 0,1 0-1,0 1 1,-1-1-1,1 0 1,-1 0 0,1 0-1,0-1 1,27 5-233,-26-4 207,43 1-492,41 5-381,-78-5 809,0 0-1,-1 0 1,1 1 0,-1 1-1,1-1 1,-1 1-1,0 0 1,10 6 0,-16-8 99,1 1 0,-1-1 0,1 0 0,-1 0 0,1 1 0,-1-1 0,0 0 0,0 1 0,0-1 1,0 1-1,0 0 0,0-1 0,0 1 0,0 0 0,0 0 0,-1-1 0,1 1 0,-1 0 0,0 0 1,1 3-1,-1-2 34,-1 1 1,1-1-1,-1 0 0,1 0 1,-1 1-1,0-1 1,0 0-1,-1 0 1,1 0-1,-1-1 1,-2 5-1,-2 2 115,-1-1-1,0 1 1,-1-1 0,0-1 0,0 1-1,-11 7 1,8-8-71,-1 0 0,1 0 0,-1-1 0,-1 0 0,1-1-1,-1-1 1,0 0 0,0-1 0,-16 3 0,23-5-116,0-1 1,0 0-1,0 0 0,0 0 1,0 0-1,0-1 1,0 0-1,0 0 0,1-1 1,-1 0-1,0 0 0,0 0 1,1 0-1,0-1 0,-1 0 1,1 0-1,0-1 0,0 1 1,1-1-1,-1 0 0,1-1 1,-6-6-1,-11-20-152</inkml:trace>
  <inkml:trace contextRef="#ctx0" brushRef="#br0" timeOffset="1">256 39 17356,'43'-3'1584,"-1"3"-1104,1-1-216,0-1 24,-2-2-1640,-14 0 1480,-5-3-280,-9-11-424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7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15859,'5'-2'1209,"-5"4"-849,-1 5-152,-2 7 520,0 6-224,2 6-256,1 6-56,1 1-112,2 1-80,0-5-376,0-5-176,0-8 432,-3-15-104,-5 2-72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7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13659,'31'0'1208,"2"0"-840,2 0-168,2-3 424,3-1-416,-3-4 1,-1 0 7,-7 2-184</inkml:trace>
  <inkml:trace contextRef="#ctx0" brushRef="#br0" timeOffset="1">477 1 14883,'5'1'1280,"-2"6"-767,-3 5-193,-1 3 944,1 1-768,1 7-152,2 0-64,6 1-296,4 1-216,1-4-368,3-1-120,0-5 488,3-5-152,-5-9-200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 14971,'-1'0'70,"0"0"-1,1-1 1,-1 1-1,0 0 0,0 0 1,0 0-1,0 0 1,0 0-1,0 0 1,0 0-1,0 0 0,1 0 1,-1 0-1,0 0 1,0 1-1,0-1 1,0 0-1,0 1 0,1-1 1,-1 0-1,0 1 1,0-1-1,0 1 1,1-1-1,-2 2 1,1-1 38,0 1 1,-1 0-1,1 0 1,0 0 0,0 0-1,0 0 1,0 0 0,1 0-1,-1 0 1,0 3 0,0 1-2,0-1 1,0 1-1,1-1 1,0 1 0,0 0-1,0-1 1,1 1-1,1 7 1,1-7-51,0 0 1,0 0-1,1 0 1,0 0-1,0-1 1,0 1-1,1-1 0,-1 0 1,1-1-1,0 1 1,1-1-1,-1 0 0,1 0 1,0 0-1,12 5 1,-13-7 8,0 0 0,0 0 0,1-1 0,-1 1 0,0-1 0,1 0 0,-1 0 1,1-1-1,6 0 0,-9 0-3,1-1 1,-1 1-1,0-1 1,0 0-1,0 1 1,0-2-1,0 1 1,0 0-1,0 0 1,0-1-1,-1 0 1,1 0-1,0 1 1,-1-1-1,0-1 1,4-2-1,-4 2-16,0 1 0,0 0 1,-1-1-1,1 1 0,-1-1 0,1 0 0,-1 0 0,0 1 0,0-1 0,0 0 0,-1 0 0,1 0 0,-1 0 1,1 0-1,-1 0 0,0 0 0,0 0 0,-1 0 0,1 0 0,0 0 0,-1 0 0,0 0 0,0 0 0,0 1 1,0-1-1,-2-3 0,1 1-34,0 1 0,-1 0-1,0 1 1,0-1 0,0 0 0,0 1 0,0 0 0,-1-1 0,0 2 0,1-1 0,-1 0 0,0 1 0,0-1 0,-1 1-1,1 0 1,-6-1 0,2 0-75,-1 2 1,1-1-1,-1 1 0,1 0 0,-1 1 0,-8 0 1,12 1-41,1-1 1,-1 1-1,1-1 1,0 1-1,-1 0 1,1 1-1,0-1 1,0 1-1,0 0 1,0 0-1,0 0 1,0 1-1,-4 3 1,7-6 37,0 1 1,1 0 0,-1-1 0,0 1-1,1-1 1,-1 1 0,1 0 0,-1 0-1,1-1 1,-1 1 0,1 0 0,-1 0-1,1 0 1,0 0 0,-1-1 0,1 1 0,0 0-1,0 0 1,0 0 0,0 0 0,0 0-1,0 0 1,0 0 0,0 0 0,0-1-1,0 3 1,1-2-14,0 0 0,0 1 1,0-1-1,0 0 0,0 0 0,0 0 0,0 0 0,0 0 0,0 0 1,0 0-1,1 0 0,-1 0 0,0 0 0,2 0 0,5 2-157,0 0 1,0 0-1,0-1 0,14 3 1,15-1-403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8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39 15043,'-2'-1'116,"1"-1"0,-1 1 0,-1 0 0,1 0 0,0 0 0,0 0 0,0 1 0,0-1 0,-1 0 0,1 1 0,0 0 0,-1-1 0,1 1 0,0 0 0,-1 0-1,1 0 1,0 1 0,-1-1 0,-2 2 0,0-2 86,-11 2 314,0 1 1,0 1-1,-28 10 0,35-10-434,0-1-1,0 2 0,0-1 0,1 1 0,0 1 1,0 0-1,-11 9 0,17-13-68,1 0-1,-1-1 1,1 1 0,-1 0 0,1 0-1,0 0 1,-1 0 0,1 0-1,0 0 1,0 0 0,1 1 0,-1-1-1,0 0 1,0 5 0,1-6-3,0 1 0,0 0 1,1-1-1,-1 1 1,0-1-1,1 1 0,-1-1 1,1 1-1,0-1 1,-1 1-1,1-1 0,0 1 1,0-1-1,0 0 0,0 1 1,2 1-1,1 0 3,0 1 0,0-1 0,1-1 1,-1 1-1,1 0 0,0-1 0,-1 0 0,1 0 0,0-1 0,1 1 0,6 0 0,3 0-2,0 0 0,0-2 1,0 0-1,0-1 0,1 0 0,-1-1 0,14-4 0,-17 3 2,0 0 0,-1-1 0,0 0 1,0-1-1,0 0 0,0 0 0,-1-2 0,0 1 0,12-11 0,-19 15-9,-1 0 0,0-1 0,0 1 0,0 0 0,0-1 0,0 1 0,-1-1 0,1 1 0,-1-1 0,1 0 0,-1 0 0,0 0 0,0 0 0,-1 0 0,1 0 0,0 0 0,-1 0 0,0-5 0,0 6-1,0-1-1,-1 1 0,0-1 1,1 1-1,-1-1 1,0 1-1,0-1 0,-1 1 1,1 0-1,0 0 0,-1 0 1,1-1-1,-1 1 1,0 1-1,0-1 0,0 0 1,0 0-1,0 1 0,0-1 1,0 1-1,0 0 0,-4-2 1,-5-2-125,-1 1 0,0 0 0,0 1 0,-1 0 0,1 1 0,0 1 0,-1 0 0,1 0 0,-1 1 0,0 1 0,1 0 1,0 1-1,-1 0 0,1 1 0,-19 7 0,19-4-189,10 4-89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8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82 386 17948,'-10'2'1376,"-6"13"-928,1 1-176,2 6 408,1 3-247,9 1-65,3 0 16,12-7-144,4-2-128,7-7-344,-2-4-152,-1-8-481,-3-6 713,-8-8-144,-5-3-104</inkml:trace>
  <inkml:trace contextRef="#ctx0" brushRef="#br0" timeOffset="1">15 2 18164,'-7'-1'1648,"1"2"-1288,5 8-144,1 2 473,5 2-962,4-4 489,-2-9-216,0-2-160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4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16379,'0'-1'89,"0"0"0,1 1-1,-1-1 1,0 0 0,0 1-1,1-1 1,-1 0-1,0 1 1,1-1 0,-1 1-1,0-1 1,1 0-1,-1 1 1,1-1 0,-1 1-1,1-1 1,-1 1-1,1 0 1,-1-1 0,1 1-1,0-1 1,-1 1-1,1 0 1,0 0 0,-1-1-1,2 1 1,22-9 74,-21 8 83,32-11 194,0 2-1,0 1 0,1 2 0,0 2 0,72-2 1,-104 7-439,1 0 0,-1 1 1,0-1-1,0 1 0,0 0 1,0 0-1,0 1 0,0-1 1,0 1-1,6 3 0,-9-4 0,0 0-1,0 0 0,0 0 1,0 0-1,0 0 0,0 0 0,0 1 1,-1-1-1,1 0 0,-1 0 1,1 0-1,-1 1 0,1-1 1,-1 0-1,0 1 0,1-1 0,-1 0 1,0 1-1,0-1 0,0 0 1,0 1-1,0-1 0,0 0 1,-1 1-1,1-1 0,0 0 0,-1 1 1,1-1-1,-1 0 0,1 0 1,-1 0-1,0 1 0,1-1 0,-1 0 1,-1 1-1,-7 11 14,0-2-1,-1 1 1,-1-1-1,0-1 1,0 0-1,-1 0 1,0-1-1,-20 11 1,2 0 85,29-20-102,1 0 0,0 0 0,-1 1 0,1-1 0,0 0 0,-1 0 0,1 1 0,0-1 0,0 0 0,-1 0 0,1 1 0,0-1 0,0 0 0,-1 1 0,1-1 0,0 0-1,0 1 1,0-1 0,0 1 0,0-1 0,0 0 0,0 1 0,0-1 0,0 0 0,-1 1 0,2-1 0,-1 1 0,0-1 0,0 0 0,0 1 0,0-1 0,0 1 0,0-1 0,0 0-1,0 1 1,1-1 0,-1 0 0,0 1 0,0-1 0,1 1 0,13 12-152,-6-7 59,7 9-111,-1 0-1,0 1 0,12 20 1,-20-27 152,0 1 1,-1 0-1,0 0 1,0 1 0,-1 0-1,0-1 1,2 17 0,-5-25 81,-1 0 0,1 1 0,-1-1-1,0 1 1,0-1 0,0 1 0,0-1 0,0 1 0,0-1 0,-1 0 0,1 1 0,-1-1 0,0 1 0,1-1 0,-1 0 0,0 0 0,-1 0 0,1 1 0,0-1 0,-1 0 0,1 0 0,-1-1-1,1 1 1,-1 0 0,0 0 0,0-1 0,0 1 0,0-1 0,0 0 0,0 1 0,0-1 0,0 0 0,-1 0 0,1 0 0,0-1 0,-1 1 0,1-1 0,-1 1 0,-2-1 0,-4 1 67,1 0 0,-1-1 0,1 0 0,-1-1 0,1 0 1,-1 0-1,1-1 0,-1 0 0,1 0 0,-11-6 0,9 3-119,0 0 0,0-1-1,1 0 1,0 0-1,1-1 1,-12-11-1,17 15-63,0 0-1,0 0 1,1 0 0,-1-1-1,1 1 1,0 0-1,0-1 1,0 0 0,0 1-1,0-1 1,1 0 0,0 0-1,0 0 1,0 0 0,0 0-1,1 0 1,0 0-1,-1 0 1,1 0 0,1-6-1,0 8 56,-1 0 0,1 1-1,-1-1 1,1 0 0,0 0-1,-1 1 1,1-1 0,0 1-1,0-1 1,0 1 0,2-2-1,21-14-509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4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29 15619,'-4'-4'99,"-1"1"-1,1 0 0,-1 1 0,0-1 0,0 1 0,0 0 1,0 0-1,0 0 0,0 1 0,0-1 0,-1 1 1,1 1-1,0-1 0,-1 1 0,1 0 0,-1 0 0,1 0 1,0 1-1,-1 0 0,1 0 0,0 0 0,0 1 1,-10 4-1,10-4-70,-1 1 0,1-1 0,0 1 0,0 1 0,0-1 0,0 1 0,0 0 0,1 0 0,0 0 0,0 0 1,0 1-1,0 0 0,1 0 0,0 0 0,0 0 0,0 0 0,1 1 0,-1-1 0,1 1 0,1-1 0,-3 12 0,4-15-26,0 0-1,-1 0 1,1 0-1,0 1 1,0-1-1,1 0 1,-1 0-1,0 0 1,1 1 0,0-1-1,-1 0 1,1 0-1,0 0 1,0 0-1,0 0 1,0 0-1,0 0 1,1-1-1,-1 1 1,0 0-1,1-1 1,0 1-1,-1-1 1,1 1-1,0-1 1,0 0-1,-1 1 1,1-1-1,0 0 1,0 0-1,1-1 1,-1 1-1,0 0 1,0-1 0,3 1-1,4 1-8,0-1-1,0 0 1,0-1 0,0 0-1,1 0 1,-1-1 0,11-2-1,1-2-11,0-2-1,-1 0 0,0-1 0,0-1 1,-1-1-1,22-15 0,-9 6-30,-37 27 71,0-1-1,1 0 0,-1 1 0,-5 15 1,4-9 38,1 0 0,0 1 0,0 0 0,-1 15 0,5-26-34,0 1 0,1-1 1,0 0-1,0 1 1,0-1-1,1 0 0,-1 1 1,1-1-1,0 0 1,0 0-1,0 0 0,1 0 1,0 0-1,-1 0 1,2 0-1,-1 0 0,0-1 1,6 7-1,-2-4 25,1 0-1,0-1 1,0 0-1,1 0 1,-1 0 0,1-1-1,15 5 1,19 12 96,-41-21-145,0 1 0,0-1 0,0 1 0,0-1 0,0 1 0,0 0 0,0-1 0,0 1 0,0 0 1,-1 0-1,1 0 0,0 0 0,0 0 0,-1-1 0,1 1 0,-1 0 0,1 0 0,-1 0 0,1 1 0,-1-1 0,0 0 0,1 0 0,-1 0 0,0 0 0,0 0 1,0 0-1,0 0 0,0 0 0,0 1 0,0-1 0,0 0 0,-1 0 0,1 0 0,0 0 0,-1 0 0,1 0 0,0 0 0,-1 0 0,1 0 0,-1 0 0,0 0 1,1 0-1,-1 0 0,0 0 0,0 0 0,1-1 0,-1 1 0,-1 1 0,-5 4 26,0-1-1,0 0 1,0 0 0,-14 7-1,10-7 64,1 0 0,0-1-1,-1 0 1,0-1 0,0 0-1,0-1 1,0 0 0,0-1-1,-13 1 1,18-2-95,1 0 1,-1-1-1,1 0 0,-1 1 0,1-2 1,0 1-1,-1-1 0,1 1 1,0-1-1,0-1 0,0 1 0,0-1 1,1 0-1,-1 0 0,1 0 0,-1-1 1,1 1-1,0-1 0,1 0 1,-7-9-1,9 12-5,0 0 1,0 0 0,1 0 0,-1 0-1,1 0 1,-1-1 0,1 1 0,-1 0-1,1 0 1,-1-1 0,1 1-1,0 0 1,0 0 0,0-1 0,0 1-1,0 0 1,0-1 0,0 1-1,0 0 1,1-1 0,-1 1 0,0 0-1,1-2 1,11-10-266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5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13715,'9'-3'1192,"15"5"-832,5-5-128,11 0 648,3-3-511,6 2-265,-2-2-152,-5 2 104,-8-2-56,-14 6-72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33 15795,'-18'-12'1036,"15"10"-989,0-1-1,-1 1 1,1 0 0,-1 0-1,0 0 1,1 1-1,-1-1 1,0 1 0,0 0-1,0 0 1,-6 0-1,0 0-5,1 2 0,-1 0 1,1 0-1,-1 0 0,1 1 0,0 1 0,-1-1 0,1 2 0,1-1 0,-1 1 0,0 0 0,1 1 0,0 0 0,-11 9 0,15-11-46,-1 1 0,0 0 0,1 1 0,0-1 0,0 1 0,0 0 1,0 0-1,1 0 0,0 0 0,0 0 0,1 1 0,-1-1 0,1 1 0,0 0 0,0 0 0,1 0 0,0 0 0,0 0 0,0 0 1,1 0-1,0 0 0,0 0 0,2 10 0,-1-12 4,0-1 1,0 1-1,0 0 1,1 0 0,-1-1-1,1 1 1,0-1-1,0 1 1,0-1-1,1 0 1,-1 0-1,1 0 1,0 0-1,-1 0 1,6 3-1,-3-3 24,1 1 0,-1-1 1,1 0-1,0-1 0,0 0 0,0 0 0,0 0 0,12 2 0,-2-3 90,-1 0 0,1-1 0,-1 0 1,1-1-1,-1-1 0,1 0 0,17-6 0,-17 3 111,1 0 0,-1-1 0,23-13-1,-33 16-117,-1-1 0,1 1 0,-1-1 0,1 0 0,-1-1 0,0 1-1,-1-1 1,1 0 0,-1 0 0,0 0 0,0-1 0,3-7 0,-6 11-72,0 0 1,0 0-1,0-1 0,-1 1 1,1-1-1,-1 1 1,1-1-1,-1 1 1,0-1-1,0 1 1,0-1-1,0 1 1,0-1-1,-1 1 1,1 0-1,-1-1 1,0 1-1,-1-4 1,0 2-39,0 1 0,0-1 0,-1 1 0,1 0 0,-1 0 0,0 0 0,0 0 0,0 1 0,0-1 0,-6-3 0,1 1-274,-1 0 1,0 1 0,0 0 0,0 1 0,-1 0 0,1 0 0,-1 1 0,-15-2-1,24 4 238,0 0-1,0-1 0,-1 1 0,1 0 0,0 0 0,0 0 0,0 0 0,0 0 0,0 1 0,0-1 0,0 0 0,0 0 0,0 1 0,0-1 0,1 1 0,-1-1 0,0 0 0,0 1 0,0 0 1,0-1-1,0 1 0,1-1 0,-1 1 0,0 0 0,1 0 0,-2 1 0,1 10-591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13219,'0'8'1648,"10"-1"-952,11-4-208,9-1 1025,12-5-737,7 0-96,5-4-88,5-2-312,-5-2-2224,2 4 1872,-4 1-288,-6 3-144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6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86 16347,'1'0'97,"0"0"0,0 0-1,0 0 1,0 0-1,0 0 1,0 1-1,0-1 1,-1 0-1,1 1 1,0-1 0,0 1-1,0-1 1,0 1-1,-1-1 1,1 1-1,0 0 1,-1-1-1,1 1 1,0 0 0,-1 0-1,1-1 1,-1 1-1,1 1 1,9 25 801,-4-10-266,-3-9-527,2 0 0,-1 0-1,1-1 1,0 0 0,0 0 0,1 0-1,0 0 1,13 10 0,0-2-68,40 22 0,12 8-142,-67-42 90,0 0-1,-1 0 0,1 1 1,-1-1-1,0 1 0,0-1 1,0 1-1,-1 0 0,1 0 1,-1 0-1,0 1 0,0-1 1,0 0-1,-1 1 1,1 0-1,-1-1 0,0 1 1,-1 0-1,1 6 0,-1-5 8,-1-1-1,1 0 1,-1 1-1,-1-1 1,1 0-1,-1 0 1,0 1-1,0-1 1,0-1-1,-1 1 1,1 0-1,-1-1 1,0 1-1,-1-1 1,1 0-1,-8 7 1,3-5 26,0 0-1,0-1 1,-1 1 0,1-2 0,-1 1 0,0-1 0,0-1 0,-1 0-1,1 0 1,-1-1 0,0 0 0,-19 1 0,20-2-42,-1 0 0,0-1 0,1-1 0,-1 0 0,1 0 0,-1-1 0,1 0 1,-1 0-1,1-1 0,0 0 0,0-1 0,0 0 0,-10-7 0,15 8 11,0 0 1,0 0-1,1 0 0,-1-1 1,-5-6-1,-12-31-94</inkml:trace>
  <inkml:trace contextRef="#ctx0" brushRef="#br0" timeOffset="0.25">225 17 15747,'21'-3'1321,"6"-1"-1081,6-1-384,9 2 584,1 2-64,3 1-176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 15755,'-19'16'443,"1"0"0,1 2 0,0 0 0,-24 34 0,36-45-369,0 1 0,0 0 0,1 0-1,0 0 1,1 1 0,0-1 0,0 1 0,1 0 0,0 0 0,1 0 0,-1 0 0,2 0-1,-1 0 1,1 0 0,3 17 0,-2-21-66,0-1 0,0 1 0,0-1 0,1 1 0,0-1 0,0 1 1,0-1-1,1 0 0,-1 0 0,1 0 0,0 0 0,0-1 0,0 1 0,1-1 0,-1 1 0,1-1 0,0-1 0,0 1 0,0 0 0,0-1 0,0 0 0,0 0 0,1 0 1,-1 0-1,1-1 0,0 0 0,-1 0 0,1 0 0,0 0 0,9-1 0,-4 0 1,0 0 0,-1-1 0,1 0-1,0 0 1,0-1 0,0-1 0,-1 0 0,0 0 0,1 0 0,-1-2-1,0 1 1,-1-1 0,1 0 0,8-7 0,-10 6 58,-1-1 1,1 1-1,-1-1 1,-1-1-1,1 1 0,-1-1 1,0 1-1,-1-1 1,0-1-1,0 1 0,-1-1 1,0 1-1,2-15 1,-4 18-23,0 0 0,0 0 1,-1 0-1,0 0 1,0 0-1,0 0 0,-1 0 1,0 0-1,0 0 0,0 0 1,0 0-1,-1 0 0,0 1 1,0-1-1,0 0 0,0 1 1,-1-1-1,0 1 0,0 0 1,0 0-1,0 0 1,-1 1-1,1-1 0,-1 1 1,-6-5-1,2 3-65,1 1 0,-1 0 0,0 0 0,0 1 0,0 0 0,0 0 0,-1 1 0,-8-1 0,12 2-106,0 0 0,0 1 1,-1 0-1,1 0 0,0 0 0,0 0 0,0 1 1,-1 0-1,1 0 0,0 1 0,0-1 0,0 1 0,1 0 1,-7 4-1,10-6 94,-1 1 0,1-1 1,0 1-1,0 0 0,0-1 1,1 1-1,-1 0 0,0 0 1,0-1-1,0 1 0,0 0 1,1 0-1,-1 0 0,0 0 0,1 0 1,-1 0-1,1 0 0,-1 0 1,1 1-1,0-1 0,-1 0 1,1 0-1,0 0 0,0 0 0,0 0 1,0 1-1,0-1 0,0 0 1,0 0-1,0 0 0,0 1 1,1-1-1,-1 0 0,0 0 1,1 0-1,-1 0 0,1 0 0,-1 0 1,1 0-1,0 0 0,-1 0 1,1 0-1,0 0 0,0 0 1,-1 0-1,3 1 0,19 13-601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7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39 15643,'0'0'30,"0"0"0,-1 0 0,1 0 0,0 0 0,0-1 0,0 1 0,0 0 0,0 0 0,0 0 0,0 0 0,0-1 0,0 1 0,0 0 0,0 0 0,0 0 0,0 0 0,-1 0 0,1-1 0,0 1 0,0 0 0,0 0 0,0 0 0,0 0 0,-1 0 0,1 0 0,0 0 0,0 0 0,0 0 0,0 0 0,-1-1 0,1 1 0,0 0 0,0 0 0,0 0 0,0 0 0,-1 0 0,1 0 0,0 0 0,0 0 0,0 0 0,0 0-1,-1 1 1,1-1 0,0 0 0,0 0 0,-17 3 339,-16 8-135,12 1 95,-1 0-1,2 2 1,0 0-1,-34 31 1,44-35-274,-1 0 0,2 1 0,0 0 0,0 1 0,1 0 0,0 0 0,1 1 0,1-1 0,-9 24 0,14-33-45,0 0 1,0 0 0,0 1-1,1-1 1,-1 0 0,1 0-1,0 0 1,0 1 0,0-1-1,0 0 1,0 0 0,1 1-1,0-1 1,-1 0 0,1 0 0,1 0-1,-1 0 1,0 0 0,1 0-1,-1 0 1,1 0 0,0-1-1,0 1 1,0-1 0,0 1-1,0-1 1,1 0 0,-1 0-1,1 0 1,-1 0 0,1 0 0,3 1-1,1 0 9,0 0 0,-1 0-1,1-1 1,1-1-1,-1 1 1,0-1 0,0 0-1,1 0 1,-1-1 0,0 0-1,1-1 1,-1 1-1,10-3 1,-4-1 59,-1 1 0,0-2-1,0 0 1,-1 0 0,1-1 0,-1 0 0,-1-1 0,1 0-1,-1-1 1,0 0 0,-1-1 0,0 1 0,15-21-1,-17 20 23,0-1 0,-1 1-1,0-1 1,-1-1 0,0 1-1,-1-1 1,0 0-1,-1 0 1,0 0 0,0 0-1,-1 0 1,-1-1-1,0 1 1,0-1 0,-3-18-1,2 25-74,-1 1-1,1 0 0,-1 0 0,-1 0 1,1-1-1,0 1 0,-1 0 0,0 0 1,0 1-1,0-1 0,-1 0 0,1 1 1,-1-1-1,0 1 0,0 0 0,0 0 1,0 0-1,0 0 0,-1 1 0,1-1 1,-1 1-1,0 0 0,-7-3 0,5 3-140,0 0 0,0 1-1,1 0 1,-1 0 0,0 1-1,0-1 1,0 1-1,0 0 1,0 1 0,1 0-1,-1 0 1,0 0 0,0 0-1,1 1 1,-1 0-1,-10 5 1,-18 10-2606,31-17 1977,4-2-254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16139,'-2'21'2097,"-5"7"-1265,-3 0-336,1 5 2017,2 3-1809,3 3-152,4-2-40,9-3-152,8-6-272,4-7-112,5-8-264,4-7-136,-4-9-640,-3-9 1216,-10-16-376,-5-11-128,-8-10-32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21 15347,'-7'-13'2041,"1"6"-1049,-2 7 2273,9 4-2209,9 2-752,3-1-712,-3 3 448,-1-1-120,-1-3-184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8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17676,'29'6'1504,"21"-12"-1088,9-1-152,14 1 392,4-1-208,4 2-560,-2 0-400,-12 0 448,-13 0-152,-25 0-120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8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1 391 13131,'17'15'1240,"20"-8"-816,12-1-176,18-6 480,6-2-103,6-4-217,0-2-280,-9-6-40,-10-9-48,-18-9-40</inkml:trace>
  <inkml:trace contextRef="#ctx0" brushRef="#br0" timeOffset="1">604 0 15715,'104'19'2045,"-61"-13"-1797,-1 1-1,-1 3 0,0 1 0,54 23 0,-88-31-272,-1 0 1,1 1-1,-1 0 0,0 1 0,10 9 1,-14-13 6,0 1 0,0 1 0,0-1 1,-1 0-1,1 0 0,-1 1 1,1-1-1,-1 1 0,0-1 0,0 1 1,0-1-1,0 1 0,-1 0 1,1 0-1,-1-1 0,1 1 0,-1 0 1,0 0-1,-1 3 0,0 0-6,0-1 1,-1 1-1,0 0 0,0-1 0,0 0 1,-1 0-1,0 1 0,0-1 0,0-1 0,-5 6 1,-43 44-63,50-52 87,-44 37 105,-66 46 0,31-27-432,71-49 256,17-7-49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2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0 211 13867,'0'0'40,"0"-1"-1,0 1 1,0 0-1,1-1 1,-1 1-1,0-1 1,0 1-1,0 0 1,0-1 0,0 1-1,1 0 1,-1-1-1,0 1 1,0 0-1,1-1 1,-1 1 0,0 0-1,1 0 1,-1-1-1,0 1 1,1 0-1,-1 0 1,0 0 0,1-1-1,-1 1 1,0 0-1,1 0 1,-1 0-1,0 0 1,1 0 0,-1 0-1,1 0 1,19-4 22,-13 3 82,345-37 1333,-240 29-1329,921-68 27,4 46 1310,-986 32-1345,-22 1-127,-1-2-1,1-2 0,32-5 0,-50 3-981,-12 0 205,-17-6-118,8 6 785,-11-11-465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4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71 16812,'-1'-1'132,"0"0"1,0 1 0,1-1-1,-1 0 1,0 0 0,0 0-1,0 0 1,0 0 0,1 0-1,-1 0 1,0 0 0,1 0 0,-1 0-1,1 0 1,-1 0 0,1 0-1,0 0 1,-1-1 0,1 1-1,0 0 1,0 0 0,0-1-1,0 1 1,0 0 0,0 0-1,0 0 1,0-1 0,1 1 0,0-2-1,0 1 33,1 0 1,0 1-1,0-1 0,0 0 0,0 1 0,0 0 1,0-1-1,0 1 0,1 0 0,-1 0 0,0 0 1,1 0-1,4 0 0,8-4-20,0 1 0,1 1 0,0 1 0,-1 0 0,1 1 0,0 0 0,0 1 0,0 1 0,30 6 0,-44-7-151,-1 1 1,0-1 0,1 0-1,-1 1 1,0-1 0,1 1 0,-1 0-1,0-1 1,0 1 0,1 0-1,-1 0 1,0-1 0,0 1-1,0 0 1,0 0 0,0 1 0,0-1-1,0 0 1,-1 0 0,1 0-1,0 0 1,-1 1 0,1-1-1,0 2 1,-1-1-2,0 0 0,0 0 0,0 0 0,-1 0 0,1 0 1,0 0-1,-1-1 0,1 1 0,-1 0 0,0 0 0,0-1 0,0 1 0,0 0 0,0-1 0,0 1 0,0-1 0,-2 3 0,-10 9-34,-1 0 0,0-1 1,0-1-1,-32 19 0,28-19 45,1 0-1,0 2 1,-18 16 0,34-28-4,-1 1-1,1 0 1,-1-1 0,1 1 0,0 0 0,-1 0 0,1 0-1,0 0 1,-1 4 0,2-5 1,-1 0-1,1 0 1,0-1-1,0 1 1,0 0-1,0 0 1,0 0-1,0 0 1,0 0-1,0 0 1,1 0-1,-1 0 1,0-1-1,0 1 1,1 0-1,-1 0 1,1 1-1,1 0-5,1 0 0,-1 0-1,0 0 1,0 0-1,1 0 1,-1-1 0,1 1-1,-1-1 1,1 1-1,0-1 1,0 0 0,-1 0-1,5 0 1,7 3-296,1-1 1,0-1-1,0 0 1,0-1-1,0-1 1,0 0-1,0-1 1,29-5-1,-16-2-198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2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16011,'17'-4'1593,"12"4"-1025,4-2-232,10-1 672,3 0-272,4 1-224,2-1-111,-4 0-481,-2 1-313,-13 1-447,-7 1 696,-13 3-128,-6 4-136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4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11 19300,'1'0'49,"-1"0"-1,0 0 1,0 0-1,1 0 1,-1 0-1,0-1 1,0 1 0,0 0-1,1 0 1,-1 0-1,0-1 1,0 1-1,0 0 1,0 0-1,0 0 1,0-1-1,1 1 1,-1 0 0,0 0-1,0-1 1,0 1-1,0 0 1,0 0-1,0-1 1,0 1-1,0 0 1,0 0 0,0-1-1,0 1 1,0 0-1,0 0 1,0-1-1,0 1 1,0 0-1,-1 0 1,1-1 0,0 1-1,0 0 1,0 0-1,0-1 1,0 1-1,0 0 1,-1 0-1,1 0 1,0 0-1,0-1 1,0 1 0,-1 0-1,1 0 1,0 0-1,-1 0 1,-17 4 1196,-24 15-125,28-11-878,7-4-225,0 0 1,0 0 0,1 0 0,-1 1-1,1 0 1,-10 10 0,16-15-22,0 0 1,0 1-1,-1-1 1,1 0 0,0 0-1,0 1 1,0-1-1,0 0 1,0 1-1,0-1 1,-1 0-1,1 1 1,0-1-1,0 0 1,0 1-1,0-1 1,0 0-1,0 1 1,0-1-1,0 0 1,0 1-1,0-1 1,1 0-1,-1 1 1,0-1-1,0 0 1,0 0 0,0 1-1,0-1 1,1 0-1,-1 1 1,13 7-78,21 0-36,-29-7 90,28 5-88,40 9-45,-68-13 146,1-1 1,-1 1 0,0 1-1,0-1 1,0 1 0,0 0 0,0 0-1,-1 0 1,1 0 0,4 6-1,-8-8 9,0 0 0,0 0-1,0 0 1,0 0-1,0 1 1,-1-1-1,1 0 1,0 0-1,-1 1 1,1-1 0,-1 1-1,1-1 1,-1 1-1,0-1 1,0 0-1,1 1 1,-1-1 0,0 1-1,0-1 1,0 1-1,-1 1 1,0 0 0,0-1-1,0 0 1,0 0 0,0 0-1,0 0 1,0 0 0,-1 0-1,1 0 1,-1 0 0,1 0 0,-1-1-1,-2 3 1,-3 1 0,0 0-1,-1 0 1,0-1-1,0 1 1,-16 4-1,14-5-3,-1-2 0,0 1 0,1-1 0,-1-1 0,0 0 0,0-1 0,0 0-1,0 0 1,-18-4 0,24 3-60,1 0-1,0 0 0,0 0 1,0-1-1,0 0 0,0 0 1,0 0-1,1 0 0,-1 0 0,0-1 1,-5-5-1,7 6-21,0-1 1,0 0-1,1 0 0,-1 1 1,0-1-1,1 0 0,0 0 1,0 0-1,0 0 0,0-1 1,0 1-1,1 0 0,-1 0 1,1-1-1,0 1 0,0 0 1,0-5-1,5-24-363,8-1-162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5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15619,'7'0'1569,"7"0"-897,0 3-232,9 3 728,2-3-208,6 3-263,2-2-233,0-1-808,0 0 1856,-3-2-1384,0 1 16,-7-5 16</inkml:trace>
  <inkml:trace contextRef="#ctx0" brushRef="#br0" timeOffset="1">524 28 15483,'7'13'2033,"-3"-1"-1033,-2 6-424,-1 0 1801,2 2-1297,3 5-432,-1-2-232,3 1-640,-1 2-320,-2-3-416,0 0-137,-5-6 681,-3-6-256,-9-5-112</inkml:trace>
  <inkml:trace contextRef="#ctx0" brushRef="#br0" timeOffset="2">410 175 17428,'8'-5'1648,"9"3"-1024,4 2-232,8 0 745,-2 0-265,6 4-344,-1 1-328,-4-2-104,-3 1 8,-11 2-112,-1-4-64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8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0 321 18852,'15'-21'1022,"1"1"1,27-27-1,-4 4-543,103-146 360,-148 200-756,1 0 0,1 0 0,-4 13 0,-2 3-44,6-16-34,-30 90-1,31-90-51,1-1 0,0 0 0,0 1 0,1-1 0,1 1 0,0 0 0,1 16 0,-1-25 2,1-1 0,-1 1 0,0-1 0,0 1 0,1-1 0,-1 1 0,1-1 0,-1 1 0,1-1-1,-1 0 1,1 1 0,0-1 0,0 0 0,0 1 0,0-1 0,0 0 0,0 0 0,0 0 0,0 0 0,0 0 0,0 0 0,1 0 0,-1 0 0,0-1 0,1 1 0,-1 0 0,0-1 0,1 1-1,-1-1 1,1 0 0,-1 1 0,1-1 0,-1 0 0,1 0 0,-1 0 0,1 0 0,-1 0 0,1 0 0,2-1 0,1 0-116,0-1 0,0 0 0,0 0 0,0 0 0,-1 0 0,1-1 0,-1 1 0,0-1 0,0-1 0,5-4 0,18-21-430,1-9-66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44 14835,'-12'33'1116,"4"-9"-573,-7 28-1,14-45-404,0 0 0,0 0 0,0 0 0,1 0 0,0 0 0,0 0 0,1 0 0,2 12 1,-2-17-96,0 1 1,0 0 0,0-1 0,0 1 0,1-1 0,-1 1 0,1-1 0,0 0 0,0 0 0,-1 1 0,1-1-1,0 0 1,1-1 0,-1 1 0,0 0 0,1-1 0,-1 1 0,1-1 0,-1 0 0,1 0 0,-1 0-1,1 0 1,0 0 0,0 0 0,-1-1 0,1 1 0,0-1 0,0 0 0,0 0 0,0 0 0,4-1 0,1 0 30,0 0 1,0 0 0,-1-1 0,1 0 0,-1 0 0,1-1 0,-1 0-1,0 0 1,0-1 0,10-6 0,-9 3 74,1-1 0,-1 0 1,-1 0-1,0 0 0,0-1 0,0 0 0,-1 0 0,-1-1 0,6-12 1,-8 17-75,-1 0 1,0 0-1,0-1 0,0 1 1,-1-1-1,0 1 1,0-1-1,-1 1 1,1-1-1,-1 1 1,0-1-1,0 0 1,-1 1-1,0-1 0,0 1 1,0-1-1,-1 1 1,0-1-1,-4-9 1,5 13-62,-1 1 1,1-1-1,0 0 0,0 1 1,-1-1-1,1 1 1,-1-1-1,1 1 0,-1 0 1,0-1-1,1 1 1,-1 0-1,0 0 0,0 0 1,0 1-1,0-1 1,0 0-1,0 1 1,0-1-1,-2 0 0,0 1-6,1 0-1,-1 1 0,0-1 0,0 0 1,1 1-1,-1 0 0,1 0 0,-1 0 0,1 0 1,-6 3-1,1 0-52,1 0 1,0 1-1,1-1 0,-1 1 1,1 1-1,0-1 1,0 1-1,0 0 0,-7 12 1,11-15-50,0 0 1,1 0-1,-1 0 1,1 0-1,0 0 1,0 0-1,0 1 1,1-1-1,-2 7 0,2-9 31,0 0-1,0 0 1,1 0-1,-1 0 1,0 0-1,0 0 1,1 0-1,-1 0 1,0 0-1,1 0 1,-1 0-1,1 0 1,-1 0-1,1 0 1,-1-1-1,1 1 1,0 0-1,-1 0 1,1 0-1,0-1 1,0 1-1,0 0 1,0-1-1,-1 1 1,1-1-1,0 1 1,0-1-1,0 1 1,0-1-1,0 0 1,0 0-1,0 1 1,0-1-1,2 0 1,2 0-88,0 0 1,0 0 0,0 0-1,0-1 1,1 0-1,-1 0 1,7-3 0,18-6-577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9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 14523,'-4'5'3859,"-9"14"-2715,8-8-1010,1 0 0,1 1 0,0 0 0,0 0 0,1 0 0,1 0 0,0 0 0,1 17 0,0-25-136,1 1 1,0-1-1,-1 1 0,1-1 1,1 0-1,-1 0 1,1 1-1,0-1 0,-1 0 1,2 0-1,3 5 1,-4-7 20,0 0-1,0 0 1,0 0 0,0 0 0,1 0 0,-1 0-1,1-1 1,0 1 0,-1-1 0,1 0-1,0 0 1,0 0 0,0 0 0,-1 0 0,1-1-1,0 1 1,0-1 0,5 1 0,-3-1 68,1-1 1,-1 1-1,0-1 0,0 0 1,0 0-1,0 0 0,1-1 1,-2 1-1,1-1 1,0-1-1,0 1 0,-1-1 1,1 1-1,-1-1 0,0 0 1,0-1-1,0 1 1,0-1-1,-1 0 0,1 0 1,-1 0-1,0 0 0,0-1 1,-1 1-1,3-6 0,-3 6-31,0 0 0,-1 0 0,1-1 0,-1 1 0,0 0 0,-1-1 0,1 1 0,-1-1 0,0 1 0,0-1-1,0 1 1,0-1 0,-1 1 0,0 0 0,0-1 0,0 1 0,-1 0 0,1-1 0,-1 1 0,0 0 0,0 0-1,0 0 1,-1 1 0,1-1 0,-1 1 0,0-1 0,0 1 0,0 0 0,-6-4 0,4 3-132,-1 0 1,1 0-1,-1 1 1,0 0-1,0 1 1,0-1-1,-1 1 0,1 0 1,0 0-1,-8 0 1,10 1-30,1 1 0,0 0 1,0 0-1,-1 0 0,1 0 1,0 0-1,0 1 0,0-1 0,-1 1 1,1 0-1,0 0 0,0 0 1,0 0-1,0 1 0,0-1 0,1 1 1,-1 0-1,0-1 0,1 1 0,-1 1 1,1-1-1,-4 4 0,-1 6-485</inkml:trace>
  <inkml:trace contextRef="#ctx0" brushRef="#br0" timeOffset="1">462 125 18764,'-8'8'2272,"2"-1"-1527,7-7-377,4 0 2080,2 0-2160,-2 0-352,6-4-304,0-6 336,2-8-240,0-3-64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9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20364,'31'4'3654,"11"1"-3092,92-8-199,-87 0-517,-46 3 147,-1 0-1,0 0 1,1 0-1,-1 0 0,0-1 1,1 1-1,-1 0 1,0 0-1,1 0 1,-1 0-1,1 0 0,-1 0 1,0 0-1,1 0 1,-1 0-1,0 0 0,1 1 1,-1-1-1,0 0 1,1 0-1,-1 0 1,0 0-1,1 0 0,-1 1 1,0-1-1,0 0 1,1 0-1,-1 0 1,0 1-1,0-1 0,1 0 1,-1 1-1,0-1 1,0 0-1,0 0 0,1 1 1,-1-1-1,0 0 1,0 1-1,0-1 1,0 0-1,0 1 0,0-1 1,0 1-1,0-1 1,0 0-1,0 1 1,0-1-1,0 0 0,0 1 1,0-1-1,0 0 1,0 1-1,0-1 1,0 0-1,-1 1 0,-14 23-164,5-10 120,-12 24 73,-28 67 0,43-88-357,0 1 0,2 0 1,1 0-1,0 0 0,1 1 0,-1 29 1,2-55-486,-3-9 277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9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 16524,'3'-1'240,"0"0"0,0 0 0,0 0 0,0 0 0,0 0 0,0 0 0,0 1 0,0 0 0,0-1 0,0 1 0,0 1 0,4-1 0,4 0 411,34-2-861,-1-2 0,85-18 0,-115 18-290,1-1 0,-1 0 0,1-1 0,-1-1 0,-1 0 0,1 0 0,-2-2 0,1 1 0,-1-2 0,0 0 0,-1 0 0,13-15 0,-23 24 640,0 0-1,0 0 0,-1 0 1,1 0-1,0 0 0,-1 0 0,1 0 1,0 0-1,-1 0 0,0 0 0,1 0 1,-1 0-1,0 0 0,1-2 1,-1 2-44,0 1 1,0 0 0,0 0-1,-1-1 1,1 1 0,0 0-1,0 0 1,0-1 0,-1 1-1,1 0 1,0 0 0,0 0-1,0 0 1,-1-1 0,1 1-1,0 0 1,0 0 0,-1 0-1,1 0 1,0 0 0,-1-1-1,1 1 1,0 0 0,0 0-1,-1 0 1,1 0 0,0 0-1,-1 0 1,1 0 0,0 0-1,0 0 1,-1 0 0,1 0-1,-1 1 1,-2-1 268,0 1 0,1 0 0,-1-1 0,0 1 0,0 1 0,0-1 0,0 0 0,1 1-1,-5 2 1,5-2-339,-1 0 0,1 0-1,0 1 1,0-1-1,0 0 1,1 1-1,-1-1 1,1 1 0,-1-1-1,1 1 1,0 0-1,0 0 1,0 0 0,0-1-1,0 1 1,1 0-1,0 0 1,-1 0-1,1 0 1,0 0 0,0 0-1,0 0 1,1 0-1,-1 0 1,1 0-1,0 0 1,0 0 0,0 0-1,0-1 1,0 1-1,0 0 1,3 2-1,5 10-153,0 0 0,1-1 0,1 0-1,16 16 1,-15-16 85,-5-7-13,32 42-426,-36-45 434,-1 0 0,1 0 0,-1 0 0,0 0 0,0 1 0,-1-1 0,1 0 0,-1 1 0,0-1 0,0 1 0,0 5 0,-1-8 37,0 0 1,-1 0 0,1 0-1,-1 0 1,1 0 0,-1 0-1,1 0 1,-1 0 0,0 0 0,0-1-1,0 1 1,0 0 0,0 0-1,-1-1 1,1 1 0,0-1 0,-1 1-1,1-1 1,-1 1 0,1-1-1,-1 0 1,0 0 0,0 0-1,0 0 1,1 0 0,-1 0 0,0 0-1,0-1 1,0 1 0,0-1-1,0 1 1,0-1 0,0 0-1,-4 0 1,2 1 53,-1-1 1,1 0-1,0-1 0,0 1 0,0 0 0,0-1 1,0 0-1,0 0 0,0 0 0,1-1 1,-1 1-1,0-1 0,0 0 0,1 0 0,0 0 1,-1-1-1,-3-3 0,2 0 19,1-1-1,0 1 1,0-1 0,0 0 0,1-1-1,0 1 1,1-1 0,-1 1 0,1-1-1,1 0 1,0 1 0,0-1 0,0 0-1,1 0 1,0 0 0,1 0 0,0 0-1,0 0 1,3-10 0,-2 9-57,0 1-1,0 0 1,1 0 0,0 0-1,0 0 1,1 1 0,0-1 0,0 1-1,1 0 1,0 0 0,0 1-1,1-1 1,0 1 0,0 0-1,0 1 1,1 0 0,0 0 0,8-5-1,-4 6-9,0 0 0,1 0 0,0 1 0,17-2 0,8-2 49,-37 7-47,1 0-1,-1 0 1,1 0 0,0 0 0,-1 0-1,1 0 1,-1-1 0,1 1-1,-1 0 1,1 0 0,-1-1 0,1 1-1,0 0 1,-1-1 0,0 1 0,1 0-1,-1-1 1,1 1 0,-1-1-1,1 1 1,-1-1 0,1 0 0,-7-8-603,-20-5-935,15 10 1190,-1 0 1,1 1-1,-1 0 0,0 0 0,1 2 1,-17-2-1,-23 3-533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0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1 149 15331,'440'-35'6829,"-66"4"-5601,-183 18-1056,739-55-2211,-911 67 1760,-27 1-415,-26 3-78,11 2 459,0-1-82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0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2 257 16724,'0'0'56,"-1"1"-1,1-1 1,0 0 0,0 0 0,0 0 0,0 1 0,0-1 0,0 0 0,0 0 0,0 1 0,0-1 0,-1 0 0,1 0 0,0 0 0,0 1-1,0-1 1,0 0 0,0 0 0,0 1 0,1-1 0,-1 0 0,0 0 0,0 1 0,0-1 0,0 0 0,0 0 0,0 0 0,0 1 0,0-1-1,0 0 1,1 0 0,-1 0 0,0 1 0,0-1 0,0 0 0,0 0 0,1 0 0,-1 0 0,0 0 0,0 1 0,0-1 0,1 0 0,-1 0-1,0 0 1,0 0 0,1 0 0,15-4 1116,18-14 94,-9-1-851,0-1 0,0-1 0,-2-2 1,-1 0-1,-1-1 0,28-42 0,-22 19-312,-27 47-103,0 1 0,0-1 1,0 0-1,0 0 0,0 0 1,0 0-1,0 0 0,1 0 1,-1 0-1,0 0 1,0 0-1,0 0 0,0 0 1,0 0-1,0 0 0,0 0 1,0 0-1,0 0 0,0 0 1,0 0-1,0 0 0,0 0 1,0 0-1,0 0 1,0 0-1,1 0 0,-1 0 1,0 0-1,0 0 0,0 0 1,0 0-1,0 0 0,0 0 1,0 0-1,0 0 0,0 0 1,0 0-1,0 0 0,0 0 1,0 0-1,0-1 1,0 1-1,0 0 0,0 0 1,0 0-1,0 0 0,0 0 1,0 0-1,0 0 0,0 0 1,0 0-1,0 6-12,-17 81-178,10-57-20,1 1 0,1-1 1,0 32-1,5-61 150,0 0 0,0 1 0,0-1 0,0 0 0,0 0 0,0 1 0,0-1 0,1 0 0,-1 0 0,0 1 0,1-1 0,-1 0 1,1 0-1,-1 0 0,1 0 0,0 0 0,-1 0 0,1 0 0,0 0 0,0 0 0,0 0 0,1 1 0,-1-2 24,0 0 1,0 1-1,0-1 0,0 0 0,0 0 0,0 0 1,0 0-1,0-1 0,0 1 0,0 0 1,0 0-1,0-1 0,0 1 0,0 0 0,0-1 1,0 1-1,-1-1 0,1 1 0,0-1 0,0 0 1,0 1-1,-1-1 0,1 0 0,0 0 1,-1 1-1,1-1 0,0-1 0,16-18-507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1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16123,'-9'12'595,"0"0"0,1 0 0,0 1 0,1 1-1,0-1 1,-7 23 0,13-30-516,-1-1 0,1 1 0,0 0 0,1 0 0,-1 0 0,1-1 1,0 1-1,0 0 0,1 0 0,0 0 0,0-1 0,0 1 0,1-1 0,0 1 0,0-1 0,0 1 0,1-1 1,0 0-1,6 9 0,-7-11-23,0 0 1,1 0 0,-1 0-1,1 0 1,0 0 0,0-1-1,0 1 1,0-1 0,0 0-1,1 0 1,-1 0 0,0 0-1,1-1 1,0 1 0,-1-1-1,1 0 1,0 0 0,0 0-1,0-1 1,0 0 0,-1 1-1,1-1 1,0 0 0,0-1-1,0 1 1,0-1 0,0 1-1,0-1 1,-1 0 0,1-1-1,0 1 1,-1-1 0,1 0-1,3-2 1,-3 2 5,0-1 0,0 0-1,0 0 1,0-1 0,0 1 0,-1-1-1,0 0 1,0 0 0,0 0 0,0 0 0,0 0-1,-1-1 1,0 1 0,0-1 0,0 0 0,0 1-1,-1-1 1,0 0 0,0 0 0,0 0-1,0 0 1,-1 0 0,0 0 0,0 0 0,-1 0-1,0-7 1,0 8-151,0 0-1,-1-1 1,1 1-1,-1 0 0,0 0 1,0 0-1,0 0 1,-1 0-1,1 0 1,-1 1-1,0-1 1,0 1-1,0 0 1,-1 0-1,1 0 1,-1 0-1,1 0 0,-1 1 1,0 0-1,0-1 1,0 2-1,0-1 1,-1 0-1,1 1 1,0 0-1,-1 0 1,1 0-1,-1 0 1,1 1-1,-1 0 0,1 0 1,-1 0-1,1 0 1,-1 1-1,1 0 1,-1 0-1,1 0 1,0 0-1,-1 1 1,1-1-1,0 1 1,0 0-1,0 1 0,0-1 1,1 1-1,-1 0 1,1-1-1,-1 1 1,-3 5-1,5-6 4,1 0 0,-1 0-1,0 0 1,0 1 0,1-1-1,-1 0 1,1 1 0,0 0-1,0-1 1,0 1 0,0 0 0,0-1-1,0 6 1,3 8-569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2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13691,'16'9'1472,"18"-2"-760,6-6-232,10-1 657,3 0-257,3-1-448,-1-4-352,-2 0 152,-2-1-128,-15 0-200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1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0 13699,'-1'1'196,"-1"-1"0,0 0 0,1 1-1,-1 0 1,1-1 0,-1 1 0,1 0 0,-1 0 0,1 0 0,0-1 0,-1 2 0,1-1 0,0 0-1,-2 2 1,-19 23 953,16-19-607,-8 11 264,1 1 1,-17 29 0,26-40-635,0 0 1,1 0 0,0 0-1,0 0 1,0 1-1,1-1 1,1 1 0,-1 0-1,1 12 1,1-18-138,0-1-1,0 0 1,1 0-1,-1 1 1,1-1-1,0 0 1,-1 0-1,1 0 1,0 0-1,0 0 1,0 0-1,1 0 1,-1 0-1,0 0 0,1-1 1,-1 1-1,1 0 1,-1-1-1,1 0 1,0 1-1,0-1 1,0 0-1,0 0 1,0 0-1,0 0 1,0 0-1,0 0 1,0 0-1,0-1 1,0 1-1,1-1 1,2 1-1,2 0 4,-1-1-1,1 0 1,0 0 0,0 0-1,-1-1 1,1 0-1,0 0 1,-1 0-1,12-5 1,-10 2-9,0 0 0,0 0 0,0-1-1,-1 0 1,1 0 0,-1-1 0,-1 0 0,1 0 0,-1-1 0,0 1 0,-1-1 0,6-9 0,-9 13-25,0 0 0,0-1 0,-1 1 0,1 0 0,-1-1 0,1 0 0,-1 1 0,0-1 0,-1 0 0,1 0 0,-1 1 0,1-1 0,-1 0 0,0 0 0,-1 0 0,1 1 0,-1-1 0,1 0 0,-1 0 0,0 1 0,-1-1 0,1 0 0,-1 1 0,1-1 0,-1 1 0,0 0 0,0 0 0,0 0 0,-1 0 0,-4-5 0,1 3-62,0 1 0,0-1 1,0 1-1,0 1 0,-1-1 0,0 1 0,1 0 1,-1 1-1,0-1 0,-1 2 0,1-1 1,0 1-1,0 0 0,-1 0 0,1 1 1,-10 0-1,10 0-114,0 1 1,0-1 0,0 1-1,0 1 1,0-1-1,1 1 1,-1 0-1,0 1 1,1 0 0,0 0-1,0 0 1,0 1-1,0 0 1,0 0 0,1 0-1,-1 1 1,-5 5-1,10-8 100,-1 0 0,1-1 0,0 1 0,0 0 0,-1 0 0,1 0-1,0 0 1,1 0 0,-1 0 0,0 0 0,0 0 0,1 0 0,-1 0-1,1 0 1,0 0 0,0 1 0,0-1 0,0 0 0,0 0 0,0 0-1,0 1 1,1-1 0,-1 0 0,1 0 0,0 0 0,-1 0 0,1 0 0,0 0-1,0 0 1,0 0 0,1 0 0,1 2 0,21 14-572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2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57 17988,'-6'1'263,"-1"0"1,1 0-1,0 0 1,-1 1-1,1 0 1,0 0-1,0 1 1,1 0-1,-1 0 1,0 0-1,1 0 1,0 1 0,-6 5-1,-2 2 83,1 0-1,0 2 1,-18 22 0,26-29-299,-1 1 0,1-1 0,1 1 0,-1-1 0,1 1 0,0 0 0,1 0 1,0 1-1,0-1 0,0 0 0,0 8 0,2-12-44,0 0 0,0 0 0,0 0 0,1 0 0,-1 0 0,1-1 0,-1 1 0,1 0 0,0 0 0,0-1 0,0 1 0,1 0 0,-1-1 0,0 1 0,1-1 0,0 0 0,0 0 0,-1 1 0,1-1 0,1 0 0,-1 0 0,0-1 0,0 1 0,1 0 0,-1-1 0,1 0 0,-1 1 0,1-1 0,0 0 0,-1 0 0,5 1 0,0-1 1,0 1 0,-1-1-1,1 0 1,0-1 0,-1 0 0,1 0-1,0 0 1,0-1 0,-1 0-1,1 0 1,0-1 0,-1 1 0,12-6-1,-9 3 26,-1 0 0,0-1 0,0 0 1,-1 0-1,1-1 0,-1 0 0,0 0 0,-1-1 0,11-12 0,-12 12 2,0 1 0,-1-1 0,0 0 1,-1-1-1,1 1 0,-1-1 0,0 1 1,-1-1-1,0 0 0,0 0 0,0-9 0,-2 11-11,0 0-1,0 0 0,0 0 0,-1 0 0,0 0 1,0 0-1,-1 0 0,1 0 0,-1 1 0,-1-1 0,1 0 1,-1 1-1,0 0 0,0 0 0,-8-10 0,7 10-64,-1 1 0,1-1 0,-1 1 0,-1 0 0,1 0 0,0 1-1,-1 0 1,0 0 0,0 0 0,0 0 0,0 1 0,0 0 0,0 0 0,-1 1 0,1 0-1,0 0 1,-10 0 0,-1 1-148,-1 0-1,1 2 1,0 0 0,0 1-1,-22 7 1,1 0-223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3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25 441 11346,'-24'16'6816,"36"-21"-5163,117-67 164,130-96 1,4-3-1679,-205 140-500,-62 35-2011,4-4 2343,-1 0 0,1 0 1,-1 0-1,1 0 1,-1 1-1,0-1 0,1 0 1,-1 0-1,1 0 0,-1 0 1,1 0-1,-1-1 1,1 1-1,-1 0 0,1 0 1,-1 0-1,1 0 0,-1 0 1,1-1-1,-1 1 1,1 0-1,-1-1 0,1 1 1,0 0-1,-1-1 0,1 1 1,-1 0-1,1-1 1,0 1-1,-1-1 0,-4-7-527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5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20 426 10522,'-20'14'10101,"25"-17"-6530,9-3-3717,49-27 927,-2-3 1,106-81-1,-89 60-626,18-14-104,52-36-997,-133 97-91,-18 12-413,-24 12-257,13-10 893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6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22 24709,'3'0'-1680,"6"-4"560,-8-5 792,-14 3-225,-8 3-103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14387,'3'4'2089,"8"-1"-1185,18-4-376,5-2 1848,11 0-1575,4-1-225,1-3-744,0-1-329,-17 7 425,-9 0-176,-21 1-152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8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66 13787,'-16'-2'1551,"14"0"-18,24-1 900,7 0-1794,269-52 205,-572 91-1056,250-33 194,-68 12-340,118-8-390,3-4 541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9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9 160 16307,'-1'-1'124,"0"0"-1,0-1 0,0 1 0,0-1 0,1 0 1,-1 1-1,0-1 0,1 0 0,0 1 0,-1-1 1,1 0-1,0 1 0,0-1 0,0 0 0,0 0 1,0 1-1,0-1 0,1 0 0,-1 1 0,1-1 1,-1 0-1,1 1 0,-1-1 0,1 1 0,0-1 1,0 1-1,0-1 0,0 1 0,0-1 0,0 1 1,0 0-1,0 0 0,3-3 0,3-2 211,0-1 0,1 1 0,-1 0 0,15-8 0,-4 4-181,0 1-1,1 0 1,-1 2 0,1 0-1,1 1 1,-1 1-1,1 0 1,33-2 0,-52 7-150,1 0 1,0-1-1,0 1 0,0 0 1,0 1-1,0-1 1,0 0-1,-1 0 0,1 1 1,0-1-1,0 1 1,0 0-1,-1-1 1,1 1-1,0 0 0,-1 0 1,1 0-1,0 0 1,-1 1-1,1-1 1,-1 0-1,0 0 0,2 3 1,-2-2-1,0 0-1,-1 0 1,0 0 0,1 0 0,-1 0-1,0 0 1,0 1 0,0-1 0,0 0-1,-1 0 1,1 0 0,0 0 0,-1 0-1,0 0 1,1 0 0,-1 0 0,0 0-1,0-1 1,0 1 0,0 0 0,-2 2-1,-6 9 8,-1 0 0,0 0 0,-1-1 0,-1-1 0,-21 18 0,2-6 19,-42 24 0,68-41-175,13-3 29,22-1-66,-18-2 86,2 2-14,1 0 1,-2 1-1,1 1 1,0 0-1,22 11 0,-31-13 87,0 1 0,0-1 0,-1 1 0,1 0 0,-1 0 0,0 0 0,0 0 0,0 1-1,0 0 1,0 0 0,-1 0 0,0 0 0,0 0 0,0 1 0,0-1 0,-1 1 0,0 0 0,3 7-1,-5-9 28,1-1 1,-1 0-1,0 0 0,0 0 0,0 1 0,0-1 0,-1 0 0,1 0 0,0 0 0,-1 0 0,1 0 0,-1 1 0,0-1 0,0 0 1,0 0-1,0-1 0,-2 3 0,1 0 40,-2 0 0,1-1 0,0 1 0,-1-1 0,0 0 0,1 0 0,-8 3 0,-4 3 200,-1-2 0,-1 0 0,-19 6 1,34-12-216,-4 1 26,-4 1 0,1 1-1,-1-1 1,0-1 0,0 0-1,0 0 1,0-1 0,0 0-1,-17-2 1,27 1-69,0 0 0,0 0 0,-1 0 0,1 0-1,0 0 1,-1 0 0,1 0 0,0 0 0,0 0 0,-1 0 0,1 0 0,0 0-1,0 0 1,-1 0 0,1 0 0,0 0 0,0 0 0,0-1 0,-1 1-1,1 0 1,0 0 0,0 0 0,0 0 0,-1-1 0,1 1 0,0 0 0,0 0-1,0 0 1,0-1 0,0 1 0,-1 0 0,1 0 0,0-1 0,0 1-1,0 0 1,0 0 0,0-1 0,0 1 0,0 0 0,0 0 0,0-1 0,0 1-1,0 0 1,0 0 0,0-1 0,0 1 0,0-1 0,12-7-279,6 4-50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9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17660,'-6'12'1776,"-1"4"-1344,-3 4-192,2 1 897,5 4-961,3-2-248,7-2-665,1-4 665,4-5-216,-1-4-80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0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18044,'11'-15'711,"-1"1"0,2 0 0,0 0 0,1 1 0,24-19 0,-32 27-575,1 1-1,0 0 1,0 1 0,1-1 0,-1 1 0,1 0 0,-1 1 0,1-1 0,0 1 0,0 1 0,0-1 0,0 1-1,0 1 1,0-1 0,1 1 0,-1 0 0,8 2 0,-12-2-116,0 1 0,-1-1 0,1 1-1,-1 0 1,1 0 0,-1 0 0,0 0 0,1 1 0,-1-1 0,0 1 0,0-1 0,0 1-1,0 0 1,0 0 0,0 0 0,0 0 0,2 3 0,-2-1-8,0 0 0,-1 0 0,1 0 0,-1 0 0,0 0 0,0 0 0,0 0 0,0 1 0,-1-1 0,1 5 0,-2 4-3,0-1 1,-1 1-1,0-1 0,-1 0 0,0 1 1,-8 18-1,-8 8 29,-1-1 1,-2-1-1,-2-1 0,-48 57 1,69-90-33,-16 22 48,18-25-53,1 1 0,-1-1 0,1 1-1,-1-1 1,1 1 0,0 0 0,-1-1 0,1 1 0,0-1 0,-1 1 0,1 0 0,0-1 0,0 1 0,0 0 0,-1-1 0,1 1 0,0 0 0,0-1 0,0 1-1,0 0 1,0-1 0,0 1 0,1 0 0,-1-1 0,0 1 0,0 0 0,0-1 0,1 1 0,-1 0 0,0-1 0,1 1 0,-1-1 0,0 1 0,1-1 0,-1 1 0,2 0-1,2 1-2,1 0 0,-1-1-1,1 0 1,-1 0-1,1 0 1,0-1-1,0 1 1,5-1-1,44-3-225,-43 2 112,22-2-482,-10 0-221,43 1-1,-48 5 343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1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18708,'26'9'408,"-18"-2"-384,5-9 8,4-8 816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16892,'-6'1'1792,"9"-2"-1096,10-4-280,7 1 1177,7-3-817,11-5-808,2 4-384,-2 6 416,1 2-176,-9 5-152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283 116 14459,'-1'0'49,"-5"-7"700,1 0-1,-1 0 0,-5-9 0,11 15-632,-1 0 1,0 0-1,0 0 0,1 0 0,-1 0 0,1 0 0,-1 0 0,1-1 0,-1 1 0,1 0 0,0 0 0,0 0 0,-1 0 0,1-1 0,0 1 0,0 0 0,0 0 0,0 0 0,0-1 0,1 1 1,-1 0-1,0 0 0,1 0 0,-1-1 0,0 1 0,1 0 0,-1 0 0,1 0 0,0 0 0,-1 0 0,1 0 0,0 0 0,0 0 0,1-1 0,7-3 196,0 0 0,0 1-1,0 1 1,1-1 0,0 2-1,-1-1 1,16-1 0,71-3 331,-89 6-606,16 1 108,35 2-1,-52-2-132,-1 1-1,1 0 0,-1 0 0,1 0 1,-1 1-1,0 0 0,1 0 0,-1 1 1,0-1-1,0 1 0,8 6 0,-11-6-11,0-1-1,1 1 1,-2 0-1,1-1 1,0 1-1,-1 0 1,1 0-1,-1 0 1,0 1-1,0-1 1,0 0-1,0 0 1,0 1-1,-1-1 1,0 0-1,0 1 1,0-1-1,0 0 1,0 1-1,0-1 1,-1 0-1,0 1 1,0-1-1,-1 3 1,-1 5-3,-1 0 1,-1-1-1,0 1 0,0-1 1,-12 17-1,-1-5 16,-1 0-1,0-2 0,-1 0 0,-2-1 0,0-1 1,-1-1-1,0-2 0,-28 15 0,-31 11 59,-98 35-1,103-46-37,56-19-36,21-11 3,-1 0 0,1 0 0,0 0 0,0 0-1,0 0 1,0 0 0,0 0 0,0 1 0,0-1-1,-1 0 1,1 0 0,0 0 0,0 0 0,0 0-1,0 0 1,0 0 0,0 0 0,0 1-1,0-1 1,0 0 0,0 0 0,0 0 0,0 0-1,0 0 1,0 0 0,-1 1 0,1-1 0,0 0-1,0 0 1,0 0 0,0 0 0,0 0-1,1 0 1,-1 1 0,0-1 0,0 0 0,0 0-1,0 0 1,0 0 0,0 0 0,0 0 0,0 1-1,0-1 1,0 0 0,0 0 0,0 0-1,0 0 1,0 0 0,1 0 0,-1 0 0,0 0-1,0 0 1,0 1 0,0-1 0,0 0 0,0 0-1,0 0 1,1 0 0,-1 0 0,6 1-5,-1 0 1,1-1-1,0 0 0,10 0 1,120-9 183,221-42 1,-345 48-244,0 0 1,0 0 0,0-1 0,14-7-1,-26 11-277,-6-2-1711,2 4 1757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1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17476,'1'14'1704,"-1"5"-1032,-3 4-264,0 9 673,3 0-177,-1 9-232,1-1-128,0 3-344,1-3-208,1-7-440,2-2-256,3-15-344,-1-10 800,-2-15-225,1-6-167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1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28 18852,'-2'-1'106,"0"0"-1,0 0 1,0 0-1,-1 0 1,1 0-1,-1 0 1,1 1-1,0 0 1,-1-1 0,1 1-1,-1 0 1,1 0-1,-1 0 1,1 0-1,-1 1 1,1-1 0,0 1-1,-1-1 1,1 1-1,0 0 1,-1 0-1,1 0 1,0 0-1,0 1 1,-3 1-1,-7 5 116,0 0 0,-20 18 0,22-17-198,1 0 0,0 0 0,0 1 0,1 1 0,0-1 0,-11 22 1,17-27-22,0-1 1,0 0 0,0 1-1,1-1 1,0 1 0,0-1 0,0 1-1,0-1 1,1 1 0,0 0 0,0-1-1,0 1 1,0 0 0,1-1 0,0 1-1,0-1 1,0 1 0,0-1 0,1 1-1,-1-1 1,1 0 0,3 6-1,2 0 11,1 0 0,0-1 0,0 0 0,1 0 0,0-1 0,11 8 0,64 39 57,-17-13-38,-64-40-33,1 0 1,-1 1-1,0 0 1,0-1-1,0 1 1,0 0-1,-1 1 1,1-1-1,-1 0 1,0 1 0,2 4-1,-3-6 0,-1-1-1,1 1 0,-1 0 1,0-1-1,0 1 1,1 0-1,-1 0 1,-1-1-1,1 1 1,0 0-1,0-1 0,-1 1 1,1 0-1,-1-1 1,1 1-1,-1 0 1,0-1-1,1 1 1,-1-1-1,0 1 0,0-1 1,0 0-1,0 1 1,0-1-1,-1 0 1,1 0-1,0 1 1,-1-1-1,-1 1 1,-6 4 27,-1 0 0,0 0 0,1-1 1,-2-1-1,1 1 0,0-2 0,-14 4 1,16-5 41,1 0 1,-1-1-1,1 0 1,-1 0-1,0-1 1,1 0-1,-1 0 1,0-1-1,1 0 1,-1 0-1,-9-4 1,15 4-45,0 0 1,0 0-1,0 0 1,0 0-1,0-1 1,0 1-1,0 0 1,0-1-1,1 0 1,-1 1-1,1-1 1,-1 0 0,1 0-1,0 0 1,-1 0-1,1 0 1,0 0-1,1 0 1,-1 0-1,0-1 1,0 1-1,1 0 1,-1 0-1,1-1 1,0 1-1,0 0 1,0-1-1,0 1 1,0 0-1,0-1 1,1 1-1,-1 0 1,1 0-1,1-4 1,2-6 15,0 0 0,1 0 0,1 1 0,12-21 1,1 5-91,0 1 1,42-43 0,53-37-128,-51 51 215,-60 52-23,2-2 17,0 1 1,-1-1 0,1 0-1,5-8 1,-9 11-25,-1 1 0,1 0 0,0 0 0,-1 0 0,1 0 0,-1-1 0,0 1 0,1 0 0,-1-1 0,0 1 0,0 0 0,1-1 0,-1 1 0,0 0 0,-1-1 0,1 1 0,0 0 0,0-1 0,0 1 0,-1 0 0,1 0 0,-1-1 0,1 1 1,-1 0-1,1 0 0,-1 0 0,0 0 0,-1-2 0,-2-2 12,-1 1 0,0 0 0,0 0 0,0 0 0,0 1 0,-1 0 1,0 0-1,1 0 0,-1 1 0,-10-3 0,-6-2-205,-37-5-1,1 7-1076,53 5 1035,0 0 0,0 1-1,-1-1 1,1 1 0,0 0 0,0 1 0,0-1 0,0 1-1,-5 2 1,0 5-404,6-1-169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2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 13043,'29'3'646,"0"-2"1,0-1-1,0-1 1,41-7 0,-26 3 49,-40 4-665,496-56 1976,-2-23-1814,-291 29-252,-171 42-92,-14 4-321,-20 5 142,-6 2-8,-34 8-305,4-5 229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3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13 218 12011,'-13'3'1112,"32"-3"-672,18-4-160,28-3 704,18-2-416,21-2 0,14-2 9,9-4-105,10 1-40,-3-4-32,-6-2-120,-12-5-136,-11-7 56,-19-6-56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0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 23 18692,'23'-22'348,"-30"25"-65,-6 8-143,0 0 0,-13 15 0,-157 195 607,3-3-609,166-204-199,10-9-86,-1-1 0,1 1 0,0 0 0,0 0-1,-5 11 1,9-16 47,1 0 0,-1 0 0,1 0-1,-1 0 1,0 0 0,1 0 0,-1 0 0,1 0 0,-1 0-1,1 0 1,-1 0 0,1 0 0,-1 0 0,0 0-1,1-1 1,-1 1 0,1 0 0,-1 0 0,0-1-1,1 1 1,-1 0 0,0 0 0,1-1 0,-1 1-1,0 0 1,1-1 0,-1 1 0,0-1 0,19-15-656,5-15 8,5-11-252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0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13 13251,'14'-12'768,"-14"12"-750,0 0-1,1 0 1,-1 0 0,0 0 0,0 0 0,0 0-1,1 0 1,-1 0 0,0 0 0,0 0 0,1 0-1,-1 0 1,0 0 0,0 0 0,0 0 0,1 0-1,-1 0 1,0 0 0,0 0 0,0 1 0,0-1-1,1 0 1,-1 0 0,0 0 0,0 0 0,0 0-1,0 1 1,1-1 0,-1 0 0,0 0 0,0 0-1,0 0 1,0 1 0,0-1 0,0 0 0,0 0-1,1 1 1,0 31 1115,-1-16-751,0 30 446,11 94 0,-9-125-764,2 0 1,0 0 0,0-1-1,1 0 1,1 1 0,0-2 0,1 1-1,1-1 1,0 0 0,12 15-1,15 9 16,-22-23-332,0 0-1,16 23 1,-28-36 171,0 1 0,0-1 0,0 1 0,0 0 1,-1-1-1,1 1 0,0 0 0,-1-1 0,1 1 0,-1 0 1,0 0-1,1 0 0,-1-1 0,0 1 0,0 0 0,0 0 1,0 0-1,-1-1 0,1 1 0,0 0 0,-1 0 0,1-1 1,-1 1-1,0 0 0,-1 2 0,-6 1-442</inkml:trace>
  <inkml:trace contextRef="#ctx0" brushRef="#br0" timeOffset="1">0 576 12603,'9'19'1488,"4"-2"-872,17-7-56,7-4 657,17-6-281,4-2-56,3-5-128,0-2-88,-3-2-392,1-1-320,-12 0-1688,-8 1 1592,-17 4-256,-7-1-184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1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17140,'-6'6'269,"0"1"0,1 0 1,0 0-1,0 1 0,1 0 0,0-1 1,1 1-1,-1 1 0,2-1 1,-3 11-1,3-16-232,1 1 0,1 0-1,-1-1 1,1 1 0,-1-1 0,1 1-1,0 0 1,0-1 0,1 1 0,-1-1 0,1 1-1,0 0 1,0-1 0,0 1 0,0-1 0,0 0-1,1 1 1,0-1 0,-1 0 0,1 0-1,0 0 1,1 0 0,-1 0 0,0-1 0,1 1-1,5 3 1,-1-2-140,1 0-1,0-1 1,0 0-1,0 0 1,0-1-1,1 0 1,-1 0-1,1-1 1,-1-1-1,1 1 1,-1-1-1,1 0 1,0-1-1,-1 0 1,0-1-1,1 0 1,8-2-1,3-3-548,-1 0 0,0 0 0,0-2 0,-1-1-1,34-22 1,-45 27 199,2-1-7,0 0 0,-1 0 0,0-1 1,0 0-1,-1 0 0,0-1 0,7-8 1,-26 22 2440,-8 15-1420,0 1-1,0 1 0,2 0 0,1 2 1,2 0-1,0 1 0,1 0 0,2 1 1,0 0-1,2 1 0,-11 50 0,20-72-580,0-2-1,0 0 0,1 0 1,-1 0-1,1 0 0,-1 1 1,1-1-1,1 0 0,-1 0 1,1 1-1,1 6 0,-2-11 19,0 1-1,0-1 0,1 1 1,-1-1-1,0 0 1,0 1-1,1-1 0,-1 1 1,0-1-1,0 1 0,1-1 1,-1 0-1,0 1 1,1-1-1,-1 0 0,0 1 1,1-1-1,-1 0 1,1 0-1,-1 1 0,1-1 1,-1 0-1,0 0 0,1 0 1,10-6-141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1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18228,'1'-13'1600,"5"9"-1160,1-2-216,6 3 649,3 2-217,7 2-344,7-1-80,6 3-224,5 0-136,4 0-176,-5 0-216,-6 0-457,-8-3 593,-25 4 112,-9 3-184,-18 2-72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15011,'17'1'1561,"23"-7"-881,5-2-296,13-1 576,1 1-80,0-1-416,-3 0-576,-13 7 240,-13 2-128,-17 2-192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19268,'3'0'160,"0"-1"0,0 0 0,0 0-1,0 0 1,0 0 0,0-1 0,0 1 0,-1-1 0,1 0 0,0 0-1,-1 1 1,4-5 0,0 1 77,34-26 338,-2-2 0,60-67 0,-64 60-570,-1-3-1,48-82 1,-70 101-83,-11 21-39,-6 13 56,-9 18-1,-3 22-2,1 0 0,-19 103 0,34-144 35,1 0 0,1 1 1,-1-1-1,2 1 0,1 11 1,-2-19-15,0-1 0,0 0 0,0 1 0,0-1 0,1 1 0,-1-1 0,1 0 0,-1 0 1,1 1-1,-1-1 0,1 0 0,0 0 0,-1 1 0,1-1 0,0 0 0,0 0 1,0 0-1,0 0 0,0 0 0,0 0 0,0-1 0,0 1 0,0 0 0,1 0 1,-1-1-1,0 1 0,0-1 0,1 1 0,-1-1 0,0 0 0,1 1 0,-1-1 0,0 0 1,1 0-1,-1 0 0,1 0 0,-1 0 0,0 0 0,1 0 0,-1-1 0,0 1 1,1 0-1,-1-1 0,0 1 0,2-1 0,11-6-300,-1-6-89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6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19 174 15187,'-18'23'1929,"26"-38"-597,1 2-902,0 0-1,0 0 1,17-15 0,-10 15-241,0 0 0,0 2 0,1 0-1,0 1 1,1 0 0,0 1 0,0 2 0,1 0 0,0 0 0,1 2-1,-1 1 1,25-3 0,-40 6-188,1 1 0,-1 0 0,1 1 0,-1-1 0,0 1 0,0 0 0,1 0 0,-1 0 1,0 0-1,0 1 0,0 0 0,0 0 0,6 3 0,-9-3-6,1-1 1,0 1 0,-1-1 0,0 1 0,1 0 0,-1 0-1,0 0 1,0-1 0,1 1 0,-2 0 0,1 0 0,0 0-1,0 1 1,-1-1 0,1 0 0,-1 0 0,1 0-1,-1 0 1,0 1 0,0-1 0,0 0 0,0 0 0,0 0-1,-1 1 1,1-1 0,-1 0 0,1 0 0,-2 3-1,-1 3-10,-1 1 0,0-1 0,-1 0-1,1 0 1,-1 0 0,-1-1-1,0 0 1,0 0 0,-13 12-1,-8 3-6,-39 25 0,18-13 37,46-33-21,1 0 0,-1 1 0,1-1 0,-1 0 1,1 1-1,-1-1 0,1 1 0,0-1 0,0 1 1,0 0-1,0-1 0,0 1 0,0 0 0,0 0 0,-1 3 1,2-3-9,0-1 0,0 0 1,0 0-1,0 1 0,1-1 1,-1 0-1,0 1 0,0-1 1,1 0-1,-1 0 0,1 1 1,-1-1-1,1 0 1,0 0-1,-1 0 0,1 0 1,0 0-1,1 2 0,5 2-97,0 1-1,0-1 0,0 0 0,0-1 1,15 8-1,-8-6-24,-11-4 99,12 5-121,-1 1 0,-1 1-1,1 0 1,-2 0 0,15 13 0,-25-19 145,1 0 0,-1-1 0,0 1 1,1 0-1,-1 0 0,-1 0 0,1 1 0,0-1 1,-1 0-1,0 1 0,1-1 0,-1 1 0,-1-1 0,1 1 1,0-1-1,-1 1 0,0 0 0,0-1 0,0 1 1,0-1-1,-1 1 0,1 0 0,-1-1 0,0 1 0,0-1 1,0 1-1,0-1 0,-4 6 0,0 0 103,0-1 1,-1 0-1,-1 0 0,1-1 1,-1 1-1,0-1 0,-1-1 0,0 1 1,0-2-1,0 1 0,-1-1 0,1 0 1,-14 5-1,15-7 11,0-1-1,0 0 1,0 0 0,0 0 0,0-1-1,0 0 1,0-1 0,-13 0 0,16 0-60,-1-1 1,1 1-1,0-1 1,-1-1 0,1 1-1,0-1 1,-1 1-1,1-1 1,0 0-1,0-1 1,0 1-1,1-1 1,-1 1 0,-4-6-1,5 6-116,1-1 0,0 0 0,0 1 0,0-1 0,0 0 0,0 0 0,1 0 0,-1 0 0,1 0 0,0 0 0,0 0 0,0-1 0,0 1 0,1 0 0,-1-1 0,1 1 0,0 0 0,0-1 0,0 1 0,0-1 0,1 1-1,0-6 1,7-8-381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7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27 108 15675,'3'-7'175,"0"0"0,1 0 0,-1 0 0,2 1 0,-1 0 0,1 0 0,0 0 0,0 1 0,0-1 0,1 1 0,0 0 0,0 1 0,0-1 0,1 1 0,-1 1 0,1-1 0,10-3 0,-12 5-108,-1 1 0,1-1 0,0 1 0,0 0 0,0 1 0,-1-1 0,1 1 0,0 0 0,0 0 0,0 1 0,0-1 0,0 1 0,0 0 0,-1 0 0,1 1 0,0-1 0,-1 1 0,1 0 0,-1 0 0,0 1 0,0-1 0,0 1 0,0 0 0,0 0 0,0 0 0,-1 1 0,1-1 0,3 6 0,-4-4-40,0 0 0,1 0-1,-2 0 1,1 0 0,0 0-1,-1 1 1,0-1 0,0 1-1,-1 0 1,0-1 0,0 1-1,0 0 1,0 0-1,-1 8 1,-1-5-4,0 0 0,-1 0 0,0 0 0,0-1 0,-1 1-1,0-1 1,-1 0 0,-7 14 0,-2-2 24,0-2 0,-1 1 0,-1-2 0,-1 0 0,0 0 0,-30 21 0,3-8 123,31-23-65,0 2 0,0-1 0,0 2 0,-17 17 0,28-26-90,0 0 0,1 0 0,-1 0-1,0 0 1,0 0 0,0 0 0,1 1 0,-1-1 0,1 0 0,-1 0-1,1 1 1,-1-1 0,1 0 0,0 0 0,0 1 0,0-1-1,-1 0 1,1 1 0,1 2 0,-1-3-28,1 0 0,-1 0 1,1 0-1,0 0 0,0 0 1,0 0-1,-1 0 0,1 0 1,0 0-1,0-1 0,0 1 0,0 0 1,0 0-1,1-1 0,-1 1 1,0-1-1,0 1 0,0-1 1,0 1-1,1-1 0,1 0 0,12 3-145,0-1 0,1-1 0,-1 0-1,1-1 1,0-1 0,-1 0-1,0-1 1,1-1 0,23-7-1,4-3-245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7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14971,'-8'18'1392,"-4"7"-895,1 2-201,1 6 528,0 0-112,3 1-176,4-1-128,3-6-256,1 0-192,2-4-360,4 2-176,-1-7 448,0 2-96,5-4-104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2 16844,'-1'-1'67,"-1"1"1,0 0 0,1 0 0,-1 0 0,1 0 0,-1 0 0,1 0 0,-1 0 0,0 0 0,1 1-1,-1-1 1,1 0 0,-1 1 0,1 0 0,-1-1 0,1 1 0,0 0 0,-1 0 0,1 0-1,0 0 1,-2 1 0,-1 1-18,0 1-1,0 0 0,0 0 1,-6 8-1,4-3 3,0 0-1,0 1 1,1-1-1,1 1 1,0 0-1,-6 21 1,9-27-42,0 0 0,0 0 0,1 0 0,0 0 0,0 0 0,0 0 0,0 0 0,0 0 0,1 0 0,0 0 0,0 0 0,0 0-1,0-1 1,1 1 0,-1 0 0,1 0 0,0-1 0,0 1 0,0-1 0,1 0 0,5 6 0,4 2-8,1-1-1,0-1 1,1 0-1,0 0 0,29 12 1,-26-14-1,-2 1 0,1 0 0,-1 1 1,24 19-1,-37-26-2,-1-1 0,1 0 0,-1 1 0,1-1 0,-1 1 0,0-1 0,1 1 0,-1-1 0,0 1 0,0 0 0,0 0 0,0 0 0,-1 0 0,1 0 0,0 0 0,-1 0 0,1 0 0,-1 0 0,0 0 0,0 0 0,1 0 0,-1 0 0,-1 0 0,1 0 0,0 0 0,0 0 0,-1 0 0,1 0 0,-1 0 0,0 0 0,0 0 0,1 0 0,-1-1 0,0 1 0,-1 0 0,1 0 0,0-1 0,0 1 0,-1-1 0,1 1 0,-3 1 0,-3 3-3,-1 1 0,0-1 0,0-1-1,-1 0 1,0 0 0,1 0 0,-14 3 0,7-3 30,1 0-1,-1-1 1,-1-1 0,1-1 0,0 0-1,-19 0 1,28-2-7,1 0 1,0 0-1,-1-1 1,1 1-1,0-1 0,-1 0 1,1-1-1,0 0 1,0 1-1,0-1 0,0-1 1,0 1-1,1-1 1,-1 0-1,1 0 0,0 0 1,0-1-1,0 1 1,0-1-1,0 0 0,-3-5 1,6 7-8,-1 0 0,1-1 1,0 1-1,0 0 0,0 0 0,0-1 1,0 1-1,1-1 0,-1 1 0,1-1 1,0 1-1,-1-1 0,1 1 1,0-1-1,0 1 0,1-1 0,-1 1 1,0-1-1,1 1 0,1-5 0,0 3-3,1-1-1,-1 2 1,1-1 0,0 0-1,0 0 1,0 1-1,0 0 1,0-1-1,1 1 1,6-4-1,6-3 7,1 1 0,0 1 1,0 0-1,28-8 0,73-15 204,-76 21 67,1-1 0,52-23 0,-88 32-190,-1-2 0,0 1 0,1-1 0,-1 0 0,-1 0 0,10-9 0,-13 12-67,-1-1 0,1 1 0,-1-1 0,0 1 0,0-1 0,0 0 0,0 0 0,0 1 0,0-1 0,-1 0 0,1 0 0,0 0 0,-1 0 0,0 0 0,1 0 0,-1 0 0,0 0 0,0 0 0,0 0 0,0 1 0,0-1 0,-1 0 0,1 0 0,0 0 0,-1 0 0,0 0 0,1 0 0,-2-2 0,-2-2 9,0 0 0,0 1 0,-1-1 0,0 1 1,0 0-1,0 0 0,0 0 0,-1 1 0,0-1 1,0 2-1,0-1 0,-1 1 0,1-1 0,-1 2 1,-10-4-1,10 4-151,1 0 1,0 0-1,-1 1 1,1 0-1,-1 0 1,1 0-1,-1 1 1,0 0-1,1 1 1,-1-1-1,1 1 1,-1 0-1,1 1 1,0 0-1,-1 0 1,1 0-1,-6 4 1,9-4 46,0 0-1,0 0 1,1 0 0,-1 0-1,1 1 1,-1-1-1,1 1 1,0 0 0,0 0-1,0 0 1,-3 6 0,-2 15-440</inkml:trace>
  <inkml:trace contextRef="#ctx0" brushRef="#br0" timeOffset="1">712 304 16428,'0'-1'1736,"9"-1"-1008,5 2-272,12-3 1144,4 2-647,7-1-585,2 1-256,5 0-816,2-1 704,1 2-192,-2 0-160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9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73 103 16604,'10'-10'428,"0"1"0,1 0 0,0 1 0,1 0 0,-1 0 0,2 1 0,-1 1 0,1 0 0,0 1 0,15-4 0,-10 4-190,0 1-1,0 0 1,0 2-1,0 0 0,1 1 1,-1 1-1,23 3 1,-35-3-220,0 1 1,1 1 0,-1-1-1,0 1 1,0 1 0,0-1-1,0 1 1,11 6 0,-16-8-19,0 0-1,1 0 1,-1 0 0,0 1 0,1-1-1,-1 0 1,0 0 0,0 1 0,0-1-1,0 1 1,0-1 0,-1 1 0,1-1-1,0 1 1,-1 0 0,1-1 0,-1 1-1,1 0 1,-1-1 0,0 1 0,0 0-1,0 0 1,0-1 0,0 1 0,0 0-1,0 0 1,-1-1 0,1 1 0,0 0 0,-1-1-1,0 1 1,1-1 0,-1 1 0,0 0-1,0-1 1,0 1 0,0-1 0,-2 3-1,-4 5 13,-1 0-1,0-1 0,0 0 1,-1 0-1,-19 13 0,-56 29 142,68-40-108,-4 0-1,2 0 27,-26 18 0,39-24-70,1 0-1,-1 0 1,1 0 0,0 0-1,0 1 1,0 0-1,1-1 1,0 1-1,-6 11 1,6-6-9,-2-1 1,1 0 0,-1 0-1,0 0 1,-1-1-1,0 1 1,0-2 0,-1 1-1,0 0 1,0-1 0,-1-1-1,-9 8 1,16-14 16,-1 1 0,1-1 0,-1 1 0,1-1 1,-1 0-1,1 1 0,-1-1 0,1 0 0,-1 0 0,1 0 1,-1 0-1,1 0 0,0-1 0,-1 1 0,1 0 1,-1-1-1,1 1 0,-1-1 0,1 1 0,0-1 0,-1 0 1,1 1-1,0-1 0,0 0 0,-1 0 0,1 0 0,0 0 1,0 0-1,0 0 0,0 0 0,0-1 0,0 0 0,-3-2 11,3 3 2,8-4 24,48 3 1,1 2-1,73 9 0,-65-3-39,-52-5-8,5 0-16,0 0 0,0 2 1,17 4-1,-34-7 14,0 0 0,1 0 0,-1 0 0,0 0 0,1 0 1,-1 0-1,1 0 0,-1 1 0,0-1 0,1 0 0,-1 0 0,0 0 0,1 1 1,-1-1-1,0 0 0,1 0 0,-1 1 0,0-1 0,0 0 0,1 1 0,-1-1 1,0 0-1,0 1 0,0-1 0,1 0 0,-1 1 0,0-1 0,0 1 0,0-1 1,0 0-1,0 1 0,0 0 0,-8 11-44,-19 7 25,-29 10 19,26-14-12,1 1 0,-34 25 0,60-38-30,-1 1 1,0 0-1,1 0 1,0 0-1,0 0 0,0 1 1,-4 7-1,5-8 20,0 1 0,-1-1 0,1 0 0,-1 0 0,0 0 0,0 0 0,-1-1 0,1 1 0,-5 2 0,-1 0 34,0-1-1,-1 0 1,1 0 0,-1-1 0,0 0-1,-11 2 1,18-5-4,0 0 1,0 0-1,-1-1 1,1 1-1,0-1 0,0 1 1,0-1-1,-1 0 1,1-1-1,0 1 0,0 0 1,0-1-1,-1 0 1,1 0-1,0 0 0,0 0 1,0 0-1,0-1 1,0 1-1,1-1 0,-1 0 1,0 0-1,1 0 1,-3-2-1,3 2-69,1-1 0,-1 0 0,1 1 0,0-1 0,0 0 0,0 0 0,0 1 0,1-1 0,-1 0 0,1 0 0,-1 0 1,1 0-1,0 0 0,0 0 0,0 0 0,1 0 0,-1 0 0,1 0 0,0 1 0,-1-1 0,1 0 0,3-5 0,1-2-103,0 0 0,0 0 0,2 0 0,10-14 0,12-8-308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0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16091,'13'-13'472,"0"2"0,1 0 0,1 1-1,-1 0 1,2 1 0,-1 0 0,1 2-1,21-8 1,-26 11-337,1 1 0,0 1-1,0 0 1,0 0 0,0 1 0,1 1-1,-1 0 1,0 1 0,0 0 0,0 0-1,0 2 1,21 6 0,-26-7-131,0 0 1,-1 1-1,1 0 0,-1 1 1,0 0-1,0 0 1,0 0-1,0 0 1,-1 1-1,9 9 1,-12-11-8,0-1 0,-1 0 0,1 1 0,-1-1 0,0 1 0,1-1 0,-1 1 0,0 0 0,-1 0 0,1-1 1,0 1-1,-1 0 0,1 0 0,-1 0 0,0 0 0,0-1 0,0 1 0,-1 0 0,1 0 0,0 0 0,-1 0 0,0-1 0,0 1 1,0 0-1,0-1 0,0 1 0,-1 0 0,1-1 0,-3 4 0,-3 3-4,0 0 0,-1 0 1,0-1-1,-1 0 0,1 0 0,-2-1 0,-10 8 0,-78 37 63,7-2 86,89-49-139,0 0 1,0 0 0,0 0 0,1 1 0,-1-1-1,1 0 1,-1 1 0,1 0 0,-1-1-1,1 1 1,0 0 0,0-1 0,-2 4-1,3-4-4,0-1 1,0 1-1,0-1 0,0 1 0,0 0 0,0-1 1,0 1-1,0-1 0,0 1 0,1 0 0,-1-1 1,0 1-1,0-1 0,0 1 0,1-1 0,-1 1 0,0-1 1,1 1-1,-1-1 0,0 1 0,1-1 0,-1 1 1,1-1-1,-1 1 0,1-1 0,-1 0 0,1 1 0,0-1 1,4 3-58,1-1 0,-1 0 0,1 0 0,-1-1 0,1 1 0,-1-1 0,11 0 0,29 0-712,1-2 0,0-2-1,55-11 1,-30 3 89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8 16652,'2'-3'1840,"5"3"-1224,7 0-264,5-1 840,9 1-383,5 0-281,7-2-760,3 2-432,-1-1 599,-3 1-167,-11 3-128</inkml:trace>
  <inkml:trace contextRef="#ctx0" brushRef="#br0" timeOffset="1">10 108 14787,'-9'9'1312,"15"-3"-831,9-5-201,20-1 472,11-3-128,4-3-552,4-2 32,9 1-8,-1-1-80,-3 3-128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285 120 14603,'7'-6'432,"0"0"0,-1 0 0,1-1 0,-2 0 0,10-14 0,-13 19-343,-1 0 1,0 0-1,0 0 1,-1 0-1,1 0 0,0 0 1,-1 0-1,1-1 1,-1 1-1,0 0 0,0 0 1,1-1-1,-2-1 1,1 2-6,0 1 1,-1-1 0,0 1-1,1-1 1,-1 1-1,0 0 1,1-1 0,-1 1-1,0 0 1,0 0-1,0-1 1,0 1 0,0 0-1,0 0 1,-1 0 0,1 0-1,0 1 1,-1-1-1,1 0 1,0 0 0,-3 0-1,-1-1 61,-1 0 0,1 1-1,-1 0 1,0 0 0,1 0-1,-1 1 1,0 0 0,1 0 0,-1 0-1,0 1 1,1 0 0,-9 2-1,0 0 3,0 2-1,0 0 0,-24 12 0,23-9-119,0 1-1,0 1 0,1 0 1,1 1-1,-19 18 1,27-24-30,0 0 0,1 1 1,-1 0-1,1 0 1,0 0-1,0 0 1,1 1-1,0-1 0,0 1 1,0 0-1,1 0 1,0 0-1,1 0 1,-1 0-1,0 12 1,3-15-1,-1-1 0,1 1 0,0 0 1,0-1-1,0 1 0,0 0 1,1-1-1,-1 1 0,1-1 1,0 0-1,0 0 0,0 0 0,1 0 1,-1 0-1,1 0 0,0 0 1,-1-1-1,1 1 0,0-1 0,0 0 1,1 0-1,-1 0 0,0 0 1,1-1-1,-1 1 0,6 1 1,4 1-3,1 0 1,-1-1 0,1 0 0,-1-1-1,1-1 1,16 0 0,-13-1 8,0-1 0,0-1-1,0-1 1,0 0 0,22-8 0,-30 8 6,1-1 0,-2 1 0,1-2-1,0 1 1,-1-1 0,0 0 0,0-1 0,0 0 0,-1 0 0,0-1-1,6-7 1,-10 10-12,-1 1-1,0-1 1,0 1-1,0-1 1,-1 0-1,1 1 1,-1-1-1,0 0 1,0 0-1,0 0 0,-1 0 1,1 0-1,-1 0 1,0-8-1,0 11-39,-1-1 0,1 1-1,0-1 1,-1 0-1,1 1 1,-1-1-1,1 1 1,-1-1 0,0 1-1,1 0 1,-1-1-1,0 1 1,0 0-1,0-1 1,0 1 0,0 0-1,0 0 1,-1 0-1,1 0 1,0 0-1,-1 0 1,1 0 0,0 0-1,-1 1 1,1-1-1,-1 0 1,1 1 0,-1-1-1,1 1 1,-1 0-1,0 0 1,1-1-1,-1 1 1,1 0 0,-1 0-1,0 0 1,1 1-1,-4-1 1,4 1-10,-1-1 0,1 0 0,0 0 0,0 0 0,-1 1 0,1-1 0,0 1 0,-1-1 0,1 1 1,0-1-1,0 1 0,0 0 0,0-1 0,0 1 0,0 0 0,0 0 0,0 0 0,0 0 0,0 0 0,0 0 0,0 0 0,1 0 0,-1 0 0,0 0 0,1 1 1,-1-1-1,1 0 0,-1 0 0,1 1 0,0-1 0,-1 0 0,1 1 0,0-1 0,0 2 0,5 19-492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15395,'-7'25'1769,"-5"3"-1225,-1 5-240,3 5 1032,4-2-968,2-2-360,7-11-312,7-7 360,6-18-256,7-8-64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1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2 15515,'0'0'74,"-1"0"-1,1 0 0,-1 0 1,0 0-1,1 0 1,-1 0-1,1 0 0,-1 1 1,1-1-1,-1 0 0,1 0 1,-1 0-1,1 1 1,-1-1-1,1 0 0,-1 1 1,1-1-1,-1 0 0,1 1 1,0-1-1,-1 1 1,1-1-1,0 1 0,-1 0 1,-12 15-9,11-14 108,-3 6-14,-1-1 1,2 1 0,-1 0-1,1 0 1,0 1-1,0-1 1,1 1 0,-3 15-1,5-20-143,1 1-1,-1-1 0,1 1 0,0-1 1,0 0-1,1 1 0,-1-1 0,1 1 1,0-1-1,0 0 0,1 1 0,-1-1 1,1 0-1,0 0 0,0 0 0,0 0 1,1 0-1,-1-1 0,7 7 0,2 1-8,0-2 0,1 0 1,1 0-1,-1-1 0,2 0 0,16 7 0,-15-9 29,-2 1 1,1 1 0,-1 0-1,0 0 1,21 20 0,-32-26-26,0 0 1,-1 0-1,1-1 1,-1 1-1,0 0 1,1 0-1,-1 1 1,0-1-1,0 0 1,0 0-1,0 0 1,-1 1-1,1-1 1,0 0-1,-1 1 1,0-1-1,0 0 1,0 1-1,0 3 0,0-3 2,-1 0-1,0-1 0,0 1 0,0 0 0,-1-1 0,1 1 0,0-1 0,-1 1 0,0-1 0,1 1 0,-1-1 0,0 0 0,0 0 0,-1 0 0,1 0 1,-3 1-1,-8 6 33,-1 0 0,-1-1 0,0-1 0,0-1 0,0 0 0,0-1 0,-1 0 0,-18 2 0,16-3 29,-1-2 0,0 0 1,-1-1-1,1-1 0,0-1 1,-32-6-1,44 6-52,-1-1 0,1 0 1,-1-1-1,1 0 0,0 0 0,0 0 0,1-1 0,-8-5 0,12 8-23,0-1-1,0 1 0,1-1 1,-1 1-1,1-1 0,-1 1 1,1-1-1,0 0 0,0 0 1,-1 0-1,1 0 0,0 0 1,1 0-1,-1 0 0,0 0 1,1 0-1,-1 0 0,1 0 1,-1 0-1,1 0 0,0-1 1,0 1-1,0 0 0,0 0 1,1 0-1,-1 0 0,0-1 1,1 1-1,0 0 0,-1 0 1,1 0-1,2-4 0,2-1-30,0 0 1,0 0-1,0 1 0,1-1 0,0 1 0,0 1 1,1-1-1,-1 1 0,1 0 0,0 0 0,12-5 0,8-3-157,56-19 0,54-5 77,-94 28 416,-1-3 0,0-1 0,52-24 0,-85 33-144,0-1 0,-1 0 0,0-1 0,0 1 0,12-13 0,-19 17-116,1-1 0,0 0 1,-1 1-1,1-1 0,-1 0 0,0 0 0,0 0 0,0 0 1,0 0-1,0 0 0,0 0 0,0-1 0,-1 1 0,1 0 1,-1 0-1,1-1 0,-1 1 0,0 0 0,0-1 0,0 1 0,0 0 1,-1-1-1,1 1 0,0 0 0,-1 0 0,0-1 0,1 1 1,-3-4-1,0 2-15,0 0 0,0 0 0,-1 0 1,1 0-1,-1 1 0,0-1 0,0 1 0,0 0 1,0 0-1,0 1 0,-1-1 0,1 1 0,-1 0 1,0 0-1,0 0 0,1 1 0,-1 0 0,0 0 1,-7-1-1,0 1-162,0 0 1,0 0-1,-1 2 1,1-1-1,0 1 1,0 1-1,-13 3 1,15-2 4,0 1 1,0 0 0,1 0-1,-1 1 1,1 0 0,0 1-1,0 0 1,1 0 0,0 1 0,0 0-1,0 0 1,-10 14 0,-9 17-410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15739,'-14'14'385,"1"0"-1,0 1 1,1 0 0,1 1-1,-11 20 1,16-25-240,0 0 1,1 1 0,1 0-1,0 0 1,0 0 0,2 0-1,-1 0 1,0 26-1,2-35-115,1 1 0,0 0 0,0 0 0,1 0 1,-1-1-1,1 1 0,0 0 0,0-1 0,0 1 0,0 0 0,0-1 0,1 0 0,0 1 0,0-1 0,0 0 0,0 0 0,0 0 0,1 0 0,-1 0 0,1 0 0,0-1 0,0 1 0,0-1 0,0 0 0,0 0 0,0 0 0,0 0 0,1-1 0,-1 1 0,1-1 0,-1 0 0,1 0 0,0 0 0,0 0 0,5 0 0,-3-1 9,0 0 1,0 0 0,1-1 0,-1 1-1,0-1 1,0-1 0,0 1 0,0-1-1,0 0 1,-1 0 0,1-1 0,0 0-1,-1 0 1,0 0 0,0 0 0,0-1-1,0 0 1,0 0 0,-1 0 0,1-1-1,-1 0 1,-1 1 0,1-1 0,-1-1-1,1 1 1,2-9 0,-2 8-29,-2 0 1,1-1-1,-1 0 0,0 1 1,0-1-1,-1 0 1,1 0-1,-2 0 0,1 0 1,-1 0-1,0 0 1,0 0-1,-1 0 1,0 0-1,0 0 0,-1 1 1,0-1-1,0 0 1,-1 1-1,1-1 0,-2 1 1,1 0-1,-5-8 1,6 12-38,-1 0 0,1-1 0,0 1 1,-1 0-1,1 0 0,-1 0 0,1 1 0,-1-1 1,0 1-1,0-1 0,0 1 0,0 0 0,-4-1 1,5 2 48,1 0 0,0-1 0,-1 1 0,1 0 0,-1 0 0,1 0 0,0 0 0,-1 0 0,1 0 0,-1 1 0,1-1 0,0 0 0,-1 1 0,1-1 0,0 1 0,-1-1 0,1 1 0,0 0 0,0-1 0,0 1 0,0 0 0,-1 0 0,1 0 0,0 0 0,0 0 1,1 0-1,-1 0 0,0 0 0,0 1 0,0-1 0,0 2 0,-4 24-45,5 4 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15883,'1'0'47,"-1"0"-1,1 0 1,0 0-1,-1 0 1,1 0-1,0 0 1,-1 0-1,1 0 1,0 0-1,-1 0 1,1 0-1,0 1 1,-1-1-1,1 0 0,-1 0 1,1 1-1,0-1 1,-1 0-1,1 1 1,-1-1-1,1 0 1,-1 1-1,1-1 1,-1 1-1,1-1 1,-1 1-1,0-1 1,1 1-1,-1-1 1,0 1-1,1 0 0,-1-1 1,0 1-1,0-1 1,1 1-1,-1 0 1,0-1-1,0 2 1,1 26 518,-4 108 28,3-119-587,2 0 1,0 1 0,1-1 0,1 0 0,10 29 0,-13-42-4,1-1 1,-1 1 0,1-1 0,0 1 0,0-1-1,1 0 1,-1 0 0,0 0 0,1 0 0,0 0-1,0-1 1,6 5 0,-8-6 0,1 0 0,0-1 0,0 1 0,0 0 0,0-1 1,0 1-1,0-1 0,0 0 0,0 0 0,0 0 0,0 0 0,1 0 0,-1 0 0,0 0 1,0-1-1,0 1 0,0-1 0,0 0 0,-1 1 0,1-1 0,0 0 0,0 0 0,0 0 1,-1 0-1,3-2 0,7-6 30,0 0 1,-1 0-1,0-1 0,-1 0 1,10-13-1,37-62 358,-37 54-202,-3 11 3,-8 18-35,-2 14-42,-5-6-96,0 0 1,1 0-1,0-1 1,5 12-1,-7-16-18,1 1-1,0-1 1,0 1-1,0-1 1,0 0-1,0 0 0,0 0 1,0 0-1,0 0 1,1 0-1,-1 0 1,0 0-1,1 0 0,-1 0 1,0-1-1,1 1 1,-1 0-1,1-1 1,-1 1-1,1-1 1,0 0-1,-1 0 0,1 1 1,-1-1-1,3 0 1,3-1 12,1 0-1,-1-1 1,1 0 0,-1 0 0,0-1 0,0 1-1,0-1 1,11-7 0,56-40 35,-47 31-22,-9 6-8,35-22 46,-49 32-61,1 1-1,-1 0 0,0 0 1,1 1-1,0-1 0,-1 1 1,1 0-1,0 0 0,0 0 1,5 1-1,-9 0-1,1 0 0,-1 0 1,1 1-1,-1-1 0,1 1 0,-1 0 0,1-1 0,-1 1 0,0 0 0,1 0 1,-1 0-1,0 0 0,1 0 0,-1 0 0,0 0 0,0 0 0,0 1 1,0-1-1,0 0 0,-1 1 0,1-1 0,0 0 0,0 3 0,13 41 87,-9-27-62,-4-15-13,-1-1 0,1 1 0,0 0 1,1-1-1,-1 1 0,0 0 0,1-1 0,-1 1 1,1-1-1,0 0 0,0 0 0,0 0 0,0 1 1,0-2-1,0 1 0,4 2 0,-3-3 2,-1 0-1,1 0 0,-1-1 1,1 1-1,-1-1 1,1 1-1,-1-1 1,1 0-1,0 0 1,-1 0-1,1-1 0,-1 1 1,1-1-1,-1 1 1,1-1-1,-1 0 1,1 0-1,2-1 1,8-5 25,-1 1 0,-1-2 0,18-13 0,18-11-335,-47 32 274,0 0 0,0 0 0,1-1 0,-1 1 0,0 0 0,0 0 0,0 0 0,0 0-1,0 0 1,0 0 0,1-1 0,-1 1 0,0 0 0,0 0 0,0 0 0,0 0 0,0 0 0,1 0 0,-1 0 0,0 0-1,0 0 1,0 0 0,1 0 0,-1 0 0,0 0 0,0 0 0,0 0 0,0 0 0,1 0 0,-1 0 0,0 0-1,0 0 1,0 0 0,0 0 0,1 0 0,-1 0 0,0 0 0,0 1 0,0-1 0,0 0 0,0 0 0,0 0 0,1 0-1,-1 0 1,0 0 0,0 1 0,0-1 0,0 0 0,-4 11-784,-11 11-146,3-15 530,1-4-45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17132,'6'14'1552,"-5"3"-1256,-2-5-128,1 1 688,0 2-768,-2-5-32,-8-10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15787,'2'-6'1966,"0"8"-616,1 20-19,0 34-790,34 322-162,-39-464 86,-14-175-475,16 255 11,1-19-29,4 19 9,5 13 6,-3 0 5,1 0-1,-1-1 1,1 1 0,0-2 0,1 1 0,-1-1-1,1 0 1,0-1 0,0 0 0,11 3-1,-15-6 9,0 0 0,0 0 0,0-1 0,0 0-1,0 1 1,0-2 0,0 1 0,0 0 0,0-1 0,0 0-1,0 0 1,0-1 0,-1 1 0,1-1 0,0 0 0,-1 0-1,1-1 1,-1 1 0,0-1 0,0 0 0,0 0-1,4-4 1,-3 2 11,-1 0 1,1 0-1,-1 0 0,0 0 0,-1-1 0,1 1 0,-1-1 0,0 0 1,0 0-1,-1 0 0,0-1 0,0 1 0,0-1 0,-1 1 0,0-1 1,0-7-1,-1 13-10,0 1 0,1-1 0,-1 1 0,0 0 0,0-1 0,0 1 0,0-1 0,0 1 0,0-1 0,0 1 1,0-1-1,-1 1 0,1-1 0,0 1 0,0 0 0,0-1 0,0 1 0,-1-1 0,1 1 0,0-1 0,0 1 0,-1 0 1,1-1-1,0 1 0,-1 0 0,1-1 0,0 1 0,-1 0 0,1 0 0,0-1 0,-1 1 0,1 0 0,-1 0 0,1-1 1,-1 1-1,1 0 0,0 0 0,-1 0 0,1 0 0,-1 0 0,1 0 0,-1 0 0,1 0 0,-1 0 0,1 0 0,-1 0 1,1 0-1,-1 0 0,-1 1 1,1 0-1,-1 0 1,1-1 0,-1 1 0,1 1 0,-1-1 0,1 0 0,0 0 0,-1 0-1,1 1 1,0-1 0,-2 3 0,-2 6-6,1 0 0,-1 1 0,2-1 0,-1 1 0,1 0 0,1 0 1,0 0-1,1 0 0,0 0 0,1 0 0,0 0 0,2 17 0,-1-21 1,0 0 0,0-1 1,1 1-1,0-1 0,1 1 1,-1-1-1,1 0 0,0 0 0,7 10 1,-7-13 2,0 1 1,-1-1-1,1 0 1,1-1-1,-1 1 1,0 0-1,1-1 1,-1 0-1,1 0 1,0 0-1,0 0 1,0-1 0,0 1-1,0-1 1,0 0-1,7 1 1,-5-2 3,1 0 0,-1 0 0,1-1 0,-1 0 0,1 0 0,-1 0 0,1-1 0,-1 0 0,0 0 0,0-1 0,0 0 0,0 0 0,0 0 0,-1-1 1,1 1-1,-1-1 0,5-5 0,5-5 30,0-1 1,-1-1-1,24-33 0,-32 40-27,0-1 0,0 0 0,-1 0 0,5-14 0,-27 67-66,15-35 59,0 1 1,1-1-1,0 1 0,0-1 0,1 1 0,0 0 0,1-1 0,0 1 0,2 9 0,-2-16 4,0 1-1,-1-1 1,1 0-1,0 0 1,0 0-1,0 0 1,0 1-1,1-1 1,-1-1-1,1 1 1,-1 0-1,1 0 1,0 0 0,-1-1-1,1 1 1,0-1-1,0 0 1,0 1-1,0-1 1,0 0-1,1 0 1,-1 0-1,0 0 1,0-1-1,1 1 1,-1-1-1,0 1 1,1-1-1,-1 0 1,0 0-1,1 0 1,-1 0-1,1 0 1,-1-1 0,0 1-1,1-1 1,3-1-1,2 0 7,-1 0 1,1-1-1,-1 0 0,0-1 1,0 0-1,0 0 0,0 0 1,-1-1-1,1 0 0,6-7 1,7-9-28,26-36 1,-10 12-164,-36 45 176,0 0 0,0-1 0,0 1 0,0 0 0,0 0 0,0 0-1,0-1 1,1 1 0,-1 0 0,0 0 0,0 0 0,0 0 0,0 0 0,0-1-1,0 1 1,0 0 0,0 0 0,1 0 0,-1 0 0,0 0 0,0 0 0,0-1-1,0 1 1,0 0 0,1 0 0,-1 0 0,0 0 0,0 0 0,0 0-1,0 0 1,1 0 0,-1 0 0,0 0 0,0 0 0,0 0 0,0 0 0,1 0-1,-1 0 1,0 0 0,0 0 0,0 0 0,0 0 0,1 0 0,-1 0-1,0 0 1,0 0 0,0 0 0,0 0 0,1 1 0,-1-1 0,0 0 0,0 0-1,0 0 1,0 0 0,0 0 0,0 0 0,1 1 0,-1-1 0,0 0 0,0 0-1,0 0 1,0 0 0,0 1 0,0-1 0,0 0 0,0 0 0,0 0-1,0 1 1,1 20-86,-1-18 93,-1 0 0,1 1 1,0-1-1,0 0 0,1 0 0,-1 0 0,1 0 0,-1 0 1,1 0-1,0 0 0,2 4 0,-1-5 3,0-1 0,0 1 0,0-1 0,1 0 0,-1 0 0,0 0 0,0 0 0,1 0 0,-1-1 0,1 1 0,-1-1 0,1 1 0,-1-1 0,4 0 0,41-3-5,-33 2-23,-7-1 8,0 2 0,0-1 1,0 1-1,0 0 0,0 1 0,0-1 0,-1 1 0,1 1 0,0-1 0,0 1 0,-1 0 0,1 1 0,-1 0 0,0 0 0,0 0 0,0 1 0,0-1 0,0 2 1,6 5-1,-10-8-12,-1-1 1,0 0 0,0 0 0,0 0-1,1 0 1,-1-1 0,1 1 0,-1 0 0,0-1-1,1 1 1,-1 0 0,1-1 0,0 0-1,-1 1 1,1-1 0,-1 0 0,4 0-1,-5 0-1,1 0-1,-1 0 1,0 0-1,1 0 1,-1-1-1,1 1 0,-1 0 1,0 0-1,1 0 1,-1-1-1,0 1 1,1 0-1,-1-1 0,0 1 1,1 0-1,-1-1 1,0 1-1,0 0 1,1-1-1,-1 1 0,0 0 1,0-1-1,0 1 1,1-1-1,-1-1-6,0 1 0,0-1 0,0 1 0,0-1 0,0 1 0,0-1 0,0 1 0,0 0 0,-1-1 1,1 1-1,-1-2 0,-10-17-224,-4 0-74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15955,'6'11'1281,"0"3"-969,3-2-128,6 1 368,11 1-448,4-2 1392,3-2-1224,12 5-24,2 0 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95 12619,'2'-1'183,"-1"0"0,1 1 1,-1-1-1,0 0 0,0 0 0,1 0 1,-1 0-1,0 0 0,0-1 1,0 1-1,0 0 0,0 0 0,0-1 1,-1 1-1,1-1 0,0 1 1,-1 0-1,1-1 0,-1 1 0,1-1 1,-1 0-1,0 1 0,1-1 1,-1 1-1,0-1 0,0-2 0,0 1-86,0 0-1,-1 1 1,1-1-1,0 0 1,-1 1-1,1-1 1,-1 1-1,0-1 1,0 1-1,0-1 0,0 1 1,-1-1-1,1 1 1,0 0-1,-3-3 1,2 4-71,1-1 0,-1 1 0,0 0 0,0-1 0,0 1 1,0 0-1,0 0 0,0 0 0,0 1 0,0-1 0,0 0 0,0 1 0,-1-1 1,1 1-1,0 0 0,0 0 0,-1 0 0,1 0 0,0 0 0,0 0 0,-4 2 1,2-1-3,0 0 1,0 0-1,1 1 1,-1 0 0,1 0-1,-1 0 1,1 0-1,0 1 1,0-1-1,0 1 1,-5 5 0,5-5-13,1 0 1,0 0 0,0 0 0,0 1-1,0-1 1,0 1 0,1-1-1,-1 1 1,1-1 0,0 1 0,0 0-1,0 4 1,1-5-5,-1-1 0,2 0 0,-1 0 0,0 0 1,0 0-1,1 1 0,-1-1 0,1 0 0,-1 0 0,1 0 0,0 0 0,0 0 0,0 0 0,0 0 1,0-1-1,1 1 0,-1 0 0,0-1 0,1 1 0,-1 0 0,1-1 0,2 2 0,2 1 4,0-1-1,1 0 1,-1 0-1,1-1 0,-1 1 1,1-2-1,0 1 1,0-1-1,0 0 0,0 0 1,0 0-1,7-2 0,12 0 4,48-9 0,-11-4-9,-37 7 13,38-4 1,-62 10-10,-1 1-1,1 0 1,-1 0-1,1 0 1,-1 0-1,1 0 1,-1 0-1,1 1 1,-1-1-1,0 0 1,1 1-1,-1-1 1,1 1-1,-1 0 1,0-1-1,1 1 1,-1 0-1,0 0 1,0 0-1,0 0 1,1 0-1,0 1 1,0 2 43,0 0-1,1 0 1,-1 0 0,-1 0 0,1 0 0,1 5 0,-2-6-3,0 1 0,0 0 1,0 0-1,1-1 0,0 1 1,0-1-1,0 0 1,0 1-1,5 4 0,-4-6-28,0 0 0,0 0 0,0 0 0,1 0 0,-1 0 0,1-1 0,-1 0 0,1 0 0,0 0 0,-1 0 0,1 0 0,0-1 0,0 1 0,-1-1 0,1 0 0,0 0-1,0-1 1,0 1 0,-1-1 0,1 0 0,0 0 0,5-2 0,5-2-318,1-1 0,-1-1 0,0 0-1,13-10 1,-17 11 25,0 1-101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36 17276,'1'-1'53,"-1"0"0,0 0 1,1 0-1,-1 0 0,0 0 1,0-1-1,0 1 0,0 0 1,0 0-1,0 0 1,0 0-1,-1 0 0,1-1 1,0 1-1,-1 0 0,1 0 1,0 0-1,-1 0 0,0 0 1,1 0-1,-1 0 0,1 0 1,-1 0-1,0 0 0,0 1 1,0-1-1,1 0 0,-1 0 1,0 1-1,0-1 0,0 0 1,0 1-1,0-1 1,0 1-1,0-1 0,0 1 1,-1 0-1,1-1 0,0 1 1,0 0-1,0 0 0,-2 0 1,-4 0 68,1 0 0,0 0 0,-1 1 0,1 0 0,0 0 0,-1 0 0,-5 3 0,-10 5 7,1 0 1,0 1 0,0 1-1,1 1 1,1 1-1,0 0 1,1 2 0,0 0-1,1 1 1,1 1-1,1 0 1,0 1 0,1 1-1,1 0 1,-11 22 0,20-33-109,0 1 1,1-1-1,0 1 1,0 0 0,1 0-1,0 0 1,1 0 0,0 0-1,0 18 1,1-23-19,1 0 1,-1 0-1,1 0 1,0-1-1,1 1 0,-1 0 1,0 0-1,1-1 1,0 1-1,0-1 1,0 0-1,0 1 0,1-1 1,-1 0-1,1 0 1,0-1-1,0 1 1,0 0-1,0-1 0,0 0 1,0 0-1,1 0 1,-1 0-1,1 0 0,6 2 1,-1-2-15,0 1 1,1-1-1,-1-1 1,1 0 0,-1 0-1,1-1 1,0 0-1,-1-1 1,1 0-1,-1 0 1,1-1-1,9-3 1,-4 1 1,0-2 1,0 0 0,0 0-1,-1-1 1,0-1 0,17-13-1,-28 20 13,-1-1 0,0 1 0,0-1 0,0 0 0,-1 1 0,1-1-1,0 0 1,-1 0 0,1 0 0,-1-1 0,0 1 0,1 0 0,-1-1 0,0 1 0,0 0-1,0-5 1,-1 6 1,0-1 0,0 1-1,0 0 1,-1 0 0,1 0-1,0-1 1,-1 1-1,1 0 1,-1 0 0,0 0-1,1 0 1,-1 0 0,0 0-1,0 0 1,1 0-1,-1 0 1,0 0 0,0 1-1,0-1 1,0 0-1,0 0 1,0 1 0,0-1-1,-1 1 1,1-1 0,0 1-1,0 0 1,0-1-1,0 1 1,-1 0 0,1 0-1,0-1 1,0 1 0,-2 0-1,-7-1 5,1 0 1,-1 0-1,0 1 0,1 0 0,-1 1 0,0 0 1,0 0-1,1 1 0,-12 3 0,21-5-10,0 0-1,0 0 1,0 0-1,-1 0 1,1 0 0,0 0-1,0 0 1,0 0-1,0 0 1,0 0-1,0 0 1,0 0-1,-1 0 1,1 0-1,0 0 1,0 0 0,0 0-1,0 0 1,0 0-1,0 0 1,0 0-1,0 0 1,-1 0-1,1 0 1,0 0-1,0 0 1,0 0 0,0 0-1,0 0 1,0 1-1,0-1 1,0 0-1,0 0 1,0 0-1,-1 0 1,1 0-1,0 0 1,0 0 0,0 0-1,0 0 1,0 0-1,0 1 1,0-1-1,0 0 1,0 0-1,0 0 1,0 0 0,0 0-1,0 0 1,0 0-1,0 1 1,0-1-1,0 0 1,0 0-1,0 0 1,0 0-1,0 0 1,0 0 0,0 0-1,0 0 1,0 1-1,0-1 1,0 0-1,0 0 1,0 0-1,1 0 1,-1 0 0,11 2-58,17-3-76,67-21-522,-68 15 395,-1 1-1,43-5 1,-68 11 255,1-1 0,-1 1 1,0 0-1,0 0 0,0 0 0,0 0 0,1 0 1,-1 0-1,0 1 0,0-1 0,0 0 0,0 1 1,0-1-1,0 0 0,0 1 0,1-1 0,-1 1 1,0 0-1,-1-1 0,1 1 0,0 0 0,0-1 1,0 1-1,0 0 0,-1 0 0,1 0 0,0 0 1,-1 0-1,1 0 0,0 0 0,-1 0 0,1 0 1,-1 0-1,0 0 0,1 0 0,-1 1 0,0-1 1,0 0-1,0 0 0,0 1 0,0 6 40,0-1 0,-1 0 0,-1 1 0,1-1 0,-4 9 0,1-1-13,3-8-66,-1 0 1,2 0 0,-1 0 0,1 0 0,0 11 0,0-17 17,0 0-1,1-1 1,-1 1-1,0 0 1,0 0-1,0 0 0,1-1 1,-1 1-1,0 0 1,1 0-1,-1-1 1,0 1-1,1 0 1,-1-1-1,1 1 1,0 0-1,-1-1 1,1 1-1,-1-1 1,1 1-1,0-1 1,1 1-1,-1-1 4,0 1 0,1-1 0,-1-1 0,0 1 0,1 0 0,-1 0 0,1 0 0,-1-1 0,0 1 0,0-1 0,1 1 0,-1-1 0,0 0 0,0 1 0,0-1 0,1 0 0,-1 0 0,0 0 0,1-1 0,17-14-285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13643,'-4'7'685,"0"0"0,0 1 0,1-1 0,0 1 0,-2 8 0,4-12-440,0 0 0,0 0-1,0 0 1,1 0 0,-1 1 0,1-1 0,0 0 0,0 0 0,1 0-1,-1 1 1,2 4 0,-1-8-203,0 1-1,0-1 0,0 1 1,0-1-1,0 1 1,1-1-1,-1 0 0,0 0 1,1 0-1,-1 1 1,0-1-1,1-1 0,-1 1 1,1 0-1,0 0 1,-1 0-1,1-1 1,0 1-1,-1-1 0,1 0 1,0 1-1,0-1 1,0 0-1,-1 0 0,1 0 1,0 0-1,0 0 1,-1 0-1,1-1 0,2 0 1,5 0-50,1-2 1,-1 1-1,0-1 0,10-4 1,-6 0 4,20-7-71,-32 14 67,0 0 0,0-1-1,0 1 1,-1 0 0,1 0-1,0 0 1,0 0-1,0 0 1,0 0 0,0 0-1,0 0 1,0 0 0,-1 1-1,1-1 1,0 0 0,0 1-1,0-1 1,0 0-1,-1 1 1,1-1 0,0 1-1,0-1 1,-1 1 0,1-1-1,0 1 1,-1 0 0,1-1-1,-1 1 1,1 0-1,-1 0 1,1-1 0,-1 1-1,1 1 1,2 5-14,0 0 0,0 0 0,1-1 0,0 1 0,0-1 1,6 6-1,-8-10-1,0 0 1,0 0 0,1 0 0,-1-1-1,1 1 1,-1-1 0,1 1 0,-1-1 0,1 0-1,0 0 1,-1 0 0,1-1 0,0 1-1,0 0 1,0-1 0,0 0 0,-1 0 0,1 0-1,5 0 1,3-2-118,-1 0 0,0-1 0,0 0 0,0 0 0,0-1 0,0 0 0,-1-1 0,0 0 0,10-8 0,-4 3 48,-1-1 0,0-1 0,-1 0 1,18-22-1,10-19-340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93 15923,'-15'42'1031,"-34"112"1130,45-137-1925,1 1 1,0-1 0,1 0 0,1 1 0,1-1 0,1 1 0,2 18 0,9 6-146,-11-40-125,-1 0 1,1 0 0,0 0 0,0 0 0,0-1-1,0 1 1,0 0 0,0-1 0,1 1 0,-1-1-1,1 1 1,-1-1 0,1 0 0,-1 0 0,1 0-1,0 1 1,-1-1 0,4 1 0,-4-2 9,-1 0 1,1 0-1,0 0 1,0-1 0,-1 1-1,1 0 1,0 0-1,0 0 1,-1-1-1,1 1 1,0 0-1,0-1 1,-1 1 0,1 0-1,0-1 1,-1 1-1,1-1 1,-1 1-1,1-1 1,-1 1-1,1-1 1,-1 0 0,1 1-1,-1-1 1,1 0-1,-1 1 1,0-1-1,1 0 1,-1 1 0,0-1-1,0 0 1,1-1-1,5-27-378,-6 27 364,3-44-199,-3 44 259,0 0 0,0 0 1,0 0-1,0 0 0,-1 0 0,1 0 1,-1 0-1,1 0 0,-1 0 1,0 0-1,0 1 0,0-1 0,0 0 1,0 0-1,0 1 0,0-1 0,0 0 1,-1 1-1,-1-3 0,3 5-15,0-1 1,0 0-1,0 0 0,0 0 1,0 0-1,0 0 0,0 1 0,0-1 1,0 0-1,0 0 0,0 0 1,0 0-1,0 0 0,0 0 0,0 1 1,-1-1-1,1 0 0,0 0 0,0 0 1,0 0-1,0 0 0,0 0 1,0 0-1,0 1 0,0-1 0,0 0 1,-1 0-1,1 0 0,0 0 1,0 0-1,0 0 0,0 0 0,0 0 1,0 0-1,-1 0 0,1 0 1,0 0-1,0 0 0,0 0 0,0 0 1,0 0-1,0 0 0,-1 0 1,1 0-1,0 0 0,0 0 0,0 0 1,0 0-1,0 0 0,-1 0 0,1 0 1,0 0-1,0 0 0,0 0 1,0 0-1,0 0 0,0 0 0,0-1 1,-1 1-1,1 0 0,0 0 1,0 0-1,0 0 0,0 0 0,0 0 1,0 0-1,0-1 0,8 10 192,1-6-172,1 0 1,0-1-1,0-1 1,0 1 0,1-2-1,-1 0 1,12-1-1,11 1-9,5 4 127,0 2 0,-1 1 0,0 2 0,0 2 0,54 22 0,-85-30-54,0-1 1,1-1-1,-1 1 0,1-1 1,-1 0-1,1 0 1,-1-1-1,1 0 0,0 0 1,-1 0-1,1-1 1,-1 0-1,1-1 0,10-3 1,0-2 48,1-1 0,-1-1 0,26-18 0,-23 14-561,40-20-1,-45 28-1790,-20 5 1778</inkml:trace>
  <inkml:trace contextRef="#ctx0" brushRef="#br0" timeOffset="1">0 14 16291,'12'-4'1161,"14"3"-1097,5-4-344,18 2 520,3 2-144,6 1-32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51 13811,'-4'3'2306,"-1"1"-1732,1 0 1,0 0-1,0 0 0,0 1 1,-6 9-1,7-8-326,0 0 1,0 0 0,0 0-1,1 1 1,0-1-1,1 1 1,-1 0-1,0 10 1,2-15-218,0 0 0,0 0 0,1 0 0,-1 0 0,0 0 0,1 0 0,-1 0 0,1 0 0,-1 0 1,1 0-1,0 0 0,0-1 0,0 1 0,0 0 0,0 0 0,1-1 0,-1 1 0,0-1 0,1 1 0,-1-1 0,1 0 0,-1 1 0,1-1 0,0 0 0,0 0 0,-1 0 1,1 0-1,0 0 0,0-1 0,0 1 0,0-1 0,2 1 0,4 1-7,0-1 0,0 0-1,0-1 1,0 0 0,0 0 0,0-1 0,0 0 0,0 0-1,-1 0 1,12-5 0,8-4-26,41-20 0,4-3-151,-71 33 146,-1 0 0,1-1-1,0 1 1,0 0 0,0-1-1,-1 1 1,1 0 0,0 0-1,0 0 1,0 0 0,0 0-1,0 0 1,-1 0 0,1 0-1,0 0 1,0 0 0,0 0-1,0 1 1,0-1 0,-1 0-1,1 1 1,0-1 0,0 0-1,-1 1 1,1-1 0,0 1-1,-1-1 1,1 1 0,0-1-1,-1 1 1,2 1 0,-1 1-24,1 0 1,-1 0 0,0 1-1,0-1 1,0 0 0,1 7-1,-1-7 15,-1 0-1,1 1 1,0-1-1,0 0 1,0 0-1,0 0 1,0 0-1,1 0 1,1 3-1,-1-4-11,0-1-1,1 1 1,-1-1 0,0 1-1,1-1 1,-1 0 0,1 0 0,-1 0-1,1 0 1,-1 0 0,1 0-1,0-1 1,-1 1 0,1-1-1,0 0 1,-1 0 0,1 0-1,0 0 1,4-1 0,6-1-423,0-1 1,20-6 0,-31 8 397,83-30-3384,-55 19 1701,0 1 0,1 1 0,45-8 0,-64 20 8216,-11-1-6331,-1 0-1,1 0 1,-1 0-1,1-1 1,-1 1 0,1 0-1,-1 0 1,0 0-1,1 0 1,-1 0 0,0 0-1,0 0 1,0 0-1,0 1 1,4 13 99,-2-12-242,0 1-1,0-1 1,0 0 0,0 0 0,1 0-1,-1 0 1,1 0 0,0 0 0,0-1-1,0 1 1,0-1 0,0 0 0,1 0-1,3 2 1,-1-1-71,0-1-1,0 0 1,0 0-1,1-1 1,-1 0 0,0 0-1,13 0 1,-4-1-230,-1-2 0,1 1 0,-1-2 0,1 0 0,-1 0 0,25-11 0,-29 10-29,-1-1 1,1 1-1,-1-2 0,0 0 0,0 0 1,13-12-1,-20 17 267,-1-1 0,1 1 0,0-1 0,-1 0 0,1 0 0,-1 0 0,0 1 0,1-1 1,-1-1-1,0 1 0,0 0 0,0 0 0,-1 0 0,1 0 0,0-1 0,-1 1 0,0 0 0,1-1 0,-1 1 0,0 0 0,0-1 0,0 1 0,-1 0 0,1-1 1,0 1-1,-1 0 0,0 0 0,1-1 0,-1 1 0,0 0 0,0 0 0,0 0 0,0 0 0,-1 0 0,1 0 0,-2-2 0,-5-3-109,7 6 121,-1 0 0,1 0 0,0 0 0,0 0 0,0 1 0,0-2 0,0 1 0,0 0-1,0 0 1,0 0 0,0 0 0,1-1 0,-1 1 0,0 0 0,1-1 0,-1 1 0,1 0 0,-1-1-1,1 1 1,0-1 0,0 1 0,-1 0 0,1-3 0,7-5-82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12163,'-1'-14'1962,"1"14"-1925,0 0 1,0 0-1,0-1 1,0 1-1,0 0 0,0 0 1,-1 0-1,1-1 0,0 1 1,0 0-1,0 0 1,0 0-1,0 0 0,-1-1 1,1 1-1,0 0 0,0 0 1,0 0-1,0 0 1,-1 0-1,1 0 0,0-1 1,0 1-1,-1 0 0,1 0 1,0 0-1,0 0 1,0 0-1,-1 0 0,1 0 1,0 0-1,0 0 0,-1 0 1,1 0-1,0 0 1,0 0-1,0 0 0,-1 0 1,1 1-1,0-1 0,0 0 1,0 0-1,-1 0 1,1 0-1,0 0 0,0 0 1,0 1-1,0-1 0,-1 0 1,1 0-1,0 0 1,0 0-1,0 1 0,0-1 1,0 0-1,0 0 0,-1 1 1,0-2 77,0 0 1,-1 0-1,1 0 1,0 1-1,0-1 1,-1-1-1,1 1 1,0 0 0,0 0-1,0 0 1,0 0-1,1-1 1,-1 1-1,0-1 1,0 1-1,0-3 1,-18-33 100,10 20-7,3 15 16,5 4-180,0 0-1,0 0 1,0 0-1,0 0 0,1 0 1,-1 0-1,1 1 1,-1 3-1,-2 10 65,-33 118 931,18-72-289,-14 94 0,31-150-711,0 0-1,1 0 1,0 0-1,0 0 1,0 0-1,3 12 1,-3-17-36,1 0 0,-1 0-1,0 1 1,1-1 0,0 0 0,-1 0 0,1 0 0,-1 0 0,1 0-1,0 0 1,0 0 0,0 0 0,-1 0 0,1 0 0,0-1-1,0 1 1,0 0 0,1 0 0,-1-1 0,0 1 0,0-1-1,0 1 1,0-1 0,0 1 0,1-1 0,-1 0 0,0 0 0,0 1-1,1-1 1,-1 0 0,0 0 0,0 0 0,1-1 0,-1 1-1,0 0 1,0 0 0,1-1 0,1 0 0,3-1 12,0 0 0,1-1-1,-1 0 1,0 0 0,-1 0 0,1-1 0,0 0 0,7-7 0,40-43-175,-25 24-173,-19 20 163,-8 8 93,1 0 0,-1 0 1,1 0-1,0 0 1,0 1-1,-1-1 1,1 0-1,1 1 1,-1-1-1,4-1 1,-6 3 41,1 0 0,-1 0 0,1 1 0,-1-1 0,1 0 1,-1 0-1,0 1 0,1-1 0,-1 0 0,1 1 1,-1-1-1,0 0 0,1 1 0,-1-1 0,0 1 0,0-1 1,1 1-1,-1-1 0,0 0 0,0 1 0,0-1 1,1 1-1,-1-1 0,0 1 0,0-1 0,0 1 0,0-1 1,0 1-1,0-1 0,0 1 0,0-1 0,0 1 1,0-1-1,0 1 0,-1-1 0,1 1 0,0-1 0,0 1 1,-4 22-79,3-15-9,1-5 40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16732,'6'3'1168,"-5"-3"-1082,0 1 0,0-1 0,0 1 0,0-1 0,0 0 0,0 0 0,0 1 0,0-1 0,0 0-1,0 0 1,0 0 0,0 0 0,0 0 0,0 0 0,0 0 0,0-1 0,0 1 0,0 0 0,0 0-1,0-1 1,0 1 0,0-1 0,0 1 0,0-1 0,-1 1 0,1-1 0,1-1 0,18-10-708,-1-1 0,0-1 1,-1-1-1,-1 0 1,-1-1-1,0-1 0,16-22 1,-12 12-434,-2 0 0,-1-1 0,-2 0 0,20-48 0,-32 68 1039,-2 5 52,0 0 1,1 0 0,-1 0 0,0 0-1,-1 0 1,1 0 0,0 0-1,-1 0 1,0-1 0,0 1 0,0-5-1,0 8-6,0 0 0,0 0 0,0-1 0,0 1 0,0 0 0,0 0 0,-1 0 0,1-1 0,0 1 0,0 0 0,0 0-1,0 0 1,0 0 0,0-1 0,-1 1 0,1 0 0,0 0 0,0 0 0,0 0 0,0 0 0,-1-1 0,1 1 0,0 0 0,0 0 0,0 0 0,-1 0 0,1 0-1,0 0 1,0 0 0,0 0 0,-1 0 0,1 0 0,0 0 0,0 0 0,-1 0 0,1 0 0,0 0 0,0 0 0,0 0 0,-1 0 0,-11 7 1290,-13 16 977,24-22-2191,-21 21 1294,-28 39 0,41-49-1172,1 1-1,0 1 1,0-1 0,1 1-1,-5 17 1,11-28-208,0 0 0,0 0 0,0 0-1,1 0 1,-1 0 0,1 0 0,0 0 0,0 0 0,0 1 0,0-1 0,1 0-1,-1 0 1,1 0 0,0 0 0,-1 0 0,2 0 0,-1-1 0,0 1 0,0 0 0,1 0-1,0-1 1,1 3 0,0-2-19,0 0 0,0 0 0,0-1 0,0 0 0,1 1 0,-1-1 0,1-1 0,-1 1 0,1 0 0,0-1 0,-1 0 0,1 0 0,0 0-1,0 0 1,0 0 0,7-1 0,-1 0 18,0-1 0,0-1 0,0 0-1,0 0 1,-1-1 0,1 0 0,-1 0 0,0-1-1,0-1 1,0 1 0,0-1 0,-1-1 0,0 0-1,0 0 1,-1 0 0,9-10 0,-11 11 12,0 0 0,-1-1 0,0 0 0,0 0 0,0 0 0,-1 0 0,0 0 0,0-1 0,0 0 0,2-10 0,-4 13-29,-1-1-1,1 0 1,-1 1-1,0-1 1,0 0 0,0 0-1,-1 1 1,0-1 0,0 0-1,0 1 1,0-1-1,-1 1 1,0-1 0,0 1-1,0 0 1,-4-7-1,2 6-94,0 0-1,0 1 0,0 0 1,0 0-1,-1 0 0,0 0 1,0 1-1,0 0 0,0 0 0,-11-5 1,13 7 28,0 0 0,0 0 0,0 0 0,0 0 0,0 0 1,0 1-1,0-1 0,0 1 0,0 0 0,-1 0 0,1 0 0,0 0 0,0 0 1,0 1-1,0 0 0,-1-1 0,1 1 0,0 0 0,1 1 0,-1-1 0,-5 3 1,-3 11-507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10402,'6'3'495,"-1"-1"-1,0 0 1,1-1 0,-1 1-1,1-1 1,0 0 0,-1 0-1,12-1 1,-7 0-383,-1-1-1,0 0 1,0-1 0,18-5 0,-11 1-336,-1 0 0,0-2 1,0 1-1,-1-2 1,23-16-1,-27 17 232,0-1 1,0 0-1,-1 0 1,0-1-1,-1 0 0,0-1 1,-1 1-1,0-2 1,0 1-1,-2-1 0,1 0 1,-1 0-1,-1 0 1,0-1-1,-1 1 0,3-27 1,-5 39 28,-1-1 0,0 0 0,0 0 1,0 0-1,0 0 0,0 0 0,0 0 0,0 0 1,0 1-1,0-1 0,-1 0 0,1 0 1,0 0-1,0 0 0,-1 0 0,1 1 0,-1-1 1,0-1-1,1 2-6,0 0 0,-1 0 1,1 0-1,0 0 0,-1 0 0,1 0 0,-1 0 1,1 0-1,0 0 0,-1 0 0,1 0 1,0 1-1,-1-1 0,1 0 0,-1 0 0,1 0 1,0 0-1,-1 1 0,1-1 0,0 0 1,0 0-1,-1 1 0,1-1 0,0 0 1,0 1-1,-1-1 0,1 1 0,-3 2 133,0 1 0,0 0 0,0 0 0,1 0 1,-4 8-1,-2 12 10,1 1 1,1-1 0,1 1-1,1 1 1,2-1 0,0 0 0,2 1-1,0-1 1,8 48 0,-6-64-289,-2-6 19,1 1-1,-1-1 1,1 0-1,0 0 1,0 0-1,0 0 1,0 0-1,0 0 0,1-1 1,2 5-1,-4-11-197,0 0 0,0 1 0,1-1 0,-2 0 0,1 1 0,0-1 0,-2-4 0,-22-51-52,18 44 1213,-1 1 0,-4-19 0,11 33-843,0 0-1,0-1 1,0 1 0,1 0-1,-1 0 1,0 0 0,0 0-1,0-1 1,0 1 0,0 0-1,0 0 1,0 0-1,0 0 1,1-1 0,-1 1-1,0 0 1,0 0 0,0 0-1,0 0 1,1 0 0,-1 0-1,0-1 1,0 1 0,0 0-1,0 0 1,1 0 0,-1 0-1,0 0 1,0 0 0,0 0-1,1 0 1,-1 0-1,0 0 1,0 0 0,0 0-1,1 0 1,-1 0 0,0 0-1,0 0 1,0 0 0,1 0-1,-1 0 1,0 1 0,0-1-1,0 0 1,0 0 0,1 0-1,-1 0 1,0 0 0,0 1-1,13 3 60,-12-4-59,11 5-248,1 0 0,-1-1 0,1-1 0,0 0 0,1-1 0,-1 0 0,0-1 0,0-1 0,1 0 0,-1 0 0,0-2 0,0 0 0,1 0 0,-1-1 0,-1-1 0,1 0 0,0 0 0,21-12 0,-30 16 1826,-4 7-489,-6 18 163,0-3-414,6-19-805,-1 0 0,1 0 1,0 0-1,0 0 0,0 0 1,0-1-1,1 1 0,-1 0 1,1 0-1,0 0 0,-1 0 1,1 0-1,0-1 0,1 1 1,-1 0-1,0-1 1,1 1-1,0-1 0,-1 0 1,1 1-1,3 1 0,-2-1-42,1-1 1,0 0-1,0 0 0,0 0 0,0 0 1,1-1-1,-1 0 0,0 1 0,1-2 1,-1 1-1,1 0 0,-1-1 1,7 0-1,4 0-120,1-2-1,0 1 1,-1-2 0,0 0 0,26-9-1,71-33-844,-112 44 947,1 1 0,-1 0 0,1-1 0,-1 1 0,1 0 0,-1-1 0,1 1 0,0 0 0,-1 0 0,1-1-1,0 1 1,-1 0 0,1 0 0,0 0 0,-1 0 0,1 0 0,-1 0 0,1 0 0,0 0 0,-1 0 0,1 0 0,0 0 0,-1 1 0,1-1 0,0 0 0,-1 0 0,1 1 0,-1-1 0,1 0 0,-1 1 0,1-1 0,0 1 0,-1-1 0,0 0 0,1 1 0,-1-1 0,1 1 0,-1 0 0,1-1 0,-1 1 0,0-1 0,0 1 0,1-1 0,-1 1 0,0 0 0,0 0 0,11 14 43,-7-13 7,-1 1-1,1-1 1,-1-1-1,1 1 1,0 0-1,0-1 1,0 0-1,0 1 0,0-2 1,0 1-1,0 0 1,0-1-1,0 0 1,5 0-1,6-1 204,-1-1 1,23-5-1,4-2-26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14339,'-16'9'787,"0"0"0,-24 19 1,36-25-662,-1 1 1,1 0-1,0 0 1,1 0 0,-1 0-1,1 0 1,0 1 0,0 0-1,0-1 1,1 1-1,-1 0 1,1 0 0,-2 7-1,4-10-98,0-1 0,0 1 1,0 0-1,0 0 0,0-1 0,0 1 0,0 0 0,0-1 0,1 1 0,-1 0 0,1-1 0,-1 1 0,1 0 0,0-1 1,0 1-1,-1-1 0,1 1 0,0-1 0,0 0 0,1 1 0,-1-1 0,0 0 0,0 0 0,1 1 0,-1-1 0,0 0 1,1-1-1,-1 1 0,1 0 0,-1 0 0,1-1 0,0 1 0,-1 0 0,1-1 0,0 0 0,2 1 0,3 1-9,1-1 0,-1 0 0,0 0 0,1-1 0,-1 0 0,1 0 0,9-2 0,-10 0 5,0 1 0,0-2 0,0 1 0,-1-1 0,1 0 0,-1 0 0,1-1 0,-1 1 0,-1-1 0,8-6 0,-11 8-6,-1 1-1,1-1 1,-1 1 0,1-1-1,-1 0 1,1 1 0,-1-1 0,0 0-1,0 0 1,0 0 0,0 0-1,0 0 1,-1 0 0,1 0-1,0 0 1,-1-1 0,0 1 0,1 0-1,-1 0 1,0 0 0,0-1-1,0 1 1,-1 0 0,1 0-1,0 0 1,-1-1 0,1 1-1,-1 0 1,0 0 0,0 0 0,0 0-1,0 0 1,0 0 0,0 0-1,0 1 1,-1-1 0,-1-2-1,-1 1 11,0-1-1,1 1 0,-2 0 0,1 0 0,0 0 0,-1 1 0,1 0 0,-1-1 1,1 2-1,-1-1 0,0 0 0,0 1 0,0 0 0,0 0 0,0 1 1,0-1-1,0 1 0,0 0 0,0 0 0,0 1 0,0-1 0,-8 3 1,12-3-35,0 0 1,1 1 0,-1-1 0,0 0 0,0 0 0,0 1 0,0-1-1,1 1 1,-1-1 0,0 1 0,0-1 0,1 1 0,-1-1 0,0 1-1,1-1 1,-1 1 0,1 0 0,-1-1 0,0 1 0,1 0 0,0 0-1,-1-1 1,1 1 0,-1 0 0,1 0 0,0 0 0,0 0 0,-1-1-1,1 1 1,0 0 0,0 0 0,0 0 0,0 0 0,0 0 0,0 0-1,1 1 1,-1 0-35,1 0-1,0 0 0,0-1 0,0 1 1,0 0-1,0-1 0,1 1 0,-1-1 1,0 1-1,1-1 0,-1 0 1,1 1-1,-1-1 0,1 0 0,3 2 1,5 1-45,0 0 0,0 0 0,1-1 1,-1 0-1,1-1 0,0 0 0,14 0 0,-4-1 169,1-1 0,38-6 0,-11-2-171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135 226 15427,'-21'9'1145,"5"-3"-239,0 1 1,-29 17-1,43-22-806,-1-1 1,1 1-1,-1 0 0,1 0 1,-1 0-1,1 0 0,0 0 1,0 0-1,0 1 0,1-1 1,-1 1-1,0-1 0,1 1 1,0 0-1,-1-1 1,1 1-1,0 0 0,1 0 1,-1 0-1,0 0 0,1 0 1,-1 0-1,1 4 0,0-5-91,1-1 1,-1 1-1,0-1 0,1 1 0,-1-1 0,1 1 0,0-1 0,-1 0 1,1 1-1,0-1 0,0 0 0,0 1 0,0-1 0,0 0 0,0 0 0,0 0 1,0 0-1,1 0 0,-1 0 0,0 0 0,0-1 0,1 1 0,-1 0 1,1-1-1,-1 1 0,1-1 0,-1 1 0,1-1 0,-1 0 0,1 1 1,-1-1-1,1 0 0,-1 0 0,1 0 0,-1 0 0,1-1 0,1 1 1,3-1-6,0 0 0,0 0 0,0 0 0,-1-1 0,1 0 0,0 0 0,-1 0 0,8-5 0,1-3-1,-1 0 0,-1-1 0,0 0 0,0-1 0,-1 0 0,-1-1 0,0-1 1,11-18-1,-4 2 44,-2-1 0,-1 0 0,10-33 0,-24 64-45,3-6 33,-1 0 0,0-1-1,-1 1 1,1 0-1,-1-1 1,0 1 0,-1-9-1,0 14-30,0 1 1,0 0-1,0 0 0,0-1 1,0 1-1,0 0 0,0 0 0,0-1 1,-1 1-1,1 0 0,0 0 0,0-1 1,0 1-1,0 0 0,-1 0 0,1-1 1,0 1-1,0 0 0,0 0 1,-1 0-1,1 0 0,0-1 0,0 1 1,-1 0-1,1 0 0,0 0 0,0 0 1,-1 0-1,1 0 0,0 0 1,-1 0-1,1 0 0,0 0 0,0 0 1,-1 0-1,1 0 0,0 0 0,-1 0 1,1 0-1,0 0 0,0 0 0,-1 0 1,1 1-1,-12 7 128,4 0-95,2 1 0,-1 1 0,2-1 0,-1 1 0,1 0-1,1 1 1,-1-1 0,-2 13 0,0 3-69,1 1 0,-4 35 0,9-54-82,1 0 0,-1 1 0,2-1 0,-1 1-1,1-1 1,1 0 0,-1 1 0,6 14 0,-5-19 89,-1-1 0,0 0 0,1 0 0,-1 0 0,1-1 0,0 1 0,0 0 0,0-1 0,1 1 0,-1-1 0,0 0 0,1 1 0,0-1 0,-1-1 0,1 1 0,0 0 0,0-1 0,0 1 0,0-1 0,0 0 0,0 0 0,0 0 0,1 0 0,-1 0 0,6-1 0,-2 0-8,0 0 1,-1-1 0,1 0 0,0-1 0,-1 0 0,1 0-1,0 0 1,10-6 0,21-14-267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13107,'0'6'212,"0"0"-1,1 0 1,-1 0 0,1-1 0,0 1-1,0 0 1,1 0 0,0-1 0,4 10-1,-4-12-112,0 0 0,0 0 0,1 0-1,0 0 1,-1 0 0,1 0 0,0-1 0,0 1-1,1-1 1,-1 0 0,0 0 0,1 0 0,-1 0-1,1-1 1,5 2 0,0-1 40,0 0 1,0 0-1,1-1 1,-1 0 0,1-1-1,-1 0 1,0 0-1,1-1 1,-1-1-1,0 1 1,1-1-1,-1-1 1,0 0-1,0 0 1,-1-1-1,9-4 1,-11 5-81,0 0 0,0-1 1,0 1-1,-1-1 0,0 0 1,1 0-1,-1-1 0,-1 0 1,1 0-1,-1 0 0,0 0 1,0-1-1,0 1 0,-1-1 1,0 0-1,0 0 0,-1 0 1,1-1-1,-1 1 0,-1-1 0,1 1 1,-1-1-1,0-6 0,0 11-53,-1 0-1,0 1 1,0-1 0,0 0-1,-1 1 1,1-1-1,0 0 1,-1 1-1,1-1 1,-1 0-1,0 1 1,1-1-1,-1 1 1,0-1-1,0 1 1,0-1 0,0 1-1,0 0 1,0 0-1,0-1 1,0 1-1,-1 0 1,1 0-1,0 0 1,-1 0-1,1 0 1,-1 0-1,1 1 1,-1-1 0,0 1-1,1-1 1,-1 1-1,0-1 1,1 1-1,-1 0 1,0-1-1,1 1 1,-1 0-1,0 0 1,-2 1-1,-3 0 6,0 0-1,0 0 1,1 0-1,-1 1 1,1 0-1,-1 1 1,1-1-1,-11 8 1,2-1 34,1 2 0,1 0 1,0 0-1,-20 24 0,26-27-10,0 0 1,1 1-1,0-1 0,1 2 1,0-1-1,0 0 0,1 1 1,-6 20-1,10-28-24,-1 0 1,1 1-1,-1-1 0,1 0 1,0 1-1,0-1 0,0 1 1,0-1-1,0 1 0,0-1 1,1 0-1,-1 1 0,1-1 1,0 0-1,0 0 0,0 1 1,0-1-1,0 0 0,0 0 0,0 0 1,1 0-1,-1 0 0,1 0 1,-1 0-1,1-1 0,0 1 1,0-1-1,0 1 0,0-1 1,0 1-1,0-1 0,0 0 1,0 0-1,0 0 0,1-1 1,-1 1-1,5 1 0,2 0 13,1-1 0,0 0 0,-1 0-1,1-1 1,0-1 0,0 1 0,-1-1-1,13-4 1,-2 0 19,0-1 1,-1-2-1,0 0 1,0 0-1,-1-2 1,0 0-1,-1-2 1,0 0-1,22-20 0,-3-3 58,-1-1-1,52-70 0,-87 105-98,44-62 171,-40 56-144,0 0 0,0 0 0,-1 0 0,0-1 0,-1 1 0,1-1 0,0-9 0,-2 16-23,-1 0 0,0 0 1,0 0-1,0 0 1,0-1-1,0 1 0,0 0 1,0 0-1,0 0 1,-1 0-1,1 0 0,0 0 1,-1 0-1,0-2 1,1 3-3,-1-1 0,1 1 0,0 0 0,-1-1 0,1 1 0,0 0 0,-1-1 0,1 1 0,-1 0 0,1 0 0,-1 0 0,1-1 0,0 1 0,-1 0 0,1 0 1,-1 0-1,1 0 0,-1 0 0,1 0 0,-1 0 0,1 0 0,-1 0 0,0 0 0,-1 1 9,-1-1 1,1 1-1,-1 0 0,1 0 1,-1 0-1,1 0 0,0 1 1,-1-1-1,-2 4 0,-8 6 11,0 2 0,1 0-1,0 0 1,1 1 0,1 0 0,-16 29-1,19-30-32,1 0-1,0 1 1,1-1-1,0 1 1,1 1-1,1-1 0,0 0 1,-1 24-1,3-33 10,1 0 0,0 0-1,1 1 1,-1-1 0,1 0-1,0 0 1,0 0 0,1 0-1,-1-1 1,1 1 0,0 0-1,1-1 1,-1 1 0,1-1-1,0 0 1,0 1 0,0-1-1,0-1 1,1 1 0,-1 0-1,1-1 1,0 0 0,0 0-1,1 0 1,-1 0 0,0-1-1,1 0 1,0 0 0,0 0-1,-1 0 1,6 1 0,5-1 3,-1-1 1,1 0-1,-1 0 1,1-2-1,-1 1 1,0-2-1,1 0 1,-1-1-1,0 0 1,0-1-1,0-1 1,-1 0-1,0-1 1,18-10-1,-3-1 6,1-1-1,-2-1 0,-1-1 0,0-2 0,25-27 0,-29 25-23,26-36 0,-42 52 10,0 0 1,-1-1-1,0 1 0,-1-1 1,0-1-1,0 1 0,-1 0 1,3-15-1,-5 23 4,-1 1 0,0-1-1,0 0 1,0 0 0,0 0-1,0 0 1,0 1 0,0-1 0,0 0-1,0 0 1,0 0 0,-1 0 0,1 1-1,0-1 1,0 0 0,-1 0 0,1 1-1,-1-1 1,0-1 0,1 1 0,-1 1 0,0 0-1,1 0 1,-1-1 0,1 1 0,-1 0 0,1 0 0,-1 0 0,0-1 0,1 1 0,-1 0 0,0 0-1,1 0 1,-1 0 0,1 0 0,-1 0 0,0 0 0,1 0 0,-1 1 0,0-1 0,-3 1-3,0 1 0,1-1 0,-1 1 1,1 0-1,-1 0 0,-4 3 0,-6 7-21,1 0-1,0 0 0,1 2 0,1-1 0,0 1 0,-18 30 0,23-33-74,1 0 0,-1 0-1,2 0 1,-1 0-1,2 1 1,-1 0 0,2 0-1,0 0 1,0 0 0,1 0-1,0 13 1,2-19 25,-1 1-1,1-1 1,1 0 0,-1 0 0,1 0 0,0 0-1,0 0 1,1 0 0,0-1 0,0 1 0,0-1-1,1 0 1,-1 0 0,1 0 0,1 0 0,-1 0 0,1-1-1,-1 0 1,1 0 0,6 3 0,44 18-431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16436,'19'-6'1136,"20"0"-968,5-2-88,3-2 320,17-2-432,19 2-424,4 1-128,12 1 440,1-2-120,-1 6-88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16676,'-3'12'1192,"7"7"-880,2 3-136,1 9 384,2 4-168,2 5-168,0 3-16,1-3-72,-2-3-96,-1-8-288,-4-6-112,-2-10-272,-3-12-160,-4 3 552,-6-15-176,-2-6-104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45 290 14019,'-3'0'180,"0"0"-1,1 1 1,-1-1 0,0 1 0,1 0-1,-1 0 1,1 0 0,-1 0-1,1 0 1,-3 2 0,4-2-121,0-1 0,0 1 0,0-1 0,0 1 1,0 0-1,1-1 0,-1 1 0,0 0 0,0 0 0,1 0 1,-1-1-1,1 1 0,-1 0 0,1 0 0,-1 0 0,1 0 0,-1 0 1,1 0-1,0 0 0,0 0 0,-1 0 0,1 0 0,0 0 1,0 0-1,0 0 0,0 0 0,0 1 0,0-1 0,1 1 0,-1-1-18,1-1-1,-1 1 0,1 0 0,0-1 0,-1 1 0,1-1 1,0 1-1,-1-1 0,1 1 0,0-1 0,0 1 0,-1-1 0,1 0 1,0 1-1,0-1 0,0 0 0,-1 0 0,1 0 0,0 1 1,0-1-1,0 0 0,0 0 0,0 0 0,-1 0 0,1-1 0,0 1 1,0 0-1,0 0 0,0 0 0,-1-1 0,2 0 0,27-9 512,-16 4-360,-1-1 0,0 0 0,-1-1 0,0-1 0,0 0 0,0 0 0,-1-1 0,-1 0 0,13-18 0,-11 13-11,-1-1 0,0 0 1,-1-1-1,-1 0 0,0 0 0,7-28 1,-13 37-144,-1 1 1,1-1 0,-1 0 0,-1 1 0,0-1 0,0 0-1,-1-9 1,-1 11-26,1 6-17,0 13-26,4 2-60,1 0 0,1-1 1,0 1-1,0-1 0,2 0 0,14 26 1,-16-32 0,1 0 0,0 0 0,0-1 1,0 1-1,1-1 0,0 0 0,1-1 0,-1 0 1,1 0-1,0-1 0,18 9 0,10-3-201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15619,'-23'96'2066,"14"-65"-1709,-8 53 0,17-79-332,-4 29 177,0 41-1,4-66-167,1 0 1,0 0 0,0 0-1,0 0 1,1 0-1,1 0 1,0 0-1,0 0 1,7 12-1,-9-18-20,1 0-1,0 0 1,0-1 0,0 1 0,0-1-1,0 1 1,0-1 0,1 0-1,-1 0 1,1 0 0,-1 0-1,1 0 1,0 0 0,0-1 0,0 0-1,0 1 1,0-1 0,0 0-1,4 0 1,-3 0 5,1-1 0,0 0 0,-1-1 0,1 1 0,-1-1 1,1 0-1,-1 0 0,1 0 0,-1 0 0,0-1 0,0 0 0,5-2 0,5-5 39,-1 0 1,0 0-1,0-1 1,-1-1-1,-1 0 1,19-22-1,-12 10 32,-1-1 0,-1 0 0,-1-2 0,-2 1 0,0-2 0,14-42-1,-32 88-86,1 1-1,0 0 0,2-1 1,0 1-1,2 0 0,0 0 1,1 0-1,1 0 0,1 0 0,6 23 1,-7-38-6,0 0 0,0 0 0,0 0 0,1-1 0,0 1 0,-1-1 0,2 0 0,-1 0 0,0 0 0,1 0 0,0 0 0,0-1 0,0 0 0,0 0 0,0 0 0,1 0 0,-1-1 0,1 1 0,0-1 0,0 0 0,0-1 0,0 1 0,0-1 0,0 0 0,0 0 0,0-1 0,0 1 0,10-2 0,-2 1 7,1-1 0,-1-1 0,0-1-1,0 1 1,0-2 0,0 0 0,-1-1 0,0 0 0,0-1 0,17-10 0,-13 5 27,0 0 1,-1-2-1,-1 0 1,0 0-1,0-1 1,-1-1-1,18-28 1,-24 33-2,-1-1 0,-1 1 0,1-1 0,-2 0 0,1-1 0,-2 1 0,1-1 0,-2 0 0,1 1 0,-2-1 0,1 0 0,-2-1 0,0-18 0,-1 28-29,1-1 0,-1 1 0,0 0 0,0-1 0,0 1 0,0 0 0,0 0 0,-1 0 0,1 0 0,-1 0 0,0 0 0,0 0 0,0 0 0,0 1 0,0-1 0,-4-2 0,4 4-25,0 0 0,1 0 0,-1 0-1,0 0 1,0 0 0,0 1 0,0-1 0,0 0 0,0 1 0,0 0 0,0 0-1,0-1 1,0 1 0,0 0 0,0 1 0,0-1 0,0 0 0,0 0-1,0 1 1,0-1 0,0 1 0,0 0 0,1 0 0,-1 0 0,0 0-1,0 0 1,-3 2 0,-1 2-76,0 0-1,0 1 1,0-1-1,0 1 1,1 0-1,0 1 1,0-1-1,1 1 1,0 0-1,-5 12 1,1 7-278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45 13971,'-14'20'1188,"10"-15"-989,1 0 0,-1 0-1,1 0 1,0 0 0,1 0 0,-1 1-1,1-1 1,-3 12 0,5-17-189,0 0 0,0 0 0,0 1 0,0-1 0,0 0 0,0 0-1,0 0 1,0 0 0,0 1 0,0-1 0,0 0 0,0 0 0,0 0 0,0 0 0,0 1 0,0-1 0,0 0 0,0 0 0,0 0 0,0 0 0,0 0 0,0 1 0,0-1 0,1 0 0,-1 0 0,0 0 0,0 0 0,0 0 0,0 0 0,0 0 0,0 1 0,1-1 0,-1 0 0,0 0 0,0 0 0,0 0 0,0 0 0,1 0 0,-1 0 0,0 0 0,0 0 0,0 0 0,1 0 0,9-3 131,7-10-132,7-10-39,11-9 117,-33 30-58,1 0 0,-1 1 0,1-1 0,0 0 0,-1 1-1,1 0 1,0-1 0,0 1 0,0 0 0,0 1 0,4-2 0,-6 2-10,0 0 1,0 0-1,0 1 0,0-1 1,0 0-1,1 0 0,-1 1 0,0-1 1,0 1-1,0-1 0,0 1 1,-1-1-1,1 1 0,0 0 1,0-1-1,0 1 0,0 0 0,-1 0 1,1-1-1,0 1 0,-1 0 1,2 1-1,13 28 335,1-1-148,-15-27-201,1 0 0,-1-1 0,1 1 0,0-1 0,0 0-1,0 1 1,0-1 0,0 0 0,0 0 0,0 0 0,1 0-1,-1-1 1,0 1 0,0-1 0,1 1 0,-1-1 0,0 0-1,1 0 1,2 0 0,-1 0-1,0-1-1,0 0 0,1 0 1,-1-1-1,0 1 1,0-1-1,0 0 1,-1 0-1,7-4 1,0-1 5,-1-1 0,1 0 0,-2 0 1,0-1-1,0 0 0,10-15 0,1-10 17,-19 34-26,0 0 0,0 0 1,0-1-1,0 1 0,1 0 1,-1 0-1,0 0 0,0 0 0,0 0 1,0 0-1,0 0 0,0 0 1,0 0-1,0 0 0,1 0 0,-1 0 1,0 0-1,0-1 0,0 1 1,0 0-1,0 0 0,0 0 1,1 0-1,-1 0 0,0 0 0,0 0 1,0 0-1,0 0 0,0 0 1,0 1-1,1-1 0,-1 0 0,0 0 1,0 0-1,0 0 0,0 0 1,0 0-1,0 0 0,0 0 1,1 0-1,-1 0 0,0 0 0,0 0 1,0 0-1,0 1 0,0-1 1,0 0-1,0 0 0,0 0 1,0 0-1,0 0 0,0 0 0,0 0 1,0 1-1,0-1 0,0 0 1,0 0-1,0 0 0,0 0 0,0 0 1,7 13-12,-4-5-19,0-5 7,0 0 0,0-1 1,0 1-1,0 0 0,0-1 0,0 0 0,1 0 0,-1 0 0,1 0 1,0 0-1,-1-1 0,1 1 0,0-1 0,0 0 0,0 0 1,0-1-1,0 1 0,0-1 0,0 0 0,0 0 0,0 0 0,0 0 1,4-2-1,7 0 69,-1-2 1,-1 1-1,1-2 1,-1 0-1,18-9 1,13-10-94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11618,'-4'44'2707,"2"-39"-2511,1 0 0,0-1 0,0 1 0,1 0 0,0 0 0,-1 0 0,2-1 1,-1 1-1,0 0 0,1 0 0,0 0 0,0-1 0,1 1 0,-1 0 0,1-1 0,0 1 0,0-1 0,4 6 1,-3-7-130,0 0 1,0 0 0,0 0 0,1 0 0,0-1 0,-1 0 0,1 1-1,0-1 1,0 0 0,0-1 0,1 1 0,-1-1 0,0 0 0,0 0-1,1 0 1,-1 0 0,5-1 0,10 1-32,0-1-1,30-4 1,2-5-460,0-2 1,0-2 0,77-32 0,-124 43 387,6-1-37,-4 0 32,-1 1 0,1 0 0,0 0 0,0 0 0,0 1 0,0 0 1,0 0-1,0 1 0,11 0 0,-15 0 110,0 1 0,-1 0 0,1 0 0,-1 0 0,1 0 1,-1 0-1,1 0 0,-1 0 0,1 0 0,-1 1 0,0-1 0,0 0 1,0 1-1,0-1 0,0 1 0,0-1 0,0 1 0,0 1 0,1 0 55,-1-1 0,0 1-1,1-1 1,0 0 0,-1 0-1,1 1 1,3 1 0,-2-2-51,1 0 0,-1-1 0,0 0 0,1 1 0,-1-1 0,1 0 0,0-1 0,-1 1 0,1-1 1,0 1-1,-1-1 0,7-1 0,47-7-607,-45 5 326,47-12-235,-38 8 115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 14363,'-18'2'382,"-1"1"-1,1 2 1,0 0-1,0 0 1,0 2-1,1 0 1,0 1-1,0 1 1,1 0-1,-19 15 1,26-17-271,0 1 0,1 0 0,0 0 0,0 1 0,-12 18 0,18-24-94,1 0 1,-1 0 0,1 0-1,0 0 1,0 0 0,0 0-1,0 0 1,0 1-1,0-1 1,1 7 0,0-8-27,0 0 1,0 0 0,1-1-1,-1 1 1,1 0-1,-1 0 1,1-1-1,0 1 1,0 0 0,0-1-1,0 1 1,0-1-1,0 1 1,0-1 0,0 1-1,0-1 1,1 0-1,-1 0 1,1 0 0,-1 0-1,3 2 1,3 0-85,1 1 0,0-1 0,0 0 0,0 0 0,0-1 0,0 0 0,1-1 0,-1 0 0,1 0 0,-1-1 0,1 0 0,-1 0 0,1-1 0,9-2 0,0 0-108,0-1-1,0-1 1,-1-1-1,0 0 1,26-15 0,-29 13 146,0 0 0,-1-1 1,0-1-1,-1 0 1,14-14-1,-23 21 95,1-1 0,0 0 0,-1 0 1,0 0-1,0-1 0,0 1 0,-1-1 0,1 0 0,-1 0 0,0 0 0,0 0 0,-1 0 1,0 0-1,0 0 0,0 0 0,0-1 0,-1 1 0,0 0 0,0-7 0,-1 10-8,1 0-1,-1 0 1,0 0-1,1 0 1,-1 0-1,0 0 1,0 0-1,-1 0 1,1 0-1,0 1 1,-1-1-1,1 0 1,-1 1-1,1-1 1,-1 1-1,0-1 1,1 1-1,-1 0 1,0 0-1,0 0 1,0 0-1,0 0 0,0 0 1,0 1-1,-1-1 1,1 0-1,0 1 1,0 0-1,0 0 1,0-1-1,-4 2 1,-5-1 76,0 0 0,1 1 0,-1 1 0,0 0 1,-12 4-1,3 0 12,1 1 0,-1 0 0,-33 20 0,45-22-110,-1 0 0,1 1 0,-1 1 0,2-1 1,-1 1-1,1 0 0,0 1 0,0-1 0,-9 17 0,15-24-21,0 1 1,1 0-1,-1 0 0,1 0 1,-1 0-1,1 0 0,-1 0 1,1 1-1,0-1 0,0 0 1,-1 0-1,1 0 0,0 0 1,0 0-1,0 0 0,0 0 1,0 1-1,1-1 0,-1 0 1,0 0-1,1 1 0,-1-1-14,1 0-1,0 0 1,-1-1-1,1 1 1,0 0-1,0-1 1,-1 1-1,1-1 1,0 1-1,0-1 1,0 1-1,0-1 1,0 1-1,0-1 1,0 0-1,0 1 1,0-1-1,1 0 1,5 1-52,-1-1 0,0 0 0,1-1-1,-1 1 1,0-1 0,9-2 0,27-12-174,7-14-59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 17124,'15'-3'1336,"-4"3"-1152,-11 16-112,-16 14 448,-11 16-400,-2 6-56,-11 12-32,-3 3 24,-3 1-24,3-2-32,2-9 24,4-8-48,7-18-424,4-8 32,16-14 336,8-9-80,9-17-56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16396,'14'25'1064,"-12"18"-840,-7 3-72,3 11 184,0 6-112,5-1 0,6-2 32,2-9-56,6-5-48,3-10-136,2-6-112,-1-7-392,-5-4-160,-7-6 520,-5-1-128,-15-1-112</inkml:trace>
  <inkml:trace contextRef="#ctx0" brushRef="#br0" timeOffset="1">1 584 12939,'3'4'1800,"11"2"-928,18-5-224,11-1 1609,15 0-1337,8-3-48,6-3-136,2 1-247,-5-4-601,-6-1-449,-11 0 481,-9 4-152,-14 2-136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14835,'-3'33'1553,"4"-3"-1097,7-4-184,2 3 496,8-5-184,4-2-184,6-8-488,5-2-288,5-5-344,0-6 560,1-5-168,-2-6-120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254 137 14483,'-21'33'1288,"-5"5"-728,-1 1-183,-3 3 503,-2 1-128,5 3-80,4-3-72,3-3-208,5-3-200,4-7-728,1-4 560,3-13-120,3-6-88</inkml:trace>
  <inkml:trace contextRef="#ctx0" brushRef="#br0" timeOffset="1">617 1 15851,'-12'47'-3768,"12"-28"6728,2-2-2072,14-10-127,9-6-297,17-2 832,7-5-368,9-4-240,5 2-104,6-5-392,0 1-304,-12 1-624,-8 2 2201,-22 2-1481,-7 0 16,-17 5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1 560 12587,'4'9'1736,"11"1"-1008,20-11-264,11-2 1193,13-4-841,6-2-64,3-1-112,3-3-272,-5-1-744,-5 1 904,-16-2-488,-7 0 0,-8-8-112</inkml:trace>
  <inkml:trace contextRef="#ctx0" brushRef="#br0" timeOffset="1">1232 1 15779,'0'0'61,"0"0"-1,-1 0 0,1 0 0,0 0 1,-1 0-1,1 0 0,0 0 1,0 0-1,-1 0 0,1-1 0,0 1 1,-1 0-1,1 1 0,0-1 0,-1 0 1,1 0-1,0 0 0,0 0 0,-1 0 1,1 0-1,0 0 0,-1 0 1,1 0-1,0 1 0,0-1 0,-1 0 1,1 0-1,0 0 0,0 1 0,-1-1 1,1 0-1,0 0 0,0 0 0,0 1 1,0-1-1,-1 1 0,-9 10 422,-6 7 151,2 1 0,1 1 0,0 0 1,1 1-1,-15 39 0,22-48-611,1 0 0,0-1-1,1 2 1,1-1-1,0 0 1,0 1 0,1-1-1,1 0 1,0 1 0,1-1-1,0 1 1,6 22-1,-5-29-44,0 0 0,0-1 0,1 1 0,0-1 0,0 0 0,0 0 0,1 0 0,0 0 0,0 0 0,0-1 0,0 0 0,1 0 0,-1 0 0,1 0 0,0-1 0,0 0-1,1 0 1,-1 0 0,1-1 0,-1 1 0,1-1 0,0-1 0,0 1 0,10 1 0,-7-2-127,1 0-1,-1-1 1,0 0 0,0-1-1,1 1 1,-1-2 0,0 1-1,0-1 1,0-1 0,0 0-1,-1 0 1,1 0 0,-1-1-1,0-1 1,13-8 0,14-20-359,0-5-112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14555,'-21'29'1336,"-2"15"-823,0 5-161,1 9 456,4 2-120,1 3-96,5-3-176,5-6 904,0-5-1080,2-12 33,3-4-1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67 13963,'27'-28'2897,"-27"27"-2754,1 0 1,0 0-1,0 0 1,0 0-1,-1 1 1,1-1-1,-1 0 1,1 0-1,0 0 1,-1 0-1,0-1 1,1 1-1,-1 0 1,0 0-1,1 0 1,-1 0-1,0 0 1,0 0-1,0-1 1,0 1-1,0 0 1,0 0-1,0 0 1,-1 0-1,1 0 1,0-1-1,0 1 1,-1 0-1,0-2 1,0 3-67,-1-1 0,1 1 1,0-1-1,0 0 1,0 1-1,-1 0 1,1-1-1,0 1 1,-1 0-1,1 0 0,0 0 1,-1 0-1,1 0 1,0 0-1,-1 0 1,1 0-1,0 0 1,-1 0-1,1 1 0,0-1 1,0 1-1,-3 0 1,-27 14 178,31-14-244,-12 6 4,1 1-1,1 0 1,-1 1-1,1 0 1,0 1-1,1 0 0,-10 14 1,15-20-22,1 1 0,-1 1 0,1-1-1,0 1 1,0-1 0,1 1 0,-1 0 0,1 0 0,0 0 0,1 0 0,0 0-1,0 0 1,0 0 0,1 1 0,-1-1 0,2 0 0,0 12 0,0-16 4,-1-1 0,0 1 0,1 0 1,0 0-1,-1-1 0,1 1 0,0-1 1,0 1-1,-1 0 0,1-1 0,0 1 1,1-1-1,-1 0 0,0 1 0,0-1 1,1 0-1,-1 0 0,0 0 1,1 0-1,-1 0 0,1 0 0,0 0 1,-1-1-1,1 1 0,-1 0 0,1-1 1,0 1-1,0-1 0,-1 0 0,1 0 1,0 1-1,0-1 0,0 0 0,-1-1 1,1 1-1,0 0 0,0 0 0,-1-1 1,1 1-1,2-2 0,1 1 11,-1-1 0,0 0-1,0 0 1,0-1 0,0 1-1,0-1 1,0 0 0,-1 0-1,1 0 1,-1 0 0,0-1-1,0 1 1,0-1 0,4-6-1,2-19 95,-11 20-55,2 9-47,-1 0 0,0 0 0,1 0 0,-1 0 0,0 0 0,1 0 0,-1 0 0,1 0 0,-1 1 0,0-1 0,1 0 0,-1 0 0,1 1 0,-1-1-1,1 0 1,-1 1 0,1-1 0,-1 1 0,1-1 0,-1 1 0,0 0 0,-2 2-5,-1 1-1,1 0 1,-1 0-1,1 0 1,1 0-1,-1 1 1,0-1-1,1 1 1,0 0-1,0-1 0,1 1 1,-1 0-1,1 0 1,-1 7-1,2-12 4,0 1-1,0 0 1,0 0 0,0 0-1,0 0 1,1-1-1,-1 1 1,0 0-1,0 0 1,1 0-1,-1-1 1,0 1-1,1 0 1,-1-1 0,1 1-1,-1 0 1,1-1-1,-1 1 1,1 0-1,-1-1 1,1 1-1,0-1 1,-1 1 0,1-1-1,0 1 1,-1-1-1,2 1 1,1 0-1,-1-1 0,1 1 0,-1-1 0,1 1 0,0-1 0,-1 0 0,1 0 0,-1 0 0,4-1 0,4-1-9,1 0 0,-1-1 0,16-6 0,21-14-186,-60 63-833,13-34 780,7-9 49,9-7-220,50-64-2114,-66 73 2512,0 1 1,0 0-1,0-1 0,1 1 0,-1 0 1,0 0-1,0-1 0,0 1 0,0 0 1,1 0-1,-1 0 0,0-1 1,0 1-1,1 0 0,-1 0 0,0 0 1,0 0-1,1-1 0,-1 1 1,0 0-1,0 0 0,1 0 0,-1 0 1,0 0-1,1 0 0,-1 0 0,0 0 1,0 0-1,1 0 0,-1 0 1,0 0-1,1 0 0,-1 0 0,0 0 1,0 0-1,1 0 0,-1 0 1,0 0-1,1 1 0,1 12-295,-8 25 428,5-35-107,0 3 53,0-2 58,0 0 1,1 1-1,-1-1 0,1 1 1,0-1-1,0 8 1,0-12-98,0 0 1,0 0-1,0 1 1,1-1 0,-1 0-1,0 0 1,0 1-1,0-1 1,0 0 0,0 0-1,0 0 1,0 1-1,1-1 1,-1 0 0,0 0-1,0 0 1,0 0-1,1 1 1,-1-1 0,0 0-1,0 0 1,0 0-1,1 0 1,-1 0 0,0 0-1,0 0 1,1 1-1,-1-1 1,0 0 0,0 0-1,1 0 1,-1 0-1,0 0 1,0 0-1,1 0 1,-1 0 0,0 0-1,0 0 1,0-1-1,1 1 1,-1 0 0,0 0-1,0 0 1,1 0-1,-1 0 1,0 0 0,0 0-1,0-1 1,1 1-1,-1 0 1,0 0 0,0-1-1,12-9 422,4-9-393,-1-2 0,0 1 1,-2-2-1,-1 0 0,0-1 1,-2 0-1,0 0 1,12-49-1,-22 60-236,-6 14 44,-8 16 153,7-5 71,0 0 1,1 1 0,0 0 0,1 0 0,0 1 0,1-1 0,1 1 0,1 0 0,0 0 0,0 0 0,2 18-1,0-32-75,0 1-1,0-1 0,1 1 0,-1 0 0,1-1 0,-1 1 0,1-1 0,-1 1 0,1-1 0,0 0 0,0 1 0,-1-1 0,1 0 0,0 1 0,0-1 0,0 0 0,1 0 0,-1 0 0,0 0 1,2 1-1,-3-2-3,1 0 1,-1 1 0,0-1 0,1 0 0,-1 0-1,1 0 1,-1 0 0,0 0 0,1 0 0,-1 0-1,1 0 1,-1 0 0,1 0 0,-1 0 0,0 0-1,1 0 1,-1 0 0,1-1 0,-1 1 0,0 0 0,1 0-1,-1 0 1,0 0 0,1-1 0,-1 1 0,1-1-1,0 0 7,-1 0 0,1 0 0,0 0 0,0 0 0,-1 0 0,1 0-1,-1 0 1,1-1 0,-1 1 0,0 0 0,0 0 0,1-1 0,-1 0-1,-1-26 258,1 27-255,0 0-1,0 1 1,0-1 0,0 0 0,0 1-1,0-1 1,-1 0 0,1 1 0,0-1 0,0 1-1,0-1 1,-1 0 0,1 1 0,0-1-1,-1 1 1,1-1 0,-1 1 0,1-1 0,-1 1-1,1-1 1,0 1 0,-1 0 0,0-1-1,1 1 1,-1-1 0,1 1 0,-1 0 0,1 0-1,-1-1 1,0 1 0,1 0 0,-1 0-1,1 0 1,-1 0 0,0 0 0,1 0 0,-1 0-1,0 0 1,0 0 0,0 0-7,1 0-1,0 0 1,-1 0-1,1 0 1,-1 0-1,1 0 1,0 0 0,-1 0-1,1 0 1,0 1-1,-1-1 1,1 0 0,0 0-1,0 0 1,-1 0-1,1 1 1,0-1-1,-1 0 1,1 0 0,0 1-1,0-1 1,0 0-1,-1 0 1,1 1 0,0-1-1,0 0 1,0 1-1,0-1 1,-1 0-1,1 1 1,0-1 0,0 0-1,0 1 1,9 8-69,17 3-113,28-8-323,-37-4 214,0 1 0,19 4 0,-32-4 261,0 0-1,-1 0 1,1 0-1,0 0 1,-1 1-1,1-1 1,-1 1 0,0 0-1,1 0 1,-1 0-1,0 1 1,0-1-1,-1 1 1,5 4-1,-6-5 48,1 0 0,-1-1 0,1 1 0,0 0 0,-1-1-1,1 0 1,0 1 0,0-1 0,0 0 0,0 0-1,0 0 1,0 0 0,0 0 0,0 0 0,1-1-1,-1 1 1,0-1 0,0 0 0,1 1 0,-1-1 0,0 0-1,1 0 1,-1 0 0,0-1 0,0 1 0,1-1-1,-1 1 1,0-1 0,0 0 0,4-1 0,-3 0-106,0 1 0,1-1 0,-1 0 0,-1 0 0,1 0 0,0-1 0,0 1 0,-1-1 0,0 1 0,1-1 0,-1 0 0,0 0 0,0 0 0,0 0 0,-1 0 0,1 0 0,-1 0 0,0-1 1,2-3-1,-2-18-423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17356,'-25'32'3053,"24"-30"-2824,-1 0 0,1 1 0,-1-1-1,1 0 1,0 1 0,0-1 0,0 1 0,0-1-1,1 1 1,-1 0 0,1-1 0,-1 5 0,1-5-213,1-1 1,0 0 0,-1 0 0,1 0 0,0 0-1,-1 0 1,1 0 0,0 0 0,0 0-1,0-1 1,0 1 0,0 0 0,0 0-1,0-1 1,0 1 0,0-1 0,0 1 0,0-1-1,0 1 1,1-1 0,-1 0 0,0 1-1,0-1 1,0 0 0,1 0 0,-1 0-1,0 0 1,0 0 0,2 0 0,37-3-339,-12-3 115,-20 4 124,1 0-1,-1 1 1,1-1-1,0 2 0,15-1 1,-23 2 79,0-1 1,0 0 0,-1 1-1,1-1 1,0 1-1,0-1 1,-1 1 0,1-1-1,0 1 1,-1-1-1,1 1 1,0 0 0,-1-1-1,1 1 1,-1 0-1,1 0 1,-1-1 0,0 1-1,1 0 1,-1 0-1,0 0 1,1 0 0,-1-1-1,0 3 1,5 28 56,-2-12-28,-3-17-23,1 0-1,-1-1 1,1 1-1,-1 0 1,1-1-1,0 1 1,0-1-1,0 1 1,0-1-1,0 0 1,0 1-1,0-1 1,1 0-1,-1 0 1,0 0-1,1 0 1,-1 0-1,1 0 1,-1 0-1,1 0 1,-1 0-1,1-1 1,0 1-1,-1-1 1,1 1-1,0-1 1,1 0 0,4 0-185,-1 0 0,1 0 0,-1-1 0,1 0 0,10-4 0,5 1-1442,-21 8 642,-4 1 368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16059,'-6'18'507,"0"-1"0,-1 0-1,0 0 1,-2-1-1,-19 29 1,-4 3 107,-106 162 690,133-198-1401,5-12 90,0 0 0,0 0 0,0 0 0,0 0 0,0 0 1,0 0-1,0 1 0,0-1 0,0 0 0,0 0 1,0 0-1,0 0 0,0 0 0,0 0 0,0 0 1,0 0-1,0 0 0,0 1 0,0-1 0,0 0 1,0 0-1,0 0 0,1 0 0,-1 0 0,0 0 0,0 0 1,0 0-1,0 0 0,0 0 0,0 0 0,0 0 1,0 0-1,0 0 0,1 0 0,-1 0 0,0 0 1,0 0-1,0 0 0,0 0 0,0 0 0,0 0 1,0 0-1,0 0 0,1 0 0,-1 0 0,0 0 1,0 0-1,0 0 0,0 0 0,0 0 0,21-14-806,5-16-151,0-1 1,-2-1 0,20-35-1,-9 15 34,4-13 60,10-14 981,-41 74 396,-5 13-22,-5 18 250,-16 76 1039,12-77-1418,1 0 0,1 0-1,1 1 1,1-1 0,1 1-1,3 31 1,0-49-350,-1-1 0,1 0 0,1 0 0,-1 0 0,1 0 0,0 0 0,1 0 0,0-1 0,0 0 0,0 0 0,0 0 0,1 0 0,0-1 0,1 1 0,-1-1 0,1-1 0,0 1 0,0-1 0,0 0 0,1 0 0,11 4 0,-8-3-197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14635,'-8'-3'1400,"13"4"-831,8 1-201,17 2 752,5 2-360,9-1-272,3 0-264,6-1-624,-2-1 2136,-6-2-1632,-3 2 49,-8-3-1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74 15003,'-6'-6'387,"0"0"0,0 1-1,-1-1 1,0 1 0,0 1-1,0-1 1,-10-3 0,14 7-319,0 0 1,0 0 0,0 0 0,0 0-1,0 1 1,0-1 0,0 1-1,0 0 1,-1 0 0,1 0 0,0 0-1,0 1 1,0-1 0,0 1 0,-1 0-1,1 0 1,0 0 0,1 0 0,-1 1-1,0-1 1,0 1 0,-3 2 0,-1 2 13,0 0 1,1 1 0,0 0-1,0 0 1,0 1 0,1 0-1,0 0 1,0 0 0,1 0-1,0 1 1,1-1 0,0 1-1,0 0 1,1 0 0,0 1-1,0-1 1,1 0 0,0 1 0,1 13-1,1-18-49,-1-1-1,1 0 1,0 0-1,0 0 1,0 0-1,1 0 1,-1 0-1,1 0 1,0 0-1,0 0 1,1-1-1,-1 1 1,1-1-1,5 6 1,-3-5-11,-1 0 0,1-1 0,0 1 1,1-1-1,-1 0 0,0-1 0,1 1 0,0-1 1,9 2-1,-2-1-32,0-1 0,1 0 0,-1-1 0,1-1 0,-1 0 0,0-1 0,1-1 0,24-5 0,-23 3-15,1-1-1,-1 0 0,-1-2 0,1 1 1,-1-2-1,-1 0 0,22-16 0,-30 20 14,-1 0 0,1 0 0,-1-1 0,0 0-1,0 0 1,-1 0 0,1 0 0,-1 0 0,4-10-1,-5 11 3,-1-1 0,0 1 1,0-1-1,0 1 0,-1-1 0,0 1 0,1-1 0,-2 1 0,1-1 0,0 1 0,-1-1 0,0 1 0,0 0 0,-3-8 0,2 6 5,-1 1 0,0-1-1,0 1 1,0 0 0,-1 0 0,0 0 0,0 0 0,0 0-1,0 1 1,-1 0 0,0 0 0,0 0 0,0 1-1,0 0 1,-1-1 0,1 2 0,-1-1 0,0 1 0,-6-2-1,-12-3 237,1 2-1,-2 0 1,-34-1-1,55 5-221,-32-2 135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16115,'-1'9'449,"-1"3"98,0 1 1,1-1-1,1 0 0,2 21 1,-2-30-452,1 0 0,-1 0 0,1 0 0,0 0 0,0 0 1,0-1-1,0 1 0,1 0 0,-1-1 0,1 1 0,-1-1 1,1 1-1,0-1 0,0 0 0,0 0 0,0 0 0,1 0 1,-1 0-1,0 0 0,1-1 0,-1 1 0,1-1 0,0 1 0,5 1 1,0-1-162,1 0 1,0-1 0,-1 0-1,1 0 1,0-1 0,-1 0 0,1-1-1,0 1 1,0-2 0,-1 1-1,1-1 1,-1-1 0,0 1-1,0-2 1,13-5 0,-1-2-768,-1 0 1,-1-1-1,0-1 0,-1 0 1,16-18-1,-32 30 735,0 0 0,0 0 0,0 1 0,0-1 0,0 0 0,0 0 0,0 0 0,0 1 0,0-1 0,1 0 0,-1 1 0,0-1 0,3 0 0,-4 1 86,0 1 1,0-1-1,1 0 1,-1 0-1,0 0 0,0 1 1,1-1-1,-1 0 0,0 0 1,0 1-1,0-1 0,1 0 1,-1 0-1,0 1 0,0-1 1,0 0-1,0 1 0,0-1 1,0 0-1,1 1 1,-1-1-1,0 0 0,0 1 1,0-1-1,0 0 0,0 0 1,0 1-1,0-1 0,0 0 1,-1 1-1,1-1 0,0 0 1,0 1-1,-11 39 860,10-39-831,-16 41 1836,-23 41 0,21-48-208,2 2 1,-13 39-1,28-70-1381,2-5-45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21 17420,'-1'-2'110,"0"1"1,0-1-1,-1 1 1,1 0-1,0-1 1,0 1-1,-1 0 1,1 0-1,0 0 1,-1 0-1,0 0 1,1 0-1,-1 0 1,1 1-1,-1-1 1,0 1-1,1-1 1,-1 1-1,-2-1 1,0 1 27,0 0-1,0 0 1,0 0 0,1 1 0,-1-1 0,0 1-1,0 0 1,-6 3 0,1 0-6,0 0 1,1 0-1,-1 1 0,1 1 1,0 0-1,-10 9 1,10-8-117,2 1 1,-1 0-1,1 0 1,0 1-1,-7 13 0,11-18-20,1-1-1,-1 1 1,0-1-1,1 1 1,0 0-1,0 0 1,0 0-1,0-1 1,1 1-1,0 0 1,0 0-1,0 0 1,0 0-1,0 0 1,1 0-1,-1 0 1,3 5-1,-3-8 2,1 1 0,0-1 0,-1 1 0,1-1 0,0 1 0,0-1-1,0 0 1,0 0 0,1 1 0,-1-1 0,0 0 0,0 0 0,1 0 0,-1 0 0,0 0 0,1 0 0,-1 0 0,1-1 0,0 1 0,-1-1 0,2 1-1,0 0-2,0-1 0,0 0 0,1 0 0,-1 0 0,0 0 0,0-1 0,0 1 0,-1-1 0,1 0 0,0 0 0,3-1 0,3-2-12,0-1 1,0 0 0,0 0 0,-1-1 0,1 0 0,6-8 0,-2 3-46,-2-1 1,1-1-1,16-24 0,-35 56 9,-6 33 0,11-47 54,1 0-1,1 1 0,-1-1 1,1 0-1,0 1 1,0-1-1,0 0 1,1 1-1,0-1 1,0 0-1,3 10 1,-3-13 3,0-1 0,0 0 1,0 1-1,-1-1 1,1 0-1,0 0 0,1 1 1,-1-1-1,0 0 1,0 0-1,0 0 1,1 0-1,-1 0 0,0-1 1,1 1-1,-1 0 1,1-1-1,-1 1 1,3 0-1,-1-1-9,1 1 0,-1-1 1,0 0-1,1 0 0,-1 0 0,0 0 1,1-1-1,5-1 0,1-1-71,0-1-1,0 0 1,-1-1-1,18-11 1,-12 7-257,-1-1 1,0-1 0,-1 0-1,0-1 1,-1-1-1,18-23 1,-37 46 333,1 0-1,1 0 1,0 1-1,0 0 1,1 0 0,-5 21-1,9-32 22,0 1 0,0-1 0,0 0 0,0 0 0,0 1 0,0-1 0,0 0-1,0 0 1,0 1 0,0-1 0,0 0 0,0 1 0,0-1 0,0 0 0,0 0 0,0 1 0,0-1-1,0 0 1,1 0 0,-1 0 0,0 1 0,0-1 0,0 0 0,0 0 0,1 0 0,-1 1-1,0-1 1,0 0 0,0 0 0,1 0 0,-1 0 0,0 0 0,0 1 0,1-1 0,-1 0 0,0 0-1,0 0 1,1 0 0,-1 0 0,1 0 0,13-4 469,12-12-30,-6 0-287,-10 7-240,0 1-1,0 0 1,1 1-1,0 0 1,24-11-1,-35 18 53,1 0 0,-1 0-1,1 0 1,-1 0 0,1-1 0,0 1-1,-1 0 1,1 0 0,-1 0-1,1 0 1,0 1 0,-1-1 0,1 0-1,-1 0 1,1 0 0,-1 0-1,1 1 1,-1-1 0,1 0 0,-1 0-1,1 1 1,-1-1 0,1 0 0,-1 1-1,1-1 1,-1 1 0,1-1-1,-1 0 1,0 1 0,1-1 0,-1 1-1,0-1 1,0 1 0,1-1-1,-1 1 1,0-1 0,0 1 0,0 0-1,1-1 1,-1 1 0,0-1-1,0 1 1,0 0 0,0-1 0,0 1-1,0-1 1,0 1 0,-1 0-1,-2 35-198,2-30 160,0-3 24,-1 31-7,2-34 36,0 1 0,0 0 0,0-1 0,0 1 0,0-1 0,0 1-1,0-1 1,1 1 0,-1 0 0,0-1 0,0 1 0,0-1 0,1 1 0,-1-1 0,0 1 0,1-1 0,-1 1-1,1-1 1,0 1 0,-1-1-4,1 0 1,-1 0-1,1 0 0,0 0 0,-1 0 0,1 0 0,-1 0 0,1 0 0,0 0 0,-1-1 0,1 1 1,-1 0-1,1 0 0,-1-1 0,1 1 0,-1 0 0,1-1 0,-1 1 0,1 0 0,-1-1 1,1 1-1,-1-1 0,0 1 0,1-1 0,58-69-448,-32 39 354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15579,'-9'12'557,"0"0"-1,0 1 0,1 0 0,1 0 0,0 1 1,-6 16-1,11-25-445,1 0-1,-1 1 1,1-1 0,0 0-1,1 1 1,-1-1-1,1 1 1,0-1 0,0 0-1,1 1 1,0-1 0,0 0-1,0 1 1,0-1 0,1 0-1,0 0 1,0 0 0,1 0-1,-1 0 1,5 6 0,12 11-663,-19-21 496,1-1 0,-1 1-1,1 0 1,0 0 0,-1-1-1,1 1 1,0-1 0,0 1-1,0 0 1,-1-1 0,1 0 0,0 1-1,0-1 1,0 1 0,0-1-1,0 0 1,0 0 0,0 1-1,0-1 1,0 0 0,0 0-1,0 0 1,0 0 0,1 0 0,-1-1-8,0 0 1,-1 0-1,1 0 1,-1 1-1,1-1 1,-1 0 0,1 0-1,-1 0 1,1 0-1,-1 0 1,0 0-1,0 0 1,0 0 0,1 0-1,-1 1 1,0-1-1,0 0 1,0 0-1,-1-2 1,-1-21-449,2 19 438,-6-62 539,6 68-436,1 0 0,-1 0-1,0-1 1,1 1 0,0 0 0,-1 0 0,1 0 0,0 0-1,-1 0 1,1-1 0,0 1 0,0 0 0,-1-1 0,1 1-1,0-1 1,0 1 0,0-1 0,0 1 0,1 0 0,20 8 111,-22-9-136,8 3 18,0-1-1,0 0 0,0-1 0,0 0 1,0 0-1,0 0 0,0-1 0,13-2 1,4-1 25,34-11 0,-8 2 92,-49 12-120,-1 0 1,1 0 0,-1-1 0,1 1-1,-1 0 1,1 0 0,-1 0 0,1 1 0,-1-1-1,1 0 1,-1 1 0,0-1 0,1 0-1,-1 1 1,1 0 0,-1-1 0,0 1 0,0 0-1,2 1 1,16 22 605,-18-21-569,1 0-1,0 0 1,0 0-1,0 0 1,0 0-1,0-1 1,1 1-1,-1-1 1,1 0-1,0 1 1,4 1 0,-3-2-31,-1-1 0,1 1 0,0-1 0,0 0 0,0 0 0,0-1 1,0 1-1,0-1 0,0 0 0,0 0 0,0 0 0,7-2 0,2-1-303,0-1-1,19-8 0,-23 8-419,1 0-1,0 1 1,0 0 0,17-3 0,-26 6 616,-1 0 0,1 0-1,-1 0 1,1 0 0,-1 0 0,1 0 0,-1 1 0,1-1 0,-1 0 0,1 0 0,-1 0 0,1 0-1,-1 1 1,1-1 0,-1 0 0,1 0 0,-1 1 0,0-1 0,1 0 0,-1 1 0,1-1 0,-1 0-1,0 1 1,0-1 0,1 1 0,-1 0 0,0-1 61,1 0 0,-1 0 0,0 1-1,0-1 1,0 0 0,0 0 0,0 0 0,1 1-1,-1-1 1,0 0 0,0 0 0,1 0 0,-1 0-1,0 1 1,0-1 0,0 0 0,1 0 0,-1 0-1,0 0 1,1 0 0,-1 0 0,0 0 0,0 0-1,1 0 1,-1 1 0,0-1 0,0 0 0,1 0-1,-1-1 1,0 1 0,1 0 0,-1 0 0,0 0 0,0 0-1,1 0 1,-1 0 0,0 0 0,0 0 0,1 0-1,-1-1 1,0 1 0,0 0 0,1 0 0,-1 0-1,0-1 1,0 1 0,36-28-3327,-29 20 2382,2 1 0,15-10 1,-24 17 1025,0 0 0,-1 1 0,1-1 0,0 0 0,0 0 0,0 0 0,0 0 0,0 1 0,0-1 0,0 0 0,0 0 0,0 0 0,0 1 0,0-1 1,0 0-1,0 0 0,0 0 0,0 1 0,0-1 0,0 0 0,0 0 0,0 0 0,0 1 0,0-1 0,0 0 0,0 0 0,0 0 0,0 1 0,0-1 0,0 0 0,1 0 1,-1 0-1,0 0 0,0 1 0,0-1 0,0 0 0,0 0 0,1 0 0,-1 0 0,0 0 0,0 0 0,0 1 0,0-1 0,1 0 0,-1 0 0,0 0 0,0 0 0,0 0 1,1 0-1,-1 0 0,0 0 0,0 0 0,1 0 0,-1 0 0,0 0 0,0 0 0,0 0 0,1 0 0,-1 0 0,0 0 0,0 0 0,0 0 0,0-1 0,1 1 0,-1 0 1,0 0-1,0 0 0,-7 20 4540,6-16-2783,4-9-545,-2 4-1273,-1 0 0,1 0-1,-1 0 1,1 0 0,-1 0 0,0 0 0,1 0 0,-1 0 0,0 0 0,0 0-1,0 0 1,0 0 0,0 0 0,0 0 0,0-2 0,-5 0-186,-4 9 148,5-3 76,0 0 0,0 0 0,1 1 0,0-1 0,-1 1 1,1 0-1,1 0 0,-1 0 0,0 0 0,1 0 0,0 1 0,-3 8 1,5-13-28,0 1 1,0-1-1,0 0 1,-1 1-1,1-1 1,0 1 0,0-1-1,0 1 1,0-1-1,1 1 1,-1-1-1,0 0 1,0 1 0,0-1-1,0 1 1,0-1-1,1 1 1,-1-1-1,0 0 1,0 1 0,1-1-1,-1 0 1,0 1-1,0-1 1,1 0-1,-1 1 1,0-1 0,1 0-1,-1 0 1,1 1-1,-1-1 1,0 0-1,1 1 1,18-2 193,17-14-82,-22 7-214,-1 0-1,0-1 1,-1-1-1,0 0 1,0-1 0,18-22-1,-34 44 389,0 0-1,1 1 1,1-1-1,0 1 1,0 0-1,0 16 1,2-27-305,0 0 0,0-1 1,0 1-1,0 0 0,0-1 1,0 1-1,1 0 0,-1 0 1,0-1-1,0 1 0,0 0 0,1-1 1,-1 1-1,0 0 0,1-1 1,-1 1-1,0 0 0,1-1 1,-1 1-1,1-1 0,-1 1 1,1-1-1,-1 1 0,1-1 1,0 1-1,-1-1 0,1 0 0,0 1 1,-1-1-1,1 0 0,0 1 1,-1-1-1,1 0 0,0 0 1,-1 0-1,1 0 0,0 0 1,0 0-1,-1 0 0,1 0 1,0 0-1,-1 0 0,1 0 0,0 0 1,0 0-1,-1 0 0,1-1 1,0 1-1,-1 0 0,1-1 1,0 1-1,-1 0 0,2-2 1,3 0-220,0-1 1,0-1 0,-1 1 0,1-1 0,5-6-1,3-4-244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14747,'-2'0'254,"-1"0"0,1 1 0,-1-1 0,0 1 0,1 0 0,0 0 0,-1 0 0,-3 2 0,5-3-221,1 0 0,0 0 0,0 1-1,0-1 1,0 0 0,0 0 0,-1 0 0,1 0-1,0 0 1,0 1 0,0-1 0,0 0-1,0 0 1,0 0 0,0 1 0,0-1 0,0 0-1,0 0 1,-1 0 0,1 1 0,0-1 0,0 0-1,0 0 1,0 0 0,0 1 0,1-1 0,-1 0-1,0 0 1,0 0 0,0 1 0,0-1-1,0 0 1,0 0 0,0 0 0,0 1 0,0-1-1,1 0 1,14 9 1166,62 18 362,81 15 0,-47-13-1293,-71-19-229,49 15-42,-79-21-13,0 0-1,-1 0 1,1 1-1,-1 0 1,0 0-1,11 10 1,-19-15 12,-1 1 1,1 0-1,0 0 0,0 0 1,0-1-1,0 1 0,-1 0 1,1 0-1,0 0 0,-1 0 1,1 0-1,-1 0 1,1 0-1,-1 0 0,0 1 1,1-1-1,-1 0 0,0 0 1,0 0-1,0 0 0,1 0 1,-1 1-1,-1-1 0,1 0 1,0 0-1,0 0 1,0 0-1,-1 1 0,1-1 1,0 0-1,-1 0 0,1 0 1,-1 0-1,1 0 0,-1 0 1,0 0-1,1 0 0,-1 0 1,0 0-1,0-1 1,-1 2-1,-4 4-8,-1-1 0,0 0 0,0 0 0,-12 6 0,15-8 17,-272 126 410,169-83-722,89-36-246,18-10 544,0 0 0,1 0 1,-1 0-1,0 0 0,0 1 1,0-1-1,1 0 0,-1 0 1,0 0-1,0 0 0,1 0 0,-1 0 1,0 0-1,0 0 0,0 1 1,1-1-1,-1 0 0,0 0 1,0 0-1,0 0 0,0 1 1,1-1-1,-1 0 0,0 0 0,0 0 1,0 1-1,0-1 0,0 0 1,0 0-1,0 1 0,0-1 1,1 0-1,-1 0 0,0 1 0,0-1 1,0 0-1,0 0 0,0 1 1,0-1-1,-1 0 0,1 0 1,0 1-1,0-1 0,0 0 1,0 0-1,0 0 0,0 1 0,0-1 1,0 0-1,0 0 0,-1 1 1,1-1-1,0 0 0,0 0 1,0 0-1,0 0 0,-1 1 1,1-1-1,0 0 0,0 0 0,-1 0 1,1 0-1,0 0 0,0 0 1,-1 1-1,16-1-324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15563,'5'-3'1777,"-2"7"-1025,-1 6-336,-3 5 1296,-2 5-695,-3 4-449,1 2-136,0 4-256,1-1-64,1-5-104,2-3-56,1-3-272,3-6-224,2-4-433,1-8 777,1-6-152,-1-4-160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17516,'-3'1'295,"1"-1"1,-1 1 0,1 0 0,-1 0-1,1 0 1,-1 0 0,1 1 0,0-1-1,0 1 1,0-1 0,0 1 0,0 0-1,-3 3 1,-23 28 606,27-30-909,-1-1 0,1 0 0,0 0 0,-1 1 0,1-1 0,0 0 0,0 1 0,0-1 0,1 1 0,-1 0 0,1-1 0,-1 1 0,1 0 0,0-1 0,0 5 0,1-4-23,0 0 0,0 0 0,1 0 0,-1 0 0,1 0 0,-1 0 0,1-1 0,0 1 0,0-1 0,0 1 0,1-1-1,2 3 1,18 15-122,-14-12 129,0 0-1,0 1 0,0 0 1,-2 0-1,1 1 1,9 15-1,-17-24 32,1-1 0,-1 1 0,0-1 0,1 1 0,-1 0 0,0-1 1,0 1-1,0-1 0,0 1 0,0 0 0,1-1 0,-1 1 0,0 0 0,0-1 0,-1 1 0,1 0 0,0-1 0,0 1 1,0-1-1,0 1 0,-1 0 0,1-1 0,0 1 0,0-1 0,-1 1 0,1-1 0,0 1 0,-1 0 0,1-1 0,-2 1 1,1 1 23,-1-1 0,0 0 0,0 0 0,0 0 0,0 0 0,0 0 0,0-1 0,0 1 0,-4 0 0,-1 0 23,1 0 0,-1 0 0,0-1 0,0 0 0,-10-1 1,16 0-104,-1 1 0,1 0 0,0-1 1,-1 1-1,1-1 0,0 1 0,0-1 1,-1 1-1,1-1 0,0 0 0,0 0 1,0 0-1,0 1 0,0-1 0,0 0 1,0 0-1,0 0 0,0-1 1,0 1-1,1 0 0,-1 0 0,0 0 1,1-1-1,-1 1 0,1 0 0,0-1 1,-1 1-1,1 0 0,0-1 0,0 1 1,0 0-1,0-1 0,0-1 0,-1-16-324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11018,'-1'-9'785,"-1"-3"3027,-3 21-916,-26 99-138,16-61-2285,2 1 1,-8 57-1,22-91-1167,-1-14 684,0 0-1,0 1 1,0-1 0,0 0-1,0 0 1,0 0-1,1 1 1,-1-1 0,0 0-1,0 0 1,0 0-1,0 1 1,0-1 0,1 0-1,-1 0 1,0 0-1,0 0 1,0 0-1,1 1 1,-1-1 0,0 0-1,0 0 1,0 0-1,1 0 1,-1 0 0,0 0-1,0 0 1,1 0-1,-1 0 1,0 0 0,0 0-1,1 0 1,-1 0-1,0 0 1,0 0-1,0 0 1,1 0 0,-1 0-1,0 0 1,0 0-1,1 0 1,-1 0 0,0-1-1,0 1 1,0 0-1,1 0 1,-1 0 0,0 0-1,0 0 1,0-1-1,1 1 1,8-10-319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15803,'-11'46'2554,"-22"55"0,5-34-1721,-41 74 0,64-128-695,9-7 95,-2-6-211,0 1 0,0-1 0,0 0 0,0 0 0,0 0 0,0 0 0,0-1 0,0 1 0,0 0 0,2-2 0,14-2-412,0-2-1,0 0 0,0-1 0,-1-1 1,32-19-1,-30 13-115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14883,'-8'19'955,"-25"60"1759,30-70-2410,1 0 1,-1-1-1,2 1 1,-1 0-1,1 0 1,1 18-1,-1-26-285,1 0 1,0-1-1,1 1 0,-1 0 0,0 0 1,0 0-1,0-1 0,0 1 1,1 0-1,-1-1 0,0 1 0,0 0 1,1-1-1,-1 1 0,1 0 0,-1-1 1,1 1-1,-1 0 0,1-1 1,-1 1-1,1-1 0,-1 1 0,1-1 1,0 1-1,-1-1 0,2 1 0,-1-1-4,0 0-1,1 0 0,-1 0 0,0 0 0,1 0 0,-1 0 0,0 0 1,1 0-1,-1 0 0,0-1 0,0 1 0,1-1 0,1 0 0,3-2-1,0 0 0,-1-1-1,1 0 1,8-7 0,-1-3-53,-1 0 1,0-1-1,-2 0 1,13-22 0,1-2-213,-24 39 251,0 0-1,0 1 1,0-1-1,0 0 1,0 0-1,0 0 1,0 0-1,0 0 0,0 0 1,0 0-1,0 1 1,0-1-1,0 0 1,0 0-1,0 0 1,0 0-1,1 0 0,-1 0 1,0 0-1,0 0 1,0 1-1,0-1 1,0 0-1,0 0 0,0 0 1,0 0-1,0 0 1,1 0-1,-1 0 1,0 0-1,0 0 1,0 0-1,0 0 0,0 0 1,0 0-1,0 0 1,1 0-1,-1 0 1,0 0-1,0 0 1,0 0-1,0 0 0,0 0 1,0 0-1,1 0 1,-1 0-1,0 0 1,0 0-1,0 0 0,0 0 1,0 0-1,0 0 1,0 0-1,1 0 1,-1 0-1,0 0 1,0-1-1,0 1 0,0 0 1,0 0-1,0 0 1,0 0-1,0 0 1,0 0-1,0 0 0,0 0 1,0-1-1,2 12 20,-3 14 62,0-17-34,0-1-1,1 0 1,0 0 0,0 0-1,1 1 1,0-1 0,0 0-1,0 0 1,1 0 0,0 0-1,1 0 1,0-1 0,5 11-1,-6-14-81,0-1 0,0 1 0,0 0 0,-1 0 0,1 1 0,-1-1 0,0 0 0,0 0 0,0 1 0,0-1 0,0 1 0,-1-1 0,1 7 0,-1 14-111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16884,'0'0'33,"0"0"0,0 0 0,0 0 0,0 0 0,0-1 1,0 1-1,0 0 0,0 0 0,0 0 0,0 0 1,0 0-1,0 0 0,1 0 0,-1 0 0,0 0 0,0 0 1,0 0-1,0 0 0,0 0 0,0 0 0,0 0 0,0 0 1,0 0-1,0 0 0,0 0 0,0 0 0,0 0 0,1 0 1,-1 0-1,0 0 0,0 0 0,0 0 0,0 0 0,0 0 1,0 0-1,0 0 0,0 1 0,0-1 0,0 0 1,0 0-1,0 0 0,0 0 0,0 0 0,0 0 0,0 0 1,0 0-1,0 0 0,0 0 0,1 0 0,-1 0 0,0 0 1,0 0-1,0 0 0,0 0 0,0 1 0,0-1 0,0 0 1,0 0-1,0 0 0,0 0 0,0 0 0,0 0 0,0 0 1,-1 0-1,-1 9 820,-10 13 70,11-20-641,-210 373 993,203-357-1675,14-23-517,19-27-575,153-288-4272,-167 299 6576,-11 21-794,0 0-1,0 0 1,0 0-1,0 0 1,0 0-1,0 0 1,0-1-1,0 1 1,0 0 0,0 0-1,0 0 1,0 0-1,0 0 1,0 0-1,0 0 1,0 0-1,0-1 1,0 1-1,0 0 1,0 0-1,0 0 1,0 0-1,0 0 1,0 0-1,1 0 1,-1 0-1,0 0 1,0 0-1,0 0 1,0 0-1,0 0 1,0 0-1,0-1 1,0 1-1,1 0 1,-1 0-1,0 0 1,0 0-1,0 0 1,0 0-1,0 0 1,0 0-1,0 0 1,0 0-1,1 0 1,-1 0-1,0 1 1,0-1-1,0 0 1,0 0-1,0 0 1,0 0-1,0 0 1,0 0-1,0 0 1,1 0-1,-1 0 1,0 0-1,0 0 1,0 0-1,1 10 403,-3 11 56,-2 0 198,-6 33 1051,-5 83 1,15-119-1620,0 0 1,1 0 0,1-1 0,1 1 0,0-1 0,2 1-1,-1-1 1,14 30 0,-9-30-274,7 20-1377,-16-37 1529,1 1 0,-1-1 0,0 0 0,0 1 0,0-1 0,0 0 1,0 1-1,0-1 0,0 0 0,0 1 0,0-1 0,0 0 0,0 1 0,0-1 0,0 0 0,0 1 0,0-1 0,0 0 0,0 1 1,0-1-1,0 0 0,0 1 0,-1-1 0,1 0 0,0 0 0,0 1 0,0-1 0,-1 0 0,1 1 0,0-1 0,0 0 1,-1 0-1,1 0 0,0 1 0,0-1 0,-1 0 0,1 0 0,0 0 0,-1 0 0,1 1 0,0-1 0,-1 0 0,1 0 0,0 0 1,-1 0-1,1 0 0,-1 0 0,-11 0-512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17484,'8'28'1576,"-10"10"-1064,-1 2-192,3 4 544,0 4-191,5-1-201,3-6-264,5-8-512,4-4-336,3-13 527,2-8-135,-9-2-88</inkml:trace>
  <inkml:trace contextRef="#ctx0" brushRef="#br0" timeOffset="0.43">0 209 15219,'7'-5'1777,"10"4"-1105,14-3-296,7 1 1192,14-3-1040,4 0-352,7-2 32,0-10-48,-4-2-160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14603,'-1'5'1352,"11"1"-615,7 4-257,13-1 528,6-1-152,7 0-336,6-3-184,0-5-664,-2 0 504,-7-5-280,-6-3-120,-9-7-128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14307,'-1'1'166,"-1"1"0,1-1 0,-1 1 0,1 0 0,0 0 0,-1-1 0,1 1 0,0 0 0,0 0 0,0 0 0,0 0 0,1 1 0,-1-1 0,1 0 0,-1 0 0,1 0 0,0 1 0,-1-1 0,1 0 0,1 0 0,-1 4 0,1 7 682,1-1 0,4 17 1,-6-29-847,26 103 2566,-24-90-2504,0 0-1,2-1 1,-1 1-1,2-1 1,0 0-1,0 0 1,11 18-1,-14-27-54,0 0-1,0 0 1,1 0-1,-1 0 1,1 0-1,-1-1 1,1 1-1,0-1 0,0 0 1,0 0-1,0 0 1,1 0-1,-1 0 1,0-1-1,1 0 1,-1 1-1,1-1 1,-1 0-1,1-1 1,0 1-1,-1-1 0,1 0 1,0 1-1,0-2 1,-1 1-1,1 0 1,0-1-1,-1 1 1,1-1-1,-1 0 1,5-2-1,5-3 6,0 0 0,0-1 0,-1 0 1,0-1-1,0-1 0,17-16 0,58-66 6,-13-1-58,-71 90 17,-5 10 21,-87 175 248,10-23 140,66-133-291,7-15-171,0 0 0,1 1 0,0-1 0,1 1 1,-3 18-1,7-20-13,4-8-80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17900,'10'5'1824,"-10"10"-1088,-3 3-296,-1 4 929,-2 5-353,1-1-376,-1 0-136,2-5-432,-1-1-224,7-8-416,3-5-256,3-6-336,0-4 824,1-1-249,4-3-215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18972,'-7'0'261,"1"0"-1,0 1 1,-1 0-1,1 0 1,0 0 0,-1 1-1,1 0 1,0 0 0,-8 5-1,5-3-75,0 1-1,1 0 0,-1 1 1,1 0-1,-10 9 1,17-14-197,1-1 1,-1 1 0,1-1-1,-1 0 1,1 1 0,-1 0-1,1-1 1,-1 1 0,1-1-1,0 1 1,-1-1 0,1 1-1,0 0 1,0-1 0,-1 1-1,1 0 1,0-1-1,0 1 1,0 0 0,0-1-1,0 1 1,0 0 0,0-1-1,0 1 1,0 0 0,0 0-1,0-1 1,0 1 0,1 0-1,-1-1 1,0 1-1,0-1 1,1 1 0,-1 0-1,0-1 1,1 1 0,-1-1-1,1 1 1,-1-1 0,1 1-1,-1-1 1,1 1 0,-1-1-1,2 1 1,3 3-93,0-2-1,0 1 1,0 0 0,9 2 0,-2-1-52,-6-1 48,52 27-464,-53-28 536,-1 1 1,0-1-1,0 1 1,0 0-1,-1 1 0,1-1 1,-1 1-1,0 0 1,1 0-1,3 7 1,-7-11 35,1 1-1,-1 0 1,0 0 0,1 0 0,-1 0 0,0 0 0,0 0-1,0 0 1,0 0 0,0 0 0,0-1 0,0 1 0,0 0-1,0 0 1,0 0 0,0 0 0,-1 0 0,1 0 0,0 0 0,0 0-1,-1 0 1,1-1 0,-1 1 0,1 0 0,-2 1 0,0 0 15,0 0 1,0 0-1,0 0 1,-1-1 0,1 1-1,0-1 1,-1 1-1,-4 1 1,-5 1 88,1 0 0,-23 3-1,34-7-102,-52 6-64,49-6 98,-1 0 1,1 0-1,0 0 0,-1-1 1,1 1-1,-1-1 1,1 0-1,0 0 1,0 0-1,-1 0 0,1-1 1,-3-1-1,5 2-28,0 1-1,1-1 0,-1 1 1,1-1-1,-1 1 0,1-1 1,0 0-1,-1 1 0,1-1 1,-1 0-1,1 1 0,0-1 1,0 0-1,-1 1 0,1-1 1,0 0-1,0 0 0,0 1 1,0-1-1,0 0 0,0 1 1,0-1-1,0 0 1,0 0-1,0 1 0,0-1 1,1 0-1,-1 0 0,0 1 1,0-1-1,1 0 0,0 0 1,13-13-3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18740,'-2'19'1552,"-6"5"-1104,-5 2-200,0 5 489,0 4-193,0 2-96,2-2-168,2-2-528,3-5-288,2-6 1240,1-5-744,3-4-24,3-3-56</inkml:trace>
  <inkml:trace contextRef="#ctx0" brushRef="#br0" timeOffset="1">320 70 17044,'0'0'43,"1"0"1,-1 0 0,0 0-1,1 0 1,-1 0 0,1 0-1,-1 0 1,1 0-1,-1 1 1,0-1 0,1 0-1,-1 0 1,0 0 0,1 0-1,-1 0 1,1 1 0,-1-1-1,0 0 1,1 0 0,-1 1-1,0-1 1,0 0 0,1 1-1,-1-1 1,0 0-1,1 1 1,-1-1 0,0 0-1,0 1 1,0-1 0,0 0-1,1 1 1,-1-1 0,0 1-1,0-1 1,-4 20 813,-21 23 51,21-37-629,-60 85 1020,35-53-583,-27 50 0,50-70-367,6-17-337,0-1 0,0 0 0,0 1 0,0-1 0,0 0 0,0 1-1,1-1 1,-1 0 0,0 1 0,0-1 0,0 0 0,0 0-1,1 1 1,-1-1 0,0 0 0,0 0 0,1 1 0,-1-1-1,0 0 1,0 0 0,1 0 0,-1 1 0,0-1 0,1 0-1,-1 0 1,0 0 0,1 0 0,0 1 0,2-1 52,1 0 0,0 0 0,0-1 1,-1 1-1,1-1 0,6-1 0,6-1-60,71-5-156,-53 7-744,42-9-1,-47 4 519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67 18436,'-9'14'571,"1"0"0,0 0 0,1 1 1,0 0-1,-7 27 0,10-30-364,-5 12 30,5-14-221,0-1 0,1 1 0,0 0 0,1 0 0,-2 17 0,4-27-18,0 0-1,0 0 1,0 0-1,1 0 1,-1 0-1,0 1 1,0-1-1,0 0 1,1 0-1,-1 0 1,0 0-1,0 0 1,1 0-1,-1 0 1,0 0-1,0 0 1,0 0-1,1 0 1,-1 0-1,0 0 1,0 0-1,1-1 0,-1 1 1,0 0-1,0 0 1,0 0-1,1 0 1,-1 0-1,0 0 1,0 0-1,0-1 1,0 1-1,1 0 1,-1 0-1,0 0 1,0 0-1,0-1 1,0 1-1,0 0 1,0 0-1,0 0 1,1-1-1,-1 1 1,0 0-1,0-1 0,10-18-293,0 0-1,-1-1 1,0 0-1,9-39 1,-16 51 229,-1 4 31,5-14-179,-1-1-1,0 0 1,-1-1 0,1-28 0,-7 36 184,-2 9 180,3 3-131,0 1-1,0 0 1,1-1-1,-1 1 1,0 0 0,1-1-1,-1 1 1,1 0-1,-1 0 1,1-1-1,-1 1 1,1 0-1,0 0 1,-1 0-1,1 0 1,0-1 0,0 1-1,-1 2 1,0 0 9,1 0 0,-1 1 1,0-1-1,1 0 1,0 1-1,0-1 1,0 0-1,0 1 0,0-1 1,1 0-1,-1 1 1,1-1-1,0 0 0,0 1 1,0-1-1,1 0 1,-1 0-1,3 3 1,-2-4-18,0 0 1,0 0 0,1 1 0,-1-2 0,1 1 0,-1 0-1,1-1 1,0 1 0,0-1 0,0 0 0,0 0-1,0 0 1,0 0 0,0 0 0,0-1 0,0 1 0,0-1-1,0 0 1,5 0 0,36-7 45,-37 5-109,0 1 0,-1-1-1,1 2 1,0-1-1,8 1 1,-15 0 40,1 0 0,0 0 0,-1 0-1,1 0 1,-1 0 0,1 1 0,0-1 0,-1 0 0,1 1-1,-1-1 1,1 0 0,-1 1 0,1-1 0,-1 0-1,1 1 1,-1-1 0,1 1 0,-1-1 0,1 1 0,-1-1-1,0 1 1,1 0 0,-1-1 0,0 1 0,0-1 0,1 1-1,-1 0 1,0-1 0,0 1 0,0 0 0,0-1 0,0 1-1,0 0 1,0-1 0,0 1 0,0 0 0,-5 24-260,5-23 252,-80 220-1229,68-192 1182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99 234 12651,'8'-13'694,"38"-65"1690,-42 69-1951,-1 1 0,1-1 0,-1 0 0,-1 0 0,0 0 0,0 0 0,1-14 0,-3 22-358,0 0-1,0 0 0,0 0 0,0 0 0,0-1 0,0 1 1,0 0-1,-1 0 0,1 0 0,0 0 0,-1 0 0,1 0 0,-1 0 1,1-1-1,-1 1 0,1 0 0,-2-1 0,1 2-26,1-1-1,-1 1 1,0 0-1,1-1 1,-1 1-1,0 0 1,1-1-1,-1 1 1,0 0-1,1 0 1,-1 0-1,0 0 1,1 0-1,-1 0 0,0 0 1,0 0-1,1 0 1,-1 0-1,0 0 1,1 0-1,-2 1 1,-2 0 55,0 1 0,0 0 0,1 0 0,-1 0 0,0 1 0,1-1 1,-1 1-1,-3 4 0,-6 5-74,1 1 0,1 0 1,0 1-1,1 1 1,0-1-1,1 2 0,1-1 1,1 1-1,0 0 0,-9 34 1,15-47-41,1-1 1,-1 1-1,1 0 1,0 0-1,0-1 1,0 1-1,0 0 1,0 0-1,1-1 1,0 4-1,-1-5 2,1 0-1,-1 0 1,1 0 0,-1 0-1,1 0 1,-1 0-1,1-1 1,0 1-1,-1 0 1,1 0-1,0 0 1,0-1 0,0 1-1,-1 0 1,1-1-1,0 1 1,0-1-1,0 1 1,1-1-1,1 1-14,0-1-1,0 0 0,0 1 1,0-1-1,0-1 0,0 1 1,0 0-1,0-1 0,-1 0 1,1 1-1,0-1 0,0 0 1,0-1-1,-1 1 0,1 0 1,-1-1-1,5-2 0,13-11-146,0-1-1,0 0 1,-2-2-1,26-30 0,-19 17 47,-1-1 0,23-42 0,-36 49 120,-4 12 127,-11 31 45,1-8-138,-29 135 157,29-127-212,1-1 0,0 1 0,2 0 0,0 0 0,1-1 0,4 24 0,-4-36-17,0 0 0,1-1 0,-1 1 1,1-1-1,-1 1 0,1-1 0,1 0 0,-1 1 0,1-1 0,-1 0 0,1-1 0,0 1 0,0-1 0,1 1 1,-1-1-1,1 0 0,0 0 0,0 0 0,0-1 0,0 1 0,0-1 0,0 0 0,1 0 0,-1-1 0,1 1 1,-1-1-1,1 0 0,0 0 0,-1 0 0,1-1 0,0 0 0,0 0 0,5 0 0,35-10-269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12043,'-27'26'1492,"-41"53"0,55-62-1042,1 0-1,1 0 1,1 1 0,-13 33 0,22-50-409,0 1 1,0 0 0,1 0-1,-1-1 1,1 1 0,-1 0-1,1 0 1,-1 0 0,1 0-1,0 0 1,0 0 0,0 0-1,0 0 1,1 0-1,-1 0 1,0 0 0,1-1-1,-1 1 1,1 0 0,0 0-1,-1 0 1,1-1 0,0 1-1,2 2 1,-1-2-6,0-1-1,1 1 1,-1-1 0,0 0-1,1 0 1,-1 0 0,0 0-1,1-1 1,-1 1 0,1-1-1,0 1 1,-1-1 0,1 0-1,-1 0 1,1 0 0,-1 0-1,1 0 1,3-1 0,9-2-23,0 0 0,0-1 1,0 0-1,25-12 0,56-34-141,-31 15-76,-64 34 204,0 1-1,0-1 0,0 1 1,0-1-1,0 1 0,0 0 1,0-1-1,0 1 0,0 0 1,0 0-1,1 0 0,-1 0 1,0 0-1,1 0 0,-1 0 6,-1 0 0,0 1 0,1-1 0,-1 0-1,1 0 1,-1 0 0,0 1 0,1-1-1,-1 0 1,0 1 0,0-1 0,1 0-1,-1 1 1,0-1 0,0 0 0,1 1 0,-1-1-1,0 1 1,0-1 0,0 0 0,1 1-1,-1-1 1,0 1 0,0 0 0,0 4 92,0 0 0,0 1 1,-1-1-1,0 0 0,-1 7 0,1-9 18,0 0 0,0 1 0,1-1 0,0 1 1,-1-1-1,1 1 0,0-1 0,1 5 0,-1-7-87,1-1 0,-1 1 0,1-1 0,-1 1 0,1-1 0,-1 1 0,1-1 0,-1 1-1,1-1 1,-1 1 0,1-1 0,0 0 0,-1 1 0,1-1 0,-1 0 0,1 1 0,0-1 0,0 0 0,-1 0 0,1 0 0,0 0 0,-1 0 0,1 0 0,0 0 0,-1 0 0,1 0 0,0 0 0,0 0 0,-1 0 0,2-1 0,25-8 357,-13 4-412,-13 4-37,0 1 0,1 0 0,-1-1 0,0 1 0,1 0 0,-1 0 0,0 0 0,1 0 0,-1 0 0,0 0 0,1 0-1,-1 0 1,0 1 0,3 0 0,-4-1 37,1 1 0,-1-1 0,1 1 0,-1 0-1,1-1 1,-1 1 0,0 0 0,1-1 0,-1 1-1,0 0 1,1-1 0,-1 1 0,0 0 0,0 0 0,0-1-1,0 1 1,0 0 0,0 0 0,0-1 0,0 1-1,0 0 1,0 0 0,0-1 0,0 1 0,0 0-1,-1 1 1,-4 14-381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 17444,'9'-9'1824,"-6"9"-1352,-6 16-232,-10 7 1017,-1 16-577,-2 8-176,-6 17-320,-1 7-72,-1 5 0,0-3-40,5-7-256,3-6-232,6-14-2217,3-9 2369,7-20-344,0-14-232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188 250 13083,'0'-6'382,"0"1"1,0-1 0,-1 0-1,0 0 1,0 0-1,0 0 1,-1 0-1,0 1 1,-3-8 0,4 11-276,0 1 1,1 0 0,-1 0 0,0-1 0,0 1 0,0 0 0,-1 0-1,1 0 1,0 0 0,0 0 0,0 1 0,-1-1 0,1 0-1,0 0 1,-1 1 0,-2-1 0,2 0-19,0 1 0,-1 0-1,1 0 1,0 0 0,-1 0 0,1 0 0,0 1 0,-1-1-1,1 1 1,0 0 0,-1-1 0,1 1 0,-4 2 0,-1 2-13,-1-1 1,1 2 0,1-1 0,-1 1-1,1 0 1,0 0 0,0 0 0,0 1-1,1 0 1,-6 11 0,4-7-73,1 1 1,0-1-1,1 1 0,0 0 1,1 0-1,-3 19 0,6-28-5,1 0 0,-1-1 0,1 1 0,0 0 0,0-1 0,0 1 0,0 0 0,1-1 0,-1 1 0,1 0 0,0-1 0,0 1 0,0-1 0,1 4 0,-1-4 0,0-1 0,0 0 0,0 0 0,1 0-1,-1 0 1,0 0 0,0 0 0,0 0 0,1 0 0,-1-1-1,1 1 1,-1 0 0,0-1 0,1 1 0,-1-1 0,1 1-1,-1-1 1,1 0 0,-1 0 0,1 0 0,-1 0 0,1 0-1,0 0 1,-1 0 0,1 0 0,1-1 0,6-1 0,1-1 1,-1 0-1,0-1 1,0 0-1,0 0 1,-1-1-1,0 0 1,1 0-1,9-10 1,5-4 95,34-39 0,-46 46 27,0 0-1,-1-1 0,0 0 1,-1-1-1,-1 0 0,9-17 1,-39 59 415,16-16-528,1-1-1,0 1 0,0 0 1,1 0-1,1 0 1,0 1-1,0-1 1,0 24-1,3-33-11,-1-1 0,1 0 0,1 0 0,-1 0 0,0 0 0,0 0 0,1 0 0,-1 1 0,1-1 0,0 0 0,0 0 0,-1 0 0,1 0 0,1-1 0,-1 1 0,0 0 0,0 0 0,1-1 0,-1 1 0,4 2 0,-3-2 3,0-1-1,1 0 0,-1 0 0,1 0 0,-1-1 0,1 1 0,-1 0 0,1-1 0,0 0 0,-1 0 0,1 0 1,0 0-1,-1 0 0,5-1 0,4-1 4,-1-1-1,0 0 1,1 0 0,-1-1-1,-1-1 1,1 1 0,11-9-1,-8 4 39,-1 0-1,0-1 0,0 0 0,-1-1 0,-1 0 0,0 0 0,0-1 1,-1-1-1,14-26 0,-27 48 31,-4 7-73,1 0 1,1 1 0,0 0-1,1 0 1,1 0 0,-3 25-1,7-41 3,-1 0 0,1 0 0,0 0 0,0 0 0,0 0 0,0 0 0,1 0 0,-1 0-1,0 0 1,0 0 0,1 0 0,-1 0 0,0 0 0,1 0 0,-1 0 0,1-1 0,-1 1 0,1 0 0,0 0 0,-1 0-1,1-1 1,0 1 0,-1 0 0,1-1 0,1 2 0,0-2 3,-1 1-1,1-1 1,-1 0-1,0 0 1,1 0-1,-1 0 1,1 0-1,-1 0 1,1 0 0,-1 0-1,1-1 1,-1 1-1,0-1 1,1 1-1,1-1 1,5-3 23,-1 0-1,0 0 1,1-1 0,10-9 0,-2-1 20,-1 0 1,0-2-1,-1 1 1,-1-2-1,-1 0 1,18-34-1,-38 99-314,4-30 214,1-8 4,1 1 1,0-1-1,0 0 0,1 1 0,0-1 0,1 1 1,0-1-1,2 19 0,-2-27 12,0 0 0,0 0 1,1 0-1,-1 0 0,0 1 0,1-1 0,-1 0 0,1 0 0,-1 0 1,1 0-1,0 0 0,-1 0 0,1 0 0,0 0 0,0-1 0,0 1 1,0 0-1,-1 0 0,1-1 0,0 1 0,0 0 0,0-1 0,0 1 0,1-1 1,-1 1-1,0-1 0,0 0 0,0 1 0,0-1 0,0 0 0,1 0 1,-1 0-1,0 0 0,0 0 0,0 0 0,0 0 0,1 0 0,-1 0 1,0-1-1,0 1 0,0 0 0,0-1 0,0 1 0,0-1 0,0 0 1,0 1-1,0-1 0,2-1 0,5-3-384,0 0 0,0-1 1,0-1-1,11-10 0,-2-2-278,-1 0 0,0-2-1,-2 1 1,15-28 0,39-95-1215,-63 131 1931,8-20 121,-12 30-88,0 0 0,-1 0 0,1 0 0,-1 0-1,0 1 1,0-1 0,1 0 0,-1 0 0,0 0 0,-1 0 0,1 0-1,0 0 1,-1-2 0,1 4-33,0-1-1,-1 1 1,1 0 0,0 0-1,0 0 1,0-1 0,0 1-1,-1 0 1,1 0 0,0 0-1,0 0 1,-1 0-1,1 0 1,0 0 0,0-1-1,0 1 1,-1 0 0,1 0-1,0 0 1,0 0 0,-1 0-1,1 0 1,0 0 0,0 0-1,-1 0 1,1 0 0,0 0-1,0 0 1,-1 0-1,1 1 1,0-1 0,0 0-1,0 0 1,-1 0 0,1 0-1,0 0 1,0 0 0,0 1-1,-1-1 1,1 0 0,0 0-1,0 0 1,0 0 0,0 1-1,-1-1 1,1 0-1,0 1 1,-10 11 388,9-11-314,-20 29 748,1 0 1,1 2-1,-17 42 0,-32 107 977,66-173-1723,-1-2-35,1 0 0,1 0 0,-1 0 0,0 12 0,2-17-57,0 0 0,0 0-1,0 0 1,0-1 0,0 1-1,0 0 1,0 0 0,0-1-1,0 1 1,1 0 0,-1 0-1,0-1 1,1 1 0,-1 0-1,0-1 1,1 1 0,-1 0 0,1-1-1,-1 1 1,1-1 0,-1 1-1,1-1 1,0 1 0,-1-1-1,1 1 1,0-1 0,-1 0-1,1 1 1,0-1 0,-1 0-1,1 1 1,0-1 0,0 0 0,-1 0-1,1 0 1,0 0 0,0 0-1,-1 0 1,1 0 0,0 0-1,0 0 1,0 0 0,-1 0-1,1 0 1,0 0 0,0-1-1,0 1 1,19-5-114,-1-1 0,33-14 0,-6 2-27,-23 10 80,62-20-210,-76 26 239,0 0 0,0 1 0,0 0 0,0 0 1,0 1-1,0 0 0,14 2 0,-21-1 25,-1-1 0,1 1 0,0-1 1,-1 1-1,1 0 0,-1 0 0,1 0 0,-1 0 0,1 0 1,-1 0-1,0 0 0,0 1 0,1-1 0,-1 0 0,0 1 1,0-1-1,0 1 0,-1-1 0,1 1 0,0 0 0,0-1 0,0 4 1,-1-4 2,1 0 0,-1 1 0,0-1 0,1 0 0,-1 1 0,0-1 0,0 0 0,0 1 1,0-1-1,0 0 0,-1 1 0,1-1 0,0 0 0,-1 1 0,1-1 0,-1 0 0,1 0 1,-1 1-1,1-1 0,-1 0 0,0 0 0,0 0 0,1 0 0,-1 0 0,0 0 0,0 0 0,0 0 1,0 0-1,0 0 0,-2 0 0,3-1 7,0 0 0,-1 1 0,1-1 0,0 0 0,-1 0 0,1 0 0,0 0 0,-1 0 0,1 0 0,0 0 0,-1 0 0,1 0 0,-1 0 0,1 0 0,0 0 0,-1 0 0,1 0 0,0 0-1,-1 0 1,1 0 0,0 0 0,-1 0 0,1 0 0,0-1 0,-1 1 0,1 0 0,0 0 0,0 0 0,-1-1 0,1 1 0,0 0 0,-1 0 0,1-1 0,0 1 0,0 0 0,0 0 0,-1-1 0,1 1 0,0 0 0,0-1 0,0 1 0,0 0 0,0-1 0,0 1 0,-1 0 0,1-1 0,0 1 0,0-1 0,0 1 0,0 0 0,0-1 0,0 1 0,1 0 0,-1-1 0,1-23 162,3 9-123,0 0 0,1 1 0,0-1 0,1 1-1,0 0 1,1 1 0,1 0 0,0 0 0,14-16-1,-22 28-40,1 1-1,0-1 1,0 0-1,-1 0 0,1 0 1,0 0-1,0 1 1,0-1-1,0 0 1,0 1-1,1-1 0,-1 1 1,0-1-1,0 1 1,0-1-1,0 1 0,0 0 1,1 0-1,-1-1 1,0 1-1,0 0 0,1 0 1,-1 0-1,0 0 1,0 1-1,0-1 1,1 0-1,0 1 0,2 1 2,-1 0 0,1 1 0,-1-1 0,0 1 0,0 0 0,0 0 0,3 3-1,-3-2-14,1-1-1,-1 1 0,1-1 0,-1 0 0,10 5 0,-9-6-53,0-1 0,0 0 0,0 0 0,1 0 1,-1 0-1,0-1 0,1 0 0,-1 0 0,1 0 0,-1 0 0,0-1 0,1 0 0,-1 0 1,0 0-1,0 0 0,1-1 0,-1 1 0,0-1 0,0 0 0,-1 0 0,8-6 0,8-5-557,-1-1 0,-1-1 0,16-18 0,-16 15-31,-2 3 90,-10 9 404,-1 1 0,1 1 0,-1-1 0,1 1 0,1 0 0,-1 0 0,0 0 0,1 1 0,8-5 0,-13 8 165,0 0 1,-1 0 0,1 0-1,-1 0 1,1 0-1,0 0 1,-1 1-1,1-1 1,0 0-1,-1 0 1,1 0-1,-1 1 1,1-1-1,-1 0 1,1 1-1,-1-1 1,1 0-1,-1 1 1,1-1 0,-1 1-1,1-1 1,-1 0-1,1 1 1,-1-1-1,0 1 1,1 0-1,-1-1 1,0 1-1,0-1 1,1 1-1,-1-1 1,0 1-1,0 0 1,0-1 0,0 1-1,0-1 1,0 2-1,4 29 478,-4-21-305,0-8-152,0-1 1,0 1 0,0-1 0,1 1-1,-1-1 1,0 1 0,1-1-1,-1 1 1,1-1 0,-1 0-1,1 1 1,0-1 0,-1 0-1,1 1 1,0-1 0,0 0 0,0 0-1,0 0 1,0 0 0,0 1-1,1-2 1,-1 1 0,2 1-1,-2-1-11,1-1 0,-1 0-1,1 0 1,0 0 0,-1 0-1,1 0 1,-1 0 0,1-1-1,-1 1 1,1 0 0,-1-1-1,1 1 1,-1-1 0,1 0-1,-1 1 1,1-1 0,-1 0-1,2-1 1,4-4 11,1 0 0,-1 0 0,0-1 0,-1 0 0,0 0 0,6-9 0,-8 10-7,-3 4-17,0 0 0,0 1 0,0-1-1,0 1 1,0-1 0,0 1 0,0 0 0,1-1-1,-1 1 1,0 0 0,1 0 0,-1 0 0,3-2-1,-3 4 0,-1-1-1,0 0 1,1 0-1,-1 1 1,0-1-1,1 0 0,-1 1 1,0-1-1,0 0 1,1 1-1,-1-1 1,0 0-1,0 1 0,0-1 1,1 1-1,-1-1 1,0 0-1,0 1 0,0-1 1,0 1-1,0-1 1,0 1-1,0-1 1,0 0-1,0 1 0,0-1 1,0 1-1,0-1 1,0 0-1,0 1 1,-1 0-1,0 17 36,-9 38 470,-3 59-1,12-87-311,1-1-1,1 0 1,2 1-1,7 36 1,-1-28-185,-3 1 0,-1 0 0,-1 0 1,-2 46-1,-2-70 39,-1 0 0,0 0 0,-1-1 0,-1 1 0,0-1 0,-1 1 0,0-1 0,0 0 0,-1 0 0,-1-1-1,0 0 1,-1 0 0,0 0 0,-1-1 0,-16 18 0,22-26 6,1 0-1,-1-1 1,0 1 0,1-1-1,-1 0 1,0 0-1,0 1 1,0-1-1,0-1 1,0 1-1,0 0 1,0 0 0,0-1-1,-1 1 1,1-1-1,0 0 1,-4 1-1,4-2-2,0 1 1,0-1-1,0 1 0,1-1 0,-1 0 0,0 1 0,0-1 0,1 0 0,-1 0 0,1 0 0,-1-1 0,1 1 0,-1 0 0,1-1 0,0 1 0,-2-3 0,-2-2 67,1-1 1,1 0-1,-1 0 0,1 0 0,0-1 0,1 1 0,0-1 0,-2-11 1,2 5-93,1 1 0,0-1 0,1 1 0,1-1 0,0 0 1,1 1-1,0 0 0,1-1 0,0 1 0,1 0 1,1 0-1,0 1 0,1 0 0,0 0 0,1 0 0,0 0 1,1 1-1,0 0 0,0 1 0,2 0 0,-1 0 0,1 1 1,18-13-1,56-28-499,-57 36 122,44-31 1,-50 24 135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15971,'0'1'114,"1"1"0,-1-1 1,0 0-1,0 1 0,0-1 0,0 1 0,0-1 0,0 1 0,0-1 0,0 0 0,-1 1 0,1-1 0,0 1 0,-1-1 0,1 0 0,-2 3 0,1-2 56,-6 18 564,2-9-522,1 0-1,0 1 1,1 0 0,0-1-1,-1 19 1,4-28-220,-1 0 1,1 0-1,1 0 1,-1 0-1,0 0 1,0 0-1,1 0 1,-1 0-1,1 0 1,0 0-1,0 0 1,0 0-1,-1 0 1,2-1-1,-1 1 1,0 0-1,0 0 1,0-1-1,1 1 1,-1-1-1,1 0 1,0 1-1,-1-1 1,1 0-1,0 0 1,-1 0-1,1 0 1,0 0-1,0 0 0,0 0 1,0-1-1,0 1 1,0-1-1,0 1 1,0-1-1,0 0 1,0 0-1,3 0 1,46-1-655,-42 0 527,1 0 0,-1 1 0,0 0 0,0 0 0,0 1 0,1 0 0,-1 1 0,0 0 0,0 0 0,9 5 0,-16-6 109,1 1-1,-1 0 1,0 0 0,1 0-1,-1 0 1,0 0 0,0 0 0,-1 1-1,1-1 1,0 1 0,-1-1 0,0 1-1,1 0 1,-1 0 0,0-1 0,-1 1-1,1 0 1,0 0 0,-1 0 0,1 0-1,-1 0 1,0 0 0,0 0 0,0 0-1,-1 0 1,1 0 0,-1 0 0,0 3-1,-1 2 90,0-1-1,-1 1 1,0 0 0,0-1-1,0 0 1,-1 0-1,0 0 1,0 0-1,-8 9 1,7-11 26,0 0-1,1-1 1,-2 1 0,1-1 0,0 0 0,-1-1 0,0 1 0,0-1-1,0 0 1,0 0 0,0-1 0,0 0 0,-1 0 0,1-1 0,-1 1 0,0-1-1,1-1 1,-1 1 0,0-1 0,1-1 0,-1 1 0,0-1 0,-9-2-1,6 0-81,0 0 0,1-1-1,-1 0 1,1 0 0,0-1-1,0 0 1,0-1 0,1 0-1,-1 0 1,2-1 0,-1 0-1,1 0 1,0-1 0,-10-14-1,-8-18-182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15635,'-6'56'3482,"4"-42"-3267,-16 95 249,-6 172 0,20-307-2213,-1 1-1,-1 0 0,-1 1 1,-12-27-1,-2-12 3656,21 62-1771,-1 1 0,1-1 0,-1 0 1,1 0-1,0 0 0,0 0 0,-1 0 1,1 0-1,0 0 0,0 0 1,0 0-1,0 0 0,0 0 0,0 0 1,0 0-1,0 0 0,0 0 0,1 0 1,-1 0-1,0 1 0,1-1 1,-1 0-1,0 0 0,1 0 0,-1 0 1,2-1-1,0 1 118,0 1 0,-1-1-1,1 1 1,0-1 0,0 1 0,0 0 0,0-1-1,0 1 1,0 0 0,3 1 0,15-2 138,7-3-616,0-2 0,0-1 1,0-1-1,-1-2 0,32-15 1,-47 20 274,47-20-486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17060,'-7'11'1760,"-9"9"-1280,-13 13-208,-5 8 840,-5 12-655,-2 0-41,5-2-144,4-1-208,8-9-336,10-10-152,15-19-505,6-14-103,12-25 712,5-8-232,5-12-160</inkml:trace>
  <inkml:trace contextRef="#ctx0" brushRef="#br0" timeOffset="1">236 30 13283,'0'-1'79,"1"0"1,-1 0 0,1 1-1,0-1 1,0 0 0,-1 1-1,1-1 1,0 0 0,0 1-1,0-1 1,-1 1 0,1 0-1,0-1 1,0 1 0,0 0-1,0-1 1,1 1 0,-2 0-34,1 0 1,-1 1 0,0-1 0,1 0-1,-1 1 1,0-1 0,0 0-1,0 1 1,1-1 0,-1 0 0,0 1-1,0-1 1,0 0 0,0 1 0,0-1-1,1 1 1,-1-1 0,0 0 0,0 1-1,0-1 1,0 1 0,0-1 0,0 1-1,0-1 1,-1 0 0,1 1 0,0 0-1,-10 41 1856,7-34-1636,-7 26 512,2 1 0,-8 60-1,15-80-772,1 0 0,0 0 0,1 0 0,1 0 0,0 0 0,1 0-1,0-1 1,1 1 0,8 17 0,-5-17-304,-3-7 529,0 1 0,-1 0-1,0 0 1,4 18 0,-6-15-178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15635,'7'8'1337,"17"-3"-825,6 0-216,10-3 384,5-1-144,11-2-320,8-5-256,1-11-408,-2-6 448,-5-9-240,1-5-96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15523,'-8'2'245,"1"-1"0,0 1 0,-1 0 0,1 1-1,0 0 1,0 0 0,0 1 0,1-1 0,-1 2-1,-5 4 1,-3 3 207,0 1 0,-21 24 0,27-27-314,1 0 0,0 0 0,1 1 1,1 0-1,0 1 0,0-1 0,1 1 0,0 0 0,1 0 0,-2 14 0,4-21-115,1 0 1,1 1-1,-1-1 1,1 1-1,0-1 0,0 1 1,1-1-1,0 1 0,-1-1 1,2 0-1,-1 1 0,1-1 1,0 0-1,0 0 0,0 0 1,1 0-1,-1-1 0,1 1 1,1 0-1,-1-1 0,0 0 1,1 0-1,0 0 0,0 0 1,9 5-1,-7-5-10,0 0 0,0-1 0,0 0 0,1 0 0,-1-1 0,1 0 0,0 0 0,0 0 0,0-1 0,0 0 0,8 0 0,-10-1 6,0 0 1,0 0-1,0-1 0,0 1 0,0-1 0,0-1 0,0 1 0,0-1 0,0 0 1,0 0-1,-1 0 0,1 0 0,-1-1 0,0 0 0,0 0 0,4-3 0,-6 5-5,-1 0 0,0 0 0,0-1 0,0 1 0,0 0 0,0 0 0,0 0 0,0-1 0,0 1 0,-1-1 0,1 1 0,0 0 0,-1-1 0,1 1 0,-1-1 0,0 1 0,1-1 0,-1 0 0,0-1 0,0 1-1,-1 1-1,1 0 1,-1 0-1,1-1 0,-1 1 1,1 0-1,-1 0 1,0 0-1,1 0 1,-1 0-1,0 0 1,0 0-1,0 0 0,0 0 1,0 0-1,0 0 1,0 0-1,-1 0 1,-2-2 8,0 1 0,-1 0 0,1 1 0,0-1 1,-1 1-1,1 0 0,-1 0 0,1 0 1,-1 0-1,1 1 0,-9 0 0,9 0-22,0 1 0,0 0-1,1 0 1,-1 0 0,0 0-1,1 1 1,0-1 0,-7 5-1,9-6 0,1 1 0,-1-1 0,1 1 0,-1-1-1,1 0 1,-1 1 0,1-1 0,0 1 0,-1-1-1,1 1 1,0-1 0,-1 1 0,1 0 0,0-1 0,-1 1-1,1-1 1,0 1 0,0-1 0,0 1 0,0 0-1,0-1 1,0 2 0,0-1 0,0 0-1,1 0 1,-1 0-1,1 0 1,-1 0 0,1 0-1,0-1 1,-1 1-1,1 0 1,0 0 0,0-1-1,-1 1 1,1 0-1,0-1 1,0 1-1,0-1 1,0 1 0,2 0-1,2 1-10,1 1-1,-1-1 1,1-1 0,0 1-1,0-1 1,0 0 0,-1 0-1,12-1 1,52-6-234,-6 1-234,-61 5 452,0 0 0,0 0 0,0 1 0,1-1 0,-1 0 0,0 1 0,0-1 0,0 1 0,0-1 0,0 1 0,-1 0 0,1 0-1,0 0 1,0 0 0,0 0 0,-1 1 0,1-1 0,-1 0 0,1 1 0,1 2 0,-1-2-8,-1 1-1,0 0 0,0-1 1,0 1-1,0 0 1,-1-1-1,1 1 1,-1 0-1,1 0 0,-1 0 1,0 0-1,0-1 1,0 1-1,-1 5 0,-3 12-209,-1-1 0,-7 21 0,7-26 103,0 1 1,2 0-1,-1 0 1,0 18-1,6-21-21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 18044,'-4'-1'165,"0"0"0,0 0 1,-1 1-1,1-1 0,-1 1 0,1 0 0,0 1 1,-1-1-1,1 1 0,0 0 0,-1 0 1,1 0-1,0 0 0,0 1 0,-6 2 1,-6 4 230,0 1 0,-19 13 1,18-11-192,-22 22-1,34-29-239,0 1 0,1-1-1,0 1 1,0 1-1,0-1 1,0 0-1,1 1 1,-5 9-1,8-14 4,0 0 0,0 0 1,-1-1-1,1 1 0,0 0 0,0 0 0,0 0 0,0 0 0,0 0 0,0 0 0,0-1 0,0 1 0,1 0 0,-1 0 0,0 0 0,0 0 0,1-1 0,-1 1 1,1 0-1,-1 0 0,0 0 0,1-1 0,-1 1 0,1 0 0,0-1 0,-1 1 0,1 0 0,0-1 0,-1 1 0,1-1 0,0 1 0,0-1 0,-1 0 0,1 1 1,0-1-1,0 0 0,1 1 0,4 1-213,1 0 0,-1-1 0,1 0 1,6 1-1,-5-1-14,-8-1 247,22 2-612,-1 2 0,0 0-1,0 1 1,32 13 0,-48-16 591,-1 0 0,1 0 0,-1 0 0,1 1 0,-1 0 0,0 0 0,0 0 0,-1 0 0,1 1 0,-1-1 0,1 1 0,-1 0 0,0 0 0,0 0 0,-1 0 0,0 1 0,1-1 0,-1 1 0,-1 0 0,1-1 0,-1 1 0,1 0 0,-1 0 0,-1 0 0,1 0 0,-1 6 0,0-6 90,-1 0 0,0 1-1,0-1 1,0 0 0,-1 0 0,0 0-1,0 0 1,0 0 0,-1-1 0,1 1-1,-1 0 1,0-1 0,0 0 0,-1 0-1,1 0 1,-1 0 0,0-1 0,-7 6-1,0-1 174,0-1 0,0 0-1,-1 0 1,1-2 0,-1 1-1,-18 5 1,26-10-166,-1 0 0,1 0 0,0 0 0,0-1 0,0 1 0,-1-1 0,1 0 0,0 0 0,0 0 0,-1-1 0,1 0 0,-6-1 0,8 1-86,0 0 0,0 0 0,0 0 0,0 0 0,0-1 0,1 1 0,-1-1 0,0 1 0,0-1 0,1 1-1,-1-1 1,1 0 0,0 0 0,-1 0 0,1 0 0,0 0 0,0 0 0,0 0 0,1 0 0,-1-1 0,0 1-1,1 0 1,-1 0 0,1-4 0,0-5-18,0 1 1,1-1-1,0 1 0,1-1 0,0 1 0,1-1 0,5-13 0,13-35-274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14307,'-45'159'2781,"1"-5"-1102,40-134-1439,1 2 0,0-1 0,2 0 0,0 1 0,4 30 0,-2-45-217,0 1 0,0-1 0,1 0 1,4 9-1,-6-14-27,1 0-1,0 0 1,0 0 0,0 0 0,0 0-1,1 0 1,-1 0 0,0-1 0,1 1 0,-1 0-1,1-1 1,0 1 0,0-1 0,-1 0 0,1 0-1,0 1 1,4 0 0,-6-2 1,1 1-1,0-1 1,0 0-1,0 0 1,0 0 0,0 0-1,0 0 1,0-1-1,0 1 1,0 0 0,0 0-1,0-1 1,-1 1-1,1 0 1,0-1 0,0 1-1,0-1 1,-1 1-1,1-1 1,0 1 0,0-1-1,-1 0 1,1 1-1,0-1 1,-1 0 0,1 1-1,-1-1 1,1 0-1,-1 0 1,1 0 0,-1 0-1,1 0 1,11-34-82,-11 32 74,4-24-11,-1 0 0,-1-1 0,0-27 0,0 0 34,-1 61-24,0 0 0,0-1 0,1 1 0,0 0 0,0-1 0,0 1 0,1-1 0,6 6 0,-7-7 15,1 0 0,-1 0-1,1-1 1,0 0 0,0 0 0,0 0-1,1-1 1,-1 1 0,1-1 0,-1 0 0,1 0-1,0 0 1,0-1 0,6 2 0,-3-3 15,-1 1 1,1-1 0,-1 0-1,1 0 1,-1-1-1,1 0 1,-1 0 0,0-1-1,9-2 1,-7 0 6,0 1 1,0-1 0,0-1-1,0 1 1,-1-2-1,1 1 1,-2-1 0,1 0-1,0-1 1,-1 0 0,0 0-1,-1 0 1,0-1-1,11-17 1,-9-1-28,-8 25 2,0 1 0,0 0 0,0-1 0,0 1 0,1 0 0,-1-1 0,0 1 0,0 0 0,0-1-1,0 1 1,0 0 0,0-1 0,0 1 0,0 0 0,0-1 0,0 1 0,0-1 0,0 1 0,0 0 0,0-1-1,-1 1 1,1 0 0,0-1 0,0 1 0,0 0 0,0-1 0,-1 1 0,1 0 0,0 0 0,0-1-1,-1 1 1,1 0 0,0 0 0,0-1 0,-1 1 0,1 0 0,0 0 0,-1 0 0,1-1 0,0 1 0,-1 0-1,1 0 1,0 0 0,-1 0 0,1 0 0,0 0 0,-1 0 0,1 0 0,-1 0 0,1 0 0,0 0 0,-1 0-1,1 0 1,0 0 0,-1 0 0,1 0 0,0 0 0,-1 1 0,1-1 0,0 0 0,-1 0 0,1 0 0,0 0-1,-1 1 1,1-1 0,0 0 0,0 0 0,-1 1 0,-2 1 22,0 1-1,0 0 1,0-1-1,1 1 1,-1 0-1,1 0 1,-1 1-1,1-1 1,0 0 0,1 1-1,-1-1 1,0 1-1,1 0 1,0-1-1,0 1 1,0 0-1,-1 7 1,1-5 34,1 0-1,-1 0 1,1 1 0,0-1-1,0 0 1,1 0 0,0 1-1,0-1 1,1 0 0,2 9-1,-2-12-13,-1 0 1,1 0-1,0 0 0,0 0 0,0 0 1,0 0-1,1 0 0,-1-1 0,1 1 1,0-1-1,-1 0 0,1 0 0,0 0 1,0 0-1,6 2 0,-4-2 4,0-1-1,0 1 0,0-1 1,0 0-1,1-1 1,-1 1-1,0-1 1,0 0-1,9-1 0,-1-2 18,-1 1-1,0-1 0,1-1 1,-2 0-1,1-1 0,0-1 1,-1 1-1,11-9 0,-6 3-26,-1-1 0,0-1 0,-1 0-1,25-31 1,-41 48-42,0-1-1,0 0 1,1 1 0,-1-1 0,1 1-1,0-1 1,0 1 0,0 0 0,0 4-1,-2 38-93,2-39 58,1 2-84,0 0 0,1 0 0,0-1 0,0 1 0,0 0 0,5 13 0,-5-20 123,-1-1-1,1 0 1,-1 0-1,1 1 0,0-1 1,-1 0-1,1 0 0,0 0 1,0 0-1,0 0 0,0 0 1,0 0-1,0 0 1,0 0-1,0-1 0,0 1 1,0 0-1,0 0 0,0-1 1,3 1-1,-3-1 7,1 0 0,0 0-1,0 0 1,0 0 0,0-1 0,0 1-1,-1-1 1,1 0 0,0 1-1,0-1 1,-1 0 0,1 0 0,0 0-1,-1 0 1,1 0 0,-1 0 0,1-1-1,-1 1 1,2-3 0,18-20-203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15363,'-15'0'1169,"8"14"-921,6 5-112,5 2 168,10 2-512,9-2 232,6-3-48,5-7-136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74 14163,'0'4'328,"-1"-1"0,0 1 0,0 0-1,-1-1 1,1 0 0,-1 1 0,0-1 0,0 0 0,-3 4 0,-5 11 867,5-5-869,0 1 0,1-1 1,0 1-1,1 0 0,1 0 0,0 0 0,1 0 0,0 21 0,3-14-245,0-1 0,2 0 1,0 0-1,1 0 0,9 25 0,-7-29-205,-2 0-1,0 0 0,-1 1 1,-1-1-1,2 23 0,-4-35 85,-1 0 0,0-1-1,0 1 1,0 0 0,-1 0-1,1 0 1,-1-1 0,0 1 0,0 0-1,0-1 1,0 1 0,-1-1-1,0 1 1,1-1 0,-1 0-1,-1 0 1,1 0 0,0 0-1,-1 0 1,1 0 0,-1 0-1,0-1 1,0 1 0,0-1-1,0 0 1,0 0 0,-1 0-1,1 0 1,-7 2 0,6-3 37,1 0 0,0 0-1,-1-1 1,1 1 0,-1 0 0,1-1 0,-1 0 0,1 0 0,-1 0 0,1-1 0,0 1 0,-1-1 0,1 1 0,-1-1 0,1 0 0,0-1 0,0 1 0,-1 0 0,1-1 0,0 0 0,0 0 0,-2-2 0,2 1 7,0 0-1,0 0 1,1 0 0,-1 0 0,1 0 0,0-1 0,0 1 0,0-1 0,1 0 0,-1 1 0,1-1 0,0 0 0,0 0 0,0 0 0,0 0 0,1 0 0,-1 0 0,1 0 0,1-5 0,1-8-26,0 1 0,2-1 0,0 1 0,0 0 0,2 0 0,0 0 0,1 1 0,0 0 0,1 0 0,21-27 0,-1 6-147,1 1 0,64-57 1,-29 37 46,107-69 1,-167 121 285,-5 3-33,-12 7 61,-21 12 88,24-13-195,1 1 0,0 1 1,0 0-1,1 0 0,-14 18 0,20-24-68,1 1-1,-1 0 0,0-1 0,1 1 1,0 0-1,0 0 0,0 0 0,0 0 1,0 0-1,1 0 0,-1 6 0,1-7-6,0 0 0,0 0-1,1 0 1,-1 0-1,1 0 1,0 0-1,-1 0 1,1 0-1,0 0 1,0 0 0,0-1-1,0 1 1,1 0-1,-1-1 1,0 1-1,1-1 1,-1 1-1,1-1 1,2 2-1,1 1-2,1-1-1,-1 0 0,1-1 0,0 0 0,0 0 0,-1 0 0,1 0 0,0-1 0,1 0 0,-1 0 1,0-1-1,0 0 0,0 0 0,7-1 0,10-1-70,1-2 0,26-7 0,78-30-380,-128 41 450,1-1 0,-1 1-1,1 0 1,-1 0-1,1 0 1,0 0-1,-1-1 1,1 1 0,-1 0-1,1 0 1,0 0-1,-1 0 1,1 0 0,-1 0-1,1 1 1,0-1-1,-1 0 1,1 0 0,-1 0-1,1 0 1,-1 1-1,1-1 1,-1 0 0,1 1-1,-1-1 1,1 0-1,-1 1 1,1-1-1,-1 1 1,1-1 0,-1 1-1,0-1 1,1 1-1,-1-1 1,0 1 0,1-1-1,-1 1 1,0-1-1,0 1 1,0-1 0,1 2-1,-1 2 58,0 1 0,0 0-1,0-1 1,0 1 0,-2 5 0,1-7-13,1-1 0,-1 1 0,1-1 1,-1 1-1,1 0 0,0-1 0,0 1 1,0-1-1,1 1 0,-1-1 0,0 1 0,1 0 1,0-1-1,-1 1 0,3 2 0,-3-4 0,1-1 0,0 1 0,0-1 0,-1 0-1,1 1 1,0-1 0,-1 0 0,1 0 0,0 1 0,0-1-1,0 0 1,-1 0 0,1 0 0,0 0 0,0 0 0,0 0-1,-1 0 1,1 0 0,0 0 0,0-1 0,-1 1 0,1 0-1,0 0 1,0-1 0,1 0 0,18-11 118,-19 11-129,20-15 256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48 14179,'-3'-4'328,"-1"1"0,0-1-1,-1 1 1,1-1 0,0 1 0,-1 0-1,0 1 1,0-1 0,0 1 0,0 0 0,0 0-1,0 1 1,0 0 0,-1-1 0,1 2 0,0-1-1,-7 0 1,2 1-27,-1 0 0,0 0 0,0 1 0,1 0-1,-1 1 1,1 0 0,-18 6 0,23-6-265,1 1 0,-1-1 0,1 1-1,-1 0 1,1 0 0,0 0 0,0 1 0,1-1-1,-1 1 1,-4 6 0,7-9-35,1 0 0,-1 0 0,1-1 0,-1 1 0,1 0 0,-1 1 1,1-1-1,0 0 0,-1 0 0,1 0 0,0 0 0,0 0 0,0 0 0,0 0 0,0 0 0,0 0 0,0 1 1,0-1-1,0 0 0,1 2 0,0-2-3,0 1 0,0-1-1,0 0 1,0 0 0,0 1 0,1-1 0,-1 0 0,0 0 0,1 0-1,-1-1 1,1 1 0,-1 0 0,1 0 0,-1-1 0,1 1 0,-1-1-1,1 1 1,3-1 0,4 2-6,1-1-1,0-1 0,0 1 1,0-2-1,0 1 1,0-1-1,-1-1 0,1 0 1,0 0-1,-1-1 0,12-5 1,2-1 14,-1-2 1,0 0-1,26-19 1,-26 11-2,-18 15-7,-13 13-1,4-4-8,1 1-1,0-1 1,0 1 0,0 0 0,1 0-1,0 0 1,0 1 0,1-1-1,-1 0 1,0 9 0,2-13 9,1 0-1,-1 0 1,1 0 0,0 1 0,0-1-1,0 0 1,0 0 0,0 0-1,0 0 1,0 0 0,1 0 0,-1 0-1,1 0 1,0 0 0,0 0 0,-1 0-1,1 0 1,1 0 0,-1 0-1,0-1 1,0 1 0,0 0 0,1-1-1,-1 1 1,1-1 0,0 1 0,-1-1-1,1 0 1,0 0 0,0 0-1,-1 0 1,1 0 0,0 0 0,0 0-1,0-1 1,4 2 0,4 0 5,0-1 0,0 0 0,-1 0-1,1-1 1,0 0 0,0-1 0,0 0 0,0-1 0,-1 0 0,1 0 0,-1-1 0,1 0 0,13-7 0,-11 4 16,0-1 0,-1 0 1,1 0-1,-2-1 1,1-1-1,-1 0 0,0 0 1,-1-1-1,12-15 1,-11 1-46,-11 17-38,-10 11-25,6-1 56,1 2 1,-1-1 0,1 0-1,1 1 1,-1 0 0,1 0-1,-6 9 1,8-12 28,-1 0 1,1 0-1,0 0 0,0 1 0,0-1 0,1 0 1,-1 0-1,0 1 0,1-1 0,-1 0 1,1 1-1,0-1 0,0 0 0,0 1 1,0-1-1,0 0 0,1 1 0,-1-1 1,1 0-1,-1 1 0,1-1 0,1 3 0,0-4 9,-1 0-1,1 1 1,-1-1 0,1 0-1,0 0 1,0 0-1,0 0 1,0 0-1,0-1 1,0 1-1,0-1 1,0 1-1,0-1 1,0 0-1,0 1 1,0-1-1,0 0 1,0 0 0,0-1-1,0 1 1,0 0-1,0-1 1,0 1-1,3-2 1,5-1 21,0 0 1,0-1 0,13-7-1,-7 1 1,0-1 0,0 0-1,-1-2 1,19-20 0,-30 32-199,-2 8 9,-4 16-188,1-13 51,1-7 277,0-1 0,0 1-1,1-1 1,-1 1 0,1-1-1,-1 1 1,1-1 0,0 1 0,0-1-1,0 0 1,0 0 0,1 1-1,-1-1 1,1 0 0,-1 0-1,1 0 1,0-1 0,-1 1-1,1 0 1,0-1 0,0 1-1,0-1 1,1 1 0,2 1 0,2-1 51,0 1 0,0-1 0,0 0 0,1-1 0,-1 0 0,0 0 0,10 0 0,31-1-176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115 363 13859,'-4'0'160,"0"0"0,0 0 0,1 0 0,-1 0 0,0 1 0,0 0 0,0-1 0,1 1 0,-1 0 0,1 1 0,-1-1-1,0 1 1,1 0 0,0-1 0,-1 2 0,1-1 0,0 0 0,0 1 0,-2 2 0,1-2 33,0 1 1,0 0-1,1 0 0,-1 0 1,1 1-1,0-1 0,1 1 0,-1 0 1,1 0-1,0-1 0,0 2 1,-2 9-1,3-13-149,1 0 0,0-1 0,0 1 0,0 0 1,0 0-1,0 0 0,0 0 0,1-1 0,-1 1 0,1 0 0,-1 0 0,1-1 1,0 1-1,-1 0 0,1-1 0,0 1 0,0 0 0,0-1 0,1 1 0,-1-1 1,0 0-1,0 1 0,1-1 0,-1 0 0,1 0 0,-1 0 0,1 0 1,-1 0-1,1 0 0,0 0 0,-1-1 0,1 1 0,0-1 0,0 1 0,0-1 1,-1 0-1,1 1 0,2-1 0,6 1 23,0 0 1,0-1-1,1 0 1,-1-1-1,17-3 1,-14 1-59,0-1 0,0 0 1,0-1-1,-1 0 0,0-1 0,0-1 1,-1 0-1,1 0 0,-2-1 1,1 0-1,-1-1 0,0 0 0,-1-1 1,0 0-1,-1-1 0,0 1 1,11-20-1,-11 16-13,0-1 0,-1-1 0,-1 1 0,-1-1 1,0 0-1,0-1 0,-2 1 0,0-1 0,-1 0 0,-1 1 1,0-1-1,-1 0 0,-4-28 0,3 39 2,0 0-1,-1 1 1,1-1-1,-1 0 1,-1 1 0,1 0-1,-1-1 1,1 1-1,-2 0 1,1 0 0,0 1-1,-5-5 1,5 6 5,1 1 0,-1 0 0,0 0 1,0 0-1,0 0 0,0 0 0,0 1 0,0-1 0,0 1 1,0 0-1,-1 0 0,1 0 0,-1 0 0,1 1 0,0-1 1,-1 1-1,1 0 0,-1 0 0,1 0 0,-1 0 0,-5 2 1,2 0 26,1 0 1,-1 1-1,0 0 1,1 0-1,-1 1 1,1 0-1,0 0 1,0 0-1,0 0 1,1 1-1,0 0 1,0 1-1,0-1 1,0 1-1,1 0 1,0 0-1,0 0 1,1 0-1,-1 1 1,1 0-1,-2 7 1,1-4 0,1 0 0,0 0 1,1 1-1,0-1 1,0 1-1,1 0 1,1-1-1,0 1 0,0 0 1,1 0-1,0-1 1,1 1-1,5 18 1,2-9-280,1-1 1,1-1 0,1 0 0,0 0 0,1-1 0,23 23 0,-16-18-431,-1 1 0,21 33 0,-25-21 37,-6-3-110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15027,'20'-6'1793,"4"-4"-1057,5 0-320,8 0 1024,8 0-696,2 3 1273,2 0-1513,-9 4-192,0 1-24</inkml:trace>
  <inkml:trace contextRef="#ctx0" brushRef="#br0" timeOffset="1">531 25 14107,'-14'7'440,"0"0"0,0 0-1,1 1 1,0 1 0,0 0 0,1 1-1,0 1 1,1 0 0,-18 22-1,25-28-387,0 0-1,0 1 0,0-1 0,1 1 1,0 0-1,0 0 0,1 0 0,-1 1 0,1-1 1,1 1-1,-1-1 0,1 1 0,1 0 1,-1-1-1,1 1 0,0 0 0,0-1 0,1 1 1,0 0-1,0-1 0,1 1 0,-1-1 1,1 1-1,1-1 0,3 7 0,-4-8-53,1 0 0,0 0 0,1-1 0,-1 1 0,1-1 0,0 1 0,0-1 0,0 0 0,1-1 0,-1 1 0,1-1 0,0 0 0,0 0 0,0 0 0,0-1 0,0 0 0,1 0 0,-1 0 0,1 0 0,0-1 0,-1 0 0,1 0 0,0-1 0,-1 0 0,1 0 0,0 0 0,0-1 0,-1 1 0,1-1 0,8-3-1,-4 1 46,1 0-1,-1-1 0,0 0 0,0-1 0,-1 0 1,0-1-1,1 1 0,-2-2 0,1 1 0,-1-2 0,0 1 1,0-1-1,-1 0 0,0 0 0,8-14 0,-11 16-8,0-1 0,-1 1 0,0-1 0,-1 0-1,1 0 1,-1 0 0,0 0 0,-1 0-1,0 0 1,0 0 0,0-1 0,-1 1 0,0 0-1,-1-1 1,0 1 0,0 0 0,0 0-1,-1 0 1,0 0 0,0 0 0,-1 0 0,0 0-1,0 1 1,0-1 0,-1 1 0,0 0 0,0 0-1,-1 0 1,0 1 0,0 0 0,0 0-1,-1 0 1,1 0 0,-1 1 0,0 0 0,0 0-1,-1 0 1,-13-4 0,9 4-356,-1 0 0,0 2 1,1-1-1,-21 0 0,27 2 185,1 1 0,0 0 1,-1 0-1,1 0 0,-1 1 0,1-1 0,0 1 0,0 0 1,-1 1-1,1-1 0,0 1 0,0 0 0,0-1 0,0 2 1,-6 3-1,4 7-643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319 192 13747,'-7'-3'279,"0"1"-1,-1-1 1,1 1 0,-1 1 0,1-1-1,-1 1 1,0 1 0,0-1-1,1 1 1,-1 1 0,0-1 0,1 2-1,-1-1 1,-12 4 0,10-1-77,-1 1 1,1 0-1,0 0 1,1 1 0,-1 0-1,1 0 1,1 1-1,-1 1 1,-11 12 0,11-10-143,0 0 0,1 0 1,1 0-1,-1 1 0,2 0 1,-1 1-1,2-1 1,0 1-1,0 0 0,1 1 1,0-1-1,1 1 0,1 0 1,-3 24-1,5-34-55,0 1 0,0-1 0,1 0 0,-1 0 0,1 0 0,-1 0 0,1 0 0,0 0 0,0 0 0,0 0 0,1 0 0,-1-1 0,1 1 0,-1 0 0,1-1 0,0 1 1,0-1-1,0 1 0,0-1 0,1 0 0,4 3 0,-4-3 2,1 0 0,0-1 0,-1 0 0,1 0 1,0 0-1,0 0 0,0 0 0,0-1 0,0 0 1,0 1-1,0-1 0,0-1 0,0 1 0,-1-1 1,1 0-1,0 1 0,5-3 0,5-3 6,0 0 1,-1-1-1,1 0 0,-1-1 0,-1 0 1,0-1-1,0 0 0,-1-1 0,20-22 1,-7 3 20,-1 0 0,36-61 0,-41 58 33,20-51 1,-31 66-44,-2 0 1,0-1-1,-1 1 1,4-36-1,-7 50-18,-1 0-1,0 1 0,-1-1 1,1 0-1,0 1 0,-1-1 1,1 0-1,-1 1 0,-2-5 1,3 6-5,0 1 1,0 0-1,-1-1 1,1 1-1,0 0 1,0-1-1,-1 1 1,1 0-1,0 0 1,-1-1-1,1 1 1,0 0-1,-1 0 1,1-1-1,0 1 1,-1 0-1,1 0 1,0 0-1,-1 0 1,1 0-1,-1-1 0,1 1 1,0 0-1,-1 0 1,1 0-1,-1 0 1,0 1 0,0-1 1,-1 1 0,1-1-1,0 1 1,0-1-1,0 1 1,0 0-1,0-1 1,0 1 0,1 0-1,-1 0 1,0 0-1,0 0 1,0 1-1,-5 5 0,1 2-1,0-1 0,1 1 0,-1-1 1,2 1-1,-1 0 0,1 1 1,-2 14-1,0 4-2,-3 50 0,7-56-7,1-1 0,1 1 0,1-1 0,6 30 0,-7-44 5,1-1 0,0 0 0,0 1 0,0-1 0,1 0 0,0 0 0,0-1 0,0 1 0,1 0 0,-1-1 0,2 0 0,-1 0 0,0 0-1,1-1 1,0 1 0,0-1 0,0 0 0,10 5 0,-11-7 0,-1-1 0,1 0 0,0 1 0,-1-1 0,1-1-1,0 1 1,0 0 0,0-1 0,-1 0 0,1 0 0,0 0 0,0-1-1,0 1 1,0-1 0,-1 0 0,6-1 0,-3-1 0,0 0-1,1 0 1,-1 0 0,0-1-1,-1 0 1,1 0 0,-1-1 0,8-7-1,-2 0-9,-1 0 0,0-1-1,-1-1 1,0 1 0,-1-2 0,12-28-1,-13 13-58,-4 19-6,-3 14-116,0 10 165,-1 0 0,2 0-1,0 0 1,1 0 0,0 0-1,1-1 1,4 13 0,-6-21 22,1 0 0,-1 0 0,1 0 0,0-1 0,0 1 0,0-1 0,1 1 0,-1-1 0,1 0 0,0 0 0,0 0 0,0 0 0,0-1 0,0 1 0,1-1 0,-1 0 0,1 0 0,-1 0 0,1 0 0,0-1 0,0 0 0,0 1 0,0-1 0,0-1 0,0 1 0,7 0 0,-3-1 10,0-1-1,0 0 0,0 0 0,0-1 0,0 0 0,0-1 1,0 0-1,0 0 0,-1 0 0,0-1 0,1 0 1,-2-1-1,1 1 0,0-1 0,-1-1 0,7-6 0,1-3 6,0 0 0,0-1 0,-2-1 0,0 0 0,12-23-1,-17 27-3,0 0-1,-1 0 0,-1-1 0,0 0 1,-1 0-1,3-20 0,-6 32-4,-1 1 0,0 0 0,0-1 0,0 1 0,0-1 0,0 1 0,0 0 0,0-1 0,0 1 0,0-1 0,-1 1 0,1 0 0,-1-1 0,0 0 0,1 1 1,0 1 0,-1 0 0,1 0 0,0 0 0,-1 0 0,1 0-1,0-1 1,-1 1 0,1 0 0,0 0 0,0 0 0,-1 0 0,1 0 0,0 0 0,-1 0 0,1 0 0,0 0-1,-1 0 1,1 1 0,0-1 0,-1 0 0,1 0 0,0 0 0,-1 0 0,1 0 0,0 0 0,-1 1 0,1-1-1,0 0 1,0 0 0,-1 1 0,1-1 0,0 0 0,0 1 0,-4 2-1,1 0 0,0 1 0,0 0 1,0 0-1,1 0 0,-5 8 0,-1 7 61,1 1 0,1 0 1,1 0-1,-5 38 0,9-49-26,0 0 0,0 0-1,1 0 1,1 0 0,-1 0 0,2 0 0,-1 0 0,1 0 0,0 0-1,1 0 1,0-1 0,0 1 0,7 11 0,-9-18-41,1 0 0,-1 0-1,1 0 1,-1 0 0,1 0 0,-1 0 0,1 0 0,0 0-1,0-1 1,0 1 0,0-1 0,0 1 0,0-1 0,1 0 0,-1 0-1,0 0 1,1 0 0,-1 0 0,1 0 0,-1-1 0,1 1-1,-1-1 1,1 0 0,-1 0 0,1 0 0,-1 0 0,1 0-1,-1 0 1,1-1 0,-1 1 0,3-2 0,0 0-22,-1 0 1,0 0-1,0-1 0,0 1 1,-1-1-1,1 0 1,-1 0-1,0-1 0,1 1 1,-1-1-1,-1 1 1,1-1-1,0 0 0,-1 0 1,3-7-1,12-33-166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13627,'-7'0'1200,"7"8"-808,5 5-352,10-4 1113,5 2-929,17-1-104</inkml:trace>
  <inkml:trace contextRef="#ctx0" brushRef="#br0" timeOffset="1">789 28 14315,'1'1'91,"1"-1"0,-1 1 0,0 0 0,0 0 0,1 0 0,-1 0 0,0 0 1,0 0-1,0 0 0,0 1 0,0-1 0,-1 0 0,1 0 0,0 1 0,-1-1 0,1 1 0,0-1 0,-1 0 0,0 1 0,1-1 0,-1 1 0,0-1 0,0 1 1,0-1-1,0 1 0,0-1 0,0 1 0,0-1 0,0 1 0,-1-1 0,1 1 0,0-1 0,-1 1 0,1-1 0,-1 0 0,0 1 0,0-1 0,-1 2 0,-5 8 314,0 0-1,0-1 1,-17 18 0,11-13 174,-12 14 119,-5 5-10,1 2 1,2 1-1,-41 74 1,64-104-650,1 0 1,1 0 0,-1 0-1,1 1 1,0-1 0,1 0-1,-1 11 1,2-15-36,0 0 0,0-1 0,0 1-1,1 0 1,-1 0 0,1-1 0,-1 1 0,1 0 0,0-1-1,0 1 1,0-1 0,1 1 0,-1-1 0,0 0-1,1 1 1,0-1 0,0 0 0,-1 0 0,1 0 0,0 0-1,0 0 1,5 2 0,1 1-14,1-1 0,0-1 0,0 0 0,0 0 0,0 0 0,0-1 0,1-1 0,-1 1 0,17-1 0,-5-1-258,0-1 1,0-1-1,28-6 0,-39 6 27,0 0 0,0-2 0,18-7 0,-24 9 191,0 0-1,0-1 1,-1 1-1,1-1 1,-1 0-1,1 0 1,-1 0-1,0 0 1,0 0-1,0-1 1,3-5 0,-4 5-34,-1 0 0,1 0 0,-1 0 0,0 0 1,1-7-1,-2 11 82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14971,'-17'7'1200,"16"6"-895,4 0-153,18 4 448,6-4-432,15-4-8,4-7-48,11-6-112</inkml:trace>
  <inkml:trace contextRef="#ctx0" brushRef="#br0" timeOffset="1">540 60 14859,'-2'12'596,"1"0"-40,0 0-1,0 0 1,1 1-1,1-1 1,1 13-1,-1-23-478,-1 1 0,1-1 1,-1 0-1,1 0 0,0 0 0,0 0 0,0 1 0,0-1 0,0 0 0,0-1 0,0 1 0,1 0 0,-1 0 0,1 0 0,0-1 0,-1 1 0,1-1 1,0 1-1,0-1 0,0 0 0,0 0 0,0 0 0,0 0 0,0 0 0,0 0 0,1-1 0,-1 1 0,0 0 0,0-1 0,1 0 0,-1 0 0,0 0 1,4 0-1,20-2-199,-1-2 1,0-1 0,0-1 0,46-17 0,36-9-988,-94 29 988,-1 1-1,1 0 0,0 1 1,1 1-1,-1 0 0,16 2 1,-26-2 136,0 1-1,0-1 1,0 1 0,0 0 0,0 0 0,0 0-1,0 0 1,0 1 0,0-1 0,0 1 0,-1-1-1,1 1 1,-1 0 0,1 0 0,-1 0 0,2 3-1,0 0 207,-1 1 0,0-1 0,0 1 0,0 0 0,3 11 0,-4-10 127,0 0 0,1-1 0,0 1 0,0-1 0,8 11-1,-10-16-327,-1 0 0,1-1-1,-1 1 1,1 0-1,0-1 1,0 1 0,-1-1-1,1 1 1,0-1 0,0 1-1,0-1 1,-1 0-1,1 1 1,0-1 0,0 0-1,0 0 1,0 0-1,0 0 1,0 1 0,0-1-1,0 0 1,0-1-1,-1 1 1,1 0 0,0 0-1,0 0 1,0 0-1,0-1 1,0 1 0,0 0-1,-1-1 1,1 1-1,0-1 1,0 1 0,-1-1-1,1 1 1,0-1-1,0 0 1,-1 1 0,1-1-1,0-1 1,4-3-223,-1 0 0,0 0 0,0 0 1,5-11-1,21-55-361,-14 28 176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16588,'0'2'126,"1"0"0,-1 0 0,1 0 0,-1 0 0,1 0 0,0 0 1,0-1-1,0 1 0,0 0 0,0 0 0,1-1 0,-1 1 0,1-1 1,-1 1-1,1-1 0,-1 1 0,1-1 0,-1 0 0,1 0 0,0 0 1,0 0-1,0 0 0,0 0 0,0 0 0,2 0 0,8 3 58,0 0-1,22 3 1,20-2-671,-41-5 190,-1 1-1,1 0 1,0 1-1,0 1 1,14 4 0,-26-7 285,-1 1 1,1-1 0,-1 0-1,1 1 1,-1-1 0,1 0-1,-1 1 1,1-1 0,-1 1-1,0-1 1,1 1 0,-1-1-1,0 1 1,1-1 0,-1 1-1,0-1 1,0 1 0,1-1-1,-1 1 1,0 0 0,0-1-1,0 1 1,0-1 0,0 1-1,0 0 1,0-1 0,0 1-1,0-1 1,0 1 0,0-1-1,0 1 1,-1 0 0,1-1-1,0 1 1,0-1 0,-1 1-1,1-1 1,0 1 0,0-1-1,-1 1 1,1-1 0,-1 1-1,-20 26 378,16-21-255,-15 18 599,-19 31 0,34-46-542,0 0 0,0 1 0,0-1 1,1 1-1,1 0 0,0 0 1,-3 15-1,6-24-159,0 1 0,-1 0 0,1-1 0,0 1 0,0-1 0,1 1 0,-1-1 0,0 1 0,0 0 0,1-1 0,-1 1-1,1-1 1,0 1 0,-1-1 0,1 0 0,0 1 0,0-1 0,0 1 0,0-1 0,0 0 0,0 0 0,0 0 0,2 2 0,2 0-118,0 0 0,0 0 0,0 0 1,1-1-1,6 2 0,-7-2-11,1 0 0,0 1 1,-1-1-1,0 1 0,7 5 1,-9-6 113,0 1 1,0 0 0,0 0 0,0 0 0,-1 0-1,0 1 1,1-1 0,-1 0 0,0 1 0,-1 0-1,1 0 1,-1-1 0,1 1 0,-1 0 0,-1 0-1,2 8 1,-2-10 53,0 0 1,0 1-1,0-1 0,-1 1 0,1-1 1,-1 0-1,1 0 0,-1 1 0,0-1 1,0 0-1,0 0 0,0 0 0,-1 0 1,1 0-1,0 0 0,-1 0 0,1 0 1,-1 0-1,0-1 0,0 1 0,1-1 1,-1 1-1,0-1 0,0 0 0,0 0 1,-1 0-1,1 0 0,0 0 0,-4 1 1,2-1-72,1 0 1,0 0 0,-1 0 0,1 0 0,-1 0 0,0-1 0,1 0 0,-1 0 0,1 0 0,-1 0 0,1 0 0,-1-1 0,1 1 0,-1-1 0,1 0 0,-1 0 0,1-1 0,0 1 0,-1-1 0,1 1 0,0-1 0,0 0 0,0 0 0,0 0 0,1-1 0,-1 1 0,1-1 0,-1 1 0,1-1 0,0 0 0,0 0 0,0 0 0,0 0 0,1 0 0,-1-1 0,1 1 0,0 0 0,-1-5 0,-5-23-252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69 16404,'12'1'567,"0"-1"1,0 0 0,22-3 0,-30 2-406,0 0 1,0 0-1,0 0 0,0 0 1,0-1-1,0 1 1,0-1-1,0 0 1,-1-1-1,1 1 0,-1 0 1,1-1-1,-1 0 1,5-5-1,-8 8-143,1 0-1,-1-1 1,1 0 0,-1 1-1,1-1 1,-1 1 0,1-1-1,-1 0 1,1 1-1,-1-1 1,0 0 0,0 1-1,1-1 1,-1 0-1,0 1 1,0-1 0,0 0-1,1 0 1,-1 1 0,0-1-1,0 0 1,0 0-1,0 1 1,0-1 0,-1 0-1,1 0 1,0 1 0,0-1-1,0 0 1,-1 0-1,1 1 1,0-1 0,-1 0-1,1 1 1,-1-1 0,1 1-1,-1-1 1,1 0-1,-1 1 1,1-1 0,-1 1-1,1-1 1,-1 1-1,0-1 1,1 1 0,-1 0-1,0-1 1,1 1 0,-1 0-1,0 0 1,0-1-1,1 1 1,-1 0 0,0 0-1,-1 0 1,-2-1-20,0 0 0,0 1-1,0-1 1,0 1 0,0 0 0,0 1 0,-1-1-1,1 0 1,-4 2 0,0 1 4,0 1-1,0 0 0,0 0 1,1 1-1,0 0 1,0 0-1,0 0 1,0 1-1,-10 12 1,14-15 9,0 1 0,0 0 0,0 0 0,0 0 0,1 0 0,0 1 0,0-1 1,0 1-1,0-1 0,0 1 0,1 0 0,0-1 0,0 1 0,1 0 0,-1 0 0,1 0 0,0 0 1,0 0-1,1 4 0,0-6 0,-1 0 0,1-1 0,0 1 0,0-1 0,0 1 0,1-1 1,-1 0-1,1 1 0,-1-1 0,1 0 0,0 0 0,-1 0 0,1 0 0,0 0 0,4 2 0,-2-1 1,1-1 0,-1 0-1,1 1 1,-1-2-1,1 1 1,0 0-1,10 1 1,-1-2-45,-1 0-1,2 0 1,-1-1 0,0-1-1,18-3 1,6-6-291,-1-1 0,1-2 0,-2-1 1,54-29-1,-71 33 154,-17 9 143,33-12-201,-34 13 238,-1-1 1,1 1 0,-1 0 0,1 0-1,-1 0 1,1 0 0,0 0 0,-1 0-1,1 0 1,-1 0 0,1 0 0,0 0-1,-1 0 1,1 0 0,-1 1 0,1-1-1,-1 0 1,1 0 0,-1 0 0,1 1-1,-1-1 1,1 0 0,-1 1 0,1-1 0,-1 0-1,1 1 1,-1-1 0,0 1 0,1-1-1,-1 1 1,0-1 0,1 1 0,-1-1-1,0 1 1,0-1 0,1 1 0,-1-1-1,0 1 1,0-1 0,0 1 0,0 0-1,0-1 1,0 1 0,0-1 0,0 1-1,0-1 1,0 1 0,0 0 0,0-1-1,0 1 1,0-1 0,-1 1 0,1-1-1,0 2 1,-11 30 791,-2 9 31,12-39-767,1 1 0,-1-1 0,1 0 0,0 0 0,0 1 0,0-1 0,0 0 0,0 1 0,0-1-1,0 0 1,1 0 0,0 1 0,1 2 0,-2-4-47,1 0 0,0 0 0,-1 0 0,1-1 0,0 1-1,0 0 1,0-1 0,0 1 0,0 0 0,0-1 0,0 1 0,0-1 0,0 0 0,0 1-1,0-1 1,0 0 0,0 0 0,0 1 0,0-1 0,0 0 0,0 0 0,0 0 0,2-1 0,26-4-13,-26 5-17,79-25-766,17-4-600,-86 26 1127,0 0 0,1 1 1,0 1-1,-1 1 1,19 0-1,-30 0 248,0 0 0,1 1-1,-1-1 1,0 0 0,0 1-1,1-1 1,-1 1-1,0 0 1,0 0 0,0 0-1,0 0 1,0 0 0,0 0-1,0 1 1,-1-1-1,1 0 1,0 1 0,-1 0-1,1-1 1,-1 1 0,1 0-1,-1 0 1,0 0-1,0 0 1,2 4 0,-1 0 186,-1 1 1,1 0 0,-2 0 0,1 0 0,-1 0 0,-1 12-1,1 0 112,0-19-293,0 0 0,1 0 0,-1 0 0,0 0 0,1 0 1,-1 0-1,0 0 0,0 0 0,1 0 0,-1 0 0,0 0 0,1-1 0,-1 1 0,0 0 0,0 0 0,1 0 0,-1-1 1,0 1-1,0 0 0,1 0 0,-1 0 0,0-1 0,0 1 0,0 0 0,0-1 0,1 1 0,-1 0 0,0 0 0,0-1 1,0 1-1,0 0 0,0-1 0,11-23-44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15307,'6'4'1609,"2"2"-1073,28 0-232,16-6 680,19-2-400,5-2-88,9 0-288,0-2-176,-8 2-632,-7 1 2136,-23-2-1496,-14 4 57,-30 1-1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10 319 12779,'-10'23'1240,"20"-9"-640,12-4-208,24-2 993,9-3-697,17 0-176,8 0-80,6-3-296,3-2-296,-6-3-320,-5-9 432,-18-9-160,-8-5-104</inkml:trace>
  <inkml:trace contextRef="#ctx0" brushRef="#br0" timeOffset="1">701 1 15859,'12'7'1273,"9"3"-857,11-1-144,6 6 264,1 6-72,4 9-24,-4 5-40,-11 13-160,-9 5-80,-19 6-376,-11 1-256,-18-3 1896,-3-4-1408,-6-10 80,0-7 65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15827,'16'-3'3345,"-5"3"-2753,-6 17-232,-7 6-144,-2 14 665,0 6-417,2 12-224,2 2-32,3-2-328,3-2-232,-1-8-441,0-4-119,-5-16 664,-5-5-192,-9-14-208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18 550 13091,'10'10'1952,"13"-2"-992,17-5-343,9-1 2175,17-5-2016,5-6-64,8-5-63,2-3-209,-7-6-472,-5 0-360,-13-4-545,-13-2 777,-20-1-152,-10 1-160</inkml:trace>
  <inkml:trace contextRef="#ctx0" brushRef="#br0" timeOffset="1">1 68 15883,'10'4'1481,"14"-4"-897,11 0-192,12-2 480,10-4-152,8-3-248,2-2-392,0-5 96,4 2-88,-7 1-152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14955,'-1'7'150,"-1"0"-1,0 1 1,0-1-1,0 0 0,-1 0 1,0 0-1,0-1 1,-1 1-1,0-1 1,0 1-1,-7 7 1,-14 24 382,5 4-169,1 0 0,3 1-1,1 1 1,2 0 0,3 1-1,-7 56 1,15-84-336,0 1 0,2-1 0,0 1 0,1-1-1,0 0 1,8 33 0,-8-46-91,0 1 0,1 0 0,0-1 0,0 1 0,0-1 0,0 1 0,1-1 0,-1 0 0,1 0 0,0 0-1,0-1 1,1 1 0,-1-1 0,1 1 0,0-1 0,-1 0 0,1-1 0,1 1 0,-1-1 0,0 1 0,1-1 0,-1-1 0,1 1 0,-1-1 0,1 1 0,0-1 0,0-1 0,8 1 0,-1-1-162,0-1 1,0-1 0,-1 0 0,1 0 0,-1-1-1,0-1 1,0 0 0,0 0 0,0-1 0,-1-1 0,1 1-1,10-10 1,33-23-579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56 16596,'-4'-2'107,"1"0"0,0 1 1,-1-1-1,1 0 1,-1 1-1,1 0 1,-1 0-1,1 0 1,-1 0-1,0 1 1,0 0-1,1-1 0,-1 1 1,0 0-1,0 1 1,1-1-1,-1 1 1,0 0-1,1 0 1,-1 0-1,-3 1 1,-5 3 47,0 0 0,1 1 0,0 0 0,-20 14 0,20-11-125,-1 1 0,2 0 0,-1 1-1,1 0 1,1 1 0,0 0 0,1 0 0,0 1 0,-10 21 0,15-28-25,1 1 0,0 0 0,0 0 0,0 0 0,1 0 0,0 0 0,0 0 0,1 0 0,0 13 0,1-16-1,0 1 1,0 0-1,0 0 0,1 0 0,0-1 1,0 1-1,0-1 0,0 1 0,1-1 1,0 0-1,-1 0 0,2 0 1,-1 0-1,0 0 0,5 3 0,-4-4-3,0 1 0,0-2 0,0 1-1,0 0 1,1-1 0,-1 0-1,1 0 1,-1 0 0,1 0 0,0-1-1,-1 0 1,1 0 0,0 0 0,0-1-1,7 1 1,-4-2 8,-1 1-1,0-2 1,0 1 0,1-1-1,-1 0 1,0 0 0,-1-1-1,1 0 1,10-6-1,-6 2 32,0-1-1,0 0 0,0-1 1,-2 0-1,1 0 0,-1-1 1,0-1-1,-1 1 0,0-1 1,12-23-1,-16 24 3,0 0 1,-1 0-1,0 0 0,0-1 1,-1 1-1,-1-1 0,1 0 1,-2 0-1,1 1 0,-2-1 1,1 0-1,-5-17 0,4 22-36,0 1-1,-1 0 0,1 0 1,-1-1-1,-1 1 0,1 1 0,-1-1 1,0 0-1,0 1 0,0-1 1,0 1-1,-1 0 0,0 0 1,0 0-1,0 1 0,0-1 0,-1 1 1,1 0-1,-1 0 0,0 1 1,0-1-1,0 1 0,0 0 1,0 0-1,0 1 0,-8-2 1,6 3-114,1-1 0,0 1 0,0 0 0,0 0 1,-1 1-1,1 0 0,0 0 0,-10 3 1,14-3 46,-1-1 0,1 1 1,0 0-1,0 0 0,0 0 1,0 0-1,0 0 0,0 0 1,0 1-1,0-1 1,1 0-1,-1 1 0,1 0 1,-1-1-1,1 1 0,-1 0 1,1 0-1,0 0 0,0 0 1,0 0-1,0 0 1,0 0-1,0 0 0,1 0 1,-1 1-1,0 2 0,5 11-399,8-3-85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13 263 13659,'-12'12'970,"12"-2"-442,1-9-328,1 1-1,-1 0 0,1-1 0,0 1 0,0-1 0,0 0 0,0 1 1,0-1-1,2 1 0,10 5 3064,-27 13-578,10-17-2640,1 0-1,0 1 1,0-1-1,1 1 1,-1-1-1,1 1 1,-1 0 0,1 0-1,0-1 1,1 1-1,-1 0 1,1 0-1,0 0 1,-1 0 0,2 0-1,-1 0 1,0 0-1,1 0 1,2 7-1,-2-8-59,0 0 0,1 0-1,-1 0 1,1 0 0,0 0-1,0 0 1,0-1 0,0 1-1,0-1 1,1 1-1,-1-1 1,1 0 0,0 0-1,-1 0 1,1 0 0,0-1-1,0 1 1,0-1 0,0 0-1,0 0 1,1 0-1,-1 0 1,6 1 0,-2-2-134,-1 1 0,0-1 0,1-1 0,-1 1-1,0-1 1,0 0 0,1 0 0,-1-1 0,0 0 0,0 0 0,0 0 0,-1-1 0,1 0 0,0 0 0,-1 0 0,0-1 0,0 0 0,0 0 0,0 0 0,5-7 0,9-10-473</inkml:trace>
  <inkml:trace contextRef="#ctx0" brushRef="#br0" timeOffset="1">75 24 18060,'-25'-15'1776,"7"11"-1176,2 0-256,7 4 801,5 4-225,4 3-488,6 2-304,7 1-744,3 0-432,6 3 848,1 3-184,3-2-121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18468,'-1'10'1962,"-1"23"-1237,1 1 1,2-1-1,9 63 1,-5-51-624,1 62 1,-7-81-106,-1 0 1,-1 0-1,-2 0 0,-10 35 1,10-45-107,-1-1 1,0 0 0,-1 0-1,-1 0 1,0-1 0,-1 0-1,-1-1 1,-12 14 0,-1-8-63,3-10-58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15979,'1'0'85,"0"0"-1,0 0 1,0 1-1,0-1 1,0 1-1,0-1 1,0 1-1,0 0 0,0-1 1,0 1-1,0 0 1,-1 0-1,1-1 1,0 1-1,0 0 1,-1 0-1,1 0 1,-1 0-1,1 0 0,-1 0 1,1 0-1,-1 0 1,1 0-1,-1 0 1,0 0-1,0 0 1,0 0-1,1 0 0,-1 1 1,0 0-1,-2 43 1016,1-36-509,-20 543 2237,21-549-2853,0 1 1,0 0-1,-1-1 1,1 1 0,-1 0-1,0-1 1,0 1 0,0 0-1,-3 6 1,4-10 29,-1 1 0,1 0 0,-1-1 0,1 1 0,-1-1 0,1 1 0,-1-1 0,1 1 0,-1-1 0,0 1 0,1-1 0,-1 0 0,0 1 0,1-1 0,-1 0 0,0 1 0,0-1 0,1 0 0,-3 0 1,2 0-14,-1 0 1,1 0-1,-1 0 1,0-1-1,1 1 1,-1 0-1,1-1 1,-1 0-1,1 1 1,-1-1-1,1 0 1,0 0-1,-2-1 1,-22-19-144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14147,'-1'48'1832,"2"6"-1031,9 1-257,3 3 1080,9-5-704,4-5-40,9-12-103,11-8-81,10-18-288,3-6-96,3-13-112,-1-6-136,-1-18-408,-4-8-488,-10-10 728,-8-2-168,-13 1-96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16011,'19'7'745,"-2"-9"-737,-1-3 0,-24-18 136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12187,'-3'5'126,"0"-1"-1,0 1 1,1 0 0,-1 0 0,1 0 0,0 0 0,1 0 0,-1 0 0,1 1 0,0-1-1,1 0 1,-1 1 0,1 7 0,1-5-58,0 0 0,1 0 1,-1 0-1,1 0 0,1-1 0,0 1 0,0-1 0,5 9 0,5 5-43,0-2 1,2 1-1,0-2 0,1 0 1,22 18-1,30 22-7,98 64 0,44 36 34,-106-61-3,61 51 17,342 257-16,-452-363-41,1-2 0,3-3 0,1-2 0,76 31 1,-119-58 2,146 74 106,-135-66 40,-1 1 1,-1 2-1,40 35 1,-50-37 214,-1 1 1,-1 1-1,14 21 1,-19-26-29,-9-14-340,0 0 1,0 1-1,0-1 1,0 0-1,0 0 1,1 1-1,-1-1 0,0 0 1,0 0-1,0 1 1,1-1-1,-1 0 1,0 0-1,0 1 1,0-1-1,1 0 1,-1 0-1,0 0 0,0 0 1,1 0-1,-1 1 1,0-1-1,1 0 1,-1 0-1,0 0 1,1 0-1,-1 0 1,0 0-1,0 0 0,1 0 1,-1 0-1,0 0 1,1 0-1,-1 0 1,0 0-1,1 0 1,5-12 3,-1-17-48,-6 4-1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17404,'2'1'1488,"-5"11"-1192,-8 9-136,-2 5 536,1 7-448,1 4-48,1 5-112,0-1-80,7-2-312,1-3-224,8-12 2017,3-5-1497,4-8 64,-2-5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43 17564,'0'-2'-2,"-1"0"0,1 0 0,-1 0 0,1 0 0,-1 0 0,0 0 0,1 0 0,-1 0 0,0 1 0,0-1 0,-1 0 0,1 1 0,0-1 0,0 0 1,-1 1-1,1 0 0,-1-1 0,1 1 0,-1 0 0,0 0 0,1 0 0,-1 0 0,0 0 0,0 0 0,0 0 0,0 1 0,1-1 0,-1 1 0,0-1 0,0 1 0,0 0 0,0 0 0,0 0 0,0 0 1,0 0-1,0 0 0,0 0 0,0 1 0,0-1 0,0 1 0,0-1 0,0 1 0,0 0 0,0 0 0,1 0 0,-1 0 0,0 0 0,1 0 0,-1 1 0,1-1 0,-3 2 0,-3 4-68,1-1 0,0 0 0,0 1-1,1 0 1,-1 1 0,1-1 0,1 1-1,0 0 1,0 0 0,0 0 0,-3 15 0,7-21 68,-1-1 1,1 1-1,0-1 1,0 1 0,1-1-1,-1 1 1,0-1 0,0 0-1,1 1 1,-1-1 0,1 1-1,-1-1 1,1 0 0,-1 0-1,1 1 1,0-1 0,0 0-1,0 0 1,-1 0 0,1 1-1,0-1 1,0 0-1,1-1 1,-1 1 0,0 0-1,0 0 1,0 0 0,1-1-1,-1 1 1,0 0 0,1-1-1,1 1 1,6 2-5,1 0 0,0-1 0,17 2 0,-13-2 4,21 3-1,-14-3 6,-1 0 1,0 2 0,0 1-1,0 0 1,-1 2 0,23 10 0,-40-17 1,-1 1 1,1 0 0,-1 0 0,1 0 0,-1 1 0,1-1 0,-1 0 0,0 0 0,0 1 0,2 1 0,-3-2 9,0-1 0,1 1 0,-1-1 0,0 1 0,0-1 0,0 1 0,0-1 0,0 1 0,1-1 0,-1 1 0,0 0 0,0-1 0,0 1 1,0-1-1,-1 1 0,1-1 0,0 1 0,0-1 0,0 1 0,0-1 0,0 1 0,-1 0 0,0 1 47,-1-1 0,1 0 0,-1 1 1,1-1-1,-1 0 0,1 0 0,-1 0 0,0 0 0,0 0 1,1 0-1,-1 0 0,0-1 0,0 1 0,0-1 1,0 1-1,-3-1 0,-20 3 548,1-2 1,-1-1 0,0-1-1,-27-4 1,-43-2-613,145 5-202,-19-2-7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15395,'7'-6'1665,"-2"4"-1089,-8 8-224,-2 6 760,0 9-472,-4 3-120,2 8-160,0 2-240,4 1-1888,3-8 1640,3-20-216,3-5-192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17604,'-4'0'1760,"-2"0"-1320,0-2-384,2 2 1513,4-3-1497,3 3-80,8 0-88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16892,'4'2'1376,"-1"13"-1040,2 8-120,-3 4 464,-2 10-184,3 9-280,-2 1-152,1 1-312,-1-3-192,0-3-352,-1-3 2296,-1-6-1568,-3-5-48,-3-8 112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22 14203,'4'-8'1847,"-10"7"-1107,-16 5 391,10 1-1072,0 1-1,1 0 0,0 0 1,0 1-1,0 1 0,1 0 1,0 0-1,1 1 0,0 0 1,0 0-1,1 1 1,0 1-1,1-1 0,0 1 1,1 0-1,0 1 0,0 0 1,1 0-1,1 0 0,-4 17 1,7-25-56,1 0-1,-1 1 1,1-1 0,0 0 0,0 0 0,0 0 0,1 1-1,0-1 1,-1 0 0,1 0 0,1 0 0,-1 0 0,1 0-1,-1 0 1,1-1 0,0 1 0,0 0 0,1-1 0,5 7-1,-5-7 7,0-1 0,1 1-1,0 0 1,0-1-1,-1 0 1,1 0 0,1 0-1,-1-1 1,0 1-1,0-1 1,1 0 0,-1 0-1,0 0 1,1-1-1,-1 1 1,1-1 0,-1 0-1,9-2 1,-2 0 34,1-1 1,-1 0-1,0 0 1,0-2-1,0 1 1,-1-1-1,0-1 1,0 0-1,0 0 1,0-1-1,-1 0 1,0-1-1,7-8 1,-10 10-6,0 0 1,-1 0-1,0 0 1,0 0-1,0-1 0,-1 0 1,0 0-1,-1 0 1,1-1-1,-1 1 1,-1-1-1,0 0 0,0 0 1,0 0-1,-1 0 1,0 0-1,0 0 1,-1 0-1,-1-11 0,0 14-39,0 1-1,0-1 0,0 1 0,-1-1 0,0 1 0,0 0 0,0 0 0,0 0 0,-1 0 0,1 0 0,-1 0 0,0 1 0,0-1 0,0 1 0,-5-4 1,2 3 10,0 1 1,0-1 0,0 1 0,0 0 0,-1 0-1,1 1 1,-1-1 0,0 2 0,-8-2 0,-5 0 56,1 2 1,-1 0-1,0 2 1,0 0 0,0 1-1,-24 6 1,-13 5-52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17076,'-20'25'1640,"6"-5"-1232,4-10-336,5-5 400,13-12-344,9-9 32,7-7-8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19564,'9'2'1328,"-8"6"-1127,-5-1-97,-2 11 576,2 0-552,4 5-352,0 4-128,3 5-281,4 0-207,0 2 2161,-4-1-1481,-7-4-17,-6-2 25</inkml:trace>
  <inkml:trace contextRef="#ctx0" brushRef="#br0" timeOffset="1">0 473 17332,'20'-6'1456,"15"-4"-1064,5 0-176,9 0 520,4 2-264,-2-1-408,1 1-288,-9-4-2200,-2 1 2168,-16-1-312,-8-2-208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16171,'10'-5'1321,"18"-2"-977,10 2-136,15-5 264,5-2-336,13-7 1824,3 2-1648,2-7 1,-3 0 23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9 17916,'-13'-3'181,"1"1"-1,0 0 1,-1 1 0,0 0-1,1 1 1,-1 1 0,1 0-1,-1 0 1,1 1 0,-18 6 0,22-6-181,1 0 0,0 1 0,0 0 1,0 0-1,0 1 0,0 0 0,1 0 1,0 0-1,0 1 0,0 0 0,0 1 1,1-1-1,0 1 0,0 0 0,0 0 1,1 0-1,0 1 0,-4 7 0,7-10-37,-1 0 0,1-1 0,0 1-1,0 0 1,0 0 0,1 0 0,-1 1-1,1-1 1,0 0 0,0 0 0,0 0 0,1 0-1,0 0 1,-1 0 0,4 6 0,-2-3-66,1-1 0,0 0 1,1 0-1,-1-1 0,1 1 1,1-1-1,-1 0 0,9 8 1,5 3-264,2-2 1,0 0 0,0-2-1,26 13 1,-16-11-10,-21-10 313,0-1-1,0 2 1,0-1 0,-1 1 0,0 0 0,0 1-1,0 0 1,-1 0 0,11 12 0,-17-17 92,0 1 0,-1-1 0,1 0 1,-1 0-1,1 0 0,-1 0 0,0 1 0,1-1 1,-1 0-1,0 0 0,0 1 0,0-1 1,0 0-1,0 0 0,0 1 0,0-1 1,0 0-1,-1 0 0,1 1 0,0-1 0,-1 0 1,1 0-1,-1 0 0,1 0 0,-1 1 1,0-1-1,1 0 0,-1 0 0,0 0 1,0 0-1,0-1 0,0 1 0,0 0 0,0 0 1,0 0-1,-1 0 0,-5 4 174,0-1 0,1 0 0,-1-1 0,-12 5-1,-15 5 277,0-2-1,-1-2 1,-1-1-1,1-1 1,-46 2-1,80-9-476,-1 0 0,1 1 0,-1-1 0,1 0 0,-1 0 0,0-1 0,1 1 0,-1 0-1,1 0 1,-1-1 0,1 1 0,-1-1 0,1 1 0,0-1 0,-1 0 0,1 1 0,0-1 0,-1 0 0,0-1 0,1-7-69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12787,'-2'42'1174,"-2"-1"-1,-9 43 1,5-40-646,8-41-506,-1 0 1,1 0 0,-1-1-1,1 1 1,0 0 0,0 0-1,0 0 1,1-1 0,-1 1-1,1 0 1,0 0 0,-1-1 0,1 1-1,2 4 1,-1-4-191,0-1 0,1 0 0,-1 1 0,0-1 0,1 0 0,-1 0 0,1 0 0,0 0 0,0-1 0,0 1 0,0-1 0,3 2 1,-4-2 188,0 0 0,0 0 1,0 1-1,0-1 1,-1 0-1,1 1 0,0 0 1,-1-1-1,1 1 1,-1 0-1,0 0 1,0 0-1,0 0 0,0 0 1,0 0-1,0 0 1,0 0-1,-1 0 0,1 0 1,-1 0-1,1 1 1,-1-1-1,0 0 1,0 0-1,0 4 0,-1 7 441,0 0 0,-1 0 0,-4 16 0,3-16-203,-5 26 1939,2 0-1,-3 70 1,5-50-2112,2-42-997,1 1 0,0 0 0,3 18 0,-2-35 851,0 1 0,0-1 0,0 0 0,0 0 0,1 0-1,-1 1 1,0-1 0,1 0 0,-1 0 0,1 0 0,-1 0 0,1 0 0,0 0-1,-1 1 1,1-1 0,0-1 0,0 1 0,0 0 0,-1 0 0,1 0 0,0 0 0,0-1-1,0 1 1,1 0 0,0 0 0,16-5-968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1 543 11915,'4'-1'6358,"14"-8"-4710,20-14-1621,13-14-54,-3-1 0,75-77 0,70-103-263,-149 166 295,0 3-8,-362 408-817,196-214 56,86-99-14,55-58 457,11-16 298,163-153 117,-136 122 86,62-81-1,-119 140-178,0 0 1,0 0-1,0 0 0,0 0 0,0 0 0,0-1 0,0 1 0,0 0 0,0 0 0,0 0 0,0 0 0,0 0 1,0 0-1,0 0 0,0-1 0,0 1 0,0 0 0,0 0 0,0 0 0,0 0 0,0 0 0,0 0 0,0 0 1,0 0-1,0-1 0,0 1 0,0 0 0,0 0 0,0 0 0,0 0 0,0 0 0,0 0 0,0 0 0,-1 0 1,1 0-1,0 0 0,0 0 0,0-1 0,0 1 0,0 0 0,0 0 0,0 0 0,0 0 0,0 0 0,-1 0 1,1 0-1,0 0 0,0 0 0,0 0 0,0 0 0,0 0 0,0 0 0,0 0 0,0 0 0,-1 0 1,1 0-1,0 0 0,0 0 0,0 0 0,0 0 0,0 0 0,0 0 0,0 1 0,0-1 0,-1 0 0,1 0 1,-7 1 19,-14 10 6,1 1 1,1 1-1,0 0 0,-25 25 0,3-4-7,-31 22-29,-118 122-1,182-170-35,3-3-30,0 0-1,1 1 1,-1-1-1,1 1 1,1 0-1,-7 12 1,43-52 127,-22 14-1,-1-6 25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13403,'114'1'2263,"-41"-9"-2160,-1-2-1,128-37 1,-115 25-131,-85 21 28,0 1-1,0 0 1,1 0 0,-1 0-1,0 0 1,0 0-1,1 0 1,-1 0 0,0 0-1,0 0 1,1 0 0,-1 0-1,0 0 1,0 0 0,1 1-1,-1-1 1,0 0-1,0 0 1,1 0 0,-1 0-1,0 0 1,0 0 0,0 0-1,1 1 1,-1-1-1,0 0 1,0 0 0,0 0-1,0 1 1,0-1 0,1 0-1,-1 0 1,0 0 0,0 1-1,0-1 1,0 0-1,0 0 1,0 1 0,0-1-1,0 0 1,0 0 0,0 1-1,0-1 1,0 0-1,0 0 1,0 1 0,0-1-1,0 0 1,0 0 0,0 1-1,0-1 1,0 0 0,0 0-1,0 1 1,0-1-1,-1 0 1,1 0 0,0 0-1,0 1 1,0-1 0,0 0-1,0 0 1,-1 0-1,-8 18 24,9-18-21,-96 172 8,78-134 236,1 1 1,-18 65 0,29-82-162,5-14 17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14195,'220'-25'2612,"-72"10"-3007,-92 8 240,401-59-2869,-515 63 6811,40-2-3395,0-7-192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8010,'16'-15'840,"-2"1"-544,2 0-288,4-2 432,-1-3 48,2-2-232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7354,'26'-13'1144,"0"-3"-616,-3 5-224,-2-1 1152,-2 8-1008,-2 1-32,-7 6-87,-4 3-113,-3 4-112,-3 2-24,1 3-104,-1-1-657,2-1 641,-1 0-80,2 0-72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13211,'3'0'219,"0"-1"0,1 1 1,-1-1-1,0 0 0,0 0 0,0 0 1,4-3-1,11-3-34,47-10 697,126-15 1,70 11-361,-248 20-491,436-23 367,126-8-72,-52-19 970,-500 47-1164,-12 2-18,-1 1 0,0 0-1,0 1 1,21 1-1,-31-1-111,0 0 0,0 0 0,0 0 0,0 1 0,0-1 0,0 0 0,0 0-1,0 0 1,0 0 0,0 1 0,0-1 0,0 0 0,0 0 0,0 0 0,0 1-1,0-1 1,0 0 0,0 0 0,0 0 0,-1 0 0,1 1 0,0-1 0,0 0 0,0 0-1,0 0 1,0 0 0,0 0 0,-1 1 0,1-1 0,0 0 0,0 0 0,0 0 0,0 0-1,-1 0 1,1 0 0,0 0 0,0 0 0,0 0 0,0 0 0,-1 0 0,1 0-1,0 0 1,0 0 0,0 0 0,-1 0 0,1 0 0,-11 6-195,-4-1 406,-1-1 0,1 0-1,-28 3 1,12-3-120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12539,'45'-7'1546,"80"-1"0,-96 7-1276,521 3 1113,-286 3-1378,-6 2-43,157-2-695,-293-14-138,-435 6-612,-288 4 1066,34-3 513,546 0-77,-23-1 85,0 1 1,-60 5-1,104-3-103,0 0 1,0 0-1,0 0 0,0 0 1,0 0-1,0 0 0,1 0 1,-1 0-1,0 0 0,0 0 0,0 0 1,0 0-1,0 0 0,0 0 1,0 0-1,0 0 0,0 0 1,0 0-1,1 0 0,-1 0 1,0 1-1,0-1 0,0 0 0,0 0 1,0 0-1,0 0 0,0 0 1,0 0-1,0 0 0,0 0 1,0 0-1,0 0 0,0 0 1,0 0-1,0 0 0,1 0 1,-1 1-1,0-1 0,0 0 0,0 0 1,0 0-1,0 0 0,0 0 1,0 0-1,0 0 0,0 0 1,0 0-1,0 0 0,0 1 1,0-1-1,0 0 0,0 0 0,0 0 1,0 0-1,-1 0 0,1 0 1,0 0-1,0 0 0,0 0 1,0 0-1,0 0 0,0 1 1,0-1-1,8 3 42,111 14 502,174 4 1,-233-18-472,470 6-100,-384-14-656,235-40-1,-170 6-91,-582 103 1070,317-59-260,11-3-3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16916,'-4'0'1696,"3"4"-1128,1 2-256,2 6 1184,1 2-759,2 9-401,2 4-40,3 9-328,3 3-184,-2 5-496,-4 2-193,-1 0 713,-2 0-144,-1 1-160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13171,'-2'56'2224,"0"-34"-1679,1 0 0,3 26 0,1-21-263,2 0-1,0-1 1,2 1-1,1-2 1,1 1 0,1-1-1,1 0 1,19 29-1,-22-40-151,2 0 1,0-1-1,0-1 0,1 0 0,1 0 1,0-1-1,0 0 0,1-1 0,1-1 1,-1 0-1,2-1 0,-1 0 0,1-1 1,31 10-1,-30-13 7,1 0 0,1-1 0,-1-1 0,0 0 0,1-1 0,-1-2 0,1 1 0,24-6 0,-19 1 5,0 0 0,0-2 0,-1-1 0,0-1-1,35-20 1,-27 13 35,-2-1 0,0-2-1,-2 0 1,0-2-1,-1-1 1,25-29 0,-42 40 23,-3 4-1189,-4 17-876,-1-7 1597,0 0-1,0 0 1,0 0 0,-1 0 0,1 0 0,-1 0-1,0 0 1,0 0 0,0 0 0,0-1 0,0 1-1,-1 0 1,1-1 0,-1 1 0,0-1 0,1 1-1,-1-1 1,0 0 0,-5 4 0,-10 8-582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15795,'4'-1'298,"-1"0"-1,0 0 0,0 0 0,1 0 0,-1-1 1,0 1-1,0-1 0,-1 0 0,1 0 1,0 0-1,3-4 0,7-3 485,34-24-130,-1-2 0,-2-2 0,-1-2 0,-2-2 0,68-88 0,-109 129-652,0 0-1,0-1 1,0 1 0,0 0 0,0 0 0,1 0 0,-1-1-1,0 1 1,0 0 0,0 0 0,0 0 0,1-1 0,-1 1-1,0 0 1,0 0 0,0 0 0,1 0 0,-1-1 0,0 1-1,0 0 1,1 0 0,-1 0 0,0 0 0,0 0-1,1 0 1,-1 0 0,0 0 0,0 0 0,1 0 0,-1 0-1,0 0 1,1 0 0,-1 0 0,0 0 0,0 0 0,1 0-1,-1 0 1,0 0 0,0 1 0,0-1 0,1 0 0,-1 0-1,0 0 1,0 0 0,1 0 0,-1 1 0,0-1-1,0 0 1,0 0 0,0 0 0,1 1 0,-1-1 0,0 0-1,0 0 1,0 1 0,0-1 0,0 0 0,0 0 0,0 1-1,0-1 1,0 0 0,0 0 0,1 1 0,-1-1 0,0 0-1,0 0 1,-1 1 0,1-1 0,4 22-22,-4-20 21,1 11-2,2 0-1,-1-1 1,2 1 0,-1-1-1,2 0 1,0 0-1,0 0 1,9 13 0,-9-18 41,-1-1 0,1 1 1,1-1-1,-1-1 0,1 1 0,0-1 1,0 0-1,1 0 0,0-1 1,0 0-1,0 0 0,0-1 1,0 1-1,12 2 0,5 0 211,0 0 0,0-2 1,0 0-1,1-2 0,-1-1 0,1-1 0,-1-1 0,1-1 0,37-8 0,-60 10-238,0-1 0,1 0-1,-1 0 1,0 1 0,0-1-1,0-1 1,0 1 0,0 0 0,0 0-1,0-1 1,0 1 0,0-1-1,0 0 1,-1 1 0,1-1-1,-1 0 1,1 0 0,-1 0-1,0 0 1,0 0 0,1-3-1,-1 4-77,-1-1 1,0 1-1,0-1 0,0 1 0,0-1 0,0 1 0,-1 0 1,1-1-1,0 1 0,-1-1 0,1 1 0,-1 0 0,1-1 1,-1 1-1,1 0 0,-1 0 0,0 0 0,0-1 0,0 1 1,0 0-1,0 0 0,0 0 0,0 0 0,0 0 0,0 0 1,0 1-1,0-1 0,-1 0 0,1 1 0,0-1 0,0 1 1,-1-1-1,1 1 0,-1-1 0,-1 1 0,-2-2-50,-1 1-1,1 0 1,0 1-1,0-1 1,0 1-1,-1 0 1,1 0-1,-10 2 1,-22 5-586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1 15507,'-2'31'456,"-2"0"0,-1-1 0,-1 1 0,-12 33 0,7-21-24,-78 250 963,20-67-823,-127 570 1617,93-380-1330,20-94-411,58-175-288,48-387-2329,-6 130 1765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1438 14123,'10'1'215,"0"-1"-1,0 0 1,0 0-1,0-1 1,1-1 0,-2 0-1,1 0 1,0-1-1,10-4 1,8-1 196,821-204 1383,-287 78-1800,-8-25-99,402-206-138,-880 334 239,-57 23 2,290-124-213,-225 92 3,121-80-1,-167 92 200,56-53 0,-30 22 1528,-62 58-1462,0 0-1,1 0 1,-1 0 0,0 0 0,0 1 0,0-1 0,0 1 0,1-1-1,-1 1 1,0 0 0,1 0 0,-1 0 0,2 0 0,24-4-813,-26 4 740,-1-1 1,0 1-1,0-1 0,0 0 0,0 0 1,0 1-1,1-1 0,-1 0 0,0 0 1,-1 0-1,1 0 0,0 0 0,0 0 1,0 0-1,-1 0 0,1-1 0,0 1 0,-1 0 1,1-3-1,3-8-316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 14699,'-6'17'494,"0"0"1,1 0-1,1 1 0,0 0 0,-1 24 0,4-29-323,1-1 0,0 0 0,1 0-1,0 0 1,1 0 0,1 0 0,0 0 0,8 20-1,-10-28-93,1 0 0,0 0 0,0 0 0,0 0 0,0-1 0,1 1 0,0-1 0,-1 1 0,1-1 0,0 0 0,1 0 0,-1-1 0,0 1 0,1-1 0,0 1 0,-1-1 0,1 0 0,0 0 0,0-1 0,0 1 0,0-1 0,0 0 0,1 0 0,-1 0 0,0-1 0,1 0 0,-1 1 0,0-1 0,0-1 0,1 1 0,-1-1 0,0 0 0,0 0 0,7-2 0,1-1 102,0-1 0,-1 0 0,0 0 0,0-2 0,-1 1 0,1-1 0,-1 0 0,-1-1 0,0-1 0,0 1 0,9-12 0,-10 9-40,1-1 0,-1-1 0,-1 1 0,11-26 0,-16 32-121,1 0 0,-1-1 0,0 0 0,-1 1 0,0-1 0,0 0 0,0 0 0,-1 1 0,0-1 0,0 0 0,0 0 0,-3-9 0,3 15-35,0-1 0,-1 1-1,1 0 1,0 0 0,-1 0-1,1 0 1,-1-1 0,1 1 0,-1 0-1,1 0 1,-1 0 0,0 0-1,0 0 1,1 0 0,-1 0-1,0 1 1,0-1 0,0 0-1,0 0 1,0 1 0,0-1 0,0 0-1,0 1 1,-1-1 0,1 1-1,0 0 1,0-1 0,0 1-1,0 0 1,-1 0 0,1 0-1,0-1 1,0 1 0,-1 0-1,1 1 1,0-1 0,0 0 0,0 0-1,-1 0 1,1 1 0,0-1-1,0 1 1,-2 0 0,0 1-107,0-1 1,1 1-1,-1-1 1,1 1-1,-1 0 1,1 0-1,0 0 1,-1 0-1,1 1 1,0-1 0,1 1-1,-1-1 1,0 1-1,1 0 1,-1-1-1,-1 6 1,3-7 30,-1 0 1,1 0 0,0 1 0,-1-1-1,1 0 1,0 1 0,0-1 0,0 0-1,0 1 1,0-1 0,0 0 0,0 1-1,1-1 1,-1 0 0,0 1-1,1-1 1,-1 0 0,1 0 0,-1 0-1,1 1 1,0-1 0,-1 0 0,1 0-1,1 1 1,0-1 48,-1 0-1,1 0 0,0 0 1,0 0-1,0 0 1,0 0-1,0-1 1,0 1-1,0-1 0,0 1 1,0-1-1,0 0 1,4 0-1,5 0 50,-1-1-1,1-1 1,0 0 0,19-6-1,1-3-309,0-1 0,-1-1 0,-1-2 0,0-1-1,-1-2 1,0 0 0,41-38 0,-55 42-485,-21 20 989,-23 24 573,6-2 485,-38 61 0,53-74-1113,1 0-1,1 0 1,0 0 0,1 1-1,1 0 1,-6 26-1,10-37-91,1 0 0,-1 0 0,1-1 0,0 1 0,0 0 0,1 0-1,-1-1 1,1 1 0,0 0 0,0-1 0,1 1 0,-1-1 0,1 1-1,0-1 1,0 0 0,4 6 0,-4-7 5,1-1-1,-1 1 1,0-1 0,1 0-1,0 0 1,-1 0 0,1 0-1,0-1 1,0 1-1,0-1 1,0 0 0,0 0-1,0 0 1,1 0 0,-1 0-1,0-1 1,0 1 0,1-1-1,-1 0 1,0 0 0,1 0-1,-1 0 1,0-1 0,4 0-1,-3 0 21,1 0 0,-1 0 0,1-1 0,-1 1 0,0-1 0,0 0 1,0 0-1,0 0 0,0-1 0,0 1 0,-1-1 0,1 0 0,-1 0 0,3-4 0,-2 2 16,0-1 1,0 1 0,-1-1-1,1 0 1,-1 0 0,-1-1-1,1 1 1,1-10 0,0-3-13,-1-1 1,-1 1 0,-1 0 0,-1-1 0,-3-30 0,1 30-658,-1 1-1,-1-1 1,-1 0 0,-1 1-1,-13-31 1,20 45-37,6-6-108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16908,'-7'36'465,"2"-1"0,1 2 0,1-1 0,2 0 0,2 1 0,1-1 0,9 42 0,-9-67-417,0 0 0,1 0 0,0-1-1,1 0 1,0 0 0,1 0-1,7 12 1,-11-20-42,1 0 0,-1 0 0,0 0 0,1 0 0,0 0 0,0 0 0,-1-1 0,1 1 0,0-1 0,0 1 0,0-1 0,1 1 0,-1-1-1,0 0 1,0 0 0,1 0 0,-1-1 0,1 1 0,-1 0 0,0-1 0,1 1 0,-1-1 0,1 0 0,-1 0 0,1 0 0,-1 0 0,1-1 0,-1 1 0,1-1 0,-1 1 0,1-1 0,-1 0 0,0 0 0,1 0 0,-1 0 0,0 0 0,4-3 0,2-2 4,1-1 1,-1 0-1,0 0 1,-1-1-1,0 0 1,0 0-1,-1-1 1,0 0-1,5-10 1,7-15 48,15-41 1,-21 44 85,-1 1 1,-1-1-1,-2-1 1,8-60 0,-18 68 66,1 24-205,1 0 0,0 0 0,0-1 1,0 1-1,0 0 0,0 0 0,0-1 1,-1 1-1,1 0 0,0 0 0,0-1 1,0 1-1,-1 0 0,1 0 0,0 0 0,0 0 1,0-1-1,-1 1 0,1 0 0,0 0 1,0 0-1,-1 0 0,1 0 0,0 0 1,-1 0-1,1 0 0,0 0 0,0 0 0,-1 0 1,1 0-1,0 0 0,-1 0 0,1 0 1,0 0-1,0 0 0,-1 0 0,-1 1 20,0 1-1,1-1 0,-1 0 0,0 1 0,1 0 0,-1-1 1,1 1-1,0 0 0,-1 0 0,1 0 0,0 0 0,0 0 1,0 0-1,-1 4 0,-3 11 11,0 1 0,1-1 0,0 1 0,2 0 0,0 0 0,1 0 0,1 0 0,2 20 0,-1-23-95,2 0 0,-1 0 0,2 0 0,0 0 1,1 0-1,1-1 0,0 0 0,1 0 0,15 24 1,-18-33-50,0 1 0,0-1 0,1 0 0,0-1 0,-1 1 0,12 7 0,-14-11 85,1 1 0,0-1 0,0 1 1,-1-1-1,1 0 0,0 0 0,0 0 0,0-1 0,0 1 0,0-1 0,0 0 0,1 1 0,-1-1 0,0-1 0,0 1 0,0 0 1,4-2-1,-1 0-40,-1 0 0,1-1 1,0 0-1,6-4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9 181 15259,'-9'1'1439,"10"2"144,0-2-1405,0-1 0,1 1 0,-1-1 0,1 1 1,-1-1-1,1 0 0,-1 1 0,1-1 0,-1 0 1,1 0-1,1 0 0,16-1 68,-1-1 0,0-1-1,1-1 1,-1 0 0,-1-1-1,1-1 1,-1-1 0,0 0 0,0-1-1,-1-1 1,0-1 0,-1 0 0,0-1-1,25-23 1,-38 31-235,0 1 0,0-1 0,0 0 0,0 0 0,0 0 0,-1 0 1,1 0-1,-1 0 0,0 0 0,0-1 0,1-2 0,-2 5-9,0 0 0,0 0 0,0 0 0,0 0 0,0 0 0,0-1 0,0 1 0,0 0 0,-1 0 0,1 0 1,0 0-1,-1 0 0,1 0 0,-1 1 0,1-1 0,-1 0 0,1 0 0,-1 0 0,0 0 0,1 0 0,-1 1 0,0-1 0,1 0 0,-1 1 1,0-1-1,0 0 0,0 1 0,0-1 0,0 1 0,0-1 0,0 1 0,0 0 0,0-1 0,0 1 0,0 0 0,0 0 0,0 0 0,-2 0 1,-3-1-1,-1 1 1,1 1-1,-1-1 1,1 1-1,0 0 1,-1 0-1,1 1 1,0 0-1,0 0 1,0 1 0,0-1-1,0 1 1,0 1-1,-7 5 1,-2 2-5,0 0 0,1 1 0,-24 27 0,27-25 0,0 0 1,1 0-1,1 1 0,0 0 0,-7 17 0,13-24-9,-1 0 0,2 0 0,-1 0 0,1 1-1,0-1 1,1 0 0,0 1 0,1 0 0,-1-1 0,1 1-1,1-1 1,2 12 0,-3-17-50,1 0 0,0 1-1,1-1 1,-1 0 0,0 0-1,1 0 1,0 0 0,-1-1-1,1 1 1,0 0 0,1-1-1,-1 1 1,0-1 0,1 0 0,4 4-1,-5-5 43,0 0-1,0 0 0,0 0 1,1 0-1,-1 0 0,0-1 1,1 1-1,-1 0 1,0-1-1,1 0 0,-1 0 1,1 0-1,-1 0 0,1 0 1,-1 0-1,0-1 1,1 1-1,-1-1 0,1 1 1,-1-1-1,0 0 0,3-1 1,2-3-14,0 0 0,0 0 0,0 0 0,-1-1 0,0 0 0,0 0 1,-1 0-1,6-9 0,19-30-307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15627,'-20'67'5617,"4"12"-4129,13-64-1441,2 0-1,-1 1 1,2-1 0,0 0 0,1 0 0,1 0-1,0 0 1,7 24 0,-8-35-32,0 0 0,1 0 0,0-1 0,-1 1 0,1 0 0,1-1 0,-1 1 1,0-1-1,1 0 0,0 0 0,0 0 0,0 0 0,0 0 0,0-1 0,1 1 0,-1-1 0,6 3 0,-4-4 0,0 1 0,0-1 0,0 1 1,0-2-1,0 1 0,0 0 0,1-1 0,-1 0 0,0 0 0,0-1 0,1 1 0,4-3 0,7-1 34,0-2-1,0 0 1,-1-1 0,0 0 0,0-2-1,27-19 1,-34 21-12,-8 6-28,0 0-1,1-1 0,-1 1 1,1 0-1,-1 0 1,1 0-1,0 0 1,-1 0-1,1 0 0,0 0 1,0 1-1,0-1 1,-1 1-1,1-1 0,0 1 1,3-1-1,-4 3-3,0-1-1,0 1 0,0 0 1,0 0-1,0-1 0,-1 1 1,1 0-1,0 0 0,-1 0 1,0 0-1,1 0 0,-1-1 1,0 1-1,0 0 0,0 3 1,2 9 3,-1-11-5,1-1 0,-1 1 1,0-1-1,1 1 0,0-1 1,0 0-1,-1 1 1,1-1-1,1 0 0,-1 0 1,0 0-1,0-1 1,1 1-1,-1 0 0,1-1 1,-1 0-1,1 1 0,0-1 1,0 0-1,-1-1 1,1 1-1,0 0 0,0-1 1,0 1-1,4-1 1,7 1-6,0-1 0,1 0 1,25-4-1,-16 0-65,27-9-1,-28 6-843,31-4 0,-54 11 869,0 0 0,0 0 0,0 0 0,0 0 0,0 0 0,0 0 0,0 0 0,0 0 0,0-1 0,0 1 0,0 0-1,0 0 1,0 0 0,0 0 0,0 0 0,0 0 0,0 0 0,0 0 0,0 0 0,0 0 0,0 0 0,0-1-1,0 1 1,0 0 0,0 0 0,0 0 0,0 0 0,0 0 0,0 0 0,0 0 0,0 0 0,0 0 0,0 0 0,0 0-1,0-1 1,1 1 0,-1 0 0,0 0 0,0 0 0,0 0 0,0 0 0,0 0 0,0 0 0,0 0 0,0 0 0,0 0-1,0 0 1,0 0 0,1 0 0,-1 0 0,0 0 0,0 0 0,0 0 0,0 0 0,0 0 0,0 0 0,0 0 0,0 0-1,0 0 1,0 0 0,1 0 0,-1 0 0,0 0 0,-2-3-62,-2-5-534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14531,'15'-5'424,"0"-1"0,0-1 0,0 0 0,-1-1-1,-1 0 1,15-12 0,-16 12-177,51-37 78,-2-2 0,-1-3-1,61-69 1,-105 99-289,-16 20-35,0 0-1,0 1 1,0-1 0,0 0 0,0 0 0,0 0-1,0 0 1,0 0 0,0 0 0,0 0-1,-1 0 1,1 0 0,0 0 0,0 0 0,0 0-1,0 0 1,0 0 0,0 0 0,0 0-1,0 0 1,0-1 0,0 1 0,0 0 0,0 0-1,-1 0 1,1 0 0,0 0 0,0 0-1,0 0 1,0 0 0,0 0 0,0 0 0,0 0-1,0 0 1,0 0 0,0 0 0,0 0-1,0 0 1,0-1 0,0 1 0,0 0 0,0 0-1,-31 30 40,6 1-22,-40 67-1,53-78-17,2 1 0,1 0 0,0 0 0,-10 43 0,17-59-25,1 1-1,1-1 1,-1 0 0,1 0-1,0 1 1,0-1-1,0 0 1,1 1 0,1 5-1,-2-10-1,1 1 0,0-1 1,-1 0-1,1 0 0,0 1 0,-1-1 0,1 0 0,0 0 0,0 0 0,0 0 0,0 0 0,0 0 0,0 0 0,0 0 0,1 0 0,-1 0 0,0-1 0,0 1 0,1 0 0,-1-1 0,0 1 0,1-1 1,-1 1-1,1-1 0,-1 0 0,1 0 0,-1 0 0,0 0 0,1 0 0,-1 0 0,1 0 0,-1 0 0,1 0 0,-1-1 0,0 1 0,3-1 0,20-9-182,2-8-67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20324,'-1'-4'1601,"1"7"-1097,0-1 8,1 3-848,-1-2 392,0-1-120,-1-2-216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107 577 7906,'-6'4'906,"0"0"0,-1 0 0,1 0-1,-9 2 1,12-4-434,0-1-1,-1 0 1,1 1-1,-1-1 1,1-1-1,-1 1 0,1-1 1,-1 1-1,1-1 1,-7 0-1,9-1-354,1 1-1,-1-1 1,0 1-1,0-1 0,0 1 1,1-1-1,-1 1 1,0-1-1,0 0 1,1 1-1,-1-1 1,1 0-1,-1 0 1,0 0-1,1 1 1,0-1-1,-1 0 1,1 0-1,0 0 1,-1 0-1,1 0 1,0 0-1,0 0 0,0 0 1,-1 0-1,1 0 1,0 0-1,1-1 1,2-31 995,-3 30-970,50-213 1222,-16 79-1264,-19 81-64,-9 35-35,0-1 0,-2 0-1,0 0 1,0-29 0,-27 156-141,20-89 138,-18 131 4,19-119-3,0-1 1,2 1-1,5 37 0,1-106 117,4-130-125,-19 191-312,-28 134 49,6-34 128,18-73-124,8-29-182,-6 32-1,15-55-3490,9-17 2848,-4-3-61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19 168 14363,'15'-3'413,"-1"-1"-1,0-1 0,0 0 1,0-1-1,0 0 1,-1-1-1,0 0 1,0-1-1,-1-1 1,0 0-1,-1-1 1,0 0-1,16-19 1,-26 28-376,0 0 1,0 0 0,0 0-1,-1 0 1,1-1-1,0 1 1,0 0 0,-1-1-1,1 1 1,-1-1-1,0 1 1,1 0 0,-1-1-1,0 1 1,0-1 0,0 1-1,0-1 1,0 1-1,0-1 1,0 1 0,0-1-1,-2-2 1,2 3-3,-1 0 1,0-1-1,0 1 0,0 0 1,-1 0-1,1 0 1,0 0-1,0 0 0,-1 1 1,1-1-1,0 0 0,-1 1 1,1-1-1,0 0 1,-1 1-1,1 0 0,-1-1 1,1 1-1,-1 0 1,1 0-1,-1 0 0,-1 0 1,-7 0 32,1 1 0,-1 0 0,1 1-1,0-1 1,0 2 0,0 0 0,0 0 0,0 0 0,0 1 0,1 1 0,-1-1 0,1 1 0,0 1 0,1-1 0,0 1 0,-1 1 0,2-1 0,-1 1 0,1 1 0,-10 13 0,15-19-62,0 1-1,-1-1 1,1 0 0,0 1 0,0-1 0,1 1 0,-1-1 0,0 1 0,1-1-1,-1 1 1,1 0 0,0-1 0,0 1 0,0 0 0,0-1 0,1 1 0,-1-1 0,1 1-1,0 3 1,1-3 3,0 0-1,-1 0 1,1-1-1,0 1 0,0 0 1,1-1-1,-1 1 1,0-1-1,1 0 1,0 0-1,-1 0 1,1 0-1,3 2 0,7 1 1,-1 1 0,0-2 0,1 1 0,0-2 0,0 0 0,20 2 0,-14-2-257,1-2 0,33-2-1,-47 1 171,-1 0-1,1-1 1,-1 0 0,1 0-1,-1-1 1,0 1-1,0-1 1,0 0-1,1 0 1,-2-1-1,1 0 1,0 0 0,-1 0-1,6-5 1,-7-1-346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15827,'5'23'1921,"-1"4"-1193,2 9-224,1 2 896,3 3-535,0 1-81,4-7-160,5 1-160,2-10-288,1-3-184,-1-11-712,2-5-296,-7-7 824,-7-2-153,-18-3-151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38 608 14939,'0'7'2137,"8"-1"-1169,18-6-240,16 0 1168,15-6-559,7-2-153,8-6-256,3-4-184,-4-3-584,-2-5-216,-16-4-632,-17-2-424,-23-8 840,-12-3-200,-29-5-192</inkml:trace>
  <inkml:trace contextRef="#ctx0" brushRef="#br0" timeOffset="1">0 110 18180,'2'-9'1840,"12"-7"-1160,5-1-303,7-2 815,4 4-200,7 0-384,3 4-272,3 6-536,2 3-408,-2 3 1640,0 2-1048,4 1-16,-3 0-32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14723,'-4'33'1159,"0"-8"-335,0 1 0,2-1 0,1 1 0,4 43 0,-2-67-755,-1 0 1,1 0-1,-1 0 0,1 0 1,-1 0-1,1 0 1,0 0-1,0 0 1,0 0-1,0 0 1,0-1-1,1 1 1,-1 0-1,1-1 0,-1 1 1,1-1-1,-1 1 1,1-1-1,0 0 1,-1 1-1,1-1 1,0 0-1,0 0 1,0-1-1,0 1 0,0 0 1,0-1-1,0 1 1,0-1-1,0 1 1,1-1-1,-1 0 1,0 0-1,0 0 1,0 0-1,0-1 0,0 1 1,0 0-1,3-2 1,7-1 14,0 0 1,0-1 0,-1-1-1,1 1 1,13-9 0,41-30 166,-45 28-225,0 1 0,25-11 0,-46 25-26,1-1 0,-1 1 0,0 0 0,0 0 0,1 0 0,-1 0 0,0 0 0,1 0 0,-1 0 0,0-1 0,0 1 0,1 0 0,-1 0 0,0 0 0,1 0 0,-1 0 0,0 0 0,0 0 0,1 0 0,-1 1 0,0-1 0,1 0 0,-1 0 0,0 0 0,0 0 0,1 0 0,-1 0 0,0 0 0,0 1 0,1-1 0,-1 0 0,0 0 0,0 0 0,1 1 0,0 12 13,-9 23 39,5-27-25,2-5-23,0 1 32,0 1 0,0-1 0,0 1 0,1-1 0,-1 0 1,2 7-1,-1-10-25,0-1 1,0 0-1,1 0 1,-1 0-1,0 0 1,1 0-1,-1 0 1,1 0-1,-1 0 1,1 0 0,0-1-1,-1 1 1,1 0-1,0 0 1,0 0-1,-1-1 1,1 1-1,0 0 1,0-1-1,0 1 1,0-1-1,0 1 1,0-1-1,0 1 1,0-1 0,0 0-1,0 0 1,0 1-1,0-1 1,0 0-1,0 0 1,0 0-1,1 0 1,-1 0-1,0 0 1,0 0-1,2-1 1,7-1 36,1 0 0,-1-1 0,1 0 0,-1 0 0,0-1 0,13-7 0,57-37 48,-62 37-99,1-2-21,-6 4-49,1 1 1,-1 1-1,20-8 1,-33 14 60,1 1 0,0 0 0,-1-1 0,1 1 0,-1 0 1,1 0-1,0 0 0,-1-1 0,1 1 0,0 0 0,-1 0 1,1 0-1,0 0 0,-1 0 0,1 0 0,0 0 0,-1 1 1,1-1-1,-1 0 0,1 0 0,0 0 0,-1 1 0,1-1 1,-1 0-1,1 1 0,0-1 0,0 1 0,0 0-2,-1 0 0,1 0-1,-1 0 1,0 1 0,1-1 0,-1 0-1,0 0 1,0 0 0,1 0 0,-1 1-1,0-1 1,0 0 0,0 0 0,-1 2-1,-1 9-41,-1 0 0,-6 18 0,4-15 53,4-14 10,1 0-1,0 0 0,0 0 0,-1 0 1,1-1-1,0 1 0,0 0 1,0 0-1,0 0 0,0 0 0,0 0 1,0 0-1,0 0 0,1 0 0,-1 0 1,0 0-1,0-1 0,1 1 1,0 1-1,-1-2-38,0 1-1,1-1 1,-1 0 0,1 0 0,-1 0 0,1 0 0,-1 1 0,1-1-1,-1 0 1,1 0 0,-1 0 0,0 0 0,1 0 0,-1 0-1,1 0 1,-1 0 0,1-1 0,-1 1 0,1 0 0,-1 0-1,1 0 1,-1 0 0,1 0 0,-1-1 0,1 1 0,3-2-184,-1-1 0,1 1 0,-1 0-1,0-1 1,0 0 0,6-6 0,5-11-158,0-4-131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13403,'-7'76'2990,"3"117"0,5-115-1453,-12 107 1,2-126-596,-30 99 1,88-349-166,9-28-1587,-47 184 582,3 0-1,0 1 0,3 1 0,20-32 0,-30 53 142,1 0 0,1 1-1,0 0 1,1 1 0,0 0-1,12-9 1,-19 16 76,0 0-1,1 1 1,0 0-1,0 0 1,-1 0 0,1 0-1,0 0 1,1 1 0,-1 0-1,0 0 1,0 0 0,1 0-1,-1 1 1,0-1-1,1 1 1,-1 0 0,0 1-1,1-1 1,-1 1 0,0-1-1,0 2 1,1-1-1,5 3 1,-8-3 13,1 0-1,-1 0 0,0 0 1,1 0-1,-1 1 1,0-1-1,0 1 1,0 0-1,0 0 0,0 0 1,0 0-1,-1 0 1,1 0-1,-1 0 1,1 0-1,-1 0 1,0 1-1,0-1 0,1 4 1,-1-2 5,-1 0 0,1-1 1,-1 1-1,0 0 0,0-1 0,-1 1 0,1 0 1,-1-1-1,0 1 0,0 0 0,0-1 0,-2 5 1,-2 3 38,0-2 0,0 1 0,-2 0-1,1-1 1,-1 0 0,0-1 0,-1 0 0,-10 9 0,6-6 71,-1-2 0,-1 0-1,-15 8 1,23-14-101,-1 0 1,1 0-1,-1 0 0,0-1 0,0 0 1,0 0-1,0-1 0,0 0 0,-9 0 1,15-1-64,0 0 1,1 0 0,-1 0 0,0 0-1,0 0 1,0 0 0,1 0-1,-1 0 1,0 0 0,0 0-1,1 0 1,-1-1 0,0 1 0,0 0-1,1-1 1,-1 1 0,0 0-1,1-1 1,-1 1 0,1-1-1,-1 1 1,0-1 0,1 1 0,-1-1-1,1 0 1,-1 1 0,1-1-1,-1-1 1,1 1-14,0 0-1,0 0 0,0-1 1,0 1-1,1 0 1,-1 0-1,0 0 1,1-1-1,-1 1 0,1 0 1,-1 0-1,1 0 1,0 0-1,-1 0 1,3-2-1,5-7-260,1 1 1,16-14 0,-23 21 296,36-30-691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64 231 14731,'0'1'109,"1"0"0,-1-1 1,0 1-1,1 0 0,-1 0 0,0-1 0,1 1 0,-1 0 1,0 0-1,0-1 0,0 1 0,0 0 0,0 0 0,0 0 1,0-1-1,0 1 0,0 0 0,0 0 0,0 0 0,-1-1 1,1 1-1,0 0 0,-1 0 0,-9 22 479,6-16-52,-30 72 3281,30-69-3585,1 0-1,1 0 0,0 0 1,0 1-1,1-1 0,-1 12 1,2-20-211,0-1-1,0 0 1,0 1 0,0-1 0,0 0 0,0 1 0,0-1-1,1 0 1,-1 1 0,0-1 0,1 0 0,-1 1-1,1-1 1,-1 0 0,1 0 0,0 0 0,-1 1 0,1-1-1,0 0 1,0 0 0,0 0 0,0 0 0,0 0 0,0 0-1,0-1 1,0 1 0,0 0 0,0-1 0,1 1-1,-1 0 1,0-1 0,0 1 0,1-1 0,-1 0 0,0 1-1,1-1 1,-1 0 0,0 0 0,1 0 0,1 0 0,2-1-9,-1 0 0,1 0-1,-1 0 1,1 0 0,-1-1 0,0 0 0,1 0 0,-1 0 0,0 0 0,7-6 0,2-4-63,-1 0-1,0-1 0,0-1 0,-1 0 0,-1 0 1,-1-1-1,0 0 0,0-1 0,-2 0 0,0 0 1,7-28-1,-13 43 36,-1 0 1,1 0-1,-1 0 1,1 0-1,-1 0 1,0 0-1,0 0 1,0 0-1,1 0 1,-1-1-1,0 1 1,0 0 0,-1 0-1,1 0 1,0 0-1,0 0 1,0 0-1,-1 0 1,0-2-1,0 3 10,0 1 1,1-1-1,-1 1 0,0 0 1,0-1-1,1 1 0,-1 0 1,0-1-1,1 1 0,-1 0 1,1 0-1,-1 0 0,1-1 1,-1 1-1,1 0 0,0 0 1,-1 0-1,1 0 0,0 0 1,0 0-1,-1 0 0,1 1 1,-5 14 55,1 1 1,-4 25 0,7-36-21,1 0 1,0 1 0,-1-1-1,2 0 1,-1 1 0,1-1-1,0 0 1,0 0 0,1 1 0,2 6-1,-3-11-16,0-1-1,0 1 0,0 0 1,0-1-1,0 1 0,0-1 1,0 0-1,1 1 0,-1-1 1,1 0-1,-1 1 1,1-1-1,-1 0 0,1 0 1,-1 0-1,1-1 0,0 1 1,0 0-1,2 0 0,-1 0 3,0-1 0,1 0-1,-1 1 1,1-1-1,-1-1 1,1 1 0,-1 0-1,0-1 1,7-2 0,1-1 1,0 0 1,0-1 0,-1 0-1,0-1 1,12-9 0,1-3-104,-2-1 0,-1-1 1,0-1-1,-1 0 1,-1-2-1,-2 0 0,0-1 1,-1 0-1,-2-1 1,20-49-1,-31 67 20,0 0 0,0 0-1,-1 0 1,0-1 0,0 1-1,-1-1 1,0-9 0,0 15 52,0 1-1,0 0 1,0 0 0,0 0 0,-1 0 0,1 0-1,-1-1 1,1 1 0,0 0 0,-1 0 0,0 0 0,1 0-1,-1 0 1,0 0 0,1 0 0,-1 1 0,0-1-1,0 0 1,0 0 0,-1-1 0,0 2 11,0-1 0,1 1 0,-1 0 0,0 0 1,1 0-1,-1 0 0,0 0 0,1 0 0,-1 0 0,0 1 0,1-1 1,-1 1-1,0-1 0,1 1 0,-1-1 0,1 1 0,-1 0 0,1 0 0,-3 1 1,-6 5 85,1 0 1,-1 0 0,1 1 0,0 0 0,1 1 0,0 0 0,0 0 0,-8 14 0,7-9 54,1 0 1,0 1 0,1 0-1,0 1 1,-6 22 0,11-30-115,1 0 0,-1 0 0,1 1 0,1-1 0,-1 0 0,2 1 0,-1-1 0,1 0 0,3 12 0,-4-17-91,1 0 0,0 0 0,0-1 0,0 1 0,0-1 0,0 1 0,1-1 0,-1 1 0,1-1 0,-1 0 0,1 1-1,0-1 1,0 0 0,0 0 0,0-1 0,1 1 0,-1 0 0,0-1 0,1 1 0,-1-1 0,1 0 0,-1 0 0,1 0 0,0 0 0,-1 0 0,1 0 0,0-1 0,0 1 0,0-1 0,3 0 0,5-1-151,0 0 0,0-1 0,-1-1 0,1 0 0,-1 0 0,0-1 0,0 0 0,0-1 0,10-6 0,-13 8 83,42-23-643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16812,'-9'5'653,"-10"3"69,2 1-1,-1 1 1,1 1-1,0 0 1,-20 20-1,35-30-654,1 1 0,-1-1 0,1 1 0,-1 0 0,1-1 0,0 1 0,0 0 0,0 0 0,0 0 0,0 0 0,0 0 0,1 0 0,-2 3 0,2-4-59,1 0-1,-1 0 1,0 0-1,0 0 1,0 1 0,0-1-1,1 0 1,-1 0 0,1 0-1,-1 0 1,1 0-1,-1 0 1,1-1 0,-1 1-1,1 0 1,0 0 0,-1 0-1,1 0 1,0-1-1,0 1 1,0 0 0,0-1-1,-1 1 1,1 0-1,0-1 1,0 1 0,0-1-1,2 1 1,49 16-779,-39-14 466,1 1 1,-1 0 0,-1 1 0,25 12-1,-35-15 282,1 0 0,-1-1-1,0 1 1,0 0-1,0 0 1,0 0 0,0 0-1,0 1 1,0-1 0,0 1-1,-1-1 1,1 1-1,-1-1 1,0 1 0,0 0-1,0-1 1,0 1-1,0 0 1,-1 0 0,1 0-1,-1 0 1,0 0 0,0 0-1,0-1 1,0 1-1,0 0 1,-2 6 0,1-4 78,-1-1 0,0 1 0,0-1 0,0 0 1,0 1-1,-1-1 0,1 0 0,-1 0 1,0 0-1,0-1 0,-1 1 0,1-1 0,-1 0 1,0 0-1,0 0 0,-7 4 0,-6 3 257,-1-1-1,-32 11 1,44-18-237,-11 4-96,-1 0 0,1-2 0,-1 0 0,0 0 0,0-2 0,-1 0 0,1-2 0,0 0 0,-1 0 0,-25-6 0,7-3-201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84 17316,'-3'-2'124,"-1"0"0,1 0 0,0 0 0,-1 0 0,0 1 0,1-1-1,-1 1 1,0 0 0,1 0 0,-1 1 0,0-1 0,0 1 0,0-1 0,0 1 0,0 1 0,0-1 0,0 0 0,1 1 0,-1 0 0,0 0 0,0 0 0,1 0 0,-1 1 0,0 0 0,1-1 0,-1 1 0,1 0 0,0 1 0,0-1 0,0 0 0,0 1 0,0 0 0,1 0 0,-1 0 0,1 0 0,-1 0 0,1 0 0,0 1-1,0-1 1,1 1 0,-1-1 0,1 1 0,0 0 0,0-1 0,0 1 0,-1 7 0,2-9-85,0 1 0,0 0-1,1-1 1,-1 1 0,0-1-1,1 1 1,0-1 0,-1 1-1,1-1 1,0 1 0,0-1-1,0 0 1,1 0 0,-1 1-1,1-1 1,-1 0 0,1 0-1,0 0 1,-1-1 0,1 1-1,0 0 1,0-1 0,0 1-1,1-1 1,-1 1 0,0-1-1,0 0 1,1 0 0,-1 0-1,1 0 1,4 0 0,4 2 37,0-1 0,0 0 0,1-1 0,-1 0 0,0-1 0,13-1 0,-10-1-43,0 0 0,0-1-1,0-1 1,-1 0 0,1-1 0,-1-1-1,0 0 1,0 0 0,15-12 0,-18 12-77,0-1 1,-1-1-1,0 0 1,0 0 0,0 0-1,-1-1 1,-1 0-1,1-1 1,-2 0-1,1 0 1,6-16 0,-7 8-235,-12 25 90,-12 27 118,15-25 111,0 1 1,0-1 0,1 1 0,0 0 0,1 0 0,0 9 0,1-17-25,0 0 0,0 0 1,0 0-1,0-1 0,1 1 0,-1 0 0,1 0 0,-1-1 0,1 1 0,0 0 0,-1-1 1,1 1-1,0-1 0,0 1 0,0-1 0,3 3 0,-3-3-2,1 0-1,-1 0 1,1 0 0,-1-1-1,1 1 1,0-1-1,-1 1 1,1-1-1,0 0 1,0 1 0,-1-1-1,1 0 1,0 0-1,0 0 1,-1 0 0,1-1-1,0 1 1,0 0-1,-1-1 1,1 1-1,2-2 1,5-2 7,1 0-1,-1 0 1,0-1-1,0 0 1,-1-1-1,1 0 1,-1 0 0,-1-1-1,13-13 1,-3 0-208,-1 0 0,24-39 1,-34 47-9,-8 13-86,-10 20 75,3 2 274,-8 27 0,15-45-19,0 1-1,1 0 1,0 0-1,0 0 0,1 0 1,0-1-1,0 1 0,0 0 1,1 0-1,2 11 0,-3-15-26,1 0-1,0-1 0,0 1 1,0 0-1,0-1 1,0 1-1,0-1 0,0 1 1,1-1-1,-1 1 1,1-1-1,-1 0 0,1 0 1,-1 0-1,1 0 1,-1 0-1,1 0 0,0 0 1,0 0-1,0-1 1,-1 1-1,1-1 0,0 1 1,0-1-1,0 0 1,0 0-1,0 1 0,0-1 1,0-1-1,0 1 1,0 0-1,1-1 0,7-1 34,-1 0 0,0 0 0,0-1 0,0 0 0,10-5 0,-7 2-97,0 0-1,-1 0 1,0-1 0,0-1-1,0 0 1,-1 0 0,0-1-1,-1 0 1,0-1 0,9-12-1,-15 13-245,-7 7-18,-11 12-163,-9 21-786,24-30 1219,-1-1-1,1 1 0,-1-1 0,1 1 0,0-1 0,0 1 0,-1-1 0,1 1 1,0-1-1,0 1 0,-1-1 0,1 1 0,0 0 0,0-1 0,0 1 0,0-1 1,0 1-1,0 0 0,0-1 0,0 1 0,0-1 0,0 1 0,0 0 0,0-1 1,1 1-1,-1-1 0,0 1 0,0-1 0,1 1 0,-1-1 0,0 1 0,1-1 1,-1 1-1,0-1 0,1 1 0,-1-1 0,1 1 0,-1-1 0,1 0 0,-1 1 1,1-1-1,-1 0 0,1 1 0,-1-1 0,1 0 0,-1 0 0,1 1 0,-1-1 1,1 0-1,0 0 0,-1 0 0,1 0 0,-1 0 0,1 0 0,0 0 0,-1 0 1,1 0-1,-1 0 0,1 0 0,0-1 0,23-2-483,11-8-161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1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15739,'0'7'1577,"-2"-1"-1161,2 5-200,0 6 728,0 6-456,0 4-160,-2 5-200,2 1-152,0 1-312,0-4-96,-1-7-248,-2-4-88,0-12 776,-1-2-312,-5-11-96,-2-6-40</inkml:trace>
  <inkml:trace contextRef="#ctx0" brushRef="#br0" timeOffset="1">4 103 13747,'-3'-2'1136,"11"2"-688,8 0-72,11 2 457,5-1-73,6 0-160,7 1-32,4-4-304,-2-5-296,-1-7 1896,-5-5-1680,-9-9 32,-5-3 25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15923,'-8'1'409,"-1"0"-1,1 0 1,-1 1-1,1 0 0,-1 0 1,1 1-1,0 0 1,0 1-1,0-1 0,-10 8 1,9-5-32,0 0-1,0 1 1,1 0 0,0 0 0,0 1 0,0 0 0,-10 16-1,17-23-349,0 0 0,1 0 0,-1 1 1,0-1-1,0 0 0,1 1 0,-1-1 0,1 1 0,0-1 0,-1 1 0,1-1 0,0 0 0,0 1 0,0-1 0,0 1 0,0-1 0,0 1 0,0-1 0,0 1 0,1-1 0,-1 1 0,1-1 1,-1 1-1,1-1 0,-1 0 0,1 1 0,0-1 0,0 0 0,0 0 0,0 1 0,0-1 0,0 0 0,0 0 0,1 1 0,5 4-55,1-1 1,-1 0-1,1 0 0,15 6 0,1 1-129,-18-8 111,47 31-350,-49-32 356,-1 0 0,1 0 0,-1 0 0,0 0-1,0 1 1,0-1 0,-1 1 0,1 0 0,-1-1 0,0 1 0,3 8 0,-5-11 37,0 1-1,1-1 1,-1 0-1,0 0 1,0 0-1,0 0 1,-1 1-1,1-1 0,0 0 1,0 0-1,-1 0 1,1 0-1,0 0 1,-1 0-1,1 0 1,-1 0-1,1 0 1,-1 0-1,0 0 1,0 0-1,1 0 1,-1 0-1,0 0 0,0 0 1,0-1-1,0 1 1,0 0-1,0-1 1,0 1-1,0-1 1,0 1-1,0-1 1,0 1-1,0-1 1,0 0-1,0 1 0,-1-1 1,1 0-1,-2 0 1,-5 1-5,-1 1 1,1-2-1,-1 1 1,-8-2 0,17 1 1,-44-5-859,42 5 818,-1 0 0,1-1 0,0 1 0,0-1-1,0 0 1,-1 0 0,1 0 0,0 0 0,0 0-1,0 0 1,0 0 0,1-1 0,-1 1 0,0 0 0,0-1-1,-1-2 1,1-4-280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155 322 16692,'0'-4'260,"0"1"1,0-1 0,-1 0 0,1 1-1,-1-1 1,1 0 0,-1 1 0,-2-5 0,3 7-195,-1 1-1,0-1 1,1 0 0,-1 0 0,0 1 0,1-1 0,-1 0 0,0 1 0,0-1 0,0 1 0,0-1 0,0 1 0,1-1 0,-1 1-1,0 0 1,0-1 0,0 1 0,0 0 0,0 0 0,0 0 0,0-1 0,0 1 0,0 0 0,0 1 0,0-1 0,0 0 0,0 0-1,0 0 1,0 0 0,0 1 0,0-1 0,0 1 0,0-1 0,-1 1 0,-7 3 175,0 1-1,0 0 1,1 0 0,-1 1 0,1 0 0,1 1-1,-1 0 1,1 0 0,0 0 0,1 1-1,-1 0 1,-9 17 0,16-24-213,-1 0 0,0 0 1,0 0-1,1 0 0,-1 0 0,1 0 1,-1 1-1,1-1 0,0 0 0,-1 0 0,1 1 1,0-1-1,0 0 0,0 1 0,0-1 1,0 0-1,0 0 0,0 1 0,1 1 1,-1-2-16,1-1 0,-1 1 1,1 0-1,-1-1 0,1 1 0,0-1 1,-1 1-1,1-1 0,0 0 1,-1 1-1,1-1 0,0 0 1,-1 1-1,1-1 0,0 0 1,0 0-1,0 1 0,-1-1 1,1 0-1,0 0 0,0 0 1,0 0-1,0 0 0,5-1-1,0 0 0,-1 0-1,1 0 1,-1 0 0,1-1-1,-1 0 1,1 0 0,4-4-1,11-6-32,-2-2 0,0 0 0,-1-1 0,0-1 0,-1-1 0,25-32 0,-21 21-43,-2-1 1,0-1 0,28-62-1,-44 83 52,1 1 0,-1-1-1,0 0 1,-1 0 0,2-13 0,-7 9 3,-5 14 4,-12 19 13,9-4 29,1 1 1,0 0-1,1 1 0,0 0 0,2 0 0,0 1 0,2 0 0,-1 0 1,2 0-1,1 1 0,1 0 0,-1 30 0,3-45-22,1-1 0,-1 1 0,1 0 0,0 0 0,0-1 0,0 1 0,1-1-1,-1 1 1,1-1 0,0 0 0,3 5 0,-3-7-13,-1-1 0,0 1 0,0-1-1,1 1 1,-1-1 0,1 0 0,0 0 0,-1 0 0,1 0-1,0 0 1,-1 0 0,1 0 0,0 0 0,0-1 0,0 1-1,0-1 1,0 1 0,0-1 0,0 0 0,0 0 0,0 0-1,0 0 1,0 0 0,0 0 0,0 0 0,0-1 0,-1 1-1,4-2 1,2-1-21,0 0 0,0 0 1,-1-1-1,1 1 0,-1-2 0,0 1 0,0-1 0,0 0 1,-1 0-1,0 0 0,0-1 0,5-8 0,8-10-202,22-45-1,-35 59 121,0 1 0,0-1 0,-1 0 0,0 0 0,4-18 1,-14 34 5,-3 10 146,6-8 8,1 0 0,0-1 0,0 1 0,1 0 0,0 0 0,0 0 0,0 0 0,2 15 0,0-20-36,-1 0 1,1 0 0,0 1 0,-1-1 0,2 0 0,-1 0-1,0 0 1,0 0 0,1-1 0,0 1 0,0 0 0,-1 0-1,1-1 1,1 0 0,-1 1 0,0-1 0,1 0 0,-1 0-1,1 0 1,0 0 0,-1 0 0,1-1 0,0 1 0,4 0-1,2 1 11,0 0 0,1-1 0,-1 0 0,1-1 0,-1 0 0,1-1 1,-1 0-1,15-2 0,9-3 6,37-10 0,-44 8-27,0 1 0,33-2 0,-57 7-10,1 1 1,0 0-1,-1 0 1,1 1-1,0-1 1,-1 1-1,1-1 1,-1 1-1,1 0 1,-1-1-1,1 1 1,-1 1-1,4 1 1,-2 1-15,0-1 0,0 1 0,0 0 0,0 0 0,4 6 0,-8-9 13,1 0 0,0 0 0,0 0 0,0 0 0,0 0 1,0 0-1,0 0 0,0-1 0,0 1 0,0 0 0,0-1 0,1 1 1,-1-1-1,0 1 0,0-1 0,0 0 0,1 1 0,-1-1 1,0 0-1,1 0 0,-1 0 0,0 0 0,0 0 0,1 0 1,-1 0-1,0-1 0,1 1 0,-1 0 0,0-1 0,0 1 1,0-1-1,1 1 0,-1-1 0,2-1 0,3-2 6,0 0 0,-1 0 0,1-1-1,8-10 1,7-7-54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65 16035,'1'-2'105,"-1"1"-1,1 0 0,0-1 0,-1 1 0,1 0 0,0-1 0,-1 1 0,0-1 0,1 1 0,-1-1 0,0 1 0,0-1 1,0 1-1,0-1 0,0 1 0,0-1 0,0 1 0,0 0 0,-1-1 0,1 1 0,-1-1 0,1 1 0,-1-1 1,0 0-1,-1 0 11,1 0 0,-1 0 0,0 0 0,0 1 0,0-1 0,0 1 0,0 0 0,0-1 0,0 1 1,0 0-1,-1 0 0,1 0 0,-4 0 0,-3-2 113,1 2 1,-1-1-1,0 1 0,0 1 0,-1-1 1,1 2-1,-12 1 0,7 1-123,1 1-1,1 0 0,-1 1 1,1 1-1,-1 0 0,2 1 0,-1 0 1,1 0-1,0 1 0,0 1 0,-15 17 1,5-4 17,1 1 0,1 1 0,2 0 0,-18 33 0,28-46-82,1 0 0,0 1 0,0-1 0,2 1 0,-1 1 0,2-1-1,-1 0 1,2 1 0,0 0 0,0-1 0,1 15 0,1-24-31,0 0 0,0 0 1,1 0-1,-1 0 0,1 0 1,0 0-1,0 0 0,0-1 0,0 1 1,0 0-1,1-1 0,-1 1 1,1-1-1,-1 1 0,1-1 0,0 0 1,0 0-1,0 0 0,3 3 1,-1-3-4,1 0 1,-1 1 0,0-1 0,1-1 0,-1 1 0,1-1 0,-1 0 0,1 0 0,-1 0 0,1 0 0,5-1-1,5 0 2,0-1 0,0 0-1,1-1 1,-1-1-1,-1 0 1,24-9-1,-23 6 1,0-1-1,0 0 0,-1-1 0,15-10 1,-25 16-11,0-1 1,0 0-1,0-1 1,0 1-1,0-1 1,-1 0 0,0 0-1,0 0 1,0 0-1,0 0 1,0-1-1,-1 1 1,0-1-1,0 1 1,0-1-1,2-10 1,-4 14 0,0 0 0,0 1 0,1-1 0,-1 0 0,0 0 0,0 0 0,0 0 0,0 0 0,0 0 0,0 0-1,-1 0 1,1 0 0,0 0 0,0 0 0,-1 0 0,1 0 0,-1 0 0,1 1 0,0-1 0,-1 0 0,0 0 0,1 0 0,-1 1 0,1-1 0,-1 0 0,0 1 0,0-1 0,1 0 0,-1 1 0,0-1 0,0 1 0,0-1-1,1 1 1,-1 0 0,0-1 0,0 1 0,0 0 0,0 0 0,0-1 0,0 1 0,0 0 0,0 0 0,0 0 0,0 0 0,0 0 0,0 0 0,0 1 0,0-1 0,0 0 0,0 0 0,-1 1 0,-2 0-5,-1 1 0,1-1 0,-1 1 0,1 0 0,-1 0 0,1 1 0,0-1 0,-7 6 0,8-5 6,0 0 1,1 0 0,-1 0 0,1 1-1,0-1 1,-1 0 0,1 1-1,1 0 1,-1-1 0,1 1 0,-1 0-1,1 0 1,0 0 0,0 5 0,1-7 3,-1 0 0,2 0 1,-1 1-1,0-1 1,0 0-1,1 0 0,-1 0 1,1 0-1,0 0 1,0 0-1,0 0 0,-1 0 1,2 0-1,-1 0 1,0-1-1,0 1 0,1 0 1,-1-1-1,1 1 1,-1-1-1,1 1 0,0-1 1,-1 0-1,1 1 1,0-1-1,0 0 0,0 0 1,4 1-1,4 1 7,1 0 1,0 0-1,0-1 0,0-1 0,1 0 0,-1 0 1,0-1-1,0-1 0,0 0 0,20-4 0,-4-1 1,0-1-1,-1-1 0,32-15 1,14-15-119,-77 55-30,-8 6 126,7-13 48,0 0 0,1 1 1,0-1-1,1 1 0,-4 15 1,7-25-44,1 0 1,0-1 0,0 1 0,0-1 0,-1 1-1,1 0 1,0-1 0,0 1 0,0 0 0,0-1-1,0 1 1,0 0 0,0-1 0,0 1 0,0 0-1,0-1 1,1 1 0,-1-1 0,0 1 0,0 0-1,1-1 1,-1 1 0,0-1 0,1 1 0,-1 0-1,0-1 1,1 1 0,-1-1 0,1 0 0,-1 1-1,1-1 1,-1 1 0,1-1 0,-1 0 0,1 1-1,-1-1 1,1 0 0,0 1 0,-1-1 0,1 0-1,-1 0 1,1 0 0,0 0 0,-1 1 0,1-1-1,0 0 1,-1 0 0,1 0 0,0-1 0,-1 1-1,1 0 1,0 0 0,-1 0 0,1 0 0,0-1-1,4 0-221,0-1 0,0 0-1,0 0 1,0 0-1,8-6 1,-4 1 94,-1 0-1,1-1 1,-1 1 0,-1-1 0,8-10-1,17-27-387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15403,'-27'63'2531,"19"-47"-1967,1-1 1,1 1-1,0 0 1,1 0-1,0 1 0,-3 28 1,8-44-536,0 1 1,0 0 0,0-1 0,0 1 0,0-1-1,0 1 1,1 0 0,-1-1 0,1 1-1,-1-1 1,1 1 0,-1-1 0,1 1 0,0-1-1,0 0 1,-1 1 0,1-1 0,0 0-1,0 1 1,0-1 0,1 0 0,-1 0 0,2 2-1,0-2-60,-1 0-1,1 0 1,0 0-1,-1-1 0,1 1 1,0-1-1,-1 1 1,1-1-1,0 0 1,0 0-1,-1 0 0,6-1 1,1 0-251,0-1 0,0-1 0,-1 1-1,1-1 1,-1-1 0,1 0 0,10-6 0,-9 2-55,-1 0 0,1-1 0,-1 0-1,-1 0 1,0-1 0,0 0 0,7-14-1,10-16-124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15531,'-22'31'711,"2"2"0,2 0 1,0 1-1,3 1 0,0 1 0,3 0 0,1 1 0,2 0 0,1 0 0,-4 46 0,12-79-668,0-1 1,1 1-1,-1-1 1,0 0-1,1 1 1,0-1-1,0 0 1,1 5-1,-2-8-36,1 1 0,-1-1 0,0 1 0,0-1 0,1 0 0,-1 1 0,0-1 0,1 1 0,-1-1 0,0 1 0,1-1 0,-1 0 0,1 1 0,-1-1 0,1 0 1,-1 0-1,0 1 0,1-1 0,-1 0 0,1 0 0,0 1 0,0-1-2,0-1 0,0 1 0,0 0 0,-1 0 0,1 0 0,0-1 0,0 1 0,-1-1 0,1 1 0,0 0 0,-1-1 0,1 1 0,-1-1 0,1 1 1,0-1-1,-1 0 0,1 1 0,-1-1 0,1-1 0,3-4-19,0 0 0,-1 0-1,0-1 1,0 0 0,-1 1 0,4-13 0,6-47-342,-9 50 239,1-11-323,-2 1-1,-1-49 1,0 82 451,0 0-1,0-1 1,1 1-1,0 0 1,0-1-1,0 1 1,1-1-1,0 1 1,0-1-1,1 0 0,6 8 1,-7-10 19,1 0 1,-1 0 0,1-1-1,-1 0 1,1 0-1,0 0 1,0 0 0,0 0-1,1-1 1,-1 0-1,1 1 1,-1-2 0,1 1-1,0-1 1,-1 1-1,1-1 1,0 0 0,0-1-1,5 1 1,2-2-5,-1-1 1,0 0-1,1 0 1,-1-1-1,-1-1 1,1 0-1,0 0 0,-1-1 1,12-7-1,36-15-87,-57 27 57,-1 0 1,1-1 0,-1 1 0,0 0 0,1 0 0,-1 0 0,1 0 0,-1 0-1,1 0 1,-1 0 0,0 0 0,1 0 0,-1 0 0,1 0 0,-1 0 0,1 0-1,-1 0 1,1 0 0,-1 0 0,0 1 0,1-1 0,-1 0 0,1 0-1,-1 0 1,0 1 0,1-1 0,-1 0 0,0 0 0,1 1 0,-1-1 0,0 0-1,1 1 1,-1-1 0,0 1 0,0-1 0,0 0 0,1 1 0,-1-1 0,0 1-1,0-1 1,0 0 0,0 1 0,0-1 0,0 1 0,1-1 0,-1 1-1,0-1 1,0 0 0,0 1 0,-1-1 0,1 1 0,0-1 0,0 1 0,0-1-1,0 1 1,-6 29-59,5-29 60,-7 27-20,4-19 42,0 1-1,1 0 0,1 0 0,0 0 1,0 0-1,1 0 0,0 0 0,1 13 1,0-22-11,0 0 1,0 0 0,1 0 0,-1 0 0,0 0 0,0 0 0,1-1 0,-1 1-1,1 0 1,-1 0 0,1 0 0,-1-1 0,1 1 0,-1 0 0,1 0 0,0-1-1,-1 1 1,1-1 0,0 1 0,-1 0 0,1-1 0,0 1 0,0-1 0,1 1-1,0-1 5,-1 0-1,1 1 0,0-1 1,0 0-1,-1 0 0,1 0 1,0 0-1,0-1 0,0 1 1,-1 0-1,1-1 0,2 0 1,5-3 40,1-1-1,-1 0 1,13-9 0,-15 10-21,26-17-11,0-1 0,54-49 0,-66 41-1907,-12 14 1513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8 191 16548,'-1'10'660,"-2"3"192,2 1 0,-1-1 0,2 1 0,1 22 0,-1-33-769,1 0 0,-1 0-1,1 0 1,0-1 0,0 1 0,0 0 0,0 0 0,0-1 0,1 1-1,-1 0 1,1-1 0,-1 0 0,1 1 0,0-1 0,0 0-1,0 0 1,0 0 0,1 0 0,-1 0 0,0 0 0,1-1 0,-1 1-1,1-1 1,0 0 0,0 0 0,-1 0 0,5 1 0,2 0-86,-1-1 0,1 0 0,-1 0 0,1-1 0,0 0-1,-1 0 1,1-1 0,13-3 0,3-3-253,36-15-1,14-4-360,-74 26 614,-1 0-1,1 0 1,0-1-1,-1 1 1,1 0-1,0 0 1,0 0-1,-1 0 1,1 0-1,0 0 1,-1 0-1,1 0 1,0 0-1,0 0 1,-1 0-1,1 0 1,0 0 0,0 1-1,-1-1 1,1 0-1,0 1 1,-1-1-1,1 0 1,-1 1-1,1-1 1,0 1-1,-1-1 1,1 1-1,-1-1 1,1 1-1,-1-1 1,1 1-1,-1-1 1,1 2-1,0 2 54,0-1-1,-1 0 1,1 1-1,-1-1 1,1 1-1,-2 5 1,1-7 7,0 1 0,0-1-1,0 1 1,0-1 0,1 1 0,-1-1 0,1 1 0,-1-1 0,1 1 0,2 3 0,-3-5-44,0-1 0,1 1 0,-1-1 0,1 0-1,-1 1 1,1-1 0,-1 0 0,1 1 0,-1-1-1,1 0 1,-1 0 0,1 1 0,-1-1 0,1 0-1,-1 0 1,1 0 0,-1 0 0,1 0 0,0 0 0,-1 0-1,2 0 1,21-8 178,-7-1-429,0-1 0,-1 0-1,26-24 1,-28 23-1052,-2-2 0,13-15 0,-14 14 223,-1 0 1,8-16 0,21-63 785,-33 79 808,0 0-1,-1 0 1,-1 0-1,3-18 1,-6 32-488,0-1 0,0 1 0,0 0 0,0 0 0,0-1 0,0 1 0,0 0 1,0 0-1,0-1 0,0 1 0,0 0 0,0-1 0,0 1 0,0 0 0,0 0 0,0-1 0,0 1 0,0 0 0,-1 0 1,1-1-1,0 1 0,0 0 0,0 0 0,0-1 0,0 1 0,-1 0 0,1 0 0,0-1 0,0 1 0,0 0 0,-1 0 0,1 0 1,-8 5 920,-7 16 319,4 6-691,2 0 1,-9 37-1,15-51-506,1 0 0,1 1 0,0-1 0,0 1 0,1-1-1,1 1 1,3 16 0,-3-28-78,-1 1-1,0-1 1,1 0-1,0 0 1,-1 0 0,1 0-1,0 0 1,0 0-1,0 0 1,1 0-1,-1 0 1,0 0 0,1 0-1,-1-1 1,1 1-1,-1 0 1,1-1-1,0 0 1,0 1-1,0-1 1,0 0 0,0 0-1,0 0 1,0 0-1,0 0 1,0-1-1,0 1 1,0 0 0,1-1-1,-1 0 1,0 1-1,0-1 1,1 0-1,-1 0 1,0-1 0,0 1-1,1 0 1,-1-1-1,0 1 1,0-1-1,0 0 1,4-1 0,4-3-3,1-1 0,-1 0 0,-1 0 0,1-1 0,-1 0 0,-1 0 0,16-17 0,0-4-30,23-35 0,-46 61 26,32-49-83,-30 47 70,-1 0-1,0 0 0,0 0 0,-1-1 0,1 1 0,-1 0 0,0-1 0,0 1 0,-1-1 0,1-5 0,-1 10 16,0 0 0,0 0 0,0 0-1,0 0 1,0 0 0,0 0-1,0 0 1,0 0 0,0 0-1,0 1 1,0-1 0,0 0 0,0 0-1,0 0 1,0 0 0,0 0-1,0 0 1,0 0 0,0 0-1,0 0 1,0 0 0,0 1 0,0-1-1,-1 0 1,1 0 0,0 0-1,0 0 1,0 0 0,0 0-1,0 0 1,0 0 0,0 0-1,0 0 1,0 0 0,0 0 0,-1 0-1,1 0 1,0 0 0,0 0-1,0 0 1,0 0 0,0 0-1,0 0 1,0 0 0,0 0 0,-1 0-1,1 0 1,0 0 0,0 0-1,0 0 1,0 0 0,0 0-1,0 0 1,0 0 0,0 0 0,0 0-1,0 0 1,0-1 0,-1 1-1,1 0 1,0 0 0,0 0-1,0 0 1,0 0 0,0 0 0,0 0-1,0 0 1,0-1 0,-5 10-27,-1 6 16,0-1 1,1 1-1,-4 24 0,7-34 20,1 1 0,1-1 0,-1 1 0,1 0-1,0-1 1,0 1 0,1-1 0,-1 1 0,1-1 0,0 1-1,1-1 1,-1 1 0,5 7 0,-6-12-2,1 0 1,0 1 0,0-1-1,0 0 1,0 0-1,-1 1 1,2-1 0,-1 0-1,0 0 1,0 0-1,0-1 1,0 1 0,1 0-1,-1 0 1,0 0-1,1-1 1,-1 1 0,0-1-1,1 1 1,-1-1-1,1 0 1,-1 0 0,3 1-1,-1-2 3,0 1 0,0-1 0,-1 1 1,1-1-1,-1 0 0,1 0 0,-1 0 0,1 0 0,-1-1 0,1 1 0,-1-1 0,2-1 0,4-4 12,-1 0 0,0 0 0,0 0 1,-1-1-1,0 0 0,6-9 0,-7 7-55,0 0 1,0 0 0,-1 0-1,0 0 1,-1-1-1,0 0 1,-1 1-1,0-1 1,-1 0-1,0 0 1,-1 0 0,0-12-1,-6 9-127,6 14 154,-1 0 0,1-1-1,0 1 1,0 0-1,-1 0 1,1 0-1,0 0 1,-1 0-1,1 0 1,0 0 0,0-1-1,-1 1 1,1 0-1,0 0 1,-1 0-1,1 0 1,0 0-1,-1 0 1,1 0 0,0 1-1,0-1 1,-1 0-1,1 0 1,0 0-1,-1 0 1,1 0-1,-1 1 1,0 0-10,0 0 0,-1 0 1,1 1-1,0-1 0,-1 0 1,1 1-1,0-1 0,0 1 0,0 0 1,0-1-1,1 1 0,-2 2 0,-5 18-100,1 0 0,1 1 0,-4 45 0,6 68-1939,9-108 765,-6-27 1270,0-1 0,0 0 0,0 0 0,0 0 0,0 0 0,0 0 1,0 0-1,0 0 0,0 1 0,0-1 0,0 0 0,0 0 0,0 0 0,0 0 0,0 0 0,0 0 0,1 0 0,-1 1 0,0-1 0,0 0 0,0 0 0,0 0 0,0 0 0,0 0 0,0 0 0,0 0 0,1 0 0,-1 0 0,0 0 0,0 0 0,0 0 0,0 0 0,0 0 0,0 0 0,0 0 0,1 0 0,-1 0 0,0 0 0,0 0 0,0 0 0,0 0 0,0 0 0,0 0 0,0 0 0,1 0 0,-1 0 0,0 0 0,0 0 0,0 0 0,0 0 0,0 0 1,4-16-787,-3-9 930,-2 0 0,0-1-1,-2 1 1,-1 0-1,-9-35 1,-1-7 1037,14 66-1146,-1-4 137,0 1-1,1-1 1,-1 0-1,1 0 1,0-5 0,0 9-142,0 1 1,1-1 0,-1 0 0,0 1 0,0-1 0,0 1 0,1-1 0,-1 1 0,0-1 0,0 1 0,1-1-1,-1 0 1,0 1 0,1 0 0,-1-1 0,1 1 0,-1-1 0,1 1 0,-1-1 0,1 1 0,-1 0 0,1-1-1,-1 1 1,1 0 0,-1 0 0,1 0 0,0-1 0,-1 1 0,1 0 0,-1 0 0,1 0 0,0 0 0,-1 0-1,1 0 1,-1 0 0,1 0 0,0 0 0,-1 0 0,1 0 0,-1 0 0,1 1 0,0-1 0,-1 0 0,1 0-1,-1 1 1,1-1 0,0 1 0,12 5-207,0 1 0,0 0-1,-1 1 1,0 0 0,14 14 0,-9-9-98,30 20 1,-4-11-109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18 177 13435,'-16'8'1134,"16"-8"-1115,0 0 0,0 0 0,-1 0 0,1 0 0,0 0 0,0 0 0,0 1 0,0-1 0,0 0 0,0 0 0,0 0 0,0 0 0,0 0 0,0 0 0,-1 0 0,1 0 0,0 0 0,0 1 0,0-1 0,0 0 0,0 0 0,0 0 0,0 0 0,0 0 0,0 0 0,0 1 0,0-1 1,0 0-1,0 0 0,0 0 0,0 0 0,0 0 0,0 0 0,0 0 0,0 1 0,0-1 0,1 0 0,-1 0 0,0 0 0,0 0 0,0 0 0,0 0 0,0 0 0,0 0 0,0 1 0,0-1 0,0 0 0,0 0 0,1 0 0,-1 0 0,0 0 0,0 0 0,0 0 0,0 0 0,0 0 0,5 1 212,1 0 0,-1 0 0,0 0 0,0-1 0,9-1 0,414-25 4858,-232 10-4088,2124-126 136,-2111 134-2835,-161 8 1252,-35 2-6,-21 3-163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0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17708,'7'9'1288,"-2"8"-1040,-1 3-144,-3 13 328,-1 7-192,-1 8-144,-2 0-96,-1 1-376,1-2-224,-1-5 456,1-3-80,1-9-80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14747,'-5'81'1010,"9"132"1,-4-174-1553,-1 0 0,-13 68 1,8-69-677,2 0 0,0 75 0,4 23 766,-22 66 4313,21-194-3775,-2 21 598,-1 32 1,4-52-685,0-1 1,1 1-1,0-1 1,1 0-1,-1 1 0,2-1 1,-1 0-1,6 12 1,-1 1-247,-4-9 18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0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12451,'-1'33'1272,"-2"-6"-632,3-3-160,-1 0 800,-1-1-231,1-3-49,1-1-72,-2-2-120,2-2-96,0-5-135,-1-3 55,0-16-744,1 2 112,0-2-112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1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69 206 14027,'-8'30'1288,"-4"3"-832,-1 4-160,2 3 393,-1-1-65,5-3-168,1-2-80,8-5-184,7-5-72,8-10-88,4-4-16,11-10-64,2-3-168,2-11-336,3-6 1288,-8-9-744,-6-2-24,-11-8 8</inkml:trace>
  <inkml:trace contextRef="#ctx0" brushRef="#br0" timeOffset="1">141 45 13555,'-10'-16'1832,"-2"2"-1064,7 4-335,-1 6 1135,6 5-736,0 3-104,3 2-504,4-4 1617,0-2-1649,2-5 64,-1-2 80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10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46 16412,'-14'0'1248,"1"2"-960,3 2-176,7-5 40,12-1-216,12-8 144,2-8-24,-1-3-160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12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55 12227,'0'-1'206,"0"1"0,1-1 0,-1 0 0,0 1-1,1-1 1,-1 1 0,0-1 0,1 1 0,-1-1 0,1 1 0,-1-1 0,1 1 0,-1-1 0,1 1 0,-1 0 0,1-1 0,-1 1 0,1 0 0,-1-1 0,1 1 0,0 0 0,-1 0 0,1-1 0,0 1 0,-1 0 0,1 0 0,0 0 0,-1 0 0,1 0 0,0 0 0,0 0 0,32 0-406,-20 1 703,109 1-31,-31 0-716,134-13 0,-224 11 241,-1 0 0,0 0 0,0 0 0,0 0 0,0 0 0,1 0 0,-1 0 0,0 0 0,0 0 0,0 0 0,0 0 0,1 0 0,-1 0 0,0 0 0,0-1 0,0 1-1,0 0 1,1 0 0,-1 0 0,0 0 0,0 0 0,0 0 0,0-1 0,0 1 0,0 0 0,0 0 0,1 0 0,-1 0 0,0-1 0,0 1 0,0 0 0,0 0 0,0 0 0,0 0 0,0-1-1,0 1 1,0 0 0,0 0 0,0 0 0,0-1 0,0 1 0,0 0 0,0 0 0,0 0 0,0 0 0,0-1 0,0 1 0,0 0 0,-1 0 0,1 0 0,0 0 0,0-1 0,0 1-1,0 0 1,0 0 0,0 0 0,0 0 0,-1 0 0,1 0 0,0-1 0,0 1 0,0 0 0,0 0 0,-1 0 0,1 0 0,0 0 0,0 0 0,0 0 0,-7-3 0,1 1-1,0 0 1,0 1 0,-1 0 0,1 0 0,0 0 0,-1 0 0,-7 1 0,-5-1 16,-247-14 238,183 15-222,-100 11 0,168-8-57,15-3 27,0 0 0,0 0 0,0 0 0,0 0 0,0 0 0,0 0 0,0 0 0,1 0 0,-1 0 0,0 0 0,0 0 0,0 0 0,0 0 0,0 0 0,0 0 0,0 0 0,0 0 1,0 0-1,0 0 0,0 1 0,0-1 0,0 0 0,0 0 0,0 0 0,0 0 0,0 0 0,1 0 0,-1 0 0,0 0 0,0 0 0,0 0 0,0 0 0,0 0 0,0 0 0,0 0 0,0 0 0,0 0 0,0 0 0,0 1 0,0-1 0,0 0 0,0 0 0,0 0 0,0 0 0,0 0 0,0 0 0,0 0 0,0 0 0,0 0 1,0 0-1,0 0 0,0 0 0,0 0 0,0 0 0,-1 0 0,1 1 0,0-1 0,0 0 0,0 0 0,0 0 0,0 0 0,0 0 0,27 3-79,90-1-125,175-20 1,-278 15 164,-21 1-3,-24 1 24,-325 23 41,340-18-53,20-1-5,28 0 4,101-1-89,189-21 1,-313 18 118,29-7 12,-57 5 73,-16 2-32,10 1-22,-390 7 413,398-4-504,22 0-68,28 1-25,-21-3 113,67 5-94,1-3-1,82-9 0,-137 2 115,-20 1 11,-16 0 15,-81-1 245,-144 13-1,234-9-245,-24 3-92,20 1-107,18 0-157,67 8-763,148 4-1,-226-16 1113,28 1-133,-10 1 69,0-1 0,0-1 0,0-1 0,-1-1 0,31-6 1,-48 8 78,0 0 1,0 0 0,0-1 0,0 1 0,1-1 0,-1 1 0,0 0 0,0-1 0,0 0 0,-1 1-1,1-1 1,0 0 0,0 1 0,0-1 0,0 0 0,-1 0 0,1 0 0,0-1 0,0 1 4,-1 1 0,0-1 0,0 1 1,0-1-1,0 1 0,-1-1 0,1 1 1,0-1-1,0 0 0,0 1 0,0-1 1,0 1-1,-1-1 0,1 1 0,0-1 1,-1 1-1,1-1 0,0 1 0,-1 0 1,1-1-1,0 1 0,-1-1 0,1 1 1,-1 0-1,0-1 0,-2-1 67,-1-1 1,1 1-1,-1 1 0,1-1 0,-1 0 1,0 1-1,0 0 0,-5-2 0,-14 2-7,0 0-1,0 1 0,0 1 1,0 2-1,-38 8 1,-18 1-279,-51 1 27,70-11 68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21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49 13651,'-29'2'776,"12"-2"-377,-29 6 0,46-6-392,0 0 1,0 0-1,0 0 1,0 0-1,0 0 1,0 0-1,0 0 1,0 1-1,0-1 1,0 0-1,1 0 1,-1 0-1,0 0 1,0 0-1,0 0 1,0 0-1,0 0 1,0 1-1,0-1 1,0 0-1,0 0 1,0 0 0,0 0-1,0 0 1,0 0-1,0 1 1,0-1-1,0 0 1,0 0-1,0 0 1,0 0-1,0 0 1,0 0-1,0 0 1,-1 1-1,1-1 1,0 0-1,0 0 1,0 0-1,0 0 1,0 0-1,0 0 1,0 0-1,0 0 1,0 0-1,0 0 1,-1 0 0,1 1-1,0-1 1,0 0-1,0 0 1,0 0-1,0 0 1,0 0-1,0 0 1,-1 0-1,1 0 1,0 0-1,0 0 1,14 4 186,67 6 178,156-3 1,-170-7-362,190-2-377,299-43 0,-544 44 347,31-8-19,-43 9 38,0 0 1,0 0 0,0 0-1,0 0 1,0 0 0,0 0 0,-1 0-1,1 0 1,0 0 0,0 0-1,0 0 1,0 0 0,0 0-1,0 0 1,0 0 0,0 0-1,0 0 1,0-1 0,0 1-1,0 0 1,0 0 0,0 0-1,0 0 1,0 0 0,1 0 0,-1 0-1,0 0 1,0 0 0,0 0-1,0 0 1,0 0 0,0 0-1,0 0 1,0 0 0,0 0-1,0 0 1,0 0 0,0 0-1,0-1 1,0 1 0,0 0-1,0 0 1,0 0 0,0 0 0,-11-1 21,-21 2 6,-498 71-89,134-14 10,384-56 49,2-1-22,-1 0 0,1 0 0,-20-1-1,29-2-31,6-1-2,33-9-45,-1 1 1,1 2 0,50-5 0,-39 6 40,688-91-1993,-764 103 1356,-21 4 270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2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22 15427,'2'-2'438,"14"-15"723,-10 14-475,-8 12 321,-67 166 360,35-92-1351,7-15-58,-56 100 1,79-161-54,0 0 1,-1 0-1,0 0 1,-1-1-1,-10 10 1,15-14 91,-1-1-1,0 1 1,0-1-1,0 0 1,0 0-1,0 0 1,-1 0-1,1 0 1,0 0 0,-1 0-1,1-1 1,0 1-1,-1-1 1,1 0-1,0 1 1,-1-1 0,1 0-1,-1-1 1,1 1-1,0 0 1,-1-1-1,1 1 1,-5-3-1,4 2-16,-1-1 0,1 0 0,-1-1 0,1 1 0,0 0-1,-5-5 1,-19-23-164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2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12603,'1'46'1344,"2"3"-880,1 1-72,3 0 536,11-5-167,7-8-81,16-15-16,6-8 56,15-16-104,3-9-80,7-16-88,1-9-56,-8-17-736,-8-6 536,-20 0-136,-5 2-128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4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140 162 15083,'-4'0'103,"0"1"1,0-1-1,0 1 0,0 0 0,0 1 0,0-1 0,0 1 1,0-1-1,1 1 0,-1 0 0,1 1 0,-1-1 0,1 1 0,0-1 1,0 1-1,0 0 0,0 0 0,0 0 0,1 0 0,-1 1 1,-1 4-1,-5 7 28,1 0 0,0 1 0,-8 27 0,11-30-87,1 0 0,1 0 1,-1 0-1,2 0 0,0 1 0,1-1 0,0 1 0,1 0 0,1-1 0,2 14 1,-3-25-18,0 0 0,1-1 0,-1 1 0,0-1 0,1 1 1,0-1-1,-1 1 0,1-1 0,0 0 0,0 1 0,0-1 1,0 0-1,0 0 0,0 1 0,0-1 0,0 0 0,3 1 1,-3-1 7,0-1 1,0 1-1,0-1 1,1 0 0,-1 0-1,0 0 1,0 1 0,0-1-1,1 0 1,-1 0-1,0-1 1,0 1 0,0 0-1,1 0 1,-1-1 0,0 1-1,2-1 1,2-2 83,-1 1 0,1-1 0,-1 0 0,0 0 0,0 0 0,-1-1 0,1 1 0,-1-1 0,5-5 0,5-13 383,-2 0-1,0 0 0,-1-2 1,12-42-1,-24 78-544,1 0 1,0 1-1,1-1 0,0 0 0,1 1 0,2 12 0,-2-22 26,0 1 0,0-1 0,0 0 0,0 1 0,1-1 0,-1 0 0,1 1 0,0-1 1,0 0-1,0 0 0,3 3 0,-3-5 8,0 1 0,-1-1 1,1 0-1,0 0 1,0 0-1,0 0 0,0 0 1,0 0-1,0 0 0,0 0 1,1-1-1,-1 1 1,0-1-1,0 0 0,0 0 1,1 0-1,-1 0 0,0 0 1,4-1-1,3-1-27,-1 0 0,0-1 0,0 0 0,0 0 0,0-1 0,0 0 0,0 0 0,-1-1 0,0 0 0,0-1 0,0 1 0,-1-1 0,0 0-1,7-10 1,0 1-206,-1-2-1,0 0 1,-2 0-1,0-1 0,8-20 1,-10 15-421,-1 1 0,-1-2 1,-1 1-1,-1 0 1,-1-1-1,-1 0 0,-2-30 1,0 52 1106,-1 3-134,-1 9 16,-1 17-82,-6 120 524,-9 253 894,18-389-1588,1 29 112,-1-39-164,0 1 1,0-1 0,0 1 0,1-1-1,-1 1 1,0-1 0,1 1 0,-1-1-1,1 1 1,0-1 0,-1 1 0,1-1-1,0 0 1,0 0 0,0 1 0,0-1-1,0 0 1,0 0 0,2 1 0,-2-2-5,0 0 1,0 0 0,0 0-1,0 0 1,0 0 0,0 0-1,0 0 1,0 0 0,0 0-1,-1-1 1,1 1 0,0 0-1,0-1 1,0 1 0,0 0 0,0-1-1,0 0 1,-1 1 0,1-1-1,0 1 1,0-1 0,-1 0-1,1 0 1,0 1 0,-1-1-1,1 0 1,-1 0 0,1 0-1,-1 1 1,1-3 0,16-31 259,-2-8 69,15-81 1,-3-51-29,-26 169-317,5-40 6,1-74 0,-10 103-10,3 16 2,0 0-1,0 0 1,0 0 0,0 0-1,0-1 1,0 1-1,0 0 1,0 0 0,0 0-1,0 0 1,0 0 0,0 0-1,0 0 1,0 0-1,-1 0 1,1-1 0,0 1-1,0 0 1,0 0 0,0 0-1,0 0 1,0 0-1,0 0 1,0 0 0,-1 0-1,1 0 1,0 0 0,0 0-1,0 0 1,0 0-1,0 0 1,0 0 0,0 0-1,-1 0 1,1 0 0,0 0-1,0 0 1,0 0-1,0 0 1,0 0 0,0 0-1,0 0 1,-1 0-1,1 0 1,0 0 0,0 0-1,0 0 1,0 0 0,0 1-1,-1 0-5,0 0 0,0 1-1,0-1 1,1 1 0,-1-1 0,0 1-1,1-1 1,-1 1 0,1-1-1,0 1 1,-1-1 0,1 3 0,0 1-18,0 0-1,0 0 1,0 0 0,1 0 0,-1 0 0,1 0 0,0 0 0,1 0 0,-1 0 0,5 8 0,-5-12 18,-1 1 1,1-1-1,0 1 0,0-1 1,1 0-1,-1 1 0,0-1 1,0 0-1,1 0 1,-1 0-1,1 0 0,-1 0 1,1 0-1,-1 0 0,1-1 1,-1 1-1,1 0 0,0-1 1,-1 1-1,1-1 0,0 0 1,-1 0-1,1 0 0,0 1 1,0-1-1,-1-1 0,1 1 1,0 0-1,0 0 0,-1-1 1,1 1-1,0-1 0,-1 1 1,1-1-1,1-1 0,3-1 22,0 0-1,0-1 0,-1 0 1,0 0-1,0 0 0,0-1 1,0 0-1,-1 0 0,1 0 0,-1 0 1,-1-1-1,5-7 0,-1 1 38,-1 0-1,-1 0 1,0-1-1,0 1 1,2-16-1,-7 15-3,0 12-49,0 1 1,-1 0 0,1 0 0,0 0 0,0 0 0,0 0 0,0-1-1,-1 1 1,1 0 0,0 0 0,0 0 0,0 0 0,-1 0 0,1 0-1,0 0 1,0 0 0,0 0 0,-1 0 0,1 0 0,0 0-1,0 0 1,-1 0 0,1 0 0,0 0 0,0 0 0,0 0 0,-1 0-1,1 0 1,0 0 0,0 0 0,0 1 0,-1-1 0,1 0 0,-2 1 1,1 0 0,-1 0 0,1 1 0,-1-1 0,1 1 0,-1-1 0,1 1 0,0-1 0,0 1 0,-2 3 0,-4 12-1,0-1 0,2 1 1,0 1-1,1-1 0,0 1 0,2-1 1,0 1-1,1 0 0,1 0 0,0 0 1,2 0-1,0 0 0,1-1 0,5 20 1,-6-32-1,-1-1-1,1 1 1,0-1 0,0 0 0,0 0 0,0 0 0,1 0 0,-1 0 0,1-1 0,0 1-1,7 5 1,-9-8 0,1 0 0,0-1 0,-1 1 0,1 0-1,0-1 1,-1 1 0,1-1 0,0 1 0,0-1-1,0 0 1,0 0 0,-1 0 0,1 0 0,0 0-1,0 0 1,0 0 0,0-1 0,-1 1 0,1-1-1,0 1 1,0-1 0,-1 0 0,1 1 0,0-1 0,-1 0-1,1 0 1,-1 0 0,1-1 0,-1 1 0,0 0-1,1 0 1,0-3 0,12-10 15,0-1-1,-2-1 1,19-30 0,-3 6-4,-28 39-13,1 0 0,-1 0 1,1 0-1,-1 0 1,1 0-1,0 0 0,0 0 1,-1 0-1,1 1 1,0-1-1,0 0 0,0 1 1,0-1-1,0 1 1,0-1-1,0 1 0,0-1 1,0 1-1,1-1 1,-1 2-1,0-1 0,0 1 0,-1-1 0,1 1 0,0 0 0,0-1 0,-1 1 0,1 0 0,-1 0 1,1-1-1,0 1 0,-1 0 0,1 0 0,-1 0 0,0 0 0,1 0 0,-1 0 0,0 0 0,0 0 0,1 0 1,-1 1-1,1 2-2,0-1 1,0 1-1,1-1 0,-1 1 1,1-1-1,0 0 1,0 1-1,0-1 1,0 0-1,1 0 1,-1-1-1,1 1 0,0 0 1,0-1-1,0 0 1,0 1-1,0-1 1,0-1-1,1 1 1,-1 0-1,1-1 0,4 2 1,-2-2-31,0 0 0,-1 0 0,1-1 0,0 0 0,0 0-1,0 0 1,-1-1 0,1 0 0,0 0 0,0 0 0,-1-1 0,1 0 0,-1 0 0,7-3 0,-1-1-219,-1 0 0,-1 0 1,1-1-1,-1 0 0,0 0 1,-1-1-1,0 0 0,0-1 1,0 0-1,-2 0 0,1-1 1,-1 1-1,0-1 0,-1-1 1,0 1-1,-1-1 0,0 0 0,0 0 1,-1 0-1,-1 0 0,2-18 1,-2 17-215,0 1 0,0 0 0,7-15 0,2-14 901,-25 66 1969,8-7-2070,2 0 1,0 0 0,1 1-1,1 0 1,1 26 0,2 1-56,8 50 1,-8-89-253,1 5 15,-1-1 0,2 0 1,-1 0-1,2 0 0,6 16 0,-10-27-36,0 0 0,0-1 0,1 1 0,-1 0 0,0-1 0,1 1 0,-1-1 0,1 1 0,-1 0 0,1-1 0,-1 1 0,1-1 0,-1 1 0,1-1 0,-1 1 0,1-1 0,-1 0 0,1 1 0,1 0 0,-2-1 3,1-1 0,-1 1 0,1 0 0,-1 0-1,0 0 1,1 0 0,-1 0 0,1-1 0,-1 1-1,0 0 1,1 0 0,-1-1 0,0 1 0,0 0-1,1-1 1,-1 1 0,0 0 0,1-1-1,-1 1 1,0 0 0,0-1 0,0 1 0,1-1-1,6-30 306,-2-36 178,-4 43-305,1-1 0,7-28 0,-9 51-184,1 1 0,-1-1 0,1 1 0,-1 0 1,1-1-1,0 1 0,0 0 0,0 0 1,0-1-1,0 1 0,0 0 0,0 0 1,0 0-1,0 0 0,0 0 0,0 0 1,1 0-1,-1 1 0,0-1 0,1 0 1,-1 1-1,2-1 0,38-6 7,-17 4-9,12-4 10,0-2 1,47-18 0,-66 21-4,-1-2 0,0 0 0,0 0 0,-1-2 0,0 0 0,27-23 0,-40 31-8,0 0 0,0-1 0,0 1 0,0 0 0,-1 0 0,1-1 1,-1 1-1,1-1 0,-1 1 0,0-1 0,0 0 0,1-4 1,-2 6-1,0 0 0,0 0 0,0 0 0,0 0 1,-1 0-1,1 0 0,0 0 0,0 0 1,-1 1-1,1-1 0,-1 0 0,1 0 0,-1 0 1,1 0-1,-1 1 0,1-1 0,-1 0 0,0 0 1,1 1-1,-1-1 0,0 0 0,0 1 1,1-1-1,-1 1 0,0-1 0,0 1 0,0 0 1,0-1-1,0 1 0,0 0 0,0 0 0,0-1 1,1 1-1,-1 0 0,0 0 0,0 0 1,0 0-1,0 0 0,-1 0 0,-5 0-3,0 1 1,1-1-1,-1 1 0,0 0 0,1 1 1,-1 0-1,1 0 0,0 0 1,0 0-1,0 1 0,0 0 0,0 1 1,0-1-1,1 1 0,0 0 0,-1 0 1,2 1-1,-1 0 0,-6 7 0,4-3 9,-1 0 0,1 1-1,1 0 1,0 0 0,0 0 0,1 1-1,0 0 1,1 0 0,0 1 0,-2 11-1,5-14-48,0 1 0,0-1-1,1 1 1,0-1 0,1 1 0,0-1 0,4 19-1,-4-25 18,0 0 0,0 1-1,0-1 1,0 0 0,0 0 0,1 0-1,0 0 1,0 0 0,0 0-1,0-1 1,0 1 0,0-1 0,0 1-1,1-1 1,0 0 0,-1 0 0,1 0-1,0 0 1,0 0 0,0 0-1,0-1 1,0 0 0,0 0 0,7 2-1,21 0-177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17 16940,'-7'22'1760,"7"-8"-1264,3-11-784,7-6 1040,6-21-152,3-5-160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5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0 14771,'0'13'1568,"1"6"-847,6 1-289,10 7 664,5 0-224,4 6-176,2-1-224,4-2-680,-1-4-360,-5-6 448,-3-6-104,-11-7-88</inkml:trace>
  <inkml:trace contextRef="#ctx0" brushRef="#br0" timeOffset="1">1 377 15403,'20'3'1505,"20"-10"-913,9-3-216,12-7 504,5 0-144,2-6-48,-3 0-256,-10-2-624,-9 1-392,-23-2 504,-9-1-128,-18 4-80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5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13555,'8'-6'1488,"11"5"-960,11-4-160,6 2 585,10 2-281,2-2-144,7 2-528,-1-1-264,-5 2 296,-6-1-112,-9 1-160</inkml:trace>
  <inkml:trace contextRef="#ctx0" brushRef="#br0" timeOffset="1">499 110 12259,'-2'13'553,"-2"11"407,1 0 0,1 0 0,2 29 1,0-48-818,0 0 1,1 0 0,-1 0 0,1 0-1,0 0 1,1 0 0,-1-1 0,1 1-1,0 0 1,0-1 0,0 1-1,1-1 1,-1 0 0,1 1 0,0-1-1,1-1 1,-1 1 0,1 0 0,-1-1-1,1 0 1,7 5 0,-8-6-100,1-1 1,0 1-1,-1-1 0,1 1 1,0-1-1,0-1 1,0 1-1,0 0 0,0-1 1,0 0-1,0 0 0,1 0 1,-1 0-1,0-1 1,0 1-1,0-1 0,0 0 1,-1-1-1,5-1 0,5-3-25,0 0-1,-1-2 0,0 1 0,12-11 0,-5 4-144,-19 14 117,0 0-1,1 0 0,-1 0 1,0 0-1,0 0 1,1 0-1,-1 0 1,0 1-1,0-1 1,0 0-1,1 0 1,-1 0-1,0 1 1,0-1-1,0 0 0,0 0 1,0 0-1,1 1 1,-1-1-1,0 0 1,0 0-1,0 1 1,0-1-1,0 0 1,0 0-1,0 1 0,0-1 1,0 0-1,0 0 1,0 1-1,0-1 1,0 0-1,0 0 1,0 1-1,0-1 1,0 0-1,0 0 1,-1 1-1,1 18-295,0-13 135,0-4 108,0 0-1,0 1 1,0-1-1,0 0 1,1 1-1,-1-1 1,1 0-1,-1 0 1,1 0 0,0 0-1,0 1 1,0-1-1,0 0 1,0 0-1,0-1 1,0 1-1,1 0 1,-1 0-1,1-1 1,-1 1-1,1 0 1,0-1-1,0 0 1,-1 1-1,1-1 1,0 0 0,0 0-1,0 0 1,1 0-1,-1 0 1,0-1-1,0 1 1,0-1-1,0 1 1,1-1-1,-1 0 1,0 0-1,1 0 1,-1 0-1,0 0 1,0 0-1,1-1 1,-1 1 0,0-1-1,0 0 1,0 1-1,0-1 1,0 0-1,0 0 1,3-2-1,18-11-448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6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24 12379,'0'0'40,"0"-1"0,0 1 1,0 0-1,0-1 0,0 1 1,0-1-1,0 1 0,0 0 1,0-1-1,0 1 0,0 0 1,-1-1-1,1 1 0,0 0 1,0-1-1,0 1 1,-1 0-1,1-1 0,0 1 1,0 0-1,-1-1 0,1 1 1,0 0-1,-1 0 0,1 0 1,0-1-1,-1 1 0,1 0 1,0 0-1,-1 0 0,1 0 1,-1-1-1,1 1 0,0 0 1,-1 0-1,1 0 0,0 0 1,-1 0-1,1 0 1,-1 0-1,1 0 0,0 0 1,-1 1-1,0-1 23,0 1 1,0-1 0,0 1-1,1 0 1,-1 0-1,0-1 1,0 1-1,1 0 1,-1 0-1,1 0 1,-1 0 0,1 0-1,-1 0 1,1 0-1,0 0 1,-1 0-1,1 1 1,-3 9 212,2 0-1,-1 1 1,1-1 0,1 1 0,1 19 0,-1-28-260,1 1 0,-1 0 1,1 0-1,0 0 1,-1 0-1,2 0 1,-1-1-1,0 1 0,1-1 1,0 1-1,0-1 1,0 1-1,0-1 0,0 0 1,1 0-1,-1 0 1,1 0-1,0 0 1,5 3-1,-5-5-7,-1 0 0,1 0 0,-1-1 1,1 1-1,-1-1 0,1 0 0,0 0 0,-1 0 0,1 0 1,-1 0-1,1 0 0,-1-1 0,1 1 0,-1-1 0,1 0 1,-1 0-1,1 1 0,-1-2 0,0 1 0,0 0 0,1 0 0,-1-1 1,0 1-1,0-1 0,0 0 0,3-3 0,5-6 98,0 0 0,0-1-1,9-14 1,-17 22-69,7-8 231,-2 0 0,1 0-1,-2-1 1,0 0 0,6-18 0,-6 33 411,7 2-654,-13-4-25,1 0 1,-1 0-1,1 0 0,-1 0 1,0-1-1,1 1 1,-1 0-1,0 0 0,1 0 1,-1-1-1,0 1 0,1 0 1,-1 0-1,0-1 1,0 1-1,1 0 0,-1 0 1,0-1-1,0 1 0,1 0 1,-1-1-1,0 1 1,0 0-1,0-1 0,0 1 1,0-1-1,1 1 0,-1 0 1,0-1-1,0 1 1,0 0-1,0-1 0,0 1 1,0-1-1,0 1 1,0 0-1,0-1 0,-1 0 1,1 1 0,0-1 1,0 1-1,0-1 0,0 1 1,-1-1-1,1 1 1,0-1-1,0 1 1,-1-1-1,1 1 0,0-1 1,-1 1-1,1 0 1,-1-1-1,1 1 1,0 0-1,-1-1 0,1 1 1,-1 0-1,1-1 1,-1 1-1,1 0 1,-1 0-1,1-1 1,-1 1-1,1 0 0,-1 0 1,1 0-1,-1 0 1,1 0-1,-1 0 1,1 0-1,-1 0 0,0 0 1,1 0-1,-1 0 1,-23 5 53,17-2-38,1 1-1,0 1 0,0-1 0,0 1 0,0 0 0,1 0 0,0 1 0,0-1 1,0 1-1,1 0 0,-1 0 0,2 1 0,-1 0 0,1-1 0,0 1 1,0 0-1,-2 8 0,4-11-22,0 1 0,0 0-1,1-1 1,-1 1 0,1 0 0,0-1 0,0 1 0,0 0 0,1-1 0,-1 1 0,1 0 0,3 6-1,-3-8-33,1 0-1,-1 0 0,1 0 0,0 0 0,0 0 0,0 0 0,1-1 0,-1 1 0,0-1 0,1 1 1,0-1-1,0 0 0,0 0 0,0 0 0,0-1 0,0 1 0,0-1 0,5 2 0,-2-1-38,1-1-1,-1 0 1,1 0-1,-1 0 1,1-1 0,-1 0-1,1 0 1,0-1-1,-1 0 1,0 0-1,1-1 1,-1 1-1,0-1 1,1-1 0,-1 1-1,9-6 1,30-19-341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15763,'5'4'1433,"6"5"-977,-1 1-152,0 9 736,0 5-424,2 9-280,0 3-24,1 4-128,3-1-88,-6-2-176,2-4-176,-5-9-368,-4-5-128,-8-16 560,-5-6-152,-8-13-96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6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13 14827,'-1'-2'102,"0"1"-1,0 0 1,0 0-1,-1 0 1,1 0-1,0 1 1,0-1-1,-1 0 1,1 0-1,-1 1 1,1-1 0,-1 1-1,1-1 1,-1 1-1,1 0 1,-1 0-1,1 0 1,-1-1-1,1 1 1,-1 1-1,1-1 1,-1 0-1,-2 1 1,-37 8 1133,-7 10 127,45-18-1307,0 1 1,0-1 0,0 1 0,0 0 0,0 0-1,1 0 1,-1 0 0,1 1 0,0-1-1,-1 1 1,1-1 0,-3 7 0,4-8-63,1 0 0,0 0 1,-1 0-1,1 0 1,0 0-1,0 0 0,0 0 1,0 0-1,0 0 1,0 0-1,0 0 0,0 0 1,0 0-1,0 0 0,1 0 1,-1 0-1,0 0 1,1 0-1,-1 0 0,0 0 1,2 0-1,-1 2-49,1-1 1,0 0-1,0 1 1,0-1-1,0 0 0,0 0 1,4 2-1,5 3-331,1-1-1,19 8 1,-25-12 223,32 13-691,-25-11 495,0 1 0,0 0-1,-1 0 1,0 2 0,0-1 0,18 15 0,-29-21 367,-1 1 1,1 0-1,0-1 1,-1 1-1,1 0 1,0 0 0,-1 0-1,1-1 1,-1 1-1,1 0 1,-1 0-1,0 0 1,1 0-1,-1 0 1,0 0 0,0 0-1,0 0 1,1 0-1,-1 0 1,0 0-1,0 0 1,0 0-1,-1 0 1,1 0 0,0 0-1,0 0 1,-1 0-1,1 0 1,0 0-1,-1-1 1,1 1 0,-1 0-1,1 0 1,-1 0-1,1 0 1,-1-1-1,0 1 1,1 0-1,-1 0 1,0-1 0,1 1-1,-1-1 1,0 1-1,0-1 1,-1 2-1,-7 3 257,1 0 0,-1 0 0,-16 5-1,18-7-102,-64 23 1169,62-23-1194,0-1 0,0 0 0,0 0 0,0-1 0,0-1 0,-11 1-1,19-1-150,-1-1 0,0 1-1,1 0 1,-1 0 0,0-1-1,1 1 1,-1-1 0,1 1-1,-1-1 1,1 0 0,-1 0-1,1 1 1,-1-1 0,1 0-1,0 0 1,0-1 0,-1 1-1,1 0 1,0 0-1,0 0 1,0-1 0,0 1-1,0-1 1,0 1 0,1-1-1,-1 1 1,0-1 0,1 1-1,-1-1 1,1 0 0,0 1-1,0-1 1,-1-2 0,1-3-27,0 0 0,0 0 0,1-1 0,0 1 0,0 0 0,4-11 1,11-27-262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6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15683,'1'10'432,"1"0"0,-1 0 0,-1 1 0,1-1-1,-2 0 1,0 1 0,0-1 0,-3 13 0,-3 28 550,6-26-885,1 1 0,1-1-1,1 1 1,2-1 0,0 0 0,1 0-1,2-1 1,0 1 0,14 27-1,-20-49-134,1 0-1,-1-1 0,1 1 1,0-1-1,0 1 0,0-1 1,3 3-1,-4-4 22,-1-1 1,0 0 0,1 0-1,-1 1 1,1-1 0,-1 0-1,0 0 1,1 0-1,-1 0 1,1 1 0,-1-1-1,0 0 1,1 0-1,-1 0 1,1 0 0,-1 0-1,1 0 1,-1 0 0,0 0-1,1 0 1,-1 0-1,1 0 1,0-1-11,-1 1 0,1-1 0,-1 1 0,1-1 0,-1 1 0,1-1 0,-1 1 0,1-1 0,-1 0-1,0 1 1,1-1 0,-1 0 0,0 1 0,1-1 0,-1 0 0,0 1 0,0-1 0,0-1 0,1-6-220,0-1 0,0 1 0,-1-1 0,-1 1-1,0-1 1,0 1 0,0-1 0,-1 1 0,0 0 0,-1 0 0,1 0 0,-8-14-1,0 4-192,0 0-1,0 1 0,-2 0 1,-16-18-1,-5 0 85,30 32 421,0 1-1,0 0 1,0-1 0,0 1-1,0 0 1,-1 1-1,1-1 1,0 0 0,-1 1-1,-3-1 1,17 13 1202,3-3-903,0 0 1,1-1-1,0 0 0,0-1 1,17 5-1,78 15 795,-64-18-873</inkml:trace>
  <inkml:trace contextRef="#ctx0" brushRef="#br0" timeOffset="1">526 435 19988,'3'7'1441,"0"-10"-2098,1-10 625,-2-4 713,-1-2-385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 15867,'-11'-2'1457,"7"3"-985,3 2-224,12 3 688,8 2-312,18 2-192,9 2-112,17-4-256,7 1-168,8-3-592,-2-4 1272,-8-2-608,-9 0-40,-20-4-48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7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1 327 15923,'2'19'1129,"31"-13"-881,15-8-112,23-6 272,7-4-456,11-5 112,2-5 16,-5-2 8</inkml:trace>
  <inkml:trace contextRef="#ctx0" brushRef="#br0" timeOffset="1">776 2 16227,'20'-2'1073,"9"7"-889,-1 2-64,2 6 192,-1 4-144,-13 12 40,-13 4 8,-16 14-40,-9 6-32,-18 4-272,-7 1-264,1-2 376,0-3-40,10-23-88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8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67 16243,'3'-3'587,"0"0"-200,1-1 0,-1 1 0,0-1-1,0 0 1,2-6 0,-4 9-321,-1 1 0,0-1 0,1 0-1,-1 0 1,0 0 0,0 1 0,0-1 0,1 0 0,-1 0 0,0 0 0,0 0 0,0 1-1,0-1 1,0 0 0,-1 0 0,1 0 0,0 0 0,0 1 0,0-1 0,-1 0 0,1 0-1,0 1 1,-1-1 0,1 0 0,-1 0 0,1 1 0,-1-1 0,1 0 0,-1 1 0,0-1-1,1 1 1,-1-1 0,0 1 0,1-1 0,-1 1 0,0-1 0,1 1 0,-2-1 0,-3-1 114,1 1 1,-1 0-1,0 0 1,1 0 0,-1 0-1,0 1 1,1 0 0,-1 0-1,0 0 1,0 0-1,1 1 1,-8 1 0,-1 1-36,0 1 0,0 0 0,-16 8 0,17-7-125,0 2-1,1 0 1,0 0 0,0 1-1,1 0 1,0 1-1,-15 16 1,20-19-32,0 0 1,0 1 0,0 0-1,0 1 1,1-1-1,1 0 1,-1 1-1,1 0 1,1 0-1,-1 0 1,1 0-1,0 1 1,0 9-1,2-15-24,0 1 0,0 0 0,0-1 1,1 1-1,-1-1 0,1 1 0,0 0 0,0-1 0,0 0 0,1 1 0,-1-1 0,1 0 0,0 1 0,-1-1 0,2 0 0,-1 0 1,0-1-1,0 1 0,1 0 0,0-1 0,-1 1 0,1-1 0,0 0 0,0 0 0,0 0 0,1 0 0,-1-1 0,0 1 0,1-1 0,-1 0 1,1 0-1,4 1 0,3 0-116,-1 0 0,1-1 0,0 0 1,-1-1-1,1 0 0,0-1 0,15-2 1,-2-2-26,0-1 0,28-11 0,29-13-397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8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32 13651,'-9'1'300,"1"0"0,0 0 0,-1 1 1,-8 3-1,9-3-201,0 0-1,0 0 1,1-1 0,-10 1 0,16-3-44,0 1 0,0-1-1,0 0 1,0 0 0,0 1 0,0-1-1,0 0 1,0 0 0,1 0 0,-1 0 0,0 0-1,1 0 1,-1 0 0,1 0 0,-1-2-1,-3-3 486,3 4-425,-1 0 0,0 0-1,1 0 1,-1 0 0,0 0 0,0 0-1,0 0 1,0 1 0,-1-1-1,1 1 1,0 0 0,-1 0 0,1 0-1,-1 0 1,1 0 0,-1 0-1,1 0 1,-1 1 0,0-1 0,1 1-1,-1 0 1,0 0 0,1 0-1,-1 0 1,0 1 0,1-1 0,-1 0-1,1 1 1,-1 0 0,1 0-1,-1 0 1,1 0 0,-1 0 0,1 0-1,0 1 1,-1-1 0,-2 3-1,-1 1-49,1 0 0,0 0-1,0 0 1,1 1 0,-1-1-1,1 1 1,0 0-1,1 0 1,-1 1 0,1-1-1,1 1 1,-1-1-1,-1 9 1,3-8-41,0 1 0,0-1-1,1 1 1,0 0 0,0-1 0,1 1 0,0-1-1,1 1 1,-1-1 0,4 9 0,-3-11-5,-1-1 0,1 1 0,0-1 0,0 0 0,1 0 0,-1 0 0,1 0 1,0 0-1,0 0 0,0-1 0,1 0 0,-1 1 0,1-1 0,-1 0 0,1-1 0,0 1 0,7 2 1,-21-34 386,6 19-402,2-1 0,0-1-1,0 1 1,1 0-1,0 0 1,1-1 0,1 1-1,-1 0 1,5-18-1,-5 28-7,0 0-1,0 0 0,1 0 0,-1 0 1,0 0-1,1 0 0,-1 0 1,1 0-1,-1 1 0,1-1 0,0 0 1,-1 0-1,1 0 0,0 1 1,-1-1-1,1 0 0,0 1 0,0-1 1,0 1-1,0-1 0,-1 1 0,1-1 1,0 1-1,0 0 0,0-1 1,0 1-1,0 0 0,0 0 0,0-1 1,0 1-1,2 0 0,4 0-78,-1 1-1,1 0 1,-1 0 0,8 2-1,1 0-134,4-1-302,1 0 1,-1-1 0,1-1 0,-1 0 0,0-2-1,1 0 1,-1-2 0,0 0 0,32-11 0,-29 6-137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9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12931,'-17'10'1260,"6"-4"-668,1 0-1,0 0 1,0 1 0,1 0 0,0 0-1,-11 13 1,19-20-577,1 1 0,0-1 1,-1 0-1,1 1 0,-1-1 0,1 0 0,0 1 0,0-1 0,-1 1 0,1-1 0,0 1 0,0-1 0,-1 0 0,1 1 1,0-1-1,0 1 0,0-1 0,0 1 0,0-1 0,0 1 0,0-1 0,0 1 0,0-1 0,0 1 0,0-1 1,0 1-1,0-1 0,0 1 0,0-1 0,0 1 0,0-1 0,1 0 0,-1 1 0,0-1 0,0 1 0,1-1 0,-1 1 1,0-1-1,1 0 0,-1 1 0,0-1 0,1 0 0,-1 1 0,1-1 0,-1 0 0,0 0 0,1 1 0,-1-1 1,1 0-1,-1 0 0,1 0 0,-1 1 0,1-1 0,31 3 90,-28-3-111,97-4-452,-67 1 167,63 3 0,-95 0 293,1 0 0,0 0 1,-1 1-1,1-1 1,-1 1-1,1 0 1,0-1-1,-1 1 0,0 1 1,1-1-1,-1 0 1,0 0-1,1 1 1,-1-1-1,0 1 0,0 0 1,0 0-1,0 0 1,-1 0-1,1 0 1,2 4-1,-2-1 73,0-1 0,0 1-1,-1 0 1,0 0 0,0 0 0,0 1 0,-1-1-1,1 0 1,-2 10 0,1-13-50,-1-1 1,1 1-1,0 0 0,0-1 0,0 1 0,1 0 1,-1-1-1,0 1 0,0-1 0,1 1 0,-1-1 1,1 1-1,0-1 0,-1 1 0,1-1 1,0 1-1,0-1 0,0 0 0,0 1 0,0-1 1,0 0-1,0 0 0,0 0 0,0 0 1,3 2-1,-1-2-6,0 0 1,0 0 0,0-1-1,0 1 1,0-1 0,0 0-1,0 0 1,0 0 0,0 0-1,0 0 1,0-1 0,0 1-1,4-2 1,6-2-24,0 0-1,0-1 1,-1 0 0,0-1 0,0 0-1,19-14 1,-7 2-563,41-41 1,-62 59 20,-3 7 350,-2 10 197,1-15-39,0 4 59,1 0 0,-1 0-1,1-1 1,0 1 0,0 0 0,1 0-1,0 0 1,0-1 0,0 1 0,1-1-1,2 9 1,-2-12-1,-1 1 0,1 0 0,-1-1 0,1 0 0,0 1 0,0-1 0,0 0 0,0 0 0,1 0 0,-1 0 0,0 0 0,1-1 0,-1 1 0,1-1 0,0 1 0,0-1 0,-1 0 0,1 0-1,0 0 1,0 0 0,0-1 0,0 1 0,6-1 0,-1 0 2,0-1 0,1 0-1,-1 0 1,0-1 0,0 0-1,0 0 1,0-1-1,-1 0 1,1 0 0,-1-1-1,10-6 1,-7 4-8,1-2 1,-1 1-1,0-1 0,-1-1 1,0 0-1,14-18 0,-22 25-5,1 1 0,-1-1 0,0 0 0,0 0 0,0 0 0,0 0 0,0-1 0,0 1 0,-1 0 0,1 0 0,-1 0 0,1-1 0,-1 1 0,0-3 0,0 4 9,0 0 0,-1 0-1,1 0 1,-1 0-1,1 0 1,0 0-1,-1 0 1,0 0 0,1 0-1,-1 1 1,0-1-1,1 0 1,-1 0-1,0 1 1,0-1 0,1 0-1,-1 1 1,0-1-1,0 1 1,0-1 0,0 1-1,0-1 1,0 1-1,0 0 1,0-1-1,0 1 1,0 0 0,0 0-1,0 0 1,0 0-1,-2 0 1,2 0-30,1 0-1,-1 0 1,1-1 0,-1 1 0,1 0 0,-1 0-1,0 0 1,1 0 0,-1-1 0,1 1 0,-1 0-1,1-1 1,-1 1 0,1 0 0,-1-1 0,1 1-1,0-1 1,-1 1 0,1 0 0,-1-1-1,1 1 1,0-1 0,-1 1 0,1-1 0,0 0-1,0 1 1,0-1 0,-1 1 0,1-1 0,0 1-1,0-2 1,3-1-80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40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54 15747,'-3'-2'154,"-1"0"0,0 0-1,-1 1 1,1-1 0,0 1-1,0 0 1,-1 0-1,1 1 1,-1-1 0,1 1-1,0 0 1,-1 0 0,1 0-1,-1 0 1,1 1 0,-1 0-1,1 0 1,0 0 0,0 1-1,0-1 1,-1 1-1,1 0 1,1 0 0,-1 0-1,0 1 1,0 0 0,-6 5-1,6-4-136,0 0 1,-1-1-1,1 2 0,0-1 0,1 0 1,-1 1-1,1 0 0,0 0 0,0 0 1,1 0-1,-1 0 0,1 0 0,0 1 1,1-1-1,-1 1 0,1 0 0,0-1 0,0 1 1,1 0-1,0-1 0,0 8 0,0-11-6,1-1-1,-1 1 1,0 0-1,1 0 0,-1-1 1,1 1-1,-1-1 1,1 1-1,0 0 1,0-1-1,0 1 0,0-1 1,0 0-1,0 1 1,0-1-1,0 0 1,1 0-1,-1 0 0,0 0 1,1 0-1,-1 0 1,1 0-1,2 1 0,-1-1 1,0 0-1,0-1 0,0 0 1,0 0-1,0 0 0,1 0 1,-1 0-1,0 0 0,0-1 1,0 1-1,0-1 0,4-2 1,4-1 9,1-2 0,-1 1 0,0-2 0,0 1 1,14-13-1,-8 4-7,0-1-1,-1-1 1,-1-1 0,-1-1 0,0 0-1,15-29 1,-28 48-13,-1-1 0,1 1 0,-1-1-1,1 1 1,-1-1 0,0 1 0,1-1 0,-1 0-1,0 1 1,1-1 0,-1 1 0,0-1 0,0 0-1,0 1 1,1-1 0,-1 0 0,0 1 0,0-1-1,0 0 1,0 1 0,0-1 0,0 0 0,-1 1-1,1-1 1,0 0 0,0 1 0,0-1 0,-1 0-1,0 1 2,0 0-1,0 1 0,1-1 0,-1 0 1,0 1-1,0-1 0,0 1 0,0-1 0,1 1 1,-1 0-1,0-1 0,1 1 0,-1 0 1,0-1-1,1 1 0,-1 0 0,1 0 0,-1-1 1,0 2-1,-2 3 4,0 0-1,0 1 1,0-1 0,1 1 0,-1-1-1,1 1 1,1 0 0,-1-1 0,1 1-1,0 0 1,0 0 0,1 0 0,0 0-1,0 0 1,1 6 0,0-7-1,0-1 1,0 0-1,0 1 1,1-1-1,-1 0 1,1 0-1,0 0 1,0 0-1,1-1 1,-1 1 0,1 0-1,0-1 1,0 0-1,0 0 1,0 0-1,1 0 1,-1 0-1,1-1 1,-1 1-1,1-1 1,5 2-1,1 0-13,0 0-1,0-1 1,0 0 0,0-1-1,0 0 1,0-1-1,1 0 1,-1-1 0,1 0-1,-1 0 1,1-1-1,-1-1 1,15-3 0,0-2-32,1-1 0,-1-2 0,-1 0 0,26-16 0,-49 26 55,0-1 0,0 0 0,0 0 0,0 1 0,0-1 0,0 1 0,0-1 0,0 1 0,0-1 0,0 1 0,1 0 0,-1-1 0,0 1 0,0 0-1,0 0 1,1 0 0,-1 0 0,0 0 0,0 0 0,0 0 0,1 0 0,-1 1 0,0-1 0,0 0 0,0 1 0,0-1 0,0 1 0,0-1 0,0 1 0,0 0-1,0-1 1,0 1 0,0 0 0,0 0 0,0 0 0,0-1 0,0 1 0,-1 0 0,1 0 0,0 0 0,0 2 0,5 4 70,-1-4-57,-1 1 0,1-1 0,0 0-1,-1 0 1,1 0 0,1-1 0,-1 0-1,0 0 1,1 0 0,-1-1 0,1 1-1,-1-1 1,1-1 0,-1 1 0,1-1-1,0 0 1,-1 0 0,1-1 0,6 0-1,8-2-224,0-1-1,-1-1 0,39-14 0,20-17-1428,-77 36 1609,-1 0 1,0 0-1,1 0 1,-1 0-1,1 0 1,-1 0-1,1 0 1,-1 0-1,1 0 1,-1 0-1,0 0 1,1 0-1,-1 0 1,1 0-1,-1 1 1,1-1-1,-1 0 1,0 0-1,1 0 1,-1 1-1,1-1 1,-1 0-1,0 0 1,1 1-1,-1-1 1,0 0 0,1 1-1,-1 0 1,1-1-6,0 1 1,-1 0-1,1-1 0,0 1 1,0-1-1,0 1 1,0 0-1,0-1 1,0 0-1,0 1 1,0-1-1,0 0 1,1 1-1,10-1-425,0 0 0,-1-1 0,1 0 0,14-4 0,-3 1 130,6 1-287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4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253 293 14587,'-20'172'3145,"17"-131"-2483,2 0 0,6 49 0,-4-86-630,1 16 83,0 0 1,-1 0-1,-1 0 1,-3 28-1,2-42-80,0 0-1,-1 0 1,0-1-1,0 1 1,0 0-1,0-1 0,-1 0 1,0 0-1,0 0 1,-1 0-1,1 0 1,-1 0-1,0-1 1,0 0-1,-1 0 1,1 0-1,-1 0 1,0-1-1,-6 4 0,5-4 85,0 0 0,1 0 0,-1-1 0,0 1-1,-1-2 1,1 1 0,0-1 0,0 0 0,-1 0-1,1 0 1,-1-1 0,-11-1 0,15 1-50,-1-1 1,1 0 0,0 0-1,-1 0 1,1 0-1,0 0 1,0-1 0,0 1-1,0-1 1,0 0-1,1 0 1,-1 0 0,0 0-1,1-1 1,0 1-1,-1-1 1,1 1 0,0-1-1,0 0 1,0 0 0,1 0-1,-1 0 1,1 0-1,0 0 1,-2-5 0,0-4-36,1 0 0,0-1 0,1 1 0,1 0 0,0 0 0,0-1 0,1 1 0,0 0 0,6-19 0,4-11-465,22-52 0,-31 88 440,57-132-551,-23 75 111</inkml:trace>
  <inkml:trace contextRef="#ctx0" brushRef="#br0" timeOffset="1">223 23 18828,'-10'-13'1640,"6"6"-1296,1 4-416,9 3 1145,5 5-521,19 2-400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41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277 363 12859,'4'-3'445,"0"0"1,0-1 0,0 1 0,0-1-1,-1 0 1,1 0 0,3-6 0,-7 9-363,1 1 1,-1-1-1,0 1 1,1-1-1,-1 0 1,0 1-1,0-1 1,0 1-1,0-1 1,1 1-1,-1-1 0,0 0 1,0 1-1,0-1 1,0 1-1,0-1 1,0 0-1,-1 1 1,1-1-1,0 1 1,0-1-1,0 0 1,0 1-1,-1-1 1,1 1-1,0-1 1,-1 0-1,-1 0 59,1 0-1,0 0 0,-1 1 1,0-1-1,1 0 0,-1 1 0,1-1 1,-1 1-1,0-1 0,1 1 1,-1 0-1,0 0 0,1 0 1,-1 0-1,-2 0 0,-11 1 26,-1 1 0,1 0 0,0 1-1,0 1 1,1 0 0,-1 1 0,1 1-1,0 0 1,0 1 0,1 0 0,0 1 0,0 1-1,1 0 1,0 1 0,0 0 0,-16 19-1,24-23-163,0 0-1,0 0 0,0 0 0,1 0 0,0 1 0,-4 13 0,6-18-2,0-1 0,1 1 0,-1 0 0,1-1 0,0 1 0,0 0 0,-1 0-1,1 0 1,0-1 0,0 1 0,1 0 0,-1 0 0,0-1 0,1 1 0,-1 0 0,1-1 0,-1 1 0,1 0 0,0-1-1,0 1 1,0-1 0,-1 1 0,2-1 0,-1 1 0,0-1 0,0 0 0,0 1 0,1-1 0,-1 0 0,0 0 0,1 0 0,2 1-1,0-1 2,0 1 0,0-1 0,0-1 0,0 1-1,0-1 1,0 1 0,0-1 0,0 0 0,0-1-1,0 1 1,0-1 0,0 0 0,0 0-1,0 0 1,0 0 0,0 0 0,4-3 0,8-4 7,0 0 1,22-17-1,-18 11 12,-1-1-1,23-23 0,-34 30-25,0-1 0,0 0 0,0-1 0,-2 0-1,1 0 1,8-19 0,-14 28 0,-1 0 0,1 0 0,-1 0 1,0 0-1,1 0 0,-1 0 0,0 0 0,0 0 0,0 0 0,0-1 0,1 1 0,-1 0 1,-1 0-1,1-2 0,0 3 1,0 0 1,0 0-1,-1 0 1,1-1 0,0 1-1,0 0 1,0 0-1,-1 0 1,1 0-1,0-1 1,0 1-1,-1 0 1,1 0-1,0 0 1,0 0 0,-1 0-1,1 0 1,0 0-1,0 0 1,-1 0-1,1 0 1,0 0-1,0 0 1,-1 0-1,1 0 1,0 0 0,0 0-1,-1 0 1,1 0-1,0 0 1,0 0-1,-1 0 1,1 1-1,0-1 1,0 0-1,-2 1-12,0 0 0,1 0 0,-1 0 0,1 0 0,-1 1 0,1-1 0,0 0-1,-1 1 1,1-1 0,0 1 0,0-1 0,0 1 0,0 0 0,0-1-1,-1 4 1,2-4 10,0 0 0,-1 0 0,1 0 0,0 0 0,0 0 0,0 0-1,0 0 1,0 0 0,0 0 0,0 0 0,0 0 0,0 0 0,0 0 0,0 0-1,1 0 1,-1 0 0,0 0 0,1-1 0,-1 1 0,1 0 0,-1 0-1,1 0 1,-1 0 0,1 0 0,1 1 0,0-1 1,0 0 0,0 0 0,-1 0 0,1 0 0,0 0-1,0-1 1,0 1 0,1 0 0,-1-1 0,0 0 0,3 1 0,4-1-2,0 0-1,0 0 1,0-1 0,16-4-1,-8 0 4,0-1-1,-1-1 1,0-1-1,26-16 1,-16 9-186,-28 16 148,1 0 0,0 1 0,0 0 0,0-1 1,0 1-1,0 0 0,0-1 0,0 1 0,0 0 1,1 0-1,-1 0 0,1 0 0,-1 0 0,1 0 1,0 3-1,-1 34-230,2-36 266,-1 0 1,0 0-1,1-1 1,0 1-1,-1 0 1,1 0-1,0-1 1,0 1-1,1-1 1,-1 1-1,0-1 1,1 0-1,0 1 0,-1-1 1,1 0-1,0 0 1,0 0-1,0 0 1,1 0-1,-1-1 1,0 1-1,1-1 1,-1 1-1,1-1 0,-1 0 1,1 0-1,0 0 1,-1 0-1,1-1 1,0 1-1,0-1 1,-1 1-1,1-1 1,0 0-1,5 0 1,1-1 8,-1-1 0,1 0 1,0 0-1,-1 0 1,0-1-1,1-1 1,-1 1-1,0-1 1,-1 0-1,11-8 1,46-43 28,-33 27-149,-31 28 114,0 0 1,0 0-1,0 0 0,0 0 0,1 0 0,-1 0 0,0 0 1,0 0-1,0 0 0,0 0 0,1 0 0,-1 0 0,0 0 1,0 0-1,0 0 0,0 0 0,1 0 0,-1 0 0,0 1 1,0-1-1,0 0 0,0 0 0,0 0 0,0 0 0,1 0 1,-1 0-1,0 0 0,0 1 0,0-1 0,0 0 1,0 0-1,0 0 0,0 0 0,0 0 0,0 1 0,0-1 1,1 0-1,-1 0 0,0 0 0,0 0 0,0 0 0,0 1 1,0-1-1,0 0 0,0 0 0,0 0 0,0 0 0,0 1 1,0-1-1,-1 0 0,1 0 0,0 0 0,0 0 0,0 1 1,0-1-1,0 0 0,0 0 0,0 0 0,-1 16-41,1-12 15,0-2 30,0 1 1,0-1-1,0 0 1,0 1-1,1-1 0,-1 0 1,0 0-1,1 0 1,0 1-1,0-1 1,0 0-1,0 0 0,0 0 1,0 0-1,0 0 1,0 0-1,1 0 0,-1-1 1,1 1-1,0 0 1,2 1-1,-1-1 16,0-1-1,0 1 1,0-1-1,0 0 1,1 0 0,-1 0-1,0-1 1,1 1-1,-1-1 1,0 1 0,1-1-1,6-1 1,2 0 28,-1-1-1,1-1 1,-1 0 0,0 0 0,0-1 0,0 0 0,16-10 0,-12 4-99,0 0 0,0-2-1,-2 0 1,1 0 0,-1-1 0,-1-1 0,0 0 0,-1-1 0,-1 0 0,0 0 0,-1-1 0,-1-1 0,0 1 0,-1-1 0,-1-1-1,-1 1 1,0-1 0,-2 0 0,3-18 0,-8 1-193,2 35 240,1-1 1,-1 1-1,0-1 1,0 1 0,0-1-1,-1 0 1,1 1 0,0-1-1,0 1 1,0-1-1,0 1 1,0-1 0,-1 1-1,1-1 1,0 1-1,0-1 1,-1 1 0,1-1-1,0 1 1,-1-1-1,1 1 1,-1-1 0,1 1-1,0 0 1,-1-1 0,1 1-1,-1 0 1,1-1-1,-1 1 1,1 0 0,-1 0-1,0-1 1,1 1-1,-1 0 1,1 0 0,-1 0-1,1 0 1,-1 0 0,1 0-1,-1 0 1,0 0-1,1 0 1,-1 0 0,1 0-1,-1 0 1,1 0-1,-1 1 1,0-1 0,1 0-1,-1 0 1,1 1-1,-1-1 1,1 0 0,-1 1-1,-3 3 13,0 0-1,0 0 1,0 0-1,1 0 1,-1 1-1,1-1 1,0 1-1,1 0 1,-1 0-1,1 0 1,0 0-1,0 0 1,-1 9-1,-2 8 62,1 0 0,-2 24-1,5-30-44,1-1 0,1 1 0,0 0 0,1 0-1,1-1 1,0 1 0,1-1 0,1 0 0,0 0-1,1-1 1,8 16 0,-8-19-126,1 0 1,0 0-1,0-1 1,1 0-1,0 0 0,1-1 1,0 0-1,1 0 0,0-1 1,0 0-1,1-1 1,-1 0-1,23 9 0,-32-15 64,0 0-1,0-1 0,0 1 1,1-1-1,-1 1 0,0-1 0,0 1 1,0-1-1,0 0 0,1 0 1,-1 1-1,0-1 0,0 0 0,0 0 1,1 0-1,-1 0 0,0 0 0,0-1 1,0 1-1,0 0 0,1-1 1,0 1-1,-2-1 10,0 0 0,1 0 0,-1 0 0,0 0-1,0 0 1,0 0 0,0 1 0,0-1 0,0 0 0,0 0 0,-1 0 0,1 0 0,0 0 0,0 0 0,-1 1 0,1-1 0,0 0 0,-1 0-1,1 1 1,-1-1 0,0-1 0,-6-8-132,0 0 1,-14-16-1,-46-39 597,42 43 328,1-1-1,1-2 1,-34-47-1,55 69-615,0-1-1,0 0 0,0 0 0,0 0 0,1 0 0,-2-6 0,3 9-110,-1 0 1,1 0-1,0 0 0,0 0 0,0 0 0,0 0 0,0 0 0,0 0 0,0 0 0,0 0 1,1 0-1,-1 0 0,0 0 0,0 0 0,1 0 0,-1 0 0,1 0 0,-1 1 0,1-1 0,-1 0 1,1 0-1,0 0 0,-1 1 0,1-1 0,0 0 0,0 0 0,-1 1 0,1-1 0,0 1 0,0-1 1,0 1-1,0-1 0,1 0 0,4 0 24,0-1 0,0 1 0,0 0 0,0 0 1,0 1-1,0 0 0,0 0 0,6 1 0,53 10-140,-50-8 18,323 70-1108,-249-58 863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16195,'0'-2'1473,"8"2"-897,7 2-176,17-2 576,5 0-128,12 0-488,1-2-360,6-6 152,3 1-39,-5-3-162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41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259 627 7090,'-40'15'482,"5"-1"202,0-1 1,-74 15 0,82-27-14,26-1-627,1 0 1,-1 0-1,0-1 0,1 1 1,-1 0-1,1 0 1,-1 0-1,0-1 0,1 1 1,-1 0-1,1-1 1,-1 1-1,1 0 0,-1-1 1,1 1-1,-1-1 1,1 1-1,0 0 0,-1-1 1,0 0-1,1 0 2,0 0-1,0 1 1,0-1-1,0 0 0,0 1 1,0-1-1,0 1 1,0-1-1,0 0 0,0 1 1,0-1-1,0 1 1,1-1-1,-1 0 0,0 1 1,0-1-1,1 1 1,-1-1-1,0 1 1,1-2-1,18-15 689,3 4-241,0 1-1,0 1 0,1 1 0,43-12 0,-57 19-404,185-54 1417,280-47 1,210 9-165,-630 88-1232,411-48 355,243-32-170,-6-21-1772,-462 55 886,-175 31 173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48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17 15867,'11'-16'1373,"-11"20"-338,-16 34-45,-23 36-491,-63 93 0,-61 59-222,104-147-63,39-52-723,-30 51 0,62-107 1014,21-34 0,-4 16-551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48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15475,'0'0'31,"0"0"-1,0-1 0,0 1 1,0 0-1,0 0 0,1 0 1,-1 0-1,0 0 0,0 0 1,0 0-1,0 0 0,0 0 1,0 0-1,1 0 0,-1 0 1,0 0-1,0 0 0,0 0 1,0 0-1,0 0 0,1 0 1,-1 0-1,0 0 0,0 0 1,0 0-1,0 0 0,0 0 1,0 0-1,0 1 0,1-1 1,-1 0-1,0 0 0,0 0 1,0 0-1,0 0 0,0 0 1,0 0-1,0 0 0,0 1 1,0-1-1,1 0 0,-1 0 1,0 0-1,0 0 0,0 0 1,0 0-1,0 1 0,0-1 1,0 0-1,0 0 0,4 14 432,-1 15 34,6 43 284,24 92-1,-5-27-822,-23-111-236,-2-1-1,-1 1 1,-1-1-1,0 1 1,-3 0-1,-6 43 1,4-60-65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49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14443,'9'12'1768,"5"-4"-1071,5-9-137,5-3 1152,16-5-728,3 0-120,12-2-135,3-2-137,4 0-296,-6 2-336,-3 1-768,-10 0 792,-17 0-208,-8 0-96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00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12979,'88'43'874,"91"41"103,-141-69-638,0-1 1,75 15 0,-51-20-297,0-3 1,0-2 0,82-6 0,187-32-1830,-213 20 733,213-9-105,-252 23 1678,-1 5-1,94 16 1,-98-8 649,37 7 99,143 8-1,-156-27-1084,97-12 0,-30-8-219</inkml:trace>
  <inkml:trace contextRef="#ctx0" brushRef="#br0" timeOffset="1">4397 83 16267,'107'40'1369,"9"-7"-1009,8-8-152,10-10 184,10-8-512,21-16 176,5-12-40,4-21-232</inkml:trace>
  <inkml:trace contextRef="#ctx0" brushRef="#br0" timeOffset="2">7514 57 17652,'164'31'1504,"5"-6"-1360,7-12-656,12-6 1152,5-12-536,-2-6-48,20-5-144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00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17852,'146'33'1392,"9"-10"-1080,4-4-248,17-12-88,6-6 472,16-6-368,11-10-104,-2-12-160</inkml:trace>
  <inkml:trace contextRef="#ctx0" brushRef="#br0" timeOffset="1">2734 11 20500,'97'21'1593,"-22"-1"-1201,-2-3-232,4-5-56,7-5-1760,-6-19 1583,13-18-319,15-16-304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12755,'1'0'209,"1"0"-1,-1 0 1,0 1 0,1-1 0,-1 0 0,0 1 0,0-1-1,0 1 1,0-1 0,1 1 0,-1 0 0,0-1-1,0 1 1,0 0 0,0 0 0,1 1 0,27 29 735,-13-10-830,19 31 0,-3 8 111,-20-36-94,1 0 1,1 0-1,1-1 1,1-1-1,20 21 1,26 18 157,51 53-30,-93-92-242,-1 1 0,-2 2 0,21 35 0,-24-34-9,2 5 9,0-1 1,2-2 0,2 1 0,26 29 0,149 119 41,-92-88-38,28 25 2,61 55-6,0 3-11,-135-126-5,95 57 0,-114-80-1,108 68-3,-117-70 3,-2 1-1,49 49 1,6 22 19,-34-37-14,55 49-1,-50-61 2,1-4 0,3-1 0,0-3 0,3-3 0,114 47 0,-120-62 472,-66-16 310,10-1-698,1 0 0,-1 0-1,0-1 1,0 1 0,0-1-1,0 1 1,0-1 0,0 0-1,0 1 1,-1-1 0,1 0-1,0-1 1,0 1 0,0 0-1,0 0 1,0-1 0,0 0-1,-3-1 1,-1-3 113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16908,'-6'0'1200,"5"3"-1024,-2 0-48,7 6-56,3-4-256,1-9 248,-1-4-112,0-7-112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9914,'4'-18'1090,"-4"14"-806,1 1 1,-1-1 0,1 0-1,0 1 1,1-1-1,2-5 1,-2 21 971,-12 492 164,-2-74-1542,35-15 42,-1 5 99,-21-162-5,19 362 381,-8-517-277,11 173 319,-23-276-433,0 0 1,0 0-1,0 0 1,0 0-1,0 0 1,0 0-1,0 0 1,0 0-1,0 0 0,0 0 1,0 0-1,0 0 1,0 0-1,-1 0 1,1 0-1,0 0 1,0 0-1,0 0 1,0 0-1,0 0 1,0 0-1,0 0 0,0 0 1,0 0-1,0 0 1,0 0-1,0 0 1,0 0-1,0 0 1,-1 0-1,1 0 1,0 0-1,0 0 1,0 0-1,0 0 1,0 0-1,0 0 0,0 1 1,0-1-1,0 0 1,0 0-1,0 0 1,0 0-1,0 0 1,0 0-1,0 0 1,0 0-1,0 0 1,0 0-1,0 0 0,0 0 1,0 0-1,0 0 1,0 0-1,0 1 1,0-1-1,0 0 1,0 0-1,0 0 1,0 0-1,0 0 1,0 0-1,0 0 0,-5-8 13,-5-11 54,-5-19 1494,11 29-1368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11650,'0'1'37,"0"1"-1,0-1 1,0 0-1,1 0 1,-1 0-1,0 0 1,0 1-1,1-1 1,-1 0-1,1 0 1,-1 0-1,1 0 1,-1 0-1,1 0 1,0 0-1,0 0 1,-1 0-1,1 0 1,0 0-1,0-1 0,0 1 1,0 0-1,0-1 1,0 1-1,0 0 1,0-1-1,0 1 1,0-1-1,0 0 1,0 1-1,2-1 1,41 10 128,-41-9-128,145 9 239,-1 1-184,-31 9-57,-51-8-23,101 7-1,162-26 185,-88-2-42,738-10-43,38-20 81,-749 30-103,289 28-1,-126-17 434,-423-2-410,5-1-103,1 1-1,0 1 0,21 2 0,-32-2 65,0-1-1,1 0 1,-1 1-1,0 0 0,0-1 1,0 1-1,0 0 1,0 0-1,0 0 0,0 0 1,0 0-1,0 1 0,0-1 1,-1 1-1,1-1 1,-1 1-1,1 0 0,-1-1 1,1 1-1,-1 0 1,0 0-1,0 0 0,0 0 1,0 0-1,0 0 0,0 0 1,0 5-1,-1-6-21,0 0 0,0 0 0,1 0 0,-1 0-1,-1 0 1,1 0 0,0 0 0,0 0 0,0 0 0,-1 0-1,1 0 1,0 0 0,-1 0 0,1 0 0,-1 0 0,0 1-1,-6 6 408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56 15739,'0'-3'137,"0"0"-1,-1 0 0,1 0 0,0 0 0,-1 0 1,0 0-1,0 0 0,0 0 0,0 1 0,0-1 1,0 0-1,-1 1 0,-1-4 0,1 5-101,1 0 0,0 0 0,0 0 0,0 0 0,0 0 0,-1 0 0,1 0 0,0 0 0,-1 1 0,1-1 0,0 1 0,-1-1 0,1 1 0,-1-1 0,1 1 0,-1 0 0,1 0 0,-1-1 0,1 1 0,-1 0 0,0 1 0,1-1 0,-1 0 0,1 0 0,-1 1 0,1-1 0,0 1 0,-3 0 0,-3 2 20,1 1 0,-1 0 0,1 0 0,-1 0 0,1 1 0,1 0 0,-1 0 0,1 0 0,-8 10 0,-4 7 34,-18 31 0,19-28-38,2 1-1,-17 42 1,27-58-12,1 0 0,0 0 0,0 1 0,1-1 0,0 1 0,1 0 0,0-1 1,1 1-1,0 0 0,3 15 0,-2-22 11,1 1-1,0-1 1,-1 0 0,2 0 0,-1 0-1,0 0 1,1 0 0,-1 0 0,1-1 0,0 1-1,1-1 1,-1 0 0,0 0 0,1 0-1,0 0 1,0-1 0,0 0 0,0 1-1,0-1 1,0 0 0,0-1 0,1 1-1,-1-1 1,9 1 0,-9-1 18,0 0 0,0 0 1,0-1-1,0 1 0,1-1 0,-1 0 0,0-1 1,0 1-1,0-1 0,0 1 0,1-1 0,-1 0 1,0-1-1,-1 1 0,1-1 0,0 0 1,0 0-1,-1 0 0,1 0 0,-1-1 0,1 1 1,-1-1-1,0 0 0,0 0 0,0 0 1,-1 0-1,4-5 0,-5 5-38,1-1 0,-1 1 0,0-1 0,0 0-1,-1 1 1,1-1 0,-1 1 0,1-1 0,-1 0 0,0 0 0,-1 1 0,1-1 0,-1 0 0,1 1 0,-1-1-1,0 1 1,0-1 0,-1 1 0,1-1 0,-1 1 0,0 0 0,0 0 0,0-1 0,0 2 0,0-1 0,-5-4-1,3 2-192,0 1 0,0 0 0,0 0-1,-1 0 1,1 1 0,-1-1-1,0 1 1,0 1 0,-1-1 0,1 1-1,0-1 1,-1 2 0,0-1-1,1 0 1,-1 1 0,-8-1 0,14 2 123,-1 0 0,1 0 0,0 0 0,-1 0 0,1 0 1,0 0-1,-1 0 0,1 0 0,0 0 0,-1 0 1,1 0-1,-1 0 0,1 0 0,0 0 0,-1 0 1,1 0-1,0 0 0,-1 0 0,1 0 0,-1 1 0,1-1 1,0 0-1,0 0 0,-1 0 0,1 1 0,0-1 1,-1 0-1,1 0 0,0 1 0,0-1 0,-1 0 1,1 1-1,0-1 0,0 0 0,0 1 0,-1-1 1,1 0-1,0 1 0,1 0-21,-1 0 1,1 0 0,-1 0-1,1 0 1,0-1-1,0 1 1,-1 0 0,1-1-1,0 1 1,0 0-1,0-1 1,0 1 0,0-1-1,0 1 1,1 0-1,24 10-772</inkml:trace>
  <inkml:trace contextRef="#ctx0" brushRef="#br0" timeOffset="1">595 130 15843,'-40'21'1023,"-45"33"-1,71-44-890,1 1 0,0 0 0,1 1 0,0 0 0,1 0 0,-15 23 0,23-29-82,-1 0-1,1 0 1,0 0-1,0 0 1,-3 12-1,6-15-37,-1-1 0,1 0 0,-1 0-1,1 1 1,0-1 0,0 0 0,0 1-1,0-1 1,1 0 0,-1 0 0,0 1-1,1-1 1,0 0 0,-1 0 0,1 0 0,0 0-1,0 1 1,0-1 0,1-1 0,-1 1-1,2 2 1,1 0-3,1-1 0,-1 0 0,0 0 0,1 0 0,0 0 0,0-1 0,0 0 1,0 0-1,0 0 0,0-1 0,0 0 0,1 0 0,9 1 0,1-1 16,-1-1 0,1 0 1,25-4-1,-28 1 47,-1 0 0,1 0 0,-1-1 0,1-1 0,-1 0 0,-1 0 0,1-1 0,18-13 0,-25 15-28,-1 1 0,1 0 0,-1-1 0,0 0 0,0 0-1,0 0 1,-1-1 0,1 1 0,-1-1 0,0 0 0,-1 0 0,1 0 0,-1 0 0,0 0 0,0 0 0,0-1-1,-1 1 1,0-1 0,0 1 0,0-1 0,-1 0 0,0-7 0,-1 9-30,1 1 0,-1 0 0,0-1-1,0 1 1,-1 0 0,1-1 0,-1 1 0,0 0 0,1 0 0,-1 0 0,0 0-1,-1 1 1,1-1 0,0 1 0,-1-1 0,0 1 0,1 0 0,-1 0 0,0 0 0,0 0-1,0 0 1,0 1 0,-1-1 0,1 1 0,0 0 0,-1 0 0,1 0 0,-1 0-1,-3 1 1,3-1-83,0 0-1,0 1 1,0 0 0,-1 0-1,1 0 1,0 0-1,0 1 1,0 0 0,-1 0-1,1 0 1,0 0-1,0 0 1,1 1-1,-1 0 1,0 0 0,0 0-1,1 0 1,-1 1-1,1-1 1,0 1 0,0 0-1,0 0 1,-5 5-1,8-7 0,-1 0-1,0 0 1,0 0-1,0 0 1,1 1-1,-1-1 1,1 0-1,-1 0 1,1 1-1,-1-1 1,1 0-1,0 0 1,0 1-1,-1-1 1,1 0-1,0 1 1,0-1-1,0 0 1,0 1-1,1-1 1,-1 0-1,0 1 1,1-1-1,-1 0 1,0 0-1,1 1 1,0-1-1,-1 0 1,1 0-1,0 0 1,-1 0-1,1 0 1,0 0-1,0 0 1,0 0-1,2 2 1,1-1-56,0 1 0,0-1 0,0 0 0,1-1 0,-1 1 0,1-1 0,-1 1 1,1-1-1,7 0 0,36 2-768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13387,'1'2'69,"1"0"0,-1 0-1,1 0 1,-1 0 0,1 0 0,0-1 0,0 1 0,0-1 0,-1 1 0,1-1-1,1 0 1,-1 0 0,0 1 0,0-1 0,0-1 0,1 1 0,-1 0-1,0-1 1,1 1 0,-1-1 0,1 0 0,-1 1 0,0-1 0,4-1 0,78-4 250,-59 2-262,-1 1 0,0 2 1,41 3-1,-63-3-32,1 1 0,0-1 0,-1 1 0,1 0 0,-1 0 0,1 0 0,-1 0 0,0 0 0,1 0 0,-1 1 1,0-1-1,0 1 0,0 0 0,0-1 0,0 1 0,0 0 0,0 0 0,-1 0 0,1 0 0,-1 1 0,0-1 0,1 0 0,-1 1 1,0-1-1,0 0 0,0 1 0,-1-1 0,1 1 0,-1 0 0,1-1 0,-1 1 0,0 0 0,0-1 0,0 1 0,-1 4 0,0 3 119,-1 1-1,0 0 0,0-1 0,-1 1 0,-1-1 1,0 0-1,-8 15 0,-5 5 62,-1 0 0,-2-1 0,0-2 0,-2 0 0,-2-1 0,0-1 0,-1-1 0,-1-2 0,-37 25 0,54-42-470,1 0 1,0-1-1,-1 0 1,0 0-1,-12 2 1,19-5 193,-1 0-1,1-1 1,0 1 0,-1-1 0,1 0-1,0 0 1,-1 0 0,1 0-1,0 0 1,-1 0 0,1-1 0,0 1-1,0-1 1,-1 1 0,1-1 0,0 0-1,0 0 1,0 0 0,0 0-1,0 0 1,0-1 0,0 1 0,0-1-1,1 1 1,-1-1 0,-2-3-1,-8-21-640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29 467 14443,'-21'32'2152,"15"-24"-1189,14-23-473,112-230 607,-25 47-362,-93 192-698,1 1 0,1 0 0,-1-1 0,1 1 0,8-9 0,-12 13-33,1 1 0,0-1 0,0 0 0,0 1 0,0-1-1,0 0 1,0 1 0,1-1 0,-1 1 0,0-1 0,0 1-1,0 0 1,0 0 0,1-1 0,-1 1 0,0 0 0,0 0-1,0 0 1,1 0 0,-1 0 0,0 1 0,0-1 0,0 0-1,0 0 1,1 1 0,-1-1 0,0 1 0,0-1 0,0 1-1,0 0 1,0-1 0,0 1 0,0 0 0,0-1 0,1 2-1,11 11-7,0 0 0,-1 0 0,0 1 0,-1 1 0,-1 0 0,14 26 0,40 104-46,-56-125 32,10 27-117,45 100-1422,-56-136 1237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14147,'3'-7'1264,"1"10"-712,-3 8-192,-1 14 873,-2 6-585,-1 15-272,-2 6-72,4 7-32,1 1-48,0-6-192,6-4-32,5-15 0,5-12-48,8-25-448,2-16 1632,-3-25-1088,-4-6 40,-6-10 64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17404,'2'19'1552,"3"2"-1208,3 4-160,0 2 680,5 3-504,3-1-136,0-6-87,1-5-49,3-13-88,4-8-113,5-16-199,4-7-208,0-10-288,4-1-88,-4-4 560,0-1-128,-7 6-136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13707,'-7'13'1384,"-3"11"-720,-1 8-232,-5 11 665,-1 6-201,-1 11-200,1 1-120,0 1-176,4-2-240,2-11 1513,-1-10-1497,1-25 88,-1-15 80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2047 11771,'-2'5'495,"-3"10"319,7-13-303,4-8 237,69-101 474,-17 23-893,369-419 369,-193 261-663,22-23-17,322-307 167,-330 376 87,-240 189-233,1-1 0,-1 1-1,0-2 1,-1 1-1,0-1 1,8-13 0,-14 21-35,0 0-68,1-1-1,-1 0 1,0 0 0,0 0 0,0 0-1,0 0 1,0 0 0,0 0 0,0-3-1,-5 5-69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 16548,'0'0'128,"-1"0"1,1 0 0,-1 0-1,1 1 1,-1-1 0,1 0-1,-1 0 1,1 0 0,-1 1-1,1-1 1,-1 0 0,1 0-1,-1 1 1,1-1 0,-1 0-1,1 1 1,0-1 0,-1 1-1,1-1 1,0 1 0,-1-1-1,1 0 1,0 1 0,0-1-1,-1 1 1,1-1 0,0 1-1,0 1 1,-11 19 93,10-19 36,-33 72 260,5 2 0,-26 95 0,52-159-506,-19 82 49,21-85-51,0-1-1,0 1 0,1-1 0,0 1 0,1-1 0,-1 1 0,2-1 1,3 17-1,-4-23-6,0 0 0,0 0 0,0 0 1,0 0-1,0 0 0,0 0 0,1 0 1,-1 0-1,1-1 0,-1 1 0,1 0 0,0-1 1,0 0-1,-1 1 0,1-1 0,0 0 0,0 0 1,3 2-1,-1-2 5,0 0-1,0 0 1,0 0 0,0-1 0,0 0 0,0 1-1,0-1 1,1-1 0,5 0 0,4-2 0,-1 0 0,0-1 0,-1 0 0,1-1 1,15-9-1,-14 7-163,0 0 0,-1-1 0,0-1 0,0 0 0,-1-1 0,0 0 0,-1-1 0,0 0 0,-1-1 0,0 0 0,-1-1 0,14-25 0,-4-8-235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38 17180,'-21'51'1589,"11"-28"-1289,1 1 0,-10 39 1,16-45-223,-12 60 166,14-68-216,0 0-1,1-1 1,0 1-1,1 0 1,2 17 0,-3-27-26,0 1 0,0 0 1,0 0-1,0-1 1,1 1-1,-1 0 1,0 0-1,0 0 0,1-1 1,-1 1-1,0 0 1,1-1-1,-1 1 0,1 0 1,-1-1-1,1 1 1,-1 0-1,1-1 0,-1 1 1,1-1-1,0 1 1,-1-1-1,1 1 1,0-1-1,-1 0 0,1 1 1,0-1-1,1 1 1,-1-2 0,0 1 1,0 0 0,1-1-1,-1 1 1,0 0 0,0-1 0,0 0-1,0 1 1,0-1 0,0 0 0,0 1-1,0-1 1,0 0 0,0 0-1,2-1 1,3-6 8,1 0-1,-1-1 1,6-10 0,29-60-286,59-159 1,-93 223 115,-11 31 123,-1 9 87,5-24-45,0 1 0,-1 0 1,1 0-1,0-1 0,0 1 1,0 0-1,0 0 0,0 0 1,1 0-1,-1-1 0,0 1 1,1 0-1,-1-1 1,1 1-1,0 0 0,0-1 1,0 1-1,0 0 0,1 1 1,-1-2-3,1 0 0,-1-1 0,1 1 0,-1 0 0,0-1-1,1 1 1,-1-1 0,1 1 0,-1-1 0,1 0 0,0 0 0,-1 0 0,1 0 0,-1 0 0,1 0 0,-1 0 0,1 0 0,0-1 0,-1 1 0,1-1 0,-1 1 0,3-2 0,9-3 27,20-7 51,-32 12-74,0 0 1,0 0 0,0 0 0,1 0 0,-1 0 0,0 0 0,0 0-1,0 0 1,0 0 0,0 0 0,0 0 0,0 1 0,0-1 0,0 0 0,0 1-1,0-1 1,0 1 0,0 0 0,0-1 0,0 1 0,0 0 0,0-1-1,-1 1 1,1 0 0,0 0 0,0 0 0,0 1 0,2 4 42,0 1 0,0 0 1,-1 0-1,0 0 0,0 1 0,-1-1 1,1 11-1,0 60 199,-2-52-169,0 42 53,-1-26-430,1 0 0,8 46 0,-2-67 121,-6-21 169,0 1-1,0-1 1,0 0 0,0 1-1,0-1 1,0 0 0,0 0-1,0 1 1,0-1-1,1 0 1,-1 1 0,0-1-1,0 0 1,0 0 0,1 1-1,-1-1 1,0 0-1,0 0 1,0 0 0,1 1-1,-1-1 1,0 0 0,0 0-1,1 0 1,-1 0-1,0 1 1,1-1 0,-1 0-1,0 0 1,1 0 0,-1 0-1,0 0 1,0 0-1,1 0 1,-1 0 0,0 0-1,1 0 1,-1 0 0,0 0-1,1 0 1,-1 0-1,0 0 1,1 0 0,-1 0-1,0-1 1,0 1 0,1 0-1,-1 0 1,0 0-1,0 0 1,1-1 0,-1 1-1,0 0 1,1-1 0,12-21-309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13355,'1'-1'102,"-1"0"0,1 0 0,0 0-1,-1 1 1,1-1 0,0 0 0,0 1 0,-1-1 0,1 1 0,0-1 0,0 1 0,0-1 0,0 1-1,0 0 1,0-1 0,0 1 0,0 0 0,-1 0 0,1-1 0,0 1 0,0 0 0,0 0 0,0 0-1,2 0 1,-2 2 38,0-1 0,0 0 0,0 1 0,0-1 0,0 1-1,0-1 1,-1 1 0,1 0 0,-1-1 0,1 1 0,-1 0-1,1-1 1,-1 1 0,0 2 0,8 51 951,-2 1 0,-3 106 1,-4-95-2536,4-75-1433,-1 4 2482,7-16-496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17276,'0'28'1253,"-4"51"1,-1 9-425,5-87-823,0 1 0,0-1 0,0 1-1,1-1 1,-1 1 0,0-1 0,1 1 0,-1-1-1,1 1 1,-1-1 0,1 1 0,0-1-1,0 2 1,0-3-5,-1 1-1,1-1 1,-1 1-1,1-1 1,-1 1-1,1-1 1,0 0-1,-1 1 1,1-1-1,-1 0 1,1 0-1,0 0 1,-1 1-1,1-1 1,0 0-1,-1 0 1,1 0-1,0 0 1,-1 0-1,1 0 1,1 0-1,2-2-9,1 1 0,0-1 0,-1 0 0,1 0 0,-1 0 0,7-5 0,8-4-1,-13 8 4,1 1-1,0-1 1,0 2 0,-1-1 0,1 1-1,0 0 1,0 0 0,0 1-1,1-1 1,-1 2 0,0-1 0,0 1-1,0 0 1,0 1 0,-1-1-1,11 5 1,-12-4 17,1 1 0,-1 0-1,0 0 1,0 0 0,0 1-1,-1-1 1,1 1 0,-1 0-1,0 1 1,0-1 0,0 1-1,-1-1 1,0 1 0,0 0-1,0 1 1,0-1 0,-1 0-1,1 1 1,-2-1 0,3 8-1,-3-10 36,-1 0 0,1 1 0,0-1 0,-1 0 0,0 1 0,0-1 0,0 0 0,0 1 0,-1-1 0,1 0 0,-1 1 0,0-1 0,0 0 0,0 0 0,0 1 0,0-1-1,-1 0 1,-2 3 0,2-2 51,-1-1 1,-1 0-1,1 0 0,0 0 0,-1 0 0,1-1 0,-1 1 0,0-1 0,0 0 0,0 0 0,0-1 0,-5 3 1,-7 0 165,-1-1 1,1 0 0,0-1-1,-1-1 1,0-1 0,-18-1-1,30 1-362,1-1-1,-1 1 0,0 1 1,0-1-1,0 1 0,-9 2 1,14-3 57,-1 0 1,0 1 0,1-1-1,-1 0 1,1 1 0,-1-1-1,0 0 1,1 1 0,-1-1-1,1 1 1,-1-1 0,1 1-1,-1-1 1,1 1 0,0-1-1,-1 1 1,1 0 0,-1-1-1,1 1 1,0-1 0,-1 2-1,1-1 9,0 1 0,0-1 0,1 0-1,-1 1 1,0-1 0,0 0-1,1 0 1,-1 1 0,0-1 0,1 0-1,-1 0 1,1 0 0,0 0 0,-1 0-1,1 1 1,1 0 0,7 9-455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8458,'-5'2'294,"0"-1"0,1 1 0,-1 0 0,1 0 1,-7 4-1,10-5-134,0 0 1,0 0 0,-1 0-1,1 0 1,0 0 0,0 0-1,0 0 1,0 0 0,0 1-1,1-1 1,-1 0-1,0 1 1,0-1 0,1 0-1,-1 1 1,1-1 0,-1 1-1,1-1 1,0 1 0,0 2-1,-11 6 1238,8-7-1125,-34 33 1554,-42 44 425,71-70-2086,0 0 1,1 0 0,0 1-1,0 0 1,1 0 0,-7 18-1,12-27-137,0 0-1,1 1 0,-1-1 0,0 1 0,1 0 0,-1-1 0,1 1 0,0-1 0,0 1 1,0-1-1,0 1 0,1 0 0,-1-1 0,1 1 0,-1-1 0,1 1 0,0-1 0,0 1 1,2 2-1,-1-2-8,0-1 0,0 1 0,0-1 0,0 0 1,1 0-1,-1 0 0,1 0 0,-1-1 0,1 1 1,0-1-1,0 1 0,0-1 0,5 2 0,5 0 8,0-1-1,0 0 0,0-1 1,0 0-1,0-1 0,20-2 1,-23 1-19,-1-1 0,1 0 0,0 0 0,-1-1 0,0 0 1,1 0-1,-1-1 0,0 0 0,-1-1 0,1 0 0,-1 0 1,0-1-1,8-7 0,-12 9-3,0-1-1,0 1 1,-1-1 0,1 0 0,-1 0 0,0 0-1,-1 0 1,1 0 0,-1-1 0,0 1-1,0-1 1,-1 0 0,1 1 0,-1-1-1,-1 0 1,1 0 0,-1 0 0,0 0-1,0 0 1,-1 1 0,0-1 0,0 0 0,-2-6-1,1 5-3,-1-1 0,0 0 0,0 1 0,-1 0 0,0 0 0,0 0 0,-1 1 0,0-1 0,-9-9 0,11 13-7,1 0 1,-1 1-1,0-1 1,0 1 0,1 0-1,-2 0 1,1 0 0,0 0-1,0 1 1,-1-1 0,1 1-1,0 0 1,-1-1 0,0 2-1,1-1 1,-1 0-1,1 1 1,-1 0 0,0 0-1,0 0 1,1 0 0,-1 0-1,-5 2 1,8-2-12,0 1-1,-1-1 1,1 1 0,-1-1 0,1 1-1,0 0 1,-1-1 0,1 1 0,0 0-1,0 0 1,-1 0 0,1 0 0,0 0-1,-1 2 1,1-2-15,1 0-1,0-1 1,0 1 0,-1 0-1,1-1 1,0 1-1,0 0 1,0 0 0,0-1-1,0 1 1,0 0 0,0-1-1,0 1 1,0 0 0,0 0-1,0-1 1,0 1-1,1 0 1,-1-1 0,0 1-1,0 0 1,1 0 0,1 1-62,0 0 1,-1 0-1,1 1 1,0-2-1,0 1 1,1 0-1,-1 0 1,0-1 0,0 1-1,1-1 1,-1 0-1,1 0 1,-1 0-1,1 0 1,3 1-1,14 2-195,2-1 0,25 1 0,9-3-313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17436,'7'-1'1568,"3"2"-1256,16-1-208,7-3 1216,16-3-1352,15-1-176,11-4-328,4-1-96,5-1-208,1-1 568,-8 6-160,-2 3-152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14139,'10'7'1528,"5"-4"-968,-2-3-239,4-4 967,1-5-752,4-1-600,1-1-272,3-1 272,1 1-152,2 2-104</inkml:trace>
  <inkml:trace contextRef="#ctx0" brushRef="#br0" timeOffset="1">430 97 14963,'6'14'1120,"-5"-5"-888,-2-2-127,-6-7 7,3-4 1832,2-8-1728,-2-2 80,-6 0 16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13451,'-2'55'1112,"-1"-2"-832,-4 0-128,2-3 296,2-1-272,-1-5-1304,-5-2 1128,4-5-256,-1 0-128</inkml:trace>
  <inkml:trace contextRef="#ctx0" brushRef="#br0" timeOffset="1">32 1035 12347,'-15'79'1211,"17"-78"-2501,-2-1 1204,1 0 1,-1 0 0,0 0 0,1 0 0,-1 0 0,1 0 0,-1 0 0,0 0-1,1 1 1,-1-1 0,1 0 0,-1 0 0,0 0 0,1 0 0,-1 1 0,0-1-1,1 0 1,-1 0 0,0 1 0,1-1 0,-1 0 0,0 1 0,0-1 0,1 0 0,-1 1-1,0-1 1,0 0 0,0 1 0,0-1 0,1 0 0,-1 1 0,0-1 0,0 0-1,0 1 1,0-1 0,0 1 0,0-1 0,0 0 0,0 1 0,0-1 0,0 1 0,5 87-1220,-6-70 2257,0-1-1,0 0 1,-5 18-1,3-29 427,1-7-428,-3-13 11,0-21-403,5 34-557,0-1 0,0 1 1,0-1-1,-1 1 1,1-1-1,0 1 1,-1-1-1,0 1 1,1 0-1,-1-1 0,-1-1 1,-2 9-97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0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15155,'0'0'-4,"0"0"-1,0 0 0,0 0 1,0 0-1,0 0 1,0 0-1,0 0 0,0 0 1,0 0-1,0 0 0,0 0 1,0 0-1,0 0 1,1 0-1,-1 0 0,0 0 1,0 0-1,0 0 0,0 0 1,0 0-1,0 0 1,0 0-1,0 0 0,0 0 1,0 0-1,0 0 1,0 1-1,0-1 0,0 0 1,0 0-1,0 0 0,0 0 1,1 0-1,-1 0 1,0 0-1,0 0 0,0 0 1,0 0-1,0 0 0,0 0 1,0 0-1,0 0 1,0 0-1,0 1 0,0-1 1,0 0-1,0 0 1,0 0-1,0 0 0,0 0 1,0 0-1,0 0 0,0 0 1,0 0-1,0 0 1,0 0-1,0 0 0,0 0 1,0 0-1,-1 1 0,1-1 1,0 0-1,0 0 1,12 2-728,14-2-687,185-28-3487,-123 14 4208,141-4 0,102 41 969,-157-7 389,881 27 2569,4-46-1593,-664 0-1579,-17 3-1351,-324-2 1002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1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8370,'54'-13'816,"19"0"-856,6-1-400,16 0 1592,8-2-1232,22 0-112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1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1 262 6401,'2632'-29'4708,"-5"-124"-6119,-2284 124 1573,171-12 1794,3 31 124,-277 16-1791,177 8-1563,-394-12 1014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5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0 13515,'2'5'1232,"1"-1"-920,-3-3-128,0 2 344,-6 12-264,-1 6-32,-6 13-23,-1 8-1,-5 4-128,-3 7-80,-3 3-88,-4 3-48,2-9-145,1-6-63,2-11 272,-2-6-104,6-8-64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5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1 160 14203,'0'21'321,"0"1"-1,2 0 1,0-1-1,7 27 1,-7-40-290,0 0-22,0-1 0,0 0 0,1 0 0,5 10-1,-8-15-11,1-1 0,0 1 0,0-1-1,0 0 1,0 0 0,0 1 0,1-1 0,-1 0-1,0 0 1,0 0 0,1 0 0,-1 0-1,1 0 1,-1-1 0,1 1 0,-1 0-1,1-1 1,-1 1 0,1-1 0,-1 0-1,1 1 1,0-1 0,-1 0 0,1 0 0,0 0-1,2 0 1,3-2 8,0 0-1,0 0 1,0 0-1,-1-1 1,1 0-1,-1 0 1,11-7 0,45-36 85,-35 25-57,51-36 93,70-57-283,-142 110 146,-1-2 1,1 1-1,-1-1 0,0 1 0,0-1 0,-1-1 0,0 1 0,0-1 0,0 1 0,2-9 0,-5 11-5,0 0 0,-1 1 0,1-1 0,-1 0 0,0 0 0,-1-3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20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1470 180 13139,'-2'-6'81,"-1"0"-1,0 0 1,0 0 0,0 1 0,-1-1 0,0 1-1,0 0 1,0 0 0,-1 1 0,0-1-1,0 1 1,0 0 0,0 0 0,-6-3 0,-7-3-37,-1 1 1,0 1 0,-24-8 0,-6 1-16,0 3 0,0 1 1,-79-5-1,54 11-31,-135 11 0,169-2 3,1 2 0,0 2-1,1 1 1,0 2 0,0 2 0,1 2 0,1 0-1,0 3 1,2 1 0,0 2 0,-42 33 0,53-36 4,1 2 1,0 0 0,2 1-1,1 1 1,0 1 0,2 1-1,1 1 1,0 0 0,2 1-1,1 0 1,1 1-1,2 1 1,0 0 0,2 0-1,-9 56 1,14-52-10,2 0 0,1 0 1,2 0-1,1 0 0,1 0 0,2 0 0,1-1 0,1 0 0,2 0 0,1-1 1,1 0-1,2-1 0,33 52 0,-31-57 30,1 0 0,2-1 0,0-1 0,1-1-1,1 0 1,1-2 0,1-1 0,0 0 0,2-2 0,0-1 0,0 0 0,2-2 0,-1-2-1,2 0 1,40 10 0,-33-14 123,1-2-1,0-1 0,0-2 1,0-1-1,0-2 0,1-2 1,-2-1-1,1-2 0,0-1 1,-1-2-1,-1-1 0,1-2 1,63-32-1,-66 27-1,-1-1 0,0-2 0,-2-1 0,0-1 0,-1-1 0,-2-2 0,0-1 0,-2 0 0,-1-2 0,-1-1 0,-1-1 0,-2 0-1,31-66 1,-43 77-173,0-1-1,-1 1 0,-1-1 0,-1 0 0,-1 0 1,-1-1-1,0 1 0,-2 0 0,0-1 0,-1 1 0,-1-1 1,-1 1-1,-1 0 0,-10-31 0,4 25-90,-1 0 0,-1 1 0,-1 0 0,-1 1 0,-1 0 0,-1 1 0,-2 1 0,0 0 0,-1 2 0,-23-20 0,-28-16-289,-2 3 0,-2 3-1,-122-60 1,115 72 150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5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19612,'0'2'1008,"1"3"-1640,5-5 648,-1 0 512,3-6-712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29 16267,'0'-1'59,"-1"0"0,0 1 0,1-1-1,-1 1 1,0-1 0,0 0-1,1 1 1,-1 0 0,0-1-1,0 1 1,0-1 0,0 1 0,1 0-1,-1 0 1,0-1 0,0 1-1,0 0 1,0 0 0,0 0-1,0 0 1,0 0 0,0 0 0,1 0-1,-1 0 1,0 1 0,0-1-1,0 0 1,-2 1 0,-30 8 180,9 1 6,1 1 0,0 0 0,1 2 0,0 1 0,1 0 0,1 2 0,0 0 0,-33 37 0,49-48-219,1-1 0,-1 1-1,1-1 1,0 1 0,1 0 0,-1 0 0,1 0 0,-2 6 0,3-9-17,1 0 0,-1 1 0,1-1 1,0 0-1,0 0 0,0 0 0,0 0 0,0 1 0,0-1 0,1 0 0,-1 0 1,1 0-1,-1 0 0,1 0 0,0 0 0,0 0 0,0 0 0,0 0 0,0 0 1,0 0-1,0-1 0,1 1 0,-1 0 0,2 1 0,3 1-4,0 0 0,0 0 0,1 0 0,-1-1 0,1 0 0,-1 0 0,1-1 0,0 1 0,0-2 0,0 1 0,0-1 0,11 1 0,3-1 1,0 0-1,0-1 0,25-5 1,-27 3 39,1-2 1,-1 0-1,0-1 1,-1-1-1,0-1 1,0-1 0,18-10-1,-28 14 4,-1-1-1,0 1 1,0-1 0,0-1-1,-1 0 1,0 1-1,0-2 1,0 1 0,-1-1-1,0 0 1,0 0 0,-1 0-1,0-1 1,0 0 0,0 1-1,-1-1 1,-1-1-1,4-11 1,-6 15-37,1 1 0,0-1 0,-1 1-1,0 0 1,0-1 0,0 1 0,-1-1 0,1 1 0,-1 0 0,0-1-1,0 1 1,-1 0 0,1 0 0,-1 0 0,0 0 0,0 0-1,-1 0 1,1 0 0,-1 0 0,1 1 0,-1 0 0,0-1 0,0 1-1,-1 0 1,1 1 0,-1-1 0,1 0 0,-1 1 0,0 0 0,0 0-1,-8-3 1,2 2-145,0 0 0,0 1 0,0 0 0,0 0 0,-1 1 0,1 0 0,0 1 0,-1 0 0,1 1 0,0 0 0,0 1 0,-20 5 0,-13 10-229,2 4-132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6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629 15 14467,'0'0'121,"1"-1"-1,-1 0 1,0 1-1,0-1 1,1 0-1,-1 1 0,0-1 1,0 0-1,0 0 1,0 1-1,0-1 1,0 0-1,0 1 1,0-1-1,0 0 1,0 0-1,0 1 1,0-1-1,-1-1 1,-8 8 1289,-12 22-159,9-9-1022,-442 690 1231,422-663-1463,-57 74-91,79-111-11,7-14-192,11-23-397,-7 25 630,43-135-1349,-24 74 1020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6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248 10 14163,'12'-10'1126,"-6"12"-341,-1 22 268,-5-15-786,8 52 466,3 0-1,2 0 0,21 58 1,-3-32-292,57 112 0,-74-173-360,0 0-1,1-1 1,28 32 0,-43-56-110,0-1 1,1 0 0,-1 1-1,0-1 1,1 0-1,-1 1 1,0-1 0,1 0-1,-1 1 1,0-1 0,0 1-1,1-1 1,-1 1-1,0-1 1,0 0 0,0 1-1,1-1 1,-1 1 0,0-1-1,0 1 1,0-1 0,0 1-1,0-1 1,0 1-1,0-1 1,0 1 0,0-1-1,-1 1 1,1 0 0,-13 1-927,-30-11-746,35 7 1375,-51-10-2032,-1 2 0,-62-2 0,0 14 2350,90 1 2224,-54 13 1,102-21-761,-1-1-1,24-11 1,8-5-720,-7 7-284,1 1 1,0 2 0,49-7 0,-70 16-510,0 1 0,0 1-1,0 1 1,0 1 0,0 0 0,0 2-1,0 0 1,0 1 0,19 7 0,-3 2 585,-45-21-631,-8-8-26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7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31 16396,'-12'0'1536,"11"-2"-1048,4-4-160,8 1 592,5-1-96,6 0-191,3 3-137,7 0-224,2 3-64,1 3-32,-4 5-168,-4 0-424,-5 2-336,-8-6 631,-4 1-127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8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16227,'-23'62'1334,"4"1"0,-19 101 0,-2 131-516,27-139-264,13-140-353,3-13 94,5-22 107,36-186 299,18-227-1,-60 403-774,-3 26 32,0 7-1,-6 45-61,7-37 88,-2 113-121,3-112 126,0 0 0,1 1 0,0-1 0,1-1 0,1 1 0,0 0 0,7 15 0,-10-26 8,0 1 1,1-1 0,-1 0-1,0 0 1,1-1 0,-1 1-1,1 0 1,-1 0 0,1-1-1,0 1 1,0-1 0,0 1-1,0-1 1,0 0-1,0 0 1,0 0 0,0 0-1,0 0 1,4 1 0,-2-2-1,-1 0 1,1 0-1,-1 0 1,1 0-1,-1 0 1,1-1-1,-1 0 1,0 1-1,1-1 1,-1-1-1,7-2 1,0-1-1,0-1 1,0-1 0,0 0-1,-1 0 1,0-1 0,15-16-1,-3-2 14,0-1-1,-2 0 0,-2-1 0,0-1 0,24-61 1,-38 81-17,-8 17-9,-8 22-11,-12 41-107,3 2 0,3 0 0,-17 149 0,35-215-16,1-1 0,0 1 1,0-1-1,1 1 0,1 11 1,-1-18 114,-1 1 0,0 0 0,0 0 0,1 0 0,-1 0 0,1 0 0,-1-1 0,1 1 0,-1 0 0,1 0 0,-1-1 0,1 1 0,0 0 0,-1-1 1,1 1-1,0-1 0,-1 1 0,1-1 0,1 2 0,0-2 13,-1 0-1,0 0 1,0 0 0,1 0 0,-1 0-1,0 0 1,0 0 0,1-1-1,-1 1 1,0 0 0,0-1 0,0 1-1,1-1 1,-1 1 0,0-1 0,0 1-1,0-1 1,2-1 0,22-17-425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8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 17988,'1'7'1752,"9"-1"-1240,15-2-176,9-2 1313,16-4-1241,6 1-96,6-5-104,-2-1-72,-4 1-440,-5 3-352,-15 3-416,-13 3 839,-23 12-191,-11 2-200</inkml:trace>
  <inkml:trace contextRef="#ctx0" brushRef="#br0" timeOffset="1">3 230 16636,'-3'6'1712,"13"-4"-912,13-2-272,17-1 1049,8-5-585,12-1-320,6 0-240,4-2-808,-3 1-400,-1 3 672,-7 4-224,-10 0-168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8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2 415 14083,'-1'2'256,"1"0"1,0 0-1,0 0 1,0 1-1,0-1 1,0 0-1,0 0 1,1 0-1,-1 0 0,2 3 1,-2-4-153,1-1 0,-1 1 0,1 0 0,0-1-1,-1 1 1,1-1 0,0 1 0,0-1 0,0 1 0,-1-1 0,1 1 0,0-1 0,0 0 0,0 1 0,0-1 0,0 0 0,0 0-1,0 0 1,-1 0 0,1 0 0,0 0 0,0 0 0,0 0 0,0 0 0,0 0 0,0 0 0,0 0 0,1-1 0,15-3 162,-1-1 0,1 0 0,-1-1 0,0-1 0,-1-1 0,0 0 0,0 0 0,-1-2 0,15-12 0,15-15-34,54-57 0,-52 41-150,-1-2 0,42-71 0,-91 153-5,-22 75 85,10-45 39,2 1 0,2 1 1,-4 77-1,15-134-214,1-1-1,0 0 1,0 0 0,0 0-1,0 0 1,0 0 0,0 0 0,0 0-1,0 0 1,1 0 0,-1 0 0,0 1-1,1-1 1,-1 0 0,0 0-1,1 0 1,-1 0 0,2 1 0,-1-2-16,-1 0 1,1 0 0,-1 0 0,1 0 0,-1 0-1,1-1 1,-1 1 0,1 0 0,-1 0 0,1 0-1,-1 0 1,1-1 0,-1 1 0,1 0 0,-1-1-1,1 1 1,-1 0 0,0-1 0,1 1 0,-1 0-1,0-1 1,1 1 0,-1-1 0,0 1 0,1-1-1,4-7-145,1 0-1,-2 0 0,7-13 1,7-25-181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9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72 110 16916,'-22'62'1193,"11"-33"-712,1 0 1,1 1-1,-8 57 0,16-80-404,0 1 1,1 0-1,0 0 0,0 0 1,1 0-1,0 0 1,1-1-1,-1 1 1,2 0-1,-1-1 1,1 1-1,0-1 1,0 0-1,1 0 1,0 0-1,0 0 1,1-1-1,0 0 1,0 0-1,6 6 1,-5-7-32,-1-1 0,0 0 0,1 0 0,0 0 0,0-1 0,0 0 0,0 0 0,0 0 0,1-1 0,-1 0 0,1 0 0,-1 0 0,12 0 0,-9-1 12,0-2 0,0 1-1,0-1 1,0 0 0,-1-1 0,1 0-1,-1 0 1,1-1 0,12-6 0,-6 2 43,-1-1 1,0-1-1,-1 0 0,0-1 1,0-1-1,-1 1 1,0-2-1,-1 0 1,-1 0-1,18-28 0,-19 25-38,-1-1 0,-1 0 0,0-1-1,-1 0 1,-1 0 0,0 0-1,-2 0 1,0-1 0,-1 1 0,0-22-1,-2 30-78,0 0 1,-1 0-1,-1-1 0,0 1 0,0 0 0,0 1 0,-1-1 0,0 0 0,-7-11 0,7 15-41,-1-1 0,0 0-1,0 1 1,-1 0 0,1 0 0,-1 0-1,0 1 1,-1 0 0,1 0 0,-1 0-1,1 0 1,-1 1 0,-13-5 0,11 5-141,-1 0 1,0 1-1,-1 0 1,1 1-1,0 0 1,0 0-1,-1 1 1,-12 1-1,-8 3-376,-35 9 0,45-9 412,-28 5-458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9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1 411 21725,'20'-14'1304,"20"-3"-1936,42-10 656,14-12 352,17-18-496</inkml:trace>
  <inkml:trace contextRef="#ctx0" brushRef="#br0" timeOffset="1">2459 0 18548,'232'69'1193,"-170"-55"-1345,118 12 0,-91-21 656,166-15-1,88-35-3146,-7 1-726,-243 36 2633,153 8-1,119 48 2786,-231-25-1071,157 6 0,-4-40 231,-1-23-130,-250 30-1171,123-17 384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18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17348,'-7'10'1384,"10"1"-880,6-5-184,19 0 368,14-5-48,17-1-95,7-4-121,8-1-264,-1 0-168,-4 0-480,-7 1-321,-19 4-1695,-15 0 2072,-19 7-376,-13 2-209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19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15827,'5'10'1473,"15"1"-865,6-1-224,12 0 448,4-1-120,11-2-216,0-1-192,4-3-672,-1-3-328,-6-3 528,-1-4-168,-10-2-104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18 605 16011,'3'0'1345,"11"0"-897,8 0-152,10-3 576,4 0-296,9-2-408,3-1-160,3-3-408,-1-1-224,-10-6 464,-7-1-176,-14-3-152</inkml:trace>
  <inkml:trace contextRef="#ctx0" brushRef="#br0" timeOffset="1">36 69 14403,'-22'0'1552,"9"0"-1071,14 0-137,11-1 728,15-2-448,9-3-104,5-3-200,4-1-144,3 0-608,2 2-136,-8-2 456,-6 1-136,-10 6-104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14651,'10'2'1296,"26"-4"-855,11-7-145,32-1 496,14-3-88,30-3-56,18-1-40,19-2-136,7 2-56,3 2-64,1-1-48,-6 4-71,-9 2-145,-23 5-369,-17 0-327,-31 1 520,-18 2-112,-38 2-88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19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23 14187,'0'-1'135,"1"-1"-1,0 1 1,0-1 0,0 1-1,0 0 1,0-1 0,0 1-1,0 0 1,1 0 0,-1 0-1,0 0 1,1 0 0,-1 0-1,1 0 1,-1 0-1,1 1 1,-1-1 0,1 0-1,2 0 1,-1 1 77,0 0 0,0-1 0,1 1 0,-1 1 0,0-1 1,0 0-1,1 1 0,-1-1 0,5 3 0,1 0-52,-1 1 0,1 0 1,-1 0-1,0 1 0,0 0 1,10 9-1,-11-9-144,-1 1-1,0 0 1,0 0 0,-1 0 0,0 1-1,0 0 1,-1 0 0,0 0 0,7 15-1,-10-18 0,1 1 0,-1-1 0,0 1 0,-1 0-1,1-1 1,-1 1 0,0 0 0,0 0 0,0-1-1,-1 1 1,0 0 0,0-1 0,0 1 0,0-1-1,-1 1 1,1-1 0,-1 0 0,0 1 0,-4 4-1,-11 16 172,-2 0-1,0-2 0,-34 33 0,-74 54-213,120-104 13,-1 0 0,0 0 1,0-1-1,-16 8 0,11-11-91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0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0 17124,'0'0'74,"1"0"0,0 0 0,0 0 0,0 1 0,-1-1 0,1 0 0,0 0 1,0 0-1,-1 1 0,1-1 0,0 0 0,0 1 0,-1-1 0,1 0 0,0 1 0,-1-1 1,1 1-1,-1-1 0,1 1 0,0 0 0,-1-1 0,1 1 0,-1-1 0,1 2 0,0 0 19,0 0 0,-1 0 0,1 0 0,-1-1 0,1 1 0,-1 0 0,0 0 0,0 0 0,0 4 0,-1 6 154,-1 0 0,-6 22 1,4-22 68,-46 155 583,5-20-687,43-140-206,0 1-1,1 0 0,0 0 1,0 1-1,0-1 1,1 0-1,1 8 0,-1-13-1,1-1 0,-1 0 0,1 1-1,0-1 1,-1 0 0,1 0-1,0 0 1,0 0 0,1 1 0,-1-1-1,0-1 1,1 1 0,-1 0-1,1 0 1,-1 0 0,1-1 0,0 1-1,0-1 1,0 1 0,0-1-1,0 0 1,0 0 0,0 0 0,0 0-1,0 0 1,1 0 0,-1-1-1,4 1 1,4 1-44,0-2 0,0 0 0,0 0 0,0 0 0,0-1 0,-1-1 0,1 0 0,0 0 0,12-5 0,85-38-899,-99 41 942,49-24-230,-3-1-104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0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18 15987,'3'16'803,"0"0"-1,-1 0 1,-1 0-1,0 1 1,-3 22-1,-16 82 413,8-67-665,1 9-332,2 0 0,2 87 0,8-135-132,1-20 5,6-25 31,2-48-4,-4 0 1,-1-107 0,-6 146-111,-1-149-72,1 204 59,1 0 1,0 0-1,1 0 1,1-1-1,1 1 1,10 23-1,-12-34 5,-1 0 0,1 0 0,0-1 0,1 1 0,-1-1-1,1 1 1,0-1 0,0 0 0,9 6 0,-9-8 2,-1 0 0,1 0-1,0 0 1,-1-1 0,1 0 0,0 0 0,0 0 0,0 0 0,0 0 0,0-1 0,0 1-1,0-1 1,1 0 0,-1-1 0,5 0 0,0-1 5,-1 0-1,0-1 1,1 1-1,-1-2 1,0 1 0,0-1-1,-1-1 1,1 1-1,-1-1 1,8-7-1,7-8 39,32-37-1,-32 33-24,-21 23-21,-1 0 0,1 0-1,0 0 1,0 0 0,0 0-1,0 0 1,0 1 0,0-1-1,0 0 1,0 1 0,0-1-1,0 1 1,3-1 0,-4 1 0,0 0 0,0 0 0,1 0 1,-1 0-1,0 0 0,1 0 0,-1 0 0,0 1 1,0-1-1,1 0 0,-1 0 0,0 0 1,0 0-1,1 1 0,-1-1 0,0 0 1,0 0-1,0 1 0,1-1 0,-1 0 0,0 0 1,0 1-1,0-1 0,0 0 0,0 1 1,0-1-1,0 0 0,0 0 0,1 1 1,-1-1-1,0 0 0,0 1 0,-1-1 1,-2 39-50,2-29 40,-4 26-19,-2 14 21,3 1-1,1 79 1,4-122-22,0 0 0,0 0 1,1 0-1,0 0 1,0-1-1,7 15 0,-9-21-12,1 1 0,0 0 1,0-1-1,0 1 0,0 0 0,0-1 0,0 1 0,1-1 0,-1 0 0,0 1 0,1-1 0,-1 0 0,1 0 1,0 0-1,-1 0 0,1 0 0,0 0 0,-1 0 0,1-1 0,0 1 0,0-1 0,0 1 0,-1-1 0,1 0 0,0 1 1,0-1-1,0 0 0,0 0 0,0-1 0,0 1 0,0 0 0,-1-1 0,1 1 0,0-1 0,2 0 0,21-14-246,-1-9-126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0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20308,'1'0'1617,"-1"8"-1185,-4 3-200,1 6 600,-1 3-120,2 3-432,1 3-288,1 1-888,4-1-552,-1-9 1192,-2-5-216,1-11-217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1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20884,'3'4'1857,"-4"2"-1321,-5-3-240,2-2 840,0 3-600,4-1-720,4-3-744,0-1 784,2-5-184,0 2-160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2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17268,'-6'17'1944,"0"-6"-1032,-2-1-416,5-4 1417,1-3-1065,8-6-872,3-5-664,-2-1 712,0-2-216,-3-4-328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3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14859,'-5'30'1689,"6"2"-1145,12 2-256,3-8 1024,8-6-824,3-3-280,14-18-600,6-12-232,7-22 472,2-6-152,0-15-136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3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58 15219,'-25'53'1489,"-6"12"-809,1 3-224,-3 4 664,4-2-184,8-9-248,5-8-151,6-19-505,6-7-481,4-15 433,0-11-128,0 1-120</inkml:trace>
  <inkml:trace contextRef="#ctx0" brushRef="#br0" timeOffset="1">651 1 16460,'10'11'1552,"-1"11"-944,1 2-240,7 3 712,8 2-392,12-2-103,4-4-25,10-8-256,2-7-200,-2-6-392,-4-2-248,-9-8-449,-8 0-1519,-14-7 2040,-9 1-384,-19 4-321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3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13811,'-17'26'1424,"15"-6"-648,11-3-183,21-4 943,10-5-432,13 0-208,3-3-88,8 0-607,1-1-562,-1-4 465,-3-3-160,-14-10-208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4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19 17388,'6'-3'301,"0"0"-1,-1 1 1,1-1 0,0 1 0,1 1 0,-1-1 0,0 1 0,0 0-1,1 1 1,-1-1 0,8 2 0,11 0 521,36 7-1,-46-5-688,-4-2-25,5 2 86,30 7-1,-44-9-183,1 0 0,0 0 0,-1 0 0,1 0 1,-1 0-1,1 0 0,-1 1 0,0-1 0,1 1 0,-1-1 0,0 1 0,0 0 0,0 0 0,0 0 1,-1 0-1,1 1 0,0-1 0,1 4 0,-2-4-8,-1 0 0,0-1 0,0 1 0,0 0 1,0 0-1,0 0 0,0 0 0,0 0 0,0 0 0,-1 0 0,1-1 0,-1 1 1,0 0-1,1 0 0,-1-1 0,0 1 0,0 0 0,0-1 0,0 1 0,0-1 0,0 1 1,-1-1-1,1 1 0,-3 1 0,-4 4 8,0 0-1,-1-1 1,-10 7-1,12-9-1,-17 10 42,-30 13 0,-9 4-65,63-31 8,0 0 1,-1 0-1,1 0 0,0 0 0,-1 1 0,1-1 1,0 0-1,0 0 0,-1 0 0,1 1 1,0-1-1,0 0 0,-1 1 0,1-1 1,0 0-1,0 0 0,0 1 0,-1-1 0,1 0 1,0 1-1,0-1 0,0 0 0,0 1 1,0-1-1,0 0 0,0 1 0,0-1 1,0 1-1,0-1 0,0 0 0,0 1 0,0-1 1,0 0-1,0 1 0,0-1 0,0 0 1,0 1-1,1-1 0,-1 0 0,0 1 1,0-1-1,0 0 0,0 0 0,1 1 0,-1-1 1,0 0-1,0 1 0,1-1 0,-1 0 1,0 0-1,1 0 0,-1 1 0,0-1 1,1 0-1,-1 0 0,0 0 0,1 0 0,25 12-295,-21-9 193,-1-2 59,29 13-555,53 33 0,-78-42 535,0 1-1,0-1 1,0 2 0,-1-1 0,0 1 0,0 0 0,-1 1 0,1 0 0,-2 0-1,1 0 1,5 13 0,-9-18 84,-1 1-1,0-1 0,0 0 1,0 1-1,0-1 1,0 1-1,-1 0 1,1-1-1,-1 1 1,0-1-1,0 1 0,-1 0 1,1-1-1,-1 1 1,0-1-1,0 1 1,0-1-1,0 1 1,0-1-1,-1 0 1,0 1-1,1-1 0,-1 0 1,0 0-1,-1 0 1,1-1-1,0 1 1,-1 0-1,0-1 1,1 0-1,-1 1 0,0-1 1,-5 2-1,-5 3 178,0 0 0,0-1 0,-1 0-1,0-1 1,0 0 0,-29 4-1,18-5 229,-33 2-1,49-6-387,0 0-1,0 0 1,0-1 0,0 0-1,0 0 1,1-1-1,-11-3 1,18 4-79,0 1 0,-1-1-1,1 1 1,0-1 0,0 1 0,0-1-1,-1 0 1,1 0 0,0 1 0,0-1 0,0 0-1,0 0 1,1 0 0,-1 0 0,0 0-1,0 0 1,1-1 0,-1 1 0,0 0 0,1 0-1,-1 0 1,1-1 0,-1 1 0,1 0-1,0-1 1,0 1 0,0 0 0,-1-1 0,1 1-1,0 0 1,1-1 0,-1 1 0,0 0-1,1-2 1,0-2-24,1 1-1,-1 0 1,1 0-1,0 0 1,1 0-1,-1 0 1,1 1-1,0-1 1,5-5 0,35-27-501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15763,'8'-2'312,"0"-1"1,-1 0-1,0 0 0,1-1 0,-1 1 0,-1-2 0,11-7 0,6-3 76,184-134 2942,-94 64-2479,-118 92-839,0 0 0,0 1 1,0 0-1,1-1 0,0 2 1,-3 8-1,-2 5-50,-11 44 1,19-61 27,0 0 1,0 0-1,1 0 0,-1 0 1,1 0-1,1 0 1,-1 0-1,1 0 1,0 0-1,0 0 1,0 0-1,3 7 1,-3-10-55,1 0-1,-1 0 1,0-1 0,0 1 0,1-1-1,-1 1 1,0-1 0,1 1-1,0-1 1,-1 0 0,1 0 0,0 0-1,-1 0 1,1 0 0,0 0 0,0 0-1,0-1 1,0 1 0,0-1 0,0 1-1,0-1 1,0 0 0,0 0 0,0 0-1,0 0 1,0 0 0,0 0 0,0-1-1,0 1 1,0 0 0,0-1 0,0 0-1,3-1 1,7-3-439,-1-1 1,-1 0-1,1-1 1,-1 0-1,0 0 0,15-16 1,-19 18 326,32-30-890</inkml:trace>
  <inkml:trace contextRef="#ctx0" brushRef="#br0" timeOffset="1">726 4 14923,'-2'14'1408,"-9"9"-879,-4 3-193,1 4 656,1 5-368,3-4-224,3 1-192,6-7-536,1-2-264,5-10 472,0-6-152,-2-7-136</inkml:trace>
  <inkml:trace contextRef="#ctx0" brushRef="#br0" timeOffset="2">555 119 15395,'-6'-6'1609,"6"3"-1137,12 3-144,4 3 792,15 3-376,6-1-112,14 0-584,5-4-368,5-1-448,4-1-1352,-1-8 1776,-1-4-369,-10-3-295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4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55 17812,'-12'5'222,"0"0"0,0 1 0,0 1 0,0 0-1,1 0 1,0 1 0,1 1 0,-17 16 0,21-18-164,0 0 0,1 0 1,0 1-1,0 0 0,0-1 0,1 2 0,0-1 0,1 0 0,0 1 1,0 0-1,1 0 0,0 0 0,-2 14 0,4-17-33,1-1 0,-1 1 1,1-1-1,0 1 0,0-1 0,0 0 0,1 0 1,-1 1-1,1-1 0,1 0 0,-1-1 0,1 1 1,0 0-1,0-1 0,0 1 0,0-1 0,1 0 1,0 0-1,0 0 0,0-1 0,0 1 0,1-1 1,-1 0-1,1-1 0,9 5 0,-5-3-5,0 0 0,1 0 0,0-1 0,-1 0 0,1-1 0,0 0 0,0-1 0,0 0 0,1-1 0,-1 0 0,0 0 0,0-1 0,13-3 0,-10 1 42,-1-2 1,1 1 0,-1-1-1,0-1 1,-1-1-1,1 1 1,-1-2-1,-1 1 1,1-1-1,-2-1 1,1 0-1,8-11 1,-14 16-16,1-1 1,-2-1-1,1 1 1,0 0 0,-1-1-1,0 0 1,0 0-1,-1 0 1,0 0-1,0 0 1,0-1 0,-1 1-1,0 0 1,0-1-1,0 1 1,-1-1 0,0 1-1,0-1 1,-1 1-1,0-1 1,0 1-1,0-1 1,-1 1 0,0 0-1,-5-12 1,4 13-19,0 0 0,0 1 0,-1-1 0,1 0 1,-1 1-1,0 0 0,0 0 0,-1 0 0,1 1 0,-1-1 0,-8-4 1,4 4-10,0 0 1,0 0 0,0 1-1,0 0 1,-1 1 0,-14-2-1,10 2-116,1 1 0,-1 1-1,1 0 1,-1 1-1,1 0 1,-1 1 0,1 1-1,0 0 1,0 1 0,-13 5-1,19-5-78,1-1-1,0 1 1,-10 9-1,15-12 157,0 0 0,0 0 1,0 0-1,0 0 0,0 0 0,0 0 0,0 0 1,1 1-1,-1-1 0,0 0 0,0 3 0,1-4 8,0 0-1,0 1 0,0-1 0,0 1 1,0-1-1,0 1 0,1-1 1,-1 0-1,0 1 0,0-1 0,0 1 1,0-1-1,1 0 0,-1 1 1,0-1-1,0 0 0,1 1 0,-1-1 1,0 0-1,1 1 0,-1-1 1,0 0-1,1 0 0,-1 1 0,0-1 1,1 0-1,-1 0 0,1 0 1,-1 0-1,1 1 0,-1-1 0,0 0 1,1 0-1,-1 0 0,2 0 1,20 3-397</inkml:trace>
  <inkml:trace contextRef="#ctx0" brushRef="#br0" timeOffset="1">912 0 16371,'-2'3'1529,"-6"16"-841,-1 9-216,-4 10 1296,3 6-975,1 11-329,4 0 8,5 3-16,1-4-112,8-6-272,2-7-192,3-9-544,-2-7-304,-2-12-273,-7-6 921,-6-5-264,-11-4-216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5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 16836,'0'-15'2056,"9"3"-1320,13 2-296,8 4 1369,11 3-905,7-1-224,6 1-648,3-2-552,4-7 496,-6-2-88,-6-3-136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5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1 504 16844,'1'-6'329,"0"1"0,0-1 0,1 1 0,-1 0 0,2 0 0,-1 0 0,0 0 0,7-9 0,0-3 148,126-217 2777,-103 181-2974,59-90-187,-101 162-131,1 1-1,0 0 1,2 1 0,0 0-1,-4 25 1,8-31-1,1 0 1,0 0 0,1 0-1,1 0 1,0 0-1,1 0 1,0 0-1,6 23 1,-5-32-118,0-1 1,0 0-1,0 1 1,0-1-1,1 0 1,0-1-1,3 6 1,-5-8 115,1-1 0,-1 0 0,0 0 1,0 0-1,0 0 0,1 0 0,-1 0 1,1 0-1,-1 0 0,1 0 0,-1 0 1,1-1-1,-1 1 0,1-1 0,-1 1 0,1-1 1,0 1-1,-1-1 0,1 0 0,0 0 1,-1 0-1,1 0 0,0 0 0,0 0 0,-1-1 1,1 1-1,2-1 0,19-10-451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6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11 17924,'-8'2'116,"0"0"1,0 1-1,0 0 1,0 1-1,1-1 1,-1 1-1,1 1 1,0-1-1,1 1 1,-1 1-1,1-1 1,0 1-1,0 0 1,1 0-1,-1 1 1,1 0-1,1 0 1,0 0-1,0 0 1,-5 12 0,7-14-96,-1 1 0,1 0 0,0 0 1,1 0-1,-1 0 0,1 0 1,0 1-1,1-1 0,0 0 1,0 0-1,0 1 0,1-1 1,-1 0-1,2 0 0,-1 0 0,1 0 1,0 0-1,0 0 0,0 0 1,1 0-1,0-1 0,0 1 1,0-1-1,1 0 0,0 0 1,0 0-1,6 5 0,-5-5-11,0-1-1,1 0 1,-1-1 0,1 1-1,-1-1 1,1 0 0,0-1-1,0 1 1,0-1 0,1 0-1,-1-1 1,0 0-1,1 0 1,-1 0 0,1-1-1,-1 1 1,1-2 0,11-1-1,-10 1 30,-1-1-1,1-1 1,-1 1-1,0-1 1,1 0-1,-2-1 1,1 0-1,0 0 1,-1 0-1,0-1 1,0 0-1,0 0 1,0-1-1,-1 0 1,7-9-1,-8 10 9,0-1-1,-1 1 1,0-1-1,0 1 1,0-1-1,-1 0 1,0-1-1,0 1 1,0 0 0,-1 0-1,0-1 1,0 1-1,-1-1 1,0 1-1,0-1 1,0 1 0,-1-1-1,0 1 1,0 0-1,0-1 1,-1 1-1,-3-6 1,2 5-24,0 0 0,-1 1 0,0-1 0,0 1 0,0 0 0,-1 0 1,0 1-1,-1-1 0,1 1 0,-1 0 0,0 1 0,0-1 0,0 1 0,-1 0 0,1 1 0,-1-1 0,0 1 1,-11-3-1,2 2-121,0 0 0,-30-2 1,39 5-14,0 1 0,-1 0 0,1 0 1,-1 1-1,1 0 0,0 0 0,-1 1 1,-9 3-1,15-4 60,1-1-1,0 1 1,0 0 0,-1-1 0,1 1-1,0 0 1,0 0 0,0-1-1,0 1 1,0 0 0,0 0-1,0 0 1,0 0 0,-1 2 0,2-2-5,0 0 0,-1-1 0,1 1 0,0 0 1,0-1-1,0 1 0,0 0 0,0 0 0,0-1 1,0 1-1,0 0 0,0-1 0,0 1 0,0 0 1,0-1-1,1 1 0,-1 0 0,0-1 0,1 1 1,-1 1-1,2 0-41,0 0 0,0 1 0,0-1 0,0 0 0,1 0 1,-1 0-1,0-1 0,1 1 0,0-1 0,-1 1 0,1-1 0,3 1 0,33 11-455,9-1-69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6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301 5 15931,'-16'-2'344,"1"0"-1,-1 2 0,1 0 1,-1 1-1,1 0 0,0 1 1,-1 1-1,1 0 0,0 2 0,-14 5 1,21-7-246,1 0 0,0 0 0,1 0 1,-1 1-1,1 0 0,-1 1 0,1 0 1,0 0-1,1 0 0,-1 0 0,1 1 0,0 0 1,1 0-1,-1 0 0,1 1 0,0-1 1,1 1-1,0 0 0,0 0 0,0 1 0,-3 14 1,5-17-56,1 1 0,-1 0 1,1 0-1,0-1 0,1 1 0,-1 0 1,1 0-1,0-1 0,1 1 1,-1-1-1,1 1 0,0-1 0,0 0 1,6 10-1,-3-9-15,-1 0 1,1 0 0,0 0-1,0-1 1,1 0-1,-1 0 1,1 0-1,0-1 1,1 0 0,10 5-1,-9-4 2,1-2 0,0 0-1,0 0 1,0 0 0,0-1 0,0 0-1,0-1 1,0 0 0,1 0-1,-1-1 1,0-1 0,0 1 0,1-1-1,-1-1 1,0 0 0,0 0 0,0-1-1,16-7 1,-18 6-12,-1 0-1,0 0 1,0-1-1,0 1 1,-1-1-1,0-1 1,0 1-1,0-1 1,0 0 0,-1 0-1,0 0 1,0-1-1,-1 1 1,0-1-1,0 0 1,0 0 0,-1 0-1,0-1 1,-1 1-1,1 0 1,-1-1-1,-1 1 1,0 0-1,0-1 1,0 1 0,-1-1-1,0 1 1,0-1-1,-1 1 1,1 0-1,-2 0 1,1 0-1,-1 0 1,0 0 0,-1 1-1,0-1 1,0 1-1,0 0 1,-1 0-1,1 0 1,-8-6-1,8 8-269,0 1-1,-1 0 0,1 0 1,-1 0-1,1 1 0,-9-4 1,11 5 130,0 0 1,1 0 0,-1 1-1,0-1 1,0 1 0,0-1-1,0 1 1,0 0 0,0 0-1,0 0 1,-1 0 0,1 0-1,0 0 1,0 1 0,0-1-1,0 0 1,0 1 0,1 0-1,-4 1 1,5-2 83,0 0 0,-1 1 0,1-1-1,-1 1 1,1-1 0,0 1 0,-1-1 0,1 1 0,0-1 0,-1 1-1,1-1 1,0 1 0,0 0 0,0-1 0,-1 1 0,1-1 0,0 1-1,0 0 1,0 0 0,2 16-910</inkml:trace>
  <inkml:trace contextRef="#ctx0" brushRef="#br0" timeOffset="1">758 60 19036,'-7'22'1752,"-12"14"-1207,3 4-241,5 6 504,4 1-136,11-5-56,7-5-264,14-11-560,2-8-352,4-13-600,0-11-153,-7-21 905,-5-5-288,-12-11-240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7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11 19668,'-13'0'1393,"3"1"-1113,2 1-288,8-1-1145,1-7 921,5-2-128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46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448 1 9074,'-16'0'128,"-1"2"0,1-1 1,0 2-1,0 0 0,0 1 0,0 1 1,1 0-1,-1 1 0,2 1 0,-1 1 1,1-1-1,0 2 0,0 0 0,1 1 1,0 0-1,1 1 0,0 1 0,-17 21 0,10-7 5,1 1-1,2 1 0,0 0 0,2 1 0,1 1 0,1 0 0,2 1 0,1 0 0,2 0 0,0 1 0,-1 32 0,5-27-120,2 0 0,1 1 0,2-1 0,1 0 0,2 0 0,2-1 0,1 0 0,2 0 0,19 46 0,-22-65 31,2 0 1,0 0 0,0-1 0,2 0-1,0-1 1,1-1 0,16 17-1,-18-21 33,1-1 0,0 0 0,1-1 0,0 0 0,0-1 0,1 0 0,0-1 0,0 0 0,1-1 0,16 4 0,-2-4 94,1 0 0,1-2 0,-1-1 0,0-1-1,1-2 1,50-7 0,-28-2 39,0-1 1,93-35-1,-108 32-193,0-2 1,-1-2-1,0-1 0,-2-2 1,0-1-1,47-42 0,-64 50-7,-1-2-1,-1 0 1,-1-1-1,0-1 1,-1 0-1,-1-1 1,-1 0-1,0-1 1,-2 0-1,0-1 1,-1 0-1,-2 0 1,7-32-1,-10 29-1,0 1 0,-2-1-1,-1 1 1,-1-1 0,0 0-1,-2 1 1,-1-1 0,-1 1-1,-1 0 1,-1 1 0,-19-43-1,19 50-8,0 1 0,-2 0 0,0 0 0,0 1 0,-1 0 0,-1 1-1,0 0 1,0 0 0,-1 2 0,-1-1 0,0 1 0,0 1 0,-1 0 0,0 1 0,-1 1 0,0 0-1,0 1 1,-18-5 0,19 8-30,0 1 0,0 0 0,-1 1-1,1 1 1,0 0 0,-1 1 0,1 1-1,0 0 1,0 0 0,0 2 0,0 0-1,1 0 1,0 1 0,-26 14 0,11-3-72,1 1 1,1 2-1,0 0 1,1 2-1,-33 36 1,11-5-128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48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70 541 10874,'-6'0'158,"0"-1"0,0 0 0,0 0-1,1-1 1,-1 1 0,0-1 0,0 0-1,1-1 1,-10-5 0,15 8-138,-1 0 0,1 0 0,0-1 1,0 1-1,0 0 0,0 0 0,-1 0 0,1-1 0,0 1 1,0 0-1,0 0 0,0-1 0,0 1 0,0 0 0,0 0 1,-1-1-1,1 1 0,0 0 0,0 0 0,0-1 0,0 1 1,0 0-1,0 0 0,0-1 0,0 1 0,1 0 0,-1 0 1,0-1-1,0 1 0,0 0 0,0 0 0,0-1 0,0 1 0,0 0 1,1 0-1,-1 0 0,0-1 0,0 1 0,0 0 0,0 0 1,1 0-1,-1-1 0,0 1 0,0 0 0,0 0 0,1 0 1,-1 0-1,0 0 0,1-1 0,13-5 622,-12 5-584,41-14 398,0 2 0,1 2 0,52-6 1,-55 11-345,429-45-131,5 41-1114,224-39 456,-463 25 744,-123 11 48,-1-5-1,0-4 1,172-59 0,-140 28 223,176-53 569,-293 101-761,1 1 0,-1 2 0,1 1 0,34 2 0,12 0 435,-58-2-544,0 1-1,0 0 1,-1 1 0,1 1-1,0 0 1,0 2-1,-1-1 1,0 2-1,24 9 1,-30-9-204,0-1-1,1 0 1,-1-1 0,1 0 0,0-1-1,-1 0 1,1-1 0,0 0 0,13 0-1,-3-2-192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49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13787,'-1'14'1088,"12"-5"-736,9-2-128,20 0 576,8 0-383,10 2-249,8 1-32,6-2-72,1 1-64,-6-2-232,-2 0-128,-18-2 255,-9-5-103,-17-10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49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3 18124,'1'-1'67,"1"1"1,-1 0-1,0-1 1,1 1 0,-1 0-1,0 0 1,0-1-1,1 1 1,-1 0-1,0 1 1,1-1-1,-1 0 1,0 0-1,1 0 1,-1 1-1,2 0 1,24 10-199,-15-6 231,47 17-158,-18-8-110,-2 2 1,0 1 0,41 26-1,-77-42 151,0 1-1,0 0 1,0 0-1,0 0 1,-1 0-1,1 1 1,-1-1-1,0 1 0,1-1 1,-1 1-1,-1 0 1,1 0-1,0 0 1,-1 0-1,1 0 1,-1 0-1,0 0 1,0 1-1,0-1 1,0 0-1,-1 1 0,1-1 1,-1 0-1,0 1 1,0-1-1,0 0 1,-1 1-1,1-1 1,-1 1-1,0-1 1,1 0-1,-3 4 1,-4 8 24,0-1 1,-1-1 0,0 1-1,-1-1 1,0-1 0,-2 0 0,-18 19-1,-93 73 367,105-91-317,-369 251 906,377-258-961,-27 17 91,22-10-94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96 273 15731,'-7'9'1473,"-9"5"-865,1 2-232,-4 4 632,2 1-232,4 4-264,4-4-8,9-1-255,2-4-153,11-5-368,0-3-225,5-8-359,-2-6 672,1-7-136,0-3-160</inkml:trace>
  <inkml:trace contextRef="#ctx0" brushRef="#br0" timeOffset="1">141 1 18372,'-7'1'1848,"2"2"-1384,3 1-208,2 3 809,4 2-1065,6 0-552,10-11 488,3-5-208,6-7-129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54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1930 12523,'-2'4'325,"-5"10"565,7-12-424,7-7 53,15-13 179,0 1 0,0 2 0,30-16 1,11-8 37,583-418 1422,-628 445-2138,281-213 3,204-145-244,237-192-232,-696 524 450,43-50 1,-33 33-557,-54 55 577,1 0 0,-1-1 0,0 1 0,0 0 0,0 0 0,0 0 0,0 0 0,1-1-1,-1 1 1,0 0 0,0 0 0,0 0 0,0-1 0,0 1 0,0 0 0,0 0 0,0 0 0,0-1 0,0 1 0,0 0 0,0 0 0,0-1 0,0 1 0,0 0 0,0 0 0,0 0 0,0-1 0,0 1 0,0 0 0,0 0 0,-1 0 0,1-1 0,0 1 0,0 0 0,0 0 0,0 0 0,0 0-1,0-1 1,-1 1 0,1 0 0,0 0 0,0 0 0,0 0 0,-1 0 0,1 0 0,0 0 0,0-1 0,0 1 0,-1 0 0,1 0 0,0 0 0,0 0 0,-14-4 277,12 4-326,-10-4 156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54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11 17908,'-2'-11'1288,"-2"26"-680,-2 6-158,-76 167 193,13-32-528,66-148-99,0-1 0,0 1-1,1 0 1,0 0-1,1-1 1,-2 13-1,3-19-6,0 1-1,0 0 1,1 0 0,-1-1-1,0 1 1,0 0-1,1 0 1,-1-1 0,1 1-1,0 0 1,-1-1 0,1 1-1,0-1 1,0 1-1,0-1 1,0 0 0,0 1-1,1-1 1,-1 0-1,0 1 1,0-1 0,1 0-1,-1 0 1,1 0 0,-1-1-1,1 1 1,-1 0-1,1 0 1,0-1 0,-1 1-1,1-1 1,0 1-1,0-1 1,-1 0 0,4 0-1,8 1 54,1 0-1,-1-2 0,0 1 1,25-6-1,54-16 15,-56 11-287,0-2 1,0-1-1,-1-2 0,45-28 0,-30 13-65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55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 15363,'-10'19'705,"1"0"-1,0 1 0,-9 34 0,8-24-137,-1 7-341,2 1 0,-6 49 0,15-85-238,-1 0-1,1 0 1,0 0-1,0 0 1,0 0-1,0 0 0,1 0 1,-1 0-1,0 0 1,2 3-1,-2-5 6,0 1 1,1-1-1,-1 1 0,0 0 1,1-1-1,-1 1 0,1-1 1,-1 1-1,1-1 0,-1 1 1,1-1-1,-1 1 0,1-1 1,-1 0-1,1 1 0,0-1 0,-1 0 1,1 0-1,-1 1 0,1-1 1,0 0-1,2 0-13,0 0 0,0 0-1,0 0 1,-1-1 0,1 1-1,0-1 1,-1 0 0,1 0-1,0 0 1,-1 0 0,1 0 0,-1-1-1,4-2 1,5-3-122,-2-1-1,1-1 1,-1 0 0,0 0 0,-1 0-1,0-1 1,-1-1 0,0 1 0,-1-1-1,0 0 1,8-19 0,-3 1 217,-1 0 0,-2 0 0,9-50 0,-18 80 171,-5 67 1551,5-61-1799,1 0 1,0 0 0,0 0-1,1 0 1,0 0-1,0 0 1,0 0-1,1 0 1,0 0 0,5 8-1,-7-13 3,1-1 0,0 0 0,0 0 0,0 0-1,0 0 1,0-1 0,0 1 0,0 0 0,0 0 0,0 0 0,1-1-1,-1 1 1,0-1 0,0 1 0,1-1 0,-1 1 0,0-1 0,0 0-1,3 1 1,0-1 2,-1-1-1,0 1 1,0 0-1,1-1 1,-1 1-1,0-1 0,0 0 1,3-2-1,6-2 11,0-1 1,-1-1-1,12-8 0,-21 14-10,31-25 95,-23 18-52,1 0 1,16-10-1,-26 17-40,0 1 0,0-1 0,-1 1 0,1-1 0,0 1 0,0-1 0,0 1 0,0 0 0,-1 0 0,1-1 0,0 1-1,0 0 1,0 0 0,0 0 0,0 0 0,0 0 0,0 0 0,-1 0 0,1 0 0,0 0 0,0 0 0,0 1 0,0-1 0,0 0 0,0 1 0,0 0 2,0 0 0,-1 0 1,1-1-1,-1 1 1,1 0-1,-1 0 0,1 0 1,-1 0-1,0 0 1,0 0-1,1 0 0,-1 0 1,0 1-1,0-1 1,0 0-1,0 0 0,0 2 1,-2 8 44,0 0 1,0-1 0,-5 13 0,5-17-39,-6 19 55,1-1 0,2 1 0,-5 43 0,10-66-97,0-1 0,-1 1 0,1-1-1,0 1 1,0-1 0,1 1-1,-1 0 1,0-1 0,0 1 0,1-1-1,-1 1 1,1-1 0,-1 0-1,1 1 1,0-1 0,0 1 0,-1-1-1,1 0 1,0 0 0,0 1-1,0-1 1,0 0 0,1 0 0,-1 0-1,0 0 1,0 0 0,1-1-1,-1 1 1,0 0 0,1 0 0,-1-1-1,1 1 1,-1-1 0,1 0-1,-1 1 1,2-1 0,5-3-160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55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4 18140,'-1'-3'1744,"0"4"-1296,-4 16-184,0 8 1401,-1 12-1353,-1 5-80,-1 9-136,1 2-240,3-3-456,4-1 568,6-22-136,1-12-48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2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13923,'4'27'1096,"-1"-6"-840,1 0-144,-1-3 344,1-4-88,-2-3-232,2-3-55,-3-2-81,1-6-32,1 4-89,-3-2-47,0-1-392,-3-7 320,3-7 72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2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15803,'0'0'1609,"3"0"-1177,17-5-184,10-1 1256,22-4-1232,8 0-184,14-4-520,10-1-216,12 1 528,1 1-112,-2 7-152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1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19004,'-3'6'464,"0"0"-272,-1 3 80,1-1-72,1 6 0,-2 9 208,4 7-136,0 1-63,1 9-361,2 3-337,2 7 433,-3 4-72,1 8-128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3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13275,'62'1'984,"-4"6"-800,0 0-112,-7 3 144,1 0-1648,0-5 1328,3-1-192,17-4-176</inkml:trace>
  <inkml:trace contextRef="#ctx0" brushRef="#br0" timeOffset="1">1026 33 15795,'13'-7'1641,"-3"4"-25,-12 5-1080,1 0 104,1-6-464,0-5-144,1-5-40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5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15795,'3'13'1745,"1"-5"-1177,24-10-192,15-10 752,18 1-480,11-2-48,5 4-263,4 2-217,-7 7-561,-5 4-303,-16 11 272,-11 2 256,-21 9-200,-12 4-184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5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1 498 14315,'3'8'1312,"19"1"-704,10-6-183,15-2 511,8-1-224,9-1-232,2-4-232,0 0-568,-4-4 2152,-11-1-1744,-8 0 8,-13 0-16</inkml:trace>
  <inkml:trace contextRef="#ctx0" brushRef="#br0" timeOffset="1">606 0 15019,'28'8'1425,"5"-1"-1073,3 1-128,3 4 408,-4 8-224,-2 6-48,-14 9-136,-7 7-40,-18 8-120,-11 3-80,-15 5-168,-7 0-208,-4-3 336,5-9-64,5-16-48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1614 1 14091,'2'21'605,"0"1"-1,2-1 1,0 0 0,2 0-1,13 33 1,0 4 103,-19-58-707,10 31 253,-2 0 0,8 57 0,-16-78-236,1 0 0,-1 0 0,0 0 1,-1 0-1,-1 0 0,1 0 0,-1 0 0,-1 0 0,0-1 1,0 1-1,-1-1 0,0 0 0,-8 12 0,2-7-5,0-1 0,-1 0-1,-1 0 1,0-1 0,-1-1-1,0 0 1,-1-1 0,0 0-1,0-1 1,-1 0 0,-1-2 0,-18 8-1,15-8 118,0 0 0,-1-2 0,0 0 0,0-2 1,0 0-1,0-1 0,0-1 0,-1 0 0,-38-6 0,-8-8 117</inkml:trace>
  <inkml:trace contextRef="#ctx0" brushRef="#br0" timeOffset="1">300 174 16067,'4'-7'1425,"-5"8"-1161,-21 18-136,-5 7 536,-12 11-384,-5 7-48,-4 10-144,1 3-56,8 2 0,9-1-32,23-2-40,9-4-72,29-8-256,15-6-136,29-16-208,12-7 536,33-25-160,6-9-88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6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15571,'4'26'1657,"-3"2"-1145,-1 8-216,0 3 712,0 8-544,2 0-64,1 2-192,0-3-264,2-6-528,1-3-184,-3-6 576,-3-9-184,-9-7-128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6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24 498 15603,'30'-1'1625,"14"-7"-929,9 1-264,13-3 616,3 2-136,0-4-424,-2 2-352,-11-1-736,-6-1-192,-21-2 560,-9 1-208,-20 0-216</inkml:trace>
  <inkml:trace contextRef="#ctx0" brushRef="#br0" timeOffset="1">15 38 13907,'-11'-6'1440,"8"5"-856,4-4-224,12 4 873,6-2-537,12 3-208,8-1-232,11-2-576,6-1-232,10 1-1161,1 1 1417,1-2-280,0 0-200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7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302 1 14931,'-1'0'112,"-1"0"0,0-1-1,0 1 1,1 1 0,-1-1 0,0 0-1,0 0 1,1 1 0,-1-1 0,0 1-1,1-1 1,-1 1 0,-2 1 0,-25 14-106,22-11 173,-27 15 235,2 2 0,-30 26 1,47-35-389,1 0 0,1 0 0,0 1-1,1 1 1,1 0 0,-12 20 0,22-33-32,0 0-1,-1 1 1,1-1-1,0 1 1,0-1-1,0 1 1,0 0 0,1-1-1,-1 1 1,1 0-1,0 0 1,-1-1-1,1 1 1,0 0-1,1 0 1,-1-1-1,0 1 1,2 4 0,-1-5-9,1 1 1,-1-1 0,1 0 0,0 0 0,0 0-1,-1 0 1,1 0 0,1 0 0,-1-1 0,0 1 0,0-1-1,1 1 1,-1-1 0,0 0 0,1 0 0,-1 0-1,1 0 1,4 1 0,27 5-155,0-1 0,0-2 0,59-1 0,3 1-71,-82-3 209,6 0-8,1 1-1,-1 1 1,0 1-1,23 7 1,-42-11 47,1 1 1,-1-1-1,0 0 1,0 1 0,0-1-1,0 1 1,0 0-1,0-1 1,0 1-1,0 0 1,0 0-1,0-1 1,-1 1-1,1 0 1,0 0-1,0 0 1,0 2-1,-1-2 4,1-1 0,-1 1-1,0 0 1,0-1 0,0 1 0,0 0-1,-1-1 1,1 1 0,0-1-1,0 1 1,0 0 0,0-1-1,-1 1 1,1 0 0,0-1-1,-1 1 1,1-1 0,0 1-1,-1-1 1,1 1 0,-1-1-1,0 2 1,-3 1 68,0 0 0,0 0-1,0 0 1,0-1 0,-1 0-1,-7 4 1,-14 3 80,1 0 1,-2-2-1,1-1 0,-1-1 0,0-1 1,0-1-1,0-2 0,-1-1 0,1-1 1,0-1-1,-37-8 0,43 3-292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7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16203,'14'20'1737,"11"-6"-1177,18-11-192,7 0 624,10-6-344,2-2-200,5-3-584,-2 1-312,-15-3-1872,-10 2 2016,-20 2-384,-17 6-257</inkml:trace>
  <inkml:trace contextRef="#ctx0" brushRef="#br0" timeOffset="1">60 179 14435,'16'4'1664,"10"-1"-1111,13-5-217,5-2 744,9-3-808,3-2-352,3-9 288,-2-2-112,-7-8-248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8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2 15691,'0'0'33,"1"-1"0,-1 1 0,1 0 0,-1 0 0,1 0 0,-1 0-1,1 0 1,-1 0 0,1 0 0,-1 0 0,1 0 0,-1 0 0,1 0 0,-1 0-1,0 0 1,1 0 0,-1 0 0,1 0 0,-1 1 0,1-1 0,-1 0 0,1 0-1,-1 1 1,0-1 0,1 0 0,-1 0 0,1 1 0,-1-1 0,0 0 0,1 1-1,-1-1 1,0 1 0,0-1 0,1 0 0,-1 1 0,0-1 0,0 1 0,0-1-1,1 1 1,-1-1 0,0 1 0,0-1 0,0 1 0,-9 27 473,7-24-454,-36 82 1233,3-7-447,2 2 0,-21 85 0,51-157-765,1 1-1,0 0 0,1-1 1,0 20-1,1-27-64,0 0-1,0 0 0,0 1 1,1-1-1,-1 0 1,1 0-1,0 0 0,-1 0 1,1 0-1,0 0 1,0 0-1,0 0 0,1 0 1,-1 0-1,0 0 0,1 0 1,-1-1-1,1 1 1,-1-1-1,1 1 0,0-1 1,0 1-1,0-1 1,0 0-1,0 0 0,3 1 1,5 1-43,1-1-1,-1 0 1,0-1 0,0 0 0,1 0 0,-1-1 0,19-2-1,72-16-1259,-94 16 958,0 0 0,0 0-1,0-1 1,0 0-1,9-5 1,-2-1 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8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72 15171,'-19'164'6147,"11"-116"-5853,3-18-131,1 0-1,1 0 1,1 0-1,3 33 1,3-50-144,2-10-55,-5-4 30,0 1 0,0-1 0,-1 0 0,1 0 0,0 0 0,0 0-1,-1 0 1,1 0 0,0 0 0,-1 0 0,1 0 0,-1 0 0,0 0 0,1 0 0,-1 0 0,0 0 0,1 0 0,-1-2 0,7-40-292,-3-1 1,0-68-1,-3 65 96,3-169-404,-4 219 623,0 34 143,7 57-1,-5-84-138,-1 0 1,1 0-1,1 0 0,0-1 1,1 1-1,-1-1 1,2 0-1,-1 0 0,1 0 1,1 0-1,6 8 1,-9-14-3,0 0 0,0 0 1,0 0-1,0-1 1,1 1-1,-1-1 1,1 0-1,-1 0 0,1 0 1,0 0-1,0-1 1,0 1-1,0-1 1,0 0-1,0 0 1,8 0-1,-6-1 5,0 0-1,0-1 1,0 0 0,1 0 0,-1 0-1,-1-1 1,1 0 0,0 0 0,0-1-1,6-4 1,7-5 50,-1 0 0,0-2 0,-1 0 0,-1-2 1,18-19-1,-23 24-39,-3 2-28,0 1 1,-1-1 0,9-13-1,-20 35-23,-38 133-21,34-115-22,2 1 0,-4 56 1,10-80-160,0 0 0,0 0 1,3 15-1,-3-22 133,1 0 0,-1 0-1,0 0 1,1 0 0,-1 1 0,1-1 0,-1 0-1,1 0 1,0 0 0,-1 0 0,1 0-1,0 0 1,0 0 0,1 1 0,-1-2 37,-1 0 0,1 1 1,0-1-1,0 0 0,-1 0 0,1 0 1,0 0-1,0 0 0,0 0 0,-1 0 1,1 0-1,0 0 0,0 0 1,-1 0-1,1 0 0,0 0 0,0-1 1,-1 1-1,1 0 0,0-1 0,-1 1 1,1 0-1,0-1 0,-1 1 0,2-2 1,0 1-17,0-1 0,1 0 1,-1 0-1,0 0 0,-1 0 0,1-1 1,0 1-1,1-3 0,18-37-705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8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17028,'-3'3'1968,"-1"4"-1272,1 9-256,-1 1 1169,0 6-841,2 3-104,2 3-336,5-1-216,2-6-880,4-6 736,4-9-160,0-4-80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9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14099,'0'0'35,"0"-1"1,0 1-1,0 0 1,0 0-1,1 0 0,-1 0 1,0 0-1,0-1 1,1 1-1,-1 0 0,0 0 1,0 0-1,1 0 1,-1 0-1,0 0 0,0 0 1,1 0-1,-1 0 0,0 0 1,0 0-1,1 0 1,-1 0-1,0 0 0,0 0 1,1 0-1,-1 0 1,0 0-1,0 0 0,0 1 1,1-1-1,-1 0 1,0 0-1,0 0 0,0 0 1,1 0-1,-1 1 1,0-1-1,0 0 0,0 0 1,0 0-1,1 1 0,-1-1 1,0 0-1,3 17 1050,-5 23 397,2-37-1329,-5 46 908,3 71 0,2-117-1051,0-1 0,0 1 0,0 0 0,1-1 0,-1 1 0,1 0 0,0-1 0,0 1 0,0-1 0,0 1 0,0-1 0,0 1 0,1-1 0,-1 0 0,1 0 0,0 1 0,-1-1 0,5 2 0,-5-2-32,2-1 0,-1 0 0,0-1 0,0 1 0,0 0 0,0-1 0,0 1 0,1-1 0,-1 0 0,0 1 0,0-1 0,1 0 0,-1 0 0,0-1 0,1 1 0,-1 0 0,0-1 0,0 1 0,0-1 0,0 0 0,1 0 0,-1 0 0,2-1 0,10-7-235,1 0-1,-2-1 1,1 0-1,-1-1 1,-1-1-1,21-25 1,25-21-871,-58 57 1121,1 1 0,-1 0-1,0 0 1,0-1 0,1 1 0,-1 0-1,0 0 1,0-1 0,1 1-1,-1 0 1,0 0 0,1 0-1,-1-1 1,0 1 0,1 0 0,-1 0-1,1 0 1,-1 0 0,0 0-1,1 0 1,-1 0 0,0 0-1,1 0 1,-1 0 0,1 0 0,-1 0-1,0 0 1,1 0 0,-1 0-1,1 0 1,2 12 56,-7 23 351,3-28-323,-1 7 115,0-5-111,1 1 0,0 0-1,0-1 1,1 1 0,2 15-1,-2-23-75,0 0-1,1-1 0,-1 1 0,1 0 1,0 0-1,-1 0 0,1-1 1,0 1-1,0 0 0,0-1 1,0 1-1,1-1 0,-1 1 1,0-1-1,0 1 0,1-1 1,-1 0-1,1 0 0,0 0 1,-1 0-1,1 0 0,0 0 0,-1 0 1,1-1-1,0 1 0,0 0 1,0-1-1,0 0 0,-1 1 1,1-1-1,0 0 0,0 0 1,0 0-1,3 0 0,25-4-21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0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17876,'0'1'109,"-1"0"0,1-1 0,0 1 0,-1 0 0,1-1 0,0 1 0,0 0 1,-1-1-1,1 1 0,0 0 0,0 0 0,0-1 0,0 1 0,0 0 0,0 0 0,0 0 0,0-1 0,0 1 1,0 0-1,1 0 0,-1-1 0,0 1 0,1 1 0,5 27 571,-4-25-656,0 0 1,0 0-1,1 0 0,-1 0 1,1-1-1,0 1 1,0-1-1,0 1 1,0-1-1,1 0 0,-1 0 1,1-1-1,0 1 1,0-1-1,0 0 0,0 0 1,7 3-1,-5-4-23,0 1-1,1-1 1,-1-1-1,0 1 1,1-1-1,-1 0 0,1 0 1,-1-1-1,1 0 1,-1 0-1,0-1 1,7-2-1,0-1 8,-1 0-1,0-1 0,0 0 0,0-1 1,-1-1-1,0 0 0,0 0 0,-1-1 1,0 0-1,10-13 0,-25 31-41,-1 1-1,1 0 0,0 1 1,1-1-1,1 1 0,-1 0 1,2 0-1,-1 0 0,2 0 1,-2 19-1,6-13-32,4-13-11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1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16107,'0'13'1769,"11"-5"-1193,16-2-176,12 3 632,16 1-296,3 0-143,7-2-473,2 0-264,-5-1-497,-8-2-183,-22-2 560,-15-3-184,-30 0-224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38 17796,'17'-7'1092,"-6"2"-635,1 0 1,0 1 0,-1 0 0,2 0 0,-1 2 0,0-1 0,0 1 0,20 0 0,-31 2-420,1 0-1,-1 0 1,0 0-1,1 0 1,-1 1 0,0-1-1,0 0 1,1 1-1,-1-1 1,0 0 0,0 1-1,0 0 1,1-1 0,-1 1-1,0 0 1,0-1-1,0 1 1,0 0 0,0 0-1,0 0 1,0 0 0,-1 0-1,1 0 1,1 1-1,-2 0-17,0 0-1,1-1 1,-1 1 0,0 0-1,0-1 1,0 1-1,-1 0 1,1-1-1,0 1 1,0 0-1,-1-1 1,1 1-1,-1-1 1,0 1-1,1-1 1,-2 3-1,-5 6-21,0 1-1,0-1 0,-17 17 1,-15 10-77,-53 40 0,-10 8-69,101-84 145,-4 4-9,1-1 0,-1 1-1,1 0 1,-6 9 0,10-13 9,-1-1 1,1 1 0,-1 0 0,1 0 0,-1 0 0,1 0 0,-1 0 0,1 0-1,0 0 1,-1 0 0,1 0 0,0 0 0,0 0 0,0 0 0,0 0 0,0 0-1,0 0 1,0 0 0,0 0 0,0 0 0,1 0 0,-1 0 0,0 0 0,1 0 0,-1 0-1,0 0 1,1 0 0,-1 0 0,1 0 0,0-1 0,-1 1 0,1 0 0,0 0-1,-1 0 1,1-1 0,0 1 0,0-1 0,0 1 0,1 0 0,3 2-42,1-1 0,-1 0 1,1 0-1,0 0 1,0-1-1,0 0 0,0 0 1,6 0-1,55-1-520,-46-1 443,182-14 559,-144 6-553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1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0 377 15395,'5'21'1457,"12"-4"-921,7 1-200,15-2 488,5 1-96,11-5-296,1-2-384,4-7 1681,-3-5-1545,-1-5 24,-6-7 48</inkml:trace>
  <inkml:trace contextRef="#ctx0" brushRef="#br0" timeOffset="1">492 26 16147,'4'-3'152,"1"0"-1,-1 0 0,1 1 0,-1-1 0,1 1 0,0 0 0,0 0 0,0 1 1,0-1-1,0 1 0,1 1 0,-1-1 0,0 0 0,1 1 0,-1 0 0,0 1 1,8 0-1,-7 0-80,1 0 0,-1 1 1,1-1-1,-1 1 1,0 1-1,0-1 0,0 1 1,0 0-1,0 0 0,-1 1 1,1 0-1,-1 0 1,8 8-1,-9-7-59,1 0 0,-1 1 0,-1 0 0,1-1 0,-1 1 0,0 1 0,-1-1 1,1 0-1,-1 1 0,0-1 0,1 9 0,-2-4-2,0-1 0,-1 1 1,0-1-1,-1 1 0,0-1 0,-4 19 0,0-9 11,-2 0-1,0-1 1,-1 1-1,-1-1 1,-1-1-1,-21 31 1,13-25-36,-2-1 0,0 0 0,-1-2 0,-1 0-1,-1-2 1,-1 0 0,-1-2 0,-44 24 0,26-22-40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3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60 407 14379,'-12'1'686,"-16"-1"100,27 0-736,0 0 0,0 0 0,0 0 0,0 0 0,0 0 1,0 0-1,0-1 0,0 1 0,0 0 0,0-1 0,0 1 1,0-1-1,0 1 0,0-1 0,0 1 0,0-1 0,1 0 0,-2 0 1,5-1 36,1 1 0,-1-1 0,0 1 0,1 0 0,-1 0 0,1 1 0,4-1 0,-7 0-70,808-98-336,-66 57 304,4 25 6,357-15-436,-543-5-186,-1-33-478,-537 66 1024,-16 4 27,1-1 0,-1 0 0,0 0 0,0-1 0,1 0 0,-1 0 0,-1-1 0,11-5 0,-17 8 47,1-1 1,-1 1-1,1-1 1,-1 1-1,0-1 1,1 1 0,-1-1-1,0 1 1,0-1-1,1 1 1,-1-1-1,0 0 1,0 1-1,0-1 1,0 1 0,0-1-1,0 0 1,0 1-1,0-1 1,0 0-1,0 1 1,0-1-1,0 1 1,0-1 0,0 0-1,0 1 1,-1-1-1,1 1 1,-1-2-1,-10-17-99,8 14 82,-15-23-75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4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16 16115,'0'0'48,"1"0"0,-1-1-1,0 1 1,0 0-1,0-1 1,1 1-1,-1-1 1,0 1 0,0 0-1,0-1 1,0 1-1,0 0 1,0-1-1,0 1 1,0-1 0,0 1-1,0 0 1,0-1-1,0 1 1,0-1-1,-1 1 1,1 0 0,0-1-1,0 1 1,0 0-1,0-1 1,-1 1-1,1 0 1,0-1 0,0 1-1,-1 0 1,1-1-1,0 1 1,-1 0-1,1 0 1,0-1 0,-1 1-1,0 0 1,0-1-8,-1 1 1,1-1-1,-1 1 1,0 0-1,1 0 1,-1 0-1,1 0 1,-1 0-1,0 0 0,-2 1 1,-2 0 72,-1 1 0,1 0 0,-1 1 0,1 0 0,0 0 1,0 0-1,1 1 0,-1 0 0,1 0 0,-1 0 0,1 1 0,0-1 0,-4 7 0,-9 10 166,-28 45-1,26-34-222,2 1-1,0 0 0,-12 38 0,25-56-40,0-1 0,1 0 0,0 1 0,1 0-1,1 0 1,1 0 0,0 0 0,1 0 0,0 0 0,4 24-1,-3-33-8,1-1 0,-1 0 0,1 0-1,0 0 1,0 0 0,0 0 0,1 0-1,0 0 1,0-1 0,0 1-1,0-1 1,1 0 0,0 0 0,0 0-1,0 0 1,0-1 0,0 0 0,1 0-1,0 0 1,-1 0 0,1-1 0,0 1-1,0-1 1,1-1 0,-1 1-1,8 1 1,-1-2 20,1 0 0,-1 0 0,0-2 0,0 1 1,1-2-1,-1 1 0,0-2 0,0 1 0,0-2 0,0 0 0,-1 0 0,0-1 0,1 0 0,-2-1 0,1-1 0,-1 1 0,0-1 0,0-1 1,15-16-1,-22 21 4,0 0 1,0-1-1,-1 0 0,0 1 1,0-1-1,0 0 1,0 0-1,0 0 1,-1 0-1,0 0 0,0 0 1,0-1-1,0 1 1,-1 0-1,1-1 1,-1 1-1,0 0 1,-1-1-1,1 1 0,-1 0 1,0-1-1,0 1 1,0 0-1,0 0 1,-1 0-1,0 0 1,0 0-1,0 0 0,0 1 1,0-1-1,-6-6 1,3 5-60,1-1 1,-1 2-1,0-1 0,-1 0 1,1 1-1,-1 0 1,0 0-1,0 1 1,0-1-1,-1 2 0,1-1 1,-1 0-1,1 1 1,-1 1-1,0-1 1,0 1-1,0 0 0,0 0 1,-9 1-1,13 1 21,-1-1 0,0 1-1,1 0 1,-1 1-1,1-1 1,0 1 0,-1-1-1,1 1 1,-4 3-1,7-5 12,-1 0 0,1 1 0,-1-1 0,1 0 0,-1 1 0,1-1 0,-1 0 0,1 1 0,0-1-1,-1 1 1,1-1 0,-1 1 0,1-1 0,0 1 0,-1-1 0,1 1 0,0-1 0,0 1 0,-1-1-1,1 1 1,0 0 0,0-1 0,0 1 0,0-1 0,0 1 0,0 0 0,0-1 0,0 1 0,0-1 0,0 1-1,0 0 1,0-1 0,0 1 0,1-1 0,-1 1 0,0 0 0,0-1 0,1 1 0,-1-1 0,0 1 0,1-1-1,-1 1 1,0-1 0,1 1 0,-1-1 0,1 0 0,-1 1 0,1-1 0,-1 0 0,1 1 0,-1-1 0,1 0-1,-1 1 1,1-1 0,-1 0 0,1 0 0,-1 0 0,1 0 0,0 1 0,0-1 0,25 6-199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5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0 17572,'-3'1'125,"0"0"0,0 0 0,0 0 0,1 0 0,-1 0 0,0 1 0,0-1 0,1 1 0,-1 0 1,1 0-1,0 0 0,-1 0 0,1 0 0,0 1 0,0-1 0,-1 3 0,0-1 52,-7 7 23,1 1 0,1 1 0,0 0 0,1 0 0,0 0 1,1 1-1,-8 28 0,11-32-187,0 1-1,1 0 1,0-1 0,1 1 0,0 0 0,1 0 0,0 0 0,1 0-1,0 0 1,1 0 0,5 17 0,-6-23 11,1-1 1,0 1-1,0-1 0,1 0 1,-1 0-1,1 0 1,0 0-1,0 0 0,0 0 1,0-1-1,1 0 1,0 0-1,-1 1 0,1-2 1,0 1-1,0 0 0,1-1 1,-1 0-1,0 0 1,1 0-1,0-1 0,-1 0 1,1 1-1,0-1 1,-1-1-1,1 1 0,0-1 1,0 0-1,0 0 0,0 0 1,-1-1-1,1 0 1,0 0-1,0 0 0,-1 0 1,1-1-1,-1 1 0,1-1 1,-1-1-1,0 1 1,0 0-1,0-1 0,0 0 1,0 0-1,0 0 1,-1-1-1,0 1 0,1-1 1,-1 0-1,-1 1 0,1-2 1,2-3-1,-1 0-89,-1-1 0,0 1 1,-1-1-1,0 0 0,0 0 0,0 1 0,-2-1 0,1 0 0,-1 0 0,0 0 0,-1 0 1,0 0-1,0 0 0,-1 0 0,0 0 0,0 1 0,-1-1 0,-1 1 0,1 0 1,-1 0-1,-1 0 0,1 0 0,-1 1 0,-1-1 0,-8-9 0,-1 7-407,3 6-135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5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17308,'0'13'1888,"4"-3"-1248,9-10-272,4-3 937,5-2-721,1-4-216,4-5-720,3 1-352,-4-9 600,-5-1-233,-8-1-151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6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17332,'-5'18'2275,"3"-10"-1936,-25 86 1442,24-82-1700,1 0-1,1 0 1,0 0-1,0 0 0,1 0 1,2 12-1,-2-22-86,0 1 1,0 0-1,1 0 1,0-1-1,-1 1 0,1-1 1,0 1-1,0 0 0,1-1 1,-1 0-1,0 1 0,1-1 1,-1 0-1,1 0 0,0 0 1,0 0-1,0 0 1,0 0-1,0 0 0,0 0 1,0-1-1,1 1 0,-1-1 1,1 0-1,3 2 0,-1-2-91,-1-1 0,0 1 0,0-1-1,0 0 1,1 0 0,-1-1-1,0 1 1,0-1 0,0 0 0,1 0-1,-1 0 1,0-1 0,0 1 0,-1-1-1,1 0 1,4-2 0,4-5-478,0 0 0,0-1 1,-1 0-1,0-1 0,14-18 0,-16 19 139,-15 38 776,-2-7 42,1 0 0,1 0 0,1 1 0,0 0 0,2 0 0,-2 32 0,5-51-391,1 0 0,-1 0 0,0-1 0,1 1 0,-1 0 0,1 0 0,0 0 0,0-1 0,0 1 0,0 0 0,3 2 0,-3-3-23,0-1 0,0 0-1,0 0 1,0 0 0,1 0-1,-1 0 1,0 0 0,1 0-1,-1-1 1,0 1 0,1 0-1,-1-1 1,1 1 0,0-1 0,-1 1-1,1-1 1,-1 0 0,1 0-1,-1 0 1,1 0 0,0 0-1,2 0 1,2-1-20,0-1 1,0 0-1,0 0 0,0 0 1,0 0-1,0-1 0,-1 0 1,1 0-1,-1-1 1,6-4-1,33-28-368</inkml:trace>
  <inkml:trace contextRef="#ctx0" brushRef="#br0" timeOffset="1">632 19 14019,'-12'7'491,"-1"1"1,1 1-1,1 0 0,-1 0 0,2 1 1,-1 1-1,1 0 0,-10 15 0,13-16-242,0 0-1,1 1 0,0-1 0,0 1 0,2 1 0,-1-1 0,1 1 0,1-1 1,0 1-1,-1 15 0,3-23-220,1-1 0,0 1 0,1 0 0,-1-1 0,1 1 1,-1 0-1,1-1 0,0 1 0,0-1 0,1 1 0,-1-1 0,1 0 0,0 1 1,0-1-1,0 0 0,0 0 0,0 0 0,1 0 0,-1-1 0,1 1 0,5 4 0,-5-6-24,0 1 0,-1-1 0,1 1 0,0-1 0,0 0-1,0 0 1,0 0 0,0 0 0,0-1 0,0 1-1,0-1 1,0 0 0,0 0 0,0 0 0,0 0-1,0-1 1,0 1 0,0-1 0,0 0 0,0 1-1,0-1 1,0-1 0,0 1 0,0 0 0,-1-1 0,6-3-1,1-2 50,1-1 0,-1 0 0,-1-1-1,0 0 1,0 0 0,-1-1-1,0 0 1,9-17 0,-13 21-10,0 0 1,0 0-1,-1 0 1,0 0-1,0 0 1,0 0-1,-1-1 1,0 1-1,0 0 1,-1-1-1,0 1 1,0-1-1,0 1 1,-1 0-1,0-1 1,0 1-1,-4-13 1,3 16-50,0 0-1,0 0 1,0 0-1,0 1 1,-1-1 0,1 1-1,-1-1 1,0 1-1,0 0 1,1-1-1,-1 1 1,-1 1 0,1-1-1,0 0 1,0 1-1,-1 0 1,1 0 0,0 0-1,-1 0 1,1 0-1,-1 1 1,-6-1 0,5 1-159,0 0 1,1 0-1,-1 0 1,0 0-1,1 1 1,-1 0 0,1 0-1,-1 0 1,1 0-1,-1 1 1,1 0-1,0 0 1,0 0-1,0 0 1,0 1 0,0-1-1,-4 5 1,7-6 112,0-1 0,0 1 0,1 0 0,-1 0 0,0 0 1,1 0-1,-1 0 0,1 0 0,-1 0 0,1 0 0,0 0 1,-1 0-1,1 0 0,0 0 0,0 0 0,-1 0 0,1 0 1,0 0-1,0 0 0,0 0 0,0 0 0,1 1 0,10 5-681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6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0 15067,'-8'8'2631,"-9"4"-1726,0 1 0,0 1 0,1 0-1,-17 22 1,26-28-836,1-1 0,0 1-1,0 1 1,1-1 0,0 1 0,1 0 0,0 0-1,0 0 1,1 1 0,0-1 0,-2 16 0,4-22-61,1-1 1,0 0-1,0 0 1,0 0-1,0 1 1,0-1-1,0 0 1,1 0 0,-1 0-1,1 1 1,-1-1-1,1 0 1,0 0-1,0 0 1,0 0-1,0 0 1,0 0 0,0 0-1,1-1 1,-1 1-1,1 0 1,-1-1-1,1 1 1,0-1 0,3 3-1,-2-3-7,-1 0 0,1 0 1,-1-1-1,1 1 0,-1-1 0,1 1 0,0-1 0,-1 0 1,1 0-1,0 0 0,-1-1 0,1 1 0,-1 0 0,1-1 1,0 0-1,-1 0 0,1 0 0,-1 0 0,0 0 0,1 0 1,-1 0-1,3-3 0,5-3 12,0 0 1,-1-2-1,1 1 0,-1-1 1,-1 0-1,0-1 0,7-10 1,-9 12-17,-1-1-1,0 1 1,-1-1 0,0 1 0,0-1-1,-1-1 1,0 1 0,-1 0 0,2-17 0,-3 23-33,-1 1 0,0-1 0,0 1 0,0-1 0,-1 1 0,1-1 0,-1 1 0,1 0 0,-1-1 0,0 1 0,0-1 1,0 1-1,0 0 0,0 0 0,0 0 0,-1-1 0,1 1 0,-1 0 0,1 1 0,-1-1 0,0 0 0,0 0 0,0 1 0,0-1 1,0 1-1,0 0 0,0-1 0,-1 1 0,1 0 0,0 0 0,-5-1 0,3 1-95,0 1-1,0-1 1,0 1-1,-1-1 1,1 1 0,0 0-1,0 1 1,0-1-1,0 1 1,0 0 0,0-1-1,0 2 1,0-1 0,0 1-1,0-1 1,0 1-1,1 0 1,-7 4 0,-1 6-423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6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77 287 18356,'-14'13'1960,"1"5"-1368,-3 4-263,0 2 791,8 5-512,-1 2-40,9-3-272,6-1-168,7-6-312,2-4-208,7-9-448,1-7-256,-2-17 800,1-7-217,-4-8-87</inkml:trace>
  <inkml:trace contextRef="#ctx0" brushRef="#br0" timeOffset="1">103 4 20108,'-12'-3'2033,"6"3"-1497,4 0-296,-1 0 808,4 2-976,3-2-504,4 1 432,-1-1-184,0-4-200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7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55 19476,'-3'0'1817,"13"-3"-1209,3-4-264,11-1 840,3-1-368,8 0-384,2 2-200,5 0-480,-1 3-248,-7 4-712,-2 1 2136,-16 4-1128,-6 0-72,-12 2-16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8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15883,'8'10'1817,"11"-5"-1177,11-5-208,5-5 608,3 0-448,4-4-272,-1-1 905,-2-1-841,-15-1-208,-5 1-48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98 14699,'-17'4'1170,"-26"4"12,42-8-1114,0 0 0,0 0-1,0 1 1,0-1 0,0 0 0,0 0-1,0 0 1,0 0 0,0 0 0,0-1-1,0 1 1,1 0 0,-1 0-1,0-1 1,0 1 0,0 0 0,0-1-1,0 1 1,0-1 0,1 1 0,-1-1-1,0 1 1,0-1 0,1 0 0,-1 1-1,0-1 1,1 0 0,-1 0 0,1 1-1,-1-1 1,0-1 0,1 1-19,0 0 0,0 0-1,1-1 1,-1 1 0,0 0 0,0 0 0,1 0 0,-1 0 0,0 0 0,1 0 0,-1 0 0,1 0 0,0 0-1,-1 0 1,1 0 0,0 0 0,-1 0 0,1 0 0,0 0 0,0 1 0,0-1 0,0 0 0,0 1-1,0-1 1,0 0 0,1 1 0,33-16 332,-32 14-307,33-10-62,0 1 0,1 2 0,0 1 0,68-4 0,-53 9-389,1 4 0,100 12 0,-138-11 270,-1 1 0,0 0 0,0 0-1,-1 2 1,1 0 0,-1 0 0,0 1 0,0 1 0,-1 0 0,0 1-1,21 17 1,-24-17 63,0 0-1,1 0 0,0 0 0,0-1 0,1-1 1,0 0-1,0 0 0,1-1 0,-1-1 0,1 0 1,0 0-1,0-1 0,0-1 0,1 0 0,-1-1 1,23 0-1,-33 0 59,1-1-1,-1-1 1,0 1 0,1 0 0,-1 0 0,0-1-1,1 1 1,-1-1 0,0 0 0,0 0 0,0 0-1,0 0 1,0 0 0,0 0 0,0 0 0,0-1-1,0 1 1,0-1 0,-1 1 0,1-1 0,-1 0-1,1 1 1,-1-1 0,1 0 0,-1 0 0,0 0-1,0 0 1,0 0 0,0-1 0,-1 1 0,1 0-1,0 0 1,-1-1 0,0 1 0,1 0 0,-1 0-1,0-1 1,0 1 0,0 0 0,-1-1 0,1 1-1,-1-3 1,-6-24 137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28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82 19340,'0'-4'221,"1"0"-1,0 0 0,1 0 1,-1 0-1,1 0 1,-1 0-1,1 1 0,0-1 1,1 1-1,-1-1 1,0 1-1,1 0 0,0 0 1,0 0-1,6-5 1,-6 6-146,0 0 1,0 0 0,0 0 0,0 0 0,0 0-1,0 1 1,0 0 0,0-1 0,1 1 0,-1 0-1,1 1 1,-1-1 0,1 1 0,-1-1 0,0 1-1,1 0 1,-1 0 0,1 1 0,4 0 0,-7-1-74,1 1 0,-1-1 0,1 1 1,-1-1-1,1 1 0,-1 0 0,0 0 1,0-1-1,1 1 0,-1 0 1,0 0-1,0 0 0,0 0 0,0 1 1,0-1-1,0 0 0,0 0 1,0 1-1,-1-1 0,1 0 0,0 1 1,-1-1-1,1 1 0,-1-1 0,1 1 1,-1-1-1,0 1 0,0-1 1,0 1-1,0-1 0,0 1 0,0-1 1,0 1-1,0-1 0,0 1 1,-1-1-1,0 3 0,0 0-6,-1 1 1,0 0-1,0-1 1,0 0-1,0 1 0,-1-1 1,1 0-1,-1 0 0,0 0 1,-6 5-1,-22 11 18,0 1-325,31-21 297,0 0 0,0 0 0,0 0 0,0 1 0,0-1 0,-1 0 0,1 0 0,0 0 0,0 1 0,0-1 0,0 0 0,0 0 0,0 1 0,0-1 0,0 0 0,0 0 0,0 1 0,0-1 0,0 0 0,0 0 0,0 1 0,0-1 0,0 0 0,0 0 0,1 1 0,-1-1 0,0 0 0,0 0 0,0 0 0,0 1 1,0-1-1,1 0 0,-1 0 0,0 0 0,0 1 0,0-1 0,1 0 0,-1 0 0,0 0 0,1 0 0,9 7-231,-9-7 213,20 11-380,9 3-244,49 32-1,-72-41 588,0 1 0,0 0 0,0 0 1,0 0-1,-1 1 0,0-1 0,-1 1 0,0 1 1,0-1-1,0 1 0,5 12 0,-9-15 70,1 0 0,-1 0-1,0 0 1,-1 0 0,0 0 0,1 0 0,-1-1-1,-1 1 1,1 0 0,-1 0 0,0 0-1,0 0 1,0 0 0,-1 0 0,0-1 0,0 1-1,0-1 1,0 1 0,-1-1 0,0 0-1,1 0 1,-2 0 0,1 0 0,-6 5 0,-2 1 189,0 0 0,0 0 0,-2-1 0,1 0 0,-1-1 0,-26 12 0,29-16-21,0 0 1,-1-1 0,0 0 0,0 0-1,1-1 1,-1-1 0,-17 1 0,24-2-230,0 0 0,0 0 0,0 0 1,0-1-1,0 1 0,0-1 0,1 0 1,-1 0-1,0-1 0,0 1 0,1-1 1,-1 0-1,1 0 0,-1 0 0,1 0 1,0-1-1,0 1 0,0-1 0,0 0 1,0 0-1,1 0 0,-1 0 0,-3-6 1,6 8 35,-1-1 0,0 0 0,0 1 0,1-1 0,-1 0 0,1 0 0,0 1 0,-1-1 0,1 0 0,0 0 0,0 0 0,0 1 0,0-1 0,1 0 1,-1 0-1,0 0 0,1 1 0,-1-1 0,1 0 0,1-3 0,0 1-17,1 1 1,-1-1-1,1 0 0,0 1 1,0 0-1,0-1 0,6-3 1,18-13-293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28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247 34 14291,'1'-2'161,"-1"1"0,1-1 0,-1 0 1,1 1-1,-1-1 0,0 0 0,0 1 0,0-1 0,0 0 0,0 1 0,0-1 0,0-2 1,-1 4-115,1-1 0,0 0 1,-1 1-1,1-1 0,-1 0 1,0 1-1,1-1 0,-1 1 1,1-1-1,-1 1 0,0-1 1,1 1-1,-1-1 0,0 1 1,1 0-1,-1-1 0,0 1 1,0 0-1,0 0 0,1-1 1,-1 1-1,0 0 0,0 0 1,0 0-1,1 0 0,-1 0 1,0 0-1,0 0 0,0 1 1,-1-1-1,-6 2 291,-1 0 0,1 0 0,-1 0 0,1 1 0,0 1 0,0-1 0,1 1 0,-1 1 1,1-1-1,-14 12 0,7-5-241,1 1 0,1 1 0,0 0 0,-16 22 0,22-25-74,-1 1 0,2-1 0,-1 1 1,1 0-1,1 1 0,0-1 0,-3 19 0,6-26-16,0 1 0,1 0-1,0-1 1,0 1-1,0-1 1,1 1 0,-1 0-1,1-1 1,0 1-1,2 4 1,-2-6-2,0-1 0,1 1-1,-1 0 1,1-1 0,0 1-1,-1-1 1,1 1 0,0-1 0,1 0-1,-1 0 1,0 0 0,1 0 0,-1-1-1,1 1 1,-1 0 0,6 1-1,-1-1 15,0 1 1,1-2-1,-1 1 0,0-1 0,1 0 0,-1-1 0,1 0 0,0 0 0,-1 0 0,1-1 0,-1 0 0,1-1 0,-1 0 0,0 0 0,0 0 0,0-1 0,12-6 0,-9 4 62,1-1-1,-1-1 0,0 1 1,0-2-1,-1 1 1,0-1-1,0-1 0,-1 1 1,0-2-1,9-13 0,-14 19-41,-1 0 0,0 0 0,0 0 0,0 0 0,0 0-1,-1 0 1,0-1 0,0 1 0,0-1 0,0 1 0,-1-1-1,1 1 1,-1-1 0,0 1 0,-1-1 0,1 0 0,-1 1-1,0 0 1,0-1 0,-2-4 0,1 5-70,0-1 0,-1 2 1,1-1-1,-1 0 0,0 1 0,0-1 1,0 1-1,-1 0 0,1 0 0,-1 0 0,1 0 1,-1 1-1,0-1 0,0 1 0,0 0 1,-1 0-1,1 1 0,0-1 0,-9-1 0,4 1-317,-1 0 0,1 1 0,-1 1 0,-15 0 0,21 0 247,0 0 1,0 1-1,0-1 1,0 1-1,0 0 1,0 0-1,0 1 1,0-1-1,0 1 1,1 0 0,-1 0-1,1 0 1,-4 3-1,-4 10-602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29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0 16716,'0'0'1496,"-2"12"-912,1 9-192,-5 11 1384,2 4-999,1 7-417,0 3-16,3 1-72,0-4-184,4-9-448,1-4-248,1-14-377,-2-6-111,-4-11 672,-6-5-264,-8-11-144</inkml:trace>
  <inkml:trace contextRef="#ctx0" brushRef="#br0" timeOffset="1">13 177 16147,'-13'-15'1609,"13"4"-993,7 1-240,19 6 720,4 1-112,12 1-343,-2-1-321,9 2-880,1-2 608,-7 0-112,-4-1-88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29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1 410 16540,'0'1'143,"0"1"0,0-1 1,1 0-1,-1 0 1,0 1-1,1-1 0,-1 0 1,1 0-1,-1 0 1,1 1-1,0-1 1,-1 0-1,1 0 0,0 0 1,0 0-1,1 1 1,-1-2-88,1 0-1,-1 0 1,0 0 0,0 0 0,0 0 0,0 0 0,0 0 0,0-1 0,1 1 0,-1 0 0,0-1 0,0 1 0,0-1 0,0 1 0,0-1 0,0 1-1,0-1 1,-1 0 0,3-1 0,33-25 1203,-1-1 0,37-38-1,-41 33-995,-1-1 0,-2-2-1,-1-1 1,27-48-1,-51 79-252,14-28 34,-16 31-43,0 1 0,0 0 0,0 0 0,0-1 0,-1 1 0,1-1 0,-1 1 0,0 0 0,0-1 0,0 1 0,0-1 0,-1-3 0,1 6-1,0 0-1,0 0 1,0 0 0,0 0-1,0 0 1,0 0 0,0-1-1,0 1 1,0 0-1,-1 0 1,1 0 0,0 0-1,0 0 1,0 0 0,0 0-1,0 0 1,-1 0 0,1 0-1,0 0 1,0 0 0,0 0-1,0-1 1,0 1-1,-1 0 1,1 0 0,0 0-1,0 0 1,0 0 0,0 1-1,0-1 1,-1 0 0,1 0-1,0 0 1,0 0 0,0 0-1,0 0 1,0 0-1,-1 0 1,1 0 0,0 0-1,0 0 1,0 0 0,0 1-1,0-1 1,0 0 0,0 0-1,-1 0 1,1 0-1,0 0 1,0 0 0,0 0-1,0 1 1,0-1 0,0 0-1,-7 10-31,-3 12-68,1 1 0,1 0 1,1 1-1,0-1 0,2 1 0,-2 36 0,6-57-66,1 0 0,0 1 0,0-1 0,0 0 0,0 0 0,1 1 0,0-1 0,-1 0 0,1 0 0,0 0 0,3 6 0,-4-9 80,1 1-1,0 0 0,0 0 1,0 0-1,0 0 0,0 0 1,0-1-1,0 1 1,0 0-1,0-1 0,0 1 1,0-1-1,0 1 1,0-1-1,0 0 0,1 1 1,-1-1-1,0 0 0,0 0 1,0 0-1,1 0 1,-1 0-1,0 0 0,0 0 1,1 0-1,-1 0 1,0-1-1,0 1 0,0 0 1,0-1-1,1 1 0,-1-1 1,1 0-1,16-8-969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0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2 17516,'-2'1'93,"1"-1"1,0 0-1,-1 1 0,1-1 1,0 1-1,-1-1 1,1 1-1,0 0 1,0-1-1,0 1 1,-1 0-1,1 0 0,0 0 1,0 0-1,0 0 1,0 1-1,-5 3 90,-3 4 10,0 1 1,0 0-1,0 0 0,2 0 1,-1 1-1,1 1 1,1-1-1,0 1 0,0 0 1,1 0-1,1 0 1,-5 21-1,8-28-168,0 0 0,1 1 0,-1-1 0,1 0 0,0 0 0,0 0 0,0 1 0,1-1 0,0 0-1,0 0 1,0 0 0,0 0 0,1 0 0,0 0 0,0 0 0,1-1 0,-1 1 0,1-1 0,0 1 0,0-1 0,0 0 0,1 0 0,-1-1 0,1 1-1,0-1 1,0 1 0,0-1 0,1-1 0,-1 1 0,1 0 0,0-1 0,-1 0 0,10 3 0,-7-3 16,-1-1 0,0 1 0,0-1 0,0 0 0,1-1 0,-1 1 0,1-1 0,-1 0 0,0-1 0,1 0 0,-1 0 0,0 0 0,0-1-1,0 1 1,0-2 0,0 1 0,0-1 0,0 1 0,-1-2 0,1 1 0,-1-1 0,0 1 0,9-10 0,-9 8 27,0-1-1,0 1 1,-1-1-1,0 0 1,0-1 0,0 1-1,-1 0 1,0-1-1,-1 0 1,1 0-1,-1 0 1,0 0-1,-1 0 1,0 0-1,0 0 1,0-1 0,-1 1-1,0 0 1,-1 0-1,-2-13 1,1 12-87,-1 0 1,0 0-1,0 1 1,-1 0 0,0 0-1,0 0 1,-1 0-1,0 0 1,0 1-1,0 0 1,-1 0 0,0 0-1,0 1 1,-1 0-1,1 0 1,-1 1-1,0 0 1,0 0 0,-1 0-1,-9-2 1,11 3-89,0 1 0,-1-1 1,1 2-1,-1-1 0,1 1 1,-1 0-1,0 0 0,1 1 1,-1 0-1,0 0 0,1 0 1,-1 1-1,0 0 0,1 1 1,-1-1-1,1 1 0,0 0 0,-1 1 1,1 0-1,0 0 0,0 0 1,1 0-1,-1 1 0,1 0 1,-5 5-1,8-8 77,0 1 1,1 0-1,-1-1 1,1 1-1,0 0 0,0 0 1,0-1-1,-1 1 0,2 0 1,-1 0-1,0 0 1,0 0-1,1 1 0,-1-1 1,1 0-1,-1 0 0,1 0 1,0 4-1,2 15-325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0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9 15019,'17'-7'1429,"-12"5"-437,-14 5-212,-11 5-17,1 1 1,0 1-1,0 1 0,-19 14 1,29-19-682,1 0 1,0 1-1,0 0 1,1 1 0,0 0-1,0 0 1,0 0-1,1 1 1,1 0-1,-8 14 1,12-21-70,1 0 0,-1 0 0,0 1 0,0-1 0,1 0 0,-1 0 1,1 1-1,0-1 0,0 0 0,0 1 0,0-1 0,0 0 0,0 1 0,1-1 0,-1 0 0,1 0 1,-1 1-1,1-1 0,0 0 0,2 4 0,-1-3-1,0-1-1,0 0 1,1 0 0,-1 0 0,0 0-1,1 0 1,0 0 0,-1-1-1,1 1 1,0-1 0,0 0 0,0 0-1,5 2 1,3-1 16,0 0 1,0 0-1,0-1 0,0-1 1,0 0-1,0-1 0,20-2 0,-17-1 54,0 0-1,0 0 0,-1-1 0,1-1 0,-1 0 1,-1-1-1,15-10 0,-22 14-34,0 0 0,0-1 1,0 0-1,0 0 0,-1-1 0,0 1 0,0-1 1,0 0-1,-1 0 0,1 0 0,-1 0 0,0 0 1,-1-1-1,1 0 0,-1 1 0,0-1 0,-1 0 1,0 0-1,2-9 0,-3 13-27,0-1 0,0 0 0,-1 0 0,1 0 1,-1 0-1,1 0 0,-1 0 0,0 1 0,0-1 0,0 0 0,0 1 0,-1-1 0,1 0 1,-1 1-1,0 0 0,-3-5 0,1 4-14,1 0 1,-1 0-1,0 1 1,0-1-1,0 1 1,0 0-1,0 0 1,0 0-1,-9-2 1,0 1-152,0 1 1,0 0-1,0 1 1,0 0 0,0 1-1,-22 3 1,24-2-161,-1 1 1,1 0-1,0 1 0,0 0 1,1 1-1,-1 0 1,1 1-1,0 0 0,0 1 1,0-1-1,-10 10 0,3 2-515</inkml:trace>
  <inkml:trace contextRef="#ctx0" brushRef="#br0" timeOffset="1">538 51 18820,'3'-10'1728,"-3"11"-1224,-2 6-175,-5 11 1175,0 0-592,1 5-536,2 4-112,4 2-112,4-3 24,12-9-24,8-3-64,7-9-160,0-4-120,2-11-560,-1-7-320,-12-10 856,-5-12-192,-13-20-136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1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26 21717,'-4'5'1752,"3"-2"-1096,2-5-56,6-2-416,-1-6 80,1 1-80,-4 1-264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3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43 18444,'-19'1'1488,"18"1"-1040,15-2-144,15-2 497,11 1-185,13-5-88,6 2-40,11-3-152,3 0-96,-3 1-144,-4 0-128,-16 2-352,-8 1-312,-19 3-1761,-9 0 2105,-20 7-312,-8 0-264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4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2 424 15379,'-2'23'1913,"9"-2"-1129,19-14-224,13-4 1080,17-9-703,5-5-129,12-5-104,3-4-168,-1-4-616,-3-2-368,-11 0-552,-9 3 832,-18 3-216,-8 4-153</inkml:trace>
  <inkml:trace contextRef="#ctx0" brushRef="#br0" timeOffset="1">864 1 16716,'1'0'100,"0"0"1,-1 0-1,1 0 1,0 0-1,0 1 1,-1-1-1,1 0 1,0 0 0,-1 1-1,1-1 1,0 0-1,-1 1 1,1-1-1,-1 1 1,1-1-1,-1 1 1,1-1 0,-1 1-1,1-1 1,-1 1-1,1-1 1,-1 1-1,0 0 1,1-1-1,-1 1 1,1 0-1,20 28 1382,-15-20-885,22 22 53,-19-22-484,-1 1 0,0-1 1,11 21-1,-17-27-156,0 0 0,-1 1 0,1-1 0,-1 1 0,0-1 0,0 1 0,-1 0 0,1-1 0,-1 1 1,0 0-1,0-1 0,0 1 0,0 0 0,0-1 0,-1 1 0,0 0 0,-1 4 0,-4 7-58,-1 1 1,-1-1-1,0 0 0,-1-1 1,0 0-1,-17 18 0,-2 0 410,-43 37-1,61-60-349,-1 0-1,-15 9 1,-20 4 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5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97 16307,'2'-7'393,"1"-1"0,-1 0 0,-1 0-1,2-12 1,-3 18-341,0 0 1,0 0-1,0 1 0,0-1 0,0 0 1,-1 0-1,1 1 0,0-1 0,-1 0 0,1 1 1,-1-1-1,0 0 0,0 1 0,1-1 0,-1 1 1,0-1-1,0 1 0,0 0 0,-1-1 1,1 1-1,0 0 0,0 0 0,-1 0 0,1 0 1,-1 0-1,1 0 0,-1 0 0,-1-1 1,-1 1 92,0 1 0,0-1 0,-1 0 0,1 1 0,0 0 1,0 0-1,0 0 0,-1 1 0,1 0 0,0-1 0,0 1 1,0 1-1,0-1 0,0 0 0,0 1 0,0 0 1,1 0-1,-1 0 0,1 0 0,-6 5 0,-7 6 156,0 0-1,-25 29 1,24-22-176,1 0 0,0 0 0,2 2 1,-19 36-1,27-45-91,0 0-1,1 1 1,0 0 0,1 0 0,1 0 0,0 0 0,1 1-1,1-1 1,0 25 0,1-35-23,0 1-1,1-1 1,0 0-1,0 1 1,0-1 0,0 0-1,0 1 1,1-1 0,0 0-1,0 0 1,0 0-1,1-1 1,-1 1 0,1 0-1,0-1 1,0 0 0,0 1-1,0-1 1,0 0-1,1-1 1,-1 1 0,1-1-1,0 1 1,0-1 0,0 0-1,0-1 1,0 1-1,7 1 1,-1-1 0,1 0 0,-1-1 0,1-1-1,-1 0 1,1 0 0,-1-1 0,1 0 0,-1-1 0,1 0 0,-1 0 0,0-1-1,15-7 1,-16 6-2,-1 1 1,0-1-1,0-1 0,-1 0 0,1 0 0,-1 0 0,0-1 1,0 0-1,-1 0 0,0 0 0,0-1 0,0 0 0,-1 0 1,9-17-1,-13 22-5,0 0 1,0-1-1,0 1 1,0-1-1,0 1 1,-1-1-1,1 0 1,-1 1-1,0-1 1,0 1-1,0-1 1,0 0-1,0 1 1,0-1-1,-1 0 1,0 1-1,1-1 1,-1 1-1,0-1 1,-1-2-1,0 2-1,-1 0-1,1 0 0,0 1 1,-1-1-1,1 1 1,-1 0-1,0 0 0,0 0 1,0 0-1,0 0 0,0 0 1,0 1-1,-5-2 1,-4-1-27,-1 1 0,1 0 1,-1 1-1,1 1 0,-1 0 1,0 0-1,-14 2 0,11 1-112,1 0 0,-24 6 0,34-6-4,0-1-1,0 1 1,0 0 0,0 0-1,0 1 1,1-1-1,-1 1 1,1 0 0,0 0-1,-8 8 1,12-11 131,0 0 1,-1 1-1,1-1 0,-1 1 1,1-1-1,0 0 1,-1 1-1,1-1 0,0 1 1,-1-1-1,1 1 0,0-1 1,0 1-1,0 0 1,-1-1-1,1 1 0,0-1 1,0 1-1,0-1 1,0 1-1,0 0 0,0-1 1,0 1-1,0-1 0,0 1 1,0-1-1,1 1 1,-1-1-1,0 1 0,0 0 1,0-1-1,1 1 0,-1-1 1,0 1-1,1-1 1,-1 1-1,0-1 0,1 0 1,-1 1-1,1-1 0,-1 1 1,0-1-1,1 0 1,-1 1-1,1-1 0,-1 0 1,1 0-1,-1 1 0,1-1 1,0 0-1,-1 0 1,1 0-1,-1 0 0,1 0 1,-1 0-1,2 0 1,38 6-183,10-6-35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15595,'52'0'517,"-1"3"0,0 2-1,-1 2 1,82 22 0,-131-29-517,18 5-13,0 0-1,-1 1 1,22 11-1,-36-15-5,1 0 0,-1 1 0,0-1-1,0 1 1,-1 0 0,1 0 0,-1 0 0,1 0-1,-1 1 1,0-1 0,0 1 0,0 0 0,-1 0-1,1 0 1,-1 0 0,0 0 0,0 1 0,-1-1-1,2 6 1,-2-1-16,-1 0 0,1 0 0,-2 0 0,0-1 0,0 1 0,0 0 0,-1 0-1,0-1 1,-1 1 0,0-1 0,0 0 0,-6 10 0,-7 13-85,-35 47-1,51-77 121,-43 61-84,-2-1 0,-79 81 1,93-113 54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6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0 18844,'-25'40'2008,"-5"3"-1431,-6-3-233,-1 3 744,6-3-488,3-2 8,10-8-328,9-4-288,11-11-616,5-3-344,6-11 752,1-4-152,2-7-120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6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30 18740,'-8'-1'168,"1"1"0,-1 0 0,0 1 0,1-1 0,-1 1 0,1 1 1,-1 0-1,1 0 0,0 0 0,-1 1 0,1 0 0,1 0 0,-1 0 0,0 1 0,-11 9 0,14-10-109,0 1 0,1-1-1,-1 1 1,1 0 0,0 0-1,-1 0 1,2 0 0,-1 0-1,0 1 1,1-1-1,0 1 1,0 0 0,1 0-1,-1 0 1,1 0 0,0 0-1,0 0 1,0 0 0,1 0-1,0 0 1,0 0 0,0 0-1,1 0 1,1 9 0,-1-10-38,1 0-1,-1 0 1,0-1 0,1 1 0,0 0 0,0 0 0,0-1 0,0 1 0,1-1 0,-1 0 0,1 0 0,0 1 0,0-2 0,0 1 0,5 4 0,-2-4-19,-1 0 0,1-1-1,-1 1 1,1-1 0,0 0-1,0-1 1,-1 1 0,1-1 0,11 1-1,-4-2-29,0 0 0,-1-1 1,1 0-1,-1-1 0,1 0 0,-1-1 0,0-1 0,0 0 0,19-9 0,-19 7-16,-2-1 1,1 0 0,-1-1-1,0 0 1,-1 0-1,0-1 1,14-16-1,-20 20 17,0 1 0,0-1 0,0 0 0,-1 0 0,1 0 0,-1 0-1,0 0 1,2-10 0,-4 11 12,0 1-1,1 0 1,-1-1-1,0 1 1,-1-1-1,1 1 1,0 0 0,-1-1-1,0 1 1,0 0-1,0-1 1,0 1-1,-1 0 1,1 0 0,-3-4-1,1 3-4,-1 0 0,1 0 0,-1 0 0,0 1 0,0-1 0,0 1 0,0 0 0,0 0-1,-1 1 1,1-1 0,-1 1 0,0 0 0,0 0 0,0 0 0,0 1 0,0 0 0,0 0 0,0 0 0,0 0 0,-1 1 0,1 0 0,0 0 0,0 0-1,-8 2 1,4 0-28,0-1-1,0 1 1,0 1 0,1 0-1,-1 0 1,1 0-1,-1 1 1,1 1-1,0-1 1,1 1-1,-1 1 1,1-1-1,-9 10 1,11-9-51,0-1-1,1 1 1,0 0 0,1 1-1,-1-1 1,1 1 0,0-1-1,0 1 1,1 0 0,0 0-1,1 0 1,-1 0 0,1 0 0,0 1-1,1-1 1,0 11 0,1-8 1,1 0 0,0 0 0,0 0 0,1 0 0,0-1 0,0 1 0,1-1 0,0 0 0,1 0 0,0 0 0,11 13 1,30 27-394</inkml:trace>
  <inkml:trace contextRef="#ctx0" brushRef="#br0" timeOffset="1">788 519 16692,'6'1'1361,"-11"5"-490,-23 14 30,0-1-28,19-12-642,1 2 0,0-1 1,1 1-1,0 0 1,0 1-1,-10 19 0,14-24-157,1 0-1,0 0 0,0 1 1,0-1-1,1 1 0,-1-1 1,1 1-1,1-1 0,-1 1 0,1-1 1,0 1-1,0 0 0,1-1 1,-1 1-1,1-1 0,2 7 1,-1-8-39,-1-1 1,1 0-1,0 0 1,0 0-1,0 0 1,1 0 0,-1 0-1,1-1 1,-1 1-1,1-1 1,0 1-1,0-1 1,0 0 0,0-1-1,1 1 1,-1 0-1,0-1 1,1 0-1,-1 1 1,1-1-1,-1-1 1,1 1 0,6 0-1,1 0-7,0 0 1,1-1-1,-1-1 1,1 0-1,-1 0 1,17-5-1,-10 1-24,0-1 1,0 0-1,0-1 1,-1-2-1,0 1 1,-1-2 0,0 0-1,0-1 1,-1-1-1,-1 0 1,0-1-1,14-16 1,-24 24-15,-1 1 0,0-1 1,0 1-1,-1-1 0,1 0 1,-1 0-1,0 0 0,0 0 1,1-7-1,-3 9 3,1 1 0,-1 0 0,0-1 0,0 1-1,0-1 1,0 1 0,-1-1 0,1 1 0,0 0 0,-1-1 0,0 1 0,0 0 0,0-1 0,0 1 0,0 0 0,0 0-1,0 0 1,-1 0 0,1 0 0,-1 0 0,1 0 0,-1 0 0,-2-1 0,-2-1-21,0 0 0,0 0 1,-1 1-1,0-1 0,1 1 1,-1 1-1,0 0 0,0 0 1,0 0-1,-1 1 0,1 0 1,-12-1-1,-2 2-151,1 1 0,-1 0 0,-26 6 0,34-5 48,0 0 1,0 1 0,0 1 0,0 0 0,1 1 0,-1 0 0,1 1-1,1 0 1,-18 13 0,3 5-215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3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15523,'23'20'1793,"8"-2"-1121,14-6-248,11-2 840,9-10-536,14-9-55,0-6-169,-3-1-216,-11 0-328,-7 2-176,-12 8-336,-9 3-121,-15 10-271,-11 5 2232,-9 3-1504,-9 0 48,-15-4 104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3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18380,'7'17'1680,"14"-8"-1032,9-5-247,15-2 599,10-4-176,12-4-136,4-2-176,6-5-536,-1-1-264,-9-2-704,-2 4 792,-14 0-48,-5 1-176,-13-1-160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3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18220,'92'35'3289,"-60"-24"-2808,0 1 1,58 31-1,-84-39-499,0 0-1,-1 0 1,0 0 0,1 1 0,-1 0 0,-1 0-1,1 0 1,-1 0 0,0 1 0,0 0-1,-1 0 1,1 0 0,-1 0 0,-1 0 0,1 1-1,-1-1 1,0 1 0,-1 0 0,1 0 0,-1-1-1,-1 1 1,1 0 0,-1 0 0,0 0-1,-1 0 1,-2 12 0,-1 2-32,-2-1 1,0 0-1,-1 0 0,-1 0 0,-1-1 1,0 0-1,-20 28 0,3-8-270,-2-2 0,-2 0 0,-58 56 0,51-60 117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4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18180,'10'5'1888,"-8"12"-1128,-2 4-287,-4 15 943,-2 7-296,-3 4-424,5 5-128,4-5-288,8-4-104,13-13-104,7-10-32,11-20-224,4-11-200,-3-18-664,0-8 1512,-8-12-592,-5-2-88,-18-12-80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5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19580,'-10'0'1689,"3"6"-1225,4 0-208,12 4 736,8 1-392,10-1-624,5-3-496,11-7 496,4-4-160,4-7-80</inkml:trace>
  <inkml:trace contextRef="#ctx0" brushRef="#br0" timeOffset="1">723 432 18100,'28'0'2056,"-1"-2"-1400,6-2-287,7-2 1431,4 0-1312,4 1-136,-5-1-360,-3 2-328,-9 2-664,-2 2 32,-19-1 616,-7 2-233,-10 5-151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5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14 14547,'-10'17'1592,"15"2"-679,6-5-305,19-5 1192,9-4-672,14-5-255,3-3-97,5-5-240,0-4-320,-4-3-2096,-3 0 1791,-13 2-287,-6 2-168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8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39 12843,'11'-31'3342,"-8"24"-1109,-7 21-1032,-109 266 665,96-242-1710,14-28-137,2-9-12,1 1 0,-1-1-1,1 1 1,-1-1 0,0 1 0,0-1 0,1 1-1,-1-1 1,0 1 0,0-1 0,-1 0 0,1 0-1,0 1 1,-2 0 0,3-17 74,11-41-103,20-60 0,-5 26-203,-25 135-187,-2-23 334,-1 20 9,1 1-1,2-1 1,8 54 0,-8-94 78,-1 0 0,1-1 0,-1 1 0,1 0 0,-1-1 0,1 1 0,0 0 0,0-1 0,0 1 0,1 1 0,2-3 105,-2-11-60,-3 1-44,0 1-1,0 0 1,-1 0 0,0 0 0,-1 0 0,0 0-1,0 0 1,-1 0 0,0 1 0,0 0 0,-7-9-1,4 7 57,0 0 0,0 1 0,-1 1-1,0-1 1,-1 1 0,0 0 0,0 1 0,-14-8-1,50 29-228,1-1 0,0 0 1,1-3-1,1 0 0,59 11 0,-54-19-47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7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14739,'7'-2'869,"18"1"834,-24 1-1634,0 0 0,-1 0 0,1 1 0,0-1 0,0 1 0,-1-1 0,1 1 0,0-1-1,-1 1 1,1-1 0,-1 1 0,1-1 0,-1 1 0,1 0 0,-1-1 0,1 1 0,-1 0 0,1-1 0,-1 1 0,0 0 0,0 0-1,1-1 1,-1 1 0,0 0 0,0 0 0,0 0 0,0 0 0,0-1 0,0 2 0,16 151 2898,-11-125-2816,0-1 1,2 1-1,16 38 1,-21-61-164,1 0 0,-1 0 0,1 0 1,0 0-1,0-1 0,0 1 1,0-1-1,1 0 0,0 0 0,6 5 1,-8-8-48,0 1 1,0-1-1,0 0 1,1 0-1,-1 0 1,1 0-1,-1-1 1,1 1-1,-1-1 1,1 1-1,-1-1 1,1 0-1,-1 0 1,1 0-1,-1 0 1,1 0-1,-1-1 1,1 1-1,-1-1 1,1 1 0,-1-1-1,1 0 1,-1 0-1,3-2 1,4-2-108,0-1 0,-1-1 0,0 1 0,0-1 1,-1-1-1,0 1 0,0-1 0,-1 0 0,0-1 0,0 1 1,6-14-1,15-27-505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 18532,'14'-10'1338,"-25"30"-718,-5 8-286,1 0 0,2 2 0,-18 50 0,26-63-327,1-1-1,0 1 1,1 0-1,1-1 1,0 1-1,2 0 1,0 0-1,4 31 1,-3-44-5,0 1 0,0-1 0,1 0 1,0 0-1,0 0 0,0 0 0,0 0 0,0-1 1,1 1-1,0-1 0,-1 1 0,2-1 1,-1 0-1,0 0 0,0 0 0,1-1 0,-1 1 1,1-1-1,0 0 0,0 0 0,0 0 1,0 0-1,7 1 0,-8-2-63,1 0-1,0-1 1,0 1-1,-1-1 1,1 0-1,0 0 1,0 0 0,0 0-1,-1 0 1,1-1-1,0 0 1,0 0-1,-1 0 1,1 0-1,0-1 1,-1 1 0,0-1-1,1 0 1,-1 0-1,0 0 1,0 0-1,0-1 1,0 1-1,0-1 1,-1 0 0,1 0-1,3-5 1,-2 1-10,0-1 1,-1 1-1,0 0 1,0-1 0,0 0-1,-1 0 1,0 0 0,0-9-1,3-41-381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7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0 15883,'-10'46'1937,"-3"4"-1201,-5 10-248,3 4 928,-1 0-439,2-2-97,5-11-560,3-5-392,6-20-2177,6-7 2089,7-17-328,0-10-200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0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74 15539,'7'-10'625,"-2"4"-330,-1 0-1,0 0 1,0 0 0,-1-1 0,0 1 0,0-1 0,2-8 0,-5 15-272,0 0 1,0 0 0,0-1 0,0 1-1,0 0 1,0 0 0,0 0-1,0 0 1,0 0 0,0 0 0,1 0-1,-1 0 1,0 0 0,0-1 0,0 1-1,0 0 1,0 0 0,0 0-1,0 0 1,0 0 0,0 0 0,0 0-1,0-1 1,0 1 0,0 0 0,0 0-1,-1 0 1,1 0 0,0 0-1,0 0 1,0 0 0,0 0 0,0-1-1,0 1 1,0 0 0,0 0 0,0 0-1,0 0 1,0 0 0,0 0-1,0 0 1,-1 0 0,1 0 0,0 0-1,0 0 1,0 0 0,0 0 0,0 0-1,0 0 1,0 0 0,0 0-1,-1-1 1,1 1 0,0 0 0,0 0-1,0 0 1,0 0 0,0 1 0,0-1-1,0 0 1,-1 0 0,-7 6 647,-8 12-85,-21 35-235,1 1 0,4 1 0,-36 82 1,67-137-349,1 0 0,0 1 0,0-1 1,-1 0-1,1 0 0,0 0 1,0 1-1,0-1 0,0 0 0,-1 0 1,1 1-1,0-1 0,0 0 1,0 1-1,0-1 0,0 0 0,0 1 1,0-1-1,0 0 0,0 0 1,0 1-1,0-1 0,0 0 0,0 1 1,0-1-1,0 0 0,0 1 1,0-1-1,0 0 0,0 0 1,0 1-1,1-1 0,-1 0 0,0 1 1,0-1-1,0 0 0,0 0 1,1 1-1,10-9 82,14-20 12,2-13-139,38-72-1,-71 126-25,1 0 1,1 0-1,0 1 1,1 0 0,-3 19-1,-1 73-34,7-99 108,0-4 3,-1-1 0,1 1-1,0 0 1,0 0-1,0-1 1,1 1 0,-1 0-1,0 0 1,1-1-1,0 1 1,0 0 0,0-1-1,2 5 1,-3-7-7,0 0 1,0 1-1,0-1 1,1 0-1,-1 0 1,0 0-1,0 0 1,0 0-1,0 0 1,0 0-1,0 0 1,0 0-1,0 0 0,0 0 1,0 0-1,0 0 1,1 0-1,-1 0 1,0 0-1,0 0 1,0 0-1,0 0 1,0 0-1,0 0 1,0 0-1,0 0 1,0 0-1,0 0 1,1 0-1,-1 0 1,0 0-1,0 0 1,0 0-1,0 0 0,0 0 1,0 0-1,0 0 1,0 0-1,0-1 1,0 1-1,0 0 1,0 0-1,0 0 1,1 0-1,-1 0 1,0 0-1,0 0 1,0 0-1,0 0 1,0 0-1,0 0 1,0-1-1,0 1 1,0 0-1,0 0 1,0 0-1,0 0 0,0 0 1,0 0-1,0 0 1,0 0-1,0 0 1,0 0-1,0-1 1,0 1-1,0 0 1,0-13 94,-1-13 39,-1 16-104,-1 1 1,0-1 0,0 1-1,-1-1 1,0 1 0,0 0 0,-1 0-1,0 1 1,-1 0 0,0 0-1,0 0 1,-1 0 0,0 1 0,-10-9-1,29 23-69,0-1-1,1-1 0,-1 0 1,1-1-1,0 0 1,0-1-1,17 2 0,109 9-1648,-130-14 1528,119 4-659,-66-3 281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0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14659,'11'27'1905,"-1"2"-1153,9-6-232,-2-5 968,9-3-480,1-5-79,2-7-465,0-3-328,-2-9-688,-1-4 1952,-5-3-1376,-2-4 24,-11 2-24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1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16011,'19'19'2025,"7"-7"-1201,8-12-320,4 1 1297,7-4-1049,3-3-208,-1-7-664,-4-1-520,-4-6 576,-8-4-232,-9-2-169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6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147 109 15747,'-2'-1'191,"0"-1"1,0 1-1,0 0 0,0-1 0,0 0 0,1 1 0,-1-1 0,0 0 0,1 0 0,0 0 0,-1 0 1,1 0-1,0 0 0,0-1 0,0 1 0,-1-3 0,2 3-92,0 0 0,0 0 0,1 0 1,-1 0-1,0 1 0,1-1 0,-1 0 0,1 0 0,0 1 1,0-1-1,0 0 0,-1 1 0,1-1 0,1 1 0,-1-1 0,0 1 1,0 0-1,1-1 0,-1 1 0,0 0 0,1 0 0,2-2 1,3-2 3,0 1 0,1 0 0,-1 0 1,1 0-1,0 1 0,0 0 0,0 1 1,0-1-1,1 2 0,-1-1 0,1 1 1,-1 0-1,1 1 0,-1 0 1,10 2-1,-13-2-97,0 1 0,0-1 0,0 1 0,0 1 0,0-1 0,-1 1 0,1 0 1,0 0-1,-1 0 0,0 1 0,1-1 0,-1 1 0,0 0 0,0 0 0,-1 1 0,1-1 0,-1 1 1,0 0-1,0-1 0,0 2 0,0-1 0,0 0 0,-1 0 0,0 1 0,0 0 0,0-1 0,1 6 1,-2-2-5,0-1 0,0 0 1,-1 0-1,0 0 0,0 0 1,-1 1-1,0-1 1,0 0-1,0 0 0,-1 0 1,0 0-1,-1-1 0,0 1 1,-6 12-1,5-12 7,-1 0-1,0 0 0,0 0 1,0 0-1,-1-1 1,0 0-1,0 0 1,-1-1-1,0 0 1,0 0-1,0 0 1,-11 5-1,18-10-21,-1 0 0,0 0 0,1 0 1,-1 0-1,0 1 0,1-1 0,-1 0 0,0 1 0,1-1 0,-1 0 1,1 1-1,-1-1 0,1 1 0,-1-1 0,1 1 0,-1-1 0,1 1 1,-1-1-1,1 1 0,0-1 0,-1 1 0,1 0 0,0-1 0,-1 2 1,11 10-358,-2-5 273,8 8-165,-2 1 1,0 0-1,17 26 1,-27-35 229,1 1 0,-1 0 0,0 0 0,0 0 0,-1 0 0,0 0 0,-1 1 0,0-1 0,0 1 0,0 0 0,-1 9 0,-1-13 53,-1-1 0,0 1 0,0-1-1,0 1 1,-1 0 0,1-1 0,-1 0-1,0 1 1,-1-1 0,1 0 0,-1 0 0,1 0-1,-1-1 1,0 1 0,-1 0 0,1-1 0,-1 0-1,1 0 1,-1 0 0,0 0 0,0-1-1,-6 3 1,-6 3 113,0-1 0,-1 0 0,1-1 0,-30 6 0,17-7-106,0 0-1,1-2 0,-2-1 0,1-2 0,-45-4 0,117 3 82,-5-4-247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7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19 16115,'0'-1'52,"1"0"-1,-1 1 1,1-1-1,-1 1 1,1-1-1,-1 0 1,0 1-1,1-1 0,-1 0 1,0 0-1,0 1 1,1-1-1,-1 0 1,0 0-1,0 1 1,0-1-1,0 0 0,0 0 1,0 0-1,0 1 1,0-1-1,0 0 1,-1-1-1,0 2-14,0 0 1,0 0-1,1 1 0,-1-1 0,0 0 1,0 0-1,0 0 0,0 1 0,1-1 1,-1 0-1,0 1 0,0-1 0,1 1 1,-1-1-1,0 1 0,0 0 0,-37 31 796,25-17-753,1 1-1,1-1 1,0 2-1,1 0 1,0 0-1,2 0 1,0 1-1,1 1 1,1-1-1,1 1 1,0 0 0,1 0-1,2 1 1,0-1-1,0 1 1,3 20-1,-1-33-59,1 0-1,0 0 1,1 0-1,-1 0 1,1-1 0,1 1-1,-1-1 1,1 1-1,0-1 1,1 0-1,0 0 1,0-1-1,5 8 1,-5-9 5,0-1 0,0 0-1,0 1 1,1-1 0,-1-1 0,1 1 0,0-1 0,-1 1-1,1-2 1,0 1 0,0 0 0,1-1 0,-1 0 0,0 0-1,0 0 1,0-1 0,1 0 0,4 0 0,-1-1 58,0 0 0,0 0 0,0-1 0,0 0 1,12-6-1,-16 7 1,0-1 0,0-1 0,-1 1 1,1-1-1,-1 0 0,1 0 0,-1 0 1,0 0-1,-1-1 0,6-5 0,-8 8-67,-1 1-1,0 0 0,1-1 1,-1 1-1,0-1 0,1 1 0,-1-1 1,0 1-1,1-1 0,-1 1 1,0-1-1,0 0 0,0 1 0,0-1 1,1 1-1,-1-1 0,0 1 0,0-1 1,0 0-1,0 1 0,0-1 1,0 1-1,0-1 0,-1 0 0,1 1 1,0-1-1,0 1 0,0-1 1,-1 1-1,1-1 0,0 1 0,0-1 1,-1 1-1,1-1 0,0 1 0,-1-1 1,1 1-1,-1 0 0,1-1 1,-1 1-1,1-1 0,-1 1 0,1 0 1,-1 0-1,1-1 0,-1 1 1,1 0-1,-1 0 0,0-1 0,-28-4 351,10 5-288,-1 0 1,0 2-1,1 0 1,-20 5-1,29-5-269,0 1-1,0 0 0,0 1 0,0-1 1,1 2-1,-1 0 0,1 0 0,0 0 1,-9 9-1,16-13 157,1 0 0,0 0 0,-1 0-1,1 0 1,0 1 0,0-1 0,0 0 0,0 1 0,0-1-1,0 1 1,0-1 0,1 1 0,-1-1 0,1 1 0,-1-1-1,1 1 1,-1 0 0,1-1 0,0 1 0,0 0 0,0-1-1,0 1 1,0 0 0,0 0 0,1 2 0,6 15-548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1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57 14803,'77'-55'4736,"-71"54"-3002,-6 8-1119,-6 12-233,-11 16-193,-1-1 0,-33 46 0,-55 60-145,75-100 19,10-12-98,-8 10-615,-47 48 0,75-85 608,1-1 0,-1 1 1,1-1-1,-1 1 0,1-1 1,-1 0-1,1 1 1,-1-1-1,0 1 0,1-1 1,-1 0-1,1 0 0,-1 1 1,0-1-1,0 0 0,1 0 1,-2 1-1,1-2 26,1 1 0,0 0 0,0 0-1,-1 0 1,1-1 0,0 1 0,-1 0 0,1 0 0,0 0-1,0-1 1,0 1 0,-1 0 0,1-1 0,0 1-1,0 0 1,0 0 0,0-1 0,-1 1 0,1 0 0,0-1-1,0 1 1,0 0 0,0-1 0,0 1 0,0-1-1,1-30-434,-1 31 442,7-41-549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2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0 15043,'2'0'85,"0"0"0,0 1 0,-1-1 0,1 0 0,0 1 0,-1 0 0,1-1 0,0 1 0,-1 0 0,1 0 0,-1-1 1,1 1-1,-1 1 0,1-1 0,-1 0 0,0 0 0,0 0 0,1 1 0,-1-1 0,0 1 0,0-1 0,0 1 0,1 1 0,2 6 122,0 1-1,0-1 1,2 12 0,1 2 239,79 229 1399,-10-27-2812,-73-213 600,-3-12 354,0 0-1,-1 1 1,1-1 0,0 0 0,0 0-1,0 1 1,0-1 0,0 0 0,0 0-1,0 0 1,-1 1 0,1-1 0,0 0 0,0 0-1,0 0 1,-1 1 0,1-1 0,0 0-1,0 0 1,0 0 0,-1 0 0,1 0 0,0 0-1,0 0 1,-1 1 0,1-1 0,0 0-1,0 0 1,-1 0 0,1 0 0,0 0-1,0 0 1,-1 0 0,1 0 0,0 0 0,0 0-1,-1 0 1,1 0 0,0-1 0,-11-2-458</inkml:trace>
  <inkml:trace contextRef="#ctx0" brushRef="#br0" timeOffset="1">0 430 15547,'12'13'1753,"8"-2"-1121,10-1-136,4 2 704,11-4-296,1 1-103,4 0-137,-3-2-96,-7-3-376,-4-1-328,-4 1-744,-4-1-57,-8 1 673,-1 1-200,-3-12-152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2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5 16756,'-5'6'249,"0"0"1,1 1 0,0-1 0,0 1 0,0 0 0,1 1-1,0-1 1,0 0 0,1 1 0,0 0 0,0-1 0,1 1-1,0 0 1,0 11 0,1-12-171,0-1-1,1 1 1,-1 0 0,1 0-1,1 0 1,-1-1 0,1 1 0,0 0-1,0-1 1,1 0 0,0 1-1,0-1 1,1 0 0,0-1-1,0 1 1,8 9 0,-9-13-90,-1 0 1,1 1-1,0-1 1,0 0 0,0 0-1,0-1 1,1 1-1,-1-1 1,0 1-1,1-1 1,-1 0 0,1-1-1,-1 1 1,1 0-1,5-1 1,-3 0-60,0-1 1,-1 1-1,1-1 1,0-1-1,-1 1 0,1-1 1,-1 0-1,0 0 1,6-3-1,2-4-203,1 1-1,-2-2 0,1 1 1,-1-2-1,-1 0 0,13-14 1,-7 5-176,-1 0 0,-1-1 0,-1 0 1,-1-1-1,17-40 0,-46 151 2394,-45 156 961,25-112-1821,8-32-1800,28-101 704,0 0 0,0 1-1,0-1 1,0 0 0,-1 0-1,1 1 1,0-1-1,0 0 1,0 1 0,0-1-1,0 0 1,0 0 0,0 1-1,0-1 1,0 0 0,0 1-1,0-1 1,0 0 0,0 1-1,0-1 1,0 0 0,0 1-1,0-1 1,0 0 0,0 1-1,1-1 1,-1 0 0,0 0-1,0 1 1,0-1-1,0 0 1,1 0 0,-1 1-1,0-1 1,0 0 0,1 0-1,-1 0 1,0 1 0,0-1-1,1 0 1,-1 0 0,0 0-1,0 0 1,1 0 0,-1 1-1,1-1 1,8-2-411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3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15339,'-6'0'1841,"9"0"-1137,10 4-192,5 2 1648,14 4-1143,7 0-185,15 0-296,5 1-80,7-1-56,0-1-64,-7-3-280,-4-2-200,-12-4-424,-8 1-216,-25 1-392,-9 1 864,-24-2-233,-12-1-207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16444,'-2'-10'1728,"2"9"-1064,2 1-280,-1 3 1104,5 1-783,1 0-897,1-2 496,8 2-272,0 0-112,3 2-120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3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14739,'-1'29'1560,"12"-6"-743,8-5-225,13-1 816,5-1-192,9-2-167,4-3-49,0-7-256,0 0-168,-7-4-448,-3 0-352,-10 0-824,-4-3 920,-9-2-192,-4-3-128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5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49 17524,'0'-1'113,"0"0"1,-1 0 0,1 0 0,0 0-1,-1 0 1,1 0 0,0 0 0,0 0-1,0 0 1,0-1 0,0 1 0,0 0-1,0 0 1,1 0 0,-1 0-1,0 0 1,0 0 0,1 0 0,-1 0-1,1 0 1,-1 0 0,1 0 0,-1 0-1,1 1 1,0-2 0,1 0 51,0 1 0,0-1 0,0 1 0,1-1 1,-1 1-1,0 0 0,0 0 0,1 0 0,-1 0 0,4-1 0,6 0 229,1 0 0,-1 1 0,17-1 0,-29 2-393,29 0 286,38 4 0,-56-2-283,1 0 0,0 0-1,-1 1 1,0 1 0,1 0 0,11 6 0,-22-10-8,0 1 0,1 0 0,-1-1 1,0 1-1,1 0 0,-1 0 0,0 0 1,0-1-1,0 1 0,0 1 0,0-1 1,0 0-1,0 0 0,0 0 0,0 0 1,0 1-1,0-1 0,-1 0 1,1 1-1,-1-1 0,1 0 0,-1 1 1,0-1-1,1 1 0,-1-1 0,0 1 1,0-1-1,0 1 0,0-1 0,0 1 1,0-1-1,0 1 0,-1-1 0,1 1 1,0-1-1,-1 0 0,0 1 0,1-1 1,-1 0-1,0 1 0,1-1 0,-1 0 1,0 0-1,0 1 0,0-1 1,0 0-1,0 0 0,0 0 0,0 0 1,-3 1-1,-3 3 2,0 0 0,-1-1 0,0 0 0,0 0 1,0 0-1,0-1 0,-14 3 0,10-2-13,1-1 1,-22 11-1,32-13-4,0 0 0,0 0-1,-1 0 1,1 0 0,0 0-1,0 0 1,0 0 0,1 0 0,-1 0-1,0 0 1,0 0 0,1 1-1,-1-1 1,0 0 0,1 1-1,-1-1 1,1 0 0,0 1 0,-1-1-1,1 0 1,0 1 0,0-1-1,0 1 1,0-1 0,0 1-1,0-1 1,1 0 0,-1 1 0,0-1-1,1 0 1,-1 1 0,1-1-1,-1 0 1,1 1 0,1 1 0,3 7-125,1 0 1,0-1 0,11 14 0,-9-13 31,5 8-69,1-1 76,-2 0 0,0 2 1,0 0-1,13 31 0,-23-45 139,0-1 1,-1 1-1,0-1 1,1 1-1,-2 0 1,1 0-1,0-1 1,-1 1-1,0 0 1,0 0-1,-1-1 1,1 1-1,-1 0 0,0 0 1,0-1-1,0 1 1,-1-1-1,0 1 1,0-1-1,0 1 1,0-1-1,-1 0 1,1 0-1,-1 0 1,0-1-1,-7 7 1,1-2 41,-1 0 1,0-1 0,-1 0 0,1-1-1,-1 0 1,0 0 0,-1-2 0,1 1 0,-1-1-1,0-1 1,0 0 0,0-1 0,0 0 0,0-1-1,-1 0 1,1-1 0,0 0 0,-1-1-1,1-1 1,-16-3 0,27 5-140,0-1 1,0 1-1,0 0 0,0 0 1,0-1-1,0 1 0,0-1 1,0 1-1,1-1 0,-1 1 1,0-1-1,0 1 0,1-1 1,-1 1-1,0-1 0,0 0 1,1 0-1,-1 1 0,1-1 1,-1 0-1,0-2 0,1 3 34,0-1 0,0 0 0,0 0 0,0 0 0,0 0 0,1 0 0,-1 0 0,0 1 0,0-1 0,1 0 0,-1 0 0,0 0 0,1 1 0,-1-1 0,1 0 0,-1 0 0,1 1 0,0-1 0,0 0 0,5-5 9,1 0 0,0 1-1,14-8 1,-15 8-7,33-20-389,8-8 20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5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25 16363,'1'-1'99,"0"0"-1,-1 0 0,1 0 0,0 0 0,-1 0 0,1 0 0,-1 0 0,1 0 0,-1 0 0,1 0 0,-1 0 0,0 0 0,0 0 0,1 0 0,-1 0 0,0 0 0,0 0 0,0-2 0,-7-1 585,-10 7-276,10 1-195,0-1-1,0 1 1,0 1 0,1-1 0,-1 1-1,1 0 1,0 0 0,0 1-1,1 0 1,0 0 0,0 0-1,-6 11 1,3-4-124,0 0 1,2 0-1,-1 1 0,2 0 1,-8 27-1,11-30-74,0-1 0,1 0 0,0 1 0,0 0 0,1-1 0,0 1 0,1-1 0,1 1 0,-1-1 0,2 1 0,-1-1 0,2 0 0,4 12 0,-5-16-5,0 0-1,1 0 1,0 0 0,0-1-1,0 1 1,1-1 0,-1 0 0,1 0-1,1-1 1,-1 1 0,1-1-1,-1 0 1,1-1 0,0 1 0,1-1-1,-1 0 1,1-1 0,-1 1-1,1-2 1,13 4 0,-5-4 78,0 0-1,0 0 1,0-1 0,0-1-1,0-1 1,0 0 0,0-1-1,0 0 1,-1-2 0,28-11-1,-38 15-18,0-1-1,0 0 0,-1-1 0,1 1 1,-1-1-1,6-4 0,-8 6-47,0 0 1,-1 0-1,1 0 1,0 1-1,-1-1 1,1 0-1,-1 0 1,1 0-1,-1 0 1,1 0-1,-1 0 1,0 0-1,1 0 1,-1 0-1,0 0 1,0 0-1,0 0 1,0 0-1,0 0 1,0 0-1,0 0 1,0 0-1,0-1 1,0 1-1,-1 0 1,1 0-1,0 0 1,-1 0-1,1 0 1,-1 0-1,1 1 1,-2-3-1,-1 0 34,0 0 0,-1 0 0,1 0 0,-1 0 0,0 1-1,0-1 1,0 1 0,0 0 0,0 0 0,0 0 0,-1 1-1,-8-3 1,-3 1-16,0 0-1,-23-2 1,22 4-370,0 0 0,1 1 0,-1 1 1,0 0-1,1 1 0,-1 1 0,-24 8 1,39-11 280,1 0 1,0 0-1,0 1 1,0-1-1,0 1 1,0-1-1,0 1 1,0-1-1,0 1 1,1 0-1,-1-1 1,0 1-1,0 0 1,0 0-1,1 0 1,-1 0-1,0-1 1,1 1-1,-1 0 1,1 0-1,-2 2 1,10-1-646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5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70 20396,'-22'13'1713,"22"-4"-1193,10-8-136,20-5 944,3-3-680,10-5-328,3 1-176,4-2-568,3-1-600,-12 1 912,-7 3-272,-17 1-216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1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26 124 18124,'-1'-1'106,"1"0"1,-1 0-1,0 0 0,1 0 1,-1 0-1,0-1 1,1 1-1,0 0 0,-1 0 1,1 0-1,0-1 0,-1 1 1,1 0-1,0 0 1,0-1-1,0 1 0,0 0 1,0 0-1,0-1 0,0 1 1,1 0-1,0-3 1,0 2 31,0 0 0,1 0 0,-1 0 1,1 0-1,-1 0 0,1 0 1,0 0-1,0 0 0,-1 1 1,6-4-1,4-2 201,1 1 0,0 0 1,19-6-1,-23 10-223,8-5 53,-4 2-129,1 0 0,0 0-1,0 1 1,0 1 0,0 0 0,0 1-1,1 0 1,16 1 0,-29 1-42,1 0 1,-1 0-1,1 0 1,0 1 0,-1-1-1,1 0 1,-1 1-1,1-1 1,-1 1-1,0-1 1,1 1-1,-1 0 1,1 0 0,-1 0-1,0 0 1,0-1-1,1 2 1,-1-1-1,1 2 1,-1-2-2,-1 0 0,1 0 0,-1 0 0,0 0 0,0 1 0,1-1 0,-1 0 1,0 0-1,0 0 0,0 1 0,0-1 0,-1 0 0,1 0 0,0 0 0,0 1 0,-1-1 0,1 0 0,-1 0 0,0 1 0,-2 5-5,-1-1-1,0 0 0,0 0 0,-1-1 0,1 1 0,-11 8 0,13-13 8,-4 6 2,-1-1 0,0-1 0,-1 1 0,1-1 0,-1-1 0,-8 5 0,15-9-14,1 0 1,-1 0 0,1 1 0,-1-1-1,1 0 1,-1 0 0,1 1-1,-1-1 1,1 0 0,-1 1 0,1-1-1,0 1 1,-1-1 0,1 0-1,0 1 1,-1-1 0,1 1 0,0-1-1,0 1 1,-1-1 0,1 1-1,0-1 1,0 1 0,0-1-1,0 1 1,0 0 0,0-1 0,0 1-1,0-1 1,0 1 0,0-1-1,0 1 1,0-1 0,0 1 0,0-1-1,0 1 1,1 0 0,-1-1-1,0 1 1,0-1 0,1 0-1,-1 2 1,18 22-311,-14-19 256,5 6-47,8 9-48,-2 1 1,0 0 0,20 39-1,-32-53 175,0-1 0,-1 1 0,1 0 0,-1 0 0,-1 0 0,1 0 0,-1 0 0,-1 0 0,1 1 0,-1-1 0,0 0 0,-1 0 0,0 0 0,0 1 0,0-1 0,-1 0 0,0 0 0,-4 8-1,1-6 59,-1 1 0,0-1-1,0 0 1,-1 0-1,0 0 1,-1-1 0,0 0-1,0-1 1,0 0-1,-1 0 1,0-1-1,-13 7 1,17-10-46,-1 1 0,0-1 1,0-1-1,-1 1 0,1-1 0,0 0 1,-1-1-1,0 0 0,1 0 0,-1 0 0,1 0 1,-1-1-1,0 0 0,1-1 0,-1 0 1,0 0-1,1 0 0,-1-1 0,1 0 0,-1 0 1,-7-4-1,10 4-130,1-1 1,0 1-1,-1-1 0,1 1 1,0-1-1,1 0 1,-1 0-1,1 0 1,-1 0-1,1-1 0,0 1 1,0-1-1,0 0 1,1 1-1,-1-1 0,1 0 1,0 0-1,0 0 1,0 0-1,0 0 1,1 0-1,0 0 0,0 0 1,0 0-1,0 0 1,1 0-1,-1 0 0,1 0 1,0 0-1,2-6 1,11-17-590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2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15667,'16'-7'402,"0"0"0,1 1 0,-1 1 0,1 0 0,1 2 0,20-3 0,-32 6-299,-1 0-1,1 0 1,0 0-1,-1 1 0,1 0 1,-1 0-1,1 0 1,-1 1-1,1-1 0,-1 1 1,0 1-1,0-1 1,0 1-1,0 0 0,0 0 1,-1 0-1,1 1 1,-1 0-1,0 0 1,0 0-1,0 0 0,-1 0 1,5 7-1,-5-6-44,0 0 0,0 0 0,0 0 0,-1 1-1,0-1 1,0 1 0,0-1 0,-1 1 0,0 0 0,0 0 0,0 0 0,-1 0-1,0 0 1,0 0 0,0 0 0,-2 8 0,-1-4 15,0-1 1,0 0-1,-1 0 1,0 0 0,0 0-1,-1-1 1,0 1-1,-1-1 1,-8 9-1,-3 2 163,-24 20-1,25-26-181,1 2 0,-22 27 1,36-41-78,0 0 0,0 0 1,0 1-1,0-1 0,0 0 0,1 0 1,-1 1-1,1-1 0,-1 1 1,1-1-1,-1 1 0,1-1 0,0 1 1,0-1-1,0 1 0,0-1 1,0 1-1,0-1 0,0 1 1,0-1-1,0 0 0,2 3 0,-1-2-19,0 0-1,0 0 1,1 0-1,-1 0 1,1 0-1,-1-1 1,1 1-1,0-1 1,-1 1-1,1-1 0,0 0 1,0 1-1,3 0 1,7 3-235,0 0 1,0-1-1,0-1 1,15 3-1,-27-6 260,21 3-214,1 0 0,-1-1 0,1-2 0,-1 0 0,1-1 0,31-6 0,22-8-194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2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 16243,'-6'0'1345,"10"3"-945,9 4-144,10-1 992,4-1-696,12 3-432,4-3-192,4 1-376,1 0-176,-8-3 520,-7 0-152,-19 1-184</inkml:trace>
  <inkml:trace contextRef="#ctx0" brushRef="#br0" timeOffset="1">0 189 14563,'0'15'1720,"8"1"-1015,14-7-73,7-1 1248,10 0-1000,4-3-103,8 1-233,1-5-248,-2-1-784,2-4 632,-15-4-320,-5-5-104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3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21 18436,'10'-15'1806,"-7"9"-741,-5 10 1222,-1 0-2166,-80 138 1548,72-120-1659,1 1-1,0 0 1,2 0 0,-9 41-1,16-58-6,0 0 1,1 0-1,-1 0 1,1 0-1,0 0 0,0 0 1,1 0-1,0 0 1,0 0-1,3 7 0,-3-10 2,1 0-1,-1 0 0,1 0 0,0 0 1,0 0-1,0 0 0,0-1 1,0 1-1,1-1 0,-1 0 0,1 0 1,-1 0-1,1 0 0,0 0 0,0 0 1,0-1-1,0 1 0,0-1 1,4 2-1,2-1 4,0-1 1,0 1 0,0-1-1,1-1 1,-1 1-1,0-2 1,0 1-1,0-1 1,0-1 0,15-3-1,-3-1-219,0-1 0,0-2 0,24-12 0,-27 11-67,-2 0 1,1-1-1,-2-1 0,1 0 0,14-17 0,-5 1-215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3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0 17740,'-29'50'2016,"4"5"-1344,6 9-320,3 5 1257,9 3-1057,1-2-360,12-5-88,8-4 16,9-14-168,0-12-112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19:5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340 416 11875,'3'-2'160,"-1"0"1,1 0 0,-1 0 0,0-1 0,0 1 0,0-1 0,0 1 0,0-1 0,0 1 0,-1-1 0,1 0 0,-1 0-1,0 0 1,0 0 0,0 0 0,0 0 0,0 0 0,-1 0 0,0 0 0,1 0 0,-1 0 0,0-1 0,0 1-1,-1 0 1,1 0 0,-1 0 0,1 0 0,-1 0 0,0 0 0,0 0 0,-1 0 0,1 0 0,-1 0 0,1 0 0,-1 1-1,0-1 1,0 1 0,0-1 0,0 1 0,0 0 0,-1 0 0,1 0 0,-1 0 0,1 0 0,-1 0 0,-4-1-1,2 0-121,-1 0 0,0 0-1,0 0 1,0 1-1,0 0 1,0 1-1,0-1 1,-1 1-1,1 0 1,-1 1-1,1-1 1,-1 1-1,1 1 1,0-1 0,-8 2-1,5 1-30,0-1 0,1 1 0,0 1 0,0 0 0,0 0 0,0 0 0,0 1 0,1 0 0,-13 12 0,6-3-21,0 1 1,1 0 0,1 1-1,0 0 1,2 1-1,0 0 1,0 1-1,2 0 1,-7 21 0,12-29 2,0 0 1,1 0-1,1 0 1,-1 0-1,2 1 1,-1 10-1,2-18 7,-1 0-1,0 0 1,1-1-1,-1 1 0,1 0 1,0-1-1,0 1 1,0 0-1,0-1 1,0 1-1,0-1 1,3 3-1,-3-4 2,0 0 0,0 0 0,1 0-1,-1 0 1,0 0 0,1 0 0,-1 0-1,0 0 1,1-1 0,-1 1 0,1-1-1,0 1 1,-1-1 0,1 0 0,-1 1-1,1-1 1,0 0 0,-1 0 0,1 0-1,-1 0 1,1 0 0,2-1 0,3-1-4,1 0 0,-1 0 0,0-1 0,-1 0 0,1 0 0,0-1 0,-1 0 0,0 0 0,6-6 0,54-49-41,-52 46 39,29-32 34,-2-1-1,-2-2 1,-3-2 0,-1-1-1,-3-2 1,40-87 0,-67 130 9,-1-1-1,0 1 1,0 0 0,-1-1-1,3-15 1,-7 12 32,1 13-65,0 1 0,0 0 0,0 0 0,-1 0-1,1 0 1,0 0 0,0-1 0,0 1 0,0 0 0,0 0 0,0 0 0,-1 0 0,1 0 0,0 0-1,0 0 1,0 0 0,0 0 0,-1 0 0,1-1 0,0 1 0,0 0 0,0 0 0,-1 0 0,1 0 0,0 0-1,0 0 1,0 0 0,0 0 0,-1 1 0,1-1 0,0 0 0,0 0 0,0 0 0,0 0 0,-1 0-1,1 0 1,0 0 0,0 0 0,-20 22 101,7-4-65,2 2 0,0-1 0,1 2 0,-10 29 0,-20 90 4,34-113-30,1 0 0,-1 30 1,5-49-78,1 0 0,0 0 0,0 0 1,1 0-1,0 0 0,1-1 0,-1 1 1,1 0-1,1-1 0,0 1 1,6 12-1,-8-19-17,0 0 0,0 1 1,0-1-1,0 1 0,0-1 0,1 0 0,-1 0 1,0 0-1,1 0 0,-1 0 0,1 0 1,-1 0-1,1 0 0,2 0 0,-4-1 55,1 0-1,-1 1 0,1-1 0,0 0 1,-1 0-1,1 0 0,0 0 1,-1-1-1,1 1 0,0 0 0,-1 0 1,1 0-1,0 0 0,-1-1 1,1 1-1,-1 0 0,1 0 1,-1-1-1,1 1 0,-1-1 0,1 1 1,-1 0-1,1-1 0,-1 1 1,1-1-1,-1 1 0,1-1 0,-1 1 1,0-1-1,1 0 0,-1 1 1,0-1-1,0 1 0,0-1 1,1 0-1,-1 1 0,0-1 0,0-1 1,1-15-525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18124,'1'1'1309,"-7"5"-825,-14 13-426,14-14 123,-47 48 186,3 3 0,2 1 1,-43 68-1,77-104-443,-16 32 1,25-41-63,10-17-38,10-17-54,18-31-327,-3-2 1,39-100-1,-63 129 368,-7 15 77,1 11 108,0-1 1,0 1 0,0 0-1,-1 0 1,1 0 0,0 0-1,0 0 1,0-1 0,-1 1-1,1 0 1,0 0-1,0 0 1,-1 0 0,1 0-1,0 0 1,0 0 0,0 0-1,-1 0 1,1 0 0,0 0-1,0 0 1,-1 0 0,1 0-1,0 0 1,0 0 0,-1 0-1,1 0 1,0 0 0,0 0-1,0 0 1,-1 1 0,1-1-1,0 0 1,0 0-1,0 0 1,-1 0 0,1 0-1,0 1 1,0-1 0,0 0-1,-4 4-3,0-1 0,0 1-1,0 0 1,1 1 0,0-1 0,0 0-1,0 1 1,0 0 0,-3 9-1,-1 3-9,-7 30-1,11-36 46,1 0-1,1-1 1,0 1-1,0 0 1,1 0-1,0 0 1,1 0-1,1 0 1,-1 0-1,2 0 1,0-1-1,4 14 1,-5-19-12,1 0 0,-1 0 0,1 0 1,0 0-1,0 0 0,0-1 0,1 0 0,0 1 1,0-1-1,0 0 0,0-1 0,1 1 0,-1-1 1,1 0-1,0 0 0,0 0 0,0-1 0,0 1 1,0-1-1,1 0 0,-1-1 0,1 0 1,-1 0-1,1 0 0,7 0 0,-12-1-11,0 1-1,0-1 0,0 0 1,0 0-1,0 0 0,0 0 1,0 0-1,0 0 0,0 0 1,0-1-1,0 1 0,0 0 1,0-1-1,-1 1 1,1 0-1,0-1 0,0 1 1,0-1-1,0 1 0,-1-1 1,2 0-1,-2 0 2,0 0 0,1 1 0,-1-1 0,0 0 0,0 1 0,0-1 0,0 0 0,0 0 0,0 1 0,0-1 0,-1 0 1,1 1-1,0-1 0,0 0 0,0 1 0,-1-1 0,1 0 0,0 1 0,-1-1 0,1 1 0,-1-1 0,1 0 0,-6-6 48,0 0 0,-1 0 0,-9-7 0,12 10-46,-45-43 160,2-2 0,-51-68 0,96 115-145,1 1 0,0 0 0,0-1 0,0 1 0,1 0 0,-1-1 0,0 1 0,0-1 0,1 1 0,-1-1 0,1 0 0,-1 1 0,1-1 1,0 1-1,-1-4 0,2 5-12,-1-1 0,0 1 0,0-1 1,1 1-1,-1-1 0,0 1 0,1-1 1,-1 1-1,1 0 0,-1-1 1,1 1-1,-1 0 0,0-1 0,1 1 1,-1 0-1,1 0 0,0-1 0,-1 1 1,1 0-1,-1 0 0,1 0 0,-1 0 1,1 0-1,-1 0 0,1 0 0,-1 0 1,1 0-1,0 0 0,0 0 1,9 1 85,-1 0 0,1 1 1,17 6-1,-20-6-90,48 15-274,-1-3-1,2-2 1,89 7-1,-83-18 40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3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13883,'-3'-3'1722,"7"-1"-593,22-5-153,34-4-673,-26 12-254,-1 0-1,0 3 0,40 5 1,42 3 56,81-14-35,84 3-40,268 36-3,-492-30-4,18 1-33,136-7-1,17-7 873,-218 12-661,3 2 201,-11-6-388,-1 0 0,0 0-1,0 0 1,1 0 0,-1 0 0,0 0-1,0 0 1,1 0 0,-1 0 0,0-1 0,0 1-1,1 0 1,-1 0 0,0 0 0,0 0-1,1 0 1,-1 0 0,0 0 0,0-1-1,0 1 1,0 0 0,1 0 0,-1 0-1,0-1 1,0 1 0,0 0 0,0 0-1,0 0 1,1-1 0,-1 1 0,0 0-1,0 0 1,0-1 0,0 1 0,0 0-1,0 0 1,0-1 0,0 1 0,0 0-1,0 0 1,0-1 0,0 1 0,0 0 0,0 0-1,0-1 1,-1 0-44,1 1 0,-1-1-1,1 1 1,-1-1 0,0 1 0,1-1 0,-1 1-1,0-1 1,1 1 0,-1-1 0,0 1 0,1 0-1,-1-1 1,0 1 0,0 0 0,1 0 0,-1 0-1,-1-1 1,-1 1-20,2-2-93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3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1661 89 11146,'-46'-19'299,"0"3"0,-2 2 0,0 2 0,0 2 0,-1 3 0,0 1 0,0 2-1,-51 4 1,47 4-290,0 2 0,1 3-1,0 2 1,0 3-1,1 1 1,-54 25 0,46-13 3,0 2 0,2 4 0,1 1 0,-81 66 1,99-67 6,1 2 1,1 1 0,2 2 0,2 1 0,2 2-1,-28 46 1,39-52-4,1 0 0,2 0 0,1 2 0,2-1 0,2 2 0,1 0 0,2 0 0,-5 56 0,10-49-16,2 1-1,3-1 1,1 1-1,2-1 1,2 0 0,2 0-1,2-1 1,2 0-1,2-1 1,1-1-1,3 0 1,1-1-1,29 42 1,-10-23-62,3-1 0,2-2 1,3-2-1,2-3 0,2-1 0,80 60 1,-79-73-19,3-2 0,0-2 0,3-3 0,0-3 0,73 25 0,-99-43 93,1 0-1,0-3 1,1-1 0,-1-1 0,1-2-1,0-1 1,0-2 0,0-1 0,0-1-1,0-3 1,55-13 0,-39 3 243,84-40 0,42-37 401,-118 60-337,-1-4 0,-2-1 0,-2-3 0,86-84-1,126-179 557,-213 231-773,-3-1 1,61-123-1,-63 99-90,-5-3 1,31-110-1,-66 182-11,0-1 1,-2-1-1,-1 1 1,-2-1-1,-1-51 0,-3 60-1,-1 0 0,0 1 0,-2-1 0,0 1 0,-1 0 0,-1 0 0,-1 1 0,-19-34 0,11 29-5,-1 1 0,0 0 0,-2 1 1,-1 1-1,0 1 0,-2 1 0,0 1 0,-1 1 1,-34-20-1,8 10-19,-1 2 1,-2 3-1,-98-31 1,70 33-180,1 3 0,-130-11-1,-165 23-371,251 12 338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3:5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12067,'2'0'156,"1"-1"0,-1 1 0,0 0 0,0 0 0,1 0 0,-1 0 0,0 0 0,0 1 0,0-1 0,1 1 0,3 1 0,14 2 447,3-6-261,0 0 1,1-2-1,25-6 0,-25 4-138,0 1 0,43-3-1,87 14 285,31-2-337,231-10-91,-364 11-55,82 2-25,-110-7 25,0-1 0,0-1 0,36-8 0,-16-1 8,1 2 0,0 2-1,66-2 1,4 0 69,-87 6-35,0 0 0,0 1 1,1 2-1,44 6 1,-51-2 1,-12-2-41,-1 0 0,1 0 0,-1-1 0,1 0 0,-1-1 0,1 0 0,0 0 0,-1-1 0,13-3 0,-18 3 48,0 1 0,1-1 0,-1 1 0,1 0 0,-1 0 0,1 1 0,-1-1 0,0 1-1,1 0 1,-1 0 0,0 0 0,0 1 0,0-1 0,6 4 0,-10-5-70,0 0-1,1 1 1,-1-1-1,1 0 1,-1 0 0,1 0-1,-1 0 1,0 0-1,1 0 1,-1 0 0,1 0-1,-1 0 1,1 0-1,-1 0 1,1 0 0,-1 0-1,0 0 1,1 0-1,-1 0 1,1 0 0,-1 0-1,0-1 1,1 1-1,-1 0 1,1 0 0,-1-1-1,1 1 1,-1 0-5,0-1 0,0 1 0,0 0 0,0 0-1,0 0 1,1 0 0,-1-1 0,0 1 0,0 0 0,0 0 0,0 0 0,0-1 0,0 1 0,0 0 0,0 0 0,0 0 0,0-1 0,0 1 0,0 0 0,0 0 0,0 0 0,0-1-1,0 1 1,0 0 0,0 0 0,-1 0 0,1-1 0,0 1 0,0 0 0,0 0 0,0 0 0,0 0 0,0-1 0,-1 1 0,1 0 0,0 0 0,0 0 0,0 0 0,0 0 0,0 0 0,-1 0-1,1-1 1,0 1 0,0 0 0,0 0 0,-1 0 0,1 0 0,0 0 0,0 0 0,-1 0 0,-4-2-302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15771,'2'13'1513,"1"4"-1113,-2 9-144,2 9 856,-2 5-704,1 3-128,-2 5-176,1 5-136,-2-4-360,-4-3-184,0-6-128,-5-7 472,-2-7-144,1-6-152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13419,'6'10'1432,"10"4"-728,7 1-200,12-4 1001,7-1-401,14-7-144,6-4-64,1-9-191,0-5-105,-9-8-176,-7-1-128,-15-6-416,-9 0-320,-19 3 1544,-8 2-1104,-10 12 8,-2 6 16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71 15155,'0'-4'234,"0"0"-1,0 0 0,0 1 1,-1-1-1,1 0 0,-1 1 1,0-1-1,0 0 0,-1 1 0,1-1 1,-1 1-1,-2-4 0,3 5-144,-1 0-1,1 1 0,-1-1 0,0 1 0,1-1 0,-1 1 0,0 0 0,0 0 0,0 0 1,0 0-1,0 0 0,0 0 0,0 1 0,0-1 0,0 1 0,0-1 0,-1 1 0,1 0 1,0 0-1,0 0 0,0 0 0,-4 0 0,-5 2 32,0 0-1,1 1 1,-1 0-1,1 1 1,0 0-1,0 1 1,0-1-1,0 2 1,1 0 0,0 0-1,0 0 1,-10 12-1,-4 3-131,2 1 1,0 1-1,-20 30 0,29-37 7,1 0 1,0 1-1,2 0 0,0 1 0,0 0 1,2 1-1,0 0 0,2 0 0,0 0 1,-4 31-1,8-45 3,1 0 1,0 0-1,0-1 1,0 1-1,1 0 1,-1 0-1,1-1 1,0 1-1,0 0 1,1-1-1,0 1 0,-1-1 1,2 1-1,-1-1 1,0 0-1,1 0 1,0 0-1,0 0 1,0 0-1,0-1 1,0 0-1,1 1 0,0-1 1,-1 0-1,1-1 1,0 1-1,1-1 1,-1 1-1,0-1 1,1-1-1,6 3 1,-4-2 8,1-1 0,0 0 1,0-1-1,0 1 0,-1-1 1,1-1-1,0 0 0,0 0 1,-1 0-1,1-1 0,0 0 1,-1 0-1,0-1 0,0 0 1,1 0-1,7-6 0,-11 6 24,0 1 0,0-1 0,0 0 0,0 0-1,0 0 1,-1-1 0,1 0 0,-1 1 0,0-1 0,-1 0 0,1 0-1,0-1 1,-1 1 0,0 0 0,0-1 0,0 0 0,-1 1-1,0-1 1,0 0 0,0 0 0,0 1 0,-1-1 0,1 0 0,-1 0-1,-1 0 1,0-8 0,1 11-19,-1 0 0,1 0-1,0 1 1,-1-1 0,1 0 0,-1 0-1,1 1 1,-1-1 0,0 0 0,0 0-1,0 1 1,0-1 0,0 1 0,0-1-1,-1 1 1,1 0 0,0-1 0,-1 1 0,1 0-1,-1 0 1,1 0 0,-1 0 0,1 0-1,-1 0 1,0 0 0,0 1 0,1-1-1,-1 1 1,0-1 0,0 1 0,0 0-1,1-1 1,-1 1 0,0 0 0,0 0-1,0 0 1,0 1 0,-3 0 0,1 0-23,1 0 1,0 0 0,0 0-1,0 1 1,0-1 0,0 1 0,0 0-1,0 0 1,1 0 0,-1 0-1,0 0 1,1 1 0,0-1 0,0 1-1,0 0 1,0-1 0,0 1-1,0 0 1,1 0 0,-1 0-1,-1 5 1,3-7-3,-1 0 0,0 1 0,1-1 0,0 1 0,-1-1 0,1 1 0,0-1 0,-1 1 0,1-1 0,0 1-1,0-1 1,0 1 0,0-1 0,1 1 0,-1-1 0,0 1 0,1-1 0,-1 1 0,1-1 0,-1 0 0,1 1 0,0-1 0,-1 0 0,1 1 0,0-1-1,0 0 1,0 0 0,0 0 0,0 0 0,0 1 0,0-2 0,0 1 0,1 0 0,-1 0 0,0 0 0,1 0 0,-1-1 0,0 1 0,1-1 0,-1 1-1,1-1 1,-1 0 0,1 1 0,-1-1 0,1 0 0,2 0 0,5 0-43,1 0-1,-1-1 1,1 0-1,-1 0 1,0-1-1,12-4 1,29-14-101,-38 14 131,1 1-1,-1 1 1,15-4 0,-26 7 24,-1 1 0,1 0 0,-1 0 0,0 0 0,1 0 0,-1 0 0,1 0 0,-1 0 0,1 0-1,-1 0 1,0 0 0,1 0 0,-1 0 0,1 0 0,-1 0 0,0 0 0,1 0 0,-1 1 0,1-1 0,-1 0-1,0 0 1,1 0 0,-1 1 0,0-1 0,1 0 0,-1 1 0,0-1 0,1 0 0,-1 1 0,0 13-29,-14 17 24,12-28 9,-1 4 16,-10 17-388,-19 48 0,30-57 511,2-14-143,0-1 0,0 0 0,0 1 0,0-1 0,0 0 0,0 1 0,0-1 0,0 0 0,0 0-1,0 1 1,0-1 0,1 0 0,-1 0 0,0 1 0,0-1 0,0 0 0,1 0 0,-1 1 0,0-1-1,0 0 1,0 0 0,1 0 0,-1 1 0,0-1 0,0 0 0,1 0 0,-1 0 0,0 0 0,1 0-1,-1 1 1,0-1 0,0 0 0,1 0 0,-1 0 0,0 0 0,1 0 0,-1 0 0,0 0 0,1 0-1,7-3-121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4 139 15555,'0'2'118,"0"1"-1,0-1 0,1 1 1,-1-1-1,0 0 0,1 1 1,0-1-1,0 0 0,-1 0 1,1 1-1,1-1 0,-1 0 1,0 0-1,0 0 0,1 0 1,-1 0-1,3 2 0,-1-2-27,0-1-1,0 1 1,-1-1-1,1 0 1,0 0-1,0 0 1,0 0-1,0 0 1,0-1-1,1 0 1,-1 1-1,0-1 1,4 0-1,5-1-10,0 0 0,-1-1-1,1 0 1,-1-1 0,0 0 0,0-1-1,0 0 1,0 0 0,0-1 0,10-7-1,-15 8-64,0 0 0,0-1-1,-1 0 1,1 0 0,-1 0 0,0 0-1,7-11 1,-10 12 2,1 1 0,-1-1 0,0 0-1,-1 0 1,1 0 0,-1 0 0,0-1 0,0 1-1,0 0 1,0-1 0,-1 1 0,0 0 0,0-8 0,0 11-10,0-1 1,0 1 0,0-1 0,0 1 0,-1-1-1,1 1 1,0-1 0,-1 1 0,1-1 0,-1 1-1,0-1 1,1 1 0,-1 0 0,0-1-1,0 1 1,0 0 0,0 0 0,0-1 0,0 1-1,0 0 1,-1 0 0,1 0 0,0 0 0,0 1-1,-1-1 1,1 0 0,-1 1 0,1-1 0,0 0-1,-1 1 1,1 0 0,-1-1 0,1 1 0,-1 0-1,0 0 1,1 0 0,-1 0 0,1 0-1,-1 0 1,1 0 0,-1 0 0,1 1 0,-1-1-1,-1 1 1,-5 2 14,-1-1 0,2 2 0,-1-1 0,0 1 0,0 0 0,-11 8 0,5-1-9,0 0 1,1 1 0,0 0-1,1 1 1,0 1-1,1 0 1,1 0 0,0 1-1,1 0 1,0 1 0,2 0-1,-7 17 1,13-31-27,0 1 0,1-1 0,-1 1 0,0 0 0,1-1 0,-1 1 1,1 0-1,0 0 0,0-1 0,0 1 0,1 0 0,-1-1 0,0 1 0,1 0 0,0-1 0,0 1 1,-1-1-1,1 1 0,1-1 0,-1 1 0,0-1 0,1 0 0,-1 1 0,4 2 0,-2-2-33,1-1-1,-1 0 1,1 0-1,0 0 1,-1-1-1,1 1 1,0-1-1,0 0 0,0 0 1,0 0-1,0-1 1,0 1-1,0-1 1,0 0-1,7-1 1,29-4-132,4-6-64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16147,'-1'3'1633,"-5"14"-929,-4 5-256,0 12 920,-2 6-431,2 12-289,0 2-104,5 5-224,2 0-160,3-8-360,1-2-184,5-14-440,2-7-193,2-13 721,2-4-216,-1-10-152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171 204 16468,'0'-1'79,"0"-1"1,0 1 0,-1-1 0,1 1 0,0 0 0,-1-1 0,1 1-1,-1-1 1,1 1 0,-1 0 0,0-1 0,1 1 0,-1 0 0,0-1 0,0 1-1,0 0 1,0 0 0,0 0 0,0 0 0,0 0 0,-1 0 0,1 0-1,0 1 1,-2-2 0,1 2-12,0-1 0,0 1 0,0 0 0,0 0 0,0 0 0,0 0 0,0 1 0,0-1 0,0 0 0,0 1 1,0 0-1,0-1 0,0 1 0,0 0 0,-2 1 0,-4 3 69,0 1 1,0-1 0,0 1-1,1 1 1,0-1 0,-10 13-1,10-8-108,0 0 0,0 0 0,1 0 0,-7 18 0,10-22-31,1 0 1,0 0-1,0 1 0,0-1 0,1 0 0,0 1 0,1-1 0,0 0 0,0 9 0,0-14 3,0 0 0,1 0 1,-1 0-1,1 0 0,-1 0 0,1 0 1,-1-1-1,1 1 0,0 0 1,0 0-1,0-1 0,0 1 1,0 0-1,0-1 0,1 1 0,-1-1 1,0 0-1,1 1 0,-1-1 1,1 0-1,-1 0 0,1 0 0,0 0 1,0 0-1,-1 0 0,1 0 1,0-1-1,0 1 0,0-1 0,0 1 1,0-1-1,0 0 0,0 1 1,0-1-1,0 0 0,-1 0 1,1-1-1,0 1 0,0 0 0,0-1 1,4 0-1,2-2 6,0 1 0,1-1 0,-1-1 0,0 1-1,-1-2 1,1 1 0,13-11 0,-3-1 42,-2 0-1,0-1 1,0-1 0,-2-1-1,0 0 1,11-22 0,-6 6 123,-2-1 1,23-65 0,-37 91-130,-1 6-16,0 0 0,-1-1 0,0 1 0,0 0 0,0-1 1,0 1-1,-1-1 0,1 0 0,-1 1 0,-1-6 0,1 10-24,0 0 0,0 0 0,0-1 0,0 1-1,0 0 1,0 0 0,0-1 0,0 1 0,0 0-1,0 0 1,0-1 0,0 1 0,0 0 0,0 0-1,0-1 1,-1 1 0,1 0 0,0 0-1,0 0 1,0-1 0,0 1 0,-1 0 0,1 0-1,0 0 1,0 0 0,0 0 0,-1-1 0,1 1-1,0 0 1,0 0 0,0 0 0,-1 0 0,1 0-1,0 0 1,0 0 0,-1 0 0,1 0 0,0 0-1,0 0 1,-1 0 0,1 0 0,0 0 0,0 0-1,-1 0 1,1 0 0,-12 11 66,-8 21-5,5-2-39,2 2 1,-18 61-1,26-73-135,1 0-1,0 1 1,2-1-1,0 1 1,2 40-1,1-56 174,0 1 1,0-1-1,0 1 1,0-1-1,1 0 1,0 0-1,3 6 1,-4-9-63,0 0 1,0 0-1,1 0 1,-1 0-1,1 0 1,0 0-1,-1-1 1,1 1-1,0 0 1,0-1-1,0 0 1,0 1-1,0-1 1,1 0-1,-1 0 1,4 1-1,18 2-43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15675,'-1'33'2271,"5"94"934,-4-125-3186,0-1-1,0 1 1,1 0-1,-1 0 0,0-1 1,1 1-1,-1 0 1,1-1-1,-1 1 1,1-1-1,0 1 1,0-1-1,-1 1 0,1-1 1,0 1-1,0-1 1,1 0-1,-1 1 1,0-1-1,0 0 1,1 0-1,-1 0 0,0 0 1,1 0-1,-1 0 1,1-1-1,0 1 1,-1 0-1,1-1 1,-1 1-1,1-1 0,0 0 1,-1 1-1,1-1 1,0 0-1,0 0 1,-1 0-1,1 0 1,0 0-1,2-1 0,7-1-15,-1-1-1,1-1 0,-1 1 0,0-2 0,11-5 0,-16 8 5,78-47-76,-46 26-36,-23 18 29,-14 5 75,1 0 0,-1 0 1,0 1-1,0-1 0,1 0 0,-1 0 0,0 0 1,0 0-1,0 1 0,1-1 0,-1 0 0,0 0 1,0 0-1,0 1 0,1-1 0,-1 0 0,0 0 1,0 1-1,0-1 0,0 0 0,0 1 0,0-1 1,0 0-1,0 0 0,1 1 0,-1-1 0,0 0 1,0 1-1,-7 30 3,3-11-63,3-18 7,1 0 0,0-1 0,0 1 0,0 0 0,0-1 0,0 1 0,0-1 0,0 1 0,1 0 0,-1-1 0,1 1 0,-1 0 0,1-1 0,-1 1 0,1-1 0,0 0 0,0 1 0,0-1 0,0 1 0,0-1 0,0 0 0,0 0 0,2 2 0,-1-2-23,1 0 0,-1-1 0,0 0 0,0 1 0,1-1 0,-1 0 1,0 0-1,0 0 0,0-1 0,1 1 0,-1-1 0,0 1 0,0-1 0,0 1 0,0-1 1,0 0-1,4-2 0,23-12-371,3-7-159</inkml:trace>
  <inkml:trace contextRef="#ctx0" brushRef="#br0" timeOffset="1">522 15 15115,'-13'14'627,"1"1"1,1 0-1,-15 24 0,23-32-515,-1 0-1,1 0 0,0 0 0,0 0 1,1 1-1,0-1 0,0 1 1,1 0-1,0-1 0,0 1 1,1 8-1,0-15-107,0 0 0,0 1 0,0-1 0,0 0 0,0 0 0,0 0 0,0 0 0,1 0 0,-1 0 0,0 0 0,1 0-1,-1 0 1,1 0 0,-1 0 0,1 0 0,0-1 0,-1 1 0,1 0 0,0 0 0,-1 0 0,1-1 0,0 1 0,0 0 0,0-1 0,0 1 0,0-1 0,0 1 0,0-1 0,0 1 0,0-1 0,0 0 0,0 1-1,0-1 1,0 0 0,0 0 0,0 0 0,0 0 0,0 0 0,0 0 0,0 0 0,0 0 0,1-1 0,3 1-10,-1-1 0,0-1-1,0 1 1,0-1 0,0 1 0,-1-1 0,1-1-1,0 1 1,3-3 0,4-4 3,-1-1-1,0-1 1,0 0-1,-1 0 1,0 0 0,-1-1-1,-1-1 1,9-16-1,-20 39-46,0 0 0,1 1 0,0-1 0,1 1 0,1-1 0,-1 12 0,2-19 6,0-1 0,0 0 0,0 1 0,0-1 0,0 1 0,1-1-1,0 0 1,-1 1 0,1-1 0,0 0 0,0 0 0,0 1 0,0-1 0,2 2 0,-2-3 20,1 0 0,-1 0 0,0 0 0,1 0 0,-1 0-1,1 0 1,-1-1 0,1 1 0,-1 0 0,1-1 0,-1 1 0,1-1 0,0 0 0,-1 0 0,1 1 0,0-1-1,-1 0 1,1 0 0,0-1 0,-1 1 0,1 0 0,-1 0 0,4-2 0,17-5-268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 13019,'0'-1'85,"-1"1"0,1-1 0,0 0 0,-1 1 0,0 0 0,1-1 0,-1 1 0,1-1 0,-1 1 0,0 0 0,1-1 1,-1 1-1,0 0 0,1-1 0,-1 1 0,0 0 0,1 0 0,-1 0 0,0 0 0,1 0 0,-1 0 0,0 0 0,0 0 0,1 0 0,-1 0 0,0 0 0,0 1 1,-23 3 763,23-3-674,-6 2-67,-1 0 0,1 0 0,0 1 0,0 0 0,0 1 0,1 0 0,-1 0 0,1 0 0,1 0 0,-1 1 0,1 0 0,0 0 0,0 1 0,0 0 0,1-1 0,0 1 0,1 1 0,-1-1 0,-2 12 0,4-13-88,0 0 0,0 0 0,1 1 1,0-1-1,1 0 0,-1 1 0,1-1 0,1 0 0,-1 1 1,1-1-1,1 7 0,0-9 7,-1 1 0,1-1 0,-1 0-1,1 0 1,1 0 0,-1 0 0,0 0 0,1-1 0,0 1 0,0-1 0,0 0 0,0 1 0,1-1-1,-1-1 1,1 1 0,6 4 0,-5-5 12,0 0 0,0 1-1,0-2 1,1 1 0,-1 0 0,0-1 0,1 0-1,-1-1 1,1 1 0,0-1 0,-1 0-1,1 0 1,8-2 0,-6 1 37,0-1 0,0-1 0,0 1 0,0-1 0,0-1 0,-1 1 0,1-1 0,11-9 0,-12 8 11,-1 0 0,0-1 1,0 0-1,0 0 1,0 0-1,-1-1 0,0 1 1,7-15-1,-10 17-26,0-1 0,0 0 0,0-1 0,0 1-1,-1 0 1,0-1 0,0 1 0,0 0 0,-1-1-1,0 1 1,0-1 0,0 1 0,-2-10 0,0 11-54,1 0 1,-1 0 0,0 0 0,0 0-1,0 1 1,0-1 0,-1 0 0,1 1-1,-1 0 1,0 0 0,0 0 0,0 0-1,0 0 1,-1 0 0,1 1 0,-1 0-1,0-1 1,0 1 0,0 1 0,1-1-1,-2 1 1,1-1 0,-4 0 0,0 0-249,-1 0 0,1 1 1,-1 0-1,0 0 0,1 0 0,-1 2 1,0-1-1,1 1 0,-1 0 1,-12 3-1,13 0-233,6-1-151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16844,'-5'41'1130,"-8"100"949,13-118-1874,0-1 0,1 1 0,1-1 0,6 24 0,-8-41-183,2-1 0,-1 0 0,0 1 0,1-1 0,-1 0 0,1 0 0,0 0 0,1 0 0,-1-1 0,1 1 1,-1 0-1,1-1 0,0 0 0,6 5 0,-6-6-17,0-1 0,0 1 0,0-1 0,1 1 0,-1-1 0,0 0 0,1 0 0,-1-1 0,1 1 0,-1-1-1,1 1 1,-1-1 0,1 0 0,0-1 0,-1 1 0,1 0 0,-1-1 0,5-1 0,6-3 21,0 0 1,-1-1-1,1 0 0,-1-1 0,-1 0 0,0-1 1,0 0-1,19-18 0,6-9 291,36-45 1,-73 79-306,1 1 0,-1-1 1,1 0-1,-1 1 0,1-1 0,-1 0 0,1 1 1,-1-1-1,1 1 0,0-1 0,0 1 0,-1-1 1,1 1-1,0-1 0,-1 1 0,1 0 0,0-1 1,0 1-1,0 0 0,0 0 0,-1 0 0,1-1 1,0 1-1,1 0 0,-1 1-2,1 0 0,-1 0 0,0 0 0,0 0 0,0 0 0,0 0 0,0 0 0,0 1-1,-1-1 1,1 0 0,0 0 0,0 1 0,0 1 0,0-1-12,0 1-1,1-1 1,0 1-1,0-1 0,-1 0 1,1 0-1,0 1 1,1-1-1,-1-1 1,0 1-1,1 0 1,-1 0-1,1-1 1,-1 0-1,1 1 1,5 1-1,-3-2-1,0 0 0,0 0 0,0-1-1,0 0 1,1 0 0,-1 0 0,0 0 0,0-1 0,6-1 0,4-2-11,-1 0 0,1-1 0,-1-1 0,0-1 0,21-12 0,6-12-22,-34 25 15,0 0 1,0 0-1,0 1 0,1 0 1,0 0-1,0 1 1,12-5-1,-20 9 19,1 0 0,-1 0-1,0 0 1,0 0 0,0 0 0,1 0-1,-1 0 1,0 0 0,0 0 0,0 0-1,1 0 1,-1 0 0,0 0 0,0 0-1,1 1 1,-1-1 0,0 0 0,0 0-1,0 0 1,1 0 0,-1 0 0,0 0 0,0 1-1,0-1 1,0 0 0,0 0 0,1 0-1,-1 0 1,0 1 0,0-1 0,0 0-1,0 0 1,0 0 0,0 1 0,0-1-1,1 0 1,-1 13-63,-4 12-19,4-24 75,-4 18-123,1-10-168,1 1 1,0 0 0,0-1-1,1 1 1,0 0 0,2 14 0,1-17 55,0-7 76,5-12-162,2-13-166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80 259 11779,'-20'26'1371,"11"-14"-788,1 0 0,0 0 1,0 0-1,1 1 0,-9 23 0,16-35-518,-1 1 0,0 0 1,1 0-1,-1 0 0,1 0 0,0 0 0,0 0 1,0 0-1,0 0 0,0 0 0,0-1 0,0 1 1,0 0-1,1 0 0,-1 0 0,1 0 0,-1 0 1,1 0-1,2 2 0,-2-2-34,0-1 0,0 0 0,1 0 0,-1 0 0,1 0 0,-1 0 0,1 0 0,-1 0 0,1 0 0,-1-1 0,1 1 0,0-1 0,-1 1 0,1-1 0,0 1 0,0-1 0,2 0 0,3 0-23,0 0-1,0-1 1,1 0-1,-1 0 1,0 0-1,0-1 1,0 0 0,-1-1-1,10-4 1,-5 1-14,-1-1 0,1 0 0,-1-1 0,-1 0 0,1-1 0,-1 0 0,-1 0 0,1-1 0,-2 0 0,11-17-1,-7 8 37,-1-2 0,-1 1 0,-1-1 0,0 0 0,4-25 0,-9 37 29,-1-1 1,-1 0-1,0 0 1,0-1-1,-1 1 1,0 0-1,-3-19 1,2 26-36,1 0 1,-1 0 0,0 0-1,0 0 1,0 0 0,-1 1-1,1-1 1,-1 0-1,1 0 1,-1 1 0,0-1-1,0 1 1,0 0-1,0-1 1,-1 1 0,1 0-1,-1 0 1,1 0-1,-1 1 1,0-1 0,1 1-1,-1-1 1,0 1 0,0 0-1,0 0 1,0 0-1,0 1 1,-6-2 0,0 2 42,1 0 1,-1 1-1,1-1 0,-1 2 1,1-1-1,-1 1 1,1 0-1,0 1 1,0 0-1,0 0 1,-15 9-1,14-6-23,-1-1 0,1 2-1,0-1 1,1 1 0,-1 1-1,2 0 1,-1 0 0,-11 16 0,18-22-51,-1 0 0,1 0 1,0 1-1,0-1 0,0 0 1,0 1-1,0-1 0,0 1 1,1-1-1,-1 1 0,1-1 1,0 1-1,0-1 0,0 1 1,0-1-1,0 1 0,0-1 1,1 1-1,-1-1 0,1 1 1,0-1-1,0 1 0,0-1 1,0 0-1,0 1 0,0-1 1,0 0-1,1 0 0,-1 0 1,1 0-1,0 0 0,0 0 1,-1-1-1,1 1 0,0 0 1,3 1-1,8 5-148,0 0-1,0 0 1,1-1-1,25 8 1,-29-11 62,5 2-79,4 1 24,-1 0-1,28 17 1,-42-21 87,0-1 0,0 1 0,0 0 0,-1 0 0,1 0 0,-1 0 1,0 1-1,0-1 0,0 1 0,0 0 0,-1 0 0,1 0 0,-1 0 0,0 0 1,-1 0-1,3 8 0,-3-6-500,-1-5 531,0-1 1,0 1 0,0-1 0,0 1 0,0-1 0,0 1-1,0-1 1,0 1 0,0-1 0,0 1 0,0-1 0,0 1-1,0-1 1,0 1 0,0-1 0,1 1 0,-1-1 0,0 1-1,0-1 1,1 1 0,-1-1 0,0 0 0,1 1 0,-1-1-1,0 0 1,1 1 0,-1-1 0,1 0 0,-1 1 0,0-1-1,1 0 1,-1 1 0,1-1 0,-1 0 0,1 0 0,-1 0-1,1 0 1,-1 0 0,1 1 0,-1-1 0,1 0-1,-1 0 1,1 0 0,-1 0 0,1-1 0,12-3-429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15331,'-12'19'489,"0"1"0,2 0 0,0 1 0,1 0 0,1 0 0,-6 27 0,-17 136 556,29-167-970,-1 10-169,0-1 0,-2 0 0,-2-1 0,0 1 0,-1-2 0,-1 1 1,-16 28-1,39-62-609,22-38-23,-2-1 1,28-53-1,2-4 1199,-52 92-258,-12 13-207,0 0 0,0 0 0,0-1 0,1 1 0,-1 0 0,0 0 0,0 0 0,0 0 0,0 0 0,1 0 0,-1 0 0,0 0 0,0 0 0,0 0 0,1 0 0,-1 0 0,0 0 0,0 0 0,0 0 0,1 0 0,-1 0 0,0 0 0,0 0 0,0 0 0,0 1 0,1-1 0,-1 0 0,0 0 0,0 0 0,0 0 0,0 0 0,0 0 0,1 0 0,-1 1 0,0-1 0,0 0 0,0 0 0,0 1 0,5 26 497,-4-19-479,0-2-58,-1 0-1,1 1 0,0-1 0,1 0 0,0 0 0,0 0 0,0 0 0,6 10 0,-6-13 13,0-1 1,1 1-1,-1 0 0,0-1 1,1 0-1,0 0 0,-1 0 0,1 0 1,0 0-1,0 0 0,0-1 1,0 1-1,0-1 0,1 0 0,-1 0 1,0 0-1,0 0 0,5 0 1,5 0-141,0 0 1,1 0 0,-1-2 0,0 1-1,1-2 1,-1 0 0,0 0 0,25-9-1,-29 8-51,0-1 1,-1 1-1,1-2 0,-1 1 0,0-1 0,0 0 1,0-1-1,-1 0 0,1 0 0,-1-1 0,-1 0 0,0 0 1,8-11-1,-9 1-107,-5 9 597,0 9-256,0-1 1,-1 1-1,1 0 1,0-1-1,0 1 0,-1 0 1,1-1-1,0 1 1,0 0-1,0-1 0,0 1 1,0 0-1,0 0 1,0-1-1,0 1 0,0 0 1,0-1-1,0 1 1,0 0-1,1-1 0,-1 1 1,0 0-1,0-1 1,1 1-1,-1 0 0,0-1 1,1 1-1,-1-1 1,1 1-1,-1-1 0,1 1 1,-1-1-1,1 1 1,-1-1-1,1 1 0,-1-1 1,1 0-1,0 1 1,-1-1-1,1 0 0,-1 0 1,1 1-1,0-1 1,0 0-1,-1 0 0,1 0 1,0 0-1,-1 0 1,1 0-1,0 0 0,-1 0 1,1 0-1,0 0 1,-1 0-1,1 0 0,0-1 1,-1 1-1,1 0 1,0 0-1,-1-1 0,1 1 1,0 0-1,0-1 1,1-2 7,1 1 0,-1-1 0,0 1 1,-1-1-1,1 0 0,0 0 0,-1 0 0,0 0 1,2-3-1,-1-11 346,-2 16-353,0 1 0,0-1 0,0 1 0,0 0-1,-1-1 1,1 1 0,0-1 0,0 1 0,0 0 0,-1-1-1,1 1 1,0 0 0,0-1 0,-1 1 0,1 0 0,0-1-1,-1 1 1,1 0 0,0 0 0,-1-1 0,1 1 0,-1 0-1,1 0 1,0 0 0,-1 0 0,1-1 0,-1 1 0,1 0-1,-1 0 1,1 0 0,-1 0 0,-1 0 32,0 1-1,0-1 1,1 0-1,-1 1 1,0-1 0,0 1-1,0 0 1,1 0-1,-1-1 1,0 1 0,1 0-1,-1 0 1,1 1-1,-1-1 1,1 0 0,-1 0-1,1 1 1,0-1-1,0 1 1,0-1 0,-1 1-1,2 0 1,-1-1-1,0 1 1,0 0 0,0 0-1,1-1 1,-1 5 0,-1 0 46,0 1 0,0-1 0,1 1 0,0 0 0,0 0 0,1 13 0,1-18-107,-1 1 0,0-1 0,1 0 0,0 0-1,-1 1 1,1-1 0,0 0 0,0 0 0,0 0 0,0 0 0,1 0 0,-1 0-1,1 0 1,-1-1 0,1 1 0,-1 0 0,1-1 0,0 1 0,0-1-1,0 0 1,0 1 0,0-1 0,0 0 0,0 0 0,0 0 0,0-1-1,1 1 1,-1 0 0,0-1 0,0 0 0,1 1 0,-1-1 0,0 0-1,1 0 1,2 0 0,4-1-139,1 0 1,0 0-1,0 0 0,-1-1 0,1-1 1,-1 0-1,11-4 0,0-3-198,0 0 0,0-2 0,-1 0 0,0-1-1,-1-1 1,-1-1 0,0 0 0,22-27 0,-30 31 399,-12 14 377,-12 21 331,14-21-700,-1 0 1,1 0-1,0 1 0,0-1 0,0 0 0,1 0 0,-1 1 1,1-1-1,0 0 0,0 1 0,0-1 0,0 1 0,0-1 1,1 0-1,1 6 0,-1-7-61,0 0 1,0 0 0,0 0-1,1 0 1,-1 0-1,1 0 1,-1-1 0,1 1-1,0-1 1,-1 1-1,1-1 1,0 1 0,0-1-1,0 0 1,0 0-1,0 0 1,0 0 0,1 0-1,-1-1 1,0 1-1,0-1 1,0 1 0,1-1-1,2 0 1,7 1-118,1-1 0,-1-1 0,18-2 1,27-1-264,-54 4 392,-1 1-1,1-1 1,-1 1 0,0-1 0,1 1 0,-1 0-1,0 0 1,0 0 0,0 0 0,0 1-1,0-1 1,0 1 0,0-1 0,0 1-1,0-1 1,-1 1 0,1 0 0,-1 0-1,1 0 1,-1 0 0,0 0 0,1 0 0,-1 0-1,0 1 1,-1-1 0,1 0 0,0 1-1,-1-1 1,1 4 0,2 8 162,-1 1 1,0 0-1,-2 23 1,0-35-163,0 12 21,-2 1 0,1-1 1,-2 1-1,0-1 0,-1 0 0,-1 0 1,0-1-1,-1 1 0,-14 24 0,3-12-11,0-1 0,-2-1-1,-41 43 1,59-68-17,-24 23 239,24-22-224,0 0 1,1 0-1,-1-1 0,0 1 1,0 0-1,0-1 0,1 1 1,-1-1-1,0 1 0,0-1 1,0 1-1,0-1 0,0 0 1,0 1-1,0-1 0,0 0 1,0 0-1,0 0 0,0 0 1,0 0-1,0 0 0,0 0 0,0 0 1,0 0-1,0 0 0,0-1 1,0 1-1,-1-1 0,1 1-2,1-1-1,0 0 0,0 1 0,-1-1 1,1 0-1,0 0 0,0 1 0,0-1 1,0 0-1,0 1 0,0-1 0,0 0 1,0 0-1,0 1 0,0-1 0,0 0 1,0 1-1,0-1 0,1 0 0,-1 1 0,1-2 1,8-18 255,36-54-205,91-116 1,-79 116 62,58-100 1,-106 156 261,-18 26-2,-19 28-50,14-17-452,1 0 0,1 1-1,1 1 1,0 0 0,-13 39-1,19-31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12139,'1'5'228,"0"1"1,1-1 0,-1 0 0,1 0-1,0 0 1,1 0 0,-1-1 0,1 1 0,5 6-1,35 36 481,-15-17-369,109 138 859,47 52-291,-161-195-821,183 203 667,-159-171-558,-3 3 1,41 74-1,-52-74-72,10 19 53,4-2 0,70 90 0,25-8 48,-73-84 30,92 127 0,-40-7 325,31 45-32,-4-52-301,43 63-109,-115-131-111,149 212 140,43 0-258,-227-277 108,61 108 0,-38-55-12,-43-77-45,2 0 0,35 36 0,60 50-271,-41-43-72,-29-24 189,-2 2-1,-3 2 0,53 86 0,-79-112 191,2 0 0,0-1 0,2-1-1,1 0 1,31 26 0,-41-39-1,1 1-1,-2 0 1,0 1 0,-1 1-1,-1 0 1,0 0 0,7 18-1,13 23-2,0-10-69,-29-47 61,0 0 1,0 1-1,0-1 0,0 0 1,0 0-1,1 0 0,-1 1 0,0-1 1,0 0-1,0 0 0,0 0 1,0 1-1,0-1 0,0 0 1,0 0-1,0 1 0,0-1 1,0 0-1,0 0 0,0 0 0,0 1 1,0-1-1,0 0 0,0 0 1,0 1-1,0-1 0,0 0 1,0 0-1,-1 0 0,1 1 1,0-1-1,0 0 0,0 0 1,0 0-1,0 0 0,-1 1 0,1-1 1,-9-3-347,-10-12 88,2-7 31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5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2333 289 12571,'-8'-12'472,"-1"1"1,0 1 0,0 0-1,-1 0 1,-1 0-1,0 2 1,-14-11 0,-4 2 153,-58-28 1,41 26-549,-2 2-1,0 3 1,0 1-1,-72-8 1,-206-6 337,172 17-174,87 5-176,-42-3 12,-145 5 0,220 6-67,0 0 0,0 2 0,1 2 0,0 1 0,0 1 1,1 2-1,0 1 0,-49 27 0,32-8 42,2 2 0,0 2 0,3 2 0,1 2 0,2 2 0,2 1 0,1 2 0,-56 88 0,76-103-23,2 1-1,1 0 1,2 1 0,1 1-1,-16 65 1,22-70-44,3 1 0,0-1 0,1 1-1,2 0 1,1 0 0,1-1 0,10 49-1,1-26-325,1 0 0,3-1 0,2-1 0,3 0 0,1-2 0,2 0 0,2-2 0,2-1 0,2-1 0,71 72 0,-84-97 161,2 0 0,0-1 1,0-2-1,1 0 0,1-1 0,41 18 1,-34-20 101,1-2 0,0 0 0,1-2 0,-1-2 0,36 3 0,545-9-168,-532-3 245,0-3 1,-1-4 0,0-4 0,147-47-1,-151 35 445,0-4 0,-2-3 0,-2-3-1,-1-3 1,-2-4 0,-2-2 0,-2-2 0,78-79-1,-114 97-412,-1 0-1,-2-2 0,-1 0 0,-1-2 1,27-57-1,-35 60-123,-2-1 0,0 0 0,-2-1 0,-2 0 0,-1 0 0,5-64 0,-12 73 65,0-1 0,-2 1 0,-1 0 0,-1 0 0,-1 1 0,-1-1 0,-1 1-1,-1 0 1,-1 1 0,-1 0 0,-1 0 0,-24-35 0,12 25 11,-2 1 0,0 1-1,-3 2 1,0 0 0,-1 2 0,-2 1-1,-37-23 1,54 39-53,0 0-1,-1 0 1,0 1 0,0 1-1,0 1 1,-1 0-1,0 1 1,-1 1 0,1 0-1,-1 1 1,1 1-1,-1 1 1,-24 0 0,17 4 7,0 2 0,0 0 0,1 2 0,-1 0 0,1 1 0,-28 16 1,-51 31-212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4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16492,'5'2'235,"1"0"1,-1 0-1,1-1 1,-1 0-1,1 0 1,0 0 0,-1 0-1,1-1 1,0 0-1,0-1 1,-1 1-1,1-1 1,9-2-1,6 0 194,210-38 2084,17-1-1840,-227 40-684,18-2 72,47 1 0,-76 3-114,0 1 1,1 0-1,-1 0 0,-1 1 0,1 1 1,0-1-1,0 2 0,-1-1 0,17 10 1,-20-7-1000,-14-9 221,-7-10 448,-5-14-103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5173 59 7730,'-396'-32'-107,"-2"22"918,133 5 441,-1057-6 1492,763 10-2197,-121 16-345,468 1-91,-248 51 1,376-49 11,2 3 1,0 4-1,1 3 1,2 4-1,-106 59 1,153-71-63,1 1 0,0 1 0,-35 35-1,51-42-41,1 0 0,0 0-1,2 1 1,-1 1-1,2 0 1,0 1 0,-12 29-1,20-38-16,0 1-1,0-1 1,1 1 0,1 0-1,0-1 1,0 1 0,1 0-1,0 0 1,1 0-1,0 0 1,0-1 0,1 1-1,0 0 1,1-1 0,0 0-1,1 1 1,0-1 0,8 14-1,1-1-8,2-1 1,0 0-1,1-1 0,1 0 1,39 33-1,-21-25 4,1-2 0,1-1 0,1-1 0,2-3 0,0-1 0,45 15 0,-16-11-26,1-3 1,143 23 0,-74-28-41,1-7-1,162-9 0,281-45-204,-434 30 173,-55 7 34,867-55-1175,-605 66 642,176-4-865,-421-7 1644,-1-4 0,0-5 0,-1-6 1,-1-3-1,-1-6 0,137-60 0,162-55 3154,-364 134-3045,0-2 1,0-2-1,66-38 1,-96 47-211,-1 0 0,0 0 0,-1-1-1,0-1 1,0 1 0,-1-2 0,9-11 0,-13 15-41,-1-1 0,1 0 0,-1-1 0,0 1-1,-1-1 1,0 0 0,-1 0 0,0 1 0,0-2 0,0 1 0,-1-15 0,-1 16-23,0 1 1,-1 0-1,0-1 1,-1 1-1,1 0 1,-1 0-1,-1 0 1,1 0-1,-1 0 1,0 0-1,-5-6 1,0 2-10,0 0 0,0 0 1,-1 1-1,0 0 0,-13-9 0,-21-16-99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1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1496 92 9898,'-19'-12'353,"1"1"1,-2 1-1,0 1 0,0 1 1,-1 0-1,-31-6 0,18 7-146,0 1 1,0 2-1,-49 1 0,42 5-99,1 2 0,0 1 0,1 2-1,0 2 1,0 2 0,-54 22 0,31-6 25,1 2-1,2 4 1,-58 40 0,69-39-78,1 2 0,1 2 0,3 2 1,1 2-1,2 2 0,2 1 0,-49 77 0,68-91-25,2 1-1,2 1 0,0 0 0,3 1 1,-15 58-1,22-63-14,0 0 0,2-1 0,2 1 0,0 0 0,2 0 0,1 0 0,10 50 0,-5-49-11,1-1-1,1 0 1,2-1 0,1 0-1,1-1 1,2 0-1,0-1 1,21 26-1,-23-35-1,2 0 0,0-1 0,0 0 0,1-1 0,1-1 0,1-1 0,0 0-1,1-2 1,0 0 0,0 0 0,38 12 0,-32-16 13,0 0-1,0-2 1,1-1 0,-1 0-1,1-3 1,0 0-1,0-1 1,40-6 0,-34 0 44,1-1 0,-1-1 1,-1-2-1,1-1 1,-2-2-1,33-18 0,-16 3 121,-1-3 0,-1-1-1,-1-2 1,-2-3-1,-2-1 1,-2-1 0,63-84-1,-65 73 1,-3-1 0,-1-1 0,-3-2-1,-3-1 1,-1-1 0,-4-1 0,-1-1-1,15-82 1,-31 115-205,-1 1 0,-1-1-1,-1 0 1,-1 0 0,-1 1 0,-6-37-1,4 47-35,0 1 0,-1 0 0,0 0-1,-1 0 1,-1 0 0,0 1 0,0 0 0,-2 0-1,1 1 1,-1-1 0,-1 2 0,0-1 0,-11-9-1,12 14 157,1 0-1,0 0 0,-1 1 0,0 1 1,0-1-1,-1 1 0,1 1 0,-1-1 1,0 2-1,-14-4 0,8 4-104,-1 0 0,1 1 0,-1 1 0,0 1 0,-26 4 0,-47 14-17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1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41 17060,'3'-24'1528,"-1"8"-490,-5 30 613,-19 93-1156,-47 132 0,34-125-427,34-111-67,-13 44 4,1 0 0,2 2 0,-4 50-1,15-97-6,0 1-1,0 0 0,0 0 0,0 0 1,0 0-1,1-1 0,-1 1 0,2 3 1,-2-5 1,0-1 1,1 1-1,-1-1 1,0 1 0,0-1-1,1 1 1,-1-1-1,0 0 1,1 1-1,-1-1 1,1 1-1,-1-1 1,0 0 0,1 1-1,-1-1 1,1 0-1,-1 0 1,1 1-1,-1-1 1,1 0 0,-1 0-1,1 0 1,-1 1-1,1-1 1,0 0-1,0 0 1,2-1 2,-1 0-1,1 0 1,-1 0-1,1 0 1,-1 0 0,1-1-1,-1 1 1,0-1-1,0 1 1,1-1 0,-1 0-1,0 0 1,-1 0 0,1 0-1,2-4 1,82-114 94,-16 20 65,-43 63-85,43-53 104,-57 75-129,0 1 0,1 1 0,26-20 0,-37 31-42,0 0 0,0 0 0,0 0 0,0 1 0,0-1 0,0 1 0,1-1 0,-1 1 0,0 0 0,1 1 1,-1-1-1,1 0 0,5 1 0,-7 0-8,-1 1 1,1-1 0,-1 1 0,0-1 0,1 1-1,-1-1 1,0 1 0,1 0 0,-1 0 0,0 0 0,0 0-1,0 0 1,0 0 0,0 0 0,0 0 0,0 0-1,0 0 1,0 1 0,-1-1 0,1 0 0,0 1 0,-1-1-1,1 0 1,-1 1 0,1-1 0,-1 1 0,0-1-1,0 1 1,1-1 0,-1 1 0,0-1 0,0 1 0,-1 1-1,1 17 2,-1 0 0,-1-1 0,-1 0-1,-7 27 1,-28 80 31,24-84-19,-17 45 2,-16 55-7,45-124-6,2-18-32,0 0 1,0 0 0,0 1-1,0-1 1,0 0 0,0 0-1,0 0 1,0 1 0,0-1-1,1 0 1,-1 0 0,0 1-1,0-1 1,0 0 0,0 0-1,0 0 1,0 0-1,0 1 1,1-1 0,-1 0-1,0 0 1,0 0 0,0 0-1,0 0 1,1 1 0,-1-1-1,0 0 1,0 0 0,0 0-1,1 0 1,-1 0 0,0 0-1,1 0 1,0 0-66,0-1 1,0 0-1,1 1 1,-1-1-1,0 0 1,0 0-1,0 0 1,0 0-1,0 0 1,0 0-1,0 0 1,-1 0-1,1 0 1,0 0-1,-1-1 0,1 1 1,0-2-1,4-9-379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1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10 15523,'1'-1'117,"0"0"-1,0 0 0,0 1 1,0-1-1,0 0 1,0 0-1,0 1 0,1-1 1,-1 1-1,0-1 1,0 1-1,0-1 0,1 1 1,-1 0-1,0 0 1,1 0-1,-1-1 0,0 1 1,1 0-1,-1 1 0,3-1 1,-3 1 32,1 0 0,0 0 0,0-1 0,0 2 0,0-1 0,-1 0-1,1 0 1,0 1 0,-1-1 0,1 0 0,-1 1 0,2 2 0,4 6 301,-1 0 1,-1 0-1,9 23 0,-12-29-433,8 23 113,-1-1-1,-2 1 1,0 1 0,-2-1-1,-1 1 1,0 37 0,-4-25-52,-2-1 1,-2 1 0,-16 75-1,0-46-362,-2-1 0,-4-1 0,-2-1-1,-59 99 1,45-97-301,-2-2 0,-75 85 0,60-89-47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435 230 11490,'9'-7'359,"-1"0"0,0-1 0,0-1 0,-1 1 0,0-1 0,0 0 0,-1-1 0,0 1 0,-1-1 0,0 0 0,0-1 0,-1 1-1,-1-1 1,4-15 0,-7 24-254,0-1 0,1 0 0,-1 1 0,0-1 0,-1 1 0,1-1 0,0 1 0,-1-1 1,1 1-1,-1-1 0,0 1 0,0-1 0,0 1 0,0 0 0,0 0 0,0-1 0,0 1 0,-4-4 0,2 4-11,1-1 0,-1 1-1,0 0 1,0 0 0,-1 0 0,1 0 0,0 1 0,0-1 0,-1 1 0,1 0 0,-8-1 0,1 0-9,0 1 0,1 0 0,-1 1 0,0 0 0,0 1 0,0 0 0,0 1 0,1 0 0,-11 3 0,0 3-71,0 0-1,1 2 0,0 0 1,1 1-1,0 1 0,1 1 1,0 0-1,1 2 1,1-1-1,0 2 0,-15 19 1,11-9-4,2 0-1,0 1 1,1 0 0,2 2 0,1-1 0,-18 60 0,28-79-18,1 1 1,0 1 0,0-1 0,1 0 0,0 0 0,1 1 0,0-1 0,0 0 0,3 13 0,-2-19 3,0 0 1,0 0 0,1 0-1,0 0 1,-1-1 0,1 1-1,1 0 1,-1-1 0,0 0-1,1 1 1,0-1 0,-1 0-1,1 0 1,0-1 0,1 1-1,-1-1 1,0 1 0,1-1-1,0 0 1,-1 0 0,1-1-1,0 1 1,0-1 0,0 0-1,7 2 1,4-1 32,0 0 0,0-1 0,1-1 0,-1 0 0,0-1 0,0-1 0,0 0 0,1-1 0,-2 0 0,1-2 0,0 1 0,-1-2 0,19-10 0,-30 15 14,0-1 1,0 0-1,0 0 0,0 0 1,-1 0-1,1 0 1,-1 0-1,3-4 1,-5 6-31,0-1-1,1 0 1,-1 1 0,0-1-1,1 0 1,-1 1 0,0-1 0,0 0-1,0 1 1,0-1 0,0 0 0,0 0-1,0 1 1,0-1 0,0 0-1,0 1 1,0-1 0,0 0 0,0 1-1,-1-1 1,1 0 0,0 1-1,0-1 1,-1 0 0,1 1 0,-1-1-1,1 1 1,0-1 0,-1 0-1,1 1 1,-1-1 0,1 1 0,-1 0-1,1-1 1,-1 1 0,0-1-1,1 1 1,-1 0 0,0-1 0,1 1-1,-2 0 1,-6-5-6,-1 1 1,0 1-1,0 0 0,0 0 0,0 1 1,0 0-1,0 0 0,-1 1 1,1 0-1,-15 1 0,17 3-240,11 2 55,13 0-14,4-3 156,1-2 1,0-1-1,0-1 0,35-7 0,-25 3 4,37-1 1,-67 7 30,1 0 1,-1 1 0,0-1 0,1 0-1,-1 1 1,0-1 0,1 1-1,-1 0 1,0-1 0,0 1 0,0 0-1,0 1 1,0-1 0,0 0 0,0 0-1,0 1 1,0-1 0,0 1-1,-1 0 1,1 0 0,-1-1 0,1 1-1,-1 0 1,0 0 0,0 0 0,0 0-1,0 1 1,0-1 0,0 0 0,0 0-1,-1 1 1,1 2 0,2 9-6,-1 1 0,-1-1 1,0 0-1,-2 19 1,0-11-8,0-10-54,1 14-60,0-25 83,0 1 1,0-1 0,0 0-1,0 0 1,0 0-1,1 0 1,-1 0-1,0 0 1,1 0 0,-1 0-1,1 0 1,-1 0-1,1 0 1,-1 0-1,1 0 1,0 0-1,0 1 1,0-2 6,0 0 0,-1 0 1,1 1-1,0-1 0,0 0 0,-1 0 0,1 0 1,0 0-1,0 0 0,-1 0 0,1 0 0,0-1 1,-1 1-1,1 0 0,0 0 0,0-1 0,-1 1 1,1 0-1,0 0 0,-1-1 0,1 1 0,-1-1 1,1 1-1,0-1 0,0 0 0,18-18-125,-13 13-5,20-19-266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15107,'-3'1'1313,"1"13"-945,2 2-152,8 6 488,4-1-472,13-1-40,5-6-40,7-4-144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43 348 14571,'-8'12'931,"1"0"0,-10 21 0,15-29-789,1 1 1,-1-1-1,1 0 0,-1 0 0,1 1 0,0-1 0,1 1 0,-1-1 1,1 1-1,0-1 0,0 1 0,1 5 0,0-9-129,-1 0 0,0 0-1,1 0 1,-1 0 0,0 0 0,1 0 0,0 0-1,-1 0 1,1-1 0,-1 1 0,1 0 0,0 0-1,0 0 1,-1-1 0,1 1 0,0 0-1,0-1 1,0 1 0,0-1 0,0 1 0,0-1-1,0 0 1,1 1 0,1 0-23,0-1 1,-1 0-1,1 1 0,0-1 1,0 0-1,-1-1 1,1 1-1,0 0 0,2-2 1,5 0-80,-1-2 0,0 1 0,0-1-1,12-7 1,3-5-102,-1-1-1,33-31 0,-10 8 210,-46 40-14,0 0 1,0 0 0,0 1-1,0-1 1,0 0-1,0 0 1,0 0-1,0 0 1,0 0-1,0 0 1,0 0-1,0 1 1,0-1-1,0 0 1,0 0-1,0 0 1,0 0-1,0 0 1,0 0 0,1 0-1,-1 0 1,0 1-1,0-1 1,0 0-1,0 0 1,0 0-1,0 0 1,0 0-1,0 0 1,0 0-1,1 0 1,-1 0-1,0 0 1,0 0-1,0 0 1,0 0 0,0 0-1,0 0 1,0 0-1,1 0 1,-1 1-1,0-1 1,0 0-1,0-1 1,0 1-1,0 0 1,1 0-1,-13 29 219,-8 29 44,19-54-259,0 0 0,0 0 0,1 0 0,-1 1 0,1-1-1,0 0 1,0 1 0,0-1 0,1 0 0,0 1 0,1 3-1,-2-7-23,1 1 0,-1-1 0,1 0 0,0 1 0,0-1-1,-1 0 1,1 0 0,0 0 0,0 0 0,0 0 0,1 0-1,-1 0 1,0 0 0,0 0 0,0 0 0,1-1 0,-1 1-1,0 0 1,1-1 0,-1 1 0,1-1 0,-1 0 0,0 1-1,1-1 1,-1 0 0,1 0 0,-1 0 0,1 0 0,-1 0-1,1 0 1,2-1 0,1 0-108,1 0-1,0 0 1,-1-1-1,1 0 1,-1 0 0,11-6-1,-4 0-187,0-1 0,-1 0 1,0-1-1,0 0 0,-1-1 0,0 0 0,-1 0 0,-1-1 1,14-24-1,3-11-969,24-68 0,-41 94 1148,42-136 312,-44 136 253,-11 42 2100,-2 34-1,-1 89-1464,8 171-721,1-300-194,1-23 18,2-23 40,-5 7-47,-1 1 0,-1 0 0,-1-1 0,-2 1 1,-13-39-1,21 67-141,1 0 1,0 0-1,0 0 1,0-1-1,1 1 1,-1-1-1,1 0 1,0 0-1,0 0 1,0-1-1,1 1 1,-1-1-1,1 0 1,0 0-1,0-1 0,0 1 1,0-1-1,10 3 1,-9-3-40,1-1 1,-1 1-1,1-1 1,0 0-1,-1-1 1,1 0-1,0 0 1,0 0-1,-1-1 0,1 0 1,0 0-1,-1-1 1,1 1-1,-1-1 1,0-1-1,0 1 1,7-5-1,-9 5-7,1-1 0,-1 0 1,0 0-1,0 0 0,0-1 0,-1 1 0,1-1 1,-1 0-1,1 0 0,-1 0 0,-1 0 0,1-1 1,2-5-1,-5 10 21,1-1 0,-1 1 1,0 0-1,0 0 0,0-1 0,0 1 1,0 0-1,0 0 0,1 0 1,-1-1-1,0 1 0,0 0 1,0 0-1,0-1 0,0 1 0,0 0 1,0 0-1,0-1 0,0 1 1,0 0-1,0 0 0,0-1 1,0 1-1,0 0 0,-1 0 0,1-1 1,0 1-1,0 0 0,0 0 1,0 0-1,0-1 0,0 1 1,-1 0-1,1 0 0,0 0 0,0-1 1,0 1-1,-1 0 0,-9 4-44,-11 14 29,17-14 16,1 0-1,0 0 1,0 0-1,0 1 1,1-1 0,-1 1-1,-2 8 1,5-12 1,-1 0 1,1 0-1,0 0 1,0 0-1,0 0 0,-1 0 1,1 0-1,0 0 1,1 0-1,-1 0 1,0 0-1,0 0 0,0 0 1,1 0-1,-1 0 1,0 0-1,1-1 1,-1 1-1,1 0 0,-1 0 1,1 0-1,-1 0 1,1 0-1,0-1 1,-1 1-1,1 0 0,0-1 1,0 1-1,-1 0 1,1-1-1,0 1 1,0-1-1,0 1 0,0-1 1,0 1-1,0-1 1,0 0-1,0 0 1,0 1-1,0-1 0,0 0 1,0 0-1,0 0 1,0 0-1,1 0 1,106 3-66,-84-4 83,0 1 1,-1 1-1,1 1 0,0 1 1,26 7-1,-43-8 8,1 0 0,-1-1 0,1 0 0,-1 0 0,1-1 0,0 0 1,-1 0-1,1 0 0,13-4 0,0-2 13,0 0 0,21-11 0,-27 10-61,1 1 1,0 1 0,0 0 0,33-5 0,-28 12-415,-20-2 460,0 0 0,-1 0 0,1 0 0,0 0-1,-1 0 1,1 1 0,0-1 0,-1 0 0,1 1 0,0-1 0,-1 0 0,1 1 0,-1-1 0,1 0 0,0 1 0,-1-1 0,1 1 0,-1-1 0,0 1 0,1 0 0,-1-1-1,1 1 1,-1-1 0,0 1 0,1 0 0,-1-1 0,0 2 0,0 1-14,-5-1 51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14099,'-1'-3'1040,"8"-1"-864,7-1-80,18 3 112,4 0 937,12 2-985,10 0 8,5 4 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39 16740,'-9'-2'225,"1"1"1,-1 0 0,0 0 0,1 1 0,-1 0 0,0 0 0,1 1 0,-1 0 0,1 1 0,-1 0-1,-10 4 1,12-4-176,0 1-1,1-1 1,-1 1-1,1 1 1,0-1-1,0 1 1,0 0-1,1 0 1,0 1-1,-1 0 0,1 0 1,1 0-1,-1 0 1,-4 9-1,8-13-48,0 1-1,0-1 0,0 1 1,0-1-1,1 1 0,-1 0 1,1-1-1,-1 1 0,1 0 1,0-1-1,0 1 0,0 0 1,0-1-1,0 1 0,0 0 1,0 3-1,1-4-2,-1 0 0,1 0 0,0 0 0,-1 0 0,1 0 0,0 0 0,0 0 0,0 0 0,0 0 1,-1 0-1,1 0 0,0 0 0,1-1 0,-1 1 0,0 0 0,0-1 0,2 2 0,3-1-24,1 1 0,-1-1 0,1 0 0,-1 0 0,1 0 0,-1-1 0,11-1 0,11-3-179,0-2 0,-1 0 0,0-2 0,0-1 1,42-20-1,22-7-416,-91 35 621,0 1 1,0 0-1,1 0 0,-1-1 0,0 1 1,1 0-1,-1 0 0,0 0 0,1 0 1,-1-1-1,0 1 0,1 0 0,-1 0 1,1 0-1,-1 0 0,0 0 0,1 0 1,-1 0-1,0 0 0,1 0 0,-1 0 1,1 0-1,-1 0 0,0 0 0,1 1 1,-1-1-1,0 0 0,1 0 0,-1 0 1,0 0-1,1 1 0,-1-1 0,0 0 1,1 0-1,-1 1 0,0-1 0,0 0 0,1 0 1,-1 1-1,0-1 0,0 0 0,0 1 1,1-1-1,-1 0 0,0 1 0,0-1 1,0 1-1,0-1 0,0 0 0,0 1 1,0-1-1,0 0 0,0 1 0,0-1 1,0 1-1,0-1 0,0 0 0,0 1 1,0-1-1,0 0 0,0 1 0,0-1 1,0 0-1,-1 1 0,1-1 0,0 0 1,0 1-1,-1-1 0,-14 32 286,12-25-234,-3 3 52,-10 20 122,16-29-206,-1 0 0,0 1 0,1-1 0,-1 1 0,1-1 0,0 0 0,-1 1 0,1-1 0,0 1 0,0-1 0,0 1 0,0-1 0,0 1 0,0-1 0,1 1-1,0 2 1,-1-3-9,1-1 0,0 1 0,0 0 0,0-1 0,0 1-1,0-1 1,0 1 0,0-1 0,0 0 0,0 1-1,0-1 1,0 0 0,0 1 0,0-1 0,0 0 0,0 0-1,0 0 1,0 0 0,0 0 0,0 0 0,0-1-1,0 1 1,0 0 0,0 0 0,0-1 0,0 1 0,2-1-1,29-13-122,-3 0-840,45-32 0,-63 38 422,0-1 1,-1 0-1,0 0 0,0-1 1,-1-1-1,15-20 0,-8 1-207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14923,'-2'24'1224,"-10"41"1,-1 0-138,8-33-876,2 0 0,1 1 1,1-1-1,2 1 1,6 35-1,-7-64-282,1 0 0,0-1 1,0 1-1,0 0 0,1-1 0,0 1 0,-1-1 1,1 1-1,4 4 0,-6-8 37,1 1 0,0 0 1,0 0-1,0 0 0,0-1 0,0 1 0,1 0 1,-1-1-1,0 1 0,0-1 0,0 1 0,0-1 1,1 0-1,-1 1 0,0-1 0,0 0 1,1 0-1,-1 0 0,0 0 0,0 0 0,1 0 1,-1 0-1,0-1 0,0 1 0,1 0 0,-1-1 1,0 1-1,0-1 0,0 1 0,0-1 0,1 1 1,0-2-1,12-8-130,0-1 1,-1 0-1,0-1 0,-1 0 1,0-1-1,13-19 0,15-14 254,-29 33-33,-8 8-8,0 1-1,0 1 1,0-1 0,1 0-1,-1 1 1,1-1 0,0 1-1,0 0 1,9-4 0,-13 7-35,0 0 0,1 0 0,-1 0 1,0 0-1,0 0 0,1 1 0,-1-1 1,0 0-1,0 0 0,1 0 0,-1 1 1,0-1-1,0 0 0,0 0 0,1 0 1,-1 1-1,0-1 0,0 0 0,0 0 0,0 1 1,0-1-1,0 0 0,1 1 0,-1-1 1,0 0-1,0 0 0,0 1 0,0-1 1,0 0-1,0 1 0,0-1 0,0 0 1,0 1-1,0 12 219,0-12-203,-5 47 382,3-32-251,0 0 0,1 1 0,0-1 0,4 29 0,-3-41-228,1 0-1,0-1 0,0 0 1,0 1-1,0-1 0,0 0 0,1 1 1,-1-1-1,1 0 0,0 0 1,0 0-1,0 0 0,1-1 1,-1 1-1,1 0 0,-1-1 1,1 0-1,0 0 0,0 0 1,0 0-1,0 0 0,0 0 0,0-1 1,0 1-1,1-1 0,-1 0 1,5 1-1,-5-2-185,0 1-1,0-1 0,0 1 1,1-1-1,-1 0 1,0-1-1,0 1 1,0 0-1,0-1 1,0 0-1,0 0 1,0 0-1,0 0 0,0 0 1,0 0-1,3-3 1,3-4-559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12291,'1'35'2134,"-8"68"0,1-16-1080,14 165-103,-7-233-1178,-1-19 214,0 0 1,-1 0-1,1 0 1,0 0-1,0 0 0,0 0 1,0 0-1,0 0 0,0 0 1,0 0-1,0 0 0,0 0 1,0 0-1,0 0 0,0 0 1,0 0-1,0 0 0,0 0 1,0 0-1,-1 0 0,1 0 1,0 0-1,0 0 1,0 0-1,0 0 0,0 0 1,0 0-1,0 0 0,0 0 1,0 0-1,0 0 0,0 0 1,0 0-1,0 0 0,0 0 1,0 0-1,0 0 0,-1 0 1,1 0-1,0 0 0,0 0 1,0 0-1,0 0 1,0 0-1,0 1 0,0-1 1,0 0-1,0 0 0,0 0 1,-9-29-1038,7 23 1067,-17-55-673,9 32 979,2 0 0,-6-35 0,13 63-268,1 0-1,0 0 1,0 0-1,-1 0 1,1 0 0,0-1-1,0 1 1,0 0 0,0 0-1,1 0 1,-1 0-1,0 0 1,0-1 0,1 1-1,-1 0 1,1 0-1,-1 0 1,1 0 0,-1 0-1,1 0 1,-1 0 0,1 0-1,0 1 1,0-1-1,-1 0 1,1 0 0,0 0-1,0 1 1,0-1-1,0 0 1,0 1 0,0-1-1,0 1 1,0-1 0,0 1-1,2-1 1,2 1 111,1-1-1,0 1 1,-1 0 0,1 0-1,0 0 1,6 2 0,-2 0-138,10 0 23,0 0 0,0-1 0,0-1 0,37-4 1,1-9-58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13491,'2'-1'159,"-1"-1"1,0 1-1,1-1 0,-1 1 1,0 0-1,1-1 1,0 1-1,-1 0 0,1 0 1,3-2-1,-4 3-125,0 1-1,-1-1 1,1 0-1,0 0 1,-1 0-1,1 1 1,0-1-1,-1 0 1,1 0 0,0 1-1,-1-1 1,1 1-1,0-1 1,-1 1-1,1-1 1,-1 1-1,1-1 1,-1 1-1,1-1 1,-1 1 0,0 0-1,1-1 1,-1 1-1,0-1 1,1 1-1,-1 0 1,0 0-1,0-1 1,0 1-1,1 0 1,-1-1 0,0 1-1,0 0 1,0 1-1,6 28 332,-1 0-1,1 35 1,-2-19-165,64 602 1820,-30-192-1528,-4-39 96,20-20-188,9 108-258,15 401-101,-70-827-63,31 316-6,-22 0-311,-20-377-413,2-22 526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1 509 14339,'2'-1'116,"-1"-1"0,1 1-1,0 0 1,0-1 0,0 1 0,-1 0-1,1 0 1,1 0 0,-1 0 0,0 1 0,0-1-1,0 0 1,3 0 0,4-1 78,231-67 1382,-185 55-1472,32-5-87,155-16 0,91 17-787,355-47-446,-533 46 1263,205-29 12,211-23 570,236 9-510,-579 47-237,389 22 1,-355 6 146,-1-11 1,378-46-1,-590 38-17,245-21 385,-243 26-102,0 1 0,0 3-1,89 17 1,-128-16-223,-11-3-71,1 0 1,0 0-1,0 0 0,0-1 1,-1 1-1,1 0 1,0-1-1,0 0 0,4 1 1,-6-2 54,0 1 0,0-1 1,0 1-1,0-1 0,0 1 1,0-1-1,0 1 1,0-1-1,0 1 0,0-1 1,-1 1-1,1-1 0,0 1 1,0-1-1,0 1 1,0-1-1,-1 1 0,1 0 1,0-1-1,-1 1 0,1-1 1,-1 0-1,-1-3 84,-1-4 77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15827,'3'2'569,"0"-1"0,-1 1 0,1-1-1,0 0 1,0 0 0,0 0 0,4 1-1,59 11-714,-42-8 393,15 2-304,39 8-69,-71-13 107,1 0 0,-1 1 0,0 0 0,1 0 0,-1 1 0,-1-1 0,10 8 0,-15-10 16,1 1 0,-1-1 0,1 0 0,-1 1 0,0 0 1,0-1-1,0 1 0,0 0 0,0-1 0,0 1 0,-1 0 0,1 0 0,0 0 0,-1 0 0,0 0 0,1 0 1,-1 0-1,0 0 0,0 0 0,0 0 0,0 0 0,0-1 0,-1 1 0,1 0 0,-1 0 0,1 0 0,-1 0 1,1 0-1,-1 0 0,0-1 0,0 1 0,0 0 0,-2 1 0,-4 9 9,-1-1 1,-1 0-1,-17 18 0,12-15-7,-186 215-319,180-208 211,20-20 107,0-1 0,0 0 1,0 0-1,0 0 0,0 0 1,0 1-1,0-1 0,0 0 1,-1 0-1,1 0 0,0 0 0,0 0 1,0 0-1,0 1 0,0-1 1,0 0-1,0 0 0,-1 0 0,1 0 1,0 0-1,0 0 0,0 0 1,0 0-1,0 0 0,-1 0 1,1 0-1,0 0 0,0 0 0,0 0 1,0 0-1,0 1 0,-1-1 1,1 0-1,0-1 0,0 1 0,0 0 1,0 0-1,0 0 0,-1 0 1,1 0-1,0 0 0,0 0 1,0 0-1,0 0 0,0 0 0,-1 0 1,1 0-1,0 0 0,0 0 1,0-1-1,0 1 0,0 0 0,0 0 1,-1-9-110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12571,'2'1'108,"0"0"0,-1 0 0,1 0 0,0-1 0,-1 1 0,1-1 0,0 1 0,0-1 0,0 1 1,0-1-1,-1 0 0,1 0 0,0 0 0,0 0 0,0 0 0,0-1 0,-1 1 0,1 0 0,0-1 0,0 1 0,-1-1 1,1 0-1,3-1 0,5-4 245,0 1 0,16-14 0,-17 13-155,44-35 274,-2-2 0,-1-2 0,-3-2 1,-2-3-1,48-66 0,-3-12 541,-90 128-1008,0 0-1,0-1 0,0 1 0,1 0 0,-1-1 0,0 1 1,0 0-1,0-1 0,1 1 0,-1 0 0,0 0 0,1-1 1,-1 1-1,0 0 0,0 0 0,1 0 0,-1 0 1,0-1-1,1 1 0,-1 0 0,0 0 0,1 0 0,-1 0 1,0 0-1,1 0 0,-1 0 0,1 0 0,-1 0 1,0 0-1,1 0 0,-1 0 0,0 0 0,1 0 0,-1 0 1,0 0-1,1 0 0,-1 1 0,0-1 0,1 0 1,-1 0-1,0 0 0,1 0 0,-1 1 0,0-1 0,0 0 1,1 0-1,-1 1 0,0-1 0,11 18 26,-9-15-27,55 106-98,44 76-618,-65-132 599,0-11-26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14643,'0'5'309,"-1"1"-1,1-1 1,-1 0 0,0 0-1,-1 1 1,-1 4 0,-49 125-76,-86 156 0,166-342-878,100-191-3511,-53 75 4686,-85 210 306,1 1 1,-4 76 0,12-86-958,2 0-1,1 0 1,2 0 0,13 54 0,-14-71-19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15027,'-24'56'2068,"17"-41"-1616,0-1 0,1 1-1,1 0 1,0 1-1,1 0 1,-4 31-1,8-46-420,-1 0-1,1 1 1,0-1-1,0 1 0,0-1 1,0 1-1,0-1 1,1 0-1,-1 1 0,0-1 1,0 1-1,1-1 1,-1 0-1,1 1 0,0-1 1,-1 0-1,1 0 1,0 1-1,0-1 0,0 0 1,-1 0-1,1 0 1,0 0-1,0 0 0,1 0 1,-1 0-1,0-1 1,0 1-1,0 0 0,1 0 1,-1-1-1,0 1 1,1-1-1,-1 1 0,0-1 1,1 0-1,-1 0 1,1 1-1,-1-1 0,0 0 1,1 0-1,-1 0 1,1 0-1,-1-1 0,1 1 1,-1 0-1,3-1 1,3-1-31,1-1 1,0 0-1,0 0 0,-1 0 1,0-1-1,1 0 1,7-6-1,2-4-97,-1 0-1,0-1 0,0-1 0,-2-1 0,22-31 1,-28 31-129,-7 12 53,-4 10 11,-1 4 138,0 0-1,0 1 0,1-1 1,0 1-1,0-1 0,1 1 0,1 0 1,0 0-1,0 0 0,1 0 1,1 18-1,0-24-5,-1 0 0,1 0 1,0-1-1,0 1 0,0 0 1,1-1-1,-1 1 0,1 0 1,0-1-1,0 0 0,0 1 1,1-1-1,-1 0 0,1 0 1,-1 0-1,1-1 0,0 1 0,0-1 1,0 1-1,1-1 0,-1 0 1,0 0-1,1 0 0,-1-1 1,1 1-1,0-1 0,0 0 1,-1 0-1,1 0 0,0-1 1,0 1-1,6-1 0,-1 0-138,0 0 0,-1-1 0,1 0-1,0-1 1,-1 0 0,0 0 0,1-1 0,-1 0 0,0 0-1,0-1 1,9-5 0,-12 6 130,0-1-1,0 1 1,0-1 0,-1 1 0,1-2-1,-1 1 1,0 0 0,0-1-1,-1 1 1,0-1 0,1 0 0,-1-1-1,-1 1 1,1 0 0,-1-1-1,0 1 1,2-9 0,-4 13 71,0 0 0,0 0 0,1 1 0,-1-1 0,0 0 0,0 0 0,0 0 0,0 0 0,0 0 0,0 0 0,0 0 0,0 0 0,0 0 0,0 0 0,-1 0 0,1 0 0,0 0 0,-1 0 0,1 1 0,-1-1 0,1 0 0,-1 0 0,1 0 0,-1 1 0,1-1-1,-1 0 1,0 0 0,1 1 0,-1-1 0,0 1 0,0-1 0,0 1 0,1-1 0,-1 1 0,0-1 0,0 1 0,0 0 0,0-1 0,0 1 0,0 0 0,0 0 0,0 0 0,0 0 0,0-1 0,0 2 0,-1-1 0,-2 0 79,0 0 0,0 1-1,0 0 1,0 0 0,0 0-1,0 1 1,0-1 0,0 1-1,-6 3 1,4 0-14,-1-1-1,1 0 1,0 1-1,1 0 1,-1 1-1,1-1 1,-6 9-1,10-13-81,0 1 0,1-1 1,-1 0-1,0 1 0,1-1 0,-1 1 1,1-1-1,-1 1 0,1-1 0,0 1 1,0 0-1,0-1 0,0 1 0,0-1 0,0 1 1,0 2-1,1-2-10,0 0-1,0 0 1,0 0 0,0-1-1,0 1 1,0 0 0,0-1-1,1 1 1,-1-1 0,1 1-1,-1-1 1,1 0 0,-1 0-1,1 1 1,0-1 0,2 1-1,10 5-50,0-1 0,0-1-1,0 0 1,1-1-1,-1 0 1,30 2-1,-6-3-35,60-2-1,-87-2 149,0 1 0,-1-2 0,1 1 0,0-2 1,0 1-1,-1-1 0,0-1 0,13-6 0,-18 8 10,-1-1-1,1 0 1,-1 0-1,0-1 1,0 1 0,0-1-1,0 0 1,-1 0-1,0 0 1,1 0-1,-1-1 1,-1 1 0,1-1-1,-1 0 1,0 0-1,0 0 1,0 0-1,1-9 1,1-7 201,-2 0-1,-1-1 1,-2-32-1,1-10-276,0 63-39,0 0 0,0 0 0,1 0 0,-1 0 0,0 1 0,0-1 0,1 0 0,-1 0 0,1 0 0,-1 0 0,1 0 0,-1 1 0,1-1 0,-1 0 0,1 0 0,0 1 0,0-1 0,-1 0 0,1 1 0,0-1 0,0 1 0,0-1 0,-1 1 0,1-1 1,0 1-1,0 0 0,0-1 0,0 1 0,0 0 0,0 0 0,0 0 0,2-1 0,39 2-660,-24 1 588,22-2-282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14355,'4'-2'1584,"7"1"-1039,7-2-209,5-1 672,8-4-448,6 1-176,8-4-544,4 1-264,1-3 384,1-2-176,4-2-136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0:5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47 14315,'1'-3'120,"-1"1"1,1 0-1,-1-1 0,0 1 1,0 0-1,0-1 0,0 1 1,0 0-1,-1 0 0,1-1 1,-1 1-1,1 0 0,-1-1 1,0 1-1,-1-2 0,2 3-93,-1 1 0,1-1 0,-1 1-1,1-1 1,-1 1 0,0-1 0,1 1-1,-1-1 1,1 1 0,-1 0 0,0-1-1,0 1 1,1 0 0,-1-1 0,0 1 0,0 0-1,1 0 1,-3 0 0,1 0 55,-1 0 0,1 0 0,0 1 0,-1-1 0,1 1 0,-1-1-1,1 1 1,-4 2 0,-5 3 44,-1 1 0,2 0-1,-1 1 1,1 0 0,0 1-1,1 0 1,0 0-1,-11 15 1,-2 5-115,-32 57 0,43-68-15,1 1 0,1 0 0,1 1 0,0-1 0,2 2 0,0-1 0,1 1 0,-3 35 0,8-52-2,0 1 1,0-1 0,0 0 0,1 0 0,-1 0 0,1 0-1,0 0 1,0 0 0,1 0 0,-1 0 0,1 0 0,0 0-1,2 3 1,-2-5 3,0 1-1,1-1 1,-1 1 0,0-1-1,1 0 1,0 0-1,-1 0 1,1 0 0,0-1-1,0 1 1,0-1-1,0 0 1,0 0 0,0 0-1,1 0 1,5 1-1,-1-2 24,0 1-1,0-1 0,0-1 1,0 0-1,0 0 1,1 0-1,-2-1 0,1 0 1,0-1-1,0 1 0,-1-2 1,1 1-1,10-7 1,-14 8 46,0-1 0,-1 1 0,1-1 0,0 0 0,-1 0 0,1 0 0,-1 0 0,0-1 0,0 1 0,-1-1 0,1 0 0,-1 0 0,1 0-1,-1 0 1,0 0 0,-1 0 0,1-1 0,-1 1 0,0 0 0,0-1 0,0 1 0,-1-1 0,1 1 0,-1-1 0,-1-5 0,1 6 11,-1 1-1,0-1 0,-1 1 0,1-1 1,-1 1-1,1 0 0,-1 0 0,0 0 1,0 0-1,-1 0 0,1 0 0,-6-4 1,7 5-65,0 1 0,-1 0 0,1-1 0,-1 1 0,0 0 0,1 0 0,-1 0 0,0 0 0,0 1 0,0-1 0,1 0 0,-1 1 0,0-1 0,0 1 0,0 0 0,0-1 0,0 1 0,0 0 0,0 0 0,0 0 0,0 1 0,0-1 0,0 0 0,-3 2 0,5-2-20,0 0 0,0 0-1,1 0 1,-1 0 0,0 0 0,0 0-1,1 0 1,-1 0 0,0 0 0,1 1 0,-1-1-1,0 0 1,0 0 0,0 0 0,1 0 0,-1 0-1,0 1 1,0-1 0,1 0 0,-1 0-1,0 0 1,0 1 0,0-1 0,0 0 0,1 0-1,-1 1 1,0-1 0,0 0 0,0 0-1,0 1 1,0-1 0,0 0 0,0 1 0,0-1-1,0 0 1,0 0 0,0 1 0,0-1-1,0 0 1,0 0 0,0 1 0,0-1 0,0 0-1,0 1 1,0-1 0,0 0 0,0 0 0,-1 1-1,1-1 1,0 0 0,0 0 0,0 0-1,0 1 1,-1-1 0,1 0 0,0 0 0,0 0-1,0 1 1,-1-1 0,1 0 0,0 0-1,0 0 1,-1 0 0,1 0 0,0 0 0,0 1-1,-1-1 1,1 0 0,21 6-286,-10-6 184,0 0-1,0-1 1,0 0-1,0 0 0,0-2 1,17-5-1,32-5-212,-59 13 314,0 0 1,0-1-1,-1 1 1,1 0-1,0 0 1,0 0-1,0 0 1,0 0-1,-1 1 1,1-1-1,0 0 1,0 0-1,0 0 1,-1 1-1,1-1 1,0 0-1,0 1 1,-1-1-1,1 1 1,0-1 0,-1 1-1,1-1 1,0 1-1,-1-1 1,1 2-1,0-1 0,0 1-1,-1-1 1,0 0 0,1 1-1,-1-1 1,0 0-1,1 1 1,-1-1 0,0 1-1,0-1 1,0 1-1,0-1 1,-1 3 0,-1 5-19,0-1 1,-1 1 0,-6 14-1,-56 124-808,58-128 726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32 134 12251,'-27'-1'4750,"26"1"-4735,1 0 0,0 0-1,0 0 1,0 0 0,0 0 0,0 0 0,0 0 0,0 0 0,-1 0 0,1 0 0,0 0-1,0 0 1,0 0 0,0 0 0,0 0 0,0 0 0,-1 0 0,1 0 0,0 0 0,0 0-1,0 0 1,0 0 0,0 0 0,0 0 0,0 0 0,0 0 0,-1 0 0,1 0 0,0 0-1,0 1 1,0-1 0,0 0 0,0 0 0,0 0 0,0 0 0,0 0 0,0 0-1,0 0 1,0 0 0,0 1 0,0-1 0,0 0 0,-1 0 0,1 0 0,0 0 0,0 0-1,0 0 1,0 1 0,0-1 0,0 0 0,14 8 712,5-1-585,1 0 0,-1 0 1,1-2-1,0-1 0,27 3 1,-40-6-276,0-1 1,0 0-1,0 0 1,-1 0-1,1-1 1,0 0-1,0 0 1,-1-1 0,1 0-1,0 0 1,-1-1-1,0 0 1,0 0-1,0 0 1,0 0-1,0-1 1,0 0-1,-1-1 1,8-7 0,-6 3-157,0-1 1,0-1-1,-1 1 1,-1-1-1,0 0 1,0-1-1,4-16 1,2-2 191,-16 74 1161,-51 422 445,56-460-1706,2-13 117,-1 2 7,7-22-178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13835,'4'3'1288,"-3"5"-984,-2 11-48,0 4 577,-2 10-417,0 4-120,1 5-80,0-1-24,-3 1-144,2-6-120,-1-9-296,1-6-56,-1-9-169,0-8 425,-4-9-152,0-6-112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7 239 11931,'-2'-14'565,"0"0"1,1 0-1,0-1 1,1 1-1,2-18 1,-1 27-408,0 0 0,0 0 1,1 0-1,0 0 0,0 1 1,0-1-1,0 1 0,1-1 1,-1 1-1,1 0 0,0 0 1,1 0-1,-1 0 0,1 1 1,-1-1-1,1 1 0,0 0 1,7-4-1,3-1 34,1 1-1,0 0 1,0 1 0,1 0 0,0 1 0,30-4-1,-35 7-160,-1 1 0,0 0-1,0 0 1,0 1-1,0 1 1,0 0 0,1 0-1,-1 1 1,0 0-1,-1 1 1,1 0 0,13 6-1,-18-6-27,0 0 0,0 0 0,-1 1 0,0-1 0,1 1 0,-1 0 0,0 0 0,-1 0-1,1 1 1,-1-1 0,0 1 0,0 0 0,2 5 0,-2-3-1,0 1 0,-1 0 0,1 0 0,-2 0 0,1 0 0,-1 0 0,-1 0 0,0 11 1,-1-1 12,-1 0 1,-1 0-1,0 0 1,-2 0 0,0 0-1,-1-1 1,-11 23-1,3-13 80,0 0-1,-2-1 1,-35 45 0,43-61-59,0-1 0,-1 0 0,0-1 1,0 0-1,-1 0 0,0-1 0,0 0 1,-1-1-1,0 0 0,0-1 0,0 0 1,-18 5-1,26-9-76,-1 0 0,0-1 1,0 1-1,1-1 0,-1 0 0,0 0 1,0 0-1,1-1 0,-1 1 0,0-1 1,0 0-1,-3-1 0,5 1-2,0 0 1,0 0-1,0 0 0,0-1 0,0 1 1,0-1-1,0 1 0,0-1 0,1 0 1,-1 1-1,1-1 0,-1 0 0,1 0 0,0 0 1,0 0-1,0 0 0,0-1 0,0 1 1,0 0-1,0-3 0,-4-29-242,3-6-92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15203,'-6'8'1593,"-1"14"-905,5 8-288,2 8 1408,2 5-1120,8 2-272,5-1-31,8-6-265,3-7-144,7-15-425,3-10-151,0-18-360,0-9 736,-5-11-216,-4-5-136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14443,'-17'49'1528,"-3"3"-1023,-2 8-169,1-1 488,5-2-224,2-1-88,5-12-432,4-5-312,3-12 248,2-1-104,3-9-112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2698 11346,'2'1'123,"0"0"-1,-1 0 1,1 0-1,0 0 1,0 0-1,0-1 1,0 1-1,0-1 0,0 1 1,0-1-1,0 0 1,0 0-1,0 1 1,0-1-1,1-1 0,-1 1 1,2-1-1,37-9 536,67-37-277,-26 11-168,27-13 160,-1-6 0,148-98 0,-232 137-357,309-195 81,-230 152-50,148-61-1,85-45 326,-15-31 653,-39 39-342,10 18-616,-27 14-80,53-69 6,-161 92 17,178-82 49,77-49-17,-277 137-28,72-47-2,-148 106 10,101-47 1,-122 67 15,148-59 565,-217 79-1803,14 0 975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15131,'6'24'1192,"-2"-1"-855,2 3-121,4 1 296,2 2-72,6 0-80,5-5-96,6-7-184,1-5-48,6-9-304,1-3-200,-1-15-248,1-3 576,-5-10-160,-2-3-97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13371,'-10'21'1408,"-4"7"-944,-3 8-152,1 2 512,0 5-223,-1 0-89,4 0-144,3-3-56,3-7-128,4-4-104,2-8-328,1-3-192,4-8 376,4-3-56,4-7-64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76 16436,'-25'14'2697,"25"-14"-2667,0 0 1,0 0-1,-1 0 1,1 0-1,0 0 1,0 1-1,0-1 1,0 0 0,0 0-1,-1 0 1,1 1-1,0-1 1,0 0-1,0 0 1,0 0-1,0 1 1,0-1 0,0 0-1,0 0 1,0 1-1,0-1 1,0 0-1,0 0 1,0 1-1,0-1 1,0 0-1,0 0 1,0 0 0,0 1-1,0-1 1,0 0-1,0 0 1,1 1-1,-1-1 1,15 6 1224,-5-4-1148,1-1 1,-1-1-1,1 0 1,-1 0-1,0-1 1,1 0-1,-1-1 1,1 0-1,-1 0 1,0-1-1,0-1 1,-1 0-1,1 0 1,-1-1-1,15-9 1,-22 13-109,-1 0 0,1-1 0,0 1 0,-1 0 0,0-1 0,1 1 0,-1-1 0,0 0 0,1 1 0,-1-1 0,0 0 0,0 0 0,-1 0 0,1 0 0,0-2 0,0 3-1,-1 0-1,0 0 0,-1 1 1,1-1-1,0 0 1,0 0-1,0 0 1,0 0-1,-1 0 1,1 0-1,0 0 1,-1 0-1,1 1 0,-1-1 1,1 0-1,-1 0 1,1 0-1,-1 1 1,0-1-1,1 0 1,-1 1-1,-1-2 1,-1 0-8,-1 0 0,0 0 0,1 0 0,-1 1 0,0-1 0,0 1 0,0 0 1,0 0-1,0 0 0,0 1 0,-1 0 0,-6 0 0,2 1-4,-1 1 0,0 0 0,0 0 0,1 1-1,-1 1 1,1-1 0,0 2 0,0-1 0,0 1 0,1 0 0,0 1-1,0 0 1,0 1 0,1-1 0,0 1 0,0 1 0,0-1-1,-9 16 1,12-17 1,0 1-1,1-1 0,0 1 1,0 0-1,0 0 0,1 0 0,0 0 1,0 0-1,1 0 0,0 1 1,0 10-1,1-12-12,1-1 0,-1 1 0,1 0 0,1-1 0,-1 1 0,1-1 0,0 0 0,0 0 0,0 1 0,1-1 0,0 0 0,0-1 0,0 1 0,1-1 0,-1 1 0,7 4 0,-3-3-61,0 0 1,1-1-1,-1 0 0,1-1 0,1 1 0,-1-2 0,0 1 0,1-1 0,0 0 0,0-1 0,0 0 0,0 0 0,0-1 0,0 0 0,0-1 0,1 0 0,-1-1 0,0 1 0,17-5 0,31-14-285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11514,'7'-2'1121,"-4"1"-673,0 1-144,0 4 616,-3 5-160,-1 5-72,-2 5-64,-3 5-143,-1 2-73,2 1-96,1-1-136,1-4-320,2-7-208,1-13 288,0 2-104,0-17-80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0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14339,'5'-4'169,"-1"1"0,1-1-1,1 1 1,-1 0 0,0 0 0,1 1-1,0 0 1,-1 0 0,1 0 0,0 1 0,0 0-1,0 0 1,7-1 0,10 1 349,46 2 0,-56 0-416,0 0-1,-1 1 0,1 1 0,-1 0 1,1 0-1,-1 1 0,0 1 0,15 7 0,-23-10-80,-1 0-1,1 1 0,-1-1 1,1 1-1,-1 0 0,0 0 0,0 0 1,0 0-1,-1 1 0,1-1 1,-1 1-1,1-1 0,-1 1 0,0 0 1,-1 0-1,1 0 0,-1 0 0,0 0 1,0 1-1,0-1 0,0 0 1,-1 0-1,1 1 0,-1-1 0,0 0 1,-1 1-1,1-1 0,-2 5 0,-1 4 37,0 0-1,-1 0 0,0 0 0,-1 0 0,-1-1 0,0 0 0,-1 0 0,-15 21 0,17-26-18,0-1-1,-1 1 1,0-1 0,0 0-1,-1-1 1,0 0-1,0 0 1,0 0-1,0-1 1,-1 0-1,1 0 1,-1-1-1,0 0 1,0 0-1,-11 1 1,16-3-56,0-1 0,1 0-1,-1 1 1,0-2 0,0 1 0,0 0 0,0 0 0,0-1-1,0 0 1,0 0 0,1 1 0,-1-2 0,0 1-1,1 0 1,-1 0 0,1-1 0,-1 0 0,1 1 0,-1-1-1,1 0 1,0 0 0,0 0 0,0 0 0,0-1-1,1 1 1,-1 0 0,0-1 0,1 1 0,0-1-1,-1 0 1,1 0 0,-1-3 0,-6-21-145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1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4190 10554,'2'0'187,"1"0"-1,0-1 1,0 1-1,-1-1 0,1 0 1,0 0-1,-1 0 1,1 0-1,-1 0 1,1-1-1,-1 1 1,1-1-1,-1 1 0,0-1 1,3-3-1,29-36 312,-22 25-127,178-210 2134,13-15-1487,312-334-850,-303 339-200,73-73 20,91-79 257,-91 88 157,-30 12-76,16-16-229,-174 207-60,145-185 0,-193 217-24,1 2 0,65-60 0,-50 62-9,119-120 2,-147 141-12,-2-2 1,50-79-1,-71 98 13,12-20 134,26-56 0,-52 94 202,-8 8-484,-14 14-607,15-12 633,1 0-90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1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15395,'9'-3'127,"-1"0"0,1 1-1,0 0 1,0 0-1,-1 1 1,1 0 0,0 0-1,0 1 1,0 1 0,0-1-1,0 1 1,0 1 0,0 0-1,0 0 1,-1 0-1,1 1 1,-1 1 0,0-1-1,0 2 1,0-1 0,9 7-1,-15-9-106,0 0-1,0-1 1,0 2-1,-1-1 1,1 0-1,0 0 1,-1 1-1,1-1 1,-1 0-1,0 1 1,0 0-1,0-1 1,0 1 0,-1 0-1,2 4 1,-2-1 43,0-1 1,0 0-1,0 1 1,-1-1-1,0 0 1,0 1 0,-3 8-1,-3 4 185,-1-1 1,-1 0-1,-15 24 0,12-23-30,-26 40-228,34-53-147,-1 0-1,1 0 1,-1 0 0,0-1 0,0 1 0,0-1 0,-11 6-1,2-4-114,5-9-93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1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15723,'0'1'104,"0"-1"-1,-1 1 0,1-1 1,0 1-1,0-1 0,-1 1 1,1-1-1,0 1 0,0-1 1,0 1-1,0-1 1,0 1-1,0 0 0,0-1 1,0 1-1,0-1 0,0 1 1,0-1-1,0 1 0,0-1 1,1 1-1,-1-1 0,0 2 1,6 19 522,-5-17-313,1 8-53,10 30 198,-12-41-468,0 1 0,1-1 0,0 0 0,-1 1 0,1-1 0,0 0 0,0 1 0,0-1 0,0 0 0,0 0 0,0 0 0,0 0 0,0 0 0,0 0 0,0 0 0,1 0 0,-1 0 0,0-1 0,1 1 0,-1-1 0,0 1 0,1-1 1,1 1-1,-2-1-84,1 0 1,-1 0 0,1-1 0,-1 1 0,1 0 0,-1-1 0,1 0 0,-1 1 0,0-1 0,1 0 0,-1 1-1,0-1 1,0 0 0,0 0 0,1 0 0,-1 0 0,0 0 0,1-2 0,15-23-2689,-20 39 3032,-1-1 0,2 1 0,0 0 0,0 0 0,1 0 0,1 0 0,0-1 0,3 22 0,-3-33-233,0 0 1,0-1-1,0 1 1,1 0-1,-1 0 1,0-1-1,0 1 0,0 0 1,1-1-1,-1 1 1,0 0-1,1-1 1,-1 1-1,0 0 0,1-1 1,-1 1-1,1 0 1,-1-1-1,1 1 1,-1-1-1,1 1 0,0-1 1,-1 0-1,2 1 1,-1-1-14,-1 0-1,1 0 1,0 0 0,-1 0 0,1-1-1,0 1 1,-1 0 0,1-1 0,0 1 0,-1-1-1,1 1 1,-1 0 0,1-1 0,0 1-1,-1-1 1,1 0 0,-1 1 0,0-1-1,1 0 1,19-36-48,-19 36 50,10-25-12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1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 15523,'5'2'235,"0"1"0,0-1 0,-1 1 0,1 0 0,-1 0 0,0 1 0,0-1-1,0 1 1,4 5 0,-5-6-188,-1-1-23,-1 0 1,1 1 0,0-1-1,-1 1 1,1 0 0,-1-1-1,0 1 1,0 0 0,0 0 0,0 0-1,0-1 1,-1 1 0,1 0-1,-1 0 1,0 0 0,0 0-1,0 0 1,0 0 0,0 0 0,-1 0-1,0 0 1,-1 6 0,-3 6 159,-1-1 1,0 1 0,-11 17-1,5-8 15,3-5-61,7-12-124,-1 0 0,0 0 0,0 0-1,-1-1 1,0 1 0,0-1 0,0 0 0,-1 0-1,-10 9 1,15-15-38,0 0-1,-1 1 0,1-1 1,-1 0-1,1 0 0,0 0 1,-1 0-1,1 0 0,-1 1 1,1-1-1,-1 0 1,1 0-1,-1 0 0,1 0 1,0 0-1,-1 0 0,1 0 1,-1-1-1,1 1 0,-1 0 1,1 0-1,-1 0 0,1 0 1,0 0-1,-1-1 1,1 1-1,-1 0 0,1 0 1,0-1-1,-1 1 0,1 0 1,0-1-1,-1 1 0,1 0 1,0-1-1,0 1 1,-1-1-1,1 1 0,0 0 1,0-1-1,0 1 0,0-1 1,-1 1-1,1 0 0,0-2 1,-4-19-731,1-15-954,5-68 0,0 83 1171,2-1-1,5-20 1,10-10 2749,-18 49-1980,1 0 1,0 0 0,0 1-1,0-1 1,1 1-1,-1-1 1,1 1-1,-1 0 1,1-1-1,0 2 1,0-1 0,0 0-1,0 0 1,5-1-1,6-2-243,0 0 0,16-3 0,-10 3-88,4-1-143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1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 15475,'-1'1'160,"-1"-1"0,0 1 0,1-1 0,-1 1 0,0 0 0,1 0 0,-1 0 0,1 0-1,-1 0 1,1 0 0,0 0 0,-1 0 0,1 1 0,0-1 0,0 0 0,0 1 0,0-1-1,-2 4 1,-14 28 1115,16-31-1231,0 1 0,0-1 0,0 1-1,1-1 1,-1 1 0,1 0 0,-1-1-1,1 1 1,0-1 0,0 1 0,1 5-1,-1-7-36,0-1-1,0 1 0,1 0 0,-1 0 1,1 0-1,-1-1 0,1 1 0,-1 0 1,1 0-1,-1-1 0,1 1 0,0 0 1,-1-1-1,1 1 0,0-1 0,0 1 1,-1-1-1,1 1 0,0-1 0,0 0 1,0 1-1,0-1 0,0 0 0,-1 0 1,1 0-1,0 1 0,0-1 0,0 0 1,0 0-1,0 0 0,0 0 0,0-1 1,-1 1-1,1 0 0,0 0 1,0 0-1,1-1 0,5-1 7,-1 0 0,0-1 0,0 1 0,0-1 0,0 0-1,0-1 1,-1 1 0,0-1 0,6-6 0,-7 7 6,0 0-1,0-1 0,0 0 1,-1 0-1,0 0 1,0 0-1,0-1 1,0 1-1,-1-1 1,1 0-1,2-9 1,-5 13-15,0 0 0,1 1 0,-1-1 0,0 0-1,0 0 1,0 1 0,0-1 0,0 0 0,0 0 0,0 0 0,0 1 0,0-1 0,-1 0 0,1 0 0,0 1 0,0-1 0,-1 0 0,1 1 0,0-1 0,-1 0 0,1 1-1,-1-1 1,1 0 0,-1 1 0,1-1 0,-1 1 0,0-2 0,-1 2-22,1-1 0,-1 0 0,1 1 0,-1-1 0,0 1 1,1 0-1,-1-1 0,0 1 0,1 0 0,-1 0 0,0 0 0,-1 0 0,-5 1-61,1 0 1,-1 1-1,1 0 0,-11 4 1,-8 7-18,2 3-86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2249 10770,'7'0'350,"0"-1"0,0 0-1,0 0 1,0-1 0,-1 0 0,1 0-1,0-1 1,-1 1 0,0-1-1,1-1 1,-1 1 0,5-5-1,10-8-225,36-36-1,-9 7 157,-5 11-224,2 3 0,1 1 0,65-32 0,-28 24 37,105-34 1,68-24 117,69-21 116,165-72-139,-269 79-207,12-5-18,-74 48 1,99-46-31,74-24-262,-265 107 156,-1-2 0,116-78 1,-19 9 119,66-15 9,-75 40-51,-71 37 62,151-46-1,-201 73 24,-2-1-1,0-2 0,34-20 0,81-63 1,-137 91 11,4-2 244,1 0 0,-1 1 0,1 0-1,1 2 1,-1-1 0,1 2-1,24-7 1,-38 12-272,1 0 0,-1-1 1,1 0-1,-1 1 0,0-1 0,1 0 0,-1 0 0,0 0 0,1 0 0,-1 0 1,0 0-1,0 0 0,0 0 0,0 0 0,0 0 0,0-1 0,-1 1 1,1 0-1,0-1 0,0 1 0,-1 0 0,1-1 0,-1 1 0,0-1 1,1 1-1,-1-1 0,0 1 0,0-1 0,0 1 0,0-1 0,0 0 1,0 1-1,0-1 0,-1-1 0,0-14-210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15355,'5'10'1113,"0"3"-913,0 2-80,7 7 264,2 1-112,2 1-104,3-2-24,2-8-56,-1-5-32,5-9-72,-4-10-208,1-9-304,-7-5 200,1-9 216,-2-2-80,-4-2-105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12275,'1'16'1272,"-1"5"-912,-1 8-64,-1 4 632,1 6-416,-2 2-16,1 5-63,0 0-65,0-3-112,1-4-128,-2-11-440,1-3-617,8-11 825,3-7-152,2-20-152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41 16436,'6'-5'345,"1"0"1,0 0 0,0 0 0,0 1-1,1 0 1,10-4 0,-15 7-285,-1 0 1,0 0-1,1 1 1,-1-1-1,1 1 1,0 0-1,-1 0 1,1 0-1,-1 0 1,1 0-1,3 1 1,-5-1-19,0 0 0,0 1 1,0-1-1,1 1 1,-1 0-1,0-1 0,0 1 1,0 0-1,0 0 1,0 0-1,0 0 0,0 0 1,0 0-1,-1 0 1,1 0-1,0 0 0,-1 0 1,1 0-1,0 0 1,-1 1-1,1-1 0,-1 0 1,1 2-1,-1 0-9,1 1 0,-1-1 0,0 1 0,0-1 0,0 1 0,0-1 0,-1 1 0,1-1 0,-1 1 0,0-1 1,0 1-1,0-1 0,0 0 0,-1 0 0,-2 4 0,-4 7-38,0-1 0,-12 14 0,11-16 29,-50 60 7,41-52-17,1 1-1,1 1 1,0 0-1,-19 39 1,32-55-3,1 0 1,0-1-1,1 1 0,0 0 1,-1 0-1,1 0 0,1 1 1,-1-1-1,1 0 0,0 8 1,1-10-5,-1-1 1,1 1 0,0 0-1,0-1 1,-1 1-1,2-1 1,-1 1 0,0-1-1,0 0 1,1 0-1,0 1 1,-1-1 0,1 0-1,0 0 1,0 0 0,0-1-1,0 1 1,0 0-1,0-1 1,1 1 0,3 1-1,4 1-35,0 0-1,0-1 0,0 0 0,0-1 1,0 0-1,1 0 0,-1-1 1,1-1-1,0 1 0,-1-2 0,12-1 1,-12 1-35,-1-1 0,0 0 1,0 0-1,0-1 0,0 0 0,0 0 1,0-1-1,-1 0 0,0-1 1,0 0-1,0 0 0,12-12 0,8-18-214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32 14515,'2'-4'1152,"-1"7"-888,-1 4-160,0 5 545,0 3-297,0 5-232,0 5-96,0 2-256,0 2-128,0-5-121,2-1 9,-1-9-600,-1-5 800,-4-12-216,-2-5-152</inkml:trace>
  <inkml:trace contextRef="#ctx0" brushRef="#br0" timeOffset="1">1 25 12227,'-1'-1'88,"1"1"0,0-1 1,0 0-1,0 0 0,0 0 1,1 1-1,-1-1 0,0 0 1,0 0-1,0 0 0,1 1 1,-1-1-1,0 0 0,1 1 1,-1-1-1,0 0 0,1 0 1,-1 1-1,1-1 0,-1 1 1,1-1-1,0 0 0,-1 1 1,1-1-1,0 1 0,-1 0 1,1-1-1,0 1 1,-1-1-1,1 1 0,0 0 1,0 0-1,-1-1 0,1 1 1,0 0-1,0 0 0,0 0 1,1 0-1,36-3 1113,-36 3-1149,15 0 111,0 1 0,1 0 1,-2 2-1,1 0 0,28 8 1,-39-9-150,0 1 0,0 0 0,-1-1 0,1 2 0,-1-1 0,0 1 0,0-1 1,6 7-1,-8-7-6,-1 0 0,1 0 0,-1 1 0,0-1 0,0 1 0,0-1 0,0 1 0,-1-1 1,1 1-1,-1 0 0,0 0 0,0 0 0,0 0 0,-1 5 0,0-4 4,0 0-1,-1 1 1,1-1-1,-1 0 1,-1 1-1,1-1 1,-1 0 0,0 0-1,0 0 1,-1 0-1,1-1 1,-1 1-1,0-1 1,0 1-1,0-1 1,-1 0-1,0 0 1,0 0 0,0-1-1,0 0 1,0 1-1,-7 3 1,4-3-16,0 0-1,0 0 1,0-1 0,0 0 0,0 0 0,-1-1-1,1 1 1,-1-2 0,1 1 0,-1-1 0,0 0 0,0-1-1,0 0 1,-13-1 0,19 1 24,0-1 1,0 1-1,1 0 1,-1-1-1,0 1 1,0-1-1,1 0 1,-1 1-1,0-1 0,1 0 1,-1 0-1,1 0 1,-1 0-1,1 0 1,-1-1-1,1 1 1,0 0-1,0-1 0,0 1 1,0-1-1,0 1 1,0-1-1,0 1 1,0-1-1,0 0 1,1 1-1,-1-1 0,1 0 1,-1 0-1,1 1 1,0-1-1,0 0 1,-1 0-1,1 0 1,1-3-1,2-11 12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13507,'4'11'1016,"-1"6"-752,0 4-80,1 8 184,-1 0-40,0 2-8,3-1-8,0-4-336,-2-5-584,-1-6 584,3-4-104,-2-9-112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15579,'-10'14'2738,"-45"61"-2252,14-26-403,25-31-34,1 0 0,0 1 0,1 1 1,2 0-1,-17 34 0,29-54-52,-1 1 0,1 0 0,0 0 1,-1 0-1,1 0 0,0 0 0,0 0 0,0 0 0,-1 0 0,1 0 0,0 0 0,0 0 0,1 0 0,-1-1 0,0 1 0,0 0 0,0 0 0,1 0 0,-1 0 0,0 0 0,1 0 0,-1 0 0,0 0 0,1-1 0,0 1 0,-1 0 0,1 0 0,-1-1 0,1 1 0,0 0 0,-1-1 0,1 1 0,0-1 0,0 1 0,0-1 0,-1 1 0,1-1 0,0 1 0,0-1 0,1 1 0,5 1-40,0-1-1,0 1 0,1-1 1,11 0-1,4 1-25,-19-2 56,-1 1 0,1 0 1,0 0-1,-1 0 0,1 0 0,-1 1 1,1-1-1,-1 1 0,0 0 0,1 0 0,-1 0 1,0 0-1,-1 1 0,1-1 0,0 1 0,-1 0 1,1 0-1,-1 0 0,3 5 0,-3-5 7,-1 0 0,0 1 0,0-1 0,0 1-1,-1-1 1,1 1 0,-1-1 0,0 1 0,0 0 0,0-1-1,0 1 1,-1-1 0,1 1 0,-1-1 0,0 1-1,0-1 1,0 1 0,-1-1 0,1 0 0,-4 6 0,-3 3-8,0-1 0,-1 0 0,0 0 0,-1-1 0,0 0 0,-21 15 1,9-6-22,22-19 25,-1 0 0,1 1 0,-1-1 1,0 0-1,1 1 0,-1-1 0,1 1 1,0-1-1,-1 1 0,1-1 0,-1 1 1,1 0-1,0-1 0,-1 1 0,1-1 1,0 1-1,0 0 0,0-1 0,-1 1 1,1 0-1,0-1 0,0 1 0,0 0 1,0-1-1,0 1 0,0 0 0,0-1 1,0 1-1,1 0 0,-1-1 0,0 1 1,0 0-1,0-1 0,1 1 0,-1-1 1,1 2-1,21 17-301,-5-7 197,-10-5 120,21 19-171,-27-25 157,0-1 0,0 1 0,0 0 0,0-1 0,0 1 1,0-1-1,1 1 0,-1-1 0,0 0 0,0 0 0,0 1 1,0-1-1,1 0 0,-1 0 0,0 0 0,0 0 0,0 0 1,0 0-1,1-1 0,-1 1 0,0 0 0,0-1 0,0 1 1,0-1-1,0 1 0,0-1 0,2 0 0,3-7-46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42 13739,'9'-13'1072,"-8"10"-884,2-1 0,-1 1 1,0 0-1,0 0 1,1 0-1,0 1 1,4-5-1,-7 7-165,0 0-1,0 0 0,0 0 1,0 0-1,1 0 0,-1 0 1,0 0-1,0 0 0,0 0 1,0 0-1,0 0 0,0 0 1,0 0-1,0 0 0,0 0 1,1 0-1,-1 0 0,0 0 1,0 0-1,0 0 1,0 0-1,0 0 0,0 0 1,0 0-1,0 0 0,0 0 1,1 0-1,-1 0 0,0 0 1,0 0-1,0 0 0,0 0 1,0 0-1,0 0 0,0 0 1,0 0-1,0 1 0,0-1 1,0 0-1,0 0 1,0 0-1,0 0 0,1 0 1,-1 0-1,0 0 0,0 0 1,0 0-1,0 0 0,0 1 1,0-1-1,0 0 0,0 0 1,0 0-1,0 10 497,-5 11-78,-10 27-372,-2 0-1,-2-1 0,-50 86 1,69-132-107,0-1 0,-1 1 1,1 0-1,0 0 0,-1-1 0,1 1 1,-1 0-1,1 0 0,-1-1 0,1 1 1,-1-1-1,1 1 0,-1 0 1,1-1-1,-1 1 0,0-1 0,0 0 1,1 1-1,-1-1 0,0 1 1,0-1-1,1 0 0,-1 0 0,-1 1 1,1-2 4,1 0 0,0-1 0,-1 1 0,1 0-1,0 0 1,0 0 0,0 0 0,0-1 0,0 1 0,0 0 0,0 0 0,0 0 0,0-1 0,1 1 0,-1 0 0,0 0 0,1-2 0,8-22-320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13395,'10'1'920,"-7"15"-664,-1 6-40,-2 8 304,-3 3-136,1 4 16,2 0-23,3 1-49,0-3 16,6-3-248,-1-2-160,1-4-296,0-2-129,-4-4-615,-2-4 864,-6-3-176,-7-3-224</inkml:trace>
  <inkml:trace contextRef="#ctx0" brushRef="#br0" timeOffset="1">16 457 11690,'-10'-2'1617,"5"-1"-921,6-4-248,6-1 1152,9-2-847,5 0-41,10-5-304,4-1-248,8-4-456,3 0-200,2-3-120,-3 2 408,-2-6-145,-2-2-151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61 13731,'2'-8'397,"-1"2"-130,0 1 1,0-1-1,0 0 1,-1 0-1,0-11 1,0 17-251,0-1 0,0 1 1,0 0-1,0 0 1,0-1-1,0 1 0,-1 0 1,1-1-1,0 1 0,0 0 1,0 0-1,0-1 0,0 1 1,-1 0-1,1 0 1,0-1-1,0 1 0,0 0 1,-1 0-1,1 0 0,0-1 1,0 1-1,-1 0 1,1 0-1,0 0 0,0 0 1,-1-1-1,1 1 0,0 0 1,-1 0-1,1 0 0,0 0 1,-1 0-1,1 0 1,0 0-1,0 0 0,-1 0 1,-12 8 533,-7 13 50,1 6-528,1 0-1,1 0 0,1 2 1,2 0-1,1 1 1,1 0-1,1 1 1,2 0-1,1 0 1,2 1-1,-4 50 1,9-76-71,2 0 1,-1-1-1,0 1 1,1 0-1,0 0 1,1 0 0,-1-1-1,1 1 1,0-1-1,0 1 1,1-1 0,0 0-1,3 6 1,-4-8-2,0-1 0,0 0-1,0 0 1,1 1 0,-1-1 0,1-1 0,-1 1 0,1 0 0,-1-1 0,1 1 0,0-1 0,0 0 0,0 0 0,0 0 0,0 0 0,0 0 0,0-1 0,0 1-1,0-1 1,0 0 0,0 0 0,0 0 0,1 0 0,-1-1 0,0 1 0,3-2 0,2 0 39,0-1-1,0 0 1,0-1-1,0 0 1,0 0-1,-1-1 1,0 0-1,0 0 1,0-1 0,-1 1-1,1-2 1,-1 1-1,-1-1 1,1 1-1,-1-2 1,0 1 0,5-11-1,-10 16-20,1 1-1,-1-1 1,1 1 0,-1-1-1,1 1 1,-1-1-1,0 0 1,0 1 0,0-1-1,0 1 1,0-1-1,0 0 1,0 1 0,0-1-1,-1 1 1,1-1-1,-1 1 1,1-1 0,-1 1-1,0-1 1,1 1-1,-1 0 1,0-1 0,0 1-1,0 0 1,0-1-1,0 1 1,0 0 0,0 0-1,0 0 1,-1 0 0,1 0-1,0 0 1,-1 1-1,1-1 1,-2-1 0,-6-1-46,1 0 1,-1 0 0,0 1-1,-17-3 1,21 4-63,12-4-695,7 1 576,15-5-179,-23 7 347,0 0 0,0 0 0,1 0 0,-1 1 0,0 0 0,1 0 0,-1 0 0,1 1 0,10 1 0,-16-1 40,0 0 0,0 1 0,0-1 0,0 0 0,0 1 0,0-1 0,-1 1 0,1-1 0,0 1 0,0 0 0,0-1 0,-1 1 0,1 0 0,0 0 0,-1-1 0,1 1 0,-1 0 0,1 0 0,-1 0 0,1 0 0,-1 0 0,1 0-1,-1 0 1,0 0 0,1 2 0,0 29 66,-2-19-43,1 183-170,0-192 93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12251,'4'17'984,"-1"3"-856,1 6-88,-2 5 248,-1 12-280,1 2-72,-1 2 64,-2-3-40,-1-2-24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10690,'-3'42'1177,"0"2"-825,0 5-160,0-2 920,2-4-744,0-5-1512,1-10 1120,1-2-120,-1-9-160</inkml:trace>
  <inkml:trace contextRef="#ctx0" brushRef="#br0" timeOffset="1">21 674 12043,'-3'50'1008,"0"-14"-744,0-7-72,3-17 408,0-4-104,0-10-136,1-4-48,1-2-104,-1-1 112,1 6-224,-2 13-160,0 5-120,0 1 168,0-1-64,3-5-24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2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13979,'6'-7'1264,"-3"12"-904,0 3-184,0 4 825,-2 2-537,3 5-448,1 2-144,-2 3-168,2 2-88,0 6-41,0 2-7,-2 11-128,0 6 232,-1 5 120,-2 4-8,0 5 88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3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10954,'-13'81'1041,"2"0"-817,1-3-192,1-4 488,5-6-560,2-8-120,4-9-128,2 1-16,6-3-33,-3 1 9,3-3-400,-1 2 536,-2-3 48,-1 0 0</inkml:trace>
  <inkml:trace contextRef="#ctx0" brushRef="#br0" timeOffset="1">96 1446 12115,'5'31'1264,"-4"-14"-600,5-4-200,-2 0 608,-1 1-175,0 3-201,0 3-72,-3 0-216,1 3-200,-1-3-528,-1-3 320,1-7-80,0-8-56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12675,'9'3'169,"0"-1"1,1 0-1,-1 0 1,1 0 0,0-1-1,-1-1 1,1 0-1,12-1 1,11-3-17,32-8 0,-51 9-34,66-17 119,31-5 193,-89 26-201,-21-1-205,-1 0 0,1 0 0,-1 1 1,1-1-1,0 0 0,-1 0 0,1 1 1,-1-1-1,1 1 0,-1-1 0,0 0 0,1 1 1,-1-1-1,1 1 0,-1-1 0,0 1 1,1 0-1,-1-1 0,0 1 0,1 0 1,-1 2 54,0-1 1,0 1 0,0 0 0,0-1 0,0 1 0,0 0 0,-1-1 0,0 1 0,1 0 0,-1-1 0,0 1-1,-2 2 1,-5 16 409,4-14-288,0 1 1,1 0-1,0 0 0,0 0 0,1 0 0,0 1 0,1-1 0,0 1 0,-1 15 1,3-22-170,-1 0 1,1 0 0,-1 0 0,1 0 0,0-1-1,0 1 1,-1 0 0,1 0 0,0-1 0,1 1 0,-1-1-1,0 1 1,0-1 0,1 1 0,-1-1 0,1 0-1,-1 0 1,1 0 0,0 0 0,-1 0 0,1 0 0,0 0-1,-1 0 1,1-1 0,0 1 0,0-1 0,0 1 0,0-1-1,0 0 1,0 1 0,0-1 0,0 0 0,3-1-1,4 1-21,-1-1 0,1 0 0,0 0 0,0-1 0,-1 0 0,12-4 0,-6 1-178,-1-1 0,1 0 0,-1-1-1,0 0 1,-1-1 0,0 0 0,18-17 0,-33 30 155,0-1 1,1 1 0,0 0 0,0 0 0,0 0-1,1 0 1,0 0 0,-2 7 0,3-10 25,-1-1 0,1 1 1,0-1-1,0 1 0,0-1 1,0 1-1,0-1 0,0 1 1,0-1-1,0 0 0,1 1 1,-1-1-1,0 1 0,1-1 1,-1 1-1,1-1 0,0 0 0,-1 1 1,1-1-1,0 0 0,0 0 1,0 0-1,0 1 0,0-1 1,0 0-1,0 0 0,0-1 1,0 1-1,1 0 0,-1 0 1,0 0-1,1-1 0,-1 1 0,0-1 1,1 1-1,-1-1 0,1 1 1,-1-1-1,1 0 0,-1 0 1,1 0-1,1 0 0,0 0 96,0 0-1,1 0 1,-1-1-1,0 0 1,1 1-1,-1-1 1,0 0-1,0-1 1,0 1-1,0 0 1,0-1 0,3-2-1,31-27 132,-4 0 36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3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14 15443,'7'-4'497,"-6"3"-401,1 0 0,-1 0 0,0 0 0,1 0 0,-1 0 0,1 1 1,-1-1-1,1 0 0,-1 1 0,1 0 0,-1-1 0,1 1 0,2-1 0,-4 2-67,0-1 0,1 0 0,-1 1 0,0-1 0,0 0 0,1 1 0,-1-1 0,0 0 0,0 1 0,1-1 0,-1 1 0,0-1 1,0 0-1,0 1 0,0-1 0,0 1 0,0-1 0,0 1 0,0-1 0,0 0 0,0 1 0,0-1 0,0 1 0,0-1 0,0 1 0,0-1 0,0 0 0,-1 1 0,1-1 0,0 1 0,0-1 0,0 0 0,-1 1 0,1-1 0,0 0 0,0 1 0,-1 0 0,-10 20 615,-43 70-4,-97 173-131,21 9-547,176-408-1982,-29 76 1669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3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 14579,'1'0'70,"0"-1"0,0 1 0,-1 0 0,1-1 0,0 1 0,0 0 0,0 0 0,0 0 0,-1-1 0,1 1 0,0 0 0,0 0 0,0 0 0,0 1 0,0-1 0,-1 0 0,1 0 0,0 0-1,0 1 1,0-1 0,-1 0 0,1 1 0,0-1 0,0 0 0,-1 1 0,1-1 0,0 1 0,-1-1 0,1 1 0,0 0 0,-1-1 0,1 2 0,1 1 68,-1 1 1,0-1-1,0 1 0,0-1 1,0 1-1,0 5 1,1 6 244,22 107 261,4-1 0,65 169 0,-93-290-627,5 20-1733,-5-20 1660,-1 1 0,1-1 0,0 1 0,0-1 0,0 1-1,-1-1 1,1 1 0,0-1 0,-1 1 0,1-1 0,0 1 0,-1-1 0,1 0-1,0 1 1,-1-1 0,1 0 0,-1 1 0,1-1 0,-1 0 0,1 0 0,-1 1-1,1-1 1,-1 0 0,1 0 0,-1 0 0,1 0 0,-1 0 0,1 0 0,-1 1-1,1-1 1,-1 0 0,1-1 0,-1 1 0,0 0 0,-19 0-690</inkml:trace>
  <inkml:trace contextRef="#ctx0" brushRef="#br0" timeOffset="1">1 606 14987,'11'0'1593,"16"0"-841,5-5-248,12-7 720,2-1-264,9-4-104,0-2-95,3 5-385,-4-2-280,-11 6-576,-4 5-329,-9 2 2074,-4 0-1345,-6 4-16,-3-1-96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3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14515,'-5'17'1400,"2"14"-831,-2 1-177,4 3 720,1 4-336,4-2-208,2-3-32,3-9-224,3-8-80,9-19-264,3-11-256,5-14-448,4-9-128,2-8 632,1-2-184,-1 2-96</inkml:trace>
  <inkml:trace contextRef="#ctx0" brushRef="#br0" timeOffset="1">325 15 11282,'-13'45'1441,"-6"17"-641,-2 5-232,-4 6 1480,4 3-1063,1-2-257,4-9-216,5-13-576,2-13-1008,3-19 1040,5-17-240,-2 5-208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3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13075,'3'41'3994,"-2"-29"-3901,1-1-1,0 0 1,0 0 0,1 0-1,1 0 1,0 0 0,7 14-1,-10-24-87,0 1-1,0-1 0,0 0 1,0 0-1,0 0 0,0 1 1,0-1-1,0 0 0,1-1 1,-1 1-1,0 0 0,1 0 1,-1 0-1,0-1 0,1 1 1,-1-1-1,1 1 0,-1-1 1,1 0-1,2 1 0,-1-1 2,0 0 0,0-1-1,0 1 1,0-1 0,0 1-1,0-1 1,0 0-1,0 0 1,5-3 0,3-3 11,0 0 1,-1 0-1,19-18 1,-9 3 14,-16 17-32,-1 0 1,1 0 0,0 1-1,1 0 1,-1-1-1,1 2 1,0-1 0,0 0-1,0 1 1,10-5 0,-14 8-6,0 0 1,0 0-1,0 0 1,0 0-1,0 1 1,0-1 0,0 0-1,0 0 1,0 1-1,0-1 1,0 1-1,0-1 1,0 1 0,0-1-1,-1 1 1,1-1-1,0 1 1,1 1-1,16 18-63,-4-5 3,-12-13 61,1-1-1,-1 0 1,1 0 0,-1 1-1,1-1 1,-1-1 0,1 1-1,0 0 1,-1-1 0,1 1-1,0-1 1,-1 0 0,1 0-1,0 0 1,-1 0 0,1-1-1,0 1 1,0-1 0,-1 1-1,1-1 1,-1 0 0,1 0-1,-1 0 1,1 0 0,3-3-1,6-4-7,0 0 0,0-1 0,16-16 0,-14 12 2,-9 8 7,0 1-1,1 0 0,0 0 0,-1 0 1,11-4-1,-15 7 4,1 1 0,-1-1 1,0 1-1,1-1 0,-1 1 0,1 0 0,-1-1 1,1 1-1,-1 0 0,1 0 0,-1 0 0,1 0 1,0 1-1,-1-1 0,1 0 0,-1 1 0,0-1 1,1 1-1,-1-1 0,1 1 0,-1-1 0,0 1 1,1 0-1,-1 0 0,0 0 0,0 0 0,0 0 1,0 0-1,1 0 0,-1 0 0,0 2 0,14 27-20,-14-27 18,0 0 0,0 0 0,0 0 0,1 1 0,-1-1 0,1 0 0,0-1 0,0 1 0,0 0 0,0-1 0,0 1 0,0-1 0,1 1 0,0-1 0,2 2 0,-4-4 3,1 0-1,-1 0 1,0 0-1,0 0 0,0 0 1,0 0-1,1 0 1,-1 0-1,0-1 1,0 1-1,0-1 0,0 1 1,0-1-1,0 1 1,0-1-1,0 1 0,0-1 1,0 0-1,0 0 1,0 1-1,0-1 1,0 0-1,-1 0 0,2-2 1,21-28 35,-19 25-31,5-8 10,-5 6-3,1 1 0,0-1 0,1 1 0,0 0 0,0 0 0,0 0 0,10-6 0,-15 13-11,0-1-1,-1 0 1,1 1-1,0 0 1,0-1-1,0 1 1,0 0-1,0-1 1,0 1 0,0 0-1,0 0 1,1 0-1,-1 0 1,0 0-1,0 0 1,0 0-1,0 0 1,0 0-1,0 1 1,0-1 0,0 0-1,0 1 1,0-1-1,0 1 1,0-1-1,-1 1 1,3 1-1,21 24-25,-5-5 16,-17-20 9,0 1 0,1-1-1,-1 0 1,0 0 0,1-1-1,-1 1 1,1 0-1,-1-1 1,1 1 0,-1-1-1,1 0 1,-1 0 0,1 0-1,-1 0 1,1-1-1,-1 1 1,1 0 0,-1-1-1,5-1 1,4-3 18,0 1 0,-1-2 1,12-7-1,5-2 34,-6 4-12,-8 5 20,0-1-1,15-4 1,-24 10-53,0 0 0,0 0 0,0 0 0,0 0-1,1 1 1,-1 0 0,0 0 0,0 0 0,0 0 0,0 1 0,0-1 0,5 2 0,-8-1-64,1-1 0,0 1 0,0-1 0,0 1 0,0-1 0,0 0 1,0 0-1,0 0 0,0 0 0,0-1 0,0 1 0,-1 0 0,1-1 0,0 1 0,0-1 0,0 0 0,3-1 0,0-1-89,0-1 0,-1 0 0,1 0 0,5-7 0,1 1 114,13-14-327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3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96 110 12395,'-5'9'2983,"-1"-13"-1022,-6-21-81,7 15-1415,4 8-355,-23-34 504,23 35-614,1 0-1,-1 0 1,1 1-1,-1-1 1,0 0-1,0 0 1,1 0 0,-1 1-1,0-1 1,0 0-1,0 1 1,0-1 0,0 1-1,0-1 1,0 1-1,0-1 1,0 1-1,0 0 1,0-1 0,0 1-1,0 0 1,0 0-1,-1 0 1,1 0-1,0 0 1,0 0 0,0 0-1,0 0 1,0 1-1,0-1 1,0 0 0,0 0-1,-2 2 1,2-1-4,0 0 1,1 0 0,-1 0-1,0 0 1,0 1 0,1-1-1,-1 0 1,1 0 0,-1 1-1,1-1 1,-1 1 0,1-1-1,0 0 1,0 1 0,0-1-1,-1 1 1,2-1 0,-1 1-1,0-1 1,0 0 0,0 1-1,1-1 1,-1 1 0,0-1-1,2 3 1,-1-1-10,0 1-1,1 0 1,0-1 0,-1 1-1,1-1 1,0 1 0,1-1-1,2 4 1,-2-5 3,-1-1 1,1 1-1,0 0 1,-1-1-1,1 0 0,0 0 1,0 0-1,0 0 1,0 0-1,0 0 0,0-1 1,0 1-1,0-1 1,0 0-1,0 0 0,0 0 1,0-1-1,0 1 1,0-1-1,0 1 1,0-1-1,4-2 0,-4 2 15,0 1 1,-1-1-1,1-1 0,0 1 0,-1 0 0,0-1 0,1 1 1,-1-1-1,0 0 0,0 0 0,0 1 0,0-1 0,0-1 0,0 1 1,0 0-1,-1 0 0,1-1 0,-1 1 0,0-1 0,0 1 0,1-1 1,-2 0-1,1 1 0,1-5 0,-2 6-1,0 1 0,0-1 0,0 1 0,0 0 0,0-1 0,0 1 0,0-1-1,0 1 1,0-1 0,0 1 0,0 0 0,0-1 0,0 1 0,0-1 0,-1 1 0,1-1 0,0 1 0,0 0 0,0-1 0,-1 1 0,1 0 0,0-1 0,-1 1-1,1 0 1,0-1 0,0 1 0,-1 0 0,1 0 0,-1-1 0,1 1 0,0 0 0,-1 0 0,1-1 0,0 1 0,-1 0 0,1 0 0,-1 0 0,1 0 0,-1 0-1,1 0 1,0 0 0,-1 0 0,1 0 0,-1 0 0,1 0 0,-1 0 0,1 0 0,0 0 0,-1 0 0,1 0 0,-1 1 0,1-1 0,-1 0 0,-2 1 9,1 0 0,-1 0 1,1 1-1,0-1 1,0 0-1,-1 1 1,1 0-1,-2 1 0,0 2-14,-1 1-1,1-1 1,0 1-1,0 0 0,0 0 1,1 0-1,0 1 1,1-1-1,-1 1 1,1-1-1,0 1 0,1 0 1,-1 0-1,1 0 1,0 8-1,1-14-1,0-1-1,0 1 1,0 0-1,0 0 1,0 0-1,0 0 1,0-1 0,0 1-1,0 0 1,0 0-1,0 0 1,1 0 0,-1-1-1,0 1 1,1 0-1,-1 0 1,0 0-1,1-1 1,-1 1 0,1 0-1,-1-1 1,1 1-1,-1 0 1,1-1-1,0 1 1,-1-1 0,1 1-1,0-1 1,-1 1-1,1-1 1,0 0 0,0 1-1,0-1 1,-1 0-1,1 1 1,0-1-1,0 0 1,0 0 0,-1 0-1,1 0 1,0 0-1,0 0 1,1 0-1,1-1 0,-1 1 0,1-1 0,-1 0 0,0 0-1,1 0 1,-1-1 0,0 1 0,0-1 0,0 1-1,0-1 1,0 0 0,0 1 0,1-3 0,1-2 20,0 1 1,-1-1 0,0 0-1,0 1 1,0-1-1,-1-1 1,0 1 0,0 0-1,1-7 1,-2 9 4,0 1-1,-1-1 1,0 1 0,0-1-1,0 1 1,0-1 0,0 1-1,-1-1 1,1 1 0,-1-1-1,0 1 1,0-1 0,0 1-1,-1 0 1,1 0-1,-1 0 1,0 0 0,-3-5-1,4 7-11,0 0 0,0 0-1,0 0 1,0 0-1,0 0 1,0 1 0,0-1-1,0 0 1,0 0 0,-1 1-1,1-1 1,0 1-1,0-1 1,-1 1 0,1 0-1,0-1 1,-1 1-1,1 0 1,-1 0 0,1 0-1,0 0 1,-3 0-1,2 1-3,-1 0-1,1 0 1,-1 0-1,1 0 1,0 0 0,-1 0-1,1 1 1,0-1-1,0 1 1,0-1-1,-3 4 1,2-2-15,0 0 0,1 0 0,-1 0 0,0 1 0,1-1 0,0 1 0,0 0 1,0 0-1,0 0 0,1 0 0,-1 0 0,1 0 0,0 0 0,0 8 0,1-12 8,0 1 0,0-1 0,0 0 0,0 1 0,0-1 0,0 1 0,0-1 0,0 1 0,0-1 0,0 0 0,0 1 0,1-1-1,-1 1 1,0-1 0,0 0 0,0 1 0,1-1 0,-1 1 0,0-1 0,1 0 0,-1 0 0,0 1 0,1-1 0,-1 0 0,0 1 0,1-1-1,-1 0 1,1 0 0,-1 0 0,0 0 0,1 1 0,-1-1 0,1 0 0,-1 0 0,1 0 0,-1 0 0,1 0 0,-1 0 0,0 0-1,1 0 1,-1 0 0,1 0 0,-1 0 0,1 0 0,-1-1 0,0 1 0,1 0 0,-1 0 0,1 0 0,-1 0 0,0-1 0,1 1 0,0-1-1,21-15-63,-17 11 65,0-1 0,-1 1 0,0-1 0,0 0 0,-1 0 0,0-1 1,0 1-1,0-1 0,0 0 0,-1 1 0,1-10 0,-2 16 2,-1-1 0,0 1 0,0-1-1,0 1 1,0-1 0,0 0 0,1 1 0,-1-1-1,0 1 1,0-1 0,0 1 0,0-1 0,-1 0-1,1 1 1,0-1 0,0 1 0,0-1 0,0 1 0,0-1-1,-1 0 1,1 1 0,0-1 0,-1 1 0,1-1-1,0 1 1,-1 0 0,1-1 0,0 1 0,-1-1 0,1 1-1,-1 0 1,1-1 0,-1 1 0,1 0 0,-1-1-1,1 1 1,-1 0 0,1 0 0,-1 0 0,0-1-1,1 1 1,-1 0 0,1 0 0,-2 0 0,0 0-4,0 1 0,0-1 0,1 1 1,-1-1-1,0 1 0,0 0 0,0-1 0,1 1 0,-1 0 1,1 0-1,-1 1 0,0-1 0,0 1 0,-5 5-129,1-1 0,1 1 0,-8 10 0,11-15 72,1 1 1,-1-1-1,1 1 0,0 0 1,0-1-1,0 1 0,0 0 0,0 0 1,0 0-1,1 0 0,-1 0 1,1 0-1,0 5 0,0-8 51,0 1 0,0-1-1,0 1 1,0-1 0,0 1-1,0-1 1,1 1 0,-1-1 0,0 1-1,0-1 1,0 1 0,1-1-1,-1 0 1,0 1 0,0-1 0,1 1-1,-1-1 1,1 0 0,-1 1-1,0-1 1,1 0 0,-1 1 0,0-1-1,2 1 1,14-6-303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3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24 14019,'-16'30'1184,"11"-22"-971,0 0 1,1 1-1,0-1 1,0 1-1,1 0 0,0 0 1,0 0-1,1 0 1,-2 18-1,7-15-45,5-15-24,4-17 53,-8 10-80,-1 0-1,0-1 0,-1 1 0,-1-1 0,1 0 0,-2 1 1,1-1-1,-2 0 0,1 0 0,-4-16 0,4 26-103,0 0 0,0 1 0,-1-1-1,1 0 1,0 1 0,0-1 0,-1 0 0,1 1 0,0-1 0,-1 1-1,1-1 1,0 1 0,-1-1 0,1 1 0,-1-1 0,1 1-1,-1-1 1,1 1 0,-1-1 0,0 1 0,1 0 0,-1-1-1,1 1 1,-1 0 0,0 0 0,1-1 0,-1 1 0,-1 0 0,1 0 4,-1 0 1,1 1 0,-1-1-1,1 1 1,0-1 0,0 1 0,-1-1-1,1 1 1,0 0 0,0 0 0,-1-1-1,1 1 1,-1 1 0,-3 4 35,0-1 0,0 1 0,0-1 1,-5 11-1,7-10-48,0 0 0,1 0 0,0 1 1,0-1-1,0 1 0,1 0 0,-1 6 0,2-11-8,0-1 0,-1 0 0,1 0 0,1 1 0,-1-1 0,0 0 0,0 1 0,0-1 0,1 0 0,-1 0 0,0 0 0,1 1 0,-1-1 0,1 0-1,-1 0 1,1 0 0,0 0 0,1 1 0,-1-1 0,0-1 0,0 1 0,0-1 0,0 0 0,0 1 0,0-1 0,0 0 0,0 0 0,1 1 0,-1-1 0,0 0-1,0 0 1,0-1 0,0 1 0,1 0 0,-1 0 0,0 0 0,0-1 0,0 1 0,0-1 0,0 1 0,0-1 0,0 1 0,1-2 0,3 0 2,0-1 1,0 0-1,-1 0 1,0-1-1,0 0 1,0 1 0,0-1-1,0-1 1,-1 1-1,1 0 1,-1-1 0,0 0-1,-1 0 1,1 0-1,-1 0 1,0 0-1,0 0 1,-1 0 0,1-1-1,-1 1 1,0-8-1,-1 12 5,1 0-1,-1 0 0,0 0 0,0 0 1,0 0-1,0 0 0,-1 0 1,1 0-1,0 0 0,0 0 0,0 1 1,-1-1-1,1 0 0,0 0 1,-1 0-1,1 0 0,-2-1 1,2 2-2,-1 0 0,1-1 1,-1 1-1,1 0 1,0 0-1,-1-1 1,1 1-1,-1 0 1,0 0-1,1 0 0,-1 0 1,1 0-1,-1 0 1,1 0-1,-1 0 1,1 0-1,-1 0 1,1 0-1,-1 0 0,1 0 1,-1 0-1,0 1 1,-2 0 4,0 0 0,0 1 0,1-1 0,-1 1 0,1 0 0,-1 0 0,1 0 0,0 0 0,-4 4 0,1 0 30,0 1 1,1 1 0,0-1 0,0 1 0,0 0 0,1 0 0,-3 10 0,5-15 6,0 0 0,0 0 1,0 0-1,1-1 1,-1 1-1,1 0 0,0 0 1,0 0-1,0 0 0,0 0 1,1 0-1,-1 0 1,1 0-1,-1 0 0,1 0 1,0 0-1,0 0 1,1 0-1,-1-1 0,0 1 1,1-1-1,0 1 1,2 3-1,16 2 179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1330 220 13131,'-74'-43'916,"-86"-48"99,122 72-866,-1 1 0,-54-15 0,73 28-134,1 1 1,-1 1 0,0 1 0,-1 0 0,1 2 0,0 1 0,0 0-1,0 1 1,0 1 0,0 1 0,0 1 0,1 1 0,0 0 0,-31 16-1,5 1 24,0 3 0,2 1-1,1 2 1,-63 58-1,77-60-6,0 1 0,2 1-1,1 1 1,1 1-1,2 1 1,1 1 0,-22 49-1,25-39 0,1 0-1,2 2 1,2 0 0,2 0 0,-9 82-1,16-70-51,2 0-1,3 0 1,2 0 0,2-1-1,4 1 1,1-2-1,3 1 1,3-1 0,2-1-1,45 95 1,-47-117-27,2-1 1,1-1-1,2-1 1,0 0-1,2-1 0,1-2 1,30 26-1,-37-38 18,0-1 0,2 0 1,0-1-1,0-1 0,1 0 0,0-2 0,0-1 0,1 0 0,1-1 0,-1-2 0,1 0 0,34 3 0,-30-6 0,1-2-1,-1-1 0,0-1 0,0-1 1,0-1-1,0-2 0,-1 0 0,1-2 0,30-13 1,-27 7-1,-1-1 1,0-1 0,-1-2 0,0 0 0,-2-2-1,0-1 1,27-30 0,-17 13 12,-2-3 0,-1 0 0,-2-2 0,-2-1 0,-2-2 0,-2 0 0,-2-1 0,-2-2 0,17-61 0,-28 75 51,-2-1 0,0 1-1,-3-1 1,-1 0 0,-1-1-1,-3 1 1,0 0 0,-3 0-1,-1 0 1,-1 1 0,-2-1 0,-2 1-1,-1 1 1,-18-40 0,10 36 3,-3 1 0,-1 1 0,-1 1 0,-2 1 1,-60-61-1,66 74-52,1 0 1,-28-41-1,14 9-36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43 13395,'0'-2'178,"0"0"-1,0 0 1,0 0 0,0 0 0,0 0 0,-1 0-1,1 0 1,-1 0 0,1 0 0,-1 0-1,0 1 1,0-1 0,0 0 0,0 0 0,0 1-1,0-1 1,-1 0 0,-1-1 0,2 2-115,0 0 0,-1 1 0,1-1 0,0 1 0,-1-1 0,1 1 0,-1 0 0,1-1 0,0 1 0,-1 0 0,1 0 1,-1 0-1,1 0 0,-1 0 0,1 0 0,0 0 0,-1 1 0,1-1 0,-1 0 0,1 1 0,0-1 0,-1 1 0,1-1 0,0 1 0,0 0 0,-1 0 1,0 0-1,-8 7-28,0-1-1,0 2 1,0-1 0,1 1 0,1 1 0,0-1 0,0 1 0,1 1-1,-7 11 1,0 5-63,1 0 0,-17 48 0,24-60-12,1 0 1,1 1-1,0 0 1,2 0 0,-1 0-1,2 0 1,0 0-1,2 23 1,-1-37 30,0 0 1,1 0-1,-1 1 0,1-1 1,-1 0-1,1 0 1,0 0-1,0-1 0,-1 1 1,1 0-1,1 0 0,-1 0 1,0-1-1,0 1 1,1 0-1,-1-1 0,1 1 1,2 1-1,-3-2 7,1-1 0,0 1 0,-1 0 1,1-1-1,0 0 0,-1 1 0,1-1 0,0 0 0,-1 0 0,1 0 1,0 0-1,0 0 0,-1 0 0,1 0 0,0-1 0,-1 1 0,4-2 0,-1 1 43,0-1-1,0 0 1,0 0-1,-1 0 1,1-1-1,-1 1 0,1-1 1,-1 0-1,0 0 1,0 0-1,0 0 0,-1-1 1,1 1-1,-1-1 1,0 0-1,4-6 0,-6 9-13,1-2 33,0 0 1,0 1-1,0-1 0,0 0 1,0 0-1,-1 0 1,1 1-1,-1-1 0,0 0 1,0 0-1,0 0 1,0 0-1,-1 0 0,1 0 1,-1 1-1,0-1 1,1 0-1,-1 0 1,0 1-1,-2-4 0,3 7-95,1-1-1,-1 1 0,0-1 0,1 1 1,-1-1-1,0 0 0,1 1 0,-1-1 0,1 0 1,-1 1-1,1-1 0,-1 0 0,1 1 1,-1-1-1,1 0 0,0 0 0,-1 0 1,1 0-1,-1 1 0,1-1 0,-1 0 1,1 0-1,0 0 0,-1 0 0,2 0 1,16-9-420,20-26 510,-23 20 254,-15 15-301,0 0 0,1 0 0,-1 0 0,0 0 0,0 0 1,0 0-1,1 0 0,-1 0 0,0 0 0,0 1 0,0-1 0,1 0 0,-1 0 0,0 0 0,0 0 0,0 0 0,1 1 0,-1-1 0,0 0 0,0 0 1,0 0-1,0 1 0,0-1 0,0 0 0,0 0 0,1 0 0,-1 1 0,0-1 0,0 0 0,0 0 0,0 1 0,0-1 0,0 0 0,0 0 0,0 0 1,0 1-1,0-1 0,0 0 0,0 0 0,0 1 0,0-1 0,-1 0 0,2 12 63,-8 123-960,8-125 149,3-8 183,8-16-140,10-29 52,-5 7 218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5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18 230 12435,'-4'15'748,"-7"31"280,10-42-928,1 0 0,-1-1 0,1 1 0,0 0 0,0 0 0,0 0 0,1-1 0,-1 1 0,2 5 0,-1-9-89,-1 1-1,0-1 1,1 1-1,-1-1 0,1 1 1,-1-1-1,0 1 1,1-1-1,-1 0 1,1 1-1,0-1 1,-1 0-1,1 1 0,-1-1 1,1 0-1,-1 0 1,1 1-1,0-1 1,-1 0-1,1 0 1,0 0-1,-1 0 0,1 0 1,-1 0-1,1 0 1,0 0-1,-1 0 1,1 0-1,0 0 1,-1 0-1,1-1 0,-1 1 1,1 0-1,0 0 1,-1-1-1,1 1 1,-1 0-1,1-1 1,-1 1-1,1 0 0,0-2 1,23-16 90,-24 18-101,29-27 45,-20 17-75,1 1 1,0 0-1,0 0 1,17-9 0,-27 18 21,1-1 0,-1 1 1,1 0-1,-1 0 1,0-1-1,1 1 0,-1 0 1,1 0-1,-1 0 0,0-1 1,1 1-1,-1 0 1,1 0-1,-1 0 0,1 0 1,-1 0-1,1 0 0,-1 0 1,0 0-1,1 0 1,-1 0-1,1 0 0,-1 1 1,1-1-1,-1 0 1,0 0-1,1 0 0,-1 0 1,1 1-1,-1-1 0,1 1 1,1 13-141,-11 25-3,8-34 118,-2 5 3,-6 27-473,9-36 482,0-1 1,0 0-1,0 0 1,0 1 0,0-1-1,0 0 1,0 0-1,0 1 1,0-1 0,0 0-1,0 1 1,0-1-1,0 0 1,0 0 0,0 1-1,0-1 1,1 0-1,-1 0 1,0 1 0,0-1-1,0 0 1,0 0-1,1 0 1,-1 1 0,0-1-1,0 0 1,0 0-1,1 0 1,-1 0 0,0 1-1,0-1 1,1 0-1,-1 0 1,0 0 0,1 0-1,0 0-74,1 0 0,-1-1 0,0 1 0,1-1 0,-1 1 0,0-1 0,0 0 0,1 0 0,-1 1 0,0-1-1,0 0 1,1-2 0,22-19-424,-1-1 1,-1-1-1,-1-2 0,23-37 0,61-118 3072,-155 294-257,20-41-2051,19-49-163,2-4 10,0 1 0,1 0 0,1 0 0,-6 29 0,13-48-83,0 0-1,0 0 0,-1-1 1,1 1-1,0 0 0,0 0 1,0 0-1,0-1 0,0 1 1,0 0-1,0 0 0,0 0 1,0-1-1,1 1 0,-1 0 1,0 0-1,0-1 0,1 1 1,-1 0-1,1 0 0,-1-1 1,0 1-1,2 1 0,-2-2-1,1 0-1,0 0 1,-1 0-1,1 0 1,0 0-1,-1 0 0,1 0 1,0-1-1,0 1 1,-1 0-1,1 0 1,-1 0-1,1-1 0,0 1 1,-1 0-1,1-1 1,-1 1-1,1-1 1,0 1-1,0-1 0,27-29 214,-17 13-98,10-13 68,-20 28-176,1 1 0,-1-1 1,0 1-1,1-1 0,-1 1 0,1 0 0,0 0 0,-1 0 0,1 0 0,0 0 0,0 0 0,0 0 0,2-1 1,-2 2-15,-1 0 0,0 0 1,1 0-1,-1 1 0,0-1 1,1 0-1,-1 0 0,0 1 1,1-1-1,-1 1 0,0-1 1,0 1-1,0 0 0,1-1 1,-1 1-1,0 0 0,1 1 1,-1-2-3,0 1 1,0 0-1,0 0 0,0 0 1,0-1-1,0 1 1,1-1-1,-1 1 0,0-1 1,0 1-1,0-1 1,1 1-1,-1-1 0,0 0 1,1 0-1,-1 0 1,0 0-1,1 0 0,-1 0 1,0 0-1,0 0 1,3-1-1,0-1 50,0 0-1,-1-1 1,1 1 0,-1-1 0,0 0-1,1 0 1,-1 0 0,-1 0-1,1 0 1,0-1 0,2-3 0,4-5 171,-9 12-211,0-1 0,0 1 0,0 0 0,1 0-1,-1-1 1,0 1 0,0 0 0,0 0 0,0 0 0,0-1 0,1 1-1,-1 0 1,0 0 0,0 0 0,0 0 0,1 0 0,-1-1 0,0 1-1,0 0 1,1 0 0,-1 0 0,0 0 0,0 0 0,1 0 0,-1 0 0,0 0-1,0 0 1,0 0 0,1 0 0,-1 0 0,0 0 0,0 0 0,1 0-1,-1 0 1,0 0 0,0 0 0,1 0 0,-1 0 0,0 1 0,0-1 0,1 0-1,-1 0 1,0 0 0,0 0 0,6 15 109,-2 21-114,-4-34 7,1 16-12,3 41-51,-4-54 54,1 0 0,0 0 0,1 0 0,-1 0 0,1 0 0,0 0 0,0 0 0,3 5-1,-5-10 5,1 1 0,-1-1 0,0 1 0,1-1 0,-1 0 0,1 1 0,-1-1 1,0 1-1,1-1 0,-1 0 0,1 0 0,-1 1 0,1-1 0,-1 0 0,1 0 0,-1 1 0,1-1 0,0 0 0,-1 0 0,1 0 0,-1 0 0,1 0 0,-1 0 0,1 0 0,-1 0 0,1 0 0,0 0 0,-1 0 0,1 0 0,-1-1 0,1 1 0,-1 0 0,1 0 0,-1 0 0,1-1 0,-1 1 0,1 0 0,-1-1 0,1 1 0,-1 0 0,0-1 0,1 1 0,-1-1 0,1 1 0,-1-1 0,0 1 0,0 0 0,1-1 0,-1 1 0,0-2 0,16-26 257,-12 18-131,0-1 0,-1 0 1,0 0-1,-1-1 0,0 1 0,-1 0 1,0-1-1,-1 1 0,0 0 0,-1-1 1,-3-16-1,5 30-171,0-1 0,1 1 1,-1-1-1,1 0 0,-1 1 0,1-1 1,-1 0-1,1 0 0,0 0 0,-1 0 1,1 0-1,0 0 0,0-1 1,0 1-1,2 0 0,4 1-110,-1 0 1,0 0-1,15 1 0,-4-3-58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1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21 13843,'9'-6'461,"16"-8"2229,-24 14-2658,-1 0 0,0 0-1,0 0 1,0-1 0,1 1-1,-1 0 1,0 0 0,0 1-1,0-1 1,0 0 0,1 0-1,-1 0 1,0 0 0,0 0-1,0 0 1,0 0 0,1 0 0,-1 0-1,0 0 1,0 0 0,0 0-1,0 0 1,0 1 0,1-1-1,-1 0 1,0 0 0,0 0-1,0 0 1,0 0 0,0 1-1,0-1 1,0 0 0,0 0 0,0 0-1,0 0 1,1 1 0,-1-1-1,0 0 1,0 0 0,0 0-1,0 1 1,-4 16 760,-18 37-564,-1-1-1,-3-1 0,-2-1 0,-2-2 0,-61 77 0,83-117-451,0 0-1,0 0 1,-1-1-1,-12 9 0,10-12-354,7-10 191,12-22-126,8-10-30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15203,'-1'0'51,"0"0"-1,0 1 1,0 0-1,1-1 0,-1 1 1,0-1-1,0 1 1,1 0-1,-1 0 1,0-1-1,1 1 1,-1 0-1,1 0 1,-1 0-1,1 0 0,-1 0 1,1-1-1,0 1 1,-1 0-1,1 0 1,0 0-1,0 0 1,0 0-1,0 2 0,0-2-17,0 1-1,1-1 0,0 1 0,-1-1 0,1 1 0,0-1 0,-1 0 0,1 1 1,0-1-1,0 0 0,0 0 0,0 0 0,1 0 0,0 1 0,4 3-54,-1-2 0,1 1 0,0-1 0,0 1 0,0-2 0,9 4 0,-3-3-157,0 0 0,0-1 0,0 0 0,13-1 0,-19 0 157,1-2 1,-1 1 0,0 0 0,0-1 0,0 0-1,0-1 1,0 1 0,0-1 0,9-5 0,-19 10 931,0-2-720,1 1 0,-1 0 1,1 0-1,0 1 1,0-1-1,0 1 0,0 0 1,0 0-1,-2 3 1,1-1-134,1 0 0,0 1 0,0-1 0,0 0 1,1 1-1,0 0 0,0-1 0,0 1 0,1 0 0,0 0 1,0 0-1,1 0 0,-1 0 0,1 0 0,0 0 1,2 9-1,0-7-200,0-1 0,0 1 0,1-1 0,0 0 0,0 0 0,1 0 1,0 0-1,0 0 0,1-1 0,0 0 0,0 0 0,8 8 0,-7-9-76,0 0-129,0 1 0,0 0 0,-1 0 0,6 8 0,-10-13 340,-1 0 1,1-1 0,-1 1-1,1 0 1,-1 0 0,1-1 0,-1 1-1,0 0 1,1 0 0,-1 0-1,0-1 1,0 1 0,1 0-1,-1 0 1,0 0 0,0 0 0,0 0-1,0 0 1,0-1 0,0 1-1,0 0 1,-1 0 0,1 0-1,0 0 1,0-1 0,-1 1 0,1 0-1,0 0 1,-1 0 0,1-1-1,-1 1 1,1 0 0,-1-1-1,0 1 1,1 0 0,-1-1 0,1 1-1,-1-1 1,0 1 0,0-1-1,1 1 1,-1-1 0,0 1-1,0-1 1,0 0 0,1 1 0,-1-1-1,0 0 1,-1 0 0,-6 2 174,1-1 1,0 0-1,-1-1 1,1 0 0,0 0-1,-1 0 1,1-1 0,0 0-1,-12-4 1,13 4-114,1-1 0,-1 1 1,0-2-1,1 1 0,-1 0 1,1-1-1,0 0 0,0 0 0,0-1 1,0 0-1,0 1 0,-4-7 0,7 8-26,1 0-1,0-1 0,-1 1 0,1-1 0,0 0 0,0 1 0,0-1 0,0-4 0,-2-26 175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 15819,'0'-1'49,"0"1"1,1 0-1,-1-1 0,0 1 0,1 0 0,-1 0 0,0-1 0,1 1 0,-1 0 0,0 0 1,1-1-1,-1 1 0,1 0 0,-1 0 0,0 0 0,1 0 0,-1 0 0,1 0 0,-1 0 1,0 0-1,1 0 0,-1 0 0,1 0 0,-1 0 0,1 0 0,-1 0 0,0 0 0,1 0 0,-1 0 1,1 0-1,-1 1 0,1-1 0,6 15 825,-3 34-69,-3-35-402,-1-14-400,22 237 1429,-14-182-2194,2-1 0,23 70 0,-32-115-20,-4-7 273</inkml:trace>
  <inkml:trace contextRef="#ctx0" brushRef="#br0" timeOffset="1">0 518 12987,'6'1'952,"0"-1"-840,-2-6-40,-1 2 200,-3-2-64,0 4-88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1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15011,'0'0'1465,"3"3"-841,3-2-200,11-1 776,4-2-240,11-4-248,-1 0-128,8 0-215,-5 1-153,-1 0-608,-4 2-337,-6 3 609,-3 2-160,-7-2-104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1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16 13995,'0'0'158,"1"-1"-1,-1 1 1,1-1 0,-1 0-1,1 0 1,-1 1-1,1-1 1,-1 0 0,0 0-1,1 1 1,-1-1 0,0 0-1,0 0 1,0 0-1,0 1 1,1-1 0,-1 0-1,0-1 1,-1 2-70,1 0 0,-1 0 1,1 0-1,-1 0 0,1 0 0,-1 0 0,1-1 0,0 1 0,-1 1 1,1-1-1,-1 0 0,1 0 0,-1 0 0,1 0 0,-1 0 1,1 0-1,-1 0 0,1 1 0,0-1 0,-1 0 0,1 0 1,-1 1-1,-34 21 1463,32-21-1561,-2 3 38,-107 77 467,90-64-415,1 1 0,-36 41 0,52-53-87,0 0 0,1 1 0,0-1-1,-7 15 1,10-20 0,1 0 1,-1 1-1,1-1 0,-1 1 0,1-1 0,-1 0 0,1 1 0,0-1 0,0 1 0,0-1 0,0 1 0,0 0 0,0-1 0,0 1 1,0-1-1,1 0 0,-1 1 0,0-1 0,1 1 0,-1-1 0,1 1 0,0-1 0,0 0 0,-1 1 0,1-1 0,0 0 0,0 0 0,0 0 1,0 0-1,0 0 0,0 0 0,2 2 0,11 3-60,-1 0 0,1 0 0,0-1 0,1-1 0,-1 0 0,28 3 0,31 9-60,-67-14 125,0 0 0,0 1-1,0 0 1,0 0 0,-1 1 0,1-1 0,-1 1 0,0 0 0,0 1 0,0-1 0,6 8 0,-10-10 1,0-1 1,0 1 0,0 0 0,0 0-1,0 0 1,0-1 0,0 1 0,-1 0-1,1 0 1,-1 0 0,0 0-1,1 0 1,-1 0 0,0 0 0,0 0-1,0 4 1,-1-4 1,0 0 1,0 0-1,0 1 0,0-1 0,0 0 1,0 0-1,0 0 0,-1 0 0,1-1 1,-1 1-1,0 0 0,1-1 1,-1 1-1,0-1 0,0 1 0,0-1 1,-4 2-1,0 0 19,-1 0 0,1 0-1,-1-1 1,0 0 0,0 0 0,0-1 0,-1 0-1,1 0 1,0-1 0,0 1 0,-1-2-1,1 1 1,-8-2 0,1-1-208,0 0 0,1 0-1,0-1 1,0-1 0,-23-11 0,32 14-14,1 0-99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2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11162,'1'1'305,"0"1"1,0 0-1,0-1 0,-1 1 0,1 0 0,-1-1 0,1 1 0,-1 0 0,0 0 0,1 0 1,-1-1-1,0 1 0,0 0 0,-1 2 0,1-3-225,-2 46 1555,-15 77 0,6-52-1170,-34 380 134,36-166-3531,13-327 2100,0 12 310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 14955,'15'-7'1451,"-15"7"-1421,0 0 0,0 0 0,0 0 0,1 0 0,-1 0 0,0 0 0,0 0 0,0 0 0,0 0 0,1 0 0,-1 0 0,0 0 0,0 0 0,0 0-1,0 0 1,1 0 0,-1 0 0,0 0 0,0 0 0,0 0 0,0 0 0,0 0 0,1 0 0,-1 1 0,0-1 0,0 0 0,0 0 0,0 0 0,0 0 0,0 0 0,1 0 0,-1 1 0,0-1 0,0 0 0,0 0 0,0 0 0,0 0 0,0 0 0,0 1 0,0-1 0,0 0 0,0 3 142,-1 1-1,0-1 1,0 0 0,0 0 0,0 0-1,0 0 1,-2 3 0,-14 31 318,-32 71-211,-67 108 0,107-204-655,9-12 362,0 0-1,0 0 0,0 0 1,0 0-1,0-1 0,0 1 1,0 0-1,0 0 1,0 0-1,0 0 0,0 0 1,0 0-1,0 0 0,0 0 1,0 0-1,0 0 1,0 0-1,0 0 0,0 0 1,0 0-1,0 0 0,0 0 1,0 0-1,-1 0 1,1 0-1,0 0 0,0 0 1,0 0-1,0 0 0,0 0 1,0 0-1,0 0 1,0 0-1,0 0 0,0 0 1,0 0-1,0 0 0,0 0 1,0 0-1,0 0 1,0 0-1,0 0 0,0 0 1,-1 0-1,1 0 0,0 0 1,0 0-1,0 0 0,0 0 1,0 0-1,0 0 1,0 0-1,0 0 0,0 0 1,0 0-1,0 0 0,0 0 1,0 0-1,8-23-1104,39-77-838,72-115 0,-114 207 2016,-4 5 8,1 0 1,0-1 0,1 1 0,-1 0-1,0 1 1,1-1 0,0 0 0,-1 1-1,6-4 1,-8 6-46,0 0-1,0 0 1,0 0-1,1 0 0,-1-1 1,0 1-1,0 0 1,1 0-1,-1 0 1,0 0-1,0 0 1,1 0-1,-1 0 1,0 0-1,0 0 1,1 0-1,-1 0 1,0 0-1,0 0 1,0 1-1,1-1 1,-1 0-1,0 0 0,0 0 1,1 0-1,-1 0 1,0 0-1,0 1 1,0-1-1,0 0 1,1 0-1,-1 0 1,0 0-1,0 1 1,5 11 471,-2 16 149,-3-26-559,0 142 1640,0-6-1019,1-116-941,1 1-1,2-1 1,0 0 0,9 24-1,-14-50-253,-5-8 137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2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14355,'0'-3'1296,"5"3"-848,4 3-184,7 0 569,2 0-201,4-3-408,5 0-376,2-2 224,-1-6-64,1-8-104</inkml:trace>
  <inkml:trace contextRef="#ctx0" brushRef="#br0" timeOffset="1">481 0 14507,'5'12'1272,"-5"11"-896,-5 3-168,-4 5 609,-1 6-433,2 4-384,-1-1-136,2 0-296,0-4-152,-2-9 383,2-6-135,0-2-104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4:2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16307,'0'-1'89,"1"-1"0,-1 0 0,0 1 0,0-1 0,1 1 0,-1-1-1,1 1 1,0-1 0,-1 1 0,1-1 0,0 1 0,0-1 0,0 1-1,0 0 1,0 0 0,0-1 0,0 1 0,0 0 0,1 0 0,-1 0-1,0 0 1,1 0 0,-1 1 0,1-1 0,-1 0 0,1 1 0,-1-1-1,1 1 1,2-1 0,6-2 183,-1 2 0,1-1-1,17 1 1,-21 1-104,24-1-67,1 1-1,-1 2 0,1 1 1,-1 1-1,0 2 1,0 0-1,-1 3 0,0 0 1,0 2-1,33 17 1,-56-24-100,0 0 0,0 0 0,0 0 1,0 1-1,-1 0 0,0 0 0,0 1 1,0-1-1,-1 1 0,7 10 1,-9-12-2,0 1 1,0-1-1,0 1 1,-1-1-1,0 1 1,0-1-1,0 1 1,0 0 0,-1 0-1,1 0 1,-1-1-1,-1 1 1,1 0-1,-1 0 1,1 0-1,-1-1 1,-2 7 0,-2 0 14,0 0 1,-1 0-1,0 0 1,0-1 0,-1 0-1,0 0 1,-1-1 0,0 0-1,-1 0 1,0-1 0,0 0-1,-13 8 1,5-4 23,0-1 0,-1-2 0,0 1 0,-1-2 0,0-1 0,-31 9 0,39-14-156,0 0 1,0 0 0,0-1 0,-20 0 0,26-2 72,0 1 0,0-1 0,0 0 0,0 0 0,0 0-1,0-1 1,0 1 0,0-1 0,1-1 0,-1 1 0,1-1 0,-7-4 0,-10-14-199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1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8169 1 11178,'8'28'367,"-2"0"-1,0 1 1,-2 0 0,1 47-1,-5-64-288,0 0 0,-1 1-1,-1-1 1,0 0 0,-1 0-1,0 0 1,0 0 0,-2-1-1,1 1 1,-1-1 0,-1 0 0,0-1-1,-13 18 1,3-11 56,-1 0-1,0 0 1,-34 23-1,-65 36 265,95-63-339,-89 51 9,-1-5 1,-4-5-1,-180 58 1,94-53-237,-277 46-1,-236-7-230,-5-65 246,100-57 101,4-26 67,-868-142-551,1041 135 452,358 52 74,0 4 0,0 3 1,-107 17-1,85 2 27,1 3-1,1 6 1,-118 50-1,99-27 75,3 6-1,-133 88 0,180-99 17,2 3-1,2 3 0,2 3 0,3 3 1,-60 72-1,116-122-105,1-2 3,0 1 0,0 0 0,1 0 0,0 1 0,-4 10 0,7-3-29,9-11-14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16187,'-3'0'61,"-1"0"0,1 1-1,-1-1 1,1 1-1,-1 0 1,1 0-1,-1 0 1,1 0 0,0 0-1,0 1 1,-1 0-1,1-1 1,0 1-1,-4 4 1,3-2-31,-1 1-1,1-1 1,0 1-1,0 0 1,1 1-1,-1-1 1,-3 9 0,-2 8-60,1 1-1,1 0 1,-6 32 0,9-35 98,-60 324-157,-37 148 176,74-409-59,-6 23-14,33-104-17,-1 1 0,1-1 1,-1 0-1,1 1 0,0-1 1,-1 0-1,1 1 0,1-1 1,-1 5-1,0-6 1,1-1 1,-1 0-1,0 1 0,0-1 1,0 0-1,1 1 1,-1-1-1,0 0 0,0 1 1,1-1-1,-1 0 1,0 1-1,1-1 0,-1 0 1,0 0-1,1 1 1,-1-1-1,0 0 0,1 0 1,-1 0-1,0 0 1,1 0-1,-1 1 0,1-1 1,-1 0-1,0 0 1,1 0-1,-1 0 0,1 0 1,-1 0-1,0 0 1,1 0-1,0-1 0,5-1-8,1 0 0,-1-1-1,0 0 1,-1-1-1,11-6 1,264-166-357,-189 122 330,-1 1-3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2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2076 15 13955,'0'0'48,"0"-1"0,-1 0 0,1 1 0,0-1 0,0 1 0,0-1 0,0 1 0,0-1 0,0 1 0,-1-1 0,1 1 0,0-1 0,0 1 0,-1 0 0,1-1 0,0 1 0,-1-1 0,1 1 0,-1 0 0,1-1 0,0 1 0,-1 0 0,1-1 0,-1 1 0,1 0 0,-1-1 0,-19-2 470,-28 10-451,37-4 36,-1251 242 1600,1259-245-1703,-277 42 358,216-37-25,1-4 0,-91-9 0,113 3-19,-45-11 0,85 16-307,0 0-1,0 0 1,0 1 0,-1-1-1,1 0 1,0 1 0,0-1-1,0 1 1,0 0 0,0-1 0,0 1-1,0 0 1,0 0 0,0-1-1,0 1 1,0 0 0,0 0-1,0 0 1,1 0 0,-1 0 0,0 0-1,1 0 1,-1 1 0,1-1-1,-1 0 1,1 0 0,-1 2-1,-9 27-1327,23-71 885,-1 11 135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14019,'-10'10'713,"1"0"0,0 0 0,1 1 1,0 0-1,1 0 0,-11 21 0,8-10-246,1 0 1,-11 46 0,13-34-125,2 0 0,1 1 1,1 66-1,6-36-400,14 76 0,-16-136 23,5 28-107,-6-32 125,1 1 1,-1-1 0,0 0 0,0 0 0,1 0 0,-1 0 0,1 0 0,-1 0-1,1 0 1,-1 0 0,1 0 0,-1 0 0,1 0 0,0 0 0,0-1 0,0 1 0,-1 0-1,1 0 1,0-1 0,0 1 0,0 0 0,2 0 0,-3-1 4,1 0 0,-1 0 1,1-1-1,-1 1 0,1 0 0,-1 0 1,1-1-1,-1 1 0,1 0 0,-1 0 1,1-1-1,-1 1 0,1-1 1,-1 1-1,1 0 0,-1-1 0,0 1 1,1-1-1,-1 1 0,0-1 0,0 1 1,1-1-1,-1 1 0,0-2 0,7-15-144,-1-10 66,-1 1 0,-1-1 0,0-36 0,-6-82 7,1 132 97,1 7 0,0 1-1,0-1 0,-1 1 0,0-1 1,0 0-1,0 1 0,0-1 1,-1 1-1,0 0 0,-3-6 0,15 42 241,-2-19-239,0 0-1,0-1 1,1 0 0,0 0-1,1-1 1,18 16 0,-24-24-30,0 1 1,0 0 0,0-1 0,0 0 0,1 0 0,-1 0 0,0 0 0,1-1 0,0 0-1,7 1 1,-8-1 2,-1-1 0,0-1-1,0 1 1,0 0 0,0-1-1,0 0 1,0 1-1,0-1 1,-1-1 0,1 1-1,0 0 1,0 0 0,-1-1-1,1 0 1,-1 0-1,1 1 1,-1-1 0,3-4-1,0 1 8,-1 0 0,0 0 0,-1-1 0,1 0 0,-1 0-1,0 0 1,0 0 0,-1 0 0,1 0 0,-2-1 0,1 1 0,-1-1-1,0 0 1,0 1 0,-1-1 0,1 0 0,-2-9 0,1 16 10,0-1 1,0 1-1,0-1 1,0 1-1,0 0 0,0-1 1,0 1-1,0-1 1,0 1-1,0-1 1,0 1-1,0 0 1,0-1-1,0 1 1,-1-1-1,1 1 1,0-1-1,0 1 0,0 0 1,-1-1-1,1 1 1,0 0-1,-1-1 1,1 1-1,0 0 1,0-1-1,-1 1 1,1 0-1,-1 0 1,1-1-1,0 1 0,-1 0 1,1 0-1,-1 0 1,1 0-1,0 0 1,-1-1-1,1 1 1,-1 0-1,1 0 1,-1 0-1,1 0 1,0 0-1,-1 0 0,1 0 1,-1 0-1,1 0 1,-1 1-1,1-1 1,0 0-1,-1 0 1,1 0-1,-1 0 1,1 1-1,-1-1 0,-1 2 33,0-1 0,1 1 0,-1-1 0,0 1-1,1 0 1,-1-1 0,1 1 0,0 0-1,0 0 1,-2 3 0,1 2 39,-1 1-1,1 0 1,0-1 0,1 1 0,0 0-1,0 0 1,1 0 0,0 0 0,0 0-1,3 13 1,-2-18-54,-1 0-1,1 0 1,0 1-1,0-1 1,0 0-1,1 0 1,-1 0-1,1-1 1,0 1-1,0 0 1,0-1-1,3 5 0,-3-6-15,0 0 0,0 1 0,0-1-1,0 0 1,0 0 0,0 0 0,0 0-1,0-1 1,0 1 0,0-1 0,1 1-1,-1-1 1,0 0 0,0 1-1,1-1 1,-1-1 0,0 1 0,0 0-1,0 0 1,3-1 0,0-1-12,-1 1 0,1-1 1,-1 0-1,1 0 0,-1 0 0,0 0 1,0-1-1,0 0 0,0 0 1,-1 0-1,7-6 0,1-4-165,18-27 1,-20 28 4,-20 53-496,9-35 655,-20 77-867,20-75 791,1-1 0,0 1 0,0-1 0,1 1 0,0-1-1,0 1 1,1 0 0,3 13 0,6 0-163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2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35 11530,'3'-3'585,"1"-1"-1,-1 0 0,0 0 1,-1 0-1,1 0 0,3-8 1,-18 16 1915,-194 176-268,85-72-2195,100-90-21,-27 24-1,45-38-16,-1 0 0,0 0 0,1 0 0,-1 1 0,1-1 0,0 1 0,1 0 0,-3 6 0,5-10 1,-1-1-1,1 1 0,0 0 0,0-1 0,0 1 0,0-1 1,0 1-1,0 0 0,0-1 0,0 1 0,0 0 1,0-1-1,0 1 0,0 0 0,1-1 0,-1 1 0,0-1 1,0 1-1,1-1 0,-1 1 0,0 0 0,1-1 1,-1 1-1,0-1 0,1 1 0,-1-1 0,1 1 0,-1-1 1,1 0-1,-1 1 0,1-1 0,-1 0 0,1 1 1,-1-1-1,1 0 0,1 1 0,24 4-13,-24-5 14,70 5-54,114-9 0,-116 0-846,121 9 0,-140 4 257,-39-12 206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5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660 134 7970,'3'-7'178,"-1"0"1,0 0 0,0 0 0,-1 0 0,0 0-1,0 0 1,-1 0 0,0-12 0,0 17-111,-1-1 1,1 1 0,-1-1 0,0 1-1,0-1 1,0 1 0,0-1 0,0 1-1,0 0 1,-1 0 0,1-1 0,-1 1-1,0 0 1,1 0 0,-1 1 0,0-1-1,0 0 1,0 0 0,0 1 0,-1 0-1,1-1 1,0 1 0,-1 0 0,1 0 0,-1 0-1,1 0 1,-3 0 0,-6-1 135,1 0 1,-1 1-1,1 0 1,-1 1-1,1 0 1,-1 0-1,0 1 1,1 1-1,-1 0 1,-15 5 0,3 1 54,0 1 0,1 0 1,-34 21-1,33-15-161,0 0 1,1 2-1,0 1 0,2 0 1,0 2-1,-32 41 0,31-31-55,1 1 0,1 0 0,2 1 0,-23 62 0,23-44-33,3 2 0,2-1 1,2 1-1,2 1 0,3 0 0,2 0 0,5 73 0,1-99-4,0 0-1,1-1 1,2 1-1,1-1 1,15 39-1,-17-53-6,1 1 0,0-1 0,1-1 0,0 1 0,0-1 0,2-1 0,-1 1 0,1-1 0,1-1 0,0 0 0,0 0 0,23 14 0,-26-19 0,1 0 1,0-1-1,0 0 0,0-1 0,1 0 0,-1 0 0,0 0 0,1-1 1,0-1-1,-1 1 0,1-1 0,-1-1 0,1 0 0,-1 0 0,12-3 0,1-2 0,-1-1-1,0-1 0,0 0 1,-1-2-1,19-11 0,-1-3 6,-1-2 0,-1-1 0,-1-2-1,34-38 1,106-142-9,-139 161-60,-1-1 0,-3-1 0,30-67 0,-51 94 11,0-1-1,-2 0 1,-1 0-1,-1-1 1,0 1-1,-2-1 1,-1 0-1,-2-1 1,0 1-1,-3-29 1,1 44 24,-1 0 1,0 1-1,0-1 0,-1 1 1,0 0-1,0 0 1,-1 0-1,0 0 0,-1 1 1,0-1-1,-1 1 1,1 1-1,-12-13 0,9 13 13,-1-1-1,0 2 1,0-1-1,-1 1 1,0 0-1,0 1 1,0 0 0,0 1-1,-1 0 1,0 1-1,-13-3 1,5 2 79,1 2 1,-1 0 0,0 1 0,0 1 0,0 0-1,0 2 1,1 0 0,-1 1 0,1 1-1,-1 1 1,-18 7 0,13-2 220,0 1-1,0 1 1,1 1-1,1 1 1,0 1 0,1 1-1,-26 25 1,0 9 253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14155,'0'0'49,"-1"0"-1,1 0 1,0 0-1,0 0 1,-1 0 0,1 0-1,0 0 1,0 0-1,-1 0 1,1-1-1,0 1 1,0 0 0,0 0-1,-1 0 1,1 0-1,0-1 1,0 1-1,0 0 1,-1 0 0,1 0-1,0-1 1,0 1-1,0 0 1,0 0 0,0 0-1,0-1 1,0 1-1,0 0 1,-1 0-1,1-1 1,0 1 0,0 0-1,0 0 1,0-1-1,0 1 1,0 0 0,0 0-1,0-1 1,1 1-1,-1 0 1,0 0-1,0-1 1,0 1 0,13-4 998,19 5 49,22 7-120,368 32 322,331-45-1498,-538 3 167,10 0-429,-168-1 115,108-21 0,-129 18 690,-35 6-189,9-5 195,-21 2 7,2 3-203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6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14339,'0'1'147,"0"0"1,0 0-1,0 0 0,1 0 0,-1 0 0,0 0 1,0 0-1,0 0 0,1 0 0,-1 0 0,0 0 1,1 0-1,-1-1 0,1 1 0,-1 0 1,1 0-1,0 0 0,-1 0 0,1-1 0,0 1 1,0 0-1,-1 0 0,1-1 0,0 1 1,0-1-1,0 1 0,1 0 0,34 19 1425,-26-15-1203,0-1-271,0 0 0,0 0 1,0-1-1,1 0 1,0-1-1,-1 0 0,1 0 1,0-2-1,18 1 0,11-4 97,53-11-1,-4 1 130,30 12-84,-89 3-215,-1-2-1,1-1 1,52-9 0,-46 2-10,0 1 1,68-3-1,-91 9-11,0 2 0,0 0-1,0 0 1,0 1 0,-1 1 0,1 0 0,-1 1 0,0 0-1,0 1 1,0 0 0,18 12 0,-11-5 3,-8-4 13,0-1-1,0 0 0,1-1 0,21 9 1,-29-14-17,0 0 1,0 0-1,0-1 1,0 1-1,1-1 1,-1 0-1,0 0 1,0 0 0,0 0-1,0-1 1,1 0-1,-1 0 1,0 0-1,0 0 1,0-1-1,-1 1 1,1-1-1,0 0 1,4-3 0,3-4-2,-8 6 0,-1 1 0,1 0-1,0-1 1,0 1 0,0 0 0,0 1-1,1-1 1,-1 0 0,5-1 0,-8 4-2,0-1 0,1 0 1,-1 0-1,0 0 1,0 0-1,1 0 1,-1 0-1,0 0 1,0 0-1,0 1 1,1-1-1,-1 0 1,0 0-1,0 0 1,0 0-1,0 1 1,0-1-1,1 0 0,-1 0 1,0 0-1,0 1 1,0-1-1,0 0 1,0 0-1,0 0 1,0 1-1,0-1 1,0 0-1,0 0 1,0 1-1,0-1 3,0 1 1,0-1-1,0 0 0,1 0 0,-1 1 1,0-1-1,0 0 0,0 0 0,0 0 1,0 1-1,0-1 0,0 0 0,0 0 1,0 1-1,1-1 0,-1 0 0,0 0 1,0 0-1,0 1 0,0-1 0,1 0 1,-1 0-1,0 0 0,0 0 0,1 0 1,-1 0-1,0 1 0,0-1 0,0 0 1,1 0-1,-1 0 0,1-1 15,25-18 6,-8 7-159,-14 7-360,-8 5-29,-12 7 19,6-1 204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18068,'6'-20'1584,"-4"9"-1152,1 10-192,-3 11 609,-2 13-193,-1 9-272,2 8-176,-2 7-160,1 2-24,1-1-8,1-3-16,0-6-112,3-5-96,0-7-488,1-8-241,3-12 729,3 0-160,2-5-136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17 16836,'3'-1'364,"-2"1"-276,0-1-1,0 1 0,0 0 0,0-1 1,0 1-1,0-1 0,0 1 0,0-1 0,0 1 1,0-1-1,0 0 0,0 1 0,-1-1 1,1 0-1,0 0 0,0 1 0,-1-1 0,1 0 1,0 0-1,0-1 0,-2 2-43,0-1 1,1 1-1,-1 0 1,0 0-1,1 0 1,-1 0-1,0 0 0,0 0 1,1 0-1,-1 0 1,0 0-1,0 0 0,1 0 1,-1 1-1,0-1 1,1 0-1,-1 0 1,0 1-1,1-1 0,-1 0 1,1 1-1,-1-1 1,0 1-1,0 0 0,-2 0 162,-17 12 17,0 1 0,0 1 0,1 1 1,1 0-1,1 1 0,0 1 0,-20 29 0,30-39-235,1 0 1,1 0-1,-9 19 0,13-26 11,0 0-1,0 0 1,1 1 0,-1-1-1,1 0 1,-1 1-1,1-1 1,0 1-1,-1-1 1,1 0-1,0 1 1,0-1 0,0 1-1,0-1 1,0 1-1,0-1 1,1 1-1,-1-1 1,0 0-1,1 1 1,-1-1 0,1 0-1,-1 1 1,1-1-1,0 0 1,-1 1-1,1-1 1,0 0-1,0 0 1,0 0 0,0 0-1,0 0 1,0 0-1,0 0 1,0 0-1,1 0 1,-1-1-1,2 2 1,10 2-11,1 1 0,-1-2 1,19 3-1,-16-3 9,31 9 0,-40-10 5,-1 1 0,0 0 0,0 0-1,0 0 1,0 1 0,0 0 0,-1 0 0,0 0 0,10 11 0,-14-13-3,1 0-1,-1 0 1,0 0-1,1 0 1,-1 0 0,0 1-1,0-1 1,0 0-1,-1 1 1,1-1-1,0 0 1,-1 1-1,0-1 1,1 1 0,-1-1-1,0 1 1,0-1-1,-1 1 1,1-1-1,0 1 1,-1-1-1,0 0 1,1 1-1,-1-1 1,0 0 0,0 1-1,0-1 1,-1 0-1,1 0 1,-3 3-1,-1 1 10,0 0 0,-1 0 0,0-1-1,-1 0 1,1 0 0,-1-1-1,0 0 1,0 0 0,0 0 0,0-1-1,-1 0 1,1 0 0,-10 1-1,3 0-33,0-2-1,0 1 1,-1-2-1,1 0 1,-1 0-1,-21-3 1,36 2 14,-13-3-449,12 3 446,1 0 1,-1 0-1,1 0 1,0 0-1,-1 0 1,1-1 0,0 1-1,-1 0 1,1 0-1,0 0 1,-1-1-1,1 1 1,0 0-1,-1 0 1,1-1-1,0 1 1,0 0-1,-1-1 1,1 1 0,0 0-1,0-1 1,-1 1-1,1 0 1,0-1-1,0 1 1,0 0-1,0-1 1,0 1-1,0-1 1,0 0-1,2-4-277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60 10258,'5'-18'2150,"-3"13"-1721,-1 0 0,1-1 1,-1 1-1,1 0 0,1 0 0,2-5 1,-11 54 3172,-99 513-1135,116-584-4492,-6 21 1644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27 15627,'5'-5'637,"17"-15"972,-22 20-1583,0 0 1,0 0-1,0-1 0,0 1 0,0 0 1,0 0-1,1 0 0,-1 0 1,0 0-1,0 0 0,0 0 1,1 0-1,-1-1 0,0 1 0,0 0 1,0 0-1,0 0 0,1 0 1,-1 0-1,0 0 0,0 0 1,0 0-1,1 0 0,-1 0 0,0 0 1,0 0-1,0 0 0,1 1 1,-1-1-1,0 0 0,0 0 1,0 0-1,0 0 0,1 0 0,-1 0 1,0 0-1,0 1 0,-2 13 1300,-61 161 687,29-90-1729,-25 107 1,59-190-282,-1 0 0,0 0 1,1 0-1,0 1 0,0-1 1,-1 0-1,1 0 0,1 0 1,-1 0-1,0 1 0,0-1 1,1 0-1,-1 0 0,1 0 1,0 0-1,0 0 0,0 0 1,0 0-1,0 0 0,0 0 1,2 2-1,-1-2 1,0-1 1,1 1-1,-1 0 1,1 0-1,-1-1 1,1 0-1,0 1 1,0-1-1,0 0 0,0-1 1,0 1-1,-1 0 1,1-1-1,6 1 1,2-1-78,0 0 1,1 0 0,-1-1 0,0-1 0,0 0 0,0 0 0,0-1 0,-1-1 0,1 0 0,-1 0 0,0-1 0,13-7-1,-12 5-112,0 0 0,-1-1 0,0-1 0,0 0 0,-1 0-1,0-1 1,0 0 0,-1 0 0,-1-1 0,8-13 0,2-10-365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 14763,'1'0'95,"-1"1"-1,1-1 0,-1 1 1,1-1-1,-1 1 1,1-1-1,-1 1 1,1 0-1,-1-1 0,0 1 1,1-1-1,-1 1 1,0 0-1,1-1 0,-1 1 1,0 0-1,0 0 1,0-1-1,0 1 1,1 0-1,-1-1 0,0 1 1,0 0-1,0 0 1,-1-1-1,1 1 1,0 0-1,0 1 0,-9 24 609,6-18-34,-17 50 509,-61 191-111,77-232-1018,6-13 13,0-5-53,0-1-1,-1 0 1,1 0 0,-1 0-1,1 0 1,-1 0-1,0 0 1,0 0 0,1-3-1,15-35 96,16-67-1,-21 66-55,1-10-85,9-67 1,-22 124 32,0 1 1,1 0 0,-1 0 0,1-1 0,1 1 0,-1 0 0,1-1 0,0 1-1,1-1 1,-1 0 0,7 10 0,-7-13 12,0 0 0,1 0 0,-1-1 0,1 1 0,0-1 0,0 0 0,0 0 0,0 0 0,0 0 0,0 0 0,0-1 0,1 1-1,-1-1 1,1 0 0,-1 0 0,1 0 0,-1 0 0,1-1 0,0 0 0,-1 1 0,1-1 0,-1 0 0,7-2 0,4 0 38,1-1 0,-1 0 1,1-1-1,-1-1 0,-1 0 0,1-1 1,18-12-1,-8 4 105,0-2 0,41-36 1,-66 61 71,-6 8-159,-12 18 176,-25 66-1,37-81-484,1 0 1,1 0-1,0 1 0,2 0 0,-1 25 1,3-41 191,1-1 0,0 0 1,1 0-1,-1 0 1,1 0-1,0 0 0,0 0 1,0-1-1,0 1 1,1 0-1,-1 0 0,4 5 1,10 8-379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16067,'6'-6'1609,"0"6"-1073,4 3-248,-3 2 712,0 1-232,7 3-280,3-1-200,8 1-480,3-2-280,10-5-376,-5-8 704,5-13-160,3-4-88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70 189 15123,'0'0'39,"0"-1"-1,0 1 1,0 0-1,1 0 1,-1 0-1,-1-1 0,1 1 1,0 0-1,0 0 1,0 0-1,0 0 1,0-1-1,0 1 1,0 0-1,0 0 1,0 0-1,0 0 0,0-1 1,0 1-1,0 0 1,-1 0-1,1 0 1,0 0-1,0 0 1,0-1-1,0 1 1,0 0-1,-1 0 1,1 0-1,0 0 0,0 0 1,0 0-1,0 0 1,-1 0-1,1 0 1,0 0-1,0 0 1,0-1-1,0 1 1,-1 0-1,1 0 0,-7 7 418,-3 15-140,-2 14 75,2 1 1,1 0-1,2 1 0,2 0 0,1-1 0,2 2 0,4 50 0,-2-72-425,2 1 1,0-1-1,1 0 0,0 0 0,11 30 0,-13-46 20,-1 1 0,1-1 0,-1 0 0,1 1 0,0-1 0,0 0 0,-1 1 0,1-1 0,0 0 1,0 0-1,0 0 0,0 0 0,1 0 0,-1 0 0,0 0 0,0 0 0,1 0 0,1 0 0,-2-1 3,0 0 1,0 0 0,0 0 0,-1 0 0,1 0-1,0 0 1,0 0 0,0 0 0,0-1 0,0 1 0,0 0-1,0-1 1,-1 1 0,1 0 0,0-1 0,0 1-1,-1-1 1,1 0 0,0 1 0,-1-1 0,2-1-1,2-3-9,0 0 1,-1 0-1,1 0 0,-1-1 0,-1 1 0,1-1 0,1-6 0,31-97-242,60-170-1446,-74 225 1407,-7 13 51,2 1 0,1 1 0,28-44 0,-44 82 265,0-1 0,0 1 0,0 0 0,0 0 0,0-1 0,0 1 1,0 0-1,1 0 0,-1 0 0,0 0 0,1 0 0,2-1 1,-4 2-1,1 0 0,-1 0 0,0 0 0,1 0 0,-1 0 1,0 0-1,1 1 0,-1-1 0,0 0 0,1 0 0,-1 0 0,0 0 1,0 0-1,1 1 0,-1-1 0,0 0 0,1 0 0,-1 0 1,0 1-1,0-1 0,1 0 0,-1 1 0,0-1 0,0 0 0,0 0 1,0 1-1,1-1 0,-1 0 0,0 1 0,0-1 0,0 0 1,0 1-1,0-1 0,0 0 0,0 1 0,0-1 0,0 0 1,0 1-1,0-1 0,0 0 0,0 1 0,0-1 0,0 0 0,0 1 1,0-1-1,-1 0 0,1 1 0,0-1 0,0 1 0,-5 27 538,2-15-399,1 0-1,0-1 1,1 15 0,1-24-149,0 0 1,0 1-1,1-1 1,-1 0-1,1 0 1,0 0-1,0 1 1,0-1-1,0 0 0,1 0 1,-1 0-1,1 0 1,-1-1-1,1 1 1,0 0-1,5 4 1,53 40-642,-43-34 394,0 0 1,0 1-1,16 18 0,-29-27 235,1 1 0,-1 0 0,0 0 0,-1 0 1,1 0-1,-1 1 0,0-1 0,-1 1 0,1 0 0,-1 0 0,-1 0 0,0 0 1,2 11-1,-3-12 80,0-1 1,0 1 0,-1-1 0,1 1 0,-1-1 0,-1 1-1,1-1 1,-1 1 0,1-1 0,-2 0 0,1 0 0,0 0-1,-6 8 1,3-7 66,0 0 1,-1 0-1,1-1 0,-1 0 0,0 0 0,0 0 1,0-1-1,-1 0 0,-7 3 0,-2 1 164,0-2-1,-1 0 1,0-1-1,0-1 1,-1-1-1,1 0 1,-35 0-1,41-2-296,-1-2 0,0 0-1,0 0 1,1-1 0,-1 0-1,1-1 1,-1 0 0,1-1-1,0 0 1,1-1 0,-1 0-1,1-1 1,0 0 0,0-1-1,1 0 1,-1 0 0,-10-13-1,-19-21-120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19 13659,'-26'82'1116,"5"2"0,3 1 1,-10 116-1,28-185-1007,3-12 87,-2-6-171,0 0 1,0 0-1,0 1 0,0-1 1,0 0-1,-1 0 1,1 0-1,-1 0 0,1 0 1,-1-3-1,41-376 631,-35 305-744,15 110-112,-19-31 206,0 0 0,0 0 0,0-1 0,1 1 0,-1-1-1,1 0 1,0 1 0,-1-1 0,1 0 0,0-1 0,0 1 0,0 0 0,1-1 0,-1 0-1,0 0 1,0 0 0,1 0 0,-1 0 0,1-1 0,-1 1 0,0-1 0,1 0 0,-1 0 0,1 0-1,-1-1 1,1 1 0,-1-1 0,1 0 0,-1 0 0,0 0 0,6-3 0,6-2 101,0-2 1,-1 0 0,0-1 0,0 0-1,15-14 1,-29 22-94,1 1 1,0-1-1,0 0 1,0 0-1,0 1 0,0-1 1,0 1-1,0-1 1,0 1-1,0-1 1,0 1-1,1 0 0,1-1 1,-3 1-12,0 0 1,1 0 0,-1 0-1,0 1 1,0-1-1,1 0 1,-1 0-1,0 0 1,0 1-1,0-1 1,1 0-1,-1 0 1,0 0 0,0 1-1,0-1 1,0 0-1,0 0 1,1 1-1,-1-1 1,0 0-1,0 1 1,0-1-1,0 0 1,0 0 0,0 1-1,0-1 1,0 0-1,0 1 1,0-1-1,0 0 1,0 0-1,0 1 1,0-1-1,-10 38 90,6-25-77,-7 24 1,-32 128 166,37-137-279,2 0 0,1 0 0,1 56 0,2-82 65,4 28-317,-4-29 333,0 0 0,0 0 0,0 0 0,1 0 1,-1 0-1,0 0 0,1 0 0,-1 0 0,1 0 0,0 0 0,-1 0 0,1-1 0,-1 1 1,1 0-1,0 0 0,0 0 0,0-1 0,-1 1 0,1 0 0,0-1 0,0 1 0,0-1 1,0 1-1,2 0 0,6-4-228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37 13339,'0'-2'79,"0"0"1,-1 1 0,1-1-1,0 0 1,-1 1-1,0-1 1,1 1 0,-1-1-1,0 1 1,0-1-1,0 1 1,0-1 0,0 1-1,0 0 1,0-1-1,0 1 1,-1 0 0,1 0-1,0 0 1,-1 0-1,1 0 1,-1 0 0,1 0-1,-1 1 1,1-1-1,-1 1 1,0-1 0,1 1-1,-1-1 1,0 1-1,1 0 1,-1 0 0,0 0-1,0 0 1,1 0-1,-1 0 1,0 0 0,1 1-1,-1-1 1,0 0-1,1 1 1,-1 0 0,-2 1-1,-4 1 81,0 1 0,1 0 0,-1 1 0,1 0 0,0 0 0,1 1 0,-11 10 0,3 0-57,1 0-1,-14 22 1,22-31-96,1 0 1,1 0-1,-1 0 1,1 1-1,0-1 1,0 1-1,1 0 0,-2 14 1,4-21-4,0 0 0,0-1 0,0 1 0,0 0 0,0 0 0,0 0 0,0 0 0,0 0 0,0-1 0,0 1-1,0 0 1,1 0 0,-1 0 0,0 0 0,1-1 0,-1 1 0,1 0 0,-1 0 0,1-1 0,-1 1 0,1 0 0,-1-1 0,1 1 0,0-1 0,-1 1 0,2 0 0,0 0 6,-1-1 0,1 1-1,0-1 1,-1 0 0,1 1 0,0-1 0,0 0 0,-1 0 0,1 0 0,0 0-1,0-1 1,2 0 0,7-1 56,-1-2-1,1 0 1,12-6 0,-20 8-41,50-26 327,-38 19-174,1 0 0,0 1 0,33-10 0,-48 17-166,0 1 0,1-1 0,-1 1 0,1 0 0,-1 0 0,1-1 0,0 1 0,-1 0 0,1 1 1,-1-1-1,1 0 0,-1 0 0,1 0 0,-1 1 0,1-1 0,-1 1 0,0-1 0,1 1 0,-1 0 0,0 0 0,1-1 0,-1 1 0,0 0 0,0 0 0,0 0 0,0 0 1,0 1-1,0-1 0,0 0 0,0 0 0,0 0 0,0 1 0,0-1 0,-1 1 0,1-1 0,-1 0 0,1 3 0,0-2-8,0 0 0,0 0-1,0 0 1,0-1 0,0 1 0,0 0-1,0 0 1,1-1 0,-1 1 0,0-1 0,1 1-1,0-1 1,-1 1 0,1-1 0,0 0-1,0 0 1,0 0 0,-1 0 0,5 1-1,3-1-117,1 0-1,-1 0 0,0-1 1,1 0-1,-1-1 0,0 0 0,0 0 1,14-4-1,71-27-1226,-88 29 1331,25-10-451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25 12923,'-2'-1'89,"1"1"1,-1 0-1,0 0 1,0 0 0,0 0-1,1 0 1,-1 0-1,0 0 1,0 0-1,1 1 1,-1-1 0,0 1-1,1-1 1,-1 1-1,0 0 1,1 0-1,-1-1 1,1 1 0,-1 0-1,1 0 1,0 1-1,-3 1 1,-28 31 913,24-23-834,-1 1-1,2-1 1,-1 1 0,2 0 0,-1 1-1,2 0 1,0 0 0,0 0-1,1 1 1,1-1 0,-3 21 0,6-32-158,0-1 1,0 1 0,0 0 0,0-1 0,0 1-1,0 0 1,1-1 0,-1 1 0,1 0 0,-1-1-1,1 1 1,-1-1 0,1 1 0,0-1 0,0 1-1,-1-1 1,1 0 0,0 1 0,2 0 0,-2-1-4,0 0 0,0-1 0,0 1 0,0-1 0,1 1 0,-1-1 0,0 0 0,0 1 0,1-1 0,-1 0 0,0 0 1,1 0-1,-1 0 0,0 0 0,0 0 0,1 0 0,-1 0 0,2-1 0,3-1 7,0 0-1,-1 0 1,1 0 0,-1-1-1,1 0 1,-1 0 0,0-1-1,7-6 1,4-4 97,-2-2 0,1 0-1,-2 0 1,0-2 0,-1 1 0,-1-2-1,0 1 1,-2-2 0,0 1 0,8-28 0,-13 26 186,-4 21-290,0 0 0,0 0-1,0 0 1,0 0 0,0-1-1,0 1 1,0 0 0,0 0-1,0 0 1,0 0 0,0-1-1,0 1 1,0 0 0,0 0 0,0 0-1,0 0 1,0-1 0,0 1-1,0 0 1,0 0 0,0 0-1,0 0 1,0-1 0,0 1-1,0 0 1,-1 0 0,1 0-1,0 0 1,0 0 0,0-1-1,0 1 1,0 0 0,0 0 0,0 0-1,-1 0 1,1 0 0,0 0-1,0 0 1,0 0 0,0 0-1,-1-1 1,1 1 0,0 0-1,0 0 1,0 0 0,0 0-1,-1 0 1,1 0 0,0 0-1,0 0 1,0 0 0,0 0 0,-1 0-1,-7 7 225,-2 5-120,0 1 0,2 1 1,-1-1-1,2 1 0,-1 1 0,-5 17 0,1 4 60,-12 55-1,24-91-170,-4 14 8,2 0 1,0 1-1,0 18 0,2-30-39,0 0-1,1 1 1,-1-1-1,1 0 0,-1 0 1,1 0-1,0-1 1,0 1-1,3 5 1,-3-6 3,-1-1 0,1 0 1,0 0-1,0 0 0,0 0 1,0-1-1,0 1 0,0 0 1,0 0-1,0-1 1,1 1-1,-1 0 0,0-1 1,0 1-1,1-1 0,-1 1 1,0-1-1,0 0 1,1 0-1,-1 0 0,0 1 1,1-1-1,1-1 0,18-3-154,3-12-82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14491,'0'1'80,"0"1"0,0-1-1,0 0 1,0 0 0,0 1-1,0-1 1,0 0 0,0 0-1,1 1 1,-1-1 0,1 0 0,-1 0-1,1 0 1,-1 0 0,1 1-1,0 0 1,1-1-50,-1 0 0,0-1 0,1 1 0,-1-1 0,1 0 0,-1 1 0,0-1-1,1 0 1,-1 0 0,1 0 0,-1 0 0,1 0 0,-1 0 0,1 0 0,1-1 0,8-1-7,-1 0 0,0 0 0,0-2 0,0 1 0,0-1 0,-1-1 0,0 1 0,16-12 0,-17 11-32,-1 0 0,0-1-1,0 0 1,-1 0-1,0 0 1,0-1 0,0 0-1,-1 0 1,0 0-1,7-15 1,-11 19 13,0 0-1,0 1 1,0-1-1,-1 0 1,1 1 0,-1-1-1,0 0 1,0 0 0,0 0-1,0 0 1,-1-4 0,1 6 5,0 0 0,-1 0 1,1 0-1,0 0 0,-1 1 1,1-1-1,-1 0 0,1 0 0,-1 0 1,0 1-1,1-1 0,-1 0 1,0 0-1,0 1 0,1-1 1,-1 1-1,0-1 0,0 1 0,0-1 1,0 1-1,0-1 0,0 1 1,0 0-1,0-1 0,0 1 1,0 0-1,0 0 0,0 0 0,0 0 1,0 0-1,0 0 0,0 0 1,0 0-1,0 0 0,-1 1 1,-4 0 54,1 1-1,-1 0 1,1 0 0,0 0 0,-1 1 0,1 0 0,0 0 0,0 0 0,1 1 0,-1-1 0,1 1 0,0 0 0,-1 0-1,2 1 1,-7 8 0,1-1 92,1 1 0,1 0 0,0 0 1,0 1-1,-4 15 0,10-26-124,0 1 1,0-1 0,0 1 0,0-1-1,0 1 1,1 0 0,0-1 0,0 1 0,0 0-1,0-1 1,0 1 0,1 0 0,0-1-1,-1 1 1,3 4 0,-2-6-29,0-1-1,-1 0 1,1 0 0,0 0 0,0 1 0,0-1-1,0 0 1,0 0 0,0-1 0,0 1-1,1 0 1,-1 0 0,0 0 0,0-1-1,1 1 1,1 0 0,0 0-22,0-1 0,0 1 0,1-1 0,-1 0 0,0 0-1,0 0 1,0 0 0,0-1 0,0 1 0,4-2 0,5-2-67,0-1-1,-1 0 1,1 0-1,-1-2 1,0 1-1,-1-1 1,0-1-1,10-8 1,9-11-305,33-38 1,-15 7-89,-23 28 315,-18 22 224,-5 9 141,-8 12-18,1 1-1,1-1 1,0 1-1,-5 25 1,8-35-143,1 0 1,1 1-1,-1-1 0,1 0 0,-1 1 1,1-1-1,1 1 0,-1-1 0,0 0 1,1 1-1,0-1 0,0 0 1,1 1-1,-1-1 0,1 0 0,0 0 1,0 0-1,0 0 0,5 6 0,-4-8-45,0 1 0,1-1 0,-1 0 0,1 0 0,0 0 0,-1-1 0,1 1-1,0-1 1,0 0 0,0 0 0,0 0 0,0-1 0,0 1 0,0-1 0,0 0-1,0 0 1,1 0 0,-1-1 0,0 1 0,0-1 0,0 0 0,6-3 0,5-1-115,-2 0 1,1-1-1,0-1 1,22-15 0,-15 7-87,-1-1-1,0-1 1,-2-1 0,0 0 0,-1-1 0,-1-1 0,26-43 0,-54 71 649,-6 19-202,1 1 0,1 0-1,1 1 1,2 1-1,-14 44 1,20-47-234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14659,'3'-13'1283,"-3"13"-1261,0 0 1,1 0 0,-1 0 0,0 0 0,0 0-1,0 0 1,0 0 0,0 0 0,0 0 0,0 0-1,0 0 1,0 0 0,0 0 0,0 0 0,0 0-1,0 0 1,0 0 0,0 0 0,0 0 0,0 1-1,0-1 1,0 0 0,0 0 0,0 0 0,0 0-1,0 0 1,0 0 0,0 0 0,0 0 0,0 0-1,0 0 1,0 0 0,0 0 0,0 0 0,0 0-1,1 0 1,-1 0 0,0 0 0,0 0 0,0 0-1,0 0 1,-2 23 1064,1-7-862,6 406 728,1-252-841,-3 447 60,12 295-168,98 197 74,-62-740-93,13 89 34,-3-200 43,-59-253-60,-1 0 0,0-1 0,1 1 0,0 0-1,0-1 1,0 0 0,3 5 0,-4-9-12,-1 0 1,0 0 0,0 0-1,0 0 1,0 0-1,1 0 1,-1 0-1,0 0 1,0 0-1,0-1 1,0 1-1,1 0 1,-1 0 0,0 0-1,0 0 1,0 0-1,0 0 1,0 0-1,0 0 1,1-1-1,-1 1 1,0 0 0,0 0-1,0 0 1,0 0-1,0 0 1,0-1-1,0 1 1,0 0-1,0 0 1,0 0 0,0 0-1,1 0 1,-1-1-1,0 1 1,0 0-1,0 0 1,0 0-1,0 0 1,0-1 0,0 1-1,-1 0 1,1 0-1,0 0 1,0 0-1,0-1 1,0 1-1,0 0 1,1-12-336,-12-43-5,1 13 149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13339,'230'-19'3678,"-89"4"-3319,218-10-115,35-3-235,933-50-15,-630 44-203,744-39-184,-180 11 458,-612 8 63,-114 8-34,-514 45-79,-13 1-11,-1 0 0,0-1 1,1 0-1,-1 0 0,0 0 0,11-5 0,-18 4 65,-6-1 403,-14-4 735,6 3-1079,5-1 184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 15955,'-8'1'431,"5"0"-329,0 0 0,0-1 0,0 1 0,0-1 0,0 1 0,0-1 0,-1 0 0,1-1 0,0 1 0,0 0 0,0-1 0,0 0 0,-5-1 0,8 1-47,1 1-1,-1-1 0,1 0 0,0 1 0,-1-1 0,1 1 0,0-1 0,-1 1 0,1 0 0,0-1 0,0 1 1,0 0-1,-1-1 0,1 1 0,0 0 0,0 0 0,1-1 0,17-3 72,1 1 1,0 1-1,0 0 1,0 1-1,0 2 0,36 4 1,-46-4-125,0 1 0,1 0-1,-2 1 1,1 0 0,0 1 0,0 0 0,-1 0 0,0 1 0,0 0 0,0 1-1,-1 0 1,0 0 0,0 1 0,0 0 0,6 8 0,-11-12-7,-1 0 0,0 1 1,0-1-1,0 0 0,0 1 1,-1-1-1,0 1 0,1 0 1,-1-1-1,-1 1 0,1 0 0,0 0 1,-1 0-1,0-1 0,0 7 1,-1-4 6,0-1-1,0 1 1,-1 0 0,1 0 0,-1 0 0,-1-1 0,1 1 0,-1-1-1,-3 5 1,-8 9-95,-1-1 0,0 0-1,-2-1 1,-17 15 0,25-24-36,-21 20-297,-27 32 1,38-38 165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1:5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14147,'-1'3'180,"1"1"0,0 0 0,0-1 0,1 1-1,-1-1 1,1 1 0,-1-1 0,1 1 0,2 5 0,-2-8-132,0 0-1,-1 0 1,1-1 0,0 1-1,0 0 1,-1 0 0,1 0-1,0-1 1,0 1 0,0 0-1,0-1 1,0 1 0,0-1-1,0 1 1,0-1 0,0 0-1,0 1 1,0-1 0,1 0-1,-1 0 1,0 0 0,0 0-1,0 0 1,0 0 0,0 0-1,0 0 1,1 0 0,-1 0-1,0-1 1,0 1 0,0 0-1,0-1 1,0 1 0,1-1-1,15-6 388,0-1 1,0-1-1,-1 0 0,23-17 0,57-53 726,-51 37-859,-1-3-1,-2-1 0,-2-2 1,-2-2-1,42-72 1,-64 90-219,-1 0 0,12-36 1,-20 50-74,-1 4-4,-1 11-1,-4 5-6,0 0 0,-1-1 1,1 1-1,0 0 0,-1 0 0,1 1 1,-1-1-1,0 0 0,0 4 1,30 205-37,-20-163-319,2 0 0,24 64 0,50 92-1160,-61-143 1045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0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16243,'14'-31'2901,"-13"30"-2339,-3 4-55,-2 7-70,-11 26 341,3-10-553,-9 30 0,18-48-221,1 0 0,0 0 0,1 0 0,0 0-1,0 0 1,1 0 0,0 1 0,2 11 0,-2-18-19,0 1 1,1-1-1,0 1 0,-1-1 1,1 0-1,0 1 1,0-1-1,0 0 1,1 0-1,-1 0 1,0 0-1,1 0 0,0 0 1,-1 0-1,1 0 1,0-1-1,0 1 1,0-1-1,0 1 0,0-1 1,0 0-1,0 0 1,0 0-1,1 0 1,-1 0-1,0 0 1,5 0-1,-4 0-22,1-1 1,0 0-1,0 0 0,0 0 0,-1 0 1,1-1-1,0 1 0,0-1 1,-1 0-1,1 0 0,0-1 1,-1 1-1,1-1 0,-1 1 1,0-1-1,1 0 0,4-5 0,21-24-171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0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17100,'-14'-13'1520,"2"16"-1048,4 11-240,-1 3 1208,6 2-1536,8 1 152,5-4-32,15-15-56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4 244 11330,'-1'5'137,"0"1"0,0-1-1,1 1 1,0-1 0,0 1-1,1 6 1,0-11-102,-1 1 0,0 0 0,1 0-1,-1-1 1,1 1 0,0-1 0,-1 1 0,1 0 0,0-1 0,0 1 0,0-1-1,0 0 1,0 1 0,0-1 0,1 0 0,-1 0 0,0 0 0,1 0-1,-1 0 1,1 0 0,-1 0 0,1 0 0,-1 0 0,1-1 0,2 2-1,6-1 143,1 0-1,0 0 1,-1-1-1,1-1 1,0 0-1,-1 0 1,1-1-1,10-3 1,1 0 68,190-35 1733,323-56 800,87 11-2529,636-4-1,-1045 91-550,-161 4 88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0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18084,'2'1'105,"-1"0"0,1 0 0,0 0-1,-1 0 1,1 0 0,0 0 0,-1 0 0,0 1 0,1-1 0,-1 0 0,0 1 0,1-1-1,-1 1 1,0 0 0,0-1 0,0 1 0,-1 0 0,1 0 0,0-1 0,0 4 0,1 3 87,-1-1 0,0 1 1,0 14-1,1 5 309,-1-22-474,-1 0 0,1 0 0,1 0 1,-1-1-1,1 1 0,-1 0 0,2 0 1,-1-1-1,0 1 0,1-1 1,0 0-1,0 0 0,0 0 0,0 0 1,1 0-1,-1-1 0,6 4 0,-5-5-77,-1 0 0,2 0 0,-1 0-1,0 0 1,0-1 0,0 0-1,1 0 1,-1 0 0,1 0 0,-1-1-1,1 0 1,-1 0 0,0 0-1,1 0 1,-1-1 0,1 1 0,-1-1-1,1 0 1,6-3 0,-1 0-203,-1 0 1,0-1-1,0 0 1,0 0-1,-1-1 1,0 0-1,0 0 1,0-1-1,-1 0 1,0-1-1,-1 1 1,11-17-1,-10 14-494,-1 0-1,-1-1 1,0 1-1,0-1 1,-1 0-1,4-16 1,-24 62 2278,-11 42 1255,-22 78-734,44-136-2068,2 0 0,0 0 0,1 0 0,0 0 0,2 0 0,2 22 0,3-17-124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0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13563,'0'2'98,"0"1"1,-1-1-1,1 1 0,0-1 0,0 1 1,1-1-1,-1 1 0,0-1 1,1 1-1,0-1 0,-1 1 1,1-1-1,0 0 0,0 1 1,0-1-1,1 0 0,-1 0 1,0 0-1,3 2 0,2 4 124,0 0-1,1-1 1,12 10 0,20 13 253,2-2 0,1-2 0,45 20 0,-31-17-300,59 42-1,118 116 45,-71-53-110,-40-39-56,280 229 664,226 205 570,-333-256-1000,-100-87-207,-134-136-30,3-2 1,96 54 0,-83-56 38,94 76 0,-54-16-21,-77-68-61,2-1-1,1-1 0,65 39 1,31-2 136,57 35 487,-194-107-561,0 1 0,0-1 1,0 0-1,1 0 0,-1 0 0,0 0 0,1 0 0,-1 0 0,0-1 1,1 1-1,-1-1 0,4 0 0,-33-8-937,22 4 652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16347,'6'-37'2160,"-3"31"-1159,-1 27 37,-2 345-267,0-365-784,0 0 0,0 1 0,0-1 0,0 0 1,0 0-1,0 0 0,0 0 0,0 0 1,0 0-1,1 0 0,-1 0 0,0 0 0,1 0 1,-1 0-1,1 0 0,-1 0 0,1 0 0,-1 0 1,1 0-1,0 0 0,-1 0 0,3 1 1,-2-2 28,0-1 1,1 1 0,-1 0 0,1 0 0,-1-1-1,0 1 1,1-1 0,-1 0 0,0 1 0,0-1-1,1 0 1,-1 1 0,0-1 0,0 0 0,0 0-1,0 0 1,0 0 0,1-2 0,16-14-10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0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 15027,'0'0'39,"0"-1"0,0 1 0,0 0 0,0 0-1,0 0 1,0 0 0,0-1 0,0 1 0,0 0 0,0 0 0,0 0-1,0-1 1,0 1 0,0 0 0,0 0 0,0 0 0,0 0 0,0-1-1,0 1 1,0 0 0,0 0 0,0 0 0,-1 0 0,1 0 0,0-1-1,0 1 1,0 0 0,0 0 0,0 0 0,0 0 0,-1 0 0,1 0-1,0-1 1,0 1 0,0 0 0,0 0 0,0 0 0,-1 0 0,-8 1 448,-12 10-100,9-3-257,0 0-1,1 1 1,0 1-1,0 0 1,1 1 0,1-1-1,0 2 1,0-1-1,1 2 1,0-1 0,1 1-1,1 0 1,0 0-1,1 1 1,0-1 0,-5 25-1,10-35-130,-1-1 0,1 0 0,0 1-1,0-1 1,0 0 0,0 1 0,0-1-1,1 1 1,-1-1 0,1 0 0,-1 1-1,1-1 1,0 0 0,0 0 0,0 0 0,0 0-1,0 1 1,0-1 0,1 0 0,-1-1-1,1 1 1,-1 0 0,1 0 0,0-1-1,0 1 1,-1-1 0,1 1 0,0-1 0,1 0-1,-1 0 1,0 0 0,0 0 0,0 0-1,1 0 1,-1-1 0,0 1 0,1-1-1,2 1 1,77 9 11,-51-8 4,40 9-1,-62-9-10,-1 0-1,0 1 0,-1 0 0,1 0 1,0 0-1,-1 1 0,0 0 1,0 1-1,12 9 0,-17-12 10,0 0-1,0 0 1,0 0-1,0 0 0,0 1 1,-1-1-1,1 0 1,-1 1-1,1 0 1,-1-1-1,0 1 1,0 0-1,0-1 1,-1 1-1,1 0 0,-1 0 1,1 0-1,-1 0 1,0 3-1,0-2 34,-1 1-1,0-1 1,0 1-1,-1-1 1,1 0-1,-1 0 1,0 0-1,0 0 0,0 0 1,-1 0-1,-3 4 1,-4 4 140,0-1 0,-1-1-1,0 0 1,-1 0 0,0-1 0,-18 10 0,16-11 0,-1 0 1,-1-2-1,1 1 1,-1-2-1,0 0 1,-18 2-1,27-5-254,0-1-1,0 0 1,0-1-1,0 1 1,0-1-1,0-1 0,0 0 1,0 0-1,0 0 1,0 0-1,0-1 1,1-1-1,-1 1 1,1-1-1,-1 0 0,1 0 1,-7-5-1,5 0-216,7 6-111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1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2923 10810,'8'-1'338,"0"-1"0,0 0 0,0 0 0,0-1-1,0 0 1,0 0 0,0-1 0,-1 0 0,12-8-1,2 0 35,32-19 308,94-74-1,37-55-72,-38 32-260,528-460 739,-489 414-950,144-125-18,-57 79-118,162-136 16,-324 262 8,146-121-11,-176 154-38,114-66 1,-159 107 10,15-8 4,56-42-1,-91 58 26,-1 0 1,1-1-1,-2-1 0,0 0 1,-1-1-1,0-1 1,14-24-1,-19 27-1,-2 6 5,-1 0 1,-1 0-1,1 0 1,4-15-1,-30 44-643,21-21 610,0 1 1,0-1 0,-1 0-1,1 0 1,0 0 0,-1 0-1,1 0 1,0-1 0,-1 1-1,1 0 1,-1-1 0,1 1-1,-1-1 1,0 1 0,1-1-1,-1 0 1,0 1 0,1-1-1,-3 0 1,-15-3-156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1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14323,'1'3'140,"-1"-1"-1,1 1 1,-1 0 0,0 0-1,0 0 1,1-1-1,-2 1 1,1 0 0,0 0-1,-1 0 1,1-1-1,-2 5 1,-15 39 274,9-26 51,1 0-177,-39 122 1148,39-115-1201,1-1 0,2 1-1,-3 39 1,7-63-207,0 0 0,0-1 0,0 1 0,0 0 0,0 0 0,1-1 0,-1 1 0,1-1 0,0 1 0,0 0 0,0-1 0,0 1 0,0-1 0,0 0 0,1 1 0,-1-1 0,1 0 0,0 0 0,-1 0 0,4 2 0,-2-2 10,0 0 0,0-1 1,0 1-1,0-1 1,0 0-1,0 0 0,0 0 1,1-1-1,-1 1 0,0-1 1,0 0-1,1 0 1,-1 0-1,1 0 0,5-1 1,37-8 200,1-2 0,-2-2 1,55-24-1,-71 26-500,17-13-931,-35 18 842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1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83 168 17580,'-1'9'286,"0"0"0,-1 0 0,0 1 0,-1-1 0,0 0 0,-5 11 0,-6 20 127,2 3-233,-24 101-13,36-136-108,6-14-19,7-15-5,1-17-107,-1-1 1,-2-1-1,9-64 0,2-123-278,-22 224 349,14 32 145,-9-18-129,0 0 0,1 0 1,0 0-1,1-1 1,0 0-1,0-1 0,1 0 1,1 0-1,-1 0 1,1-1-1,12 8 0,-14-12 2,-1 0 0,1 0 0,0-1-1,0 0 1,0 0 0,1-1 0,-1 0-1,0 0 1,1-1 0,0 0-1,-1 0 1,1-1 0,0 0 0,-1 0-1,1-1 1,-1 1 0,1-2 0,13-3-1,-10 1 26,-1 0 0,1-1 0,-1 0 0,0-1 0,0 0 0,0-1 0,-1 0 0,0 0 0,-1-1 0,0 0 0,0 0 0,12-17 0,-39 98 267,12-45-523,1-1-1,-4 56 1,10-72-100,0 1 0,0 0-1,1-1 1,1 1 0,0-1 0,0 1 0,1-1 0,1 0 0,8 20-1,1-11-395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13411,'-8'20'920,"5"8"-800,-4 0-64,5 5 360,-1 9-272,2 2-120,1 2-24,0-4-80,0-5-80,0-5-432,0-7 520,-2-9-80,2-4-72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1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13827,'79'-14'4180,"-54"11"-4344,-1-2 0,27-7-1,8-10-1375,-2-3 0,92-54-1,3-3 1087,-139 76 878,-1 1 1,1 0 0,15-3 0,-28 8-398,0 0 0,1 0 1,-1-1-1,1 1 0,-1 0 0,0 0 1,1 0-1,-1 0 0,1 0 1,-1 0-1,1 0 0,-1 0 1,0 0-1,1 0 0,-1 0 1,1 1-1,-1-1 0,0 0 0,1 0 1,-1 0-1,0 0 0,1 1 1,-1-1-1,1 0 0,-1 0 1,0 1-1,0-1 0,1 0 0,-1 1 1,0-1-1,0 0 0,1 1 1,-1-1-1,0 0 0,0 1 1,0-1-1,1 1 0,-1-1 0,0 0 1,0 1-1,0-1 0,0 1 1,0-1-1,0 0 0,0 1 1,0-1-1,0 1 0,0-1 0,0 1 1,0-1-1,0 0 0,0 1 1,-1-1-1,1 1 0,0-1 1,0 0-1,0 1 0,0-1 0,-1 1 1,-13 30 405,11-27-319,-92 160 394,-17 35-1804,109-191 231,11-19 630,15-26 42,18-30 19,14-23 959,58-127 1,-111 209 447,-7 15-596,-9 19-35,2 4-351,2 1-1,1 0 1,2 0-1,1 0 1,-3 45-1,7-31 316,2 0-1,1 0 0,10 59 1,-7-86-166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22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12755,'9'8'1048,"7"0"-872,8-2-88,5-3 232,10-6-184,4-4-120,10-10 88,3-4-64,7-13-40,0-5-24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13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23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31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87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187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30.05.2022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30.05.2022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30.05.2022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30.05.2022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30.05.2022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164" Type="http://schemas.openxmlformats.org/officeDocument/2006/relationships/image" Target="../media/image81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6.png"/><Relationship Id="rId671" Type="http://schemas.openxmlformats.org/officeDocument/2006/relationships/image" Target="../media/image1153.png"/><Relationship Id="rId769" Type="http://schemas.openxmlformats.org/officeDocument/2006/relationships/customXml" Target="../ink/ink388.xml"/><Relationship Id="rId21" Type="http://schemas.openxmlformats.org/officeDocument/2006/relationships/image" Target="../media/image828.png"/><Relationship Id="rId324" Type="http://schemas.openxmlformats.org/officeDocument/2006/relationships/customXml" Target="../ink/ink165.xml"/><Relationship Id="rId531" Type="http://schemas.openxmlformats.org/officeDocument/2006/relationships/image" Target="../media/image1083.png"/><Relationship Id="rId629" Type="http://schemas.openxmlformats.org/officeDocument/2006/relationships/image" Target="../media/image1132.png"/><Relationship Id="rId170" Type="http://schemas.openxmlformats.org/officeDocument/2006/relationships/customXml" Target="../ink/ink88.xml"/><Relationship Id="rId836" Type="http://schemas.openxmlformats.org/officeDocument/2006/relationships/image" Target="../media/image1235.png"/><Relationship Id="rId268" Type="http://schemas.openxmlformats.org/officeDocument/2006/relationships/customXml" Target="../ink/ink137.xml"/><Relationship Id="rId475" Type="http://schemas.openxmlformats.org/officeDocument/2006/relationships/image" Target="../media/image1055.png"/><Relationship Id="rId682" Type="http://schemas.openxmlformats.org/officeDocument/2006/relationships/customXml" Target="../ink/ink344.xml"/><Relationship Id="rId903" Type="http://schemas.openxmlformats.org/officeDocument/2006/relationships/customXml" Target="../ink/ink455.xml"/><Relationship Id="rId32" Type="http://schemas.openxmlformats.org/officeDocument/2006/relationships/customXml" Target="../ink/ink19.xml"/><Relationship Id="rId128" Type="http://schemas.openxmlformats.org/officeDocument/2006/relationships/customXml" Target="../ink/ink67.xml"/><Relationship Id="rId335" Type="http://schemas.openxmlformats.org/officeDocument/2006/relationships/image" Target="../media/image985.png"/><Relationship Id="rId542" Type="http://schemas.openxmlformats.org/officeDocument/2006/relationships/customXml" Target="../ink/ink274.xml"/><Relationship Id="rId181" Type="http://schemas.openxmlformats.org/officeDocument/2006/relationships/image" Target="../media/image908.png"/><Relationship Id="rId402" Type="http://schemas.openxmlformats.org/officeDocument/2006/relationships/customXml" Target="../ink/ink204.xml"/><Relationship Id="rId847" Type="http://schemas.openxmlformats.org/officeDocument/2006/relationships/customXml" Target="../ink/ink427.xml"/><Relationship Id="rId279" Type="http://schemas.openxmlformats.org/officeDocument/2006/relationships/image" Target="../media/image957.png"/><Relationship Id="rId486" Type="http://schemas.openxmlformats.org/officeDocument/2006/relationships/customXml" Target="../ink/ink246.xml"/><Relationship Id="rId693" Type="http://schemas.openxmlformats.org/officeDocument/2006/relationships/image" Target="../media/image1164.png"/><Relationship Id="rId707" Type="http://schemas.openxmlformats.org/officeDocument/2006/relationships/image" Target="../media/image1171.png"/><Relationship Id="rId43" Type="http://schemas.openxmlformats.org/officeDocument/2006/relationships/image" Target="../media/image839.png"/><Relationship Id="rId139" Type="http://schemas.openxmlformats.org/officeDocument/2006/relationships/image" Target="../media/image887.png"/><Relationship Id="rId346" Type="http://schemas.openxmlformats.org/officeDocument/2006/relationships/customXml" Target="../ink/ink176.xml"/><Relationship Id="rId553" Type="http://schemas.openxmlformats.org/officeDocument/2006/relationships/image" Target="../media/image1094.png"/><Relationship Id="rId760" Type="http://schemas.openxmlformats.org/officeDocument/2006/relationships/customXml" Target="../ink/ink383.xml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413" Type="http://schemas.openxmlformats.org/officeDocument/2006/relationships/image" Target="../media/image1024.png"/><Relationship Id="rId858" Type="http://schemas.openxmlformats.org/officeDocument/2006/relationships/image" Target="../media/image1246.png"/><Relationship Id="rId497" Type="http://schemas.openxmlformats.org/officeDocument/2006/relationships/image" Target="../media/image1066.png"/><Relationship Id="rId620" Type="http://schemas.openxmlformats.org/officeDocument/2006/relationships/customXml" Target="../ink/ink313.xml"/><Relationship Id="rId718" Type="http://schemas.openxmlformats.org/officeDocument/2006/relationships/customXml" Target="../ink/ink362.xml"/><Relationship Id="rId357" Type="http://schemas.openxmlformats.org/officeDocument/2006/relationships/image" Target="../media/image996.png"/><Relationship Id="rId54" Type="http://schemas.openxmlformats.org/officeDocument/2006/relationships/customXml" Target="../ink/ink30.xml"/><Relationship Id="rId217" Type="http://schemas.openxmlformats.org/officeDocument/2006/relationships/image" Target="../media/image926.png"/><Relationship Id="rId564" Type="http://schemas.openxmlformats.org/officeDocument/2006/relationships/customXml" Target="../ink/ink285.xml"/><Relationship Id="rId771" Type="http://schemas.openxmlformats.org/officeDocument/2006/relationships/customXml" Target="../ink/ink389.xml"/><Relationship Id="rId869" Type="http://schemas.openxmlformats.org/officeDocument/2006/relationships/customXml" Target="../ink/ink438.xml"/><Relationship Id="rId424" Type="http://schemas.openxmlformats.org/officeDocument/2006/relationships/customXml" Target="../ink/ink215.xml"/><Relationship Id="rId631" Type="http://schemas.openxmlformats.org/officeDocument/2006/relationships/image" Target="../media/image1133.png"/><Relationship Id="rId729" Type="http://schemas.openxmlformats.org/officeDocument/2006/relationships/image" Target="../media/image1182.png"/><Relationship Id="rId270" Type="http://schemas.openxmlformats.org/officeDocument/2006/relationships/customXml" Target="../ink/ink138.xml"/><Relationship Id="rId65" Type="http://schemas.openxmlformats.org/officeDocument/2006/relationships/image" Target="../media/image850.png"/><Relationship Id="rId130" Type="http://schemas.openxmlformats.org/officeDocument/2006/relationships/customXml" Target="../ink/ink68.xml"/><Relationship Id="rId368" Type="http://schemas.openxmlformats.org/officeDocument/2006/relationships/customXml" Target="../ink/ink187.xml"/><Relationship Id="rId575" Type="http://schemas.openxmlformats.org/officeDocument/2006/relationships/image" Target="../media/image1105.png"/><Relationship Id="rId782" Type="http://schemas.openxmlformats.org/officeDocument/2006/relationships/image" Target="../media/image1208.png"/><Relationship Id="rId228" Type="http://schemas.openxmlformats.org/officeDocument/2006/relationships/customXml" Target="../ink/ink117.xml"/><Relationship Id="rId435" Type="http://schemas.openxmlformats.org/officeDocument/2006/relationships/image" Target="../media/image1035.png"/><Relationship Id="rId642" Type="http://schemas.openxmlformats.org/officeDocument/2006/relationships/customXml" Target="../ink/ink324.xml"/><Relationship Id="rId281" Type="http://schemas.openxmlformats.org/officeDocument/2006/relationships/image" Target="../media/image958.png"/><Relationship Id="rId502" Type="http://schemas.openxmlformats.org/officeDocument/2006/relationships/customXml" Target="../ink/ink254.xml"/><Relationship Id="rId76" Type="http://schemas.openxmlformats.org/officeDocument/2006/relationships/customXml" Target="../ink/ink41.xml"/><Relationship Id="rId141" Type="http://schemas.openxmlformats.org/officeDocument/2006/relationships/image" Target="../media/image888.png"/><Relationship Id="rId379" Type="http://schemas.openxmlformats.org/officeDocument/2006/relationships/image" Target="../media/image1007.png"/><Relationship Id="rId586" Type="http://schemas.openxmlformats.org/officeDocument/2006/relationships/customXml" Target="../ink/ink296.xml"/><Relationship Id="rId793" Type="http://schemas.openxmlformats.org/officeDocument/2006/relationships/customXml" Target="../ink/ink400.xml"/><Relationship Id="rId807" Type="http://schemas.openxmlformats.org/officeDocument/2006/relationships/customXml" Target="../ink/ink407.xml"/><Relationship Id="rId7" Type="http://schemas.openxmlformats.org/officeDocument/2006/relationships/image" Target="../media/image821.png"/><Relationship Id="rId239" Type="http://schemas.openxmlformats.org/officeDocument/2006/relationships/image" Target="../media/image937.png"/><Relationship Id="rId446" Type="http://schemas.openxmlformats.org/officeDocument/2006/relationships/customXml" Target="../ink/ink226.xml"/><Relationship Id="rId653" Type="http://schemas.openxmlformats.org/officeDocument/2006/relationships/image" Target="../media/image1144.png"/><Relationship Id="rId292" Type="http://schemas.openxmlformats.org/officeDocument/2006/relationships/customXml" Target="../ink/ink149.xml"/><Relationship Id="rId306" Type="http://schemas.openxmlformats.org/officeDocument/2006/relationships/customXml" Target="../ink/ink156.xml"/><Relationship Id="rId860" Type="http://schemas.openxmlformats.org/officeDocument/2006/relationships/image" Target="../media/image1247.png"/><Relationship Id="rId87" Type="http://schemas.openxmlformats.org/officeDocument/2006/relationships/image" Target="../media/image861.png"/><Relationship Id="rId513" Type="http://schemas.openxmlformats.org/officeDocument/2006/relationships/image" Target="../media/image1074.png"/><Relationship Id="rId597" Type="http://schemas.openxmlformats.org/officeDocument/2006/relationships/image" Target="../media/image1116.png"/><Relationship Id="rId720" Type="http://schemas.openxmlformats.org/officeDocument/2006/relationships/customXml" Target="../ink/ink363.xml"/><Relationship Id="rId818" Type="http://schemas.openxmlformats.org/officeDocument/2006/relationships/image" Target="../media/image1226.png"/><Relationship Id="rId152" Type="http://schemas.openxmlformats.org/officeDocument/2006/relationships/customXml" Target="../ink/ink79.xml"/><Relationship Id="rId457" Type="http://schemas.openxmlformats.org/officeDocument/2006/relationships/image" Target="../media/image1046.png"/><Relationship Id="rId664" Type="http://schemas.openxmlformats.org/officeDocument/2006/relationships/customXml" Target="../ink/ink335.xml"/><Relationship Id="rId871" Type="http://schemas.openxmlformats.org/officeDocument/2006/relationships/customXml" Target="../ink/ink439.xml"/><Relationship Id="rId14" Type="http://schemas.openxmlformats.org/officeDocument/2006/relationships/customXml" Target="../ink/ink10.xml"/><Relationship Id="rId317" Type="http://schemas.openxmlformats.org/officeDocument/2006/relationships/image" Target="../media/image976.png"/><Relationship Id="rId524" Type="http://schemas.openxmlformats.org/officeDocument/2006/relationships/customXml" Target="../ink/ink265.xml"/><Relationship Id="rId731" Type="http://schemas.openxmlformats.org/officeDocument/2006/relationships/image" Target="../media/image1183.png"/><Relationship Id="rId98" Type="http://schemas.openxmlformats.org/officeDocument/2006/relationships/customXml" Target="../ink/ink52.xml"/><Relationship Id="rId163" Type="http://schemas.openxmlformats.org/officeDocument/2006/relationships/image" Target="../media/image899.png"/><Relationship Id="rId370" Type="http://schemas.openxmlformats.org/officeDocument/2006/relationships/customXml" Target="../ink/ink188.xml"/><Relationship Id="rId829" Type="http://schemas.openxmlformats.org/officeDocument/2006/relationships/customXml" Target="../ink/ink418.xml"/><Relationship Id="rId230" Type="http://schemas.openxmlformats.org/officeDocument/2006/relationships/customXml" Target="../ink/ink118.xml"/><Relationship Id="rId468" Type="http://schemas.openxmlformats.org/officeDocument/2006/relationships/customXml" Target="../ink/ink237.xml"/><Relationship Id="rId675" Type="http://schemas.openxmlformats.org/officeDocument/2006/relationships/image" Target="../media/image1155.png"/><Relationship Id="rId882" Type="http://schemas.openxmlformats.org/officeDocument/2006/relationships/image" Target="../media/image1258.png"/><Relationship Id="rId25" Type="http://schemas.openxmlformats.org/officeDocument/2006/relationships/image" Target="../media/image830.png"/><Relationship Id="rId328" Type="http://schemas.openxmlformats.org/officeDocument/2006/relationships/customXml" Target="../ink/ink167.xml"/><Relationship Id="rId535" Type="http://schemas.openxmlformats.org/officeDocument/2006/relationships/image" Target="../media/image1085.png"/><Relationship Id="rId742" Type="http://schemas.openxmlformats.org/officeDocument/2006/relationships/customXml" Target="../ink/ink374.xml"/><Relationship Id="rId174" Type="http://schemas.openxmlformats.org/officeDocument/2006/relationships/customXml" Target="../ink/ink90.xml"/><Relationship Id="rId381" Type="http://schemas.openxmlformats.org/officeDocument/2006/relationships/image" Target="../media/image1008.png"/><Relationship Id="rId602" Type="http://schemas.openxmlformats.org/officeDocument/2006/relationships/customXml" Target="../ink/ink304.xml"/><Relationship Id="rId241" Type="http://schemas.openxmlformats.org/officeDocument/2006/relationships/image" Target="../media/image938.png"/><Relationship Id="rId479" Type="http://schemas.openxmlformats.org/officeDocument/2006/relationships/image" Target="../media/image1057.png"/><Relationship Id="rId686" Type="http://schemas.openxmlformats.org/officeDocument/2006/relationships/customXml" Target="../ink/ink346.xml"/><Relationship Id="rId893" Type="http://schemas.openxmlformats.org/officeDocument/2006/relationships/customXml" Target="../ink/ink450.xml"/><Relationship Id="rId907" Type="http://schemas.openxmlformats.org/officeDocument/2006/relationships/customXml" Target="../ink/ink457.xml"/><Relationship Id="rId36" Type="http://schemas.openxmlformats.org/officeDocument/2006/relationships/customXml" Target="../ink/ink21.xml"/><Relationship Id="rId339" Type="http://schemas.openxmlformats.org/officeDocument/2006/relationships/image" Target="../media/image987.png"/><Relationship Id="rId546" Type="http://schemas.openxmlformats.org/officeDocument/2006/relationships/customXml" Target="../ink/ink276.xml"/><Relationship Id="rId753" Type="http://schemas.openxmlformats.org/officeDocument/2006/relationships/image" Target="../media/image1194.png"/><Relationship Id="rId101" Type="http://schemas.openxmlformats.org/officeDocument/2006/relationships/image" Target="../media/image868.png"/><Relationship Id="rId185" Type="http://schemas.openxmlformats.org/officeDocument/2006/relationships/image" Target="../media/image910.png"/><Relationship Id="rId406" Type="http://schemas.openxmlformats.org/officeDocument/2006/relationships/customXml" Target="../ink/ink206.xml"/><Relationship Id="rId392" Type="http://schemas.openxmlformats.org/officeDocument/2006/relationships/customXml" Target="../ink/ink199.xml"/><Relationship Id="rId613" Type="http://schemas.openxmlformats.org/officeDocument/2006/relationships/image" Target="../media/image1124.png"/><Relationship Id="rId697" Type="http://schemas.openxmlformats.org/officeDocument/2006/relationships/image" Target="../media/image1166.png"/><Relationship Id="rId820" Type="http://schemas.openxmlformats.org/officeDocument/2006/relationships/image" Target="../media/image1227.png"/><Relationship Id="rId252" Type="http://schemas.openxmlformats.org/officeDocument/2006/relationships/customXml" Target="../ink/ink129.xml"/><Relationship Id="rId47" Type="http://schemas.openxmlformats.org/officeDocument/2006/relationships/image" Target="../media/image841.png"/><Relationship Id="rId112" Type="http://schemas.openxmlformats.org/officeDocument/2006/relationships/customXml" Target="../ink/ink59.xml"/><Relationship Id="rId557" Type="http://schemas.openxmlformats.org/officeDocument/2006/relationships/image" Target="../media/image1096.png"/><Relationship Id="rId764" Type="http://schemas.openxmlformats.org/officeDocument/2006/relationships/image" Target="../media/image1199.png"/><Relationship Id="rId196" Type="http://schemas.openxmlformats.org/officeDocument/2006/relationships/customXml" Target="../ink/ink101.xml"/><Relationship Id="rId417" Type="http://schemas.openxmlformats.org/officeDocument/2006/relationships/image" Target="../media/image1026.png"/><Relationship Id="rId624" Type="http://schemas.openxmlformats.org/officeDocument/2006/relationships/customXml" Target="../ink/ink315.xml"/><Relationship Id="rId831" Type="http://schemas.openxmlformats.org/officeDocument/2006/relationships/customXml" Target="../ink/ink419.xml"/><Relationship Id="rId263" Type="http://schemas.openxmlformats.org/officeDocument/2006/relationships/image" Target="../media/image949.png"/><Relationship Id="rId470" Type="http://schemas.openxmlformats.org/officeDocument/2006/relationships/customXml" Target="../ink/ink238.xml"/><Relationship Id="rId58" Type="http://schemas.openxmlformats.org/officeDocument/2006/relationships/customXml" Target="../ink/ink32.xml"/><Relationship Id="rId123" Type="http://schemas.openxmlformats.org/officeDocument/2006/relationships/image" Target="../media/image879.png"/><Relationship Id="rId330" Type="http://schemas.openxmlformats.org/officeDocument/2006/relationships/customXml" Target="../ink/ink168.xml"/><Relationship Id="rId568" Type="http://schemas.openxmlformats.org/officeDocument/2006/relationships/customXml" Target="../ink/ink287.xml"/><Relationship Id="rId775" Type="http://schemas.openxmlformats.org/officeDocument/2006/relationships/customXml" Target="../ink/ink391.xml"/><Relationship Id="rId428" Type="http://schemas.openxmlformats.org/officeDocument/2006/relationships/customXml" Target="../ink/ink217.xml"/><Relationship Id="rId635" Type="http://schemas.openxmlformats.org/officeDocument/2006/relationships/image" Target="../media/image1135.png"/><Relationship Id="rId842" Type="http://schemas.openxmlformats.org/officeDocument/2006/relationships/image" Target="../media/image1238.png"/><Relationship Id="rId274" Type="http://schemas.openxmlformats.org/officeDocument/2006/relationships/customXml" Target="../ink/ink140.xml"/><Relationship Id="rId481" Type="http://schemas.openxmlformats.org/officeDocument/2006/relationships/image" Target="../media/image1058.png"/><Relationship Id="rId702" Type="http://schemas.openxmlformats.org/officeDocument/2006/relationships/customXml" Target="../ink/ink354.xml"/><Relationship Id="rId69" Type="http://schemas.openxmlformats.org/officeDocument/2006/relationships/image" Target="../media/image852.png"/><Relationship Id="rId134" Type="http://schemas.openxmlformats.org/officeDocument/2006/relationships/customXml" Target="../ink/ink70.xml"/><Relationship Id="rId579" Type="http://schemas.openxmlformats.org/officeDocument/2006/relationships/image" Target="../media/image1107.png"/><Relationship Id="rId786" Type="http://schemas.openxmlformats.org/officeDocument/2006/relationships/image" Target="../media/image1210.png"/><Relationship Id="rId341" Type="http://schemas.openxmlformats.org/officeDocument/2006/relationships/image" Target="../media/image988.png"/><Relationship Id="rId439" Type="http://schemas.openxmlformats.org/officeDocument/2006/relationships/image" Target="../media/image1037.png"/><Relationship Id="rId646" Type="http://schemas.openxmlformats.org/officeDocument/2006/relationships/customXml" Target="../ink/ink326.xml"/><Relationship Id="rId201" Type="http://schemas.openxmlformats.org/officeDocument/2006/relationships/image" Target="../media/image918.png"/><Relationship Id="rId285" Type="http://schemas.openxmlformats.org/officeDocument/2006/relationships/image" Target="../media/image960.png"/><Relationship Id="rId506" Type="http://schemas.openxmlformats.org/officeDocument/2006/relationships/customXml" Target="../ink/ink256.xml"/><Relationship Id="rId853" Type="http://schemas.openxmlformats.org/officeDocument/2006/relationships/customXml" Target="../ink/ink430.xml"/><Relationship Id="rId492" Type="http://schemas.openxmlformats.org/officeDocument/2006/relationships/customXml" Target="../ink/ink249.xml"/><Relationship Id="rId713" Type="http://schemas.openxmlformats.org/officeDocument/2006/relationships/image" Target="../media/image1174.png"/><Relationship Id="rId797" Type="http://schemas.openxmlformats.org/officeDocument/2006/relationships/customXml" Target="../ink/ink402.xml"/><Relationship Id="rId145" Type="http://schemas.openxmlformats.org/officeDocument/2006/relationships/image" Target="../media/image890.png"/><Relationship Id="rId352" Type="http://schemas.openxmlformats.org/officeDocument/2006/relationships/customXml" Target="../ink/ink179.xml"/><Relationship Id="rId212" Type="http://schemas.openxmlformats.org/officeDocument/2006/relationships/customXml" Target="../ink/ink109.xml"/><Relationship Id="rId657" Type="http://schemas.openxmlformats.org/officeDocument/2006/relationships/image" Target="../media/image1146.png"/><Relationship Id="rId864" Type="http://schemas.openxmlformats.org/officeDocument/2006/relationships/image" Target="../media/image1249.png"/><Relationship Id="rId296" Type="http://schemas.openxmlformats.org/officeDocument/2006/relationships/customXml" Target="../ink/ink151.xml"/><Relationship Id="rId517" Type="http://schemas.openxmlformats.org/officeDocument/2006/relationships/image" Target="../media/image1076.png"/><Relationship Id="rId724" Type="http://schemas.openxmlformats.org/officeDocument/2006/relationships/customXml" Target="../ink/ink365.xml"/><Relationship Id="rId60" Type="http://schemas.openxmlformats.org/officeDocument/2006/relationships/customXml" Target="../ink/ink33.xml"/><Relationship Id="rId156" Type="http://schemas.openxmlformats.org/officeDocument/2006/relationships/customXml" Target="../ink/ink81.xml"/><Relationship Id="rId363" Type="http://schemas.openxmlformats.org/officeDocument/2006/relationships/image" Target="../media/image999.png"/><Relationship Id="rId570" Type="http://schemas.openxmlformats.org/officeDocument/2006/relationships/customXml" Target="../ink/ink288.xml"/><Relationship Id="rId223" Type="http://schemas.openxmlformats.org/officeDocument/2006/relationships/image" Target="../media/image929.png"/><Relationship Id="rId430" Type="http://schemas.openxmlformats.org/officeDocument/2006/relationships/customXml" Target="../ink/ink218.xml"/><Relationship Id="rId668" Type="http://schemas.openxmlformats.org/officeDocument/2006/relationships/customXml" Target="../ink/ink337.xml"/><Relationship Id="rId875" Type="http://schemas.openxmlformats.org/officeDocument/2006/relationships/customXml" Target="../ink/ink441.xml"/><Relationship Id="rId18" Type="http://schemas.openxmlformats.org/officeDocument/2006/relationships/customXml" Target="../ink/ink12.xml"/><Relationship Id="rId528" Type="http://schemas.openxmlformats.org/officeDocument/2006/relationships/customXml" Target="../ink/ink267.xml"/><Relationship Id="rId735" Type="http://schemas.openxmlformats.org/officeDocument/2006/relationships/image" Target="../media/image1185.png"/><Relationship Id="rId167" Type="http://schemas.openxmlformats.org/officeDocument/2006/relationships/image" Target="../media/image901.png"/><Relationship Id="rId374" Type="http://schemas.openxmlformats.org/officeDocument/2006/relationships/customXml" Target="../ink/ink190.xml"/><Relationship Id="rId581" Type="http://schemas.openxmlformats.org/officeDocument/2006/relationships/image" Target="../media/image1108.png"/><Relationship Id="rId71" Type="http://schemas.openxmlformats.org/officeDocument/2006/relationships/image" Target="../media/image853.png"/><Relationship Id="rId234" Type="http://schemas.openxmlformats.org/officeDocument/2006/relationships/customXml" Target="../ink/ink120.xml"/><Relationship Id="rId679" Type="http://schemas.openxmlformats.org/officeDocument/2006/relationships/image" Target="../media/image1157.png"/><Relationship Id="rId802" Type="http://schemas.openxmlformats.org/officeDocument/2006/relationships/image" Target="../media/image1218.png"/><Relationship Id="rId886" Type="http://schemas.openxmlformats.org/officeDocument/2006/relationships/image" Target="../media/image1260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832.png"/><Relationship Id="rId441" Type="http://schemas.openxmlformats.org/officeDocument/2006/relationships/image" Target="../media/image1038.png"/><Relationship Id="rId539" Type="http://schemas.openxmlformats.org/officeDocument/2006/relationships/image" Target="../media/image1087.png"/><Relationship Id="rId746" Type="http://schemas.openxmlformats.org/officeDocument/2006/relationships/customXml" Target="../ink/ink376.xml"/><Relationship Id="rId178" Type="http://schemas.openxmlformats.org/officeDocument/2006/relationships/customXml" Target="../ink/ink92.xml"/><Relationship Id="rId301" Type="http://schemas.openxmlformats.org/officeDocument/2006/relationships/image" Target="../media/image968.png"/><Relationship Id="rId82" Type="http://schemas.openxmlformats.org/officeDocument/2006/relationships/customXml" Target="../ink/ink44.xml"/><Relationship Id="rId385" Type="http://schemas.openxmlformats.org/officeDocument/2006/relationships/image" Target="../media/image1010.png"/><Relationship Id="rId592" Type="http://schemas.openxmlformats.org/officeDocument/2006/relationships/customXml" Target="../ink/ink299.xml"/><Relationship Id="rId606" Type="http://schemas.openxmlformats.org/officeDocument/2006/relationships/customXml" Target="../ink/ink306.xml"/><Relationship Id="rId813" Type="http://schemas.openxmlformats.org/officeDocument/2006/relationships/customXml" Target="../ink/ink410.xml"/><Relationship Id="rId245" Type="http://schemas.openxmlformats.org/officeDocument/2006/relationships/image" Target="../media/image940.png"/><Relationship Id="rId452" Type="http://schemas.openxmlformats.org/officeDocument/2006/relationships/customXml" Target="../ink/ink229.xml"/><Relationship Id="rId897" Type="http://schemas.openxmlformats.org/officeDocument/2006/relationships/customXml" Target="../ink/ink452.xml"/><Relationship Id="rId105" Type="http://schemas.openxmlformats.org/officeDocument/2006/relationships/image" Target="../media/image870.png"/><Relationship Id="rId312" Type="http://schemas.openxmlformats.org/officeDocument/2006/relationships/customXml" Target="../ink/ink159.xml"/><Relationship Id="rId757" Type="http://schemas.openxmlformats.org/officeDocument/2006/relationships/image" Target="../media/image1196.png"/><Relationship Id="rId93" Type="http://schemas.openxmlformats.org/officeDocument/2006/relationships/image" Target="../media/image864.png"/><Relationship Id="rId189" Type="http://schemas.openxmlformats.org/officeDocument/2006/relationships/image" Target="../media/image912.png"/><Relationship Id="rId396" Type="http://schemas.openxmlformats.org/officeDocument/2006/relationships/customXml" Target="../ink/ink201.xml"/><Relationship Id="rId617" Type="http://schemas.openxmlformats.org/officeDocument/2006/relationships/image" Target="../media/image1126.png"/><Relationship Id="rId824" Type="http://schemas.openxmlformats.org/officeDocument/2006/relationships/image" Target="../media/image1229.png"/><Relationship Id="rId256" Type="http://schemas.openxmlformats.org/officeDocument/2006/relationships/customXml" Target="../ink/ink131.xml"/><Relationship Id="rId463" Type="http://schemas.openxmlformats.org/officeDocument/2006/relationships/image" Target="../media/image1049.png"/><Relationship Id="rId670" Type="http://schemas.openxmlformats.org/officeDocument/2006/relationships/customXml" Target="../ink/ink338.xml"/><Relationship Id="rId116" Type="http://schemas.openxmlformats.org/officeDocument/2006/relationships/customXml" Target="../ink/ink61.xml"/><Relationship Id="rId323" Type="http://schemas.openxmlformats.org/officeDocument/2006/relationships/image" Target="../media/image979.png"/><Relationship Id="rId530" Type="http://schemas.openxmlformats.org/officeDocument/2006/relationships/customXml" Target="../ink/ink268.xml"/><Relationship Id="rId768" Type="http://schemas.openxmlformats.org/officeDocument/2006/relationships/image" Target="../media/image1201.png"/><Relationship Id="rId20" Type="http://schemas.openxmlformats.org/officeDocument/2006/relationships/customXml" Target="../ink/ink13.xml"/><Relationship Id="rId628" Type="http://schemas.openxmlformats.org/officeDocument/2006/relationships/customXml" Target="../ink/ink317.xml"/><Relationship Id="rId835" Type="http://schemas.openxmlformats.org/officeDocument/2006/relationships/customXml" Target="../ink/ink421.xml"/><Relationship Id="rId267" Type="http://schemas.openxmlformats.org/officeDocument/2006/relationships/image" Target="../media/image951.png"/><Relationship Id="rId474" Type="http://schemas.openxmlformats.org/officeDocument/2006/relationships/customXml" Target="../ink/ink240.xml"/><Relationship Id="rId127" Type="http://schemas.openxmlformats.org/officeDocument/2006/relationships/image" Target="../media/image881.png"/><Relationship Id="rId681" Type="http://schemas.openxmlformats.org/officeDocument/2006/relationships/image" Target="../media/image1158.png"/><Relationship Id="rId779" Type="http://schemas.openxmlformats.org/officeDocument/2006/relationships/customXml" Target="../ink/ink393.xml"/><Relationship Id="rId902" Type="http://schemas.openxmlformats.org/officeDocument/2006/relationships/image" Target="../media/image1268.png"/><Relationship Id="rId31" Type="http://schemas.openxmlformats.org/officeDocument/2006/relationships/image" Target="../media/image833.png"/><Relationship Id="rId334" Type="http://schemas.openxmlformats.org/officeDocument/2006/relationships/customXml" Target="../ink/ink170.xml"/><Relationship Id="rId541" Type="http://schemas.openxmlformats.org/officeDocument/2006/relationships/image" Target="../media/image1088.png"/><Relationship Id="rId639" Type="http://schemas.openxmlformats.org/officeDocument/2006/relationships/image" Target="../media/image1137.png"/><Relationship Id="rId180" Type="http://schemas.openxmlformats.org/officeDocument/2006/relationships/customXml" Target="../ink/ink93.xml"/><Relationship Id="rId278" Type="http://schemas.openxmlformats.org/officeDocument/2006/relationships/customXml" Target="../ink/ink142.xml"/><Relationship Id="rId401" Type="http://schemas.openxmlformats.org/officeDocument/2006/relationships/image" Target="../media/image1018.png"/><Relationship Id="rId846" Type="http://schemas.openxmlformats.org/officeDocument/2006/relationships/image" Target="../media/image1240.png"/><Relationship Id="rId485" Type="http://schemas.openxmlformats.org/officeDocument/2006/relationships/image" Target="../media/image1060.png"/><Relationship Id="rId692" Type="http://schemas.openxmlformats.org/officeDocument/2006/relationships/customXml" Target="../ink/ink349.xml"/><Relationship Id="rId706" Type="http://schemas.openxmlformats.org/officeDocument/2006/relationships/customXml" Target="../ink/ink356.xml"/><Relationship Id="rId42" Type="http://schemas.openxmlformats.org/officeDocument/2006/relationships/customXml" Target="../ink/ink24.xml"/><Relationship Id="rId138" Type="http://schemas.openxmlformats.org/officeDocument/2006/relationships/customXml" Target="../ink/ink72.xml"/><Relationship Id="rId345" Type="http://schemas.openxmlformats.org/officeDocument/2006/relationships/image" Target="../media/image990.png"/><Relationship Id="rId552" Type="http://schemas.openxmlformats.org/officeDocument/2006/relationships/customXml" Target="../ink/ink279.xml"/><Relationship Id="rId191" Type="http://schemas.openxmlformats.org/officeDocument/2006/relationships/image" Target="../media/image913.png"/><Relationship Id="rId205" Type="http://schemas.openxmlformats.org/officeDocument/2006/relationships/image" Target="../media/image920.png"/><Relationship Id="rId412" Type="http://schemas.openxmlformats.org/officeDocument/2006/relationships/customXml" Target="../ink/ink209.xml"/><Relationship Id="rId857" Type="http://schemas.openxmlformats.org/officeDocument/2006/relationships/customXml" Target="../ink/ink432.xml"/><Relationship Id="rId289" Type="http://schemas.openxmlformats.org/officeDocument/2006/relationships/image" Target="../media/image962.png"/><Relationship Id="rId496" Type="http://schemas.openxmlformats.org/officeDocument/2006/relationships/customXml" Target="../ink/ink251.xml"/><Relationship Id="rId717" Type="http://schemas.openxmlformats.org/officeDocument/2006/relationships/image" Target="../media/image1176.png"/><Relationship Id="rId53" Type="http://schemas.openxmlformats.org/officeDocument/2006/relationships/image" Target="../media/image844.png"/><Relationship Id="rId149" Type="http://schemas.openxmlformats.org/officeDocument/2006/relationships/image" Target="../media/image892.png"/><Relationship Id="rId356" Type="http://schemas.openxmlformats.org/officeDocument/2006/relationships/customXml" Target="../ink/ink181.xml"/><Relationship Id="rId563" Type="http://schemas.openxmlformats.org/officeDocument/2006/relationships/image" Target="../media/image1099.png"/><Relationship Id="rId770" Type="http://schemas.openxmlformats.org/officeDocument/2006/relationships/image" Target="../media/image1202.png"/><Relationship Id="rId216" Type="http://schemas.openxmlformats.org/officeDocument/2006/relationships/customXml" Target="../ink/ink111.xml"/><Relationship Id="rId423" Type="http://schemas.openxmlformats.org/officeDocument/2006/relationships/image" Target="../media/image1029.png"/><Relationship Id="rId868" Type="http://schemas.openxmlformats.org/officeDocument/2006/relationships/image" Target="../media/image1251.png"/><Relationship Id="rId630" Type="http://schemas.openxmlformats.org/officeDocument/2006/relationships/customXml" Target="../ink/ink318.xml"/><Relationship Id="rId728" Type="http://schemas.openxmlformats.org/officeDocument/2006/relationships/customXml" Target="../ink/ink367.xml"/><Relationship Id="rId64" Type="http://schemas.openxmlformats.org/officeDocument/2006/relationships/customXml" Target="../ink/ink35.xml"/><Relationship Id="rId367" Type="http://schemas.openxmlformats.org/officeDocument/2006/relationships/image" Target="../media/image1001.png"/><Relationship Id="rId574" Type="http://schemas.openxmlformats.org/officeDocument/2006/relationships/customXml" Target="../ink/ink290.xml"/><Relationship Id="rId227" Type="http://schemas.openxmlformats.org/officeDocument/2006/relationships/image" Target="../media/image931.png"/><Relationship Id="rId781" Type="http://schemas.openxmlformats.org/officeDocument/2006/relationships/customXml" Target="../ink/ink394.xml"/><Relationship Id="rId879" Type="http://schemas.openxmlformats.org/officeDocument/2006/relationships/customXml" Target="../ink/ink443.xml"/><Relationship Id="rId434" Type="http://schemas.openxmlformats.org/officeDocument/2006/relationships/customXml" Target="../ink/ink220.xml"/><Relationship Id="rId641" Type="http://schemas.openxmlformats.org/officeDocument/2006/relationships/image" Target="../media/image1138.png"/><Relationship Id="rId739" Type="http://schemas.openxmlformats.org/officeDocument/2006/relationships/image" Target="../media/image1187.png"/><Relationship Id="rId280" Type="http://schemas.openxmlformats.org/officeDocument/2006/relationships/customXml" Target="../ink/ink143.xml"/><Relationship Id="rId501" Type="http://schemas.openxmlformats.org/officeDocument/2006/relationships/image" Target="../media/image1068.png"/><Relationship Id="rId75" Type="http://schemas.openxmlformats.org/officeDocument/2006/relationships/image" Target="../media/image855.png"/><Relationship Id="rId140" Type="http://schemas.openxmlformats.org/officeDocument/2006/relationships/customXml" Target="../ink/ink73.xml"/><Relationship Id="rId378" Type="http://schemas.openxmlformats.org/officeDocument/2006/relationships/customXml" Target="../ink/ink192.xml"/><Relationship Id="rId585" Type="http://schemas.openxmlformats.org/officeDocument/2006/relationships/image" Target="../media/image1110.png"/><Relationship Id="rId792" Type="http://schemas.openxmlformats.org/officeDocument/2006/relationships/image" Target="../media/image1213.png"/><Relationship Id="rId806" Type="http://schemas.openxmlformats.org/officeDocument/2006/relationships/image" Target="../media/image1220.png"/><Relationship Id="rId6" Type="http://schemas.openxmlformats.org/officeDocument/2006/relationships/customXml" Target="../ink/ink6.xml"/><Relationship Id="rId238" Type="http://schemas.openxmlformats.org/officeDocument/2006/relationships/customXml" Target="../ink/ink122.xml"/><Relationship Id="rId445" Type="http://schemas.openxmlformats.org/officeDocument/2006/relationships/image" Target="../media/image1040.png"/><Relationship Id="rId652" Type="http://schemas.openxmlformats.org/officeDocument/2006/relationships/customXml" Target="../ink/ink329.xml"/><Relationship Id="rId291" Type="http://schemas.openxmlformats.org/officeDocument/2006/relationships/image" Target="../media/image963.png"/><Relationship Id="rId305" Type="http://schemas.openxmlformats.org/officeDocument/2006/relationships/image" Target="../media/image970.png"/><Relationship Id="rId512" Type="http://schemas.openxmlformats.org/officeDocument/2006/relationships/customXml" Target="../ink/ink259.xml"/><Relationship Id="rId86" Type="http://schemas.openxmlformats.org/officeDocument/2006/relationships/customXml" Target="../ink/ink46.xml"/><Relationship Id="rId151" Type="http://schemas.openxmlformats.org/officeDocument/2006/relationships/image" Target="../media/image893.png"/><Relationship Id="rId389" Type="http://schemas.openxmlformats.org/officeDocument/2006/relationships/image" Target="../media/image1012.png"/><Relationship Id="rId596" Type="http://schemas.openxmlformats.org/officeDocument/2006/relationships/customXml" Target="../ink/ink301.xml"/><Relationship Id="rId817" Type="http://schemas.openxmlformats.org/officeDocument/2006/relationships/customXml" Target="../ink/ink412.xml"/><Relationship Id="rId249" Type="http://schemas.openxmlformats.org/officeDocument/2006/relationships/image" Target="../media/image942.png"/><Relationship Id="rId456" Type="http://schemas.openxmlformats.org/officeDocument/2006/relationships/customXml" Target="../ink/ink231.xml"/><Relationship Id="rId663" Type="http://schemas.openxmlformats.org/officeDocument/2006/relationships/image" Target="../media/image1149.png"/><Relationship Id="rId870" Type="http://schemas.openxmlformats.org/officeDocument/2006/relationships/image" Target="../media/image1252.png"/><Relationship Id="rId13" Type="http://schemas.openxmlformats.org/officeDocument/2006/relationships/image" Target="../media/image824.png"/><Relationship Id="rId109" Type="http://schemas.openxmlformats.org/officeDocument/2006/relationships/image" Target="../media/image872.png"/><Relationship Id="rId316" Type="http://schemas.openxmlformats.org/officeDocument/2006/relationships/customXml" Target="../ink/ink161.xml"/><Relationship Id="rId523" Type="http://schemas.openxmlformats.org/officeDocument/2006/relationships/image" Target="../media/image1079.png"/><Relationship Id="rId97" Type="http://schemas.openxmlformats.org/officeDocument/2006/relationships/image" Target="../media/image866.png"/><Relationship Id="rId730" Type="http://schemas.openxmlformats.org/officeDocument/2006/relationships/customXml" Target="../ink/ink368.xml"/><Relationship Id="rId828" Type="http://schemas.openxmlformats.org/officeDocument/2006/relationships/image" Target="../media/image1231.png"/><Relationship Id="rId162" Type="http://schemas.openxmlformats.org/officeDocument/2006/relationships/customXml" Target="../ink/ink84.xml"/><Relationship Id="rId467" Type="http://schemas.openxmlformats.org/officeDocument/2006/relationships/image" Target="../media/image1051.png"/><Relationship Id="rId674" Type="http://schemas.openxmlformats.org/officeDocument/2006/relationships/customXml" Target="../ink/ink340.xml"/><Relationship Id="rId881" Type="http://schemas.openxmlformats.org/officeDocument/2006/relationships/customXml" Target="../ink/ink444.xml"/><Relationship Id="rId24" Type="http://schemas.openxmlformats.org/officeDocument/2006/relationships/customXml" Target="../ink/ink15.xml"/><Relationship Id="rId327" Type="http://schemas.openxmlformats.org/officeDocument/2006/relationships/image" Target="../media/image981.png"/><Relationship Id="rId534" Type="http://schemas.openxmlformats.org/officeDocument/2006/relationships/customXml" Target="../ink/ink270.xml"/><Relationship Id="rId741" Type="http://schemas.openxmlformats.org/officeDocument/2006/relationships/image" Target="../media/image1188.png"/><Relationship Id="rId839" Type="http://schemas.openxmlformats.org/officeDocument/2006/relationships/customXml" Target="../ink/ink423.xml"/><Relationship Id="rId173" Type="http://schemas.openxmlformats.org/officeDocument/2006/relationships/image" Target="../media/image904.png"/><Relationship Id="rId380" Type="http://schemas.openxmlformats.org/officeDocument/2006/relationships/customXml" Target="../ink/ink193.xml"/><Relationship Id="rId601" Type="http://schemas.openxmlformats.org/officeDocument/2006/relationships/image" Target="../media/image1118.png"/><Relationship Id="rId240" Type="http://schemas.openxmlformats.org/officeDocument/2006/relationships/customXml" Target="../ink/ink123.xml"/><Relationship Id="rId478" Type="http://schemas.openxmlformats.org/officeDocument/2006/relationships/customXml" Target="../ink/ink242.xml"/><Relationship Id="rId685" Type="http://schemas.openxmlformats.org/officeDocument/2006/relationships/image" Target="../media/image1160.png"/><Relationship Id="rId892" Type="http://schemas.openxmlformats.org/officeDocument/2006/relationships/image" Target="../media/image1263.png"/><Relationship Id="rId906" Type="http://schemas.openxmlformats.org/officeDocument/2006/relationships/image" Target="../media/image1270.png"/><Relationship Id="rId35" Type="http://schemas.openxmlformats.org/officeDocument/2006/relationships/image" Target="../media/image835.png"/><Relationship Id="rId100" Type="http://schemas.openxmlformats.org/officeDocument/2006/relationships/customXml" Target="../ink/ink53.xml"/><Relationship Id="rId338" Type="http://schemas.openxmlformats.org/officeDocument/2006/relationships/customXml" Target="../ink/ink172.xml"/><Relationship Id="rId545" Type="http://schemas.openxmlformats.org/officeDocument/2006/relationships/image" Target="../media/image1090.png"/><Relationship Id="rId752" Type="http://schemas.openxmlformats.org/officeDocument/2006/relationships/customXml" Target="../ink/ink379.xml"/><Relationship Id="rId184" Type="http://schemas.openxmlformats.org/officeDocument/2006/relationships/customXml" Target="../ink/ink95.xml"/><Relationship Id="rId391" Type="http://schemas.openxmlformats.org/officeDocument/2006/relationships/image" Target="../media/image1013.png"/><Relationship Id="rId405" Type="http://schemas.openxmlformats.org/officeDocument/2006/relationships/image" Target="../media/image1020.png"/><Relationship Id="rId612" Type="http://schemas.openxmlformats.org/officeDocument/2006/relationships/customXml" Target="../ink/ink309.xml"/><Relationship Id="rId251" Type="http://schemas.openxmlformats.org/officeDocument/2006/relationships/image" Target="../media/image943.png"/><Relationship Id="rId489" Type="http://schemas.openxmlformats.org/officeDocument/2006/relationships/image" Target="../media/image1062.png"/><Relationship Id="rId696" Type="http://schemas.openxmlformats.org/officeDocument/2006/relationships/customXml" Target="../ink/ink351.xml"/><Relationship Id="rId46" Type="http://schemas.openxmlformats.org/officeDocument/2006/relationships/customXml" Target="../ink/ink26.xml"/><Relationship Id="rId349" Type="http://schemas.openxmlformats.org/officeDocument/2006/relationships/image" Target="../media/image992.png"/><Relationship Id="rId556" Type="http://schemas.openxmlformats.org/officeDocument/2006/relationships/customXml" Target="../ink/ink281.xml"/><Relationship Id="rId763" Type="http://schemas.openxmlformats.org/officeDocument/2006/relationships/customXml" Target="../ink/ink385.xml"/><Relationship Id="rId111" Type="http://schemas.openxmlformats.org/officeDocument/2006/relationships/image" Target="../media/image873.png"/><Relationship Id="rId195" Type="http://schemas.openxmlformats.org/officeDocument/2006/relationships/image" Target="../media/image915.png"/><Relationship Id="rId209" Type="http://schemas.openxmlformats.org/officeDocument/2006/relationships/image" Target="../media/image922.png"/><Relationship Id="rId416" Type="http://schemas.openxmlformats.org/officeDocument/2006/relationships/customXml" Target="../ink/ink211.xml"/><Relationship Id="rId623" Type="http://schemas.openxmlformats.org/officeDocument/2006/relationships/image" Target="../media/image1129.png"/><Relationship Id="rId830" Type="http://schemas.openxmlformats.org/officeDocument/2006/relationships/image" Target="../media/image1232.png"/><Relationship Id="rId57" Type="http://schemas.openxmlformats.org/officeDocument/2006/relationships/image" Target="../media/image846.png"/><Relationship Id="rId262" Type="http://schemas.openxmlformats.org/officeDocument/2006/relationships/customXml" Target="../ink/ink134.xml"/><Relationship Id="rId567" Type="http://schemas.openxmlformats.org/officeDocument/2006/relationships/image" Target="../media/image1101.png"/><Relationship Id="rId122" Type="http://schemas.openxmlformats.org/officeDocument/2006/relationships/customXml" Target="../ink/ink64.xml"/><Relationship Id="rId774" Type="http://schemas.openxmlformats.org/officeDocument/2006/relationships/image" Target="../media/image1204.png"/><Relationship Id="rId427" Type="http://schemas.openxmlformats.org/officeDocument/2006/relationships/image" Target="../media/image1031.png"/><Relationship Id="rId634" Type="http://schemas.openxmlformats.org/officeDocument/2006/relationships/customXml" Target="../ink/ink320.xml"/><Relationship Id="rId841" Type="http://schemas.openxmlformats.org/officeDocument/2006/relationships/customXml" Target="../ink/ink424.xml"/><Relationship Id="rId273" Type="http://schemas.openxmlformats.org/officeDocument/2006/relationships/image" Target="../media/image954.png"/><Relationship Id="rId480" Type="http://schemas.openxmlformats.org/officeDocument/2006/relationships/customXml" Target="../ink/ink243.xml"/><Relationship Id="rId701" Type="http://schemas.openxmlformats.org/officeDocument/2006/relationships/image" Target="../media/image1168.png"/><Relationship Id="rId68" Type="http://schemas.openxmlformats.org/officeDocument/2006/relationships/customXml" Target="../ink/ink37.xml"/><Relationship Id="rId133" Type="http://schemas.openxmlformats.org/officeDocument/2006/relationships/image" Target="../media/image884.png"/><Relationship Id="rId340" Type="http://schemas.openxmlformats.org/officeDocument/2006/relationships/customXml" Target="../ink/ink173.xml"/><Relationship Id="rId578" Type="http://schemas.openxmlformats.org/officeDocument/2006/relationships/customXml" Target="../ink/ink292.xml"/><Relationship Id="rId785" Type="http://schemas.openxmlformats.org/officeDocument/2006/relationships/customXml" Target="../ink/ink396.xml"/><Relationship Id="rId200" Type="http://schemas.openxmlformats.org/officeDocument/2006/relationships/customXml" Target="../ink/ink103.xml"/><Relationship Id="rId438" Type="http://schemas.openxmlformats.org/officeDocument/2006/relationships/customXml" Target="../ink/ink222.xml"/><Relationship Id="rId645" Type="http://schemas.openxmlformats.org/officeDocument/2006/relationships/image" Target="../media/image1140.png"/><Relationship Id="rId852" Type="http://schemas.openxmlformats.org/officeDocument/2006/relationships/image" Target="../media/image1243.png"/><Relationship Id="rId242" Type="http://schemas.openxmlformats.org/officeDocument/2006/relationships/customXml" Target="../ink/ink124.xml"/><Relationship Id="rId284" Type="http://schemas.openxmlformats.org/officeDocument/2006/relationships/customXml" Target="../ink/ink145.xml"/><Relationship Id="rId491" Type="http://schemas.openxmlformats.org/officeDocument/2006/relationships/image" Target="../media/image1063.png"/><Relationship Id="rId505" Type="http://schemas.openxmlformats.org/officeDocument/2006/relationships/image" Target="../media/image1070.png"/><Relationship Id="rId712" Type="http://schemas.openxmlformats.org/officeDocument/2006/relationships/customXml" Target="../ink/ink359.xml"/><Relationship Id="rId894" Type="http://schemas.openxmlformats.org/officeDocument/2006/relationships/image" Target="../media/image1264.png"/><Relationship Id="rId37" Type="http://schemas.openxmlformats.org/officeDocument/2006/relationships/image" Target="../media/image836.png"/><Relationship Id="rId79" Type="http://schemas.openxmlformats.org/officeDocument/2006/relationships/image" Target="../media/image857.png"/><Relationship Id="rId102" Type="http://schemas.openxmlformats.org/officeDocument/2006/relationships/customXml" Target="../ink/ink54.xml"/><Relationship Id="rId144" Type="http://schemas.openxmlformats.org/officeDocument/2006/relationships/customXml" Target="../ink/ink75.xml"/><Relationship Id="rId547" Type="http://schemas.openxmlformats.org/officeDocument/2006/relationships/image" Target="../media/image1091.png"/><Relationship Id="rId589" Type="http://schemas.openxmlformats.org/officeDocument/2006/relationships/image" Target="../media/image1112.png"/><Relationship Id="rId754" Type="http://schemas.openxmlformats.org/officeDocument/2006/relationships/customXml" Target="../ink/ink380.xml"/><Relationship Id="rId796" Type="http://schemas.openxmlformats.org/officeDocument/2006/relationships/image" Target="../media/image1215.png"/><Relationship Id="rId90" Type="http://schemas.openxmlformats.org/officeDocument/2006/relationships/customXml" Target="../ink/ink48.xml"/><Relationship Id="rId186" Type="http://schemas.openxmlformats.org/officeDocument/2006/relationships/customXml" Target="../ink/ink96.xml"/><Relationship Id="rId351" Type="http://schemas.openxmlformats.org/officeDocument/2006/relationships/image" Target="../media/image993.png"/><Relationship Id="rId393" Type="http://schemas.openxmlformats.org/officeDocument/2006/relationships/image" Target="../media/image1014.png"/><Relationship Id="rId407" Type="http://schemas.openxmlformats.org/officeDocument/2006/relationships/image" Target="../media/image1021.png"/><Relationship Id="rId449" Type="http://schemas.openxmlformats.org/officeDocument/2006/relationships/image" Target="../media/image1042.png"/><Relationship Id="rId614" Type="http://schemas.openxmlformats.org/officeDocument/2006/relationships/customXml" Target="../ink/ink310.xml"/><Relationship Id="rId656" Type="http://schemas.openxmlformats.org/officeDocument/2006/relationships/customXml" Target="../ink/ink331.xml"/><Relationship Id="rId821" Type="http://schemas.openxmlformats.org/officeDocument/2006/relationships/customXml" Target="../ink/ink414.xml"/><Relationship Id="rId863" Type="http://schemas.openxmlformats.org/officeDocument/2006/relationships/customXml" Target="../ink/ink435.xml"/><Relationship Id="rId211" Type="http://schemas.openxmlformats.org/officeDocument/2006/relationships/image" Target="../media/image923.png"/><Relationship Id="rId253" Type="http://schemas.openxmlformats.org/officeDocument/2006/relationships/image" Target="../media/image944.png"/><Relationship Id="rId295" Type="http://schemas.openxmlformats.org/officeDocument/2006/relationships/image" Target="../media/image965.png"/><Relationship Id="rId309" Type="http://schemas.openxmlformats.org/officeDocument/2006/relationships/image" Target="../media/image972.png"/><Relationship Id="rId460" Type="http://schemas.openxmlformats.org/officeDocument/2006/relationships/customXml" Target="../ink/ink233.xml"/><Relationship Id="rId516" Type="http://schemas.openxmlformats.org/officeDocument/2006/relationships/customXml" Target="../ink/ink261.xml"/><Relationship Id="rId698" Type="http://schemas.openxmlformats.org/officeDocument/2006/relationships/customXml" Target="../ink/ink352.xml"/><Relationship Id="rId48" Type="http://schemas.openxmlformats.org/officeDocument/2006/relationships/customXml" Target="../ink/ink27.xml"/><Relationship Id="rId113" Type="http://schemas.openxmlformats.org/officeDocument/2006/relationships/image" Target="../media/image874.png"/><Relationship Id="rId320" Type="http://schemas.openxmlformats.org/officeDocument/2006/relationships/customXml" Target="../ink/ink163.xml"/><Relationship Id="rId558" Type="http://schemas.openxmlformats.org/officeDocument/2006/relationships/customXml" Target="../ink/ink282.xml"/><Relationship Id="rId723" Type="http://schemas.openxmlformats.org/officeDocument/2006/relationships/image" Target="../media/image1179.png"/><Relationship Id="rId765" Type="http://schemas.openxmlformats.org/officeDocument/2006/relationships/customXml" Target="../ink/ink386.xml"/><Relationship Id="rId155" Type="http://schemas.openxmlformats.org/officeDocument/2006/relationships/image" Target="../media/image895.png"/><Relationship Id="rId197" Type="http://schemas.openxmlformats.org/officeDocument/2006/relationships/image" Target="../media/image916.png"/><Relationship Id="rId362" Type="http://schemas.openxmlformats.org/officeDocument/2006/relationships/customXml" Target="../ink/ink184.xml"/><Relationship Id="rId418" Type="http://schemas.openxmlformats.org/officeDocument/2006/relationships/customXml" Target="../ink/ink212.xml"/><Relationship Id="rId625" Type="http://schemas.openxmlformats.org/officeDocument/2006/relationships/image" Target="../media/image1130.png"/><Relationship Id="rId832" Type="http://schemas.openxmlformats.org/officeDocument/2006/relationships/image" Target="../media/image1233.png"/><Relationship Id="rId222" Type="http://schemas.openxmlformats.org/officeDocument/2006/relationships/customXml" Target="../ink/ink114.xml"/><Relationship Id="rId264" Type="http://schemas.openxmlformats.org/officeDocument/2006/relationships/customXml" Target="../ink/ink135.xml"/><Relationship Id="rId471" Type="http://schemas.openxmlformats.org/officeDocument/2006/relationships/image" Target="../media/image1053.png"/><Relationship Id="rId667" Type="http://schemas.openxmlformats.org/officeDocument/2006/relationships/image" Target="../media/image1151.png"/><Relationship Id="rId874" Type="http://schemas.openxmlformats.org/officeDocument/2006/relationships/image" Target="../media/image1254.png"/><Relationship Id="rId17" Type="http://schemas.openxmlformats.org/officeDocument/2006/relationships/image" Target="../media/image826.png"/><Relationship Id="rId59" Type="http://schemas.openxmlformats.org/officeDocument/2006/relationships/image" Target="../media/image847.png"/><Relationship Id="rId124" Type="http://schemas.openxmlformats.org/officeDocument/2006/relationships/customXml" Target="../ink/ink65.xml"/><Relationship Id="rId527" Type="http://schemas.openxmlformats.org/officeDocument/2006/relationships/image" Target="../media/image1081.png"/><Relationship Id="rId569" Type="http://schemas.openxmlformats.org/officeDocument/2006/relationships/image" Target="../media/image1102.png"/><Relationship Id="rId734" Type="http://schemas.openxmlformats.org/officeDocument/2006/relationships/customXml" Target="../ink/ink370.xml"/><Relationship Id="rId776" Type="http://schemas.openxmlformats.org/officeDocument/2006/relationships/image" Target="../media/image1205.png"/><Relationship Id="rId70" Type="http://schemas.openxmlformats.org/officeDocument/2006/relationships/customXml" Target="../ink/ink38.xml"/><Relationship Id="rId166" Type="http://schemas.openxmlformats.org/officeDocument/2006/relationships/customXml" Target="../ink/ink86.xml"/><Relationship Id="rId331" Type="http://schemas.openxmlformats.org/officeDocument/2006/relationships/image" Target="../media/image983.png"/><Relationship Id="rId373" Type="http://schemas.openxmlformats.org/officeDocument/2006/relationships/image" Target="../media/image1004.png"/><Relationship Id="rId429" Type="http://schemas.openxmlformats.org/officeDocument/2006/relationships/image" Target="../media/image1032.png"/><Relationship Id="rId580" Type="http://schemas.openxmlformats.org/officeDocument/2006/relationships/customXml" Target="../ink/ink293.xml"/><Relationship Id="rId636" Type="http://schemas.openxmlformats.org/officeDocument/2006/relationships/customXml" Target="../ink/ink321.xml"/><Relationship Id="rId801" Type="http://schemas.openxmlformats.org/officeDocument/2006/relationships/customXml" Target="../ink/ink40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34.png"/><Relationship Id="rId440" Type="http://schemas.openxmlformats.org/officeDocument/2006/relationships/customXml" Target="../ink/ink223.xml"/><Relationship Id="rId678" Type="http://schemas.openxmlformats.org/officeDocument/2006/relationships/customXml" Target="../ink/ink342.xml"/><Relationship Id="rId843" Type="http://schemas.openxmlformats.org/officeDocument/2006/relationships/customXml" Target="../ink/ink425.xml"/><Relationship Id="rId885" Type="http://schemas.openxmlformats.org/officeDocument/2006/relationships/customXml" Target="../ink/ink446.xml"/><Relationship Id="rId28" Type="http://schemas.openxmlformats.org/officeDocument/2006/relationships/customXml" Target="../ink/ink17.xml"/><Relationship Id="rId275" Type="http://schemas.openxmlformats.org/officeDocument/2006/relationships/image" Target="../media/image955.png"/><Relationship Id="rId300" Type="http://schemas.openxmlformats.org/officeDocument/2006/relationships/customXml" Target="../ink/ink153.xml"/><Relationship Id="rId482" Type="http://schemas.openxmlformats.org/officeDocument/2006/relationships/customXml" Target="../ink/ink244.xml"/><Relationship Id="rId538" Type="http://schemas.openxmlformats.org/officeDocument/2006/relationships/customXml" Target="../ink/ink272.xml"/><Relationship Id="rId703" Type="http://schemas.openxmlformats.org/officeDocument/2006/relationships/image" Target="../media/image1169.png"/><Relationship Id="rId745" Type="http://schemas.openxmlformats.org/officeDocument/2006/relationships/image" Target="../media/image1190.png"/><Relationship Id="rId81" Type="http://schemas.openxmlformats.org/officeDocument/2006/relationships/image" Target="../media/image858.png"/><Relationship Id="rId135" Type="http://schemas.openxmlformats.org/officeDocument/2006/relationships/image" Target="../media/image885.png"/><Relationship Id="rId177" Type="http://schemas.openxmlformats.org/officeDocument/2006/relationships/image" Target="../media/image906.png"/><Relationship Id="rId342" Type="http://schemas.openxmlformats.org/officeDocument/2006/relationships/customXml" Target="../ink/ink174.xml"/><Relationship Id="rId384" Type="http://schemas.openxmlformats.org/officeDocument/2006/relationships/customXml" Target="../ink/ink195.xml"/><Relationship Id="rId591" Type="http://schemas.openxmlformats.org/officeDocument/2006/relationships/image" Target="../media/image1113.png"/><Relationship Id="rId605" Type="http://schemas.openxmlformats.org/officeDocument/2006/relationships/image" Target="../media/image1120.png"/><Relationship Id="rId787" Type="http://schemas.openxmlformats.org/officeDocument/2006/relationships/customXml" Target="../ink/ink397.xml"/><Relationship Id="rId812" Type="http://schemas.openxmlformats.org/officeDocument/2006/relationships/image" Target="../media/image1223.png"/><Relationship Id="rId202" Type="http://schemas.openxmlformats.org/officeDocument/2006/relationships/customXml" Target="../ink/ink104.xml"/><Relationship Id="rId244" Type="http://schemas.openxmlformats.org/officeDocument/2006/relationships/customXml" Target="../ink/ink125.xml"/><Relationship Id="rId647" Type="http://schemas.openxmlformats.org/officeDocument/2006/relationships/image" Target="../media/image1141.png"/><Relationship Id="rId689" Type="http://schemas.openxmlformats.org/officeDocument/2006/relationships/image" Target="../media/image1162.png"/><Relationship Id="rId854" Type="http://schemas.openxmlformats.org/officeDocument/2006/relationships/image" Target="../media/image1244.png"/><Relationship Id="rId896" Type="http://schemas.openxmlformats.org/officeDocument/2006/relationships/image" Target="../media/image1265.png"/><Relationship Id="rId39" Type="http://schemas.openxmlformats.org/officeDocument/2006/relationships/image" Target="../media/image837.png"/><Relationship Id="rId286" Type="http://schemas.openxmlformats.org/officeDocument/2006/relationships/customXml" Target="../ink/ink146.xml"/><Relationship Id="rId451" Type="http://schemas.openxmlformats.org/officeDocument/2006/relationships/image" Target="../media/image1043.png"/><Relationship Id="rId493" Type="http://schemas.openxmlformats.org/officeDocument/2006/relationships/image" Target="../media/image1064.png"/><Relationship Id="rId507" Type="http://schemas.openxmlformats.org/officeDocument/2006/relationships/image" Target="../media/image1071.png"/><Relationship Id="rId549" Type="http://schemas.openxmlformats.org/officeDocument/2006/relationships/image" Target="../media/image1092.png"/><Relationship Id="rId714" Type="http://schemas.openxmlformats.org/officeDocument/2006/relationships/customXml" Target="../ink/ink360.xml"/><Relationship Id="rId756" Type="http://schemas.openxmlformats.org/officeDocument/2006/relationships/customXml" Target="../ink/ink381.xml"/><Relationship Id="rId50" Type="http://schemas.openxmlformats.org/officeDocument/2006/relationships/customXml" Target="../ink/ink28.xml"/><Relationship Id="rId104" Type="http://schemas.openxmlformats.org/officeDocument/2006/relationships/customXml" Target="../ink/ink55.xml"/><Relationship Id="rId146" Type="http://schemas.openxmlformats.org/officeDocument/2006/relationships/customXml" Target="../ink/ink76.xml"/><Relationship Id="rId188" Type="http://schemas.openxmlformats.org/officeDocument/2006/relationships/customXml" Target="../ink/ink97.xml"/><Relationship Id="rId311" Type="http://schemas.openxmlformats.org/officeDocument/2006/relationships/image" Target="../media/image973.png"/><Relationship Id="rId353" Type="http://schemas.openxmlformats.org/officeDocument/2006/relationships/image" Target="../media/image994.png"/><Relationship Id="rId395" Type="http://schemas.openxmlformats.org/officeDocument/2006/relationships/image" Target="../media/image1015.png"/><Relationship Id="rId409" Type="http://schemas.openxmlformats.org/officeDocument/2006/relationships/image" Target="../media/image1022.png"/><Relationship Id="rId560" Type="http://schemas.openxmlformats.org/officeDocument/2006/relationships/customXml" Target="../ink/ink283.xml"/><Relationship Id="rId798" Type="http://schemas.openxmlformats.org/officeDocument/2006/relationships/image" Target="../media/image1216.png"/><Relationship Id="rId92" Type="http://schemas.openxmlformats.org/officeDocument/2006/relationships/customXml" Target="../ink/ink49.xml"/><Relationship Id="rId213" Type="http://schemas.openxmlformats.org/officeDocument/2006/relationships/image" Target="../media/image924.png"/><Relationship Id="rId420" Type="http://schemas.openxmlformats.org/officeDocument/2006/relationships/customXml" Target="../ink/ink213.xml"/><Relationship Id="rId616" Type="http://schemas.openxmlformats.org/officeDocument/2006/relationships/customXml" Target="../ink/ink311.xml"/><Relationship Id="rId658" Type="http://schemas.openxmlformats.org/officeDocument/2006/relationships/customXml" Target="../ink/ink332.xml"/><Relationship Id="rId823" Type="http://schemas.openxmlformats.org/officeDocument/2006/relationships/customXml" Target="../ink/ink415.xml"/><Relationship Id="rId865" Type="http://schemas.openxmlformats.org/officeDocument/2006/relationships/customXml" Target="../ink/ink436.xml"/><Relationship Id="rId255" Type="http://schemas.openxmlformats.org/officeDocument/2006/relationships/image" Target="../media/image945.png"/><Relationship Id="rId297" Type="http://schemas.openxmlformats.org/officeDocument/2006/relationships/image" Target="../media/image966.png"/><Relationship Id="rId462" Type="http://schemas.openxmlformats.org/officeDocument/2006/relationships/customXml" Target="../ink/ink234.xml"/><Relationship Id="rId518" Type="http://schemas.openxmlformats.org/officeDocument/2006/relationships/customXml" Target="../ink/ink262.xml"/><Relationship Id="rId725" Type="http://schemas.openxmlformats.org/officeDocument/2006/relationships/image" Target="../media/image1180.png"/><Relationship Id="rId115" Type="http://schemas.openxmlformats.org/officeDocument/2006/relationships/image" Target="../media/image875.png"/><Relationship Id="rId157" Type="http://schemas.openxmlformats.org/officeDocument/2006/relationships/image" Target="../media/image896.png"/><Relationship Id="rId322" Type="http://schemas.openxmlformats.org/officeDocument/2006/relationships/customXml" Target="../ink/ink164.xml"/><Relationship Id="rId364" Type="http://schemas.openxmlformats.org/officeDocument/2006/relationships/customXml" Target="../ink/ink185.xml"/><Relationship Id="rId767" Type="http://schemas.openxmlformats.org/officeDocument/2006/relationships/customXml" Target="../ink/ink387.xml"/><Relationship Id="rId61" Type="http://schemas.openxmlformats.org/officeDocument/2006/relationships/image" Target="../media/image848.png"/><Relationship Id="rId199" Type="http://schemas.openxmlformats.org/officeDocument/2006/relationships/image" Target="../media/image917.png"/><Relationship Id="rId571" Type="http://schemas.openxmlformats.org/officeDocument/2006/relationships/image" Target="../media/image1103.png"/><Relationship Id="rId627" Type="http://schemas.openxmlformats.org/officeDocument/2006/relationships/image" Target="../media/image1131.png"/><Relationship Id="rId669" Type="http://schemas.openxmlformats.org/officeDocument/2006/relationships/image" Target="../media/image1152.png"/><Relationship Id="rId834" Type="http://schemas.openxmlformats.org/officeDocument/2006/relationships/image" Target="../media/image1234.png"/><Relationship Id="rId876" Type="http://schemas.openxmlformats.org/officeDocument/2006/relationships/image" Target="../media/image1255.png"/><Relationship Id="rId19" Type="http://schemas.openxmlformats.org/officeDocument/2006/relationships/image" Target="../media/image827.png"/><Relationship Id="rId224" Type="http://schemas.openxmlformats.org/officeDocument/2006/relationships/customXml" Target="../ink/ink115.xml"/><Relationship Id="rId266" Type="http://schemas.openxmlformats.org/officeDocument/2006/relationships/customXml" Target="../ink/ink136.xml"/><Relationship Id="rId431" Type="http://schemas.openxmlformats.org/officeDocument/2006/relationships/image" Target="../media/image1033.png"/><Relationship Id="rId473" Type="http://schemas.openxmlformats.org/officeDocument/2006/relationships/image" Target="../media/image1054.png"/><Relationship Id="rId529" Type="http://schemas.openxmlformats.org/officeDocument/2006/relationships/image" Target="../media/image1082.png"/><Relationship Id="rId680" Type="http://schemas.openxmlformats.org/officeDocument/2006/relationships/customXml" Target="../ink/ink343.xml"/><Relationship Id="rId736" Type="http://schemas.openxmlformats.org/officeDocument/2006/relationships/customXml" Target="../ink/ink371.xml"/><Relationship Id="rId901" Type="http://schemas.openxmlformats.org/officeDocument/2006/relationships/customXml" Target="../ink/ink454.xml"/><Relationship Id="rId30" Type="http://schemas.openxmlformats.org/officeDocument/2006/relationships/customXml" Target="../ink/ink18.xml"/><Relationship Id="rId126" Type="http://schemas.openxmlformats.org/officeDocument/2006/relationships/customXml" Target="../ink/ink66.xml"/><Relationship Id="rId168" Type="http://schemas.openxmlformats.org/officeDocument/2006/relationships/customXml" Target="../ink/ink87.xml"/><Relationship Id="rId333" Type="http://schemas.openxmlformats.org/officeDocument/2006/relationships/image" Target="../media/image984.png"/><Relationship Id="rId540" Type="http://schemas.openxmlformats.org/officeDocument/2006/relationships/customXml" Target="../ink/ink273.xml"/><Relationship Id="rId778" Type="http://schemas.openxmlformats.org/officeDocument/2006/relationships/image" Target="../media/image1206.png"/><Relationship Id="rId72" Type="http://schemas.openxmlformats.org/officeDocument/2006/relationships/customXml" Target="../ink/ink39.xml"/><Relationship Id="rId375" Type="http://schemas.openxmlformats.org/officeDocument/2006/relationships/image" Target="../media/image1005.png"/><Relationship Id="rId582" Type="http://schemas.openxmlformats.org/officeDocument/2006/relationships/customXml" Target="../ink/ink294.xml"/><Relationship Id="rId638" Type="http://schemas.openxmlformats.org/officeDocument/2006/relationships/customXml" Target="../ink/ink322.xml"/><Relationship Id="rId803" Type="http://schemas.openxmlformats.org/officeDocument/2006/relationships/customXml" Target="../ink/ink405.xml"/><Relationship Id="rId845" Type="http://schemas.openxmlformats.org/officeDocument/2006/relationships/customXml" Target="../ink/ink426.xml"/><Relationship Id="rId3" Type="http://schemas.openxmlformats.org/officeDocument/2006/relationships/image" Target="../media/image2.emf"/><Relationship Id="rId235" Type="http://schemas.openxmlformats.org/officeDocument/2006/relationships/image" Target="../media/image935.png"/><Relationship Id="rId277" Type="http://schemas.openxmlformats.org/officeDocument/2006/relationships/image" Target="../media/image956.png"/><Relationship Id="rId400" Type="http://schemas.openxmlformats.org/officeDocument/2006/relationships/customXml" Target="../ink/ink203.xml"/><Relationship Id="rId442" Type="http://schemas.openxmlformats.org/officeDocument/2006/relationships/customXml" Target="../ink/ink224.xml"/><Relationship Id="rId484" Type="http://schemas.openxmlformats.org/officeDocument/2006/relationships/customXml" Target="../ink/ink245.xml"/><Relationship Id="rId705" Type="http://schemas.openxmlformats.org/officeDocument/2006/relationships/image" Target="../media/image1170.png"/><Relationship Id="rId887" Type="http://schemas.openxmlformats.org/officeDocument/2006/relationships/customXml" Target="../ink/ink447.xml"/><Relationship Id="rId137" Type="http://schemas.openxmlformats.org/officeDocument/2006/relationships/image" Target="../media/image886.png"/><Relationship Id="rId302" Type="http://schemas.openxmlformats.org/officeDocument/2006/relationships/customXml" Target="../ink/ink154.xml"/><Relationship Id="rId344" Type="http://schemas.openxmlformats.org/officeDocument/2006/relationships/customXml" Target="../ink/ink175.xml"/><Relationship Id="rId691" Type="http://schemas.openxmlformats.org/officeDocument/2006/relationships/image" Target="../media/image1163.png"/><Relationship Id="rId747" Type="http://schemas.openxmlformats.org/officeDocument/2006/relationships/image" Target="../media/image1191.png"/><Relationship Id="rId789" Type="http://schemas.openxmlformats.org/officeDocument/2006/relationships/customXml" Target="../ink/ink398.xml"/><Relationship Id="rId41" Type="http://schemas.openxmlformats.org/officeDocument/2006/relationships/image" Target="../media/image838.png"/><Relationship Id="rId83" Type="http://schemas.openxmlformats.org/officeDocument/2006/relationships/image" Target="../media/image859.png"/><Relationship Id="rId179" Type="http://schemas.openxmlformats.org/officeDocument/2006/relationships/image" Target="../media/image907.png"/><Relationship Id="rId386" Type="http://schemas.openxmlformats.org/officeDocument/2006/relationships/customXml" Target="../ink/ink196.xml"/><Relationship Id="rId551" Type="http://schemas.openxmlformats.org/officeDocument/2006/relationships/image" Target="../media/image1093.png"/><Relationship Id="rId593" Type="http://schemas.openxmlformats.org/officeDocument/2006/relationships/image" Target="../media/image1114.png"/><Relationship Id="rId607" Type="http://schemas.openxmlformats.org/officeDocument/2006/relationships/image" Target="../media/image1121.png"/><Relationship Id="rId649" Type="http://schemas.openxmlformats.org/officeDocument/2006/relationships/image" Target="../media/image1142.png"/><Relationship Id="rId814" Type="http://schemas.openxmlformats.org/officeDocument/2006/relationships/image" Target="../media/image1224.png"/><Relationship Id="rId856" Type="http://schemas.openxmlformats.org/officeDocument/2006/relationships/image" Target="../media/image1245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46" Type="http://schemas.openxmlformats.org/officeDocument/2006/relationships/customXml" Target="../ink/ink126.xml"/><Relationship Id="rId288" Type="http://schemas.openxmlformats.org/officeDocument/2006/relationships/customXml" Target="../ink/ink147.xml"/><Relationship Id="rId411" Type="http://schemas.openxmlformats.org/officeDocument/2006/relationships/image" Target="../media/image1023.png"/><Relationship Id="rId453" Type="http://schemas.openxmlformats.org/officeDocument/2006/relationships/image" Target="../media/image1044.png"/><Relationship Id="rId509" Type="http://schemas.openxmlformats.org/officeDocument/2006/relationships/image" Target="../media/image1072.png"/><Relationship Id="rId660" Type="http://schemas.openxmlformats.org/officeDocument/2006/relationships/customXml" Target="../ink/ink333.xml"/><Relationship Id="rId898" Type="http://schemas.openxmlformats.org/officeDocument/2006/relationships/image" Target="../media/image1266.png"/><Relationship Id="rId106" Type="http://schemas.openxmlformats.org/officeDocument/2006/relationships/customXml" Target="../ink/ink56.xml"/><Relationship Id="rId313" Type="http://schemas.openxmlformats.org/officeDocument/2006/relationships/image" Target="../media/image974.png"/><Relationship Id="rId495" Type="http://schemas.openxmlformats.org/officeDocument/2006/relationships/image" Target="../media/image1065.png"/><Relationship Id="rId716" Type="http://schemas.openxmlformats.org/officeDocument/2006/relationships/customXml" Target="../ink/ink361.xml"/><Relationship Id="rId758" Type="http://schemas.openxmlformats.org/officeDocument/2006/relationships/customXml" Target="../ink/ink382.xml"/><Relationship Id="rId10" Type="http://schemas.openxmlformats.org/officeDocument/2006/relationships/customXml" Target="../ink/ink8.xml"/><Relationship Id="rId52" Type="http://schemas.openxmlformats.org/officeDocument/2006/relationships/customXml" Target="../ink/ink29.xml"/><Relationship Id="rId94" Type="http://schemas.openxmlformats.org/officeDocument/2006/relationships/customXml" Target="../ink/ink50.xml"/><Relationship Id="rId148" Type="http://schemas.openxmlformats.org/officeDocument/2006/relationships/customXml" Target="../ink/ink77.xml"/><Relationship Id="rId355" Type="http://schemas.openxmlformats.org/officeDocument/2006/relationships/image" Target="../media/image995.png"/><Relationship Id="rId397" Type="http://schemas.openxmlformats.org/officeDocument/2006/relationships/image" Target="../media/image1016.png"/><Relationship Id="rId520" Type="http://schemas.openxmlformats.org/officeDocument/2006/relationships/customXml" Target="../ink/ink263.xml"/><Relationship Id="rId562" Type="http://schemas.openxmlformats.org/officeDocument/2006/relationships/customXml" Target="../ink/ink284.xml"/><Relationship Id="rId618" Type="http://schemas.openxmlformats.org/officeDocument/2006/relationships/customXml" Target="../ink/ink312.xml"/><Relationship Id="rId825" Type="http://schemas.openxmlformats.org/officeDocument/2006/relationships/customXml" Target="../ink/ink416.xml"/><Relationship Id="rId215" Type="http://schemas.openxmlformats.org/officeDocument/2006/relationships/image" Target="../media/image925.png"/><Relationship Id="rId257" Type="http://schemas.openxmlformats.org/officeDocument/2006/relationships/image" Target="../media/image946.png"/><Relationship Id="rId422" Type="http://schemas.openxmlformats.org/officeDocument/2006/relationships/customXml" Target="../ink/ink214.xml"/><Relationship Id="rId464" Type="http://schemas.openxmlformats.org/officeDocument/2006/relationships/customXml" Target="../ink/ink235.xml"/><Relationship Id="rId867" Type="http://schemas.openxmlformats.org/officeDocument/2006/relationships/customXml" Target="../ink/ink437.xml"/><Relationship Id="rId299" Type="http://schemas.openxmlformats.org/officeDocument/2006/relationships/image" Target="../media/image967.png"/><Relationship Id="rId727" Type="http://schemas.openxmlformats.org/officeDocument/2006/relationships/image" Target="../media/image1181.png"/><Relationship Id="rId63" Type="http://schemas.openxmlformats.org/officeDocument/2006/relationships/image" Target="../media/image849.png"/><Relationship Id="rId159" Type="http://schemas.openxmlformats.org/officeDocument/2006/relationships/image" Target="../media/image897.png"/><Relationship Id="rId366" Type="http://schemas.openxmlformats.org/officeDocument/2006/relationships/customXml" Target="../ink/ink186.xml"/><Relationship Id="rId573" Type="http://schemas.openxmlformats.org/officeDocument/2006/relationships/image" Target="../media/image1104.png"/><Relationship Id="rId780" Type="http://schemas.openxmlformats.org/officeDocument/2006/relationships/image" Target="../media/image1207.png"/><Relationship Id="rId226" Type="http://schemas.openxmlformats.org/officeDocument/2006/relationships/customXml" Target="../ink/ink116.xml"/><Relationship Id="rId433" Type="http://schemas.openxmlformats.org/officeDocument/2006/relationships/image" Target="../media/image1034.png"/><Relationship Id="rId878" Type="http://schemas.openxmlformats.org/officeDocument/2006/relationships/image" Target="../media/image1256.png"/><Relationship Id="rId640" Type="http://schemas.openxmlformats.org/officeDocument/2006/relationships/customXml" Target="../ink/ink323.xml"/><Relationship Id="rId738" Type="http://schemas.openxmlformats.org/officeDocument/2006/relationships/customXml" Target="../ink/ink372.xml"/><Relationship Id="rId74" Type="http://schemas.openxmlformats.org/officeDocument/2006/relationships/customXml" Target="../ink/ink40.xml"/><Relationship Id="rId377" Type="http://schemas.openxmlformats.org/officeDocument/2006/relationships/image" Target="../media/image1006.png"/><Relationship Id="rId500" Type="http://schemas.openxmlformats.org/officeDocument/2006/relationships/customXml" Target="../ink/ink253.xml"/><Relationship Id="rId584" Type="http://schemas.openxmlformats.org/officeDocument/2006/relationships/customXml" Target="../ink/ink295.xml"/><Relationship Id="rId805" Type="http://schemas.openxmlformats.org/officeDocument/2006/relationships/customXml" Target="../ink/ink406.xml"/><Relationship Id="rId5" Type="http://schemas.openxmlformats.org/officeDocument/2006/relationships/image" Target="../media/image820.png"/><Relationship Id="rId237" Type="http://schemas.openxmlformats.org/officeDocument/2006/relationships/image" Target="../media/image936.png"/><Relationship Id="rId791" Type="http://schemas.openxmlformats.org/officeDocument/2006/relationships/customXml" Target="../ink/ink399.xml"/><Relationship Id="rId889" Type="http://schemas.openxmlformats.org/officeDocument/2006/relationships/customXml" Target="../ink/ink448.xml"/><Relationship Id="rId444" Type="http://schemas.openxmlformats.org/officeDocument/2006/relationships/customXml" Target="../ink/ink225.xml"/><Relationship Id="rId651" Type="http://schemas.openxmlformats.org/officeDocument/2006/relationships/image" Target="../media/image1143.png"/><Relationship Id="rId749" Type="http://schemas.openxmlformats.org/officeDocument/2006/relationships/image" Target="../media/image1192.png"/><Relationship Id="rId290" Type="http://schemas.openxmlformats.org/officeDocument/2006/relationships/customXml" Target="../ink/ink148.xml"/><Relationship Id="rId304" Type="http://schemas.openxmlformats.org/officeDocument/2006/relationships/customXml" Target="../ink/ink155.xml"/><Relationship Id="rId388" Type="http://schemas.openxmlformats.org/officeDocument/2006/relationships/customXml" Target="../ink/ink197.xml"/><Relationship Id="rId511" Type="http://schemas.openxmlformats.org/officeDocument/2006/relationships/image" Target="../media/image1073.png"/><Relationship Id="rId609" Type="http://schemas.openxmlformats.org/officeDocument/2006/relationships/image" Target="../media/image1122.png"/><Relationship Id="rId85" Type="http://schemas.openxmlformats.org/officeDocument/2006/relationships/image" Target="../media/image860.png"/><Relationship Id="rId150" Type="http://schemas.openxmlformats.org/officeDocument/2006/relationships/customXml" Target="../ink/ink78.xml"/><Relationship Id="rId595" Type="http://schemas.openxmlformats.org/officeDocument/2006/relationships/image" Target="../media/image1115.png"/><Relationship Id="rId816" Type="http://schemas.openxmlformats.org/officeDocument/2006/relationships/image" Target="../media/image1225.png"/><Relationship Id="rId248" Type="http://schemas.openxmlformats.org/officeDocument/2006/relationships/customXml" Target="../ink/ink127.xml"/><Relationship Id="rId455" Type="http://schemas.openxmlformats.org/officeDocument/2006/relationships/image" Target="../media/image1045.png"/><Relationship Id="rId662" Type="http://schemas.openxmlformats.org/officeDocument/2006/relationships/customXml" Target="../ink/ink334.xml"/><Relationship Id="rId12" Type="http://schemas.openxmlformats.org/officeDocument/2006/relationships/customXml" Target="../ink/ink9.xml"/><Relationship Id="rId108" Type="http://schemas.openxmlformats.org/officeDocument/2006/relationships/customXml" Target="../ink/ink57.xml"/><Relationship Id="rId315" Type="http://schemas.openxmlformats.org/officeDocument/2006/relationships/image" Target="../media/image975.png"/><Relationship Id="rId522" Type="http://schemas.openxmlformats.org/officeDocument/2006/relationships/customXml" Target="../ink/ink264.xml"/><Relationship Id="rId96" Type="http://schemas.openxmlformats.org/officeDocument/2006/relationships/customXml" Target="../ink/ink51.xml"/><Relationship Id="rId161" Type="http://schemas.openxmlformats.org/officeDocument/2006/relationships/image" Target="../media/image898.png"/><Relationship Id="rId399" Type="http://schemas.openxmlformats.org/officeDocument/2006/relationships/image" Target="../media/image1017.png"/><Relationship Id="rId827" Type="http://schemas.openxmlformats.org/officeDocument/2006/relationships/customXml" Target="../ink/ink417.xml"/><Relationship Id="rId259" Type="http://schemas.openxmlformats.org/officeDocument/2006/relationships/image" Target="../media/image947.png"/><Relationship Id="rId466" Type="http://schemas.openxmlformats.org/officeDocument/2006/relationships/customXml" Target="../ink/ink236.xml"/><Relationship Id="rId673" Type="http://schemas.openxmlformats.org/officeDocument/2006/relationships/image" Target="../media/image1154.png"/><Relationship Id="rId880" Type="http://schemas.openxmlformats.org/officeDocument/2006/relationships/image" Target="../media/image1257.png"/><Relationship Id="rId23" Type="http://schemas.openxmlformats.org/officeDocument/2006/relationships/image" Target="../media/image829.png"/><Relationship Id="rId119" Type="http://schemas.openxmlformats.org/officeDocument/2006/relationships/image" Target="../media/image877.png"/><Relationship Id="rId326" Type="http://schemas.openxmlformats.org/officeDocument/2006/relationships/customXml" Target="../ink/ink166.xml"/><Relationship Id="rId533" Type="http://schemas.openxmlformats.org/officeDocument/2006/relationships/image" Target="../media/image1084.png"/><Relationship Id="rId740" Type="http://schemas.openxmlformats.org/officeDocument/2006/relationships/customXml" Target="../ink/ink373.xml"/><Relationship Id="rId838" Type="http://schemas.openxmlformats.org/officeDocument/2006/relationships/image" Target="../media/image1236.png"/><Relationship Id="rId172" Type="http://schemas.openxmlformats.org/officeDocument/2006/relationships/customXml" Target="../ink/ink89.xml"/><Relationship Id="rId477" Type="http://schemas.openxmlformats.org/officeDocument/2006/relationships/image" Target="../media/image1056.png"/><Relationship Id="rId600" Type="http://schemas.openxmlformats.org/officeDocument/2006/relationships/customXml" Target="../ink/ink303.xml"/><Relationship Id="rId684" Type="http://schemas.openxmlformats.org/officeDocument/2006/relationships/customXml" Target="../ink/ink345.xml"/><Relationship Id="rId337" Type="http://schemas.openxmlformats.org/officeDocument/2006/relationships/image" Target="../media/image986.png"/><Relationship Id="rId891" Type="http://schemas.openxmlformats.org/officeDocument/2006/relationships/customXml" Target="../ink/ink449.xml"/><Relationship Id="rId905" Type="http://schemas.openxmlformats.org/officeDocument/2006/relationships/customXml" Target="../ink/ink456.xml"/><Relationship Id="rId34" Type="http://schemas.openxmlformats.org/officeDocument/2006/relationships/customXml" Target="../ink/ink20.xml"/><Relationship Id="rId544" Type="http://schemas.openxmlformats.org/officeDocument/2006/relationships/customXml" Target="../ink/ink275.xml"/><Relationship Id="rId751" Type="http://schemas.openxmlformats.org/officeDocument/2006/relationships/image" Target="../media/image1193.png"/><Relationship Id="rId849" Type="http://schemas.openxmlformats.org/officeDocument/2006/relationships/customXml" Target="../ink/ink428.xml"/><Relationship Id="rId183" Type="http://schemas.openxmlformats.org/officeDocument/2006/relationships/image" Target="../media/image909.png"/><Relationship Id="rId390" Type="http://schemas.openxmlformats.org/officeDocument/2006/relationships/customXml" Target="../ink/ink198.xml"/><Relationship Id="rId404" Type="http://schemas.openxmlformats.org/officeDocument/2006/relationships/customXml" Target="../ink/ink205.xml"/><Relationship Id="rId611" Type="http://schemas.openxmlformats.org/officeDocument/2006/relationships/image" Target="../media/image1123.png"/><Relationship Id="rId250" Type="http://schemas.openxmlformats.org/officeDocument/2006/relationships/customXml" Target="../ink/ink128.xml"/><Relationship Id="rId488" Type="http://schemas.openxmlformats.org/officeDocument/2006/relationships/customXml" Target="../ink/ink247.xml"/><Relationship Id="rId695" Type="http://schemas.openxmlformats.org/officeDocument/2006/relationships/image" Target="../media/image1165.png"/><Relationship Id="rId709" Type="http://schemas.openxmlformats.org/officeDocument/2006/relationships/image" Target="../media/image1172.png"/><Relationship Id="rId45" Type="http://schemas.openxmlformats.org/officeDocument/2006/relationships/image" Target="../media/image840.png"/><Relationship Id="rId110" Type="http://schemas.openxmlformats.org/officeDocument/2006/relationships/customXml" Target="../ink/ink58.xml"/><Relationship Id="rId348" Type="http://schemas.openxmlformats.org/officeDocument/2006/relationships/customXml" Target="../ink/ink177.xml"/><Relationship Id="rId555" Type="http://schemas.openxmlformats.org/officeDocument/2006/relationships/image" Target="../media/image1095.png"/><Relationship Id="rId762" Type="http://schemas.openxmlformats.org/officeDocument/2006/relationships/customXml" Target="../ink/ink384.xml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415" Type="http://schemas.openxmlformats.org/officeDocument/2006/relationships/image" Target="../media/image1025.png"/><Relationship Id="rId622" Type="http://schemas.openxmlformats.org/officeDocument/2006/relationships/customXml" Target="../ink/ink314.xml"/><Relationship Id="rId261" Type="http://schemas.openxmlformats.org/officeDocument/2006/relationships/image" Target="../media/image948.png"/><Relationship Id="rId499" Type="http://schemas.openxmlformats.org/officeDocument/2006/relationships/image" Target="../media/image1067.png"/><Relationship Id="rId56" Type="http://schemas.openxmlformats.org/officeDocument/2006/relationships/customXml" Target="../ink/ink31.xml"/><Relationship Id="rId359" Type="http://schemas.openxmlformats.org/officeDocument/2006/relationships/image" Target="../media/image997.png"/><Relationship Id="rId566" Type="http://schemas.openxmlformats.org/officeDocument/2006/relationships/customXml" Target="../ink/ink286.xml"/><Relationship Id="rId773" Type="http://schemas.openxmlformats.org/officeDocument/2006/relationships/customXml" Target="../ink/ink390.xml"/><Relationship Id="rId121" Type="http://schemas.openxmlformats.org/officeDocument/2006/relationships/image" Target="../media/image878.png"/><Relationship Id="rId219" Type="http://schemas.openxmlformats.org/officeDocument/2006/relationships/image" Target="../media/image927.png"/><Relationship Id="rId426" Type="http://schemas.openxmlformats.org/officeDocument/2006/relationships/customXml" Target="../ink/ink216.xml"/><Relationship Id="rId633" Type="http://schemas.openxmlformats.org/officeDocument/2006/relationships/image" Target="../media/image1134.png"/><Relationship Id="rId840" Type="http://schemas.openxmlformats.org/officeDocument/2006/relationships/image" Target="../media/image1237.png"/><Relationship Id="rId67" Type="http://schemas.openxmlformats.org/officeDocument/2006/relationships/image" Target="../media/image851.png"/><Relationship Id="rId272" Type="http://schemas.openxmlformats.org/officeDocument/2006/relationships/customXml" Target="../ink/ink139.xml"/><Relationship Id="rId577" Type="http://schemas.openxmlformats.org/officeDocument/2006/relationships/image" Target="../media/image1106.png"/><Relationship Id="rId700" Type="http://schemas.openxmlformats.org/officeDocument/2006/relationships/customXml" Target="../ink/ink353.xml"/><Relationship Id="rId132" Type="http://schemas.openxmlformats.org/officeDocument/2006/relationships/customXml" Target="../ink/ink69.xml"/><Relationship Id="rId784" Type="http://schemas.openxmlformats.org/officeDocument/2006/relationships/image" Target="../media/image1209.png"/><Relationship Id="rId437" Type="http://schemas.openxmlformats.org/officeDocument/2006/relationships/image" Target="../media/image1036.png"/><Relationship Id="rId644" Type="http://schemas.openxmlformats.org/officeDocument/2006/relationships/customXml" Target="../ink/ink325.xml"/><Relationship Id="rId851" Type="http://schemas.openxmlformats.org/officeDocument/2006/relationships/customXml" Target="../ink/ink429.xml"/><Relationship Id="rId283" Type="http://schemas.openxmlformats.org/officeDocument/2006/relationships/image" Target="../media/image959.png"/><Relationship Id="rId490" Type="http://schemas.openxmlformats.org/officeDocument/2006/relationships/customXml" Target="../ink/ink248.xml"/><Relationship Id="rId504" Type="http://schemas.openxmlformats.org/officeDocument/2006/relationships/customXml" Target="../ink/ink255.xml"/><Relationship Id="rId711" Type="http://schemas.openxmlformats.org/officeDocument/2006/relationships/image" Target="../media/image1173.png"/><Relationship Id="rId78" Type="http://schemas.openxmlformats.org/officeDocument/2006/relationships/customXml" Target="../ink/ink42.xml"/><Relationship Id="rId143" Type="http://schemas.openxmlformats.org/officeDocument/2006/relationships/image" Target="../media/image889.png"/><Relationship Id="rId350" Type="http://schemas.openxmlformats.org/officeDocument/2006/relationships/customXml" Target="../ink/ink178.xml"/><Relationship Id="rId588" Type="http://schemas.openxmlformats.org/officeDocument/2006/relationships/customXml" Target="../ink/ink297.xml"/><Relationship Id="rId795" Type="http://schemas.openxmlformats.org/officeDocument/2006/relationships/customXml" Target="../ink/ink401.xml"/><Relationship Id="rId809" Type="http://schemas.openxmlformats.org/officeDocument/2006/relationships/customXml" Target="../ink/ink408.xml"/><Relationship Id="rId9" Type="http://schemas.openxmlformats.org/officeDocument/2006/relationships/image" Target="../media/image822.png"/><Relationship Id="rId210" Type="http://schemas.openxmlformats.org/officeDocument/2006/relationships/customXml" Target="../ink/ink108.xml"/><Relationship Id="rId448" Type="http://schemas.openxmlformats.org/officeDocument/2006/relationships/customXml" Target="../ink/ink227.xml"/><Relationship Id="rId655" Type="http://schemas.openxmlformats.org/officeDocument/2006/relationships/image" Target="../media/image1145.png"/><Relationship Id="rId862" Type="http://schemas.openxmlformats.org/officeDocument/2006/relationships/image" Target="../media/image1248.png"/><Relationship Id="rId294" Type="http://schemas.openxmlformats.org/officeDocument/2006/relationships/customXml" Target="../ink/ink150.xml"/><Relationship Id="rId308" Type="http://schemas.openxmlformats.org/officeDocument/2006/relationships/customXml" Target="../ink/ink157.xml"/><Relationship Id="rId515" Type="http://schemas.openxmlformats.org/officeDocument/2006/relationships/image" Target="../media/image1075.png"/><Relationship Id="rId722" Type="http://schemas.openxmlformats.org/officeDocument/2006/relationships/customXml" Target="../ink/ink364.xml"/><Relationship Id="rId89" Type="http://schemas.openxmlformats.org/officeDocument/2006/relationships/image" Target="../media/image862.png"/><Relationship Id="rId154" Type="http://schemas.openxmlformats.org/officeDocument/2006/relationships/customXml" Target="../ink/ink80.xml"/><Relationship Id="rId361" Type="http://schemas.openxmlformats.org/officeDocument/2006/relationships/image" Target="../media/image998.png"/><Relationship Id="rId599" Type="http://schemas.openxmlformats.org/officeDocument/2006/relationships/image" Target="../media/image1117.png"/><Relationship Id="rId459" Type="http://schemas.openxmlformats.org/officeDocument/2006/relationships/image" Target="../media/image1047.png"/><Relationship Id="rId666" Type="http://schemas.openxmlformats.org/officeDocument/2006/relationships/customXml" Target="../ink/ink336.xml"/><Relationship Id="rId873" Type="http://schemas.openxmlformats.org/officeDocument/2006/relationships/customXml" Target="../ink/ink440.xml"/><Relationship Id="rId16" Type="http://schemas.openxmlformats.org/officeDocument/2006/relationships/customXml" Target="../ink/ink11.xml"/><Relationship Id="rId221" Type="http://schemas.openxmlformats.org/officeDocument/2006/relationships/image" Target="../media/image928.png"/><Relationship Id="rId319" Type="http://schemas.openxmlformats.org/officeDocument/2006/relationships/image" Target="../media/image977.png"/><Relationship Id="rId526" Type="http://schemas.openxmlformats.org/officeDocument/2006/relationships/customXml" Target="../ink/ink266.xml"/><Relationship Id="rId733" Type="http://schemas.openxmlformats.org/officeDocument/2006/relationships/image" Target="../media/image1184.png"/><Relationship Id="rId165" Type="http://schemas.openxmlformats.org/officeDocument/2006/relationships/image" Target="../media/image900.png"/><Relationship Id="rId372" Type="http://schemas.openxmlformats.org/officeDocument/2006/relationships/customXml" Target="../ink/ink189.xml"/><Relationship Id="rId677" Type="http://schemas.openxmlformats.org/officeDocument/2006/relationships/image" Target="../media/image1156.png"/><Relationship Id="rId800" Type="http://schemas.openxmlformats.org/officeDocument/2006/relationships/image" Target="../media/image1217.png"/><Relationship Id="rId232" Type="http://schemas.openxmlformats.org/officeDocument/2006/relationships/customXml" Target="../ink/ink119.xml"/><Relationship Id="rId884" Type="http://schemas.openxmlformats.org/officeDocument/2006/relationships/image" Target="../media/image1259.png"/><Relationship Id="rId27" Type="http://schemas.openxmlformats.org/officeDocument/2006/relationships/image" Target="../media/image831.png"/><Relationship Id="rId537" Type="http://schemas.openxmlformats.org/officeDocument/2006/relationships/image" Target="../media/image1086.png"/><Relationship Id="rId744" Type="http://schemas.openxmlformats.org/officeDocument/2006/relationships/customXml" Target="../ink/ink375.xml"/><Relationship Id="rId80" Type="http://schemas.openxmlformats.org/officeDocument/2006/relationships/customXml" Target="../ink/ink43.xml"/><Relationship Id="rId176" Type="http://schemas.openxmlformats.org/officeDocument/2006/relationships/customXml" Target="../ink/ink91.xml"/><Relationship Id="rId383" Type="http://schemas.openxmlformats.org/officeDocument/2006/relationships/image" Target="../media/image1009.png"/><Relationship Id="rId590" Type="http://schemas.openxmlformats.org/officeDocument/2006/relationships/customXml" Target="../ink/ink298.xml"/><Relationship Id="rId604" Type="http://schemas.openxmlformats.org/officeDocument/2006/relationships/customXml" Target="../ink/ink305.xml"/><Relationship Id="rId811" Type="http://schemas.openxmlformats.org/officeDocument/2006/relationships/customXml" Target="../ink/ink409.xml"/><Relationship Id="rId243" Type="http://schemas.openxmlformats.org/officeDocument/2006/relationships/image" Target="../media/image939.png"/><Relationship Id="rId450" Type="http://schemas.openxmlformats.org/officeDocument/2006/relationships/customXml" Target="../ink/ink228.xml"/><Relationship Id="rId688" Type="http://schemas.openxmlformats.org/officeDocument/2006/relationships/customXml" Target="../ink/ink347.xml"/><Relationship Id="rId895" Type="http://schemas.openxmlformats.org/officeDocument/2006/relationships/customXml" Target="../ink/ink451.xml"/><Relationship Id="rId38" Type="http://schemas.openxmlformats.org/officeDocument/2006/relationships/customXml" Target="../ink/ink22.xml"/><Relationship Id="rId103" Type="http://schemas.openxmlformats.org/officeDocument/2006/relationships/image" Target="../media/image869.png"/><Relationship Id="rId310" Type="http://schemas.openxmlformats.org/officeDocument/2006/relationships/customXml" Target="../ink/ink158.xml"/><Relationship Id="rId548" Type="http://schemas.openxmlformats.org/officeDocument/2006/relationships/customXml" Target="../ink/ink277.xml"/><Relationship Id="rId755" Type="http://schemas.openxmlformats.org/officeDocument/2006/relationships/image" Target="../media/image1195.png"/><Relationship Id="rId91" Type="http://schemas.openxmlformats.org/officeDocument/2006/relationships/image" Target="../media/image863.png"/><Relationship Id="rId187" Type="http://schemas.openxmlformats.org/officeDocument/2006/relationships/image" Target="../media/image911.png"/><Relationship Id="rId394" Type="http://schemas.openxmlformats.org/officeDocument/2006/relationships/customXml" Target="../ink/ink200.xml"/><Relationship Id="rId408" Type="http://schemas.openxmlformats.org/officeDocument/2006/relationships/customXml" Target="../ink/ink207.xml"/><Relationship Id="rId615" Type="http://schemas.openxmlformats.org/officeDocument/2006/relationships/image" Target="../media/image1125.png"/><Relationship Id="rId822" Type="http://schemas.openxmlformats.org/officeDocument/2006/relationships/image" Target="../media/image1228.png"/><Relationship Id="rId254" Type="http://schemas.openxmlformats.org/officeDocument/2006/relationships/customXml" Target="../ink/ink130.xml"/><Relationship Id="rId699" Type="http://schemas.openxmlformats.org/officeDocument/2006/relationships/image" Target="../media/image1167.png"/><Relationship Id="rId49" Type="http://schemas.openxmlformats.org/officeDocument/2006/relationships/image" Target="../media/image842.png"/><Relationship Id="rId114" Type="http://schemas.openxmlformats.org/officeDocument/2006/relationships/customXml" Target="../ink/ink60.xml"/><Relationship Id="rId461" Type="http://schemas.openxmlformats.org/officeDocument/2006/relationships/image" Target="../media/image1048.png"/><Relationship Id="rId559" Type="http://schemas.openxmlformats.org/officeDocument/2006/relationships/image" Target="../media/image1097.png"/><Relationship Id="rId766" Type="http://schemas.openxmlformats.org/officeDocument/2006/relationships/image" Target="../media/image1200.png"/><Relationship Id="rId198" Type="http://schemas.openxmlformats.org/officeDocument/2006/relationships/customXml" Target="../ink/ink102.xml"/><Relationship Id="rId321" Type="http://schemas.openxmlformats.org/officeDocument/2006/relationships/image" Target="../media/image978.png"/><Relationship Id="rId419" Type="http://schemas.openxmlformats.org/officeDocument/2006/relationships/image" Target="../media/image1027.png"/><Relationship Id="rId626" Type="http://schemas.openxmlformats.org/officeDocument/2006/relationships/customXml" Target="../ink/ink316.xml"/><Relationship Id="rId833" Type="http://schemas.openxmlformats.org/officeDocument/2006/relationships/customXml" Target="../ink/ink420.xml"/><Relationship Id="rId265" Type="http://schemas.openxmlformats.org/officeDocument/2006/relationships/image" Target="../media/image950.png"/><Relationship Id="rId472" Type="http://schemas.openxmlformats.org/officeDocument/2006/relationships/customXml" Target="../ink/ink239.xml"/><Relationship Id="rId900" Type="http://schemas.openxmlformats.org/officeDocument/2006/relationships/image" Target="../media/image1267.png"/><Relationship Id="rId125" Type="http://schemas.openxmlformats.org/officeDocument/2006/relationships/image" Target="../media/image880.png"/><Relationship Id="rId332" Type="http://schemas.openxmlformats.org/officeDocument/2006/relationships/customXml" Target="../ink/ink169.xml"/><Relationship Id="rId777" Type="http://schemas.openxmlformats.org/officeDocument/2006/relationships/customXml" Target="../ink/ink392.xml"/><Relationship Id="rId637" Type="http://schemas.openxmlformats.org/officeDocument/2006/relationships/image" Target="../media/image1136.png"/><Relationship Id="rId844" Type="http://schemas.openxmlformats.org/officeDocument/2006/relationships/image" Target="../media/image1239.png"/><Relationship Id="rId276" Type="http://schemas.openxmlformats.org/officeDocument/2006/relationships/customXml" Target="../ink/ink141.xml"/><Relationship Id="rId483" Type="http://schemas.openxmlformats.org/officeDocument/2006/relationships/image" Target="../media/image1059.png"/><Relationship Id="rId690" Type="http://schemas.openxmlformats.org/officeDocument/2006/relationships/customXml" Target="../ink/ink348.xml"/><Relationship Id="rId704" Type="http://schemas.openxmlformats.org/officeDocument/2006/relationships/customXml" Target="../ink/ink355.xml"/><Relationship Id="rId40" Type="http://schemas.openxmlformats.org/officeDocument/2006/relationships/customXml" Target="../ink/ink23.xml"/><Relationship Id="rId136" Type="http://schemas.openxmlformats.org/officeDocument/2006/relationships/customXml" Target="../ink/ink71.xml"/><Relationship Id="rId343" Type="http://schemas.openxmlformats.org/officeDocument/2006/relationships/image" Target="../media/image989.png"/><Relationship Id="rId550" Type="http://schemas.openxmlformats.org/officeDocument/2006/relationships/customXml" Target="../ink/ink278.xml"/><Relationship Id="rId788" Type="http://schemas.openxmlformats.org/officeDocument/2006/relationships/image" Target="../media/image1211.png"/><Relationship Id="rId203" Type="http://schemas.openxmlformats.org/officeDocument/2006/relationships/image" Target="../media/image919.png"/><Relationship Id="rId648" Type="http://schemas.openxmlformats.org/officeDocument/2006/relationships/customXml" Target="../ink/ink327.xml"/><Relationship Id="rId855" Type="http://schemas.openxmlformats.org/officeDocument/2006/relationships/customXml" Target="../ink/ink431.xml"/><Relationship Id="rId287" Type="http://schemas.openxmlformats.org/officeDocument/2006/relationships/image" Target="../media/image961.png"/><Relationship Id="rId410" Type="http://schemas.openxmlformats.org/officeDocument/2006/relationships/customXml" Target="../ink/ink208.xml"/><Relationship Id="rId494" Type="http://schemas.openxmlformats.org/officeDocument/2006/relationships/customXml" Target="../ink/ink250.xml"/><Relationship Id="rId508" Type="http://schemas.openxmlformats.org/officeDocument/2006/relationships/customXml" Target="../ink/ink257.xml"/><Relationship Id="rId715" Type="http://schemas.openxmlformats.org/officeDocument/2006/relationships/image" Target="../media/image1175.png"/><Relationship Id="rId147" Type="http://schemas.openxmlformats.org/officeDocument/2006/relationships/image" Target="../media/image891.png"/><Relationship Id="rId354" Type="http://schemas.openxmlformats.org/officeDocument/2006/relationships/customXml" Target="../ink/ink180.xml"/><Relationship Id="rId799" Type="http://schemas.openxmlformats.org/officeDocument/2006/relationships/customXml" Target="../ink/ink403.xml"/><Relationship Id="rId51" Type="http://schemas.openxmlformats.org/officeDocument/2006/relationships/image" Target="../media/image843.png"/><Relationship Id="rId561" Type="http://schemas.openxmlformats.org/officeDocument/2006/relationships/image" Target="../media/image1098.png"/><Relationship Id="rId659" Type="http://schemas.openxmlformats.org/officeDocument/2006/relationships/image" Target="../media/image1147.png"/><Relationship Id="rId866" Type="http://schemas.openxmlformats.org/officeDocument/2006/relationships/image" Target="../media/image1250.png"/><Relationship Id="rId214" Type="http://schemas.openxmlformats.org/officeDocument/2006/relationships/customXml" Target="../ink/ink110.xml"/><Relationship Id="rId298" Type="http://schemas.openxmlformats.org/officeDocument/2006/relationships/customXml" Target="../ink/ink152.xml"/><Relationship Id="rId421" Type="http://schemas.openxmlformats.org/officeDocument/2006/relationships/image" Target="../media/image1028.png"/><Relationship Id="rId519" Type="http://schemas.openxmlformats.org/officeDocument/2006/relationships/image" Target="../media/image1077.png"/><Relationship Id="rId158" Type="http://schemas.openxmlformats.org/officeDocument/2006/relationships/customXml" Target="../ink/ink82.xml"/><Relationship Id="rId726" Type="http://schemas.openxmlformats.org/officeDocument/2006/relationships/customXml" Target="../ink/ink366.xml"/><Relationship Id="rId62" Type="http://schemas.openxmlformats.org/officeDocument/2006/relationships/customXml" Target="../ink/ink34.xml"/><Relationship Id="rId365" Type="http://schemas.openxmlformats.org/officeDocument/2006/relationships/image" Target="../media/image1000.png"/><Relationship Id="rId572" Type="http://schemas.openxmlformats.org/officeDocument/2006/relationships/customXml" Target="../ink/ink289.xml"/><Relationship Id="rId225" Type="http://schemas.openxmlformats.org/officeDocument/2006/relationships/image" Target="../media/image930.png"/><Relationship Id="rId432" Type="http://schemas.openxmlformats.org/officeDocument/2006/relationships/customXml" Target="../ink/ink219.xml"/><Relationship Id="rId877" Type="http://schemas.openxmlformats.org/officeDocument/2006/relationships/customXml" Target="../ink/ink442.xml"/><Relationship Id="rId737" Type="http://schemas.openxmlformats.org/officeDocument/2006/relationships/image" Target="../media/image1186.png"/><Relationship Id="rId73" Type="http://schemas.openxmlformats.org/officeDocument/2006/relationships/image" Target="../media/image854.png"/><Relationship Id="rId169" Type="http://schemas.openxmlformats.org/officeDocument/2006/relationships/image" Target="../media/image902.png"/><Relationship Id="rId376" Type="http://schemas.openxmlformats.org/officeDocument/2006/relationships/customXml" Target="../ink/ink191.xml"/><Relationship Id="rId583" Type="http://schemas.openxmlformats.org/officeDocument/2006/relationships/image" Target="../media/image1109.png"/><Relationship Id="rId790" Type="http://schemas.openxmlformats.org/officeDocument/2006/relationships/image" Target="../media/image1212.png"/><Relationship Id="rId804" Type="http://schemas.openxmlformats.org/officeDocument/2006/relationships/image" Target="../media/image1219.png"/><Relationship Id="rId4" Type="http://schemas.openxmlformats.org/officeDocument/2006/relationships/customXml" Target="../ink/ink5.xml"/><Relationship Id="rId236" Type="http://schemas.openxmlformats.org/officeDocument/2006/relationships/customXml" Target="../ink/ink121.xml"/><Relationship Id="rId443" Type="http://schemas.openxmlformats.org/officeDocument/2006/relationships/image" Target="../media/image1039.png"/><Relationship Id="rId650" Type="http://schemas.openxmlformats.org/officeDocument/2006/relationships/customXml" Target="../ink/ink328.xml"/><Relationship Id="rId888" Type="http://schemas.openxmlformats.org/officeDocument/2006/relationships/image" Target="../media/image1261.png"/><Relationship Id="rId303" Type="http://schemas.openxmlformats.org/officeDocument/2006/relationships/image" Target="../media/image969.png"/><Relationship Id="rId748" Type="http://schemas.openxmlformats.org/officeDocument/2006/relationships/customXml" Target="../ink/ink377.xml"/><Relationship Id="rId84" Type="http://schemas.openxmlformats.org/officeDocument/2006/relationships/customXml" Target="../ink/ink45.xml"/><Relationship Id="rId387" Type="http://schemas.openxmlformats.org/officeDocument/2006/relationships/image" Target="../media/image1011.png"/><Relationship Id="rId510" Type="http://schemas.openxmlformats.org/officeDocument/2006/relationships/customXml" Target="../ink/ink258.xml"/><Relationship Id="rId594" Type="http://schemas.openxmlformats.org/officeDocument/2006/relationships/customXml" Target="../ink/ink300.xml"/><Relationship Id="rId608" Type="http://schemas.openxmlformats.org/officeDocument/2006/relationships/customXml" Target="../ink/ink307.xml"/><Relationship Id="rId815" Type="http://schemas.openxmlformats.org/officeDocument/2006/relationships/customXml" Target="../ink/ink411.xml"/><Relationship Id="rId247" Type="http://schemas.openxmlformats.org/officeDocument/2006/relationships/image" Target="../media/image941.png"/><Relationship Id="rId899" Type="http://schemas.openxmlformats.org/officeDocument/2006/relationships/customXml" Target="../ink/ink453.xml"/><Relationship Id="rId107" Type="http://schemas.openxmlformats.org/officeDocument/2006/relationships/image" Target="../media/image871.png"/><Relationship Id="rId454" Type="http://schemas.openxmlformats.org/officeDocument/2006/relationships/customXml" Target="../ink/ink230.xml"/><Relationship Id="rId661" Type="http://schemas.openxmlformats.org/officeDocument/2006/relationships/image" Target="../media/image1148.png"/><Relationship Id="rId759" Type="http://schemas.openxmlformats.org/officeDocument/2006/relationships/image" Target="../media/image1197.png"/><Relationship Id="rId11" Type="http://schemas.openxmlformats.org/officeDocument/2006/relationships/image" Target="../media/image823.png"/><Relationship Id="rId314" Type="http://schemas.openxmlformats.org/officeDocument/2006/relationships/customXml" Target="../ink/ink160.xml"/><Relationship Id="rId398" Type="http://schemas.openxmlformats.org/officeDocument/2006/relationships/customXml" Target="../ink/ink202.xml"/><Relationship Id="rId521" Type="http://schemas.openxmlformats.org/officeDocument/2006/relationships/image" Target="../media/image1078.png"/><Relationship Id="rId619" Type="http://schemas.openxmlformats.org/officeDocument/2006/relationships/image" Target="../media/image1127.png"/><Relationship Id="rId95" Type="http://schemas.openxmlformats.org/officeDocument/2006/relationships/image" Target="../media/image865.png"/><Relationship Id="rId160" Type="http://schemas.openxmlformats.org/officeDocument/2006/relationships/customXml" Target="../ink/ink83.xml"/><Relationship Id="rId826" Type="http://schemas.openxmlformats.org/officeDocument/2006/relationships/image" Target="../media/image1230.png"/><Relationship Id="rId258" Type="http://schemas.openxmlformats.org/officeDocument/2006/relationships/customXml" Target="../ink/ink132.xml"/><Relationship Id="rId465" Type="http://schemas.openxmlformats.org/officeDocument/2006/relationships/image" Target="../media/image1050.png"/><Relationship Id="rId672" Type="http://schemas.openxmlformats.org/officeDocument/2006/relationships/customXml" Target="../ink/ink339.xml"/><Relationship Id="rId22" Type="http://schemas.openxmlformats.org/officeDocument/2006/relationships/customXml" Target="../ink/ink14.xml"/><Relationship Id="rId118" Type="http://schemas.openxmlformats.org/officeDocument/2006/relationships/customXml" Target="../ink/ink62.xml"/><Relationship Id="rId325" Type="http://schemas.openxmlformats.org/officeDocument/2006/relationships/image" Target="../media/image980.png"/><Relationship Id="rId532" Type="http://schemas.openxmlformats.org/officeDocument/2006/relationships/customXml" Target="../ink/ink269.xml"/><Relationship Id="rId171" Type="http://schemas.openxmlformats.org/officeDocument/2006/relationships/image" Target="../media/image903.png"/><Relationship Id="rId837" Type="http://schemas.openxmlformats.org/officeDocument/2006/relationships/customXml" Target="../ink/ink422.xml"/><Relationship Id="rId269" Type="http://schemas.openxmlformats.org/officeDocument/2006/relationships/image" Target="../media/image952.png"/><Relationship Id="rId476" Type="http://schemas.openxmlformats.org/officeDocument/2006/relationships/customXml" Target="../ink/ink241.xml"/><Relationship Id="rId683" Type="http://schemas.openxmlformats.org/officeDocument/2006/relationships/image" Target="../media/image1159.png"/><Relationship Id="rId890" Type="http://schemas.openxmlformats.org/officeDocument/2006/relationships/image" Target="../media/image1262.png"/><Relationship Id="rId904" Type="http://schemas.openxmlformats.org/officeDocument/2006/relationships/image" Target="../media/image1269.png"/><Relationship Id="rId33" Type="http://schemas.openxmlformats.org/officeDocument/2006/relationships/image" Target="../media/image834.png"/><Relationship Id="rId129" Type="http://schemas.openxmlformats.org/officeDocument/2006/relationships/image" Target="../media/image882.png"/><Relationship Id="rId336" Type="http://schemas.openxmlformats.org/officeDocument/2006/relationships/customXml" Target="../ink/ink171.xml"/><Relationship Id="rId543" Type="http://schemas.openxmlformats.org/officeDocument/2006/relationships/image" Target="../media/image1089.png"/><Relationship Id="rId182" Type="http://schemas.openxmlformats.org/officeDocument/2006/relationships/customXml" Target="../ink/ink94.xml"/><Relationship Id="rId403" Type="http://schemas.openxmlformats.org/officeDocument/2006/relationships/image" Target="../media/image1019.png"/><Relationship Id="rId750" Type="http://schemas.openxmlformats.org/officeDocument/2006/relationships/customXml" Target="../ink/ink378.xml"/><Relationship Id="rId848" Type="http://schemas.openxmlformats.org/officeDocument/2006/relationships/image" Target="../media/image1241.png"/><Relationship Id="rId487" Type="http://schemas.openxmlformats.org/officeDocument/2006/relationships/image" Target="../media/image1061.png"/><Relationship Id="rId610" Type="http://schemas.openxmlformats.org/officeDocument/2006/relationships/customXml" Target="../ink/ink308.xml"/><Relationship Id="rId694" Type="http://schemas.openxmlformats.org/officeDocument/2006/relationships/customXml" Target="../ink/ink350.xml"/><Relationship Id="rId708" Type="http://schemas.openxmlformats.org/officeDocument/2006/relationships/customXml" Target="../ink/ink357.xml"/><Relationship Id="rId347" Type="http://schemas.openxmlformats.org/officeDocument/2006/relationships/image" Target="../media/image991.png"/><Relationship Id="rId44" Type="http://schemas.openxmlformats.org/officeDocument/2006/relationships/customXml" Target="../ink/ink25.xml"/><Relationship Id="rId554" Type="http://schemas.openxmlformats.org/officeDocument/2006/relationships/customXml" Target="../ink/ink280.xml"/><Relationship Id="rId761" Type="http://schemas.openxmlformats.org/officeDocument/2006/relationships/image" Target="../media/image1198.png"/><Relationship Id="rId859" Type="http://schemas.openxmlformats.org/officeDocument/2006/relationships/customXml" Target="../ink/ink433.xml"/><Relationship Id="rId193" Type="http://schemas.openxmlformats.org/officeDocument/2006/relationships/image" Target="../media/image914.png"/><Relationship Id="rId207" Type="http://schemas.openxmlformats.org/officeDocument/2006/relationships/image" Target="../media/image921.png"/><Relationship Id="rId414" Type="http://schemas.openxmlformats.org/officeDocument/2006/relationships/customXml" Target="../ink/ink210.xml"/><Relationship Id="rId498" Type="http://schemas.openxmlformats.org/officeDocument/2006/relationships/customXml" Target="../ink/ink252.xml"/><Relationship Id="rId621" Type="http://schemas.openxmlformats.org/officeDocument/2006/relationships/image" Target="../media/image1128.png"/><Relationship Id="rId260" Type="http://schemas.openxmlformats.org/officeDocument/2006/relationships/customXml" Target="../ink/ink133.xml"/><Relationship Id="rId719" Type="http://schemas.openxmlformats.org/officeDocument/2006/relationships/image" Target="../media/image1177.png"/><Relationship Id="rId55" Type="http://schemas.openxmlformats.org/officeDocument/2006/relationships/image" Target="../media/image845.png"/><Relationship Id="rId120" Type="http://schemas.openxmlformats.org/officeDocument/2006/relationships/customXml" Target="../ink/ink63.xml"/><Relationship Id="rId358" Type="http://schemas.openxmlformats.org/officeDocument/2006/relationships/customXml" Target="../ink/ink182.xml"/><Relationship Id="rId565" Type="http://schemas.openxmlformats.org/officeDocument/2006/relationships/image" Target="../media/image1100.png"/><Relationship Id="rId772" Type="http://schemas.openxmlformats.org/officeDocument/2006/relationships/image" Target="../media/image1203.png"/><Relationship Id="rId218" Type="http://schemas.openxmlformats.org/officeDocument/2006/relationships/customXml" Target="../ink/ink112.xml"/><Relationship Id="rId425" Type="http://schemas.openxmlformats.org/officeDocument/2006/relationships/image" Target="../media/image1030.png"/><Relationship Id="rId632" Type="http://schemas.openxmlformats.org/officeDocument/2006/relationships/customXml" Target="../ink/ink319.xml"/><Relationship Id="rId271" Type="http://schemas.openxmlformats.org/officeDocument/2006/relationships/image" Target="../media/image953.png"/><Relationship Id="rId66" Type="http://schemas.openxmlformats.org/officeDocument/2006/relationships/customXml" Target="../ink/ink36.xml"/><Relationship Id="rId131" Type="http://schemas.openxmlformats.org/officeDocument/2006/relationships/image" Target="../media/image883.png"/><Relationship Id="rId369" Type="http://schemas.openxmlformats.org/officeDocument/2006/relationships/image" Target="../media/image1002.png"/><Relationship Id="rId576" Type="http://schemas.openxmlformats.org/officeDocument/2006/relationships/customXml" Target="../ink/ink291.xml"/><Relationship Id="rId783" Type="http://schemas.openxmlformats.org/officeDocument/2006/relationships/customXml" Target="../ink/ink395.xml"/><Relationship Id="rId229" Type="http://schemas.openxmlformats.org/officeDocument/2006/relationships/image" Target="../media/image932.png"/><Relationship Id="rId436" Type="http://schemas.openxmlformats.org/officeDocument/2006/relationships/customXml" Target="../ink/ink221.xml"/><Relationship Id="rId643" Type="http://schemas.openxmlformats.org/officeDocument/2006/relationships/image" Target="../media/image1139.png"/><Relationship Id="rId850" Type="http://schemas.openxmlformats.org/officeDocument/2006/relationships/image" Target="../media/image1242.png"/><Relationship Id="rId77" Type="http://schemas.openxmlformats.org/officeDocument/2006/relationships/image" Target="../media/image856.png"/><Relationship Id="rId282" Type="http://schemas.openxmlformats.org/officeDocument/2006/relationships/customXml" Target="../ink/ink144.xml"/><Relationship Id="rId503" Type="http://schemas.openxmlformats.org/officeDocument/2006/relationships/image" Target="../media/image1069.png"/><Relationship Id="rId587" Type="http://schemas.openxmlformats.org/officeDocument/2006/relationships/image" Target="../media/image1111.png"/><Relationship Id="rId710" Type="http://schemas.openxmlformats.org/officeDocument/2006/relationships/customXml" Target="../ink/ink358.xml"/><Relationship Id="rId808" Type="http://schemas.openxmlformats.org/officeDocument/2006/relationships/image" Target="../media/image1221.png"/><Relationship Id="rId8" Type="http://schemas.openxmlformats.org/officeDocument/2006/relationships/customXml" Target="../ink/ink7.xml"/><Relationship Id="rId142" Type="http://schemas.openxmlformats.org/officeDocument/2006/relationships/customXml" Target="../ink/ink74.xml"/><Relationship Id="rId447" Type="http://schemas.openxmlformats.org/officeDocument/2006/relationships/image" Target="../media/image1041.png"/><Relationship Id="rId794" Type="http://schemas.openxmlformats.org/officeDocument/2006/relationships/image" Target="../media/image1214.png"/><Relationship Id="rId654" Type="http://schemas.openxmlformats.org/officeDocument/2006/relationships/customXml" Target="../ink/ink330.xml"/><Relationship Id="rId861" Type="http://schemas.openxmlformats.org/officeDocument/2006/relationships/customXml" Target="../ink/ink434.xml"/><Relationship Id="rId293" Type="http://schemas.openxmlformats.org/officeDocument/2006/relationships/image" Target="../media/image964.png"/><Relationship Id="rId307" Type="http://schemas.openxmlformats.org/officeDocument/2006/relationships/image" Target="../media/image971.png"/><Relationship Id="rId514" Type="http://schemas.openxmlformats.org/officeDocument/2006/relationships/customXml" Target="../ink/ink260.xml"/><Relationship Id="rId721" Type="http://schemas.openxmlformats.org/officeDocument/2006/relationships/image" Target="../media/image1178.png"/><Relationship Id="rId88" Type="http://schemas.openxmlformats.org/officeDocument/2006/relationships/customXml" Target="../ink/ink47.xml"/><Relationship Id="rId153" Type="http://schemas.openxmlformats.org/officeDocument/2006/relationships/image" Target="../media/image894.png"/><Relationship Id="rId360" Type="http://schemas.openxmlformats.org/officeDocument/2006/relationships/customXml" Target="../ink/ink183.xml"/><Relationship Id="rId598" Type="http://schemas.openxmlformats.org/officeDocument/2006/relationships/customXml" Target="../ink/ink302.xml"/><Relationship Id="rId819" Type="http://schemas.openxmlformats.org/officeDocument/2006/relationships/customXml" Target="../ink/ink413.xml"/><Relationship Id="rId220" Type="http://schemas.openxmlformats.org/officeDocument/2006/relationships/customXml" Target="../ink/ink113.xml"/><Relationship Id="rId458" Type="http://schemas.openxmlformats.org/officeDocument/2006/relationships/customXml" Target="../ink/ink232.xml"/><Relationship Id="rId665" Type="http://schemas.openxmlformats.org/officeDocument/2006/relationships/image" Target="../media/image1150.png"/><Relationship Id="rId872" Type="http://schemas.openxmlformats.org/officeDocument/2006/relationships/image" Target="../media/image1253.png"/><Relationship Id="rId15" Type="http://schemas.openxmlformats.org/officeDocument/2006/relationships/image" Target="../media/image825.png"/><Relationship Id="rId318" Type="http://schemas.openxmlformats.org/officeDocument/2006/relationships/customXml" Target="../ink/ink162.xml"/><Relationship Id="rId525" Type="http://schemas.openxmlformats.org/officeDocument/2006/relationships/image" Target="../media/image1080.png"/><Relationship Id="rId732" Type="http://schemas.openxmlformats.org/officeDocument/2006/relationships/customXml" Target="../ink/ink369.xml"/><Relationship Id="rId99" Type="http://schemas.openxmlformats.org/officeDocument/2006/relationships/image" Target="../media/image867.png"/><Relationship Id="rId164" Type="http://schemas.openxmlformats.org/officeDocument/2006/relationships/customXml" Target="../ink/ink85.xml"/><Relationship Id="rId371" Type="http://schemas.openxmlformats.org/officeDocument/2006/relationships/image" Target="../media/image1003.png"/><Relationship Id="rId469" Type="http://schemas.openxmlformats.org/officeDocument/2006/relationships/image" Target="../media/image1052.png"/><Relationship Id="rId676" Type="http://schemas.openxmlformats.org/officeDocument/2006/relationships/customXml" Target="../ink/ink341.xml"/><Relationship Id="rId883" Type="http://schemas.openxmlformats.org/officeDocument/2006/relationships/customXml" Target="../ink/ink445.xml"/><Relationship Id="rId26" Type="http://schemas.openxmlformats.org/officeDocument/2006/relationships/customXml" Target="../ink/ink16.xml"/><Relationship Id="rId231" Type="http://schemas.openxmlformats.org/officeDocument/2006/relationships/image" Target="../media/image933.png"/><Relationship Id="rId329" Type="http://schemas.openxmlformats.org/officeDocument/2006/relationships/image" Target="../media/image982.png"/><Relationship Id="rId536" Type="http://schemas.openxmlformats.org/officeDocument/2006/relationships/customXml" Target="../ink/ink271.xml"/><Relationship Id="rId175" Type="http://schemas.openxmlformats.org/officeDocument/2006/relationships/image" Target="../media/image905.png"/><Relationship Id="rId743" Type="http://schemas.openxmlformats.org/officeDocument/2006/relationships/image" Target="../media/image1189.png"/><Relationship Id="rId382" Type="http://schemas.openxmlformats.org/officeDocument/2006/relationships/customXml" Target="../ink/ink194.xml"/><Relationship Id="rId603" Type="http://schemas.openxmlformats.org/officeDocument/2006/relationships/image" Target="../media/image1119.png"/><Relationship Id="rId687" Type="http://schemas.openxmlformats.org/officeDocument/2006/relationships/image" Target="../media/image1161.png"/><Relationship Id="rId810" Type="http://schemas.openxmlformats.org/officeDocument/2006/relationships/image" Target="../media/image1222.png"/><Relationship Id="rId908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5.xml"/><Relationship Id="rId671" Type="http://schemas.openxmlformats.org/officeDocument/2006/relationships/customXml" Target="../ink/ink795.xml"/><Relationship Id="rId769" Type="http://schemas.openxmlformats.org/officeDocument/2006/relationships/customXml" Target="../ink/ink844.xml"/><Relationship Id="rId21" Type="http://schemas.openxmlformats.org/officeDocument/2006/relationships/customXml" Target="../ink/ink467.xml"/><Relationship Id="rId324" Type="http://schemas.openxmlformats.org/officeDocument/2006/relationships/image" Target="../media/image1392.png"/><Relationship Id="rId531" Type="http://schemas.openxmlformats.org/officeDocument/2006/relationships/customXml" Target="../ink/ink722.xml"/><Relationship Id="rId629" Type="http://schemas.openxmlformats.org/officeDocument/2006/relationships/customXml" Target="../ink/ink772.xml"/><Relationship Id="rId170" Type="http://schemas.openxmlformats.org/officeDocument/2006/relationships/image" Target="../media/image1315.png"/><Relationship Id="rId836" Type="http://schemas.openxmlformats.org/officeDocument/2006/relationships/image" Target="../media/image1644.png"/><Relationship Id="rId268" Type="http://schemas.openxmlformats.org/officeDocument/2006/relationships/image" Target="../media/image1364.png"/><Relationship Id="rId475" Type="http://schemas.openxmlformats.org/officeDocument/2006/relationships/customXml" Target="../ink/ink694.xml"/><Relationship Id="rId682" Type="http://schemas.openxmlformats.org/officeDocument/2006/relationships/image" Target="../media/image1567.png"/><Relationship Id="rId32" Type="http://schemas.openxmlformats.org/officeDocument/2006/relationships/image" Target="../media/image1073.png"/><Relationship Id="rId128" Type="http://schemas.openxmlformats.org/officeDocument/2006/relationships/image" Target="../media/image1294.png"/><Relationship Id="rId335" Type="http://schemas.openxmlformats.org/officeDocument/2006/relationships/customXml" Target="../ink/ink624.xml"/><Relationship Id="rId542" Type="http://schemas.openxmlformats.org/officeDocument/2006/relationships/image" Target="../media/image1500.png"/><Relationship Id="rId181" Type="http://schemas.openxmlformats.org/officeDocument/2006/relationships/customXml" Target="../ink/ink547.xml"/><Relationship Id="rId402" Type="http://schemas.openxmlformats.org/officeDocument/2006/relationships/image" Target="../media/image1431.png"/><Relationship Id="rId847" Type="http://schemas.openxmlformats.org/officeDocument/2006/relationships/customXml" Target="../ink/ink883.xml"/><Relationship Id="rId279" Type="http://schemas.openxmlformats.org/officeDocument/2006/relationships/customXml" Target="../ink/ink596.xml"/><Relationship Id="rId486" Type="http://schemas.openxmlformats.org/officeDocument/2006/relationships/image" Target="../media/image1473.png"/><Relationship Id="rId693" Type="http://schemas.openxmlformats.org/officeDocument/2006/relationships/customXml" Target="../ink/ink806.xml"/><Relationship Id="rId707" Type="http://schemas.openxmlformats.org/officeDocument/2006/relationships/customXml" Target="../ink/ink813.xml"/><Relationship Id="rId43" Type="http://schemas.openxmlformats.org/officeDocument/2006/relationships/customXml" Target="../ink/ink478.xml"/><Relationship Id="rId139" Type="http://schemas.openxmlformats.org/officeDocument/2006/relationships/customXml" Target="../ink/ink526.xml"/><Relationship Id="rId346" Type="http://schemas.openxmlformats.org/officeDocument/2006/relationships/image" Target="../media/image1403.png"/><Relationship Id="rId553" Type="http://schemas.openxmlformats.org/officeDocument/2006/relationships/customXml" Target="../ink/ink733.xml"/><Relationship Id="rId760" Type="http://schemas.openxmlformats.org/officeDocument/2006/relationships/image" Target="../media/image1606.png"/><Relationship Id="rId192" Type="http://schemas.openxmlformats.org/officeDocument/2006/relationships/image" Target="../media/image1326.png"/><Relationship Id="rId206" Type="http://schemas.openxmlformats.org/officeDocument/2006/relationships/image" Target="../media/image1333.png"/><Relationship Id="rId413" Type="http://schemas.openxmlformats.org/officeDocument/2006/relationships/customXml" Target="../ink/ink663.xml"/><Relationship Id="rId858" Type="http://schemas.openxmlformats.org/officeDocument/2006/relationships/image" Target="../media/image1655.png"/><Relationship Id="rId497" Type="http://schemas.openxmlformats.org/officeDocument/2006/relationships/customXml" Target="../ink/ink705.xml"/><Relationship Id="rId620" Type="http://schemas.openxmlformats.org/officeDocument/2006/relationships/customXml" Target="../ink/ink767.xml"/><Relationship Id="rId718" Type="http://schemas.openxmlformats.org/officeDocument/2006/relationships/image" Target="../media/image1585.png"/><Relationship Id="rId357" Type="http://schemas.openxmlformats.org/officeDocument/2006/relationships/customXml" Target="../ink/ink635.xml"/><Relationship Id="rId54" Type="http://schemas.openxmlformats.org/officeDocument/2006/relationships/image" Target="../media/image1137.png"/><Relationship Id="rId217" Type="http://schemas.openxmlformats.org/officeDocument/2006/relationships/customXml" Target="../ink/ink565.xml"/><Relationship Id="rId564" Type="http://schemas.openxmlformats.org/officeDocument/2006/relationships/image" Target="../media/image1511.png"/><Relationship Id="rId771" Type="http://schemas.openxmlformats.org/officeDocument/2006/relationships/customXml" Target="../ink/ink845.xml"/><Relationship Id="rId424" Type="http://schemas.openxmlformats.org/officeDocument/2006/relationships/image" Target="../media/image1442.png"/><Relationship Id="rId631" Type="http://schemas.openxmlformats.org/officeDocument/2006/relationships/customXml" Target="../ink/ink774.xml"/><Relationship Id="rId729" Type="http://schemas.openxmlformats.org/officeDocument/2006/relationships/customXml" Target="../ink/ink824.xml"/><Relationship Id="rId270" Type="http://schemas.openxmlformats.org/officeDocument/2006/relationships/image" Target="../media/image1365.png"/><Relationship Id="rId65" Type="http://schemas.openxmlformats.org/officeDocument/2006/relationships/customXml" Target="../ink/ink489.xml"/><Relationship Id="rId130" Type="http://schemas.openxmlformats.org/officeDocument/2006/relationships/image" Target="../media/image1295.png"/><Relationship Id="rId368" Type="http://schemas.openxmlformats.org/officeDocument/2006/relationships/image" Target="../media/image1414.png"/><Relationship Id="rId575" Type="http://schemas.openxmlformats.org/officeDocument/2006/relationships/customXml" Target="../ink/ink744.xml"/><Relationship Id="rId782" Type="http://schemas.openxmlformats.org/officeDocument/2006/relationships/image" Target="../media/image1617.png"/><Relationship Id="rId228" Type="http://schemas.openxmlformats.org/officeDocument/2006/relationships/image" Target="../media/image1344.png"/><Relationship Id="rId435" Type="http://schemas.openxmlformats.org/officeDocument/2006/relationships/customXml" Target="../ink/ink674.xml"/><Relationship Id="rId642" Type="http://schemas.openxmlformats.org/officeDocument/2006/relationships/customXml" Target="../ink/ink780.xml"/><Relationship Id="rId281" Type="http://schemas.openxmlformats.org/officeDocument/2006/relationships/customXml" Target="../ink/ink597.xml"/><Relationship Id="rId502" Type="http://schemas.openxmlformats.org/officeDocument/2006/relationships/image" Target="../media/image1481.png"/><Relationship Id="rId76" Type="http://schemas.openxmlformats.org/officeDocument/2006/relationships/image" Target="../media/image1163.png"/><Relationship Id="rId141" Type="http://schemas.openxmlformats.org/officeDocument/2006/relationships/customXml" Target="../ink/ink527.xml"/><Relationship Id="rId379" Type="http://schemas.openxmlformats.org/officeDocument/2006/relationships/customXml" Target="../ink/ink646.xml"/><Relationship Id="rId586" Type="http://schemas.openxmlformats.org/officeDocument/2006/relationships/image" Target="../media/image1522.png"/><Relationship Id="rId793" Type="http://schemas.openxmlformats.org/officeDocument/2006/relationships/customXml" Target="../ink/ink856.xml"/><Relationship Id="rId807" Type="http://schemas.openxmlformats.org/officeDocument/2006/relationships/customXml" Target="../ink/ink863.xml"/><Relationship Id="rId7" Type="http://schemas.openxmlformats.org/officeDocument/2006/relationships/customXml" Target="../ink/ink460.xml"/><Relationship Id="rId239" Type="http://schemas.openxmlformats.org/officeDocument/2006/relationships/customXml" Target="../ink/ink576.xml"/><Relationship Id="rId446" Type="http://schemas.openxmlformats.org/officeDocument/2006/relationships/image" Target="../media/image1453.png"/><Relationship Id="rId653" Type="http://schemas.openxmlformats.org/officeDocument/2006/relationships/customXml" Target="../ink/ink786.xml"/><Relationship Id="rId292" Type="http://schemas.openxmlformats.org/officeDocument/2006/relationships/image" Target="../media/image1376.png"/><Relationship Id="rId306" Type="http://schemas.openxmlformats.org/officeDocument/2006/relationships/image" Target="../media/image1383.png"/><Relationship Id="rId87" Type="http://schemas.openxmlformats.org/officeDocument/2006/relationships/customXml" Target="../ink/ink500.xml"/><Relationship Id="rId513" Type="http://schemas.openxmlformats.org/officeDocument/2006/relationships/customXml" Target="../ink/ink713.xml"/><Relationship Id="rId597" Type="http://schemas.openxmlformats.org/officeDocument/2006/relationships/customXml" Target="../ink/ink755.xml"/><Relationship Id="rId720" Type="http://schemas.openxmlformats.org/officeDocument/2006/relationships/image" Target="../media/image1586.png"/><Relationship Id="rId818" Type="http://schemas.openxmlformats.org/officeDocument/2006/relationships/image" Target="../media/image1635.png"/><Relationship Id="rId152" Type="http://schemas.openxmlformats.org/officeDocument/2006/relationships/image" Target="../media/image1306.png"/><Relationship Id="rId457" Type="http://schemas.openxmlformats.org/officeDocument/2006/relationships/customXml" Target="../ink/ink685.xml"/><Relationship Id="rId664" Type="http://schemas.openxmlformats.org/officeDocument/2006/relationships/image" Target="../media/image1558.png"/><Relationship Id="rId14" Type="http://schemas.openxmlformats.org/officeDocument/2006/relationships/image" Target="../media/image1063.png"/><Relationship Id="rId317" Type="http://schemas.openxmlformats.org/officeDocument/2006/relationships/customXml" Target="../ink/ink615.xml"/><Relationship Id="rId524" Type="http://schemas.openxmlformats.org/officeDocument/2006/relationships/image" Target="../media/image1492.png"/><Relationship Id="rId731" Type="http://schemas.openxmlformats.org/officeDocument/2006/relationships/customXml" Target="../ink/ink825.xml"/><Relationship Id="rId98" Type="http://schemas.openxmlformats.org/officeDocument/2006/relationships/image" Target="../media/image1279.png"/><Relationship Id="rId163" Type="http://schemas.openxmlformats.org/officeDocument/2006/relationships/customXml" Target="../ink/ink538.xml"/><Relationship Id="rId370" Type="http://schemas.openxmlformats.org/officeDocument/2006/relationships/image" Target="../media/image1415.png"/><Relationship Id="rId829" Type="http://schemas.openxmlformats.org/officeDocument/2006/relationships/customXml" Target="../ink/ink874.xml"/><Relationship Id="rId230" Type="http://schemas.openxmlformats.org/officeDocument/2006/relationships/image" Target="../media/image1345.png"/><Relationship Id="rId468" Type="http://schemas.openxmlformats.org/officeDocument/2006/relationships/image" Target="../media/image1464.png"/><Relationship Id="rId675" Type="http://schemas.openxmlformats.org/officeDocument/2006/relationships/customXml" Target="../ink/ink797.xml"/><Relationship Id="rId25" Type="http://schemas.openxmlformats.org/officeDocument/2006/relationships/customXml" Target="../ink/ink469.xml"/><Relationship Id="rId328" Type="http://schemas.openxmlformats.org/officeDocument/2006/relationships/image" Target="../media/image1394.png"/><Relationship Id="rId535" Type="http://schemas.openxmlformats.org/officeDocument/2006/relationships/customXml" Target="../ink/ink724.xml"/><Relationship Id="rId742" Type="http://schemas.openxmlformats.org/officeDocument/2006/relationships/image" Target="../media/image1597.png"/><Relationship Id="rId174" Type="http://schemas.openxmlformats.org/officeDocument/2006/relationships/image" Target="../media/image1317.png"/><Relationship Id="rId381" Type="http://schemas.openxmlformats.org/officeDocument/2006/relationships/customXml" Target="../ink/ink647.xml"/><Relationship Id="rId602" Type="http://schemas.openxmlformats.org/officeDocument/2006/relationships/image" Target="../media/image1530.png"/><Relationship Id="rId241" Type="http://schemas.openxmlformats.org/officeDocument/2006/relationships/customXml" Target="../ink/ink577.xml"/><Relationship Id="rId479" Type="http://schemas.openxmlformats.org/officeDocument/2006/relationships/customXml" Target="../ink/ink696.xml"/><Relationship Id="rId686" Type="http://schemas.openxmlformats.org/officeDocument/2006/relationships/image" Target="../media/image1569.png"/><Relationship Id="rId36" Type="http://schemas.openxmlformats.org/officeDocument/2006/relationships/image" Target="../media/image1128.png"/><Relationship Id="rId339" Type="http://schemas.openxmlformats.org/officeDocument/2006/relationships/customXml" Target="../ink/ink626.xml"/><Relationship Id="rId546" Type="http://schemas.openxmlformats.org/officeDocument/2006/relationships/image" Target="../media/image1502.png"/><Relationship Id="rId753" Type="http://schemas.openxmlformats.org/officeDocument/2006/relationships/customXml" Target="../ink/ink836.xml"/><Relationship Id="rId101" Type="http://schemas.openxmlformats.org/officeDocument/2006/relationships/customXml" Target="../ink/ink507.xml"/><Relationship Id="rId185" Type="http://schemas.openxmlformats.org/officeDocument/2006/relationships/customXml" Target="../ink/ink549.xml"/><Relationship Id="rId406" Type="http://schemas.openxmlformats.org/officeDocument/2006/relationships/image" Target="../media/image1433.png"/><Relationship Id="rId392" Type="http://schemas.openxmlformats.org/officeDocument/2006/relationships/image" Target="../media/image1426.png"/><Relationship Id="rId613" Type="http://schemas.openxmlformats.org/officeDocument/2006/relationships/customXml" Target="../ink/ink763.xml"/><Relationship Id="rId697" Type="http://schemas.openxmlformats.org/officeDocument/2006/relationships/customXml" Target="../ink/ink808.xml"/><Relationship Id="rId820" Type="http://schemas.openxmlformats.org/officeDocument/2006/relationships/image" Target="../media/image1636.png"/><Relationship Id="rId252" Type="http://schemas.openxmlformats.org/officeDocument/2006/relationships/image" Target="../media/image1356.png"/><Relationship Id="rId47" Type="http://schemas.openxmlformats.org/officeDocument/2006/relationships/customXml" Target="../ink/ink480.xml"/><Relationship Id="rId112" Type="http://schemas.openxmlformats.org/officeDocument/2006/relationships/image" Target="../media/image1286.png"/><Relationship Id="rId557" Type="http://schemas.openxmlformats.org/officeDocument/2006/relationships/customXml" Target="../ink/ink735.xml"/><Relationship Id="rId764" Type="http://schemas.openxmlformats.org/officeDocument/2006/relationships/image" Target="../media/image1608.png"/><Relationship Id="rId196" Type="http://schemas.openxmlformats.org/officeDocument/2006/relationships/image" Target="../media/image1328.png"/><Relationship Id="rId417" Type="http://schemas.openxmlformats.org/officeDocument/2006/relationships/customXml" Target="../ink/ink665.xml"/><Relationship Id="rId624" Type="http://schemas.openxmlformats.org/officeDocument/2006/relationships/image" Target="../media/image1540.png"/><Relationship Id="rId831" Type="http://schemas.openxmlformats.org/officeDocument/2006/relationships/customXml" Target="../ink/ink875.xml"/><Relationship Id="rId263" Type="http://schemas.openxmlformats.org/officeDocument/2006/relationships/customXml" Target="../ink/ink588.xml"/><Relationship Id="rId470" Type="http://schemas.openxmlformats.org/officeDocument/2006/relationships/image" Target="../media/image1465.png"/><Relationship Id="rId58" Type="http://schemas.openxmlformats.org/officeDocument/2006/relationships/image" Target="../media/image1154.png"/><Relationship Id="rId123" Type="http://schemas.openxmlformats.org/officeDocument/2006/relationships/customXml" Target="../ink/ink518.xml"/><Relationship Id="rId330" Type="http://schemas.openxmlformats.org/officeDocument/2006/relationships/image" Target="../media/image1395.png"/><Relationship Id="rId568" Type="http://schemas.openxmlformats.org/officeDocument/2006/relationships/image" Target="../media/image1513.png"/><Relationship Id="rId775" Type="http://schemas.openxmlformats.org/officeDocument/2006/relationships/customXml" Target="../ink/ink847.xml"/><Relationship Id="rId428" Type="http://schemas.openxmlformats.org/officeDocument/2006/relationships/image" Target="../media/image1444.png"/><Relationship Id="rId635" Type="http://schemas.openxmlformats.org/officeDocument/2006/relationships/customXml" Target="../ink/ink776.xml"/><Relationship Id="rId842" Type="http://schemas.openxmlformats.org/officeDocument/2006/relationships/image" Target="../media/image1647.png"/><Relationship Id="rId274" Type="http://schemas.openxmlformats.org/officeDocument/2006/relationships/image" Target="../media/image1367.png"/><Relationship Id="rId481" Type="http://schemas.openxmlformats.org/officeDocument/2006/relationships/customXml" Target="../ink/ink697.xml"/><Relationship Id="rId702" Type="http://schemas.openxmlformats.org/officeDocument/2006/relationships/image" Target="../media/image1577.png"/><Relationship Id="rId69" Type="http://schemas.openxmlformats.org/officeDocument/2006/relationships/customXml" Target="../ink/ink491.xml"/><Relationship Id="rId134" Type="http://schemas.openxmlformats.org/officeDocument/2006/relationships/image" Target="../media/image1297.png"/><Relationship Id="rId579" Type="http://schemas.openxmlformats.org/officeDocument/2006/relationships/customXml" Target="../ink/ink746.xml"/><Relationship Id="rId786" Type="http://schemas.openxmlformats.org/officeDocument/2006/relationships/image" Target="../media/image1619.png"/><Relationship Id="rId341" Type="http://schemas.openxmlformats.org/officeDocument/2006/relationships/customXml" Target="../ink/ink627.xml"/><Relationship Id="rId439" Type="http://schemas.openxmlformats.org/officeDocument/2006/relationships/customXml" Target="../ink/ink676.xml"/><Relationship Id="rId646" Type="http://schemas.openxmlformats.org/officeDocument/2006/relationships/image" Target="../media/image1549.png"/><Relationship Id="rId201" Type="http://schemas.openxmlformats.org/officeDocument/2006/relationships/customXml" Target="../ink/ink557.xml"/><Relationship Id="rId285" Type="http://schemas.openxmlformats.org/officeDocument/2006/relationships/customXml" Target="../ink/ink599.xml"/><Relationship Id="rId506" Type="http://schemas.openxmlformats.org/officeDocument/2006/relationships/image" Target="../media/image1483.png"/><Relationship Id="rId853" Type="http://schemas.openxmlformats.org/officeDocument/2006/relationships/customXml" Target="../ink/ink886.xml"/><Relationship Id="rId492" Type="http://schemas.openxmlformats.org/officeDocument/2006/relationships/image" Target="../media/image1476.png"/><Relationship Id="rId713" Type="http://schemas.openxmlformats.org/officeDocument/2006/relationships/customXml" Target="../ink/ink816.xml"/><Relationship Id="rId797" Type="http://schemas.openxmlformats.org/officeDocument/2006/relationships/customXml" Target="../ink/ink858.xml"/><Relationship Id="rId145" Type="http://schemas.openxmlformats.org/officeDocument/2006/relationships/customXml" Target="../ink/ink529.xml"/><Relationship Id="rId352" Type="http://schemas.openxmlformats.org/officeDocument/2006/relationships/image" Target="../media/image1406.png"/><Relationship Id="rId212" Type="http://schemas.openxmlformats.org/officeDocument/2006/relationships/image" Target="../media/image1336.png"/><Relationship Id="rId657" Type="http://schemas.openxmlformats.org/officeDocument/2006/relationships/customXml" Target="../ink/ink788.xml"/><Relationship Id="rId296" Type="http://schemas.openxmlformats.org/officeDocument/2006/relationships/image" Target="../media/image1378.png"/><Relationship Id="rId517" Type="http://schemas.openxmlformats.org/officeDocument/2006/relationships/customXml" Target="../ink/ink715.xml"/><Relationship Id="rId724" Type="http://schemas.openxmlformats.org/officeDocument/2006/relationships/image" Target="../media/image1588.png"/><Relationship Id="rId60" Type="http://schemas.openxmlformats.org/officeDocument/2006/relationships/image" Target="../media/image1155.png"/><Relationship Id="rId156" Type="http://schemas.openxmlformats.org/officeDocument/2006/relationships/image" Target="../media/image1308.png"/><Relationship Id="rId363" Type="http://schemas.openxmlformats.org/officeDocument/2006/relationships/customXml" Target="../ink/ink638.xml"/><Relationship Id="rId570" Type="http://schemas.openxmlformats.org/officeDocument/2006/relationships/image" Target="../media/image1514.png"/><Relationship Id="rId223" Type="http://schemas.openxmlformats.org/officeDocument/2006/relationships/customXml" Target="../ink/ink568.xml"/><Relationship Id="rId430" Type="http://schemas.openxmlformats.org/officeDocument/2006/relationships/image" Target="../media/image1445.png"/><Relationship Id="rId668" Type="http://schemas.openxmlformats.org/officeDocument/2006/relationships/image" Target="../media/image1560.png"/><Relationship Id="rId18" Type="http://schemas.openxmlformats.org/officeDocument/2006/relationships/image" Target="../media/image1065.png"/><Relationship Id="rId528" Type="http://schemas.openxmlformats.org/officeDocument/2006/relationships/image" Target="../media/image72.png"/><Relationship Id="rId735" Type="http://schemas.openxmlformats.org/officeDocument/2006/relationships/customXml" Target="../ink/ink827.xml"/><Relationship Id="rId167" Type="http://schemas.openxmlformats.org/officeDocument/2006/relationships/customXml" Target="../ink/ink540.xml"/><Relationship Id="rId374" Type="http://schemas.openxmlformats.org/officeDocument/2006/relationships/image" Target="../media/image1417.png"/><Relationship Id="rId581" Type="http://schemas.openxmlformats.org/officeDocument/2006/relationships/customXml" Target="../ink/ink747.xml"/><Relationship Id="rId71" Type="http://schemas.openxmlformats.org/officeDocument/2006/relationships/customXml" Target="../ink/ink492.xml"/><Relationship Id="rId234" Type="http://schemas.openxmlformats.org/officeDocument/2006/relationships/image" Target="../media/image1347.png"/><Relationship Id="rId679" Type="http://schemas.openxmlformats.org/officeDocument/2006/relationships/customXml" Target="../ink/ink799.xml"/><Relationship Id="rId802" Type="http://schemas.openxmlformats.org/officeDocument/2006/relationships/image" Target="../media/image1627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71.xml"/><Relationship Id="rId441" Type="http://schemas.openxmlformats.org/officeDocument/2006/relationships/customXml" Target="../ink/ink677.xml"/><Relationship Id="rId539" Type="http://schemas.openxmlformats.org/officeDocument/2006/relationships/customXml" Target="../ink/ink726.xml"/><Relationship Id="rId746" Type="http://schemas.openxmlformats.org/officeDocument/2006/relationships/image" Target="../media/image1599.png"/><Relationship Id="rId178" Type="http://schemas.openxmlformats.org/officeDocument/2006/relationships/image" Target="../media/image1319.png"/><Relationship Id="rId301" Type="http://schemas.openxmlformats.org/officeDocument/2006/relationships/customXml" Target="../ink/ink607.xml"/><Relationship Id="rId82" Type="http://schemas.openxmlformats.org/officeDocument/2006/relationships/image" Target="../media/image1271.png"/><Relationship Id="rId385" Type="http://schemas.openxmlformats.org/officeDocument/2006/relationships/customXml" Target="../ink/ink649.xml"/><Relationship Id="rId592" Type="http://schemas.openxmlformats.org/officeDocument/2006/relationships/image" Target="../media/image1525.png"/><Relationship Id="rId606" Type="http://schemas.openxmlformats.org/officeDocument/2006/relationships/image" Target="../media/image1532.png"/><Relationship Id="rId813" Type="http://schemas.openxmlformats.org/officeDocument/2006/relationships/customXml" Target="../ink/ink866.xml"/><Relationship Id="rId245" Type="http://schemas.openxmlformats.org/officeDocument/2006/relationships/customXml" Target="../ink/ink579.xml"/><Relationship Id="rId452" Type="http://schemas.openxmlformats.org/officeDocument/2006/relationships/image" Target="../media/image1456.png"/><Relationship Id="rId105" Type="http://schemas.openxmlformats.org/officeDocument/2006/relationships/customXml" Target="../ink/ink509.xml"/><Relationship Id="rId312" Type="http://schemas.openxmlformats.org/officeDocument/2006/relationships/image" Target="../media/image1386.png"/><Relationship Id="rId757" Type="http://schemas.openxmlformats.org/officeDocument/2006/relationships/customXml" Target="../ink/ink838.xml"/><Relationship Id="rId93" Type="http://schemas.openxmlformats.org/officeDocument/2006/relationships/customXml" Target="../ink/ink503.xml"/><Relationship Id="rId189" Type="http://schemas.openxmlformats.org/officeDocument/2006/relationships/customXml" Target="../ink/ink551.xml"/><Relationship Id="rId396" Type="http://schemas.openxmlformats.org/officeDocument/2006/relationships/image" Target="../media/image1428.png"/><Relationship Id="rId617" Type="http://schemas.openxmlformats.org/officeDocument/2006/relationships/customXml" Target="../ink/ink765.xml"/><Relationship Id="rId824" Type="http://schemas.openxmlformats.org/officeDocument/2006/relationships/image" Target="../media/image1638.png"/><Relationship Id="rId256" Type="http://schemas.openxmlformats.org/officeDocument/2006/relationships/image" Target="../media/image1358.png"/><Relationship Id="rId463" Type="http://schemas.openxmlformats.org/officeDocument/2006/relationships/customXml" Target="../ink/ink688.xml"/><Relationship Id="rId670" Type="http://schemas.openxmlformats.org/officeDocument/2006/relationships/image" Target="../media/image1561.png"/><Relationship Id="rId116" Type="http://schemas.openxmlformats.org/officeDocument/2006/relationships/image" Target="../media/image1288.png"/><Relationship Id="rId323" Type="http://schemas.openxmlformats.org/officeDocument/2006/relationships/customXml" Target="../ink/ink618.xml"/><Relationship Id="rId530" Type="http://schemas.openxmlformats.org/officeDocument/2006/relationships/image" Target="../media/image1494.png"/><Relationship Id="rId768" Type="http://schemas.openxmlformats.org/officeDocument/2006/relationships/image" Target="../media/image1610.png"/><Relationship Id="rId20" Type="http://schemas.openxmlformats.org/officeDocument/2006/relationships/image" Target="../media/image1067.png"/><Relationship Id="rId628" Type="http://schemas.openxmlformats.org/officeDocument/2006/relationships/image" Target="../media/image1542.png"/><Relationship Id="rId835" Type="http://schemas.openxmlformats.org/officeDocument/2006/relationships/customXml" Target="../ink/ink877.xml"/><Relationship Id="rId267" Type="http://schemas.openxmlformats.org/officeDocument/2006/relationships/customXml" Target="../ink/ink590.xml"/><Relationship Id="rId474" Type="http://schemas.openxmlformats.org/officeDocument/2006/relationships/image" Target="../media/image1467.png"/><Relationship Id="rId127" Type="http://schemas.openxmlformats.org/officeDocument/2006/relationships/customXml" Target="../ink/ink520.xml"/><Relationship Id="rId681" Type="http://schemas.openxmlformats.org/officeDocument/2006/relationships/customXml" Target="../ink/ink800.xml"/><Relationship Id="rId779" Type="http://schemas.openxmlformats.org/officeDocument/2006/relationships/customXml" Target="../ink/ink849.xml"/><Relationship Id="rId31" Type="http://schemas.openxmlformats.org/officeDocument/2006/relationships/customXml" Target="../ink/ink472.xml"/><Relationship Id="rId334" Type="http://schemas.openxmlformats.org/officeDocument/2006/relationships/image" Target="../media/image1397.png"/><Relationship Id="rId541" Type="http://schemas.openxmlformats.org/officeDocument/2006/relationships/customXml" Target="../ink/ink727.xml"/><Relationship Id="rId639" Type="http://schemas.openxmlformats.org/officeDocument/2006/relationships/customXml" Target="../ink/ink778.xml"/><Relationship Id="rId180" Type="http://schemas.openxmlformats.org/officeDocument/2006/relationships/image" Target="../media/image1320.png"/><Relationship Id="rId278" Type="http://schemas.openxmlformats.org/officeDocument/2006/relationships/image" Target="../media/image1369.png"/><Relationship Id="rId401" Type="http://schemas.openxmlformats.org/officeDocument/2006/relationships/customXml" Target="../ink/ink657.xml"/><Relationship Id="rId846" Type="http://schemas.openxmlformats.org/officeDocument/2006/relationships/image" Target="../media/image1649.png"/><Relationship Id="rId485" Type="http://schemas.openxmlformats.org/officeDocument/2006/relationships/customXml" Target="../ink/ink699.xml"/><Relationship Id="rId692" Type="http://schemas.openxmlformats.org/officeDocument/2006/relationships/image" Target="../media/image1572.png"/><Relationship Id="rId706" Type="http://schemas.openxmlformats.org/officeDocument/2006/relationships/image" Target="../media/image1579.png"/><Relationship Id="rId42" Type="http://schemas.openxmlformats.org/officeDocument/2006/relationships/image" Target="../media/image1131.png"/><Relationship Id="rId138" Type="http://schemas.openxmlformats.org/officeDocument/2006/relationships/image" Target="../media/image1299.png"/><Relationship Id="rId345" Type="http://schemas.openxmlformats.org/officeDocument/2006/relationships/customXml" Target="../ink/ink629.xml"/><Relationship Id="rId552" Type="http://schemas.openxmlformats.org/officeDocument/2006/relationships/image" Target="../media/image1505.png"/><Relationship Id="rId191" Type="http://schemas.openxmlformats.org/officeDocument/2006/relationships/customXml" Target="../ink/ink552.xml"/><Relationship Id="rId205" Type="http://schemas.openxmlformats.org/officeDocument/2006/relationships/customXml" Target="../ink/ink559.xml"/><Relationship Id="rId412" Type="http://schemas.openxmlformats.org/officeDocument/2006/relationships/image" Target="../media/image1436.png"/><Relationship Id="rId857" Type="http://schemas.openxmlformats.org/officeDocument/2006/relationships/customXml" Target="../ink/ink888.xml"/><Relationship Id="rId289" Type="http://schemas.openxmlformats.org/officeDocument/2006/relationships/customXml" Target="../ink/ink601.xml"/><Relationship Id="rId496" Type="http://schemas.openxmlformats.org/officeDocument/2006/relationships/image" Target="../media/image1478.png"/><Relationship Id="rId717" Type="http://schemas.openxmlformats.org/officeDocument/2006/relationships/customXml" Target="../ink/ink818.xml"/><Relationship Id="rId53" Type="http://schemas.openxmlformats.org/officeDocument/2006/relationships/customXml" Target="../ink/ink483.xml"/><Relationship Id="rId149" Type="http://schemas.openxmlformats.org/officeDocument/2006/relationships/customXml" Target="../ink/ink531.xml"/><Relationship Id="rId356" Type="http://schemas.openxmlformats.org/officeDocument/2006/relationships/image" Target="../media/image1408.png"/><Relationship Id="rId563" Type="http://schemas.openxmlformats.org/officeDocument/2006/relationships/customXml" Target="../ink/ink738.xml"/><Relationship Id="rId770" Type="http://schemas.openxmlformats.org/officeDocument/2006/relationships/image" Target="../media/image1611.png"/><Relationship Id="rId216" Type="http://schemas.openxmlformats.org/officeDocument/2006/relationships/image" Target="../media/image1338.png"/><Relationship Id="rId423" Type="http://schemas.openxmlformats.org/officeDocument/2006/relationships/customXml" Target="../ink/ink668.xml"/><Relationship Id="rId630" Type="http://schemas.openxmlformats.org/officeDocument/2006/relationships/customXml" Target="../ink/ink773.xml"/><Relationship Id="rId728" Type="http://schemas.openxmlformats.org/officeDocument/2006/relationships/image" Target="../media/image1590.png"/><Relationship Id="rId64" Type="http://schemas.openxmlformats.org/officeDocument/2006/relationships/image" Target="../media/image1157.png"/><Relationship Id="rId367" Type="http://schemas.openxmlformats.org/officeDocument/2006/relationships/customXml" Target="../ink/ink640.xml"/><Relationship Id="rId574" Type="http://schemas.openxmlformats.org/officeDocument/2006/relationships/image" Target="../media/image1516.png"/><Relationship Id="rId227" Type="http://schemas.openxmlformats.org/officeDocument/2006/relationships/customXml" Target="../ink/ink570.xml"/><Relationship Id="rId781" Type="http://schemas.openxmlformats.org/officeDocument/2006/relationships/customXml" Target="../ink/ink850.xml"/><Relationship Id="rId434" Type="http://schemas.openxmlformats.org/officeDocument/2006/relationships/image" Target="../media/image1447.png"/><Relationship Id="rId641" Type="http://schemas.openxmlformats.org/officeDocument/2006/relationships/image" Target="../media/image1547.png"/><Relationship Id="rId739" Type="http://schemas.openxmlformats.org/officeDocument/2006/relationships/customXml" Target="../ink/ink829.xml"/><Relationship Id="rId280" Type="http://schemas.openxmlformats.org/officeDocument/2006/relationships/image" Target="../media/image1370.png"/><Relationship Id="rId501" Type="http://schemas.openxmlformats.org/officeDocument/2006/relationships/customXml" Target="../ink/ink707.xml"/><Relationship Id="rId75" Type="http://schemas.openxmlformats.org/officeDocument/2006/relationships/customXml" Target="../ink/ink494.xml"/><Relationship Id="rId140" Type="http://schemas.openxmlformats.org/officeDocument/2006/relationships/image" Target="../media/image1300.png"/><Relationship Id="rId378" Type="http://schemas.openxmlformats.org/officeDocument/2006/relationships/image" Target="../media/image1419.png"/><Relationship Id="rId585" Type="http://schemas.openxmlformats.org/officeDocument/2006/relationships/customXml" Target="../ink/ink749.xml"/><Relationship Id="rId792" Type="http://schemas.openxmlformats.org/officeDocument/2006/relationships/image" Target="../media/image1622.png"/><Relationship Id="rId806" Type="http://schemas.openxmlformats.org/officeDocument/2006/relationships/image" Target="../media/image1629.png"/><Relationship Id="rId6" Type="http://schemas.openxmlformats.org/officeDocument/2006/relationships/image" Target="../media/image1029.png"/><Relationship Id="rId238" Type="http://schemas.openxmlformats.org/officeDocument/2006/relationships/image" Target="../media/image1349.png"/><Relationship Id="rId445" Type="http://schemas.openxmlformats.org/officeDocument/2006/relationships/customXml" Target="../ink/ink679.xml"/><Relationship Id="rId652" Type="http://schemas.openxmlformats.org/officeDocument/2006/relationships/image" Target="../media/image1552.png"/><Relationship Id="rId291" Type="http://schemas.openxmlformats.org/officeDocument/2006/relationships/customXml" Target="../ink/ink602.xml"/><Relationship Id="rId305" Type="http://schemas.openxmlformats.org/officeDocument/2006/relationships/customXml" Target="../ink/ink609.xml"/><Relationship Id="rId512" Type="http://schemas.openxmlformats.org/officeDocument/2006/relationships/image" Target="../media/image1486.png"/><Relationship Id="rId86" Type="http://schemas.openxmlformats.org/officeDocument/2006/relationships/image" Target="../media/image1273.png"/><Relationship Id="rId151" Type="http://schemas.openxmlformats.org/officeDocument/2006/relationships/customXml" Target="../ink/ink532.xml"/><Relationship Id="rId389" Type="http://schemas.openxmlformats.org/officeDocument/2006/relationships/customXml" Target="../ink/ink651.xml"/><Relationship Id="rId596" Type="http://schemas.openxmlformats.org/officeDocument/2006/relationships/image" Target="../media/image1527.png"/><Relationship Id="rId817" Type="http://schemas.openxmlformats.org/officeDocument/2006/relationships/customXml" Target="../ink/ink868.xml"/><Relationship Id="rId249" Type="http://schemas.openxmlformats.org/officeDocument/2006/relationships/customXml" Target="../ink/ink581.xml"/><Relationship Id="rId456" Type="http://schemas.openxmlformats.org/officeDocument/2006/relationships/image" Target="../media/image1458.png"/><Relationship Id="rId663" Type="http://schemas.openxmlformats.org/officeDocument/2006/relationships/customXml" Target="../ink/ink791.xml"/><Relationship Id="rId13" Type="http://schemas.openxmlformats.org/officeDocument/2006/relationships/customXml" Target="../ink/ink463.xml"/><Relationship Id="rId109" Type="http://schemas.openxmlformats.org/officeDocument/2006/relationships/customXml" Target="../ink/ink511.xml"/><Relationship Id="rId316" Type="http://schemas.openxmlformats.org/officeDocument/2006/relationships/image" Target="../media/image1388.png"/><Relationship Id="rId523" Type="http://schemas.openxmlformats.org/officeDocument/2006/relationships/customXml" Target="../ink/ink718.xml"/><Relationship Id="rId97" Type="http://schemas.openxmlformats.org/officeDocument/2006/relationships/customXml" Target="../ink/ink505.xml"/><Relationship Id="rId730" Type="http://schemas.openxmlformats.org/officeDocument/2006/relationships/image" Target="../media/image1591.png"/><Relationship Id="rId828" Type="http://schemas.openxmlformats.org/officeDocument/2006/relationships/image" Target="../media/image1640.png"/><Relationship Id="rId162" Type="http://schemas.openxmlformats.org/officeDocument/2006/relationships/image" Target="../media/image1311.png"/><Relationship Id="rId467" Type="http://schemas.openxmlformats.org/officeDocument/2006/relationships/customXml" Target="../ink/ink690.xml"/><Relationship Id="rId674" Type="http://schemas.openxmlformats.org/officeDocument/2006/relationships/image" Target="../media/image1563.png"/><Relationship Id="rId24" Type="http://schemas.openxmlformats.org/officeDocument/2006/relationships/image" Target="../media/image1069.png"/><Relationship Id="rId327" Type="http://schemas.openxmlformats.org/officeDocument/2006/relationships/customXml" Target="../ink/ink620.xml"/><Relationship Id="rId534" Type="http://schemas.openxmlformats.org/officeDocument/2006/relationships/image" Target="../media/image1496.png"/><Relationship Id="rId741" Type="http://schemas.openxmlformats.org/officeDocument/2006/relationships/customXml" Target="../ink/ink830.xml"/><Relationship Id="rId839" Type="http://schemas.openxmlformats.org/officeDocument/2006/relationships/customXml" Target="../ink/ink879.xml"/><Relationship Id="rId173" Type="http://schemas.openxmlformats.org/officeDocument/2006/relationships/customXml" Target="../ink/ink543.xml"/><Relationship Id="rId380" Type="http://schemas.openxmlformats.org/officeDocument/2006/relationships/image" Target="../media/image1420.png"/><Relationship Id="rId601" Type="http://schemas.openxmlformats.org/officeDocument/2006/relationships/customXml" Target="../ink/ink757.xml"/><Relationship Id="rId240" Type="http://schemas.openxmlformats.org/officeDocument/2006/relationships/image" Target="../media/image1350.png"/><Relationship Id="rId478" Type="http://schemas.openxmlformats.org/officeDocument/2006/relationships/image" Target="../media/image1469.png"/><Relationship Id="rId685" Type="http://schemas.openxmlformats.org/officeDocument/2006/relationships/customXml" Target="../ink/ink802.xml"/><Relationship Id="rId35" Type="http://schemas.openxmlformats.org/officeDocument/2006/relationships/customXml" Target="../ink/ink474.xml"/><Relationship Id="rId77" Type="http://schemas.openxmlformats.org/officeDocument/2006/relationships/customXml" Target="../ink/ink495.xml"/><Relationship Id="rId100" Type="http://schemas.openxmlformats.org/officeDocument/2006/relationships/image" Target="../media/image1280.png"/><Relationship Id="rId282" Type="http://schemas.openxmlformats.org/officeDocument/2006/relationships/image" Target="../media/image1371.png"/><Relationship Id="rId338" Type="http://schemas.openxmlformats.org/officeDocument/2006/relationships/image" Target="../media/image1399.png"/><Relationship Id="rId503" Type="http://schemas.openxmlformats.org/officeDocument/2006/relationships/customXml" Target="../ink/ink708.xml"/><Relationship Id="rId545" Type="http://schemas.openxmlformats.org/officeDocument/2006/relationships/customXml" Target="../ink/ink729.xml"/><Relationship Id="rId587" Type="http://schemas.openxmlformats.org/officeDocument/2006/relationships/customXml" Target="../ink/ink750.xml"/><Relationship Id="rId710" Type="http://schemas.openxmlformats.org/officeDocument/2006/relationships/image" Target="../media/image1581.png"/><Relationship Id="rId752" Type="http://schemas.openxmlformats.org/officeDocument/2006/relationships/image" Target="../media/image1602.png"/><Relationship Id="rId808" Type="http://schemas.openxmlformats.org/officeDocument/2006/relationships/image" Target="../media/image1630.png"/><Relationship Id="rId8" Type="http://schemas.openxmlformats.org/officeDocument/2006/relationships/image" Target="../media/image1060.png"/><Relationship Id="rId142" Type="http://schemas.openxmlformats.org/officeDocument/2006/relationships/image" Target="../media/image1301.png"/><Relationship Id="rId184" Type="http://schemas.openxmlformats.org/officeDocument/2006/relationships/image" Target="../media/image1322.png"/><Relationship Id="rId391" Type="http://schemas.openxmlformats.org/officeDocument/2006/relationships/customXml" Target="../ink/ink652.xml"/><Relationship Id="rId405" Type="http://schemas.openxmlformats.org/officeDocument/2006/relationships/customXml" Target="../ink/ink659.xml"/><Relationship Id="rId447" Type="http://schemas.openxmlformats.org/officeDocument/2006/relationships/customXml" Target="../ink/ink680.xml"/><Relationship Id="rId612" Type="http://schemas.openxmlformats.org/officeDocument/2006/relationships/image" Target="../media/image1535.png"/><Relationship Id="rId794" Type="http://schemas.openxmlformats.org/officeDocument/2006/relationships/image" Target="../media/image1623.png"/><Relationship Id="rId251" Type="http://schemas.openxmlformats.org/officeDocument/2006/relationships/customXml" Target="../ink/ink582.xml"/><Relationship Id="rId489" Type="http://schemas.openxmlformats.org/officeDocument/2006/relationships/customXml" Target="../ink/ink701.xml"/><Relationship Id="rId654" Type="http://schemas.openxmlformats.org/officeDocument/2006/relationships/image" Target="../media/image1553.png"/><Relationship Id="rId696" Type="http://schemas.openxmlformats.org/officeDocument/2006/relationships/image" Target="../media/image1574.png"/><Relationship Id="rId46" Type="http://schemas.openxmlformats.org/officeDocument/2006/relationships/image" Target="../media/image1133.png"/><Relationship Id="rId293" Type="http://schemas.openxmlformats.org/officeDocument/2006/relationships/customXml" Target="../ink/ink603.xml"/><Relationship Id="rId307" Type="http://schemas.openxmlformats.org/officeDocument/2006/relationships/customXml" Target="../ink/ink610.xml"/><Relationship Id="rId349" Type="http://schemas.openxmlformats.org/officeDocument/2006/relationships/customXml" Target="../ink/ink631.xml"/><Relationship Id="rId514" Type="http://schemas.openxmlformats.org/officeDocument/2006/relationships/image" Target="../media/image1487.png"/><Relationship Id="rId556" Type="http://schemas.openxmlformats.org/officeDocument/2006/relationships/image" Target="../media/image1507.png"/><Relationship Id="rId721" Type="http://schemas.openxmlformats.org/officeDocument/2006/relationships/customXml" Target="../ink/ink820.xml"/><Relationship Id="rId763" Type="http://schemas.openxmlformats.org/officeDocument/2006/relationships/customXml" Target="../ink/ink841.xml"/><Relationship Id="rId88" Type="http://schemas.openxmlformats.org/officeDocument/2006/relationships/image" Target="../media/image1274.png"/><Relationship Id="rId111" Type="http://schemas.openxmlformats.org/officeDocument/2006/relationships/customXml" Target="../ink/ink512.xml"/><Relationship Id="rId153" Type="http://schemas.openxmlformats.org/officeDocument/2006/relationships/customXml" Target="../ink/ink533.xml"/><Relationship Id="rId195" Type="http://schemas.openxmlformats.org/officeDocument/2006/relationships/customXml" Target="../ink/ink554.xml"/><Relationship Id="rId209" Type="http://schemas.openxmlformats.org/officeDocument/2006/relationships/customXml" Target="../ink/ink561.xml"/><Relationship Id="rId360" Type="http://schemas.openxmlformats.org/officeDocument/2006/relationships/image" Target="../media/image1410.png"/><Relationship Id="rId416" Type="http://schemas.openxmlformats.org/officeDocument/2006/relationships/image" Target="../media/image1438.png"/><Relationship Id="rId598" Type="http://schemas.openxmlformats.org/officeDocument/2006/relationships/image" Target="../media/image1528.png"/><Relationship Id="rId819" Type="http://schemas.openxmlformats.org/officeDocument/2006/relationships/customXml" Target="../ink/ink869.xml"/><Relationship Id="rId220" Type="http://schemas.openxmlformats.org/officeDocument/2006/relationships/image" Target="../media/image1340.png"/><Relationship Id="rId458" Type="http://schemas.openxmlformats.org/officeDocument/2006/relationships/image" Target="../media/image1459.png"/><Relationship Id="rId623" Type="http://schemas.openxmlformats.org/officeDocument/2006/relationships/customXml" Target="../ink/ink769.xml"/><Relationship Id="rId665" Type="http://schemas.openxmlformats.org/officeDocument/2006/relationships/customXml" Target="../ink/ink792.xml"/><Relationship Id="rId830" Type="http://schemas.openxmlformats.org/officeDocument/2006/relationships/image" Target="../media/image1641.png"/><Relationship Id="rId15" Type="http://schemas.openxmlformats.org/officeDocument/2006/relationships/customXml" Target="../ink/ink464.xml"/><Relationship Id="rId57" Type="http://schemas.openxmlformats.org/officeDocument/2006/relationships/customXml" Target="../ink/ink485.xml"/><Relationship Id="rId262" Type="http://schemas.openxmlformats.org/officeDocument/2006/relationships/image" Target="../media/image1361.png"/><Relationship Id="rId318" Type="http://schemas.openxmlformats.org/officeDocument/2006/relationships/image" Target="../media/image1389.png"/><Relationship Id="rId525" Type="http://schemas.openxmlformats.org/officeDocument/2006/relationships/customXml" Target="../ink/ink719.xml"/><Relationship Id="rId567" Type="http://schemas.openxmlformats.org/officeDocument/2006/relationships/customXml" Target="../ink/ink740.xml"/><Relationship Id="rId732" Type="http://schemas.openxmlformats.org/officeDocument/2006/relationships/image" Target="../media/image1592.png"/><Relationship Id="rId99" Type="http://schemas.openxmlformats.org/officeDocument/2006/relationships/customXml" Target="../ink/ink506.xml"/><Relationship Id="rId122" Type="http://schemas.openxmlformats.org/officeDocument/2006/relationships/image" Target="../media/image1291.png"/><Relationship Id="rId164" Type="http://schemas.openxmlformats.org/officeDocument/2006/relationships/image" Target="../media/image1312.png"/><Relationship Id="rId371" Type="http://schemas.openxmlformats.org/officeDocument/2006/relationships/customXml" Target="../ink/ink642.xml"/><Relationship Id="rId774" Type="http://schemas.openxmlformats.org/officeDocument/2006/relationships/image" Target="../media/image1613.png"/><Relationship Id="rId427" Type="http://schemas.openxmlformats.org/officeDocument/2006/relationships/customXml" Target="../ink/ink670.xml"/><Relationship Id="rId469" Type="http://schemas.openxmlformats.org/officeDocument/2006/relationships/customXml" Target="../ink/ink691.xml"/><Relationship Id="rId634" Type="http://schemas.openxmlformats.org/officeDocument/2006/relationships/image" Target="../media/image1544.png"/><Relationship Id="rId676" Type="http://schemas.openxmlformats.org/officeDocument/2006/relationships/image" Target="../media/image1564.png"/><Relationship Id="rId841" Type="http://schemas.openxmlformats.org/officeDocument/2006/relationships/customXml" Target="../ink/ink880.xml"/><Relationship Id="rId26" Type="http://schemas.openxmlformats.org/officeDocument/2006/relationships/image" Target="../media/image1070.png"/><Relationship Id="rId231" Type="http://schemas.openxmlformats.org/officeDocument/2006/relationships/customXml" Target="../ink/ink572.xml"/><Relationship Id="rId273" Type="http://schemas.openxmlformats.org/officeDocument/2006/relationships/customXml" Target="../ink/ink593.xml"/><Relationship Id="rId329" Type="http://schemas.openxmlformats.org/officeDocument/2006/relationships/customXml" Target="../ink/ink621.xml"/><Relationship Id="rId480" Type="http://schemas.openxmlformats.org/officeDocument/2006/relationships/image" Target="../media/image1470.png"/><Relationship Id="rId536" Type="http://schemas.openxmlformats.org/officeDocument/2006/relationships/image" Target="../media/image1497.png"/><Relationship Id="rId701" Type="http://schemas.openxmlformats.org/officeDocument/2006/relationships/customXml" Target="../ink/ink810.xml"/><Relationship Id="rId68" Type="http://schemas.openxmlformats.org/officeDocument/2006/relationships/image" Target="../media/image1159.png"/><Relationship Id="rId133" Type="http://schemas.openxmlformats.org/officeDocument/2006/relationships/customXml" Target="../ink/ink523.xml"/><Relationship Id="rId175" Type="http://schemas.openxmlformats.org/officeDocument/2006/relationships/customXml" Target="../ink/ink544.xml"/><Relationship Id="rId340" Type="http://schemas.openxmlformats.org/officeDocument/2006/relationships/image" Target="../media/image1400.png"/><Relationship Id="rId578" Type="http://schemas.openxmlformats.org/officeDocument/2006/relationships/image" Target="../media/image1518.png"/><Relationship Id="rId743" Type="http://schemas.openxmlformats.org/officeDocument/2006/relationships/customXml" Target="../ink/ink831.xml"/><Relationship Id="rId785" Type="http://schemas.openxmlformats.org/officeDocument/2006/relationships/customXml" Target="../ink/ink852.xml"/><Relationship Id="rId200" Type="http://schemas.openxmlformats.org/officeDocument/2006/relationships/image" Target="../media/image1330.png"/><Relationship Id="rId382" Type="http://schemas.openxmlformats.org/officeDocument/2006/relationships/image" Target="../media/image1421.png"/><Relationship Id="rId438" Type="http://schemas.openxmlformats.org/officeDocument/2006/relationships/image" Target="../media/image1449.png"/><Relationship Id="rId603" Type="http://schemas.openxmlformats.org/officeDocument/2006/relationships/customXml" Target="../ink/ink758.xml"/><Relationship Id="rId645" Type="http://schemas.openxmlformats.org/officeDocument/2006/relationships/customXml" Target="../ink/ink782.xml"/><Relationship Id="rId687" Type="http://schemas.openxmlformats.org/officeDocument/2006/relationships/customXml" Target="../ink/ink803.xml"/><Relationship Id="rId810" Type="http://schemas.openxmlformats.org/officeDocument/2006/relationships/image" Target="../media/image1631.png"/><Relationship Id="rId852" Type="http://schemas.openxmlformats.org/officeDocument/2006/relationships/image" Target="../media/image1652.png"/><Relationship Id="rId242" Type="http://schemas.openxmlformats.org/officeDocument/2006/relationships/image" Target="../media/image1351.png"/><Relationship Id="rId284" Type="http://schemas.openxmlformats.org/officeDocument/2006/relationships/image" Target="../media/image1372.png"/><Relationship Id="rId491" Type="http://schemas.openxmlformats.org/officeDocument/2006/relationships/customXml" Target="../ink/ink702.xml"/><Relationship Id="rId505" Type="http://schemas.openxmlformats.org/officeDocument/2006/relationships/customXml" Target="../ink/ink709.xml"/><Relationship Id="rId712" Type="http://schemas.openxmlformats.org/officeDocument/2006/relationships/image" Target="../media/image1582.png"/><Relationship Id="rId37" Type="http://schemas.openxmlformats.org/officeDocument/2006/relationships/customXml" Target="../ink/ink475.xml"/><Relationship Id="rId79" Type="http://schemas.openxmlformats.org/officeDocument/2006/relationships/customXml" Target="../ink/ink496.xml"/><Relationship Id="rId102" Type="http://schemas.openxmlformats.org/officeDocument/2006/relationships/image" Target="../media/image1281.png"/><Relationship Id="rId144" Type="http://schemas.openxmlformats.org/officeDocument/2006/relationships/image" Target="../media/image1302.png"/><Relationship Id="rId547" Type="http://schemas.openxmlformats.org/officeDocument/2006/relationships/customXml" Target="../ink/ink730.xml"/><Relationship Id="rId589" Type="http://schemas.openxmlformats.org/officeDocument/2006/relationships/customXml" Target="../ink/ink751.xml"/><Relationship Id="rId754" Type="http://schemas.openxmlformats.org/officeDocument/2006/relationships/image" Target="../media/image1603.png"/><Relationship Id="rId796" Type="http://schemas.openxmlformats.org/officeDocument/2006/relationships/image" Target="../media/image1624.png"/><Relationship Id="rId90" Type="http://schemas.openxmlformats.org/officeDocument/2006/relationships/image" Target="../media/image1275.png"/><Relationship Id="rId186" Type="http://schemas.openxmlformats.org/officeDocument/2006/relationships/image" Target="../media/image1323.png"/><Relationship Id="rId351" Type="http://schemas.openxmlformats.org/officeDocument/2006/relationships/customXml" Target="../ink/ink632.xml"/><Relationship Id="rId393" Type="http://schemas.openxmlformats.org/officeDocument/2006/relationships/customXml" Target="../ink/ink653.xml"/><Relationship Id="rId407" Type="http://schemas.openxmlformats.org/officeDocument/2006/relationships/customXml" Target="../ink/ink660.xml"/><Relationship Id="rId449" Type="http://schemas.openxmlformats.org/officeDocument/2006/relationships/customXml" Target="../ink/ink681.xml"/><Relationship Id="rId614" Type="http://schemas.openxmlformats.org/officeDocument/2006/relationships/image" Target="../media/image1536.png"/><Relationship Id="rId656" Type="http://schemas.openxmlformats.org/officeDocument/2006/relationships/image" Target="../media/image1554.png"/><Relationship Id="rId821" Type="http://schemas.openxmlformats.org/officeDocument/2006/relationships/customXml" Target="../ink/ink870.xml"/><Relationship Id="rId211" Type="http://schemas.openxmlformats.org/officeDocument/2006/relationships/customXml" Target="../ink/ink562.xml"/><Relationship Id="rId253" Type="http://schemas.openxmlformats.org/officeDocument/2006/relationships/customXml" Target="../ink/ink583.xml"/><Relationship Id="rId295" Type="http://schemas.openxmlformats.org/officeDocument/2006/relationships/customXml" Target="../ink/ink604.xml"/><Relationship Id="rId309" Type="http://schemas.openxmlformats.org/officeDocument/2006/relationships/customXml" Target="../ink/ink611.xml"/><Relationship Id="rId460" Type="http://schemas.openxmlformats.org/officeDocument/2006/relationships/image" Target="../media/image1460.png"/><Relationship Id="rId516" Type="http://schemas.openxmlformats.org/officeDocument/2006/relationships/image" Target="../media/image1488.png"/><Relationship Id="rId698" Type="http://schemas.openxmlformats.org/officeDocument/2006/relationships/image" Target="../media/image1575.png"/><Relationship Id="rId48" Type="http://schemas.openxmlformats.org/officeDocument/2006/relationships/image" Target="../media/image1134.png"/><Relationship Id="rId113" Type="http://schemas.openxmlformats.org/officeDocument/2006/relationships/customXml" Target="../ink/ink513.xml"/><Relationship Id="rId320" Type="http://schemas.openxmlformats.org/officeDocument/2006/relationships/image" Target="../media/image1390.png"/><Relationship Id="rId558" Type="http://schemas.openxmlformats.org/officeDocument/2006/relationships/image" Target="../media/image1508.png"/><Relationship Id="rId723" Type="http://schemas.openxmlformats.org/officeDocument/2006/relationships/customXml" Target="../ink/ink821.xml"/><Relationship Id="rId765" Type="http://schemas.openxmlformats.org/officeDocument/2006/relationships/customXml" Target="../ink/ink842.xml"/><Relationship Id="rId155" Type="http://schemas.openxmlformats.org/officeDocument/2006/relationships/customXml" Target="../ink/ink534.xml"/><Relationship Id="rId197" Type="http://schemas.openxmlformats.org/officeDocument/2006/relationships/customXml" Target="../ink/ink555.xml"/><Relationship Id="rId362" Type="http://schemas.openxmlformats.org/officeDocument/2006/relationships/image" Target="../media/image1411.png"/><Relationship Id="rId418" Type="http://schemas.openxmlformats.org/officeDocument/2006/relationships/image" Target="../media/image1439.png"/><Relationship Id="rId625" Type="http://schemas.openxmlformats.org/officeDocument/2006/relationships/customXml" Target="../ink/ink770.xml"/><Relationship Id="rId832" Type="http://schemas.openxmlformats.org/officeDocument/2006/relationships/image" Target="../media/image1642.png"/><Relationship Id="rId222" Type="http://schemas.openxmlformats.org/officeDocument/2006/relationships/image" Target="../media/image1341.png"/><Relationship Id="rId264" Type="http://schemas.openxmlformats.org/officeDocument/2006/relationships/image" Target="../media/image1362.png"/><Relationship Id="rId471" Type="http://schemas.openxmlformats.org/officeDocument/2006/relationships/customXml" Target="../ink/ink692.xml"/><Relationship Id="rId667" Type="http://schemas.openxmlformats.org/officeDocument/2006/relationships/customXml" Target="../ink/ink793.xml"/><Relationship Id="rId17" Type="http://schemas.openxmlformats.org/officeDocument/2006/relationships/customXml" Target="../ink/ink465.xml"/><Relationship Id="rId59" Type="http://schemas.openxmlformats.org/officeDocument/2006/relationships/customXml" Target="../ink/ink486.xml"/><Relationship Id="rId124" Type="http://schemas.openxmlformats.org/officeDocument/2006/relationships/image" Target="../media/image1292.png"/><Relationship Id="rId527" Type="http://schemas.openxmlformats.org/officeDocument/2006/relationships/customXml" Target="../ink/ink720.xml"/><Relationship Id="rId569" Type="http://schemas.openxmlformats.org/officeDocument/2006/relationships/customXml" Target="../ink/ink741.xml"/><Relationship Id="rId734" Type="http://schemas.openxmlformats.org/officeDocument/2006/relationships/image" Target="../media/image1593.png"/><Relationship Id="rId776" Type="http://schemas.openxmlformats.org/officeDocument/2006/relationships/image" Target="../media/image1614.png"/><Relationship Id="rId70" Type="http://schemas.openxmlformats.org/officeDocument/2006/relationships/image" Target="../media/image1160.png"/><Relationship Id="rId166" Type="http://schemas.openxmlformats.org/officeDocument/2006/relationships/image" Target="../media/image1313.png"/><Relationship Id="rId331" Type="http://schemas.openxmlformats.org/officeDocument/2006/relationships/customXml" Target="../ink/ink622.xml"/><Relationship Id="rId373" Type="http://schemas.openxmlformats.org/officeDocument/2006/relationships/customXml" Target="../ink/ink643.xml"/><Relationship Id="rId429" Type="http://schemas.openxmlformats.org/officeDocument/2006/relationships/customXml" Target="../ink/ink671.xml"/><Relationship Id="rId580" Type="http://schemas.openxmlformats.org/officeDocument/2006/relationships/image" Target="../media/image1519.png"/><Relationship Id="rId636" Type="http://schemas.openxmlformats.org/officeDocument/2006/relationships/image" Target="../media/image1545.png"/><Relationship Id="rId801" Type="http://schemas.openxmlformats.org/officeDocument/2006/relationships/customXml" Target="../ink/ink86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73.xml"/><Relationship Id="rId440" Type="http://schemas.openxmlformats.org/officeDocument/2006/relationships/image" Target="../media/image1450.png"/><Relationship Id="rId678" Type="http://schemas.openxmlformats.org/officeDocument/2006/relationships/image" Target="../media/image1565.png"/><Relationship Id="rId843" Type="http://schemas.openxmlformats.org/officeDocument/2006/relationships/customXml" Target="../ink/ink881.xml"/><Relationship Id="rId28" Type="http://schemas.openxmlformats.org/officeDocument/2006/relationships/image" Target="../media/image1071.png"/><Relationship Id="rId275" Type="http://schemas.openxmlformats.org/officeDocument/2006/relationships/customXml" Target="../ink/ink594.xml"/><Relationship Id="rId300" Type="http://schemas.openxmlformats.org/officeDocument/2006/relationships/image" Target="../media/image1380.png"/><Relationship Id="rId482" Type="http://schemas.openxmlformats.org/officeDocument/2006/relationships/image" Target="../media/image1471.png"/><Relationship Id="rId538" Type="http://schemas.openxmlformats.org/officeDocument/2006/relationships/image" Target="../media/image1498.png"/><Relationship Id="rId703" Type="http://schemas.openxmlformats.org/officeDocument/2006/relationships/customXml" Target="../ink/ink811.xml"/><Relationship Id="rId745" Type="http://schemas.openxmlformats.org/officeDocument/2006/relationships/customXml" Target="../ink/ink832.xml"/><Relationship Id="rId81" Type="http://schemas.openxmlformats.org/officeDocument/2006/relationships/customXml" Target="../ink/ink497.xml"/><Relationship Id="rId135" Type="http://schemas.openxmlformats.org/officeDocument/2006/relationships/customXml" Target="../ink/ink524.xml"/><Relationship Id="rId177" Type="http://schemas.openxmlformats.org/officeDocument/2006/relationships/customXml" Target="../ink/ink545.xml"/><Relationship Id="rId342" Type="http://schemas.openxmlformats.org/officeDocument/2006/relationships/image" Target="../media/image1401.png"/><Relationship Id="rId384" Type="http://schemas.openxmlformats.org/officeDocument/2006/relationships/image" Target="../media/image1422.png"/><Relationship Id="rId591" Type="http://schemas.openxmlformats.org/officeDocument/2006/relationships/customXml" Target="../ink/ink752.xml"/><Relationship Id="rId605" Type="http://schemas.openxmlformats.org/officeDocument/2006/relationships/customXml" Target="../ink/ink759.xml"/><Relationship Id="rId787" Type="http://schemas.openxmlformats.org/officeDocument/2006/relationships/customXml" Target="../ink/ink853.xml"/><Relationship Id="rId812" Type="http://schemas.openxmlformats.org/officeDocument/2006/relationships/image" Target="../media/image1632.png"/><Relationship Id="rId202" Type="http://schemas.openxmlformats.org/officeDocument/2006/relationships/image" Target="../media/image1331.png"/><Relationship Id="rId244" Type="http://schemas.openxmlformats.org/officeDocument/2006/relationships/image" Target="../media/image1352.png"/><Relationship Id="rId647" Type="http://schemas.openxmlformats.org/officeDocument/2006/relationships/customXml" Target="../ink/ink783.xml"/><Relationship Id="rId689" Type="http://schemas.openxmlformats.org/officeDocument/2006/relationships/customXml" Target="../ink/ink804.xml"/><Relationship Id="rId854" Type="http://schemas.openxmlformats.org/officeDocument/2006/relationships/image" Target="../media/image1653.png"/><Relationship Id="rId39" Type="http://schemas.openxmlformats.org/officeDocument/2006/relationships/customXml" Target="../ink/ink476.xml"/><Relationship Id="rId286" Type="http://schemas.openxmlformats.org/officeDocument/2006/relationships/image" Target="../media/image1373.png"/><Relationship Id="rId451" Type="http://schemas.openxmlformats.org/officeDocument/2006/relationships/customXml" Target="../ink/ink682.xml"/><Relationship Id="rId493" Type="http://schemas.openxmlformats.org/officeDocument/2006/relationships/customXml" Target="../ink/ink703.xml"/><Relationship Id="rId507" Type="http://schemas.openxmlformats.org/officeDocument/2006/relationships/customXml" Target="../ink/ink710.xml"/><Relationship Id="rId549" Type="http://schemas.openxmlformats.org/officeDocument/2006/relationships/customXml" Target="../ink/ink731.xml"/><Relationship Id="rId714" Type="http://schemas.openxmlformats.org/officeDocument/2006/relationships/image" Target="../media/image1583.png"/><Relationship Id="rId756" Type="http://schemas.openxmlformats.org/officeDocument/2006/relationships/image" Target="../media/image1604.png"/><Relationship Id="rId50" Type="http://schemas.openxmlformats.org/officeDocument/2006/relationships/image" Target="../media/image1135.png"/><Relationship Id="rId104" Type="http://schemas.openxmlformats.org/officeDocument/2006/relationships/image" Target="../media/image1282.png"/><Relationship Id="rId146" Type="http://schemas.openxmlformats.org/officeDocument/2006/relationships/image" Target="../media/image1303.png"/><Relationship Id="rId188" Type="http://schemas.openxmlformats.org/officeDocument/2006/relationships/image" Target="../media/image1324.png"/><Relationship Id="rId311" Type="http://schemas.openxmlformats.org/officeDocument/2006/relationships/customXml" Target="../ink/ink612.xml"/><Relationship Id="rId353" Type="http://schemas.openxmlformats.org/officeDocument/2006/relationships/customXml" Target="../ink/ink633.xml"/><Relationship Id="rId395" Type="http://schemas.openxmlformats.org/officeDocument/2006/relationships/customXml" Target="../ink/ink654.xml"/><Relationship Id="rId409" Type="http://schemas.openxmlformats.org/officeDocument/2006/relationships/customXml" Target="../ink/ink661.xml"/><Relationship Id="rId560" Type="http://schemas.openxmlformats.org/officeDocument/2006/relationships/image" Target="../media/image1509.png"/><Relationship Id="rId798" Type="http://schemas.openxmlformats.org/officeDocument/2006/relationships/image" Target="../media/image1625.png"/><Relationship Id="rId92" Type="http://schemas.openxmlformats.org/officeDocument/2006/relationships/image" Target="../media/image1276.png"/><Relationship Id="rId213" Type="http://schemas.openxmlformats.org/officeDocument/2006/relationships/customXml" Target="../ink/ink563.xml"/><Relationship Id="rId420" Type="http://schemas.openxmlformats.org/officeDocument/2006/relationships/image" Target="../media/image1440.png"/><Relationship Id="rId616" Type="http://schemas.openxmlformats.org/officeDocument/2006/relationships/image" Target="../media/image1537.png"/><Relationship Id="rId658" Type="http://schemas.openxmlformats.org/officeDocument/2006/relationships/image" Target="../media/image1555.png"/><Relationship Id="rId823" Type="http://schemas.openxmlformats.org/officeDocument/2006/relationships/customXml" Target="../ink/ink871.xml"/><Relationship Id="rId255" Type="http://schemas.openxmlformats.org/officeDocument/2006/relationships/customXml" Target="../ink/ink584.xml"/><Relationship Id="rId297" Type="http://schemas.openxmlformats.org/officeDocument/2006/relationships/customXml" Target="../ink/ink605.xml"/><Relationship Id="rId462" Type="http://schemas.openxmlformats.org/officeDocument/2006/relationships/image" Target="../media/image1461.png"/><Relationship Id="rId518" Type="http://schemas.openxmlformats.org/officeDocument/2006/relationships/image" Target="../media/image1489.png"/><Relationship Id="rId725" Type="http://schemas.openxmlformats.org/officeDocument/2006/relationships/customXml" Target="../ink/ink822.xml"/><Relationship Id="rId115" Type="http://schemas.openxmlformats.org/officeDocument/2006/relationships/customXml" Target="../ink/ink514.xml"/><Relationship Id="rId157" Type="http://schemas.openxmlformats.org/officeDocument/2006/relationships/customXml" Target="../ink/ink535.xml"/><Relationship Id="rId322" Type="http://schemas.openxmlformats.org/officeDocument/2006/relationships/image" Target="../media/image1391.png"/><Relationship Id="rId364" Type="http://schemas.openxmlformats.org/officeDocument/2006/relationships/image" Target="../media/image1412.png"/><Relationship Id="rId767" Type="http://schemas.openxmlformats.org/officeDocument/2006/relationships/customXml" Target="../ink/ink843.xml"/><Relationship Id="rId61" Type="http://schemas.openxmlformats.org/officeDocument/2006/relationships/customXml" Target="../ink/ink487.xml"/><Relationship Id="rId199" Type="http://schemas.openxmlformats.org/officeDocument/2006/relationships/customXml" Target="../ink/ink556.xml"/><Relationship Id="rId571" Type="http://schemas.openxmlformats.org/officeDocument/2006/relationships/customXml" Target="../ink/ink742.xml"/><Relationship Id="rId627" Type="http://schemas.openxmlformats.org/officeDocument/2006/relationships/customXml" Target="../ink/ink771.xml"/><Relationship Id="rId669" Type="http://schemas.openxmlformats.org/officeDocument/2006/relationships/customXml" Target="../ink/ink794.xml"/><Relationship Id="rId834" Type="http://schemas.openxmlformats.org/officeDocument/2006/relationships/image" Target="../media/image1643.png"/><Relationship Id="rId19" Type="http://schemas.openxmlformats.org/officeDocument/2006/relationships/customXml" Target="../ink/ink466.xml"/><Relationship Id="rId224" Type="http://schemas.openxmlformats.org/officeDocument/2006/relationships/image" Target="../media/image1342.png"/><Relationship Id="rId266" Type="http://schemas.openxmlformats.org/officeDocument/2006/relationships/image" Target="../media/image1363.png"/><Relationship Id="rId431" Type="http://schemas.openxmlformats.org/officeDocument/2006/relationships/customXml" Target="../ink/ink672.xml"/><Relationship Id="rId473" Type="http://schemas.openxmlformats.org/officeDocument/2006/relationships/customXml" Target="../ink/ink693.xml"/><Relationship Id="rId529" Type="http://schemas.openxmlformats.org/officeDocument/2006/relationships/customXml" Target="../ink/ink721.xml"/><Relationship Id="rId680" Type="http://schemas.openxmlformats.org/officeDocument/2006/relationships/image" Target="../media/image1566.png"/><Relationship Id="rId736" Type="http://schemas.openxmlformats.org/officeDocument/2006/relationships/image" Target="../media/image1594.png"/><Relationship Id="rId30" Type="http://schemas.openxmlformats.org/officeDocument/2006/relationships/image" Target="../media/image1072.png"/><Relationship Id="rId126" Type="http://schemas.openxmlformats.org/officeDocument/2006/relationships/image" Target="../media/image1293.png"/><Relationship Id="rId168" Type="http://schemas.openxmlformats.org/officeDocument/2006/relationships/image" Target="../media/image1314.png"/><Relationship Id="rId333" Type="http://schemas.openxmlformats.org/officeDocument/2006/relationships/customXml" Target="../ink/ink623.xml"/><Relationship Id="rId540" Type="http://schemas.openxmlformats.org/officeDocument/2006/relationships/image" Target="../media/image1499.png"/><Relationship Id="rId778" Type="http://schemas.openxmlformats.org/officeDocument/2006/relationships/image" Target="../media/image1615.png"/><Relationship Id="rId72" Type="http://schemas.openxmlformats.org/officeDocument/2006/relationships/image" Target="../media/image1161.png"/><Relationship Id="rId375" Type="http://schemas.openxmlformats.org/officeDocument/2006/relationships/customXml" Target="../ink/ink644.xml"/><Relationship Id="rId582" Type="http://schemas.openxmlformats.org/officeDocument/2006/relationships/image" Target="../media/image1520.png"/><Relationship Id="rId638" Type="http://schemas.openxmlformats.org/officeDocument/2006/relationships/image" Target="../media/image1546.png"/><Relationship Id="rId803" Type="http://schemas.openxmlformats.org/officeDocument/2006/relationships/customXml" Target="../ink/ink861.xml"/><Relationship Id="rId845" Type="http://schemas.openxmlformats.org/officeDocument/2006/relationships/customXml" Target="../ink/ink882.xml"/><Relationship Id="rId3" Type="http://schemas.openxmlformats.org/officeDocument/2006/relationships/customXml" Target="../ink/ink458.xml"/><Relationship Id="rId235" Type="http://schemas.openxmlformats.org/officeDocument/2006/relationships/customXml" Target="../ink/ink574.xml"/><Relationship Id="rId277" Type="http://schemas.openxmlformats.org/officeDocument/2006/relationships/customXml" Target="../ink/ink595.xml"/><Relationship Id="rId400" Type="http://schemas.openxmlformats.org/officeDocument/2006/relationships/image" Target="../media/image1430.png"/><Relationship Id="rId442" Type="http://schemas.openxmlformats.org/officeDocument/2006/relationships/image" Target="../media/image1451.png"/><Relationship Id="rId484" Type="http://schemas.openxmlformats.org/officeDocument/2006/relationships/image" Target="../media/image1472.png"/><Relationship Id="rId705" Type="http://schemas.openxmlformats.org/officeDocument/2006/relationships/customXml" Target="../ink/ink812.xml"/><Relationship Id="rId137" Type="http://schemas.openxmlformats.org/officeDocument/2006/relationships/customXml" Target="../ink/ink525.xml"/><Relationship Id="rId302" Type="http://schemas.openxmlformats.org/officeDocument/2006/relationships/image" Target="../media/image1381.png"/><Relationship Id="rId344" Type="http://schemas.openxmlformats.org/officeDocument/2006/relationships/image" Target="../media/image1402.png"/><Relationship Id="rId691" Type="http://schemas.openxmlformats.org/officeDocument/2006/relationships/customXml" Target="../ink/ink805.xml"/><Relationship Id="rId747" Type="http://schemas.openxmlformats.org/officeDocument/2006/relationships/customXml" Target="../ink/ink833.xml"/><Relationship Id="rId789" Type="http://schemas.openxmlformats.org/officeDocument/2006/relationships/customXml" Target="../ink/ink854.xml"/><Relationship Id="rId41" Type="http://schemas.openxmlformats.org/officeDocument/2006/relationships/customXml" Target="../ink/ink477.xml"/><Relationship Id="rId83" Type="http://schemas.openxmlformats.org/officeDocument/2006/relationships/customXml" Target="../ink/ink498.xml"/><Relationship Id="rId179" Type="http://schemas.openxmlformats.org/officeDocument/2006/relationships/customXml" Target="../ink/ink546.xml"/><Relationship Id="rId386" Type="http://schemas.openxmlformats.org/officeDocument/2006/relationships/image" Target="../media/image1423.png"/><Relationship Id="rId551" Type="http://schemas.openxmlformats.org/officeDocument/2006/relationships/customXml" Target="../ink/ink732.xml"/><Relationship Id="rId593" Type="http://schemas.openxmlformats.org/officeDocument/2006/relationships/customXml" Target="../ink/ink753.xml"/><Relationship Id="rId607" Type="http://schemas.openxmlformats.org/officeDocument/2006/relationships/customXml" Target="../ink/ink760.xml"/><Relationship Id="rId649" Type="http://schemas.openxmlformats.org/officeDocument/2006/relationships/customXml" Target="../ink/ink784.xml"/><Relationship Id="rId814" Type="http://schemas.openxmlformats.org/officeDocument/2006/relationships/image" Target="../media/image1633.png"/><Relationship Id="rId856" Type="http://schemas.openxmlformats.org/officeDocument/2006/relationships/image" Target="../media/image1654.png"/><Relationship Id="rId190" Type="http://schemas.openxmlformats.org/officeDocument/2006/relationships/image" Target="../media/image1325.png"/><Relationship Id="rId204" Type="http://schemas.openxmlformats.org/officeDocument/2006/relationships/image" Target="../media/image1332.png"/><Relationship Id="rId246" Type="http://schemas.openxmlformats.org/officeDocument/2006/relationships/image" Target="../media/image1353.png"/><Relationship Id="rId288" Type="http://schemas.openxmlformats.org/officeDocument/2006/relationships/image" Target="../media/image1374.png"/><Relationship Id="rId411" Type="http://schemas.openxmlformats.org/officeDocument/2006/relationships/customXml" Target="../ink/ink662.xml"/><Relationship Id="rId453" Type="http://schemas.openxmlformats.org/officeDocument/2006/relationships/customXml" Target="../ink/ink683.xml"/><Relationship Id="rId509" Type="http://schemas.openxmlformats.org/officeDocument/2006/relationships/customXml" Target="../ink/ink711.xml"/><Relationship Id="rId660" Type="http://schemas.openxmlformats.org/officeDocument/2006/relationships/image" Target="../media/image1556.png"/><Relationship Id="rId106" Type="http://schemas.openxmlformats.org/officeDocument/2006/relationships/image" Target="../media/image1283.png"/><Relationship Id="rId313" Type="http://schemas.openxmlformats.org/officeDocument/2006/relationships/customXml" Target="../ink/ink613.xml"/><Relationship Id="rId495" Type="http://schemas.openxmlformats.org/officeDocument/2006/relationships/customXml" Target="../ink/ink704.xml"/><Relationship Id="rId716" Type="http://schemas.openxmlformats.org/officeDocument/2006/relationships/image" Target="../media/image1584.png"/><Relationship Id="rId758" Type="http://schemas.openxmlformats.org/officeDocument/2006/relationships/image" Target="../media/image1605.png"/><Relationship Id="rId10" Type="http://schemas.openxmlformats.org/officeDocument/2006/relationships/image" Target="../media/image1061.png"/><Relationship Id="rId52" Type="http://schemas.openxmlformats.org/officeDocument/2006/relationships/image" Target="../media/image1136.png"/><Relationship Id="rId94" Type="http://schemas.openxmlformats.org/officeDocument/2006/relationships/image" Target="../media/image1277.png"/><Relationship Id="rId148" Type="http://schemas.openxmlformats.org/officeDocument/2006/relationships/image" Target="../media/image1304.png"/><Relationship Id="rId355" Type="http://schemas.openxmlformats.org/officeDocument/2006/relationships/customXml" Target="../ink/ink634.xml"/><Relationship Id="rId397" Type="http://schemas.openxmlformats.org/officeDocument/2006/relationships/customXml" Target="../ink/ink655.xml"/><Relationship Id="rId520" Type="http://schemas.openxmlformats.org/officeDocument/2006/relationships/image" Target="../media/image1490.png"/><Relationship Id="rId562" Type="http://schemas.openxmlformats.org/officeDocument/2006/relationships/image" Target="../media/image1510.png"/><Relationship Id="rId618" Type="http://schemas.openxmlformats.org/officeDocument/2006/relationships/image" Target="../media/image1538.png"/><Relationship Id="rId825" Type="http://schemas.openxmlformats.org/officeDocument/2006/relationships/customXml" Target="../ink/ink872.xml"/><Relationship Id="rId215" Type="http://schemas.openxmlformats.org/officeDocument/2006/relationships/customXml" Target="../ink/ink564.xml"/><Relationship Id="rId257" Type="http://schemas.openxmlformats.org/officeDocument/2006/relationships/customXml" Target="../ink/ink585.xml"/><Relationship Id="rId422" Type="http://schemas.openxmlformats.org/officeDocument/2006/relationships/image" Target="../media/image1441.png"/><Relationship Id="rId464" Type="http://schemas.openxmlformats.org/officeDocument/2006/relationships/image" Target="../media/image1462.png"/><Relationship Id="rId299" Type="http://schemas.openxmlformats.org/officeDocument/2006/relationships/customXml" Target="../ink/ink606.xml"/><Relationship Id="rId727" Type="http://schemas.openxmlformats.org/officeDocument/2006/relationships/customXml" Target="../ink/ink823.xml"/><Relationship Id="rId63" Type="http://schemas.openxmlformats.org/officeDocument/2006/relationships/customXml" Target="../ink/ink488.xml"/><Relationship Id="rId159" Type="http://schemas.openxmlformats.org/officeDocument/2006/relationships/customXml" Target="../ink/ink536.xml"/><Relationship Id="rId366" Type="http://schemas.openxmlformats.org/officeDocument/2006/relationships/image" Target="../media/image1413.png"/><Relationship Id="rId573" Type="http://schemas.openxmlformats.org/officeDocument/2006/relationships/customXml" Target="../ink/ink743.xml"/><Relationship Id="rId780" Type="http://schemas.openxmlformats.org/officeDocument/2006/relationships/image" Target="../media/image1616.png"/><Relationship Id="rId226" Type="http://schemas.openxmlformats.org/officeDocument/2006/relationships/image" Target="../media/image1343.png"/><Relationship Id="rId433" Type="http://schemas.openxmlformats.org/officeDocument/2006/relationships/customXml" Target="../ink/ink673.xml"/><Relationship Id="rId640" Type="http://schemas.openxmlformats.org/officeDocument/2006/relationships/customXml" Target="../ink/ink779.xml"/><Relationship Id="rId738" Type="http://schemas.openxmlformats.org/officeDocument/2006/relationships/image" Target="../media/image1595.png"/><Relationship Id="rId74" Type="http://schemas.openxmlformats.org/officeDocument/2006/relationships/image" Target="../media/image1162.png"/><Relationship Id="rId377" Type="http://schemas.openxmlformats.org/officeDocument/2006/relationships/customXml" Target="../ink/ink645.xml"/><Relationship Id="rId500" Type="http://schemas.openxmlformats.org/officeDocument/2006/relationships/image" Target="../media/image1480.png"/><Relationship Id="rId584" Type="http://schemas.openxmlformats.org/officeDocument/2006/relationships/image" Target="../media/image1521.png"/><Relationship Id="rId805" Type="http://schemas.openxmlformats.org/officeDocument/2006/relationships/customXml" Target="../ink/ink862.xml"/><Relationship Id="rId5" Type="http://schemas.openxmlformats.org/officeDocument/2006/relationships/customXml" Target="../ink/ink459.xml"/><Relationship Id="rId237" Type="http://schemas.openxmlformats.org/officeDocument/2006/relationships/customXml" Target="../ink/ink575.xml"/><Relationship Id="rId791" Type="http://schemas.openxmlformats.org/officeDocument/2006/relationships/customXml" Target="../ink/ink855.xml"/><Relationship Id="rId444" Type="http://schemas.openxmlformats.org/officeDocument/2006/relationships/image" Target="../media/image1452.png"/><Relationship Id="rId651" Type="http://schemas.openxmlformats.org/officeDocument/2006/relationships/customXml" Target="../ink/ink785.xml"/><Relationship Id="rId749" Type="http://schemas.openxmlformats.org/officeDocument/2006/relationships/customXml" Target="../ink/ink834.xml"/><Relationship Id="rId290" Type="http://schemas.openxmlformats.org/officeDocument/2006/relationships/image" Target="../media/image1375.png"/><Relationship Id="rId304" Type="http://schemas.openxmlformats.org/officeDocument/2006/relationships/image" Target="../media/image1382.png"/><Relationship Id="rId388" Type="http://schemas.openxmlformats.org/officeDocument/2006/relationships/image" Target="../media/image1424.png"/><Relationship Id="rId511" Type="http://schemas.openxmlformats.org/officeDocument/2006/relationships/customXml" Target="../ink/ink712.xml"/><Relationship Id="rId609" Type="http://schemas.openxmlformats.org/officeDocument/2006/relationships/customXml" Target="../ink/ink761.xml"/><Relationship Id="rId85" Type="http://schemas.openxmlformats.org/officeDocument/2006/relationships/customXml" Target="../ink/ink499.xml"/><Relationship Id="rId150" Type="http://schemas.openxmlformats.org/officeDocument/2006/relationships/image" Target="../media/image1305.png"/><Relationship Id="rId595" Type="http://schemas.openxmlformats.org/officeDocument/2006/relationships/customXml" Target="../ink/ink754.xml"/><Relationship Id="rId816" Type="http://schemas.openxmlformats.org/officeDocument/2006/relationships/image" Target="../media/image1634.png"/><Relationship Id="rId248" Type="http://schemas.openxmlformats.org/officeDocument/2006/relationships/image" Target="../media/image1354.png"/><Relationship Id="rId455" Type="http://schemas.openxmlformats.org/officeDocument/2006/relationships/customXml" Target="../ink/ink684.xml"/><Relationship Id="rId662" Type="http://schemas.openxmlformats.org/officeDocument/2006/relationships/image" Target="../media/image1557.png"/><Relationship Id="rId12" Type="http://schemas.openxmlformats.org/officeDocument/2006/relationships/image" Target="../media/image1062.png"/><Relationship Id="rId108" Type="http://schemas.openxmlformats.org/officeDocument/2006/relationships/image" Target="../media/image1284.png"/><Relationship Id="rId315" Type="http://schemas.openxmlformats.org/officeDocument/2006/relationships/customXml" Target="../ink/ink614.xml"/><Relationship Id="rId522" Type="http://schemas.openxmlformats.org/officeDocument/2006/relationships/image" Target="../media/image1491.png"/><Relationship Id="rId96" Type="http://schemas.openxmlformats.org/officeDocument/2006/relationships/image" Target="../media/image1278.png"/><Relationship Id="rId161" Type="http://schemas.openxmlformats.org/officeDocument/2006/relationships/customXml" Target="../ink/ink537.xml"/><Relationship Id="rId399" Type="http://schemas.openxmlformats.org/officeDocument/2006/relationships/customXml" Target="../ink/ink656.xml"/><Relationship Id="rId827" Type="http://schemas.openxmlformats.org/officeDocument/2006/relationships/customXml" Target="../ink/ink873.xml"/><Relationship Id="rId259" Type="http://schemas.openxmlformats.org/officeDocument/2006/relationships/customXml" Target="../ink/ink586.xml"/><Relationship Id="rId466" Type="http://schemas.openxmlformats.org/officeDocument/2006/relationships/image" Target="../media/image1463.png"/><Relationship Id="rId673" Type="http://schemas.openxmlformats.org/officeDocument/2006/relationships/customXml" Target="../ink/ink796.xml"/><Relationship Id="rId23" Type="http://schemas.openxmlformats.org/officeDocument/2006/relationships/customXml" Target="../ink/ink468.xml"/><Relationship Id="rId119" Type="http://schemas.openxmlformats.org/officeDocument/2006/relationships/customXml" Target="../ink/ink516.xml"/><Relationship Id="rId326" Type="http://schemas.openxmlformats.org/officeDocument/2006/relationships/image" Target="../media/image1393.png"/><Relationship Id="rId533" Type="http://schemas.openxmlformats.org/officeDocument/2006/relationships/customXml" Target="../ink/ink723.xml"/><Relationship Id="rId740" Type="http://schemas.openxmlformats.org/officeDocument/2006/relationships/image" Target="../media/image1596.png"/><Relationship Id="rId838" Type="http://schemas.openxmlformats.org/officeDocument/2006/relationships/image" Target="../media/image1645.png"/><Relationship Id="rId172" Type="http://schemas.openxmlformats.org/officeDocument/2006/relationships/image" Target="../media/image1316.png"/><Relationship Id="rId477" Type="http://schemas.openxmlformats.org/officeDocument/2006/relationships/customXml" Target="../ink/ink695.xml"/><Relationship Id="rId600" Type="http://schemas.openxmlformats.org/officeDocument/2006/relationships/image" Target="../media/image1529.png"/><Relationship Id="rId684" Type="http://schemas.openxmlformats.org/officeDocument/2006/relationships/image" Target="../media/image1568.png"/><Relationship Id="rId337" Type="http://schemas.openxmlformats.org/officeDocument/2006/relationships/customXml" Target="../ink/ink625.xml"/><Relationship Id="rId34" Type="http://schemas.openxmlformats.org/officeDocument/2006/relationships/image" Target="../media/image1074.png"/><Relationship Id="rId544" Type="http://schemas.openxmlformats.org/officeDocument/2006/relationships/image" Target="../media/image1501.png"/><Relationship Id="rId751" Type="http://schemas.openxmlformats.org/officeDocument/2006/relationships/customXml" Target="../ink/ink835.xml"/><Relationship Id="rId849" Type="http://schemas.openxmlformats.org/officeDocument/2006/relationships/customXml" Target="../ink/ink884.xml"/><Relationship Id="rId183" Type="http://schemas.openxmlformats.org/officeDocument/2006/relationships/customXml" Target="../ink/ink548.xml"/><Relationship Id="rId390" Type="http://schemas.openxmlformats.org/officeDocument/2006/relationships/image" Target="../media/image1425.png"/><Relationship Id="rId404" Type="http://schemas.openxmlformats.org/officeDocument/2006/relationships/image" Target="../media/image1432.png"/><Relationship Id="rId611" Type="http://schemas.openxmlformats.org/officeDocument/2006/relationships/customXml" Target="../ink/ink762.xml"/><Relationship Id="rId250" Type="http://schemas.openxmlformats.org/officeDocument/2006/relationships/image" Target="../media/image1355.png"/><Relationship Id="rId488" Type="http://schemas.openxmlformats.org/officeDocument/2006/relationships/image" Target="../media/image1474.png"/><Relationship Id="rId695" Type="http://schemas.openxmlformats.org/officeDocument/2006/relationships/customXml" Target="../ink/ink807.xml"/><Relationship Id="rId709" Type="http://schemas.openxmlformats.org/officeDocument/2006/relationships/customXml" Target="../ink/ink814.xml"/><Relationship Id="rId45" Type="http://schemas.openxmlformats.org/officeDocument/2006/relationships/customXml" Target="../ink/ink479.xml"/><Relationship Id="rId110" Type="http://schemas.openxmlformats.org/officeDocument/2006/relationships/image" Target="../media/image1285.png"/><Relationship Id="rId348" Type="http://schemas.openxmlformats.org/officeDocument/2006/relationships/image" Target="../media/image1404.png"/><Relationship Id="rId555" Type="http://schemas.openxmlformats.org/officeDocument/2006/relationships/customXml" Target="../ink/ink734.xml"/><Relationship Id="rId762" Type="http://schemas.openxmlformats.org/officeDocument/2006/relationships/image" Target="../media/image1607.png"/><Relationship Id="rId194" Type="http://schemas.openxmlformats.org/officeDocument/2006/relationships/image" Target="../media/image1327.png"/><Relationship Id="rId208" Type="http://schemas.openxmlformats.org/officeDocument/2006/relationships/image" Target="../media/image1334.png"/><Relationship Id="rId415" Type="http://schemas.openxmlformats.org/officeDocument/2006/relationships/customXml" Target="../ink/ink664.xml"/><Relationship Id="rId622" Type="http://schemas.openxmlformats.org/officeDocument/2006/relationships/image" Target="../media/image1539.png"/><Relationship Id="rId261" Type="http://schemas.openxmlformats.org/officeDocument/2006/relationships/customXml" Target="../ink/ink587.xml"/><Relationship Id="rId499" Type="http://schemas.openxmlformats.org/officeDocument/2006/relationships/customXml" Target="../ink/ink706.xml"/><Relationship Id="rId56" Type="http://schemas.openxmlformats.org/officeDocument/2006/relationships/image" Target="../media/image1138.png"/><Relationship Id="rId359" Type="http://schemas.openxmlformats.org/officeDocument/2006/relationships/customXml" Target="../ink/ink636.xml"/><Relationship Id="rId566" Type="http://schemas.openxmlformats.org/officeDocument/2006/relationships/image" Target="../media/image1512.png"/><Relationship Id="rId773" Type="http://schemas.openxmlformats.org/officeDocument/2006/relationships/customXml" Target="../ink/ink846.xml"/><Relationship Id="rId121" Type="http://schemas.openxmlformats.org/officeDocument/2006/relationships/customXml" Target="../ink/ink517.xml"/><Relationship Id="rId219" Type="http://schemas.openxmlformats.org/officeDocument/2006/relationships/customXml" Target="../ink/ink566.xml"/><Relationship Id="rId426" Type="http://schemas.openxmlformats.org/officeDocument/2006/relationships/image" Target="../media/image1443.png"/><Relationship Id="rId633" Type="http://schemas.openxmlformats.org/officeDocument/2006/relationships/customXml" Target="../ink/ink775.xml"/><Relationship Id="rId840" Type="http://schemas.openxmlformats.org/officeDocument/2006/relationships/image" Target="../media/image1646.png"/><Relationship Id="rId67" Type="http://schemas.openxmlformats.org/officeDocument/2006/relationships/customXml" Target="../ink/ink490.xml"/><Relationship Id="rId272" Type="http://schemas.openxmlformats.org/officeDocument/2006/relationships/image" Target="../media/image1366.png"/><Relationship Id="rId577" Type="http://schemas.openxmlformats.org/officeDocument/2006/relationships/customXml" Target="../ink/ink745.xml"/><Relationship Id="rId700" Type="http://schemas.openxmlformats.org/officeDocument/2006/relationships/image" Target="../media/image1576.png"/><Relationship Id="rId132" Type="http://schemas.openxmlformats.org/officeDocument/2006/relationships/image" Target="../media/image1296.png"/><Relationship Id="rId784" Type="http://schemas.openxmlformats.org/officeDocument/2006/relationships/image" Target="../media/image1618.png"/><Relationship Id="rId437" Type="http://schemas.openxmlformats.org/officeDocument/2006/relationships/customXml" Target="../ink/ink675.xml"/><Relationship Id="rId644" Type="http://schemas.openxmlformats.org/officeDocument/2006/relationships/image" Target="../media/image1548.png"/><Relationship Id="rId851" Type="http://schemas.openxmlformats.org/officeDocument/2006/relationships/customXml" Target="../ink/ink885.xml"/><Relationship Id="rId283" Type="http://schemas.openxmlformats.org/officeDocument/2006/relationships/customXml" Target="../ink/ink598.xml"/><Relationship Id="rId490" Type="http://schemas.openxmlformats.org/officeDocument/2006/relationships/image" Target="../media/image1475.png"/><Relationship Id="rId504" Type="http://schemas.openxmlformats.org/officeDocument/2006/relationships/image" Target="../media/image1482.png"/><Relationship Id="rId711" Type="http://schemas.openxmlformats.org/officeDocument/2006/relationships/customXml" Target="../ink/ink815.xml"/><Relationship Id="rId78" Type="http://schemas.openxmlformats.org/officeDocument/2006/relationships/image" Target="../media/image1164.png"/><Relationship Id="rId143" Type="http://schemas.openxmlformats.org/officeDocument/2006/relationships/customXml" Target="../ink/ink528.xml"/><Relationship Id="rId350" Type="http://schemas.openxmlformats.org/officeDocument/2006/relationships/image" Target="../media/image1405.png"/><Relationship Id="rId588" Type="http://schemas.openxmlformats.org/officeDocument/2006/relationships/image" Target="../media/image1523.png"/><Relationship Id="rId795" Type="http://schemas.openxmlformats.org/officeDocument/2006/relationships/customXml" Target="../ink/ink857.xml"/><Relationship Id="rId809" Type="http://schemas.openxmlformats.org/officeDocument/2006/relationships/customXml" Target="../ink/ink864.xml"/><Relationship Id="rId9" Type="http://schemas.openxmlformats.org/officeDocument/2006/relationships/customXml" Target="../ink/ink461.xml"/><Relationship Id="rId210" Type="http://schemas.openxmlformats.org/officeDocument/2006/relationships/image" Target="../media/image1335.png"/><Relationship Id="rId448" Type="http://schemas.openxmlformats.org/officeDocument/2006/relationships/image" Target="../media/image1454.png"/><Relationship Id="rId655" Type="http://schemas.openxmlformats.org/officeDocument/2006/relationships/customXml" Target="../ink/ink787.xml"/><Relationship Id="rId294" Type="http://schemas.openxmlformats.org/officeDocument/2006/relationships/image" Target="../media/image1377.png"/><Relationship Id="rId308" Type="http://schemas.openxmlformats.org/officeDocument/2006/relationships/image" Target="../media/image1384.png"/><Relationship Id="rId515" Type="http://schemas.openxmlformats.org/officeDocument/2006/relationships/customXml" Target="../ink/ink714.xml"/><Relationship Id="rId722" Type="http://schemas.openxmlformats.org/officeDocument/2006/relationships/image" Target="../media/image1587.png"/><Relationship Id="rId89" Type="http://schemas.openxmlformats.org/officeDocument/2006/relationships/customXml" Target="../ink/ink501.xml"/><Relationship Id="rId154" Type="http://schemas.openxmlformats.org/officeDocument/2006/relationships/image" Target="../media/image1307.png"/><Relationship Id="rId361" Type="http://schemas.openxmlformats.org/officeDocument/2006/relationships/customXml" Target="../ink/ink637.xml"/><Relationship Id="rId599" Type="http://schemas.openxmlformats.org/officeDocument/2006/relationships/customXml" Target="../ink/ink756.xml"/><Relationship Id="rId459" Type="http://schemas.openxmlformats.org/officeDocument/2006/relationships/customXml" Target="../ink/ink686.xml"/><Relationship Id="rId666" Type="http://schemas.openxmlformats.org/officeDocument/2006/relationships/image" Target="../media/image1559.png"/><Relationship Id="rId16" Type="http://schemas.openxmlformats.org/officeDocument/2006/relationships/image" Target="../media/image1064.png"/><Relationship Id="rId221" Type="http://schemas.openxmlformats.org/officeDocument/2006/relationships/customXml" Target="../ink/ink567.xml"/><Relationship Id="rId319" Type="http://schemas.openxmlformats.org/officeDocument/2006/relationships/customXml" Target="../ink/ink616.xml"/><Relationship Id="rId526" Type="http://schemas.openxmlformats.org/officeDocument/2006/relationships/image" Target="../media/image1493.png"/><Relationship Id="rId733" Type="http://schemas.openxmlformats.org/officeDocument/2006/relationships/customXml" Target="../ink/ink826.xml"/><Relationship Id="rId165" Type="http://schemas.openxmlformats.org/officeDocument/2006/relationships/customXml" Target="../ink/ink539.xml"/><Relationship Id="rId372" Type="http://schemas.openxmlformats.org/officeDocument/2006/relationships/image" Target="../media/image1416.png"/><Relationship Id="rId677" Type="http://schemas.openxmlformats.org/officeDocument/2006/relationships/customXml" Target="../ink/ink798.xml"/><Relationship Id="rId800" Type="http://schemas.openxmlformats.org/officeDocument/2006/relationships/image" Target="../media/image1626.png"/><Relationship Id="rId232" Type="http://schemas.openxmlformats.org/officeDocument/2006/relationships/image" Target="../media/image1346.png"/><Relationship Id="rId27" Type="http://schemas.openxmlformats.org/officeDocument/2006/relationships/customXml" Target="../ink/ink470.xml"/><Relationship Id="rId537" Type="http://schemas.openxmlformats.org/officeDocument/2006/relationships/customXml" Target="../ink/ink725.xml"/><Relationship Id="rId744" Type="http://schemas.openxmlformats.org/officeDocument/2006/relationships/image" Target="../media/image1598.png"/><Relationship Id="rId80" Type="http://schemas.openxmlformats.org/officeDocument/2006/relationships/image" Target="../media/image1165.png"/><Relationship Id="rId176" Type="http://schemas.openxmlformats.org/officeDocument/2006/relationships/image" Target="../media/image1318.png"/><Relationship Id="rId383" Type="http://schemas.openxmlformats.org/officeDocument/2006/relationships/customXml" Target="../ink/ink648.xml"/><Relationship Id="rId590" Type="http://schemas.openxmlformats.org/officeDocument/2006/relationships/image" Target="../media/image1524.png"/><Relationship Id="rId604" Type="http://schemas.openxmlformats.org/officeDocument/2006/relationships/image" Target="../media/image1531.png"/><Relationship Id="rId811" Type="http://schemas.openxmlformats.org/officeDocument/2006/relationships/customXml" Target="../ink/ink865.xml"/><Relationship Id="rId243" Type="http://schemas.openxmlformats.org/officeDocument/2006/relationships/customXml" Target="../ink/ink578.xml"/><Relationship Id="rId450" Type="http://schemas.openxmlformats.org/officeDocument/2006/relationships/image" Target="../media/image1455.png"/><Relationship Id="rId688" Type="http://schemas.openxmlformats.org/officeDocument/2006/relationships/image" Target="../media/image1570.png"/><Relationship Id="rId38" Type="http://schemas.openxmlformats.org/officeDocument/2006/relationships/image" Target="../media/image1129.png"/><Relationship Id="rId103" Type="http://schemas.openxmlformats.org/officeDocument/2006/relationships/customXml" Target="../ink/ink508.xml"/><Relationship Id="rId310" Type="http://schemas.openxmlformats.org/officeDocument/2006/relationships/image" Target="../media/image1385.png"/><Relationship Id="rId548" Type="http://schemas.openxmlformats.org/officeDocument/2006/relationships/image" Target="../media/image1503.png"/><Relationship Id="rId755" Type="http://schemas.openxmlformats.org/officeDocument/2006/relationships/customXml" Target="../ink/ink837.xml"/><Relationship Id="rId91" Type="http://schemas.openxmlformats.org/officeDocument/2006/relationships/customXml" Target="../ink/ink502.xml"/><Relationship Id="rId187" Type="http://schemas.openxmlformats.org/officeDocument/2006/relationships/customXml" Target="../ink/ink550.xml"/><Relationship Id="rId394" Type="http://schemas.openxmlformats.org/officeDocument/2006/relationships/image" Target="../media/image1427.png"/><Relationship Id="rId408" Type="http://schemas.openxmlformats.org/officeDocument/2006/relationships/image" Target="../media/image1434.png"/><Relationship Id="rId615" Type="http://schemas.openxmlformats.org/officeDocument/2006/relationships/customXml" Target="../ink/ink764.xml"/><Relationship Id="rId822" Type="http://schemas.openxmlformats.org/officeDocument/2006/relationships/image" Target="../media/image1637.png"/><Relationship Id="rId254" Type="http://schemas.openxmlformats.org/officeDocument/2006/relationships/image" Target="../media/image1357.png"/><Relationship Id="rId699" Type="http://schemas.openxmlformats.org/officeDocument/2006/relationships/customXml" Target="../ink/ink809.xml"/><Relationship Id="rId49" Type="http://schemas.openxmlformats.org/officeDocument/2006/relationships/customXml" Target="../ink/ink481.xml"/><Relationship Id="rId114" Type="http://schemas.openxmlformats.org/officeDocument/2006/relationships/image" Target="../media/image1287.png"/><Relationship Id="rId461" Type="http://schemas.openxmlformats.org/officeDocument/2006/relationships/customXml" Target="../ink/ink687.xml"/><Relationship Id="rId559" Type="http://schemas.openxmlformats.org/officeDocument/2006/relationships/customXml" Target="../ink/ink736.xml"/><Relationship Id="rId766" Type="http://schemas.openxmlformats.org/officeDocument/2006/relationships/image" Target="../media/image1609.png"/><Relationship Id="rId198" Type="http://schemas.openxmlformats.org/officeDocument/2006/relationships/image" Target="../media/image1329.png"/><Relationship Id="rId321" Type="http://schemas.openxmlformats.org/officeDocument/2006/relationships/customXml" Target="../ink/ink617.xml"/><Relationship Id="rId419" Type="http://schemas.openxmlformats.org/officeDocument/2006/relationships/customXml" Target="../ink/ink666.xml"/><Relationship Id="rId626" Type="http://schemas.openxmlformats.org/officeDocument/2006/relationships/image" Target="../media/image1541.png"/><Relationship Id="rId833" Type="http://schemas.openxmlformats.org/officeDocument/2006/relationships/customXml" Target="../ink/ink876.xml"/><Relationship Id="rId265" Type="http://schemas.openxmlformats.org/officeDocument/2006/relationships/customXml" Target="../ink/ink589.xml"/><Relationship Id="rId472" Type="http://schemas.openxmlformats.org/officeDocument/2006/relationships/image" Target="../media/image1466.png"/><Relationship Id="rId125" Type="http://schemas.openxmlformats.org/officeDocument/2006/relationships/customXml" Target="../ink/ink519.xml"/><Relationship Id="rId332" Type="http://schemas.openxmlformats.org/officeDocument/2006/relationships/image" Target="../media/image1396.png"/><Relationship Id="rId777" Type="http://schemas.openxmlformats.org/officeDocument/2006/relationships/customXml" Target="../ink/ink848.xml"/><Relationship Id="rId637" Type="http://schemas.openxmlformats.org/officeDocument/2006/relationships/customXml" Target="../ink/ink777.xml"/><Relationship Id="rId844" Type="http://schemas.openxmlformats.org/officeDocument/2006/relationships/image" Target="../media/image1648.png"/><Relationship Id="rId276" Type="http://schemas.openxmlformats.org/officeDocument/2006/relationships/image" Target="../media/image1368.png"/><Relationship Id="rId483" Type="http://schemas.openxmlformats.org/officeDocument/2006/relationships/customXml" Target="../ink/ink698.xml"/><Relationship Id="rId690" Type="http://schemas.openxmlformats.org/officeDocument/2006/relationships/image" Target="../media/image1571.png"/><Relationship Id="rId704" Type="http://schemas.openxmlformats.org/officeDocument/2006/relationships/image" Target="../media/image1578.png"/><Relationship Id="rId40" Type="http://schemas.openxmlformats.org/officeDocument/2006/relationships/image" Target="../media/image1130.png"/><Relationship Id="rId136" Type="http://schemas.openxmlformats.org/officeDocument/2006/relationships/image" Target="../media/image1298.png"/><Relationship Id="rId343" Type="http://schemas.openxmlformats.org/officeDocument/2006/relationships/customXml" Target="../ink/ink628.xml"/><Relationship Id="rId550" Type="http://schemas.openxmlformats.org/officeDocument/2006/relationships/image" Target="../media/image1504.png"/><Relationship Id="rId788" Type="http://schemas.openxmlformats.org/officeDocument/2006/relationships/image" Target="../media/image1620.png"/><Relationship Id="rId203" Type="http://schemas.openxmlformats.org/officeDocument/2006/relationships/customXml" Target="../ink/ink558.xml"/><Relationship Id="rId648" Type="http://schemas.openxmlformats.org/officeDocument/2006/relationships/image" Target="../media/image1550.png"/><Relationship Id="rId855" Type="http://schemas.openxmlformats.org/officeDocument/2006/relationships/customXml" Target="../ink/ink887.xml"/><Relationship Id="rId287" Type="http://schemas.openxmlformats.org/officeDocument/2006/relationships/customXml" Target="../ink/ink600.xml"/><Relationship Id="rId410" Type="http://schemas.openxmlformats.org/officeDocument/2006/relationships/image" Target="../media/image1435.png"/><Relationship Id="rId494" Type="http://schemas.openxmlformats.org/officeDocument/2006/relationships/image" Target="../media/image1477.png"/><Relationship Id="rId508" Type="http://schemas.openxmlformats.org/officeDocument/2006/relationships/image" Target="../media/image1484.png"/><Relationship Id="rId715" Type="http://schemas.openxmlformats.org/officeDocument/2006/relationships/customXml" Target="../ink/ink817.xml"/><Relationship Id="rId147" Type="http://schemas.openxmlformats.org/officeDocument/2006/relationships/customXml" Target="../ink/ink530.xml"/><Relationship Id="rId354" Type="http://schemas.openxmlformats.org/officeDocument/2006/relationships/image" Target="../media/image1407.png"/><Relationship Id="rId799" Type="http://schemas.openxmlformats.org/officeDocument/2006/relationships/customXml" Target="../ink/ink859.xml"/><Relationship Id="rId51" Type="http://schemas.openxmlformats.org/officeDocument/2006/relationships/customXml" Target="../ink/ink482.xml"/><Relationship Id="rId561" Type="http://schemas.openxmlformats.org/officeDocument/2006/relationships/customXml" Target="../ink/ink737.xml"/><Relationship Id="rId659" Type="http://schemas.openxmlformats.org/officeDocument/2006/relationships/customXml" Target="../ink/ink789.xml"/><Relationship Id="rId214" Type="http://schemas.openxmlformats.org/officeDocument/2006/relationships/image" Target="../media/image1337.png"/><Relationship Id="rId298" Type="http://schemas.openxmlformats.org/officeDocument/2006/relationships/image" Target="../media/image1379.png"/><Relationship Id="rId421" Type="http://schemas.openxmlformats.org/officeDocument/2006/relationships/customXml" Target="../ink/ink667.xml"/><Relationship Id="rId519" Type="http://schemas.openxmlformats.org/officeDocument/2006/relationships/customXml" Target="../ink/ink716.xml"/><Relationship Id="rId158" Type="http://schemas.openxmlformats.org/officeDocument/2006/relationships/image" Target="../media/image1309.png"/><Relationship Id="rId726" Type="http://schemas.openxmlformats.org/officeDocument/2006/relationships/image" Target="../media/image1589.png"/><Relationship Id="rId62" Type="http://schemas.openxmlformats.org/officeDocument/2006/relationships/image" Target="../media/image1156.png"/><Relationship Id="rId365" Type="http://schemas.openxmlformats.org/officeDocument/2006/relationships/customXml" Target="../ink/ink639.xml"/><Relationship Id="rId572" Type="http://schemas.openxmlformats.org/officeDocument/2006/relationships/image" Target="../media/image1515.png"/><Relationship Id="rId225" Type="http://schemas.openxmlformats.org/officeDocument/2006/relationships/customXml" Target="../ink/ink569.xml"/><Relationship Id="rId432" Type="http://schemas.openxmlformats.org/officeDocument/2006/relationships/image" Target="../media/image1446.png"/><Relationship Id="rId737" Type="http://schemas.openxmlformats.org/officeDocument/2006/relationships/customXml" Target="../ink/ink828.xml"/><Relationship Id="rId73" Type="http://schemas.openxmlformats.org/officeDocument/2006/relationships/customXml" Target="../ink/ink493.xml"/><Relationship Id="rId169" Type="http://schemas.openxmlformats.org/officeDocument/2006/relationships/customXml" Target="../ink/ink541.xml"/><Relationship Id="rId376" Type="http://schemas.openxmlformats.org/officeDocument/2006/relationships/image" Target="../media/image1418.png"/><Relationship Id="rId583" Type="http://schemas.openxmlformats.org/officeDocument/2006/relationships/customXml" Target="../ink/ink748.xml"/><Relationship Id="rId790" Type="http://schemas.openxmlformats.org/officeDocument/2006/relationships/image" Target="../media/image1621.png"/><Relationship Id="rId804" Type="http://schemas.openxmlformats.org/officeDocument/2006/relationships/image" Target="../media/image1628.png"/><Relationship Id="rId4" Type="http://schemas.openxmlformats.org/officeDocument/2006/relationships/image" Target="../media/image1059.png"/><Relationship Id="rId236" Type="http://schemas.openxmlformats.org/officeDocument/2006/relationships/image" Target="../media/image1348.png"/><Relationship Id="rId443" Type="http://schemas.openxmlformats.org/officeDocument/2006/relationships/customXml" Target="../ink/ink678.xml"/><Relationship Id="rId650" Type="http://schemas.openxmlformats.org/officeDocument/2006/relationships/image" Target="../media/image1551.png"/><Relationship Id="rId303" Type="http://schemas.openxmlformats.org/officeDocument/2006/relationships/customXml" Target="../ink/ink608.xml"/><Relationship Id="rId748" Type="http://schemas.openxmlformats.org/officeDocument/2006/relationships/image" Target="../media/image1600.png"/><Relationship Id="rId84" Type="http://schemas.openxmlformats.org/officeDocument/2006/relationships/image" Target="../media/image1272.png"/><Relationship Id="rId387" Type="http://schemas.openxmlformats.org/officeDocument/2006/relationships/customXml" Target="../ink/ink650.xml"/><Relationship Id="rId510" Type="http://schemas.openxmlformats.org/officeDocument/2006/relationships/image" Target="../media/image1485.png"/><Relationship Id="rId594" Type="http://schemas.openxmlformats.org/officeDocument/2006/relationships/image" Target="../media/image1526.png"/><Relationship Id="rId608" Type="http://schemas.openxmlformats.org/officeDocument/2006/relationships/image" Target="../media/image1533.png"/><Relationship Id="rId815" Type="http://schemas.openxmlformats.org/officeDocument/2006/relationships/customXml" Target="../ink/ink867.xml"/><Relationship Id="rId247" Type="http://schemas.openxmlformats.org/officeDocument/2006/relationships/customXml" Target="../ink/ink580.xml"/><Relationship Id="rId107" Type="http://schemas.openxmlformats.org/officeDocument/2006/relationships/customXml" Target="../ink/ink510.xml"/><Relationship Id="rId454" Type="http://schemas.openxmlformats.org/officeDocument/2006/relationships/image" Target="../media/image1457.png"/><Relationship Id="rId661" Type="http://schemas.openxmlformats.org/officeDocument/2006/relationships/customXml" Target="../ink/ink790.xml"/><Relationship Id="rId759" Type="http://schemas.openxmlformats.org/officeDocument/2006/relationships/customXml" Target="../ink/ink839.xml"/><Relationship Id="rId11" Type="http://schemas.openxmlformats.org/officeDocument/2006/relationships/customXml" Target="../ink/ink462.xml"/><Relationship Id="rId314" Type="http://schemas.openxmlformats.org/officeDocument/2006/relationships/image" Target="../media/image1387.png"/><Relationship Id="rId398" Type="http://schemas.openxmlformats.org/officeDocument/2006/relationships/image" Target="../media/image1429.png"/><Relationship Id="rId521" Type="http://schemas.openxmlformats.org/officeDocument/2006/relationships/customXml" Target="../ink/ink717.xml"/><Relationship Id="rId619" Type="http://schemas.openxmlformats.org/officeDocument/2006/relationships/customXml" Target="../ink/ink766.xml"/><Relationship Id="rId95" Type="http://schemas.openxmlformats.org/officeDocument/2006/relationships/customXml" Target="../ink/ink504.xml"/><Relationship Id="rId160" Type="http://schemas.openxmlformats.org/officeDocument/2006/relationships/image" Target="../media/image1310.png"/><Relationship Id="rId826" Type="http://schemas.openxmlformats.org/officeDocument/2006/relationships/image" Target="../media/image1639.png"/><Relationship Id="rId258" Type="http://schemas.openxmlformats.org/officeDocument/2006/relationships/image" Target="../media/image1359.png"/><Relationship Id="rId465" Type="http://schemas.openxmlformats.org/officeDocument/2006/relationships/customXml" Target="../ink/ink689.xml"/><Relationship Id="rId672" Type="http://schemas.openxmlformats.org/officeDocument/2006/relationships/image" Target="../media/image1562.png"/><Relationship Id="rId22" Type="http://schemas.openxmlformats.org/officeDocument/2006/relationships/image" Target="../media/image1068.png"/><Relationship Id="rId118" Type="http://schemas.openxmlformats.org/officeDocument/2006/relationships/image" Target="../media/image1289.png"/><Relationship Id="rId325" Type="http://schemas.openxmlformats.org/officeDocument/2006/relationships/customXml" Target="../ink/ink619.xml"/><Relationship Id="rId532" Type="http://schemas.openxmlformats.org/officeDocument/2006/relationships/image" Target="../media/image1495.png"/><Relationship Id="rId171" Type="http://schemas.openxmlformats.org/officeDocument/2006/relationships/customXml" Target="../ink/ink542.xml"/><Relationship Id="rId837" Type="http://schemas.openxmlformats.org/officeDocument/2006/relationships/customXml" Target="../ink/ink878.xml"/><Relationship Id="rId269" Type="http://schemas.openxmlformats.org/officeDocument/2006/relationships/customXml" Target="../ink/ink591.xml"/><Relationship Id="rId476" Type="http://schemas.openxmlformats.org/officeDocument/2006/relationships/image" Target="../media/image1468.png"/><Relationship Id="rId683" Type="http://schemas.openxmlformats.org/officeDocument/2006/relationships/customXml" Target="../ink/ink801.xml"/><Relationship Id="rId33" Type="http://schemas.openxmlformats.org/officeDocument/2006/relationships/customXml" Target="../ink/ink473.xml"/><Relationship Id="rId129" Type="http://schemas.openxmlformats.org/officeDocument/2006/relationships/customXml" Target="../ink/ink521.xml"/><Relationship Id="rId336" Type="http://schemas.openxmlformats.org/officeDocument/2006/relationships/image" Target="../media/image1398.png"/><Relationship Id="rId543" Type="http://schemas.openxmlformats.org/officeDocument/2006/relationships/customXml" Target="../ink/ink728.xml"/><Relationship Id="rId182" Type="http://schemas.openxmlformats.org/officeDocument/2006/relationships/image" Target="../media/image1321.png"/><Relationship Id="rId403" Type="http://schemas.openxmlformats.org/officeDocument/2006/relationships/customXml" Target="../ink/ink658.xml"/><Relationship Id="rId750" Type="http://schemas.openxmlformats.org/officeDocument/2006/relationships/image" Target="../media/image1601.png"/><Relationship Id="rId848" Type="http://schemas.openxmlformats.org/officeDocument/2006/relationships/image" Target="../media/image1650.png"/><Relationship Id="rId487" Type="http://schemas.openxmlformats.org/officeDocument/2006/relationships/customXml" Target="../ink/ink700.xml"/><Relationship Id="rId610" Type="http://schemas.openxmlformats.org/officeDocument/2006/relationships/image" Target="../media/image1534.png"/><Relationship Id="rId694" Type="http://schemas.openxmlformats.org/officeDocument/2006/relationships/image" Target="../media/image1573.png"/><Relationship Id="rId708" Type="http://schemas.openxmlformats.org/officeDocument/2006/relationships/image" Target="../media/image1580.png"/><Relationship Id="rId347" Type="http://schemas.openxmlformats.org/officeDocument/2006/relationships/customXml" Target="../ink/ink630.xml"/><Relationship Id="rId44" Type="http://schemas.openxmlformats.org/officeDocument/2006/relationships/image" Target="../media/image1132.png"/><Relationship Id="rId554" Type="http://schemas.openxmlformats.org/officeDocument/2006/relationships/image" Target="../media/image1506.png"/><Relationship Id="rId761" Type="http://schemas.openxmlformats.org/officeDocument/2006/relationships/customXml" Target="../ink/ink840.xml"/><Relationship Id="rId193" Type="http://schemas.openxmlformats.org/officeDocument/2006/relationships/customXml" Target="../ink/ink553.xml"/><Relationship Id="rId207" Type="http://schemas.openxmlformats.org/officeDocument/2006/relationships/customXml" Target="../ink/ink560.xml"/><Relationship Id="rId414" Type="http://schemas.openxmlformats.org/officeDocument/2006/relationships/image" Target="../media/image1437.png"/><Relationship Id="rId498" Type="http://schemas.openxmlformats.org/officeDocument/2006/relationships/image" Target="../media/image1479.png"/><Relationship Id="rId621" Type="http://schemas.openxmlformats.org/officeDocument/2006/relationships/customXml" Target="../ink/ink768.xml"/><Relationship Id="rId260" Type="http://schemas.openxmlformats.org/officeDocument/2006/relationships/image" Target="../media/image1360.png"/><Relationship Id="rId719" Type="http://schemas.openxmlformats.org/officeDocument/2006/relationships/customXml" Target="../ink/ink819.xml"/><Relationship Id="rId55" Type="http://schemas.openxmlformats.org/officeDocument/2006/relationships/customXml" Target="../ink/ink484.xml"/><Relationship Id="rId120" Type="http://schemas.openxmlformats.org/officeDocument/2006/relationships/image" Target="../media/image1290.png"/><Relationship Id="rId358" Type="http://schemas.openxmlformats.org/officeDocument/2006/relationships/image" Target="../media/image1409.png"/><Relationship Id="rId565" Type="http://schemas.openxmlformats.org/officeDocument/2006/relationships/customXml" Target="../ink/ink739.xml"/><Relationship Id="rId772" Type="http://schemas.openxmlformats.org/officeDocument/2006/relationships/image" Target="../media/image1612.png"/><Relationship Id="rId218" Type="http://schemas.openxmlformats.org/officeDocument/2006/relationships/image" Target="../media/image1339.png"/><Relationship Id="rId425" Type="http://schemas.openxmlformats.org/officeDocument/2006/relationships/customXml" Target="../ink/ink669.xml"/><Relationship Id="rId632" Type="http://schemas.openxmlformats.org/officeDocument/2006/relationships/image" Target="../media/image1543.png"/><Relationship Id="rId271" Type="http://schemas.openxmlformats.org/officeDocument/2006/relationships/customXml" Target="../ink/ink592.xml"/><Relationship Id="rId66" Type="http://schemas.openxmlformats.org/officeDocument/2006/relationships/image" Target="../media/image1158.png"/><Relationship Id="rId131" Type="http://schemas.openxmlformats.org/officeDocument/2006/relationships/customXml" Target="../ink/ink522.xml"/><Relationship Id="rId369" Type="http://schemas.openxmlformats.org/officeDocument/2006/relationships/customXml" Target="../ink/ink641.xml"/><Relationship Id="rId576" Type="http://schemas.openxmlformats.org/officeDocument/2006/relationships/image" Target="../media/image1517.png"/><Relationship Id="rId783" Type="http://schemas.openxmlformats.org/officeDocument/2006/relationships/customXml" Target="../ink/ink851.xml"/><Relationship Id="rId229" Type="http://schemas.openxmlformats.org/officeDocument/2006/relationships/customXml" Target="../ink/ink571.xml"/><Relationship Id="rId436" Type="http://schemas.openxmlformats.org/officeDocument/2006/relationships/image" Target="../media/image1448.png"/><Relationship Id="rId643" Type="http://schemas.openxmlformats.org/officeDocument/2006/relationships/customXml" Target="../ink/ink781.xml"/><Relationship Id="rId850" Type="http://schemas.openxmlformats.org/officeDocument/2006/relationships/image" Target="../media/image165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6.xml"/><Relationship Id="rId671" Type="http://schemas.openxmlformats.org/officeDocument/2006/relationships/customXml" Target="../ink/ink1223.xml"/><Relationship Id="rId21" Type="http://schemas.openxmlformats.org/officeDocument/2006/relationships/customXml" Target="../ink/ink898.xml"/><Relationship Id="rId324" Type="http://schemas.openxmlformats.org/officeDocument/2006/relationships/image" Target="../media/image168.png"/><Relationship Id="rId531" Type="http://schemas.openxmlformats.org/officeDocument/2006/relationships/customXml" Target="../ink/ink1153.xml"/><Relationship Id="rId629" Type="http://schemas.openxmlformats.org/officeDocument/2006/relationships/customXml" Target="../ink/ink1202.xml"/><Relationship Id="rId170" Type="http://schemas.openxmlformats.org/officeDocument/2006/relationships/image" Target="../media/image91.png"/><Relationship Id="rId268" Type="http://schemas.openxmlformats.org/officeDocument/2006/relationships/image" Target="../media/image140.png"/><Relationship Id="rId475" Type="http://schemas.openxmlformats.org/officeDocument/2006/relationships/customXml" Target="../ink/ink1125.xml"/><Relationship Id="rId682" Type="http://schemas.openxmlformats.org/officeDocument/2006/relationships/image" Target="../media/image347.png"/><Relationship Id="rId32" Type="http://schemas.openxmlformats.org/officeDocument/2006/relationships/image" Target="../media/image20.png"/><Relationship Id="rId128" Type="http://schemas.openxmlformats.org/officeDocument/2006/relationships/image" Target="../media/image68.png"/><Relationship Id="rId335" Type="http://schemas.openxmlformats.org/officeDocument/2006/relationships/customXml" Target="../ink/ink1055.xml"/><Relationship Id="rId542" Type="http://schemas.openxmlformats.org/officeDocument/2006/relationships/image" Target="../media/image277.png"/><Relationship Id="rId181" Type="http://schemas.openxmlformats.org/officeDocument/2006/relationships/customXml" Target="../ink/ink978.xml"/><Relationship Id="rId402" Type="http://schemas.openxmlformats.org/officeDocument/2006/relationships/image" Target="../media/image207.png"/><Relationship Id="rId279" Type="http://schemas.openxmlformats.org/officeDocument/2006/relationships/customXml" Target="../ink/ink1027.xml"/><Relationship Id="rId486" Type="http://schemas.openxmlformats.org/officeDocument/2006/relationships/image" Target="../media/image249.png"/><Relationship Id="rId43" Type="http://schemas.openxmlformats.org/officeDocument/2006/relationships/customXml" Target="../ink/ink909.xml"/><Relationship Id="rId139" Type="http://schemas.openxmlformats.org/officeDocument/2006/relationships/customXml" Target="../ink/ink957.xml"/><Relationship Id="rId346" Type="http://schemas.openxmlformats.org/officeDocument/2006/relationships/image" Target="../media/image179.png"/><Relationship Id="rId553" Type="http://schemas.openxmlformats.org/officeDocument/2006/relationships/customXml" Target="../ink/ink1164.xml"/><Relationship Id="rId192" Type="http://schemas.openxmlformats.org/officeDocument/2006/relationships/image" Target="../media/image102.png"/><Relationship Id="rId206" Type="http://schemas.openxmlformats.org/officeDocument/2006/relationships/image" Target="../media/image109.png"/><Relationship Id="rId413" Type="http://schemas.openxmlformats.org/officeDocument/2006/relationships/customXml" Target="../ink/ink1094.xml"/><Relationship Id="rId497" Type="http://schemas.openxmlformats.org/officeDocument/2006/relationships/customXml" Target="../ink/ink1136.xml"/><Relationship Id="rId620" Type="http://schemas.openxmlformats.org/officeDocument/2006/relationships/image" Target="../media/image316.png"/><Relationship Id="rId357" Type="http://schemas.openxmlformats.org/officeDocument/2006/relationships/customXml" Target="../ink/ink1066.xml"/><Relationship Id="rId54" Type="http://schemas.openxmlformats.org/officeDocument/2006/relationships/image" Target="../media/image31.png"/><Relationship Id="rId217" Type="http://schemas.openxmlformats.org/officeDocument/2006/relationships/customXml" Target="../ink/ink996.xml"/><Relationship Id="rId564" Type="http://schemas.openxmlformats.org/officeDocument/2006/relationships/image" Target="../media/image288.png"/><Relationship Id="rId424" Type="http://schemas.openxmlformats.org/officeDocument/2006/relationships/image" Target="../media/image218.png"/><Relationship Id="rId631" Type="http://schemas.openxmlformats.org/officeDocument/2006/relationships/customXml" Target="../ink/ink1203.xml"/><Relationship Id="rId270" Type="http://schemas.openxmlformats.org/officeDocument/2006/relationships/image" Target="../media/image141.png"/><Relationship Id="rId65" Type="http://schemas.openxmlformats.org/officeDocument/2006/relationships/customXml" Target="../ink/ink920.xml"/><Relationship Id="rId130" Type="http://schemas.openxmlformats.org/officeDocument/2006/relationships/image" Target="../media/image69.png"/><Relationship Id="rId368" Type="http://schemas.openxmlformats.org/officeDocument/2006/relationships/image" Target="../media/image190.png"/><Relationship Id="rId575" Type="http://schemas.openxmlformats.org/officeDocument/2006/relationships/customXml" Target="../ink/ink1175.xml"/><Relationship Id="rId228" Type="http://schemas.openxmlformats.org/officeDocument/2006/relationships/image" Target="../media/image120.png"/><Relationship Id="rId435" Type="http://schemas.openxmlformats.org/officeDocument/2006/relationships/customXml" Target="../ink/ink1105.xml"/><Relationship Id="rId642" Type="http://schemas.openxmlformats.org/officeDocument/2006/relationships/image" Target="../media/image327.png"/><Relationship Id="rId281" Type="http://schemas.openxmlformats.org/officeDocument/2006/relationships/customXml" Target="../ink/ink1028.xml"/><Relationship Id="rId502" Type="http://schemas.openxmlformats.org/officeDocument/2006/relationships/image" Target="../media/image257.png"/><Relationship Id="rId76" Type="http://schemas.openxmlformats.org/officeDocument/2006/relationships/image" Target="../media/image42.png"/><Relationship Id="rId141" Type="http://schemas.openxmlformats.org/officeDocument/2006/relationships/customXml" Target="../ink/ink958.xml"/><Relationship Id="rId379" Type="http://schemas.openxmlformats.org/officeDocument/2006/relationships/customXml" Target="../ink/ink1077.xml"/><Relationship Id="rId586" Type="http://schemas.openxmlformats.org/officeDocument/2006/relationships/image" Target="../media/image299.png"/><Relationship Id="rId7" Type="http://schemas.openxmlformats.org/officeDocument/2006/relationships/customXml" Target="../ink/ink891.xml"/><Relationship Id="rId239" Type="http://schemas.openxmlformats.org/officeDocument/2006/relationships/customXml" Target="../ink/ink1007.xml"/><Relationship Id="rId446" Type="http://schemas.openxmlformats.org/officeDocument/2006/relationships/image" Target="../media/image229.png"/><Relationship Id="rId653" Type="http://schemas.openxmlformats.org/officeDocument/2006/relationships/customXml" Target="../ink/ink1214.xml"/><Relationship Id="rId292" Type="http://schemas.openxmlformats.org/officeDocument/2006/relationships/image" Target="../media/image152.png"/><Relationship Id="rId306" Type="http://schemas.openxmlformats.org/officeDocument/2006/relationships/image" Target="../media/image159.png"/><Relationship Id="rId87" Type="http://schemas.openxmlformats.org/officeDocument/2006/relationships/customXml" Target="../ink/ink931.xml"/><Relationship Id="rId513" Type="http://schemas.openxmlformats.org/officeDocument/2006/relationships/customXml" Target="../ink/ink1144.xml"/><Relationship Id="rId597" Type="http://schemas.openxmlformats.org/officeDocument/2006/relationships/customXml" Target="../ink/ink1186.xml"/><Relationship Id="rId152" Type="http://schemas.openxmlformats.org/officeDocument/2006/relationships/image" Target="../media/image82.png"/><Relationship Id="rId457" Type="http://schemas.openxmlformats.org/officeDocument/2006/relationships/customXml" Target="../ink/ink1116.xml"/><Relationship Id="rId664" Type="http://schemas.openxmlformats.org/officeDocument/2006/relationships/image" Target="../media/image338.png"/><Relationship Id="rId14" Type="http://schemas.openxmlformats.org/officeDocument/2006/relationships/image" Target="../media/image11.png"/><Relationship Id="rId317" Type="http://schemas.openxmlformats.org/officeDocument/2006/relationships/customXml" Target="../ink/ink1046.xml"/><Relationship Id="rId524" Type="http://schemas.openxmlformats.org/officeDocument/2006/relationships/image" Target="../media/image268.png"/><Relationship Id="rId98" Type="http://schemas.openxmlformats.org/officeDocument/2006/relationships/image" Target="../media/image53.png"/><Relationship Id="rId163" Type="http://schemas.openxmlformats.org/officeDocument/2006/relationships/customXml" Target="../ink/ink969.xml"/><Relationship Id="rId370" Type="http://schemas.openxmlformats.org/officeDocument/2006/relationships/image" Target="../media/image191.png"/><Relationship Id="rId230" Type="http://schemas.openxmlformats.org/officeDocument/2006/relationships/image" Target="../media/image121.png"/><Relationship Id="rId468" Type="http://schemas.openxmlformats.org/officeDocument/2006/relationships/image" Target="../media/image240.png"/><Relationship Id="rId675" Type="http://schemas.openxmlformats.org/officeDocument/2006/relationships/customXml" Target="../ink/ink1225.xml"/><Relationship Id="rId25" Type="http://schemas.openxmlformats.org/officeDocument/2006/relationships/customXml" Target="../ink/ink900.xml"/><Relationship Id="rId328" Type="http://schemas.openxmlformats.org/officeDocument/2006/relationships/image" Target="../media/image170.png"/><Relationship Id="rId535" Type="http://schemas.openxmlformats.org/officeDocument/2006/relationships/customXml" Target="../ink/ink1155.xml"/><Relationship Id="rId174" Type="http://schemas.openxmlformats.org/officeDocument/2006/relationships/image" Target="../media/image93.png"/><Relationship Id="rId381" Type="http://schemas.openxmlformats.org/officeDocument/2006/relationships/customXml" Target="../ink/ink1078.xml"/><Relationship Id="rId602" Type="http://schemas.openxmlformats.org/officeDocument/2006/relationships/image" Target="../media/image307.png"/><Relationship Id="rId241" Type="http://schemas.openxmlformats.org/officeDocument/2006/relationships/customXml" Target="../ink/ink1008.xml"/><Relationship Id="rId479" Type="http://schemas.openxmlformats.org/officeDocument/2006/relationships/customXml" Target="../ink/ink1127.xml"/><Relationship Id="rId686" Type="http://schemas.openxmlformats.org/officeDocument/2006/relationships/image" Target="../media/image349.png"/><Relationship Id="rId36" Type="http://schemas.openxmlformats.org/officeDocument/2006/relationships/image" Target="../media/image22.png"/><Relationship Id="rId339" Type="http://schemas.openxmlformats.org/officeDocument/2006/relationships/customXml" Target="../ink/ink1057.xml"/><Relationship Id="rId546" Type="http://schemas.openxmlformats.org/officeDocument/2006/relationships/image" Target="../media/image279.png"/><Relationship Id="rId101" Type="http://schemas.openxmlformats.org/officeDocument/2006/relationships/customXml" Target="../ink/ink938.xml"/><Relationship Id="rId185" Type="http://schemas.openxmlformats.org/officeDocument/2006/relationships/customXml" Target="../ink/ink980.xml"/><Relationship Id="rId406" Type="http://schemas.openxmlformats.org/officeDocument/2006/relationships/image" Target="../media/image209.png"/><Relationship Id="rId392" Type="http://schemas.openxmlformats.org/officeDocument/2006/relationships/image" Target="../media/image202.png"/><Relationship Id="rId613" Type="http://schemas.openxmlformats.org/officeDocument/2006/relationships/customXml" Target="../ink/ink1194.xml"/><Relationship Id="rId252" Type="http://schemas.openxmlformats.org/officeDocument/2006/relationships/image" Target="../media/image132.png"/><Relationship Id="rId47" Type="http://schemas.openxmlformats.org/officeDocument/2006/relationships/customXml" Target="../ink/ink911.xml"/><Relationship Id="rId112" Type="http://schemas.openxmlformats.org/officeDocument/2006/relationships/image" Target="../media/image60.png"/><Relationship Id="rId557" Type="http://schemas.openxmlformats.org/officeDocument/2006/relationships/customXml" Target="../ink/ink1166.xml"/><Relationship Id="rId196" Type="http://schemas.openxmlformats.org/officeDocument/2006/relationships/image" Target="../media/image104.png"/><Relationship Id="rId417" Type="http://schemas.openxmlformats.org/officeDocument/2006/relationships/customXml" Target="../ink/ink1096.xml"/><Relationship Id="rId624" Type="http://schemas.openxmlformats.org/officeDocument/2006/relationships/image" Target="../media/image318.png"/><Relationship Id="rId263" Type="http://schemas.openxmlformats.org/officeDocument/2006/relationships/customXml" Target="../ink/ink1019.xml"/><Relationship Id="rId470" Type="http://schemas.openxmlformats.org/officeDocument/2006/relationships/image" Target="../media/image241.png"/><Relationship Id="rId58" Type="http://schemas.openxmlformats.org/officeDocument/2006/relationships/image" Target="../media/image33.png"/><Relationship Id="rId123" Type="http://schemas.openxmlformats.org/officeDocument/2006/relationships/customXml" Target="../ink/ink949.xml"/><Relationship Id="rId330" Type="http://schemas.openxmlformats.org/officeDocument/2006/relationships/image" Target="../media/image171.png"/><Relationship Id="rId568" Type="http://schemas.openxmlformats.org/officeDocument/2006/relationships/image" Target="../media/image290.png"/><Relationship Id="rId428" Type="http://schemas.openxmlformats.org/officeDocument/2006/relationships/image" Target="../media/image220.png"/><Relationship Id="rId635" Type="http://schemas.openxmlformats.org/officeDocument/2006/relationships/customXml" Target="../ink/ink1205.xml"/><Relationship Id="rId274" Type="http://schemas.openxmlformats.org/officeDocument/2006/relationships/image" Target="../media/image143.png"/><Relationship Id="rId481" Type="http://schemas.openxmlformats.org/officeDocument/2006/relationships/customXml" Target="../ink/ink1128.xml"/><Relationship Id="rId69" Type="http://schemas.openxmlformats.org/officeDocument/2006/relationships/customXml" Target="../ink/ink922.xml"/><Relationship Id="rId134" Type="http://schemas.openxmlformats.org/officeDocument/2006/relationships/image" Target="../media/image71.png"/><Relationship Id="rId579" Type="http://schemas.openxmlformats.org/officeDocument/2006/relationships/customXml" Target="../ink/ink1177.xml"/><Relationship Id="rId341" Type="http://schemas.openxmlformats.org/officeDocument/2006/relationships/customXml" Target="../ink/ink1058.xml"/><Relationship Id="rId439" Type="http://schemas.openxmlformats.org/officeDocument/2006/relationships/customXml" Target="../ink/ink1107.xml"/><Relationship Id="rId646" Type="http://schemas.openxmlformats.org/officeDocument/2006/relationships/image" Target="../media/image329.png"/><Relationship Id="rId201" Type="http://schemas.openxmlformats.org/officeDocument/2006/relationships/customXml" Target="../ink/ink988.xml"/><Relationship Id="rId285" Type="http://schemas.openxmlformats.org/officeDocument/2006/relationships/customXml" Target="../ink/ink1030.xml"/><Relationship Id="rId506" Type="http://schemas.openxmlformats.org/officeDocument/2006/relationships/image" Target="../media/image259.png"/><Relationship Id="rId492" Type="http://schemas.openxmlformats.org/officeDocument/2006/relationships/image" Target="../media/image252.png"/><Relationship Id="rId145" Type="http://schemas.openxmlformats.org/officeDocument/2006/relationships/customXml" Target="../ink/ink960.xml"/><Relationship Id="rId352" Type="http://schemas.openxmlformats.org/officeDocument/2006/relationships/image" Target="../media/image182.png"/><Relationship Id="rId212" Type="http://schemas.openxmlformats.org/officeDocument/2006/relationships/image" Target="../media/image112.png"/><Relationship Id="rId254" Type="http://schemas.openxmlformats.org/officeDocument/2006/relationships/image" Target="../media/image133.png"/><Relationship Id="rId657" Type="http://schemas.openxmlformats.org/officeDocument/2006/relationships/customXml" Target="../ink/ink1216.xml"/><Relationship Id="rId49" Type="http://schemas.openxmlformats.org/officeDocument/2006/relationships/customXml" Target="../ink/ink912.xml"/><Relationship Id="rId114" Type="http://schemas.openxmlformats.org/officeDocument/2006/relationships/image" Target="../media/image61.png"/><Relationship Id="rId296" Type="http://schemas.openxmlformats.org/officeDocument/2006/relationships/image" Target="../media/image154.png"/><Relationship Id="rId461" Type="http://schemas.openxmlformats.org/officeDocument/2006/relationships/customXml" Target="../ink/ink1118.xml"/><Relationship Id="rId517" Type="http://schemas.openxmlformats.org/officeDocument/2006/relationships/customXml" Target="../ink/ink1146.xml"/><Relationship Id="rId559" Type="http://schemas.openxmlformats.org/officeDocument/2006/relationships/customXml" Target="../ink/ink1167.xml"/><Relationship Id="rId60" Type="http://schemas.openxmlformats.org/officeDocument/2006/relationships/image" Target="../media/image34.png"/><Relationship Id="rId156" Type="http://schemas.openxmlformats.org/officeDocument/2006/relationships/image" Target="../media/image84.png"/><Relationship Id="rId198" Type="http://schemas.openxmlformats.org/officeDocument/2006/relationships/image" Target="../media/image105.png"/><Relationship Id="rId321" Type="http://schemas.openxmlformats.org/officeDocument/2006/relationships/customXml" Target="../ink/ink1048.xml"/><Relationship Id="rId363" Type="http://schemas.openxmlformats.org/officeDocument/2006/relationships/customXml" Target="../ink/ink1069.xml"/><Relationship Id="rId419" Type="http://schemas.openxmlformats.org/officeDocument/2006/relationships/customXml" Target="../ink/ink1097.xml"/><Relationship Id="rId570" Type="http://schemas.openxmlformats.org/officeDocument/2006/relationships/image" Target="../media/image291.png"/><Relationship Id="rId626" Type="http://schemas.openxmlformats.org/officeDocument/2006/relationships/image" Target="../media/image319.png"/><Relationship Id="rId223" Type="http://schemas.openxmlformats.org/officeDocument/2006/relationships/customXml" Target="../ink/ink999.xml"/><Relationship Id="rId430" Type="http://schemas.openxmlformats.org/officeDocument/2006/relationships/image" Target="../media/image221.png"/><Relationship Id="rId668" Type="http://schemas.openxmlformats.org/officeDocument/2006/relationships/image" Target="../media/image340.png"/><Relationship Id="rId18" Type="http://schemas.openxmlformats.org/officeDocument/2006/relationships/image" Target="../media/image13.png"/><Relationship Id="rId265" Type="http://schemas.openxmlformats.org/officeDocument/2006/relationships/customXml" Target="../ink/ink1020.xml"/><Relationship Id="rId472" Type="http://schemas.openxmlformats.org/officeDocument/2006/relationships/image" Target="../media/image242.png"/><Relationship Id="rId528" Type="http://schemas.openxmlformats.org/officeDocument/2006/relationships/image" Target="../media/image270.png"/><Relationship Id="rId125" Type="http://schemas.openxmlformats.org/officeDocument/2006/relationships/customXml" Target="../ink/ink950.xml"/><Relationship Id="rId167" Type="http://schemas.openxmlformats.org/officeDocument/2006/relationships/customXml" Target="../ink/ink971.xml"/><Relationship Id="rId332" Type="http://schemas.openxmlformats.org/officeDocument/2006/relationships/image" Target="../media/image172.png"/><Relationship Id="rId374" Type="http://schemas.openxmlformats.org/officeDocument/2006/relationships/image" Target="../media/image193.png"/><Relationship Id="rId581" Type="http://schemas.openxmlformats.org/officeDocument/2006/relationships/customXml" Target="../ink/ink1178.xml"/><Relationship Id="rId71" Type="http://schemas.openxmlformats.org/officeDocument/2006/relationships/customXml" Target="../ink/ink923.xml"/><Relationship Id="rId234" Type="http://schemas.openxmlformats.org/officeDocument/2006/relationships/image" Target="../media/image123.png"/><Relationship Id="rId637" Type="http://schemas.openxmlformats.org/officeDocument/2006/relationships/customXml" Target="../ink/ink1206.xml"/><Relationship Id="rId679" Type="http://schemas.openxmlformats.org/officeDocument/2006/relationships/customXml" Target="../ink/ink1227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902.xml"/><Relationship Id="rId276" Type="http://schemas.openxmlformats.org/officeDocument/2006/relationships/image" Target="../media/image144.png"/><Relationship Id="rId441" Type="http://schemas.openxmlformats.org/officeDocument/2006/relationships/customXml" Target="../ink/ink1108.xml"/><Relationship Id="rId483" Type="http://schemas.openxmlformats.org/officeDocument/2006/relationships/customXml" Target="../ink/ink1129.xml"/><Relationship Id="rId539" Type="http://schemas.openxmlformats.org/officeDocument/2006/relationships/customXml" Target="../ink/ink1157.xml"/><Relationship Id="rId40" Type="http://schemas.openxmlformats.org/officeDocument/2006/relationships/image" Target="../media/image24.png"/><Relationship Id="rId136" Type="http://schemas.openxmlformats.org/officeDocument/2006/relationships/image" Target="../media/image73.png"/><Relationship Id="rId178" Type="http://schemas.openxmlformats.org/officeDocument/2006/relationships/image" Target="../media/image95.png"/><Relationship Id="rId301" Type="http://schemas.openxmlformats.org/officeDocument/2006/relationships/customXml" Target="../ink/ink1038.xml"/><Relationship Id="rId343" Type="http://schemas.openxmlformats.org/officeDocument/2006/relationships/customXml" Target="../ink/ink1059.xml"/><Relationship Id="rId550" Type="http://schemas.openxmlformats.org/officeDocument/2006/relationships/image" Target="../media/image281.png"/><Relationship Id="rId82" Type="http://schemas.openxmlformats.org/officeDocument/2006/relationships/image" Target="../media/image45.png"/><Relationship Id="rId203" Type="http://schemas.openxmlformats.org/officeDocument/2006/relationships/customXml" Target="../ink/ink989.xml"/><Relationship Id="rId385" Type="http://schemas.openxmlformats.org/officeDocument/2006/relationships/customXml" Target="../ink/ink1080.xml"/><Relationship Id="rId592" Type="http://schemas.openxmlformats.org/officeDocument/2006/relationships/image" Target="../media/image302.png"/><Relationship Id="rId606" Type="http://schemas.openxmlformats.org/officeDocument/2006/relationships/image" Target="../media/image309.png"/><Relationship Id="rId648" Type="http://schemas.openxmlformats.org/officeDocument/2006/relationships/image" Target="../media/image330.png"/><Relationship Id="rId245" Type="http://schemas.openxmlformats.org/officeDocument/2006/relationships/customXml" Target="../ink/ink1010.xml"/><Relationship Id="rId287" Type="http://schemas.openxmlformats.org/officeDocument/2006/relationships/customXml" Target="../ink/ink1031.xml"/><Relationship Id="rId410" Type="http://schemas.openxmlformats.org/officeDocument/2006/relationships/image" Target="../media/image211.png"/><Relationship Id="rId452" Type="http://schemas.openxmlformats.org/officeDocument/2006/relationships/image" Target="../media/image232.png"/><Relationship Id="rId494" Type="http://schemas.openxmlformats.org/officeDocument/2006/relationships/image" Target="../media/image253.png"/><Relationship Id="rId508" Type="http://schemas.openxmlformats.org/officeDocument/2006/relationships/image" Target="../media/image260.png"/><Relationship Id="rId105" Type="http://schemas.openxmlformats.org/officeDocument/2006/relationships/customXml" Target="../ink/ink940.xml"/><Relationship Id="rId147" Type="http://schemas.openxmlformats.org/officeDocument/2006/relationships/customXml" Target="../ink/ink961.xml"/><Relationship Id="rId312" Type="http://schemas.openxmlformats.org/officeDocument/2006/relationships/image" Target="../media/image162.png"/><Relationship Id="rId354" Type="http://schemas.openxmlformats.org/officeDocument/2006/relationships/image" Target="../media/image183.png"/><Relationship Id="rId51" Type="http://schemas.openxmlformats.org/officeDocument/2006/relationships/customXml" Target="../ink/ink913.xml"/><Relationship Id="rId93" Type="http://schemas.openxmlformats.org/officeDocument/2006/relationships/customXml" Target="../ink/ink934.xml"/><Relationship Id="rId189" Type="http://schemas.openxmlformats.org/officeDocument/2006/relationships/customXml" Target="../ink/ink982.xml"/><Relationship Id="rId396" Type="http://schemas.openxmlformats.org/officeDocument/2006/relationships/image" Target="../media/image204.png"/><Relationship Id="rId561" Type="http://schemas.openxmlformats.org/officeDocument/2006/relationships/customXml" Target="../ink/ink1168.xml"/><Relationship Id="rId617" Type="http://schemas.openxmlformats.org/officeDocument/2006/relationships/customXml" Target="../ink/ink1196.xml"/><Relationship Id="rId659" Type="http://schemas.openxmlformats.org/officeDocument/2006/relationships/customXml" Target="../ink/ink1217.xml"/><Relationship Id="rId214" Type="http://schemas.openxmlformats.org/officeDocument/2006/relationships/image" Target="../media/image113.png"/><Relationship Id="rId256" Type="http://schemas.openxmlformats.org/officeDocument/2006/relationships/image" Target="../media/image134.png"/><Relationship Id="rId298" Type="http://schemas.openxmlformats.org/officeDocument/2006/relationships/image" Target="../media/image155.png"/><Relationship Id="rId421" Type="http://schemas.openxmlformats.org/officeDocument/2006/relationships/customXml" Target="../ink/ink1098.xml"/><Relationship Id="rId463" Type="http://schemas.openxmlformats.org/officeDocument/2006/relationships/customXml" Target="../ink/ink1119.xml"/><Relationship Id="rId519" Type="http://schemas.openxmlformats.org/officeDocument/2006/relationships/customXml" Target="../ink/ink1147.xml"/><Relationship Id="rId670" Type="http://schemas.openxmlformats.org/officeDocument/2006/relationships/image" Target="../media/image341.png"/><Relationship Id="rId116" Type="http://schemas.openxmlformats.org/officeDocument/2006/relationships/image" Target="../media/image62.png"/><Relationship Id="rId158" Type="http://schemas.openxmlformats.org/officeDocument/2006/relationships/image" Target="../media/image85.png"/><Relationship Id="rId323" Type="http://schemas.openxmlformats.org/officeDocument/2006/relationships/customXml" Target="../ink/ink1049.xml"/><Relationship Id="rId530" Type="http://schemas.openxmlformats.org/officeDocument/2006/relationships/image" Target="../media/image271.png"/><Relationship Id="rId20" Type="http://schemas.openxmlformats.org/officeDocument/2006/relationships/image" Target="../media/image14.png"/><Relationship Id="rId62" Type="http://schemas.openxmlformats.org/officeDocument/2006/relationships/image" Target="../media/image35.png"/><Relationship Id="rId365" Type="http://schemas.openxmlformats.org/officeDocument/2006/relationships/customXml" Target="../ink/ink1070.xml"/><Relationship Id="rId572" Type="http://schemas.openxmlformats.org/officeDocument/2006/relationships/image" Target="../media/image292.png"/><Relationship Id="rId628" Type="http://schemas.openxmlformats.org/officeDocument/2006/relationships/image" Target="../media/image320.png"/><Relationship Id="rId225" Type="http://schemas.openxmlformats.org/officeDocument/2006/relationships/customXml" Target="../ink/ink1000.xml"/><Relationship Id="rId267" Type="http://schemas.openxmlformats.org/officeDocument/2006/relationships/customXml" Target="../ink/ink1021.xml"/><Relationship Id="rId432" Type="http://schemas.openxmlformats.org/officeDocument/2006/relationships/image" Target="../media/image222.png"/><Relationship Id="rId474" Type="http://schemas.openxmlformats.org/officeDocument/2006/relationships/image" Target="../media/image243.png"/><Relationship Id="rId127" Type="http://schemas.openxmlformats.org/officeDocument/2006/relationships/customXml" Target="../ink/ink951.xml"/><Relationship Id="rId681" Type="http://schemas.openxmlformats.org/officeDocument/2006/relationships/customXml" Target="../ink/ink1228.xml"/><Relationship Id="rId31" Type="http://schemas.openxmlformats.org/officeDocument/2006/relationships/customXml" Target="../ink/ink903.xml"/><Relationship Id="rId73" Type="http://schemas.openxmlformats.org/officeDocument/2006/relationships/customXml" Target="../ink/ink924.xml"/><Relationship Id="rId169" Type="http://schemas.openxmlformats.org/officeDocument/2006/relationships/customXml" Target="../ink/ink972.xml"/><Relationship Id="rId334" Type="http://schemas.openxmlformats.org/officeDocument/2006/relationships/image" Target="../media/image173.png"/><Relationship Id="rId376" Type="http://schemas.openxmlformats.org/officeDocument/2006/relationships/image" Target="../media/image194.png"/><Relationship Id="rId541" Type="http://schemas.openxmlformats.org/officeDocument/2006/relationships/customXml" Target="../ink/ink1158.xml"/><Relationship Id="rId583" Type="http://schemas.openxmlformats.org/officeDocument/2006/relationships/customXml" Target="../ink/ink1179.xml"/><Relationship Id="rId639" Type="http://schemas.openxmlformats.org/officeDocument/2006/relationships/customXml" Target="../ink/ink1207.xml"/><Relationship Id="rId4" Type="http://schemas.openxmlformats.org/officeDocument/2006/relationships/image" Target="../media/image6.png"/><Relationship Id="rId180" Type="http://schemas.openxmlformats.org/officeDocument/2006/relationships/image" Target="../media/image96.png"/><Relationship Id="rId236" Type="http://schemas.openxmlformats.org/officeDocument/2006/relationships/image" Target="../media/image124.png"/><Relationship Id="rId278" Type="http://schemas.openxmlformats.org/officeDocument/2006/relationships/image" Target="../media/image145.png"/><Relationship Id="rId401" Type="http://schemas.openxmlformats.org/officeDocument/2006/relationships/customXml" Target="../ink/ink1088.xml"/><Relationship Id="rId443" Type="http://schemas.openxmlformats.org/officeDocument/2006/relationships/customXml" Target="../ink/ink1109.xml"/><Relationship Id="rId650" Type="http://schemas.openxmlformats.org/officeDocument/2006/relationships/image" Target="../media/image331.png"/><Relationship Id="rId303" Type="http://schemas.openxmlformats.org/officeDocument/2006/relationships/customXml" Target="../ink/ink1039.xml"/><Relationship Id="rId485" Type="http://schemas.openxmlformats.org/officeDocument/2006/relationships/customXml" Target="../ink/ink1130.xml"/><Relationship Id="rId42" Type="http://schemas.openxmlformats.org/officeDocument/2006/relationships/image" Target="../media/image25.png"/><Relationship Id="rId84" Type="http://schemas.openxmlformats.org/officeDocument/2006/relationships/image" Target="../media/image46.png"/><Relationship Id="rId138" Type="http://schemas.openxmlformats.org/officeDocument/2006/relationships/image" Target="../media/image74.png"/><Relationship Id="rId345" Type="http://schemas.openxmlformats.org/officeDocument/2006/relationships/customXml" Target="../ink/ink1060.xml"/><Relationship Id="rId387" Type="http://schemas.openxmlformats.org/officeDocument/2006/relationships/customXml" Target="../ink/ink1081.xml"/><Relationship Id="rId510" Type="http://schemas.openxmlformats.org/officeDocument/2006/relationships/image" Target="../media/image261.png"/><Relationship Id="rId552" Type="http://schemas.openxmlformats.org/officeDocument/2006/relationships/image" Target="../media/image282.png"/><Relationship Id="rId594" Type="http://schemas.openxmlformats.org/officeDocument/2006/relationships/image" Target="../media/image303.png"/><Relationship Id="rId608" Type="http://schemas.openxmlformats.org/officeDocument/2006/relationships/image" Target="../media/image310.png"/><Relationship Id="rId191" Type="http://schemas.openxmlformats.org/officeDocument/2006/relationships/customXml" Target="../ink/ink983.xml"/><Relationship Id="rId205" Type="http://schemas.openxmlformats.org/officeDocument/2006/relationships/customXml" Target="../ink/ink990.xml"/><Relationship Id="rId247" Type="http://schemas.openxmlformats.org/officeDocument/2006/relationships/customXml" Target="../ink/ink1011.xml"/><Relationship Id="rId412" Type="http://schemas.openxmlformats.org/officeDocument/2006/relationships/image" Target="../media/image212.png"/><Relationship Id="rId107" Type="http://schemas.openxmlformats.org/officeDocument/2006/relationships/customXml" Target="../ink/ink941.xml"/><Relationship Id="rId289" Type="http://schemas.openxmlformats.org/officeDocument/2006/relationships/customXml" Target="../ink/ink1032.xml"/><Relationship Id="rId454" Type="http://schemas.openxmlformats.org/officeDocument/2006/relationships/image" Target="../media/image233.png"/><Relationship Id="rId496" Type="http://schemas.openxmlformats.org/officeDocument/2006/relationships/image" Target="../media/image254.png"/><Relationship Id="rId661" Type="http://schemas.openxmlformats.org/officeDocument/2006/relationships/customXml" Target="../ink/ink1218.xml"/><Relationship Id="rId11" Type="http://schemas.openxmlformats.org/officeDocument/2006/relationships/customXml" Target="../ink/ink893.xml"/><Relationship Id="rId53" Type="http://schemas.openxmlformats.org/officeDocument/2006/relationships/customXml" Target="../ink/ink914.xml"/><Relationship Id="rId149" Type="http://schemas.openxmlformats.org/officeDocument/2006/relationships/customXml" Target="../ink/ink962.xml"/><Relationship Id="rId314" Type="http://schemas.openxmlformats.org/officeDocument/2006/relationships/image" Target="../media/image163.png"/><Relationship Id="rId356" Type="http://schemas.openxmlformats.org/officeDocument/2006/relationships/image" Target="../media/image184.png"/><Relationship Id="rId398" Type="http://schemas.openxmlformats.org/officeDocument/2006/relationships/image" Target="../media/image205.png"/><Relationship Id="rId521" Type="http://schemas.openxmlformats.org/officeDocument/2006/relationships/customXml" Target="../ink/ink1148.xml"/><Relationship Id="rId563" Type="http://schemas.openxmlformats.org/officeDocument/2006/relationships/customXml" Target="../ink/ink1169.xml"/><Relationship Id="rId619" Type="http://schemas.openxmlformats.org/officeDocument/2006/relationships/customXml" Target="../ink/ink1197.xml"/><Relationship Id="rId95" Type="http://schemas.openxmlformats.org/officeDocument/2006/relationships/customXml" Target="../ink/ink935.xml"/><Relationship Id="rId160" Type="http://schemas.openxmlformats.org/officeDocument/2006/relationships/image" Target="../media/image86.png"/><Relationship Id="rId216" Type="http://schemas.openxmlformats.org/officeDocument/2006/relationships/image" Target="../media/image114.png"/><Relationship Id="rId423" Type="http://schemas.openxmlformats.org/officeDocument/2006/relationships/customXml" Target="../ink/ink1099.xml"/><Relationship Id="rId258" Type="http://schemas.openxmlformats.org/officeDocument/2006/relationships/image" Target="../media/image135.png"/><Relationship Id="rId465" Type="http://schemas.openxmlformats.org/officeDocument/2006/relationships/customXml" Target="../ink/ink1120.xml"/><Relationship Id="rId630" Type="http://schemas.openxmlformats.org/officeDocument/2006/relationships/image" Target="../media/image321.png"/><Relationship Id="rId672" Type="http://schemas.openxmlformats.org/officeDocument/2006/relationships/image" Target="../media/image342.png"/><Relationship Id="rId22" Type="http://schemas.openxmlformats.org/officeDocument/2006/relationships/image" Target="../media/image15.png"/><Relationship Id="rId64" Type="http://schemas.openxmlformats.org/officeDocument/2006/relationships/image" Target="../media/image36.png"/><Relationship Id="rId118" Type="http://schemas.openxmlformats.org/officeDocument/2006/relationships/image" Target="../media/image63.png"/><Relationship Id="rId325" Type="http://schemas.openxmlformats.org/officeDocument/2006/relationships/customXml" Target="../ink/ink1050.xml"/><Relationship Id="rId367" Type="http://schemas.openxmlformats.org/officeDocument/2006/relationships/customXml" Target="../ink/ink1071.xml"/><Relationship Id="rId532" Type="http://schemas.openxmlformats.org/officeDocument/2006/relationships/image" Target="../media/image272.png"/><Relationship Id="rId574" Type="http://schemas.openxmlformats.org/officeDocument/2006/relationships/image" Target="../media/image293.png"/><Relationship Id="rId171" Type="http://schemas.openxmlformats.org/officeDocument/2006/relationships/customXml" Target="../ink/ink973.xml"/><Relationship Id="rId227" Type="http://schemas.openxmlformats.org/officeDocument/2006/relationships/customXml" Target="../ink/ink1001.xml"/><Relationship Id="rId269" Type="http://schemas.openxmlformats.org/officeDocument/2006/relationships/customXml" Target="../ink/ink1022.xml"/><Relationship Id="rId434" Type="http://schemas.openxmlformats.org/officeDocument/2006/relationships/image" Target="../media/image223.png"/><Relationship Id="rId476" Type="http://schemas.openxmlformats.org/officeDocument/2006/relationships/image" Target="../media/image244.png"/><Relationship Id="rId641" Type="http://schemas.openxmlformats.org/officeDocument/2006/relationships/customXml" Target="../ink/ink1208.xml"/><Relationship Id="rId683" Type="http://schemas.openxmlformats.org/officeDocument/2006/relationships/customXml" Target="../ink/ink1229.xml"/><Relationship Id="rId33" Type="http://schemas.openxmlformats.org/officeDocument/2006/relationships/customXml" Target="../ink/ink904.xml"/><Relationship Id="rId129" Type="http://schemas.openxmlformats.org/officeDocument/2006/relationships/customXml" Target="../ink/ink952.xml"/><Relationship Id="rId280" Type="http://schemas.openxmlformats.org/officeDocument/2006/relationships/image" Target="../media/image146.png"/><Relationship Id="rId336" Type="http://schemas.openxmlformats.org/officeDocument/2006/relationships/image" Target="../media/image174.png"/><Relationship Id="rId501" Type="http://schemas.openxmlformats.org/officeDocument/2006/relationships/customXml" Target="../ink/ink1138.xml"/><Relationship Id="rId543" Type="http://schemas.openxmlformats.org/officeDocument/2006/relationships/customXml" Target="../ink/ink1159.xml"/><Relationship Id="rId75" Type="http://schemas.openxmlformats.org/officeDocument/2006/relationships/customXml" Target="../ink/ink925.xml"/><Relationship Id="rId140" Type="http://schemas.openxmlformats.org/officeDocument/2006/relationships/image" Target="../media/image75.png"/><Relationship Id="rId182" Type="http://schemas.openxmlformats.org/officeDocument/2006/relationships/image" Target="../media/image97.png"/><Relationship Id="rId378" Type="http://schemas.openxmlformats.org/officeDocument/2006/relationships/image" Target="../media/image195.png"/><Relationship Id="rId403" Type="http://schemas.openxmlformats.org/officeDocument/2006/relationships/customXml" Target="../ink/ink1089.xml"/><Relationship Id="rId585" Type="http://schemas.openxmlformats.org/officeDocument/2006/relationships/customXml" Target="../ink/ink1180.xml"/><Relationship Id="rId6" Type="http://schemas.openxmlformats.org/officeDocument/2006/relationships/image" Target="../media/image7.png"/><Relationship Id="rId238" Type="http://schemas.openxmlformats.org/officeDocument/2006/relationships/image" Target="../media/image125.png"/><Relationship Id="rId445" Type="http://schemas.openxmlformats.org/officeDocument/2006/relationships/customXml" Target="../ink/ink1110.xml"/><Relationship Id="rId487" Type="http://schemas.openxmlformats.org/officeDocument/2006/relationships/customXml" Target="../ink/ink1131.xml"/><Relationship Id="rId610" Type="http://schemas.openxmlformats.org/officeDocument/2006/relationships/image" Target="../media/image311.png"/><Relationship Id="rId652" Type="http://schemas.openxmlformats.org/officeDocument/2006/relationships/image" Target="../media/image332.png"/><Relationship Id="rId291" Type="http://schemas.openxmlformats.org/officeDocument/2006/relationships/customXml" Target="../ink/ink1033.xml"/><Relationship Id="rId305" Type="http://schemas.openxmlformats.org/officeDocument/2006/relationships/customXml" Target="../ink/ink1040.xml"/><Relationship Id="rId347" Type="http://schemas.openxmlformats.org/officeDocument/2006/relationships/customXml" Target="../ink/ink1061.xml"/><Relationship Id="rId512" Type="http://schemas.openxmlformats.org/officeDocument/2006/relationships/image" Target="../media/image262.png"/><Relationship Id="rId44" Type="http://schemas.openxmlformats.org/officeDocument/2006/relationships/image" Target="../media/image26.png"/><Relationship Id="rId86" Type="http://schemas.openxmlformats.org/officeDocument/2006/relationships/image" Target="../media/image47.png"/><Relationship Id="rId151" Type="http://schemas.openxmlformats.org/officeDocument/2006/relationships/customXml" Target="../ink/ink963.xml"/><Relationship Id="rId389" Type="http://schemas.openxmlformats.org/officeDocument/2006/relationships/customXml" Target="../ink/ink1082.xml"/><Relationship Id="rId554" Type="http://schemas.openxmlformats.org/officeDocument/2006/relationships/image" Target="../media/image283.png"/><Relationship Id="rId596" Type="http://schemas.openxmlformats.org/officeDocument/2006/relationships/image" Target="../media/image304.png"/><Relationship Id="rId193" Type="http://schemas.openxmlformats.org/officeDocument/2006/relationships/customXml" Target="../ink/ink984.xml"/><Relationship Id="rId207" Type="http://schemas.openxmlformats.org/officeDocument/2006/relationships/customXml" Target="../ink/ink991.xml"/><Relationship Id="rId249" Type="http://schemas.openxmlformats.org/officeDocument/2006/relationships/customXml" Target="../ink/ink1012.xml"/><Relationship Id="rId414" Type="http://schemas.openxmlformats.org/officeDocument/2006/relationships/image" Target="../media/image213.png"/><Relationship Id="rId456" Type="http://schemas.openxmlformats.org/officeDocument/2006/relationships/image" Target="../media/image234.png"/><Relationship Id="rId498" Type="http://schemas.openxmlformats.org/officeDocument/2006/relationships/image" Target="../media/image255.png"/><Relationship Id="rId621" Type="http://schemas.openxmlformats.org/officeDocument/2006/relationships/customXml" Target="../ink/ink1198.xml"/><Relationship Id="rId663" Type="http://schemas.openxmlformats.org/officeDocument/2006/relationships/customXml" Target="../ink/ink1219.xml"/><Relationship Id="rId13" Type="http://schemas.openxmlformats.org/officeDocument/2006/relationships/customXml" Target="../ink/ink894.xml"/><Relationship Id="rId109" Type="http://schemas.openxmlformats.org/officeDocument/2006/relationships/customXml" Target="../ink/ink942.xml"/><Relationship Id="rId260" Type="http://schemas.openxmlformats.org/officeDocument/2006/relationships/image" Target="../media/image136.png"/><Relationship Id="rId316" Type="http://schemas.openxmlformats.org/officeDocument/2006/relationships/image" Target="../media/image164.png"/><Relationship Id="rId523" Type="http://schemas.openxmlformats.org/officeDocument/2006/relationships/customXml" Target="../ink/ink1149.xml"/><Relationship Id="rId55" Type="http://schemas.openxmlformats.org/officeDocument/2006/relationships/customXml" Target="../ink/ink915.xml"/><Relationship Id="rId97" Type="http://schemas.openxmlformats.org/officeDocument/2006/relationships/customXml" Target="../ink/ink936.xml"/><Relationship Id="rId120" Type="http://schemas.openxmlformats.org/officeDocument/2006/relationships/image" Target="../media/image64.png"/><Relationship Id="rId358" Type="http://schemas.openxmlformats.org/officeDocument/2006/relationships/image" Target="../media/image185.png"/><Relationship Id="rId565" Type="http://schemas.openxmlformats.org/officeDocument/2006/relationships/customXml" Target="../ink/ink1170.xml"/><Relationship Id="rId162" Type="http://schemas.openxmlformats.org/officeDocument/2006/relationships/image" Target="../media/image87.png"/><Relationship Id="rId218" Type="http://schemas.openxmlformats.org/officeDocument/2006/relationships/image" Target="../media/image115.png"/><Relationship Id="rId425" Type="http://schemas.openxmlformats.org/officeDocument/2006/relationships/customXml" Target="../ink/ink1100.xml"/><Relationship Id="rId467" Type="http://schemas.openxmlformats.org/officeDocument/2006/relationships/customXml" Target="../ink/ink1121.xml"/><Relationship Id="rId632" Type="http://schemas.openxmlformats.org/officeDocument/2006/relationships/image" Target="../media/image322.png"/><Relationship Id="rId271" Type="http://schemas.openxmlformats.org/officeDocument/2006/relationships/customXml" Target="../ink/ink1023.xml"/><Relationship Id="rId674" Type="http://schemas.openxmlformats.org/officeDocument/2006/relationships/image" Target="../media/image343.png"/><Relationship Id="rId24" Type="http://schemas.openxmlformats.org/officeDocument/2006/relationships/image" Target="../media/image16.png"/><Relationship Id="rId66" Type="http://schemas.openxmlformats.org/officeDocument/2006/relationships/image" Target="../media/image37.png"/><Relationship Id="rId131" Type="http://schemas.openxmlformats.org/officeDocument/2006/relationships/customXml" Target="../ink/ink953.xml"/><Relationship Id="rId327" Type="http://schemas.openxmlformats.org/officeDocument/2006/relationships/customXml" Target="../ink/ink1051.xml"/><Relationship Id="rId369" Type="http://schemas.openxmlformats.org/officeDocument/2006/relationships/customXml" Target="../ink/ink1072.xml"/><Relationship Id="rId534" Type="http://schemas.openxmlformats.org/officeDocument/2006/relationships/image" Target="../media/image273.png"/><Relationship Id="rId576" Type="http://schemas.openxmlformats.org/officeDocument/2006/relationships/image" Target="../media/image294.png"/><Relationship Id="rId173" Type="http://schemas.openxmlformats.org/officeDocument/2006/relationships/customXml" Target="../ink/ink974.xml"/><Relationship Id="rId229" Type="http://schemas.openxmlformats.org/officeDocument/2006/relationships/customXml" Target="../ink/ink1002.xml"/><Relationship Id="rId380" Type="http://schemas.openxmlformats.org/officeDocument/2006/relationships/image" Target="../media/image196.png"/><Relationship Id="rId436" Type="http://schemas.openxmlformats.org/officeDocument/2006/relationships/image" Target="../media/image224.png"/><Relationship Id="rId601" Type="http://schemas.openxmlformats.org/officeDocument/2006/relationships/customXml" Target="../ink/ink1188.xml"/><Relationship Id="rId643" Type="http://schemas.openxmlformats.org/officeDocument/2006/relationships/customXml" Target="../ink/ink1209.xml"/><Relationship Id="rId240" Type="http://schemas.openxmlformats.org/officeDocument/2006/relationships/image" Target="../media/image126.png"/><Relationship Id="rId478" Type="http://schemas.openxmlformats.org/officeDocument/2006/relationships/image" Target="../media/image245.png"/><Relationship Id="rId685" Type="http://schemas.openxmlformats.org/officeDocument/2006/relationships/customXml" Target="../ink/ink1230.xml"/><Relationship Id="rId35" Type="http://schemas.openxmlformats.org/officeDocument/2006/relationships/customXml" Target="../ink/ink905.xml"/><Relationship Id="rId77" Type="http://schemas.openxmlformats.org/officeDocument/2006/relationships/customXml" Target="../ink/ink926.xml"/><Relationship Id="rId100" Type="http://schemas.openxmlformats.org/officeDocument/2006/relationships/image" Target="../media/image54.png"/><Relationship Id="rId282" Type="http://schemas.openxmlformats.org/officeDocument/2006/relationships/image" Target="../media/image147.png"/><Relationship Id="rId338" Type="http://schemas.openxmlformats.org/officeDocument/2006/relationships/image" Target="../media/image175.png"/><Relationship Id="rId503" Type="http://schemas.openxmlformats.org/officeDocument/2006/relationships/customXml" Target="../ink/ink1139.xml"/><Relationship Id="rId545" Type="http://schemas.openxmlformats.org/officeDocument/2006/relationships/customXml" Target="../ink/ink1160.xml"/><Relationship Id="rId587" Type="http://schemas.openxmlformats.org/officeDocument/2006/relationships/customXml" Target="../ink/ink1181.xml"/><Relationship Id="rId8" Type="http://schemas.openxmlformats.org/officeDocument/2006/relationships/image" Target="../media/image8.png"/><Relationship Id="rId142" Type="http://schemas.openxmlformats.org/officeDocument/2006/relationships/image" Target="../media/image76.png"/><Relationship Id="rId184" Type="http://schemas.openxmlformats.org/officeDocument/2006/relationships/image" Target="../media/image98.png"/><Relationship Id="rId391" Type="http://schemas.openxmlformats.org/officeDocument/2006/relationships/customXml" Target="../ink/ink1083.xml"/><Relationship Id="rId405" Type="http://schemas.openxmlformats.org/officeDocument/2006/relationships/customXml" Target="../ink/ink1090.xml"/><Relationship Id="rId447" Type="http://schemas.openxmlformats.org/officeDocument/2006/relationships/customXml" Target="../ink/ink1111.xml"/><Relationship Id="rId612" Type="http://schemas.openxmlformats.org/officeDocument/2006/relationships/image" Target="../media/image312.png"/><Relationship Id="rId251" Type="http://schemas.openxmlformats.org/officeDocument/2006/relationships/customXml" Target="../ink/ink1013.xml"/><Relationship Id="rId489" Type="http://schemas.openxmlformats.org/officeDocument/2006/relationships/customXml" Target="../ink/ink1132.xml"/><Relationship Id="rId654" Type="http://schemas.openxmlformats.org/officeDocument/2006/relationships/image" Target="../media/image333.png"/><Relationship Id="rId46" Type="http://schemas.openxmlformats.org/officeDocument/2006/relationships/image" Target="../media/image27.png"/><Relationship Id="rId293" Type="http://schemas.openxmlformats.org/officeDocument/2006/relationships/customXml" Target="../ink/ink1034.xml"/><Relationship Id="rId307" Type="http://schemas.openxmlformats.org/officeDocument/2006/relationships/customXml" Target="../ink/ink1041.xml"/><Relationship Id="rId349" Type="http://schemas.openxmlformats.org/officeDocument/2006/relationships/customXml" Target="../ink/ink1062.xml"/><Relationship Id="rId514" Type="http://schemas.openxmlformats.org/officeDocument/2006/relationships/image" Target="../media/image263.png"/><Relationship Id="rId556" Type="http://schemas.openxmlformats.org/officeDocument/2006/relationships/image" Target="../media/image284.png"/><Relationship Id="rId88" Type="http://schemas.openxmlformats.org/officeDocument/2006/relationships/image" Target="../media/image48.png"/><Relationship Id="rId111" Type="http://schemas.openxmlformats.org/officeDocument/2006/relationships/customXml" Target="../ink/ink943.xml"/><Relationship Id="rId153" Type="http://schemas.openxmlformats.org/officeDocument/2006/relationships/customXml" Target="../ink/ink964.xml"/><Relationship Id="rId195" Type="http://schemas.openxmlformats.org/officeDocument/2006/relationships/customXml" Target="../ink/ink985.xml"/><Relationship Id="rId209" Type="http://schemas.openxmlformats.org/officeDocument/2006/relationships/customXml" Target="../ink/ink992.xml"/><Relationship Id="rId360" Type="http://schemas.openxmlformats.org/officeDocument/2006/relationships/image" Target="../media/image186.png"/><Relationship Id="rId416" Type="http://schemas.openxmlformats.org/officeDocument/2006/relationships/image" Target="../media/image214.png"/><Relationship Id="rId598" Type="http://schemas.openxmlformats.org/officeDocument/2006/relationships/image" Target="../media/image305.png"/><Relationship Id="rId220" Type="http://schemas.openxmlformats.org/officeDocument/2006/relationships/image" Target="../media/image116.png"/><Relationship Id="rId458" Type="http://schemas.openxmlformats.org/officeDocument/2006/relationships/image" Target="../media/image235.png"/><Relationship Id="rId623" Type="http://schemas.openxmlformats.org/officeDocument/2006/relationships/customXml" Target="../ink/ink1199.xml"/><Relationship Id="rId665" Type="http://schemas.openxmlformats.org/officeDocument/2006/relationships/customXml" Target="../ink/ink1220.xml"/><Relationship Id="rId15" Type="http://schemas.openxmlformats.org/officeDocument/2006/relationships/customXml" Target="../ink/ink895.xml"/><Relationship Id="rId57" Type="http://schemas.openxmlformats.org/officeDocument/2006/relationships/customXml" Target="../ink/ink916.xml"/><Relationship Id="rId262" Type="http://schemas.openxmlformats.org/officeDocument/2006/relationships/image" Target="../media/image137.png"/><Relationship Id="rId318" Type="http://schemas.openxmlformats.org/officeDocument/2006/relationships/image" Target="../media/image165.png"/><Relationship Id="rId525" Type="http://schemas.openxmlformats.org/officeDocument/2006/relationships/customXml" Target="../ink/ink1150.xml"/><Relationship Id="rId567" Type="http://schemas.openxmlformats.org/officeDocument/2006/relationships/customXml" Target="../ink/ink1171.xml"/><Relationship Id="rId99" Type="http://schemas.openxmlformats.org/officeDocument/2006/relationships/customXml" Target="../ink/ink937.xml"/><Relationship Id="rId122" Type="http://schemas.openxmlformats.org/officeDocument/2006/relationships/image" Target="../media/image65.png"/><Relationship Id="rId164" Type="http://schemas.openxmlformats.org/officeDocument/2006/relationships/image" Target="../media/image88.png"/><Relationship Id="rId371" Type="http://schemas.openxmlformats.org/officeDocument/2006/relationships/customXml" Target="../ink/ink1073.xml"/><Relationship Id="rId427" Type="http://schemas.openxmlformats.org/officeDocument/2006/relationships/customXml" Target="../ink/ink1101.xml"/><Relationship Id="rId469" Type="http://schemas.openxmlformats.org/officeDocument/2006/relationships/customXml" Target="../ink/ink1122.xml"/><Relationship Id="rId634" Type="http://schemas.openxmlformats.org/officeDocument/2006/relationships/image" Target="../media/image323.png"/><Relationship Id="rId676" Type="http://schemas.openxmlformats.org/officeDocument/2006/relationships/image" Target="../media/image344.png"/><Relationship Id="rId26" Type="http://schemas.openxmlformats.org/officeDocument/2006/relationships/image" Target="../media/image17.png"/><Relationship Id="rId231" Type="http://schemas.openxmlformats.org/officeDocument/2006/relationships/customXml" Target="../ink/ink1003.xml"/><Relationship Id="rId273" Type="http://schemas.openxmlformats.org/officeDocument/2006/relationships/customXml" Target="../ink/ink1024.xml"/><Relationship Id="rId329" Type="http://schemas.openxmlformats.org/officeDocument/2006/relationships/customXml" Target="../ink/ink1052.xml"/><Relationship Id="rId480" Type="http://schemas.openxmlformats.org/officeDocument/2006/relationships/image" Target="../media/image246.png"/><Relationship Id="rId536" Type="http://schemas.openxmlformats.org/officeDocument/2006/relationships/image" Target="../media/image274.png"/><Relationship Id="rId68" Type="http://schemas.openxmlformats.org/officeDocument/2006/relationships/image" Target="../media/image38.png"/><Relationship Id="rId133" Type="http://schemas.openxmlformats.org/officeDocument/2006/relationships/customXml" Target="../ink/ink954.xml"/><Relationship Id="rId175" Type="http://schemas.openxmlformats.org/officeDocument/2006/relationships/customXml" Target="../ink/ink975.xml"/><Relationship Id="rId340" Type="http://schemas.openxmlformats.org/officeDocument/2006/relationships/image" Target="../media/image176.png"/><Relationship Id="rId578" Type="http://schemas.openxmlformats.org/officeDocument/2006/relationships/image" Target="../media/image295.png"/><Relationship Id="rId200" Type="http://schemas.openxmlformats.org/officeDocument/2006/relationships/image" Target="../media/image106.png"/><Relationship Id="rId382" Type="http://schemas.openxmlformats.org/officeDocument/2006/relationships/image" Target="../media/image197.png"/><Relationship Id="rId438" Type="http://schemas.openxmlformats.org/officeDocument/2006/relationships/image" Target="../media/image225.png"/><Relationship Id="rId603" Type="http://schemas.openxmlformats.org/officeDocument/2006/relationships/customXml" Target="../ink/ink1189.xml"/><Relationship Id="rId645" Type="http://schemas.openxmlformats.org/officeDocument/2006/relationships/customXml" Target="../ink/ink1210.xml"/><Relationship Id="rId242" Type="http://schemas.openxmlformats.org/officeDocument/2006/relationships/image" Target="../media/image127.png"/><Relationship Id="rId284" Type="http://schemas.openxmlformats.org/officeDocument/2006/relationships/image" Target="../media/image148.png"/><Relationship Id="rId491" Type="http://schemas.openxmlformats.org/officeDocument/2006/relationships/customXml" Target="../ink/ink1133.xml"/><Relationship Id="rId505" Type="http://schemas.openxmlformats.org/officeDocument/2006/relationships/customXml" Target="../ink/ink1140.xml"/><Relationship Id="rId37" Type="http://schemas.openxmlformats.org/officeDocument/2006/relationships/customXml" Target="../ink/ink906.xml"/><Relationship Id="rId79" Type="http://schemas.openxmlformats.org/officeDocument/2006/relationships/customXml" Target="../ink/ink927.xml"/><Relationship Id="rId102" Type="http://schemas.openxmlformats.org/officeDocument/2006/relationships/image" Target="../media/image55.png"/><Relationship Id="rId144" Type="http://schemas.openxmlformats.org/officeDocument/2006/relationships/image" Target="../media/image77.png"/><Relationship Id="rId547" Type="http://schemas.openxmlformats.org/officeDocument/2006/relationships/customXml" Target="../ink/ink1161.xml"/><Relationship Id="rId589" Type="http://schemas.openxmlformats.org/officeDocument/2006/relationships/customXml" Target="../ink/ink1182.xml"/><Relationship Id="rId90" Type="http://schemas.openxmlformats.org/officeDocument/2006/relationships/image" Target="../media/image49.png"/><Relationship Id="rId186" Type="http://schemas.openxmlformats.org/officeDocument/2006/relationships/image" Target="../media/image99.png"/><Relationship Id="rId351" Type="http://schemas.openxmlformats.org/officeDocument/2006/relationships/customXml" Target="../ink/ink1063.xml"/><Relationship Id="rId393" Type="http://schemas.openxmlformats.org/officeDocument/2006/relationships/customXml" Target="../ink/ink1084.xml"/><Relationship Id="rId407" Type="http://schemas.openxmlformats.org/officeDocument/2006/relationships/customXml" Target="../ink/ink1091.xml"/><Relationship Id="rId449" Type="http://schemas.openxmlformats.org/officeDocument/2006/relationships/customXml" Target="../ink/ink1112.xml"/><Relationship Id="rId614" Type="http://schemas.openxmlformats.org/officeDocument/2006/relationships/image" Target="../media/image313.png"/><Relationship Id="rId656" Type="http://schemas.openxmlformats.org/officeDocument/2006/relationships/image" Target="../media/image334.png"/><Relationship Id="rId211" Type="http://schemas.openxmlformats.org/officeDocument/2006/relationships/customXml" Target="../ink/ink993.xml"/><Relationship Id="rId253" Type="http://schemas.openxmlformats.org/officeDocument/2006/relationships/customXml" Target="../ink/ink1014.xml"/><Relationship Id="rId295" Type="http://schemas.openxmlformats.org/officeDocument/2006/relationships/customXml" Target="../ink/ink1035.xml"/><Relationship Id="rId309" Type="http://schemas.openxmlformats.org/officeDocument/2006/relationships/customXml" Target="../ink/ink1042.xml"/><Relationship Id="rId460" Type="http://schemas.openxmlformats.org/officeDocument/2006/relationships/image" Target="../media/image236.png"/><Relationship Id="rId516" Type="http://schemas.openxmlformats.org/officeDocument/2006/relationships/image" Target="../media/image264.png"/><Relationship Id="rId48" Type="http://schemas.openxmlformats.org/officeDocument/2006/relationships/image" Target="../media/image28.png"/><Relationship Id="rId113" Type="http://schemas.openxmlformats.org/officeDocument/2006/relationships/customXml" Target="../ink/ink944.xml"/><Relationship Id="rId320" Type="http://schemas.openxmlformats.org/officeDocument/2006/relationships/image" Target="../media/image166.png"/><Relationship Id="rId558" Type="http://schemas.openxmlformats.org/officeDocument/2006/relationships/image" Target="../media/image285.png"/><Relationship Id="rId155" Type="http://schemas.openxmlformats.org/officeDocument/2006/relationships/customXml" Target="../ink/ink965.xml"/><Relationship Id="rId197" Type="http://schemas.openxmlformats.org/officeDocument/2006/relationships/customXml" Target="../ink/ink986.xml"/><Relationship Id="rId362" Type="http://schemas.openxmlformats.org/officeDocument/2006/relationships/image" Target="../media/image187.png"/><Relationship Id="rId418" Type="http://schemas.openxmlformats.org/officeDocument/2006/relationships/image" Target="../media/image215.png"/><Relationship Id="rId625" Type="http://schemas.openxmlformats.org/officeDocument/2006/relationships/customXml" Target="../ink/ink1200.xml"/><Relationship Id="rId222" Type="http://schemas.openxmlformats.org/officeDocument/2006/relationships/image" Target="../media/image117.png"/><Relationship Id="rId264" Type="http://schemas.openxmlformats.org/officeDocument/2006/relationships/image" Target="../media/image138.png"/><Relationship Id="rId471" Type="http://schemas.openxmlformats.org/officeDocument/2006/relationships/customXml" Target="../ink/ink1123.xml"/><Relationship Id="rId667" Type="http://schemas.openxmlformats.org/officeDocument/2006/relationships/customXml" Target="../ink/ink1221.xml"/><Relationship Id="rId17" Type="http://schemas.openxmlformats.org/officeDocument/2006/relationships/customXml" Target="../ink/ink896.xml"/><Relationship Id="rId59" Type="http://schemas.openxmlformats.org/officeDocument/2006/relationships/customXml" Target="../ink/ink917.xml"/><Relationship Id="rId124" Type="http://schemas.openxmlformats.org/officeDocument/2006/relationships/image" Target="../media/image66.png"/><Relationship Id="rId527" Type="http://schemas.openxmlformats.org/officeDocument/2006/relationships/customXml" Target="../ink/ink1151.xml"/><Relationship Id="rId569" Type="http://schemas.openxmlformats.org/officeDocument/2006/relationships/customXml" Target="../ink/ink1172.xml"/><Relationship Id="rId70" Type="http://schemas.openxmlformats.org/officeDocument/2006/relationships/image" Target="../media/image39.png"/><Relationship Id="rId166" Type="http://schemas.openxmlformats.org/officeDocument/2006/relationships/image" Target="../media/image89.png"/><Relationship Id="rId331" Type="http://schemas.openxmlformats.org/officeDocument/2006/relationships/customXml" Target="../ink/ink1053.xml"/><Relationship Id="rId373" Type="http://schemas.openxmlformats.org/officeDocument/2006/relationships/customXml" Target="../ink/ink1074.xml"/><Relationship Id="rId429" Type="http://schemas.openxmlformats.org/officeDocument/2006/relationships/customXml" Target="../ink/ink1102.xml"/><Relationship Id="rId580" Type="http://schemas.openxmlformats.org/officeDocument/2006/relationships/image" Target="../media/image296.png"/><Relationship Id="rId636" Type="http://schemas.openxmlformats.org/officeDocument/2006/relationships/image" Target="../media/image32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04.xml"/><Relationship Id="rId440" Type="http://schemas.openxmlformats.org/officeDocument/2006/relationships/image" Target="../media/image226.png"/><Relationship Id="rId678" Type="http://schemas.openxmlformats.org/officeDocument/2006/relationships/image" Target="../media/image345.png"/><Relationship Id="rId28" Type="http://schemas.openxmlformats.org/officeDocument/2006/relationships/image" Target="../media/image18.png"/><Relationship Id="rId275" Type="http://schemas.openxmlformats.org/officeDocument/2006/relationships/customXml" Target="../ink/ink1025.xml"/><Relationship Id="rId300" Type="http://schemas.openxmlformats.org/officeDocument/2006/relationships/image" Target="../media/image156.png"/><Relationship Id="rId482" Type="http://schemas.openxmlformats.org/officeDocument/2006/relationships/image" Target="../media/image247.png"/><Relationship Id="rId538" Type="http://schemas.openxmlformats.org/officeDocument/2006/relationships/image" Target="../media/image275.png"/><Relationship Id="rId81" Type="http://schemas.openxmlformats.org/officeDocument/2006/relationships/customXml" Target="../ink/ink928.xml"/><Relationship Id="rId135" Type="http://schemas.openxmlformats.org/officeDocument/2006/relationships/customXml" Target="../ink/ink955.xml"/><Relationship Id="rId177" Type="http://schemas.openxmlformats.org/officeDocument/2006/relationships/customXml" Target="../ink/ink976.xml"/><Relationship Id="rId342" Type="http://schemas.openxmlformats.org/officeDocument/2006/relationships/image" Target="../media/image177.png"/><Relationship Id="rId384" Type="http://schemas.openxmlformats.org/officeDocument/2006/relationships/image" Target="../media/image198.png"/><Relationship Id="rId591" Type="http://schemas.openxmlformats.org/officeDocument/2006/relationships/customXml" Target="../ink/ink1183.xml"/><Relationship Id="rId605" Type="http://schemas.openxmlformats.org/officeDocument/2006/relationships/customXml" Target="../ink/ink1190.xml"/><Relationship Id="rId202" Type="http://schemas.openxmlformats.org/officeDocument/2006/relationships/image" Target="../media/image107.png"/><Relationship Id="rId244" Type="http://schemas.openxmlformats.org/officeDocument/2006/relationships/image" Target="../media/image128.png"/><Relationship Id="rId647" Type="http://schemas.openxmlformats.org/officeDocument/2006/relationships/customXml" Target="../ink/ink1211.xml"/><Relationship Id="rId39" Type="http://schemas.openxmlformats.org/officeDocument/2006/relationships/customXml" Target="../ink/ink907.xml"/><Relationship Id="rId286" Type="http://schemas.openxmlformats.org/officeDocument/2006/relationships/image" Target="../media/image149.png"/><Relationship Id="rId451" Type="http://schemas.openxmlformats.org/officeDocument/2006/relationships/customXml" Target="../ink/ink1113.xml"/><Relationship Id="rId493" Type="http://schemas.openxmlformats.org/officeDocument/2006/relationships/customXml" Target="../ink/ink1134.xml"/><Relationship Id="rId507" Type="http://schemas.openxmlformats.org/officeDocument/2006/relationships/customXml" Target="../ink/ink1141.xml"/><Relationship Id="rId549" Type="http://schemas.openxmlformats.org/officeDocument/2006/relationships/customXml" Target="../ink/ink1162.xml"/><Relationship Id="rId50" Type="http://schemas.openxmlformats.org/officeDocument/2006/relationships/image" Target="../media/image29.png"/><Relationship Id="rId104" Type="http://schemas.openxmlformats.org/officeDocument/2006/relationships/image" Target="../media/image56.png"/><Relationship Id="rId146" Type="http://schemas.openxmlformats.org/officeDocument/2006/relationships/image" Target="../media/image78.png"/><Relationship Id="rId188" Type="http://schemas.openxmlformats.org/officeDocument/2006/relationships/image" Target="../media/image100.png"/><Relationship Id="rId311" Type="http://schemas.openxmlformats.org/officeDocument/2006/relationships/customXml" Target="../ink/ink1043.xml"/><Relationship Id="rId353" Type="http://schemas.openxmlformats.org/officeDocument/2006/relationships/customXml" Target="../ink/ink1064.xml"/><Relationship Id="rId395" Type="http://schemas.openxmlformats.org/officeDocument/2006/relationships/customXml" Target="../ink/ink1085.xml"/><Relationship Id="rId409" Type="http://schemas.openxmlformats.org/officeDocument/2006/relationships/customXml" Target="../ink/ink1092.xml"/><Relationship Id="rId560" Type="http://schemas.openxmlformats.org/officeDocument/2006/relationships/image" Target="../media/image286.png"/><Relationship Id="rId92" Type="http://schemas.openxmlformats.org/officeDocument/2006/relationships/image" Target="../media/image50.png"/><Relationship Id="rId213" Type="http://schemas.openxmlformats.org/officeDocument/2006/relationships/customXml" Target="../ink/ink994.xml"/><Relationship Id="rId420" Type="http://schemas.openxmlformats.org/officeDocument/2006/relationships/image" Target="../media/image216.png"/><Relationship Id="rId616" Type="http://schemas.openxmlformats.org/officeDocument/2006/relationships/image" Target="../media/image314.png"/><Relationship Id="rId658" Type="http://schemas.openxmlformats.org/officeDocument/2006/relationships/image" Target="../media/image335.png"/><Relationship Id="rId255" Type="http://schemas.openxmlformats.org/officeDocument/2006/relationships/customXml" Target="../ink/ink1015.xml"/><Relationship Id="rId297" Type="http://schemas.openxmlformats.org/officeDocument/2006/relationships/customXml" Target="../ink/ink1036.xml"/><Relationship Id="rId462" Type="http://schemas.openxmlformats.org/officeDocument/2006/relationships/image" Target="../media/image237.png"/><Relationship Id="rId518" Type="http://schemas.openxmlformats.org/officeDocument/2006/relationships/image" Target="../media/image265.png"/><Relationship Id="rId115" Type="http://schemas.openxmlformats.org/officeDocument/2006/relationships/customXml" Target="../ink/ink945.xml"/><Relationship Id="rId157" Type="http://schemas.openxmlformats.org/officeDocument/2006/relationships/customXml" Target="../ink/ink966.xml"/><Relationship Id="rId322" Type="http://schemas.openxmlformats.org/officeDocument/2006/relationships/image" Target="../media/image167.png"/><Relationship Id="rId364" Type="http://schemas.openxmlformats.org/officeDocument/2006/relationships/image" Target="../media/image188.png"/><Relationship Id="rId61" Type="http://schemas.openxmlformats.org/officeDocument/2006/relationships/customXml" Target="../ink/ink918.xml"/><Relationship Id="rId199" Type="http://schemas.openxmlformats.org/officeDocument/2006/relationships/customXml" Target="../ink/ink987.xml"/><Relationship Id="rId571" Type="http://schemas.openxmlformats.org/officeDocument/2006/relationships/customXml" Target="../ink/ink1173.xml"/><Relationship Id="rId627" Type="http://schemas.openxmlformats.org/officeDocument/2006/relationships/customXml" Target="../ink/ink1201.xml"/><Relationship Id="rId669" Type="http://schemas.openxmlformats.org/officeDocument/2006/relationships/customXml" Target="../ink/ink1222.xml"/><Relationship Id="rId19" Type="http://schemas.openxmlformats.org/officeDocument/2006/relationships/customXml" Target="../ink/ink897.xml"/><Relationship Id="rId224" Type="http://schemas.openxmlformats.org/officeDocument/2006/relationships/image" Target="../media/image118.png"/><Relationship Id="rId266" Type="http://schemas.openxmlformats.org/officeDocument/2006/relationships/image" Target="../media/image139.png"/><Relationship Id="rId431" Type="http://schemas.openxmlformats.org/officeDocument/2006/relationships/customXml" Target="../ink/ink1103.xml"/><Relationship Id="rId473" Type="http://schemas.openxmlformats.org/officeDocument/2006/relationships/customXml" Target="../ink/ink1124.xml"/><Relationship Id="rId529" Type="http://schemas.openxmlformats.org/officeDocument/2006/relationships/customXml" Target="../ink/ink1152.xml"/><Relationship Id="rId680" Type="http://schemas.openxmlformats.org/officeDocument/2006/relationships/image" Target="../media/image346.png"/><Relationship Id="rId30" Type="http://schemas.openxmlformats.org/officeDocument/2006/relationships/image" Target="../media/image19.png"/><Relationship Id="rId126" Type="http://schemas.openxmlformats.org/officeDocument/2006/relationships/image" Target="../media/image67.png"/><Relationship Id="rId168" Type="http://schemas.openxmlformats.org/officeDocument/2006/relationships/image" Target="../media/image90.png"/><Relationship Id="rId333" Type="http://schemas.openxmlformats.org/officeDocument/2006/relationships/customXml" Target="../ink/ink1054.xml"/><Relationship Id="rId540" Type="http://schemas.openxmlformats.org/officeDocument/2006/relationships/image" Target="../media/image276.png"/><Relationship Id="rId72" Type="http://schemas.openxmlformats.org/officeDocument/2006/relationships/image" Target="../media/image40.png"/><Relationship Id="rId375" Type="http://schemas.openxmlformats.org/officeDocument/2006/relationships/customXml" Target="../ink/ink1075.xml"/><Relationship Id="rId582" Type="http://schemas.openxmlformats.org/officeDocument/2006/relationships/image" Target="../media/image297.png"/><Relationship Id="rId638" Type="http://schemas.openxmlformats.org/officeDocument/2006/relationships/image" Target="../media/image325.png"/><Relationship Id="rId3" Type="http://schemas.openxmlformats.org/officeDocument/2006/relationships/customXml" Target="../ink/ink889.xml"/><Relationship Id="rId235" Type="http://schemas.openxmlformats.org/officeDocument/2006/relationships/customXml" Target="../ink/ink1005.xml"/><Relationship Id="rId277" Type="http://schemas.openxmlformats.org/officeDocument/2006/relationships/customXml" Target="../ink/ink1026.xml"/><Relationship Id="rId400" Type="http://schemas.openxmlformats.org/officeDocument/2006/relationships/image" Target="../media/image206.png"/><Relationship Id="rId442" Type="http://schemas.openxmlformats.org/officeDocument/2006/relationships/image" Target="../media/image227.png"/><Relationship Id="rId484" Type="http://schemas.openxmlformats.org/officeDocument/2006/relationships/image" Target="../media/image248.png"/><Relationship Id="rId137" Type="http://schemas.openxmlformats.org/officeDocument/2006/relationships/customXml" Target="../ink/ink956.xml"/><Relationship Id="rId302" Type="http://schemas.openxmlformats.org/officeDocument/2006/relationships/image" Target="../media/image157.png"/><Relationship Id="rId344" Type="http://schemas.openxmlformats.org/officeDocument/2006/relationships/image" Target="../media/image178.png"/><Relationship Id="rId41" Type="http://schemas.openxmlformats.org/officeDocument/2006/relationships/customXml" Target="../ink/ink908.xml"/><Relationship Id="rId83" Type="http://schemas.openxmlformats.org/officeDocument/2006/relationships/customXml" Target="../ink/ink929.xml"/><Relationship Id="rId179" Type="http://schemas.openxmlformats.org/officeDocument/2006/relationships/customXml" Target="../ink/ink977.xml"/><Relationship Id="rId386" Type="http://schemas.openxmlformats.org/officeDocument/2006/relationships/image" Target="../media/image199.png"/><Relationship Id="rId551" Type="http://schemas.openxmlformats.org/officeDocument/2006/relationships/customXml" Target="../ink/ink1163.xml"/><Relationship Id="rId593" Type="http://schemas.openxmlformats.org/officeDocument/2006/relationships/customXml" Target="../ink/ink1184.xml"/><Relationship Id="rId607" Type="http://schemas.openxmlformats.org/officeDocument/2006/relationships/customXml" Target="../ink/ink1191.xml"/><Relationship Id="rId649" Type="http://schemas.openxmlformats.org/officeDocument/2006/relationships/customXml" Target="../ink/ink1212.xml"/><Relationship Id="rId190" Type="http://schemas.openxmlformats.org/officeDocument/2006/relationships/image" Target="../media/image101.png"/><Relationship Id="rId204" Type="http://schemas.openxmlformats.org/officeDocument/2006/relationships/image" Target="../media/image108.png"/><Relationship Id="rId246" Type="http://schemas.openxmlformats.org/officeDocument/2006/relationships/image" Target="../media/image129.png"/><Relationship Id="rId288" Type="http://schemas.openxmlformats.org/officeDocument/2006/relationships/image" Target="../media/image150.png"/><Relationship Id="rId411" Type="http://schemas.openxmlformats.org/officeDocument/2006/relationships/customXml" Target="../ink/ink1093.xml"/><Relationship Id="rId453" Type="http://schemas.openxmlformats.org/officeDocument/2006/relationships/customXml" Target="../ink/ink1114.xml"/><Relationship Id="rId509" Type="http://schemas.openxmlformats.org/officeDocument/2006/relationships/customXml" Target="../ink/ink1142.xml"/><Relationship Id="rId660" Type="http://schemas.openxmlformats.org/officeDocument/2006/relationships/image" Target="../media/image336.png"/><Relationship Id="rId106" Type="http://schemas.openxmlformats.org/officeDocument/2006/relationships/image" Target="../media/image57.png"/><Relationship Id="rId313" Type="http://schemas.openxmlformats.org/officeDocument/2006/relationships/customXml" Target="../ink/ink1044.xml"/><Relationship Id="rId495" Type="http://schemas.openxmlformats.org/officeDocument/2006/relationships/customXml" Target="../ink/ink1135.xml"/><Relationship Id="rId10" Type="http://schemas.openxmlformats.org/officeDocument/2006/relationships/image" Target="../media/image9.png"/><Relationship Id="rId52" Type="http://schemas.openxmlformats.org/officeDocument/2006/relationships/image" Target="../media/image30.png"/><Relationship Id="rId94" Type="http://schemas.openxmlformats.org/officeDocument/2006/relationships/image" Target="../media/image51.png"/><Relationship Id="rId148" Type="http://schemas.openxmlformats.org/officeDocument/2006/relationships/image" Target="../media/image79.png"/><Relationship Id="rId355" Type="http://schemas.openxmlformats.org/officeDocument/2006/relationships/customXml" Target="../ink/ink1065.xml"/><Relationship Id="rId397" Type="http://schemas.openxmlformats.org/officeDocument/2006/relationships/customXml" Target="../ink/ink1086.xml"/><Relationship Id="rId520" Type="http://schemas.openxmlformats.org/officeDocument/2006/relationships/image" Target="../media/image266.png"/><Relationship Id="rId562" Type="http://schemas.openxmlformats.org/officeDocument/2006/relationships/image" Target="../media/image287.png"/><Relationship Id="rId618" Type="http://schemas.openxmlformats.org/officeDocument/2006/relationships/image" Target="../media/image315.png"/><Relationship Id="rId215" Type="http://schemas.openxmlformats.org/officeDocument/2006/relationships/customXml" Target="../ink/ink995.xml"/><Relationship Id="rId257" Type="http://schemas.openxmlformats.org/officeDocument/2006/relationships/customXml" Target="../ink/ink1016.xml"/><Relationship Id="rId422" Type="http://schemas.openxmlformats.org/officeDocument/2006/relationships/image" Target="../media/image217.png"/><Relationship Id="rId464" Type="http://schemas.openxmlformats.org/officeDocument/2006/relationships/image" Target="../media/image238.png"/><Relationship Id="rId299" Type="http://schemas.openxmlformats.org/officeDocument/2006/relationships/customXml" Target="../ink/ink1037.xml"/><Relationship Id="rId63" Type="http://schemas.openxmlformats.org/officeDocument/2006/relationships/customXml" Target="../ink/ink919.xml"/><Relationship Id="rId159" Type="http://schemas.openxmlformats.org/officeDocument/2006/relationships/customXml" Target="../ink/ink967.xml"/><Relationship Id="rId366" Type="http://schemas.openxmlformats.org/officeDocument/2006/relationships/image" Target="../media/image189.png"/><Relationship Id="rId573" Type="http://schemas.openxmlformats.org/officeDocument/2006/relationships/customXml" Target="../ink/ink1174.xml"/><Relationship Id="rId226" Type="http://schemas.openxmlformats.org/officeDocument/2006/relationships/image" Target="../media/image119.png"/><Relationship Id="rId433" Type="http://schemas.openxmlformats.org/officeDocument/2006/relationships/customXml" Target="../ink/ink1104.xml"/><Relationship Id="rId640" Type="http://schemas.openxmlformats.org/officeDocument/2006/relationships/image" Target="../media/image326.png"/><Relationship Id="rId74" Type="http://schemas.openxmlformats.org/officeDocument/2006/relationships/image" Target="../media/image41.png"/><Relationship Id="rId377" Type="http://schemas.openxmlformats.org/officeDocument/2006/relationships/customXml" Target="../ink/ink1076.xml"/><Relationship Id="rId500" Type="http://schemas.openxmlformats.org/officeDocument/2006/relationships/image" Target="../media/image256.png"/><Relationship Id="rId584" Type="http://schemas.openxmlformats.org/officeDocument/2006/relationships/image" Target="../media/image298.png"/><Relationship Id="rId5" Type="http://schemas.openxmlformats.org/officeDocument/2006/relationships/customXml" Target="../ink/ink890.xml"/><Relationship Id="rId237" Type="http://schemas.openxmlformats.org/officeDocument/2006/relationships/customXml" Target="../ink/ink1006.xml"/><Relationship Id="rId444" Type="http://schemas.openxmlformats.org/officeDocument/2006/relationships/image" Target="../media/image228.png"/><Relationship Id="rId651" Type="http://schemas.openxmlformats.org/officeDocument/2006/relationships/customXml" Target="../ink/ink1213.xml"/><Relationship Id="rId290" Type="http://schemas.openxmlformats.org/officeDocument/2006/relationships/image" Target="../media/image151.png"/><Relationship Id="rId304" Type="http://schemas.openxmlformats.org/officeDocument/2006/relationships/image" Target="../media/image158.png"/><Relationship Id="rId388" Type="http://schemas.openxmlformats.org/officeDocument/2006/relationships/image" Target="../media/image200.png"/><Relationship Id="rId511" Type="http://schemas.openxmlformats.org/officeDocument/2006/relationships/customXml" Target="../ink/ink1143.xml"/><Relationship Id="rId609" Type="http://schemas.openxmlformats.org/officeDocument/2006/relationships/customXml" Target="../ink/ink1192.xml"/><Relationship Id="rId85" Type="http://schemas.openxmlformats.org/officeDocument/2006/relationships/customXml" Target="../ink/ink930.xml"/><Relationship Id="rId150" Type="http://schemas.openxmlformats.org/officeDocument/2006/relationships/image" Target="../media/image80.png"/><Relationship Id="rId595" Type="http://schemas.openxmlformats.org/officeDocument/2006/relationships/customXml" Target="../ink/ink1185.xml"/><Relationship Id="rId248" Type="http://schemas.openxmlformats.org/officeDocument/2006/relationships/image" Target="../media/image130.png"/><Relationship Id="rId455" Type="http://schemas.openxmlformats.org/officeDocument/2006/relationships/customXml" Target="../ink/ink1115.xml"/><Relationship Id="rId662" Type="http://schemas.openxmlformats.org/officeDocument/2006/relationships/image" Target="../media/image337.png"/><Relationship Id="rId12" Type="http://schemas.openxmlformats.org/officeDocument/2006/relationships/image" Target="../media/image10.png"/><Relationship Id="rId108" Type="http://schemas.openxmlformats.org/officeDocument/2006/relationships/image" Target="../media/image58.png"/><Relationship Id="rId315" Type="http://schemas.openxmlformats.org/officeDocument/2006/relationships/customXml" Target="../ink/ink1045.xml"/><Relationship Id="rId522" Type="http://schemas.openxmlformats.org/officeDocument/2006/relationships/image" Target="../media/image267.png"/><Relationship Id="rId96" Type="http://schemas.openxmlformats.org/officeDocument/2006/relationships/image" Target="../media/image52.png"/><Relationship Id="rId161" Type="http://schemas.openxmlformats.org/officeDocument/2006/relationships/customXml" Target="../ink/ink968.xml"/><Relationship Id="rId399" Type="http://schemas.openxmlformats.org/officeDocument/2006/relationships/customXml" Target="../ink/ink1087.xml"/><Relationship Id="rId259" Type="http://schemas.openxmlformats.org/officeDocument/2006/relationships/customXml" Target="../ink/ink1017.xml"/><Relationship Id="rId466" Type="http://schemas.openxmlformats.org/officeDocument/2006/relationships/image" Target="../media/image239.png"/><Relationship Id="rId673" Type="http://schemas.openxmlformats.org/officeDocument/2006/relationships/customXml" Target="../ink/ink1224.xml"/><Relationship Id="rId23" Type="http://schemas.openxmlformats.org/officeDocument/2006/relationships/customXml" Target="../ink/ink899.xml"/><Relationship Id="rId119" Type="http://schemas.openxmlformats.org/officeDocument/2006/relationships/customXml" Target="../ink/ink947.xml"/><Relationship Id="rId326" Type="http://schemas.openxmlformats.org/officeDocument/2006/relationships/image" Target="../media/image169.png"/><Relationship Id="rId533" Type="http://schemas.openxmlformats.org/officeDocument/2006/relationships/customXml" Target="../ink/ink1154.xml"/><Relationship Id="rId172" Type="http://schemas.openxmlformats.org/officeDocument/2006/relationships/image" Target="../media/image92.png"/><Relationship Id="rId477" Type="http://schemas.openxmlformats.org/officeDocument/2006/relationships/customXml" Target="../ink/ink1126.xml"/><Relationship Id="rId600" Type="http://schemas.openxmlformats.org/officeDocument/2006/relationships/image" Target="../media/image306.png"/><Relationship Id="rId684" Type="http://schemas.openxmlformats.org/officeDocument/2006/relationships/image" Target="../media/image348.png"/><Relationship Id="rId337" Type="http://schemas.openxmlformats.org/officeDocument/2006/relationships/customXml" Target="../ink/ink1056.xml"/><Relationship Id="rId34" Type="http://schemas.openxmlformats.org/officeDocument/2006/relationships/image" Target="../media/image21.png"/><Relationship Id="rId544" Type="http://schemas.openxmlformats.org/officeDocument/2006/relationships/image" Target="../media/image278.png"/><Relationship Id="rId183" Type="http://schemas.openxmlformats.org/officeDocument/2006/relationships/customXml" Target="../ink/ink979.xml"/><Relationship Id="rId390" Type="http://schemas.openxmlformats.org/officeDocument/2006/relationships/image" Target="../media/image201.png"/><Relationship Id="rId404" Type="http://schemas.openxmlformats.org/officeDocument/2006/relationships/image" Target="../media/image208.png"/><Relationship Id="rId611" Type="http://schemas.openxmlformats.org/officeDocument/2006/relationships/customXml" Target="../ink/ink1193.xml"/><Relationship Id="rId250" Type="http://schemas.openxmlformats.org/officeDocument/2006/relationships/image" Target="../media/image131.png"/><Relationship Id="rId488" Type="http://schemas.openxmlformats.org/officeDocument/2006/relationships/image" Target="../media/image250.png"/><Relationship Id="rId45" Type="http://schemas.openxmlformats.org/officeDocument/2006/relationships/customXml" Target="../ink/ink910.xml"/><Relationship Id="rId110" Type="http://schemas.openxmlformats.org/officeDocument/2006/relationships/image" Target="../media/image59.png"/><Relationship Id="rId348" Type="http://schemas.openxmlformats.org/officeDocument/2006/relationships/image" Target="../media/image180.png"/><Relationship Id="rId555" Type="http://schemas.openxmlformats.org/officeDocument/2006/relationships/customXml" Target="../ink/ink1165.xml"/><Relationship Id="rId194" Type="http://schemas.openxmlformats.org/officeDocument/2006/relationships/image" Target="../media/image103.png"/><Relationship Id="rId208" Type="http://schemas.openxmlformats.org/officeDocument/2006/relationships/image" Target="../media/image110.png"/><Relationship Id="rId415" Type="http://schemas.openxmlformats.org/officeDocument/2006/relationships/customXml" Target="../ink/ink1095.xml"/><Relationship Id="rId622" Type="http://schemas.openxmlformats.org/officeDocument/2006/relationships/image" Target="../media/image317.png"/><Relationship Id="rId261" Type="http://schemas.openxmlformats.org/officeDocument/2006/relationships/customXml" Target="../ink/ink1018.xml"/><Relationship Id="rId499" Type="http://schemas.openxmlformats.org/officeDocument/2006/relationships/customXml" Target="../ink/ink1137.xml"/><Relationship Id="rId56" Type="http://schemas.openxmlformats.org/officeDocument/2006/relationships/image" Target="../media/image32.png"/><Relationship Id="rId359" Type="http://schemas.openxmlformats.org/officeDocument/2006/relationships/customXml" Target="../ink/ink1067.xml"/><Relationship Id="rId566" Type="http://schemas.openxmlformats.org/officeDocument/2006/relationships/image" Target="../media/image289.png"/><Relationship Id="rId121" Type="http://schemas.openxmlformats.org/officeDocument/2006/relationships/customXml" Target="../ink/ink948.xml"/><Relationship Id="rId219" Type="http://schemas.openxmlformats.org/officeDocument/2006/relationships/customXml" Target="../ink/ink997.xml"/><Relationship Id="rId426" Type="http://schemas.openxmlformats.org/officeDocument/2006/relationships/image" Target="../media/image219.png"/><Relationship Id="rId633" Type="http://schemas.openxmlformats.org/officeDocument/2006/relationships/customXml" Target="../ink/ink1204.xml"/><Relationship Id="rId67" Type="http://schemas.openxmlformats.org/officeDocument/2006/relationships/customXml" Target="../ink/ink921.xml"/><Relationship Id="rId272" Type="http://schemas.openxmlformats.org/officeDocument/2006/relationships/image" Target="../media/image142.png"/><Relationship Id="rId577" Type="http://schemas.openxmlformats.org/officeDocument/2006/relationships/customXml" Target="../ink/ink1176.xml"/><Relationship Id="rId132" Type="http://schemas.openxmlformats.org/officeDocument/2006/relationships/image" Target="../media/image70.png"/><Relationship Id="rId437" Type="http://schemas.openxmlformats.org/officeDocument/2006/relationships/customXml" Target="../ink/ink1106.xml"/><Relationship Id="rId644" Type="http://schemas.openxmlformats.org/officeDocument/2006/relationships/image" Target="../media/image328.png"/><Relationship Id="rId283" Type="http://schemas.openxmlformats.org/officeDocument/2006/relationships/customXml" Target="../ink/ink1029.xml"/><Relationship Id="rId490" Type="http://schemas.openxmlformats.org/officeDocument/2006/relationships/image" Target="../media/image251.png"/><Relationship Id="rId504" Type="http://schemas.openxmlformats.org/officeDocument/2006/relationships/image" Target="../media/image258.png"/><Relationship Id="rId78" Type="http://schemas.openxmlformats.org/officeDocument/2006/relationships/image" Target="../media/image43.png"/><Relationship Id="rId143" Type="http://schemas.openxmlformats.org/officeDocument/2006/relationships/customXml" Target="../ink/ink959.xml"/><Relationship Id="rId350" Type="http://schemas.openxmlformats.org/officeDocument/2006/relationships/image" Target="../media/image181.png"/><Relationship Id="rId588" Type="http://schemas.openxmlformats.org/officeDocument/2006/relationships/image" Target="../media/image300.png"/><Relationship Id="rId9" Type="http://schemas.openxmlformats.org/officeDocument/2006/relationships/customXml" Target="../ink/ink892.xml"/><Relationship Id="rId210" Type="http://schemas.openxmlformats.org/officeDocument/2006/relationships/image" Target="../media/image111.png"/><Relationship Id="rId448" Type="http://schemas.openxmlformats.org/officeDocument/2006/relationships/image" Target="../media/image230.png"/><Relationship Id="rId655" Type="http://schemas.openxmlformats.org/officeDocument/2006/relationships/customXml" Target="../ink/ink1215.xml"/><Relationship Id="rId294" Type="http://schemas.openxmlformats.org/officeDocument/2006/relationships/image" Target="../media/image153.png"/><Relationship Id="rId308" Type="http://schemas.openxmlformats.org/officeDocument/2006/relationships/image" Target="../media/image160.png"/><Relationship Id="rId515" Type="http://schemas.openxmlformats.org/officeDocument/2006/relationships/customXml" Target="../ink/ink1145.xml"/><Relationship Id="rId89" Type="http://schemas.openxmlformats.org/officeDocument/2006/relationships/customXml" Target="../ink/ink932.xml"/><Relationship Id="rId154" Type="http://schemas.openxmlformats.org/officeDocument/2006/relationships/image" Target="../media/image83.png"/><Relationship Id="rId361" Type="http://schemas.openxmlformats.org/officeDocument/2006/relationships/customXml" Target="../ink/ink1068.xml"/><Relationship Id="rId599" Type="http://schemas.openxmlformats.org/officeDocument/2006/relationships/customXml" Target="../ink/ink1187.xml"/><Relationship Id="rId459" Type="http://schemas.openxmlformats.org/officeDocument/2006/relationships/customXml" Target="../ink/ink1117.xml"/><Relationship Id="rId666" Type="http://schemas.openxmlformats.org/officeDocument/2006/relationships/image" Target="../media/image339.png"/><Relationship Id="rId16" Type="http://schemas.openxmlformats.org/officeDocument/2006/relationships/image" Target="../media/image12.png"/><Relationship Id="rId221" Type="http://schemas.openxmlformats.org/officeDocument/2006/relationships/customXml" Target="../ink/ink998.xml"/><Relationship Id="rId319" Type="http://schemas.openxmlformats.org/officeDocument/2006/relationships/customXml" Target="../ink/ink1047.xml"/><Relationship Id="rId526" Type="http://schemas.openxmlformats.org/officeDocument/2006/relationships/image" Target="../media/image269.png"/><Relationship Id="rId165" Type="http://schemas.openxmlformats.org/officeDocument/2006/relationships/customXml" Target="../ink/ink970.xml"/><Relationship Id="rId372" Type="http://schemas.openxmlformats.org/officeDocument/2006/relationships/image" Target="../media/image192.png"/><Relationship Id="rId677" Type="http://schemas.openxmlformats.org/officeDocument/2006/relationships/customXml" Target="../ink/ink1226.xml"/><Relationship Id="rId232" Type="http://schemas.openxmlformats.org/officeDocument/2006/relationships/image" Target="../media/image122.png"/><Relationship Id="rId27" Type="http://schemas.openxmlformats.org/officeDocument/2006/relationships/customXml" Target="../ink/ink901.xml"/><Relationship Id="rId537" Type="http://schemas.openxmlformats.org/officeDocument/2006/relationships/customXml" Target="../ink/ink1156.xml"/><Relationship Id="rId80" Type="http://schemas.openxmlformats.org/officeDocument/2006/relationships/image" Target="../media/image44.png"/><Relationship Id="rId176" Type="http://schemas.openxmlformats.org/officeDocument/2006/relationships/image" Target="../media/image94.png"/><Relationship Id="rId383" Type="http://schemas.openxmlformats.org/officeDocument/2006/relationships/customXml" Target="../ink/ink1079.xml"/><Relationship Id="rId590" Type="http://schemas.openxmlformats.org/officeDocument/2006/relationships/image" Target="../media/image301.png"/><Relationship Id="rId604" Type="http://schemas.openxmlformats.org/officeDocument/2006/relationships/image" Target="../media/image308.png"/><Relationship Id="rId243" Type="http://schemas.openxmlformats.org/officeDocument/2006/relationships/customXml" Target="../ink/ink1009.xml"/><Relationship Id="rId450" Type="http://schemas.openxmlformats.org/officeDocument/2006/relationships/image" Target="../media/image231.png"/><Relationship Id="rId38" Type="http://schemas.openxmlformats.org/officeDocument/2006/relationships/image" Target="../media/image23.png"/><Relationship Id="rId103" Type="http://schemas.openxmlformats.org/officeDocument/2006/relationships/customXml" Target="../ink/ink939.xml"/><Relationship Id="rId310" Type="http://schemas.openxmlformats.org/officeDocument/2006/relationships/image" Target="../media/image161.png"/><Relationship Id="rId548" Type="http://schemas.openxmlformats.org/officeDocument/2006/relationships/image" Target="../media/image280.png"/><Relationship Id="rId91" Type="http://schemas.openxmlformats.org/officeDocument/2006/relationships/customXml" Target="../ink/ink933.xml"/><Relationship Id="rId187" Type="http://schemas.openxmlformats.org/officeDocument/2006/relationships/customXml" Target="../ink/ink981.xml"/><Relationship Id="rId394" Type="http://schemas.openxmlformats.org/officeDocument/2006/relationships/image" Target="../media/image203.png"/><Relationship Id="rId408" Type="http://schemas.openxmlformats.org/officeDocument/2006/relationships/image" Target="../media/image210.png"/><Relationship Id="rId615" Type="http://schemas.openxmlformats.org/officeDocument/2006/relationships/customXml" Target="../ink/ink119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7.png"/><Relationship Id="rId671" Type="http://schemas.openxmlformats.org/officeDocument/2006/relationships/image" Target="../media/image684.png"/><Relationship Id="rId769" Type="http://schemas.openxmlformats.org/officeDocument/2006/relationships/customXml" Target="../ink/ink1614.xml"/><Relationship Id="rId21" Type="http://schemas.openxmlformats.org/officeDocument/2006/relationships/image" Target="../media/image359.png"/><Relationship Id="rId324" Type="http://schemas.openxmlformats.org/officeDocument/2006/relationships/customXml" Target="../ink/ink1391.xml"/><Relationship Id="rId531" Type="http://schemas.openxmlformats.org/officeDocument/2006/relationships/image" Target="../media/image614.png"/><Relationship Id="rId629" Type="http://schemas.openxmlformats.org/officeDocument/2006/relationships/image" Target="../media/image663.png"/><Relationship Id="rId170" Type="http://schemas.openxmlformats.org/officeDocument/2006/relationships/customXml" Target="../ink/ink1314.xml"/><Relationship Id="rId836" Type="http://schemas.openxmlformats.org/officeDocument/2006/relationships/image" Target="../media/image766.png"/><Relationship Id="rId268" Type="http://schemas.openxmlformats.org/officeDocument/2006/relationships/customXml" Target="../ink/ink1363.xml"/><Relationship Id="rId475" Type="http://schemas.openxmlformats.org/officeDocument/2006/relationships/image" Target="../media/image586.png"/><Relationship Id="rId682" Type="http://schemas.openxmlformats.org/officeDocument/2006/relationships/customXml" Target="../ink/ink1570.xml"/><Relationship Id="rId32" Type="http://schemas.openxmlformats.org/officeDocument/2006/relationships/customXml" Target="../ink/ink1245.xml"/><Relationship Id="rId128" Type="http://schemas.openxmlformats.org/officeDocument/2006/relationships/customXml" Target="../ink/ink1293.xml"/><Relationship Id="rId335" Type="http://schemas.openxmlformats.org/officeDocument/2006/relationships/image" Target="../media/image516.png"/><Relationship Id="rId542" Type="http://schemas.openxmlformats.org/officeDocument/2006/relationships/customXml" Target="../ink/ink1500.xml"/><Relationship Id="rId181" Type="http://schemas.openxmlformats.org/officeDocument/2006/relationships/image" Target="../media/image439.png"/><Relationship Id="rId402" Type="http://schemas.openxmlformats.org/officeDocument/2006/relationships/customXml" Target="../ink/ink1430.xml"/><Relationship Id="rId847" Type="http://schemas.openxmlformats.org/officeDocument/2006/relationships/customXml" Target="../ink/ink1653.xml"/><Relationship Id="rId279" Type="http://schemas.openxmlformats.org/officeDocument/2006/relationships/image" Target="../media/image488.png"/><Relationship Id="rId486" Type="http://schemas.openxmlformats.org/officeDocument/2006/relationships/customXml" Target="../ink/ink1472.xml"/><Relationship Id="rId693" Type="http://schemas.openxmlformats.org/officeDocument/2006/relationships/image" Target="../media/image695.png"/><Relationship Id="rId707" Type="http://schemas.openxmlformats.org/officeDocument/2006/relationships/image" Target="../media/image702.png"/><Relationship Id="rId43" Type="http://schemas.openxmlformats.org/officeDocument/2006/relationships/image" Target="../media/image370.png"/><Relationship Id="rId139" Type="http://schemas.openxmlformats.org/officeDocument/2006/relationships/image" Target="../media/image418.png"/><Relationship Id="rId346" Type="http://schemas.openxmlformats.org/officeDocument/2006/relationships/customXml" Target="../ink/ink1402.xml"/><Relationship Id="rId553" Type="http://schemas.openxmlformats.org/officeDocument/2006/relationships/image" Target="../media/image625.png"/><Relationship Id="rId760" Type="http://schemas.openxmlformats.org/officeDocument/2006/relationships/image" Target="../media/image728.png"/><Relationship Id="rId192" Type="http://schemas.openxmlformats.org/officeDocument/2006/relationships/customXml" Target="../ink/ink1325.xml"/><Relationship Id="rId206" Type="http://schemas.openxmlformats.org/officeDocument/2006/relationships/customXml" Target="../ink/ink1332.xml"/><Relationship Id="rId413" Type="http://schemas.openxmlformats.org/officeDocument/2006/relationships/image" Target="../media/image555.png"/><Relationship Id="rId497" Type="http://schemas.openxmlformats.org/officeDocument/2006/relationships/image" Target="../media/image597.png"/><Relationship Id="rId620" Type="http://schemas.openxmlformats.org/officeDocument/2006/relationships/customXml" Target="../ink/ink1539.xml"/><Relationship Id="rId718" Type="http://schemas.openxmlformats.org/officeDocument/2006/relationships/customXml" Target="../ink/ink1588.xml"/><Relationship Id="rId357" Type="http://schemas.openxmlformats.org/officeDocument/2006/relationships/image" Target="../media/image527.png"/><Relationship Id="rId54" Type="http://schemas.openxmlformats.org/officeDocument/2006/relationships/customXml" Target="../ink/ink1256.xml"/><Relationship Id="rId217" Type="http://schemas.openxmlformats.org/officeDocument/2006/relationships/image" Target="../media/image457.png"/><Relationship Id="rId564" Type="http://schemas.openxmlformats.org/officeDocument/2006/relationships/customXml" Target="../ink/ink1511.xml"/><Relationship Id="rId771" Type="http://schemas.openxmlformats.org/officeDocument/2006/relationships/customXml" Target="../ink/ink1615.xml"/><Relationship Id="rId424" Type="http://schemas.openxmlformats.org/officeDocument/2006/relationships/customXml" Target="../ink/ink1441.xml"/><Relationship Id="rId631" Type="http://schemas.openxmlformats.org/officeDocument/2006/relationships/image" Target="../media/image664.png"/><Relationship Id="rId729" Type="http://schemas.openxmlformats.org/officeDocument/2006/relationships/image" Target="../media/image713.png"/><Relationship Id="rId270" Type="http://schemas.openxmlformats.org/officeDocument/2006/relationships/customXml" Target="../ink/ink1364.xml"/><Relationship Id="rId65" Type="http://schemas.openxmlformats.org/officeDocument/2006/relationships/image" Target="../media/image381.png"/><Relationship Id="rId130" Type="http://schemas.openxmlformats.org/officeDocument/2006/relationships/customXml" Target="../ink/ink1294.xml"/><Relationship Id="rId368" Type="http://schemas.openxmlformats.org/officeDocument/2006/relationships/customXml" Target="../ink/ink1413.xml"/><Relationship Id="rId575" Type="http://schemas.openxmlformats.org/officeDocument/2006/relationships/image" Target="../media/image636.png"/><Relationship Id="rId782" Type="http://schemas.openxmlformats.org/officeDocument/2006/relationships/image" Target="../media/image739.png"/><Relationship Id="rId228" Type="http://schemas.openxmlformats.org/officeDocument/2006/relationships/customXml" Target="../ink/ink1343.xml"/><Relationship Id="rId435" Type="http://schemas.openxmlformats.org/officeDocument/2006/relationships/image" Target="../media/image566.png"/><Relationship Id="rId642" Type="http://schemas.openxmlformats.org/officeDocument/2006/relationships/customXml" Target="../ink/ink1550.xml"/><Relationship Id="rId281" Type="http://schemas.openxmlformats.org/officeDocument/2006/relationships/image" Target="../media/image489.png"/><Relationship Id="rId502" Type="http://schemas.openxmlformats.org/officeDocument/2006/relationships/customXml" Target="../ink/ink1480.xml"/><Relationship Id="rId76" Type="http://schemas.openxmlformats.org/officeDocument/2006/relationships/customXml" Target="../ink/ink1267.xml"/><Relationship Id="rId141" Type="http://schemas.openxmlformats.org/officeDocument/2006/relationships/image" Target="../media/image419.png"/><Relationship Id="rId379" Type="http://schemas.openxmlformats.org/officeDocument/2006/relationships/image" Target="../media/image538.png"/><Relationship Id="rId586" Type="http://schemas.openxmlformats.org/officeDocument/2006/relationships/customXml" Target="../ink/ink1522.xml"/><Relationship Id="rId793" Type="http://schemas.openxmlformats.org/officeDocument/2006/relationships/customXml" Target="../ink/ink1626.xml"/><Relationship Id="rId807" Type="http://schemas.openxmlformats.org/officeDocument/2006/relationships/customXml" Target="../ink/ink1633.xml"/><Relationship Id="rId7" Type="http://schemas.openxmlformats.org/officeDocument/2006/relationships/image" Target="../media/image352.png"/><Relationship Id="rId239" Type="http://schemas.openxmlformats.org/officeDocument/2006/relationships/image" Target="../media/image468.png"/><Relationship Id="rId446" Type="http://schemas.openxmlformats.org/officeDocument/2006/relationships/customXml" Target="../ink/ink1452.xml"/><Relationship Id="rId653" Type="http://schemas.openxmlformats.org/officeDocument/2006/relationships/image" Target="../media/image675.png"/><Relationship Id="rId292" Type="http://schemas.openxmlformats.org/officeDocument/2006/relationships/customXml" Target="../ink/ink1375.xml"/><Relationship Id="rId306" Type="http://schemas.openxmlformats.org/officeDocument/2006/relationships/customXml" Target="../ink/ink1382.xml"/><Relationship Id="rId87" Type="http://schemas.openxmlformats.org/officeDocument/2006/relationships/image" Target="../media/image392.png"/><Relationship Id="rId513" Type="http://schemas.openxmlformats.org/officeDocument/2006/relationships/image" Target="../media/image605.png"/><Relationship Id="rId597" Type="http://schemas.openxmlformats.org/officeDocument/2006/relationships/image" Target="../media/image647.png"/><Relationship Id="rId720" Type="http://schemas.openxmlformats.org/officeDocument/2006/relationships/customXml" Target="../ink/ink1589.xml"/><Relationship Id="rId818" Type="http://schemas.openxmlformats.org/officeDocument/2006/relationships/image" Target="../media/image757.png"/><Relationship Id="rId152" Type="http://schemas.openxmlformats.org/officeDocument/2006/relationships/customXml" Target="../ink/ink1305.xml"/><Relationship Id="rId457" Type="http://schemas.openxmlformats.org/officeDocument/2006/relationships/image" Target="../media/image577.png"/><Relationship Id="rId664" Type="http://schemas.openxmlformats.org/officeDocument/2006/relationships/customXml" Target="../ink/ink1561.xml"/><Relationship Id="rId14" Type="http://schemas.openxmlformats.org/officeDocument/2006/relationships/customXml" Target="../ink/ink1236.xml"/><Relationship Id="rId317" Type="http://schemas.openxmlformats.org/officeDocument/2006/relationships/image" Target="../media/image507.png"/><Relationship Id="rId524" Type="http://schemas.openxmlformats.org/officeDocument/2006/relationships/customXml" Target="../ink/ink1491.xml"/><Relationship Id="rId731" Type="http://schemas.openxmlformats.org/officeDocument/2006/relationships/image" Target="../media/image714.png"/><Relationship Id="rId98" Type="http://schemas.openxmlformats.org/officeDocument/2006/relationships/customXml" Target="../ink/ink1278.xml"/><Relationship Id="rId163" Type="http://schemas.openxmlformats.org/officeDocument/2006/relationships/image" Target="../media/image430.png"/><Relationship Id="rId370" Type="http://schemas.openxmlformats.org/officeDocument/2006/relationships/customXml" Target="../ink/ink1414.xml"/><Relationship Id="rId829" Type="http://schemas.openxmlformats.org/officeDocument/2006/relationships/customXml" Target="../ink/ink1644.xml"/><Relationship Id="rId230" Type="http://schemas.openxmlformats.org/officeDocument/2006/relationships/customXml" Target="../ink/ink1344.xml"/><Relationship Id="rId468" Type="http://schemas.openxmlformats.org/officeDocument/2006/relationships/customXml" Target="../ink/ink1463.xml"/><Relationship Id="rId675" Type="http://schemas.openxmlformats.org/officeDocument/2006/relationships/image" Target="../media/image686.png"/><Relationship Id="rId25" Type="http://schemas.openxmlformats.org/officeDocument/2006/relationships/image" Target="../media/image361.png"/><Relationship Id="rId328" Type="http://schemas.openxmlformats.org/officeDocument/2006/relationships/customXml" Target="../ink/ink1393.xml"/><Relationship Id="rId535" Type="http://schemas.openxmlformats.org/officeDocument/2006/relationships/image" Target="../media/image616.png"/><Relationship Id="rId742" Type="http://schemas.openxmlformats.org/officeDocument/2006/relationships/image" Target="../media/image719.png"/><Relationship Id="rId174" Type="http://schemas.openxmlformats.org/officeDocument/2006/relationships/customXml" Target="../ink/ink1316.xml"/><Relationship Id="rId381" Type="http://schemas.openxmlformats.org/officeDocument/2006/relationships/image" Target="../media/image539.png"/><Relationship Id="rId602" Type="http://schemas.openxmlformats.org/officeDocument/2006/relationships/customXml" Target="../ink/ink1530.xml"/><Relationship Id="rId241" Type="http://schemas.openxmlformats.org/officeDocument/2006/relationships/image" Target="../media/image469.png"/><Relationship Id="rId479" Type="http://schemas.openxmlformats.org/officeDocument/2006/relationships/image" Target="../media/image588.png"/><Relationship Id="rId686" Type="http://schemas.openxmlformats.org/officeDocument/2006/relationships/customXml" Target="../ink/ink1572.xml"/><Relationship Id="rId36" Type="http://schemas.openxmlformats.org/officeDocument/2006/relationships/customXml" Target="../ink/ink1247.xml"/><Relationship Id="rId339" Type="http://schemas.openxmlformats.org/officeDocument/2006/relationships/image" Target="../media/image518.png"/><Relationship Id="rId546" Type="http://schemas.openxmlformats.org/officeDocument/2006/relationships/customXml" Target="../ink/ink1502.xml"/><Relationship Id="rId753" Type="http://schemas.openxmlformats.org/officeDocument/2006/relationships/customXml" Target="../ink/ink1606.xml"/><Relationship Id="rId101" Type="http://schemas.openxmlformats.org/officeDocument/2006/relationships/image" Target="../media/image399.png"/><Relationship Id="rId185" Type="http://schemas.openxmlformats.org/officeDocument/2006/relationships/image" Target="../media/image441.png"/><Relationship Id="rId406" Type="http://schemas.openxmlformats.org/officeDocument/2006/relationships/customXml" Target="../ink/ink1432.xml"/><Relationship Id="rId392" Type="http://schemas.openxmlformats.org/officeDocument/2006/relationships/customXml" Target="../ink/ink1425.xml"/><Relationship Id="rId613" Type="http://schemas.openxmlformats.org/officeDocument/2006/relationships/image" Target="../media/image655.png"/><Relationship Id="rId697" Type="http://schemas.openxmlformats.org/officeDocument/2006/relationships/image" Target="../media/image697.png"/><Relationship Id="rId820" Type="http://schemas.openxmlformats.org/officeDocument/2006/relationships/image" Target="../media/image758.png"/><Relationship Id="rId252" Type="http://schemas.openxmlformats.org/officeDocument/2006/relationships/customXml" Target="../ink/ink1355.xml"/><Relationship Id="rId47" Type="http://schemas.openxmlformats.org/officeDocument/2006/relationships/image" Target="../media/image372.png"/><Relationship Id="rId112" Type="http://schemas.openxmlformats.org/officeDocument/2006/relationships/customXml" Target="../ink/ink1285.xml"/><Relationship Id="rId557" Type="http://schemas.openxmlformats.org/officeDocument/2006/relationships/image" Target="../media/image627.png"/><Relationship Id="rId764" Type="http://schemas.openxmlformats.org/officeDocument/2006/relationships/image" Target="../media/image730.png"/><Relationship Id="rId196" Type="http://schemas.openxmlformats.org/officeDocument/2006/relationships/customXml" Target="../ink/ink1327.xml"/><Relationship Id="rId417" Type="http://schemas.openxmlformats.org/officeDocument/2006/relationships/image" Target="../media/image557.png"/><Relationship Id="rId624" Type="http://schemas.openxmlformats.org/officeDocument/2006/relationships/customXml" Target="../ink/ink1541.xml"/><Relationship Id="rId831" Type="http://schemas.openxmlformats.org/officeDocument/2006/relationships/customXml" Target="../ink/ink1645.xml"/><Relationship Id="rId263" Type="http://schemas.openxmlformats.org/officeDocument/2006/relationships/image" Target="../media/image480.png"/><Relationship Id="rId470" Type="http://schemas.openxmlformats.org/officeDocument/2006/relationships/customXml" Target="../ink/ink1464.xml"/><Relationship Id="rId58" Type="http://schemas.openxmlformats.org/officeDocument/2006/relationships/customXml" Target="../ink/ink1258.xml"/><Relationship Id="rId123" Type="http://schemas.openxmlformats.org/officeDocument/2006/relationships/image" Target="../media/image410.png"/><Relationship Id="rId330" Type="http://schemas.openxmlformats.org/officeDocument/2006/relationships/customXml" Target="../ink/ink1394.xml"/><Relationship Id="rId568" Type="http://schemas.openxmlformats.org/officeDocument/2006/relationships/customXml" Target="../ink/ink1513.xml"/><Relationship Id="rId775" Type="http://schemas.openxmlformats.org/officeDocument/2006/relationships/customXml" Target="../ink/ink1617.xml"/><Relationship Id="rId428" Type="http://schemas.openxmlformats.org/officeDocument/2006/relationships/customXml" Target="../ink/ink1443.xml"/><Relationship Id="rId635" Type="http://schemas.openxmlformats.org/officeDocument/2006/relationships/image" Target="../media/image666.png"/><Relationship Id="rId842" Type="http://schemas.openxmlformats.org/officeDocument/2006/relationships/image" Target="../media/image769.png"/><Relationship Id="rId274" Type="http://schemas.openxmlformats.org/officeDocument/2006/relationships/customXml" Target="../ink/ink1366.xml"/><Relationship Id="rId481" Type="http://schemas.openxmlformats.org/officeDocument/2006/relationships/image" Target="../media/image589.png"/><Relationship Id="rId702" Type="http://schemas.openxmlformats.org/officeDocument/2006/relationships/customXml" Target="../ink/ink1580.xml"/><Relationship Id="rId69" Type="http://schemas.openxmlformats.org/officeDocument/2006/relationships/image" Target="../media/image383.png"/><Relationship Id="rId134" Type="http://schemas.openxmlformats.org/officeDocument/2006/relationships/customXml" Target="../ink/ink1296.xml"/><Relationship Id="rId579" Type="http://schemas.openxmlformats.org/officeDocument/2006/relationships/image" Target="../media/image638.png"/><Relationship Id="rId786" Type="http://schemas.openxmlformats.org/officeDocument/2006/relationships/image" Target="../media/image741.png"/><Relationship Id="rId341" Type="http://schemas.openxmlformats.org/officeDocument/2006/relationships/image" Target="../media/image519.png"/><Relationship Id="rId439" Type="http://schemas.openxmlformats.org/officeDocument/2006/relationships/image" Target="../media/image568.png"/><Relationship Id="rId646" Type="http://schemas.openxmlformats.org/officeDocument/2006/relationships/customXml" Target="../ink/ink1552.xml"/><Relationship Id="rId201" Type="http://schemas.openxmlformats.org/officeDocument/2006/relationships/image" Target="../media/image449.png"/><Relationship Id="rId285" Type="http://schemas.openxmlformats.org/officeDocument/2006/relationships/image" Target="../media/image491.png"/><Relationship Id="rId506" Type="http://schemas.openxmlformats.org/officeDocument/2006/relationships/customXml" Target="../ink/ink1482.xml"/><Relationship Id="rId492" Type="http://schemas.openxmlformats.org/officeDocument/2006/relationships/customXml" Target="../ink/ink1475.xml"/><Relationship Id="rId713" Type="http://schemas.openxmlformats.org/officeDocument/2006/relationships/image" Target="../media/image705.png"/><Relationship Id="rId797" Type="http://schemas.openxmlformats.org/officeDocument/2006/relationships/customXml" Target="../ink/ink1628.xml"/><Relationship Id="rId145" Type="http://schemas.openxmlformats.org/officeDocument/2006/relationships/image" Target="../media/image421.png"/><Relationship Id="rId352" Type="http://schemas.openxmlformats.org/officeDocument/2006/relationships/customXml" Target="../ink/ink1405.xml"/><Relationship Id="rId212" Type="http://schemas.openxmlformats.org/officeDocument/2006/relationships/customXml" Target="../ink/ink1335.xml"/><Relationship Id="rId657" Type="http://schemas.openxmlformats.org/officeDocument/2006/relationships/image" Target="../media/image677.png"/><Relationship Id="rId296" Type="http://schemas.openxmlformats.org/officeDocument/2006/relationships/customXml" Target="../ink/ink1377.xml"/><Relationship Id="rId517" Type="http://schemas.openxmlformats.org/officeDocument/2006/relationships/image" Target="../media/image607.png"/><Relationship Id="rId724" Type="http://schemas.openxmlformats.org/officeDocument/2006/relationships/customXml" Target="../ink/ink1591.xml"/><Relationship Id="rId60" Type="http://schemas.openxmlformats.org/officeDocument/2006/relationships/customXml" Target="../ink/ink1259.xml"/><Relationship Id="rId156" Type="http://schemas.openxmlformats.org/officeDocument/2006/relationships/customXml" Target="../ink/ink1307.xml"/><Relationship Id="rId363" Type="http://schemas.openxmlformats.org/officeDocument/2006/relationships/image" Target="../media/image530.png"/><Relationship Id="rId570" Type="http://schemas.openxmlformats.org/officeDocument/2006/relationships/customXml" Target="../ink/ink1514.xml"/><Relationship Id="rId223" Type="http://schemas.openxmlformats.org/officeDocument/2006/relationships/image" Target="../media/image460.png"/><Relationship Id="rId430" Type="http://schemas.openxmlformats.org/officeDocument/2006/relationships/customXml" Target="../ink/ink1444.xml"/><Relationship Id="rId668" Type="http://schemas.openxmlformats.org/officeDocument/2006/relationships/customXml" Target="../ink/ink1563.xml"/><Relationship Id="rId18" Type="http://schemas.openxmlformats.org/officeDocument/2006/relationships/customXml" Target="../ink/ink1238.xml"/><Relationship Id="rId528" Type="http://schemas.openxmlformats.org/officeDocument/2006/relationships/customXml" Target="../ink/ink1493.xml"/><Relationship Id="rId735" Type="http://schemas.openxmlformats.org/officeDocument/2006/relationships/image" Target="../media/image716.png"/><Relationship Id="rId167" Type="http://schemas.openxmlformats.org/officeDocument/2006/relationships/image" Target="../media/image432.png"/><Relationship Id="rId374" Type="http://schemas.openxmlformats.org/officeDocument/2006/relationships/customXml" Target="../ink/ink1416.xml"/><Relationship Id="rId581" Type="http://schemas.openxmlformats.org/officeDocument/2006/relationships/image" Target="../media/image639.png"/><Relationship Id="rId71" Type="http://schemas.openxmlformats.org/officeDocument/2006/relationships/image" Target="../media/image384.png"/><Relationship Id="rId234" Type="http://schemas.openxmlformats.org/officeDocument/2006/relationships/customXml" Target="../ink/ink1346.xml"/><Relationship Id="rId679" Type="http://schemas.openxmlformats.org/officeDocument/2006/relationships/image" Target="../media/image688.png"/><Relationship Id="rId802" Type="http://schemas.openxmlformats.org/officeDocument/2006/relationships/image" Target="../media/image749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63.png"/><Relationship Id="rId441" Type="http://schemas.openxmlformats.org/officeDocument/2006/relationships/image" Target="../media/image569.png"/><Relationship Id="rId539" Type="http://schemas.openxmlformats.org/officeDocument/2006/relationships/image" Target="../media/image618.png"/><Relationship Id="rId746" Type="http://schemas.openxmlformats.org/officeDocument/2006/relationships/image" Target="../media/image721.png"/><Relationship Id="rId178" Type="http://schemas.openxmlformats.org/officeDocument/2006/relationships/customXml" Target="../ink/ink1318.xml"/><Relationship Id="rId301" Type="http://schemas.openxmlformats.org/officeDocument/2006/relationships/image" Target="../media/image499.png"/><Relationship Id="rId82" Type="http://schemas.openxmlformats.org/officeDocument/2006/relationships/customXml" Target="../ink/ink1270.xml"/><Relationship Id="rId385" Type="http://schemas.openxmlformats.org/officeDocument/2006/relationships/image" Target="../media/image541.png"/><Relationship Id="rId592" Type="http://schemas.openxmlformats.org/officeDocument/2006/relationships/customXml" Target="../ink/ink1525.xml"/><Relationship Id="rId606" Type="http://schemas.openxmlformats.org/officeDocument/2006/relationships/customXml" Target="../ink/ink1532.xml"/><Relationship Id="rId813" Type="http://schemas.openxmlformats.org/officeDocument/2006/relationships/customXml" Target="../ink/ink1636.xml"/><Relationship Id="rId245" Type="http://schemas.openxmlformats.org/officeDocument/2006/relationships/image" Target="../media/image471.png"/><Relationship Id="rId452" Type="http://schemas.openxmlformats.org/officeDocument/2006/relationships/customXml" Target="../ink/ink1455.xml"/><Relationship Id="rId105" Type="http://schemas.openxmlformats.org/officeDocument/2006/relationships/image" Target="../media/image401.png"/><Relationship Id="rId312" Type="http://schemas.openxmlformats.org/officeDocument/2006/relationships/customXml" Target="../ink/ink1385.xml"/><Relationship Id="rId757" Type="http://schemas.openxmlformats.org/officeDocument/2006/relationships/customXml" Target="../ink/ink1608.xml"/><Relationship Id="rId93" Type="http://schemas.openxmlformats.org/officeDocument/2006/relationships/image" Target="../media/image395.png"/><Relationship Id="rId189" Type="http://schemas.openxmlformats.org/officeDocument/2006/relationships/image" Target="../media/image443.png"/><Relationship Id="rId396" Type="http://schemas.openxmlformats.org/officeDocument/2006/relationships/customXml" Target="../ink/ink1427.xml"/><Relationship Id="rId617" Type="http://schemas.openxmlformats.org/officeDocument/2006/relationships/image" Target="../media/image657.png"/><Relationship Id="rId824" Type="http://schemas.openxmlformats.org/officeDocument/2006/relationships/image" Target="../media/image760.png"/><Relationship Id="rId256" Type="http://schemas.openxmlformats.org/officeDocument/2006/relationships/customXml" Target="../ink/ink1357.xml"/><Relationship Id="rId463" Type="http://schemas.openxmlformats.org/officeDocument/2006/relationships/image" Target="../media/image580.png"/><Relationship Id="rId670" Type="http://schemas.openxmlformats.org/officeDocument/2006/relationships/customXml" Target="../ink/ink1564.xml"/><Relationship Id="rId116" Type="http://schemas.openxmlformats.org/officeDocument/2006/relationships/customXml" Target="../ink/ink1287.xml"/><Relationship Id="rId323" Type="http://schemas.openxmlformats.org/officeDocument/2006/relationships/image" Target="../media/image510.png"/><Relationship Id="rId530" Type="http://schemas.openxmlformats.org/officeDocument/2006/relationships/customXml" Target="../ink/ink1494.xml"/><Relationship Id="rId768" Type="http://schemas.openxmlformats.org/officeDocument/2006/relationships/image" Target="../media/image732.png"/><Relationship Id="rId20" Type="http://schemas.openxmlformats.org/officeDocument/2006/relationships/customXml" Target="../ink/ink1239.xml"/><Relationship Id="rId628" Type="http://schemas.openxmlformats.org/officeDocument/2006/relationships/customXml" Target="../ink/ink1543.xml"/><Relationship Id="rId835" Type="http://schemas.openxmlformats.org/officeDocument/2006/relationships/customXml" Target="../ink/ink1647.xml"/><Relationship Id="rId267" Type="http://schemas.openxmlformats.org/officeDocument/2006/relationships/image" Target="../media/image482.png"/><Relationship Id="rId474" Type="http://schemas.openxmlformats.org/officeDocument/2006/relationships/customXml" Target="../ink/ink1466.xml"/><Relationship Id="rId127" Type="http://schemas.openxmlformats.org/officeDocument/2006/relationships/image" Target="../media/image412.png"/><Relationship Id="rId681" Type="http://schemas.openxmlformats.org/officeDocument/2006/relationships/image" Target="../media/image689.png"/><Relationship Id="rId779" Type="http://schemas.openxmlformats.org/officeDocument/2006/relationships/customXml" Target="../ink/ink1619.xml"/><Relationship Id="rId31" Type="http://schemas.openxmlformats.org/officeDocument/2006/relationships/image" Target="../media/image364.png"/><Relationship Id="rId334" Type="http://schemas.openxmlformats.org/officeDocument/2006/relationships/customXml" Target="../ink/ink1396.xml"/><Relationship Id="rId541" Type="http://schemas.openxmlformats.org/officeDocument/2006/relationships/image" Target="../media/image619.png"/><Relationship Id="rId639" Type="http://schemas.openxmlformats.org/officeDocument/2006/relationships/image" Target="../media/image668.png"/><Relationship Id="rId180" Type="http://schemas.openxmlformats.org/officeDocument/2006/relationships/customXml" Target="../ink/ink1319.xml"/><Relationship Id="rId278" Type="http://schemas.openxmlformats.org/officeDocument/2006/relationships/customXml" Target="../ink/ink1368.xml"/><Relationship Id="rId401" Type="http://schemas.openxmlformats.org/officeDocument/2006/relationships/image" Target="../media/image549.png"/><Relationship Id="rId846" Type="http://schemas.openxmlformats.org/officeDocument/2006/relationships/image" Target="../media/image771.png"/><Relationship Id="rId485" Type="http://schemas.openxmlformats.org/officeDocument/2006/relationships/image" Target="../media/image591.png"/><Relationship Id="rId692" Type="http://schemas.openxmlformats.org/officeDocument/2006/relationships/customXml" Target="../ink/ink1575.xml"/><Relationship Id="rId706" Type="http://schemas.openxmlformats.org/officeDocument/2006/relationships/customXml" Target="../ink/ink1582.xml"/><Relationship Id="rId42" Type="http://schemas.openxmlformats.org/officeDocument/2006/relationships/customXml" Target="../ink/ink1250.xml"/><Relationship Id="rId138" Type="http://schemas.openxmlformats.org/officeDocument/2006/relationships/customXml" Target="../ink/ink1298.xml"/><Relationship Id="rId345" Type="http://schemas.openxmlformats.org/officeDocument/2006/relationships/image" Target="../media/image521.png"/><Relationship Id="rId552" Type="http://schemas.openxmlformats.org/officeDocument/2006/relationships/customXml" Target="../ink/ink1505.xml"/><Relationship Id="rId191" Type="http://schemas.openxmlformats.org/officeDocument/2006/relationships/image" Target="../media/image444.png"/><Relationship Id="rId205" Type="http://schemas.openxmlformats.org/officeDocument/2006/relationships/image" Target="../media/image451.png"/><Relationship Id="rId412" Type="http://schemas.openxmlformats.org/officeDocument/2006/relationships/customXml" Target="../ink/ink1435.xml"/><Relationship Id="rId289" Type="http://schemas.openxmlformats.org/officeDocument/2006/relationships/image" Target="../media/image493.png"/><Relationship Id="rId496" Type="http://schemas.openxmlformats.org/officeDocument/2006/relationships/customXml" Target="../ink/ink1477.xml"/><Relationship Id="rId717" Type="http://schemas.openxmlformats.org/officeDocument/2006/relationships/image" Target="../media/image707.png"/><Relationship Id="rId53" Type="http://schemas.openxmlformats.org/officeDocument/2006/relationships/image" Target="../media/image375.png"/><Relationship Id="rId149" Type="http://schemas.openxmlformats.org/officeDocument/2006/relationships/image" Target="../media/image423.png"/><Relationship Id="rId356" Type="http://schemas.openxmlformats.org/officeDocument/2006/relationships/customXml" Target="../ink/ink1407.xml"/><Relationship Id="rId563" Type="http://schemas.openxmlformats.org/officeDocument/2006/relationships/image" Target="../media/image630.png"/><Relationship Id="rId770" Type="http://schemas.openxmlformats.org/officeDocument/2006/relationships/image" Target="../media/image733.png"/><Relationship Id="rId216" Type="http://schemas.openxmlformats.org/officeDocument/2006/relationships/customXml" Target="../ink/ink1337.xml"/><Relationship Id="rId423" Type="http://schemas.openxmlformats.org/officeDocument/2006/relationships/image" Target="../media/image560.png"/><Relationship Id="rId630" Type="http://schemas.openxmlformats.org/officeDocument/2006/relationships/customXml" Target="../ink/ink1544.xml"/><Relationship Id="rId728" Type="http://schemas.openxmlformats.org/officeDocument/2006/relationships/customXml" Target="../ink/ink1593.xml"/><Relationship Id="rId64" Type="http://schemas.openxmlformats.org/officeDocument/2006/relationships/customXml" Target="../ink/ink1261.xml"/><Relationship Id="rId367" Type="http://schemas.openxmlformats.org/officeDocument/2006/relationships/image" Target="../media/image532.png"/><Relationship Id="rId574" Type="http://schemas.openxmlformats.org/officeDocument/2006/relationships/customXml" Target="../ink/ink1516.xml"/><Relationship Id="rId227" Type="http://schemas.openxmlformats.org/officeDocument/2006/relationships/image" Target="../media/image462.png"/><Relationship Id="rId781" Type="http://schemas.openxmlformats.org/officeDocument/2006/relationships/customXml" Target="../ink/ink1620.xml"/><Relationship Id="rId434" Type="http://schemas.openxmlformats.org/officeDocument/2006/relationships/customXml" Target="../ink/ink1446.xml"/><Relationship Id="rId641" Type="http://schemas.openxmlformats.org/officeDocument/2006/relationships/image" Target="../media/image669.png"/><Relationship Id="rId739" Type="http://schemas.openxmlformats.org/officeDocument/2006/relationships/customXml" Target="../ink/ink1599.xml"/><Relationship Id="rId280" Type="http://schemas.openxmlformats.org/officeDocument/2006/relationships/customXml" Target="../ink/ink1369.xml"/><Relationship Id="rId501" Type="http://schemas.openxmlformats.org/officeDocument/2006/relationships/image" Target="../media/image599.png"/><Relationship Id="rId75" Type="http://schemas.openxmlformats.org/officeDocument/2006/relationships/image" Target="../media/image386.png"/><Relationship Id="rId140" Type="http://schemas.openxmlformats.org/officeDocument/2006/relationships/customXml" Target="../ink/ink1299.xml"/><Relationship Id="rId378" Type="http://schemas.openxmlformats.org/officeDocument/2006/relationships/customXml" Target="../ink/ink1418.xml"/><Relationship Id="rId585" Type="http://schemas.openxmlformats.org/officeDocument/2006/relationships/image" Target="../media/image641.png"/><Relationship Id="rId792" Type="http://schemas.openxmlformats.org/officeDocument/2006/relationships/image" Target="../media/image744.png"/><Relationship Id="rId806" Type="http://schemas.openxmlformats.org/officeDocument/2006/relationships/image" Target="../media/image751.png"/><Relationship Id="rId6" Type="http://schemas.openxmlformats.org/officeDocument/2006/relationships/customXml" Target="../ink/ink1232.xml"/><Relationship Id="rId238" Type="http://schemas.openxmlformats.org/officeDocument/2006/relationships/customXml" Target="../ink/ink1348.xml"/><Relationship Id="rId445" Type="http://schemas.openxmlformats.org/officeDocument/2006/relationships/image" Target="../media/image571.png"/><Relationship Id="rId652" Type="http://schemas.openxmlformats.org/officeDocument/2006/relationships/customXml" Target="../ink/ink1555.xml"/><Relationship Id="rId291" Type="http://schemas.openxmlformats.org/officeDocument/2006/relationships/image" Target="../media/image494.png"/><Relationship Id="rId305" Type="http://schemas.openxmlformats.org/officeDocument/2006/relationships/image" Target="../media/image501.png"/><Relationship Id="rId512" Type="http://schemas.openxmlformats.org/officeDocument/2006/relationships/customXml" Target="../ink/ink1485.xml"/><Relationship Id="rId86" Type="http://schemas.openxmlformats.org/officeDocument/2006/relationships/customXml" Target="../ink/ink1272.xml"/><Relationship Id="rId151" Type="http://schemas.openxmlformats.org/officeDocument/2006/relationships/image" Target="../media/image424.png"/><Relationship Id="rId389" Type="http://schemas.openxmlformats.org/officeDocument/2006/relationships/image" Target="../media/image543.png"/><Relationship Id="rId596" Type="http://schemas.openxmlformats.org/officeDocument/2006/relationships/customXml" Target="../ink/ink1527.xml"/><Relationship Id="rId817" Type="http://schemas.openxmlformats.org/officeDocument/2006/relationships/customXml" Target="../ink/ink1638.xml"/><Relationship Id="rId249" Type="http://schemas.openxmlformats.org/officeDocument/2006/relationships/image" Target="../media/image473.png"/><Relationship Id="rId456" Type="http://schemas.openxmlformats.org/officeDocument/2006/relationships/customXml" Target="../ink/ink1457.xml"/><Relationship Id="rId663" Type="http://schemas.openxmlformats.org/officeDocument/2006/relationships/image" Target="../media/image680.png"/><Relationship Id="rId13" Type="http://schemas.openxmlformats.org/officeDocument/2006/relationships/image" Target="../media/image355.png"/><Relationship Id="rId109" Type="http://schemas.openxmlformats.org/officeDocument/2006/relationships/image" Target="../media/image403.png"/><Relationship Id="rId316" Type="http://schemas.openxmlformats.org/officeDocument/2006/relationships/customXml" Target="../ink/ink1387.xml"/><Relationship Id="rId523" Type="http://schemas.openxmlformats.org/officeDocument/2006/relationships/image" Target="../media/image610.png"/><Relationship Id="rId97" Type="http://schemas.openxmlformats.org/officeDocument/2006/relationships/image" Target="../media/image397.png"/><Relationship Id="rId730" Type="http://schemas.openxmlformats.org/officeDocument/2006/relationships/customXml" Target="../ink/ink1594.xml"/><Relationship Id="rId828" Type="http://schemas.openxmlformats.org/officeDocument/2006/relationships/image" Target="../media/image762.png"/><Relationship Id="rId162" Type="http://schemas.openxmlformats.org/officeDocument/2006/relationships/customXml" Target="../ink/ink1310.xml"/><Relationship Id="rId467" Type="http://schemas.openxmlformats.org/officeDocument/2006/relationships/image" Target="../media/image582.png"/><Relationship Id="rId674" Type="http://schemas.openxmlformats.org/officeDocument/2006/relationships/customXml" Target="../ink/ink1566.xml"/><Relationship Id="rId24" Type="http://schemas.openxmlformats.org/officeDocument/2006/relationships/customXml" Target="../ink/ink1241.xml"/><Relationship Id="rId327" Type="http://schemas.openxmlformats.org/officeDocument/2006/relationships/image" Target="../media/image512.png"/><Relationship Id="rId534" Type="http://schemas.openxmlformats.org/officeDocument/2006/relationships/customXml" Target="../ink/ink1496.xml"/><Relationship Id="rId741" Type="http://schemas.openxmlformats.org/officeDocument/2006/relationships/customXml" Target="../ink/ink1600.xml"/><Relationship Id="rId839" Type="http://schemas.openxmlformats.org/officeDocument/2006/relationships/customXml" Target="../ink/ink1649.xml"/><Relationship Id="rId173" Type="http://schemas.openxmlformats.org/officeDocument/2006/relationships/image" Target="../media/image435.png"/><Relationship Id="rId229" Type="http://schemas.openxmlformats.org/officeDocument/2006/relationships/image" Target="../media/image463.png"/><Relationship Id="rId380" Type="http://schemas.openxmlformats.org/officeDocument/2006/relationships/customXml" Target="../ink/ink1419.xml"/><Relationship Id="rId436" Type="http://schemas.openxmlformats.org/officeDocument/2006/relationships/customXml" Target="../ink/ink1447.xml"/><Relationship Id="rId601" Type="http://schemas.openxmlformats.org/officeDocument/2006/relationships/image" Target="../media/image649.png"/><Relationship Id="rId643" Type="http://schemas.openxmlformats.org/officeDocument/2006/relationships/image" Target="../media/image670.png"/><Relationship Id="rId240" Type="http://schemas.openxmlformats.org/officeDocument/2006/relationships/customXml" Target="../ink/ink1349.xml"/><Relationship Id="rId478" Type="http://schemas.openxmlformats.org/officeDocument/2006/relationships/customXml" Target="../ink/ink1468.xml"/><Relationship Id="rId685" Type="http://schemas.openxmlformats.org/officeDocument/2006/relationships/image" Target="../media/image691.png"/><Relationship Id="rId850" Type="http://schemas.openxmlformats.org/officeDocument/2006/relationships/image" Target="../media/image773.png"/><Relationship Id="rId35" Type="http://schemas.openxmlformats.org/officeDocument/2006/relationships/image" Target="../media/image366.png"/><Relationship Id="rId77" Type="http://schemas.openxmlformats.org/officeDocument/2006/relationships/image" Target="../media/image387.png"/><Relationship Id="rId100" Type="http://schemas.openxmlformats.org/officeDocument/2006/relationships/customXml" Target="../ink/ink1279.xml"/><Relationship Id="rId282" Type="http://schemas.openxmlformats.org/officeDocument/2006/relationships/customXml" Target="../ink/ink1370.xml"/><Relationship Id="rId338" Type="http://schemas.openxmlformats.org/officeDocument/2006/relationships/customXml" Target="../ink/ink1398.xml"/><Relationship Id="rId503" Type="http://schemas.openxmlformats.org/officeDocument/2006/relationships/image" Target="../media/image600.png"/><Relationship Id="rId545" Type="http://schemas.openxmlformats.org/officeDocument/2006/relationships/image" Target="../media/image621.png"/><Relationship Id="rId587" Type="http://schemas.openxmlformats.org/officeDocument/2006/relationships/image" Target="../media/image642.png"/><Relationship Id="rId710" Type="http://schemas.openxmlformats.org/officeDocument/2006/relationships/customXml" Target="../ink/ink1584.xml"/><Relationship Id="rId752" Type="http://schemas.openxmlformats.org/officeDocument/2006/relationships/image" Target="../media/image724.png"/><Relationship Id="rId808" Type="http://schemas.openxmlformats.org/officeDocument/2006/relationships/image" Target="../media/image752.png"/><Relationship Id="rId8" Type="http://schemas.openxmlformats.org/officeDocument/2006/relationships/customXml" Target="../ink/ink1233.xml"/><Relationship Id="rId142" Type="http://schemas.openxmlformats.org/officeDocument/2006/relationships/customXml" Target="../ink/ink1300.xml"/><Relationship Id="rId184" Type="http://schemas.openxmlformats.org/officeDocument/2006/relationships/customXml" Target="../ink/ink1321.xml"/><Relationship Id="rId391" Type="http://schemas.openxmlformats.org/officeDocument/2006/relationships/image" Target="../media/image544.png"/><Relationship Id="rId405" Type="http://schemas.openxmlformats.org/officeDocument/2006/relationships/image" Target="../media/image551.png"/><Relationship Id="rId447" Type="http://schemas.openxmlformats.org/officeDocument/2006/relationships/image" Target="../media/image572.png"/><Relationship Id="rId612" Type="http://schemas.openxmlformats.org/officeDocument/2006/relationships/customXml" Target="../ink/ink1535.xml"/><Relationship Id="rId794" Type="http://schemas.openxmlformats.org/officeDocument/2006/relationships/image" Target="../media/image745.png"/><Relationship Id="rId251" Type="http://schemas.openxmlformats.org/officeDocument/2006/relationships/image" Target="../media/image474.png"/><Relationship Id="rId489" Type="http://schemas.openxmlformats.org/officeDocument/2006/relationships/image" Target="../media/image593.png"/><Relationship Id="rId654" Type="http://schemas.openxmlformats.org/officeDocument/2006/relationships/customXml" Target="../ink/ink1556.xml"/><Relationship Id="rId696" Type="http://schemas.openxmlformats.org/officeDocument/2006/relationships/customXml" Target="../ink/ink1577.xml"/><Relationship Id="rId46" Type="http://schemas.openxmlformats.org/officeDocument/2006/relationships/customXml" Target="../ink/ink1252.xml"/><Relationship Id="rId293" Type="http://schemas.openxmlformats.org/officeDocument/2006/relationships/image" Target="../media/image495.png"/><Relationship Id="rId307" Type="http://schemas.openxmlformats.org/officeDocument/2006/relationships/image" Target="../media/image502.png"/><Relationship Id="rId349" Type="http://schemas.openxmlformats.org/officeDocument/2006/relationships/image" Target="../media/image523.png"/><Relationship Id="rId514" Type="http://schemas.openxmlformats.org/officeDocument/2006/relationships/customXml" Target="../ink/ink1486.xml"/><Relationship Id="rId556" Type="http://schemas.openxmlformats.org/officeDocument/2006/relationships/customXml" Target="../ink/ink1507.xml"/><Relationship Id="rId721" Type="http://schemas.openxmlformats.org/officeDocument/2006/relationships/image" Target="../media/image709.png"/><Relationship Id="rId763" Type="http://schemas.openxmlformats.org/officeDocument/2006/relationships/customXml" Target="../ink/ink1611.xml"/><Relationship Id="rId88" Type="http://schemas.openxmlformats.org/officeDocument/2006/relationships/customXml" Target="../ink/ink1273.xml"/><Relationship Id="rId111" Type="http://schemas.openxmlformats.org/officeDocument/2006/relationships/image" Target="../media/image404.png"/><Relationship Id="rId153" Type="http://schemas.openxmlformats.org/officeDocument/2006/relationships/image" Target="../media/image425.png"/><Relationship Id="rId195" Type="http://schemas.openxmlformats.org/officeDocument/2006/relationships/image" Target="../media/image446.png"/><Relationship Id="rId209" Type="http://schemas.openxmlformats.org/officeDocument/2006/relationships/image" Target="../media/image453.png"/><Relationship Id="rId360" Type="http://schemas.openxmlformats.org/officeDocument/2006/relationships/customXml" Target="../ink/ink1409.xml"/><Relationship Id="rId416" Type="http://schemas.openxmlformats.org/officeDocument/2006/relationships/customXml" Target="../ink/ink1437.xml"/><Relationship Id="rId598" Type="http://schemas.openxmlformats.org/officeDocument/2006/relationships/customXml" Target="../ink/ink1528.xml"/><Relationship Id="rId819" Type="http://schemas.openxmlformats.org/officeDocument/2006/relationships/customXml" Target="../ink/ink1639.xml"/><Relationship Id="rId220" Type="http://schemas.openxmlformats.org/officeDocument/2006/relationships/customXml" Target="../ink/ink1339.xml"/><Relationship Id="rId458" Type="http://schemas.openxmlformats.org/officeDocument/2006/relationships/customXml" Target="../ink/ink1458.xml"/><Relationship Id="rId623" Type="http://schemas.openxmlformats.org/officeDocument/2006/relationships/image" Target="../media/image660.png"/><Relationship Id="rId665" Type="http://schemas.openxmlformats.org/officeDocument/2006/relationships/image" Target="../media/image681.png"/><Relationship Id="rId830" Type="http://schemas.openxmlformats.org/officeDocument/2006/relationships/image" Target="../media/image763.png"/><Relationship Id="rId15" Type="http://schemas.openxmlformats.org/officeDocument/2006/relationships/image" Target="../media/image356.png"/><Relationship Id="rId57" Type="http://schemas.openxmlformats.org/officeDocument/2006/relationships/image" Target="../media/image377.png"/><Relationship Id="rId262" Type="http://schemas.openxmlformats.org/officeDocument/2006/relationships/customXml" Target="../ink/ink1360.xml"/><Relationship Id="rId318" Type="http://schemas.openxmlformats.org/officeDocument/2006/relationships/customXml" Target="../ink/ink1388.xml"/><Relationship Id="rId525" Type="http://schemas.openxmlformats.org/officeDocument/2006/relationships/image" Target="../media/image611.png"/><Relationship Id="rId567" Type="http://schemas.openxmlformats.org/officeDocument/2006/relationships/image" Target="../media/image632.png"/><Relationship Id="rId732" Type="http://schemas.openxmlformats.org/officeDocument/2006/relationships/customXml" Target="../ink/ink1595.xml"/><Relationship Id="rId99" Type="http://schemas.openxmlformats.org/officeDocument/2006/relationships/image" Target="../media/image398.png"/><Relationship Id="rId122" Type="http://schemas.openxmlformats.org/officeDocument/2006/relationships/customXml" Target="../ink/ink1290.xml"/><Relationship Id="rId164" Type="http://schemas.openxmlformats.org/officeDocument/2006/relationships/customXml" Target="../ink/ink1311.xml"/><Relationship Id="rId371" Type="http://schemas.openxmlformats.org/officeDocument/2006/relationships/image" Target="../media/image534.png"/><Relationship Id="rId774" Type="http://schemas.openxmlformats.org/officeDocument/2006/relationships/image" Target="../media/image735.png"/><Relationship Id="rId427" Type="http://schemas.openxmlformats.org/officeDocument/2006/relationships/image" Target="../media/image562.png"/><Relationship Id="rId469" Type="http://schemas.openxmlformats.org/officeDocument/2006/relationships/image" Target="../media/image583.png"/><Relationship Id="rId634" Type="http://schemas.openxmlformats.org/officeDocument/2006/relationships/customXml" Target="../ink/ink1546.xml"/><Relationship Id="rId676" Type="http://schemas.openxmlformats.org/officeDocument/2006/relationships/customXml" Target="../ink/ink1567.xml"/><Relationship Id="rId841" Type="http://schemas.openxmlformats.org/officeDocument/2006/relationships/customXml" Target="../ink/ink1650.xml"/><Relationship Id="rId26" Type="http://schemas.openxmlformats.org/officeDocument/2006/relationships/customXml" Target="../ink/ink1242.xml"/><Relationship Id="rId231" Type="http://schemas.openxmlformats.org/officeDocument/2006/relationships/image" Target="../media/image464.png"/><Relationship Id="rId273" Type="http://schemas.openxmlformats.org/officeDocument/2006/relationships/image" Target="../media/image485.png"/><Relationship Id="rId329" Type="http://schemas.openxmlformats.org/officeDocument/2006/relationships/image" Target="../media/image513.png"/><Relationship Id="rId480" Type="http://schemas.openxmlformats.org/officeDocument/2006/relationships/customXml" Target="../ink/ink1469.xml"/><Relationship Id="rId536" Type="http://schemas.openxmlformats.org/officeDocument/2006/relationships/customXml" Target="../ink/ink1497.xml"/><Relationship Id="rId701" Type="http://schemas.openxmlformats.org/officeDocument/2006/relationships/image" Target="../media/image699.png"/><Relationship Id="rId68" Type="http://schemas.openxmlformats.org/officeDocument/2006/relationships/customXml" Target="../ink/ink1263.xml"/><Relationship Id="rId133" Type="http://schemas.openxmlformats.org/officeDocument/2006/relationships/image" Target="../media/image415.png"/><Relationship Id="rId175" Type="http://schemas.openxmlformats.org/officeDocument/2006/relationships/image" Target="../media/image436.png"/><Relationship Id="rId340" Type="http://schemas.openxmlformats.org/officeDocument/2006/relationships/customXml" Target="../ink/ink1399.xml"/><Relationship Id="rId578" Type="http://schemas.openxmlformats.org/officeDocument/2006/relationships/customXml" Target="../ink/ink1518.xml"/><Relationship Id="rId743" Type="http://schemas.openxmlformats.org/officeDocument/2006/relationships/customXml" Target="../ink/ink1601.xml"/><Relationship Id="rId785" Type="http://schemas.openxmlformats.org/officeDocument/2006/relationships/customXml" Target="../ink/ink1622.xml"/><Relationship Id="rId200" Type="http://schemas.openxmlformats.org/officeDocument/2006/relationships/customXml" Target="../ink/ink1329.xml"/><Relationship Id="rId382" Type="http://schemas.openxmlformats.org/officeDocument/2006/relationships/customXml" Target="../ink/ink1420.xml"/><Relationship Id="rId438" Type="http://schemas.openxmlformats.org/officeDocument/2006/relationships/customXml" Target="../ink/ink1448.xml"/><Relationship Id="rId603" Type="http://schemas.openxmlformats.org/officeDocument/2006/relationships/image" Target="../media/image650.png"/><Relationship Id="rId645" Type="http://schemas.openxmlformats.org/officeDocument/2006/relationships/image" Target="../media/image671.png"/><Relationship Id="rId687" Type="http://schemas.openxmlformats.org/officeDocument/2006/relationships/image" Target="../media/image692.png"/><Relationship Id="rId810" Type="http://schemas.openxmlformats.org/officeDocument/2006/relationships/image" Target="../media/image753.png"/><Relationship Id="rId852" Type="http://schemas.openxmlformats.org/officeDocument/2006/relationships/image" Target="../media/image774.png"/><Relationship Id="rId242" Type="http://schemas.openxmlformats.org/officeDocument/2006/relationships/customXml" Target="../ink/ink1350.xml"/><Relationship Id="rId284" Type="http://schemas.openxmlformats.org/officeDocument/2006/relationships/customXml" Target="../ink/ink1371.xml"/><Relationship Id="rId491" Type="http://schemas.openxmlformats.org/officeDocument/2006/relationships/image" Target="../media/image594.png"/><Relationship Id="rId505" Type="http://schemas.openxmlformats.org/officeDocument/2006/relationships/image" Target="../media/image601.png"/><Relationship Id="rId712" Type="http://schemas.openxmlformats.org/officeDocument/2006/relationships/customXml" Target="../ink/ink1585.xml"/><Relationship Id="rId37" Type="http://schemas.openxmlformats.org/officeDocument/2006/relationships/image" Target="../media/image367.png"/><Relationship Id="rId79" Type="http://schemas.openxmlformats.org/officeDocument/2006/relationships/image" Target="../media/image388.png"/><Relationship Id="rId102" Type="http://schemas.openxmlformats.org/officeDocument/2006/relationships/customXml" Target="../ink/ink1280.xml"/><Relationship Id="rId144" Type="http://schemas.openxmlformats.org/officeDocument/2006/relationships/customXml" Target="../ink/ink1301.xml"/><Relationship Id="rId547" Type="http://schemas.openxmlformats.org/officeDocument/2006/relationships/image" Target="../media/image622.png"/><Relationship Id="rId589" Type="http://schemas.openxmlformats.org/officeDocument/2006/relationships/image" Target="../media/image643.png"/><Relationship Id="rId754" Type="http://schemas.openxmlformats.org/officeDocument/2006/relationships/image" Target="../media/image725.png"/><Relationship Id="rId796" Type="http://schemas.openxmlformats.org/officeDocument/2006/relationships/image" Target="../media/image746.png"/><Relationship Id="rId90" Type="http://schemas.openxmlformats.org/officeDocument/2006/relationships/customXml" Target="../ink/ink1274.xml"/><Relationship Id="rId186" Type="http://schemas.openxmlformats.org/officeDocument/2006/relationships/customXml" Target="../ink/ink1322.xml"/><Relationship Id="rId351" Type="http://schemas.openxmlformats.org/officeDocument/2006/relationships/image" Target="../media/image524.png"/><Relationship Id="rId393" Type="http://schemas.openxmlformats.org/officeDocument/2006/relationships/image" Target="../media/image545.png"/><Relationship Id="rId407" Type="http://schemas.openxmlformats.org/officeDocument/2006/relationships/image" Target="../media/image552.png"/><Relationship Id="rId449" Type="http://schemas.openxmlformats.org/officeDocument/2006/relationships/image" Target="../media/image573.png"/><Relationship Id="rId614" Type="http://schemas.openxmlformats.org/officeDocument/2006/relationships/customXml" Target="../ink/ink1536.xml"/><Relationship Id="rId656" Type="http://schemas.openxmlformats.org/officeDocument/2006/relationships/customXml" Target="../ink/ink1557.xml"/><Relationship Id="rId821" Type="http://schemas.openxmlformats.org/officeDocument/2006/relationships/customXml" Target="../ink/ink1640.xml"/><Relationship Id="rId211" Type="http://schemas.openxmlformats.org/officeDocument/2006/relationships/image" Target="../media/image454.png"/><Relationship Id="rId253" Type="http://schemas.openxmlformats.org/officeDocument/2006/relationships/image" Target="../media/image475.png"/><Relationship Id="rId295" Type="http://schemas.openxmlformats.org/officeDocument/2006/relationships/image" Target="../media/image496.png"/><Relationship Id="rId309" Type="http://schemas.openxmlformats.org/officeDocument/2006/relationships/image" Target="../media/image503.png"/><Relationship Id="rId460" Type="http://schemas.openxmlformats.org/officeDocument/2006/relationships/customXml" Target="../ink/ink1459.xml"/><Relationship Id="rId516" Type="http://schemas.openxmlformats.org/officeDocument/2006/relationships/customXml" Target="../ink/ink1487.xml"/><Relationship Id="rId698" Type="http://schemas.openxmlformats.org/officeDocument/2006/relationships/customXml" Target="../ink/ink1578.xml"/><Relationship Id="rId48" Type="http://schemas.openxmlformats.org/officeDocument/2006/relationships/customXml" Target="../ink/ink1253.xml"/><Relationship Id="rId113" Type="http://schemas.openxmlformats.org/officeDocument/2006/relationships/image" Target="../media/image405.png"/><Relationship Id="rId320" Type="http://schemas.openxmlformats.org/officeDocument/2006/relationships/customXml" Target="../ink/ink1389.xml"/><Relationship Id="rId558" Type="http://schemas.openxmlformats.org/officeDocument/2006/relationships/customXml" Target="../ink/ink1508.xml"/><Relationship Id="rId723" Type="http://schemas.openxmlformats.org/officeDocument/2006/relationships/image" Target="../media/image710.png"/><Relationship Id="rId765" Type="http://schemas.openxmlformats.org/officeDocument/2006/relationships/customXml" Target="../ink/ink1612.xml"/><Relationship Id="rId155" Type="http://schemas.openxmlformats.org/officeDocument/2006/relationships/image" Target="../media/image426.png"/><Relationship Id="rId197" Type="http://schemas.openxmlformats.org/officeDocument/2006/relationships/image" Target="../media/image447.png"/><Relationship Id="rId362" Type="http://schemas.openxmlformats.org/officeDocument/2006/relationships/customXml" Target="../ink/ink1410.xml"/><Relationship Id="rId418" Type="http://schemas.openxmlformats.org/officeDocument/2006/relationships/customXml" Target="../ink/ink1438.xml"/><Relationship Id="rId625" Type="http://schemas.openxmlformats.org/officeDocument/2006/relationships/image" Target="../media/image661.png"/><Relationship Id="rId832" Type="http://schemas.openxmlformats.org/officeDocument/2006/relationships/image" Target="../media/image764.png"/><Relationship Id="rId222" Type="http://schemas.openxmlformats.org/officeDocument/2006/relationships/customXml" Target="../ink/ink1340.xml"/><Relationship Id="rId264" Type="http://schemas.openxmlformats.org/officeDocument/2006/relationships/customXml" Target="../ink/ink1361.xml"/><Relationship Id="rId471" Type="http://schemas.openxmlformats.org/officeDocument/2006/relationships/image" Target="../media/image584.png"/><Relationship Id="rId667" Type="http://schemas.openxmlformats.org/officeDocument/2006/relationships/image" Target="../media/image682.png"/><Relationship Id="rId17" Type="http://schemas.openxmlformats.org/officeDocument/2006/relationships/image" Target="../media/image357.png"/><Relationship Id="rId59" Type="http://schemas.openxmlformats.org/officeDocument/2006/relationships/image" Target="../media/image378.png"/><Relationship Id="rId124" Type="http://schemas.openxmlformats.org/officeDocument/2006/relationships/customXml" Target="../ink/ink1291.xml"/><Relationship Id="rId527" Type="http://schemas.openxmlformats.org/officeDocument/2006/relationships/image" Target="../media/image612.png"/><Relationship Id="rId569" Type="http://schemas.openxmlformats.org/officeDocument/2006/relationships/image" Target="../media/image633.png"/><Relationship Id="rId734" Type="http://schemas.openxmlformats.org/officeDocument/2006/relationships/customXml" Target="../ink/ink1596.xml"/><Relationship Id="rId776" Type="http://schemas.openxmlformats.org/officeDocument/2006/relationships/image" Target="../media/image736.png"/><Relationship Id="rId70" Type="http://schemas.openxmlformats.org/officeDocument/2006/relationships/customXml" Target="../ink/ink1264.xml"/><Relationship Id="rId166" Type="http://schemas.openxmlformats.org/officeDocument/2006/relationships/customXml" Target="../ink/ink1312.xml"/><Relationship Id="rId331" Type="http://schemas.openxmlformats.org/officeDocument/2006/relationships/image" Target="../media/image514.png"/><Relationship Id="rId373" Type="http://schemas.openxmlformats.org/officeDocument/2006/relationships/image" Target="../media/image535.png"/><Relationship Id="rId429" Type="http://schemas.openxmlformats.org/officeDocument/2006/relationships/image" Target="../media/image563.png"/><Relationship Id="rId580" Type="http://schemas.openxmlformats.org/officeDocument/2006/relationships/customXml" Target="../ink/ink1519.xml"/><Relationship Id="rId636" Type="http://schemas.openxmlformats.org/officeDocument/2006/relationships/customXml" Target="../ink/ink1547.xml"/><Relationship Id="rId801" Type="http://schemas.openxmlformats.org/officeDocument/2006/relationships/customXml" Target="../ink/ink163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65.png"/><Relationship Id="rId440" Type="http://schemas.openxmlformats.org/officeDocument/2006/relationships/customXml" Target="../ink/ink1449.xml"/><Relationship Id="rId678" Type="http://schemas.openxmlformats.org/officeDocument/2006/relationships/customXml" Target="../ink/ink1568.xml"/><Relationship Id="rId843" Type="http://schemas.openxmlformats.org/officeDocument/2006/relationships/customXml" Target="../ink/ink1651.xml"/><Relationship Id="rId28" Type="http://schemas.openxmlformats.org/officeDocument/2006/relationships/customXml" Target="../ink/ink1243.xml"/><Relationship Id="rId275" Type="http://schemas.openxmlformats.org/officeDocument/2006/relationships/image" Target="../media/image486.png"/><Relationship Id="rId300" Type="http://schemas.openxmlformats.org/officeDocument/2006/relationships/customXml" Target="../ink/ink1379.xml"/><Relationship Id="rId482" Type="http://schemas.openxmlformats.org/officeDocument/2006/relationships/customXml" Target="../ink/ink1470.xml"/><Relationship Id="rId538" Type="http://schemas.openxmlformats.org/officeDocument/2006/relationships/customXml" Target="../ink/ink1498.xml"/><Relationship Id="rId703" Type="http://schemas.openxmlformats.org/officeDocument/2006/relationships/image" Target="../media/image700.png"/><Relationship Id="rId745" Type="http://schemas.openxmlformats.org/officeDocument/2006/relationships/customXml" Target="../ink/ink1602.xml"/><Relationship Id="rId81" Type="http://schemas.openxmlformats.org/officeDocument/2006/relationships/image" Target="../media/image389.png"/><Relationship Id="rId135" Type="http://schemas.openxmlformats.org/officeDocument/2006/relationships/image" Target="../media/image416.png"/><Relationship Id="rId177" Type="http://schemas.openxmlformats.org/officeDocument/2006/relationships/image" Target="../media/image437.png"/><Relationship Id="rId342" Type="http://schemas.openxmlformats.org/officeDocument/2006/relationships/customXml" Target="../ink/ink1400.xml"/><Relationship Id="rId384" Type="http://schemas.openxmlformats.org/officeDocument/2006/relationships/customXml" Target="../ink/ink1421.xml"/><Relationship Id="rId591" Type="http://schemas.openxmlformats.org/officeDocument/2006/relationships/image" Target="../media/image644.png"/><Relationship Id="rId605" Type="http://schemas.openxmlformats.org/officeDocument/2006/relationships/image" Target="../media/image651.png"/><Relationship Id="rId787" Type="http://schemas.openxmlformats.org/officeDocument/2006/relationships/customXml" Target="../ink/ink1623.xml"/><Relationship Id="rId812" Type="http://schemas.openxmlformats.org/officeDocument/2006/relationships/image" Target="../media/image754.png"/><Relationship Id="rId202" Type="http://schemas.openxmlformats.org/officeDocument/2006/relationships/customXml" Target="../ink/ink1330.xml"/><Relationship Id="rId244" Type="http://schemas.openxmlformats.org/officeDocument/2006/relationships/customXml" Target="../ink/ink1351.xml"/><Relationship Id="rId647" Type="http://schemas.openxmlformats.org/officeDocument/2006/relationships/image" Target="../media/image672.png"/><Relationship Id="rId689" Type="http://schemas.openxmlformats.org/officeDocument/2006/relationships/image" Target="../media/image693.png"/><Relationship Id="rId39" Type="http://schemas.openxmlformats.org/officeDocument/2006/relationships/image" Target="../media/image368.png"/><Relationship Id="rId286" Type="http://schemas.openxmlformats.org/officeDocument/2006/relationships/customXml" Target="../ink/ink1372.xml"/><Relationship Id="rId451" Type="http://schemas.openxmlformats.org/officeDocument/2006/relationships/image" Target="../media/image574.png"/><Relationship Id="rId493" Type="http://schemas.openxmlformats.org/officeDocument/2006/relationships/image" Target="../media/image595.png"/><Relationship Id="rId507" Type="http://schemas.openxmlformats.org/officeDocument/2006/relationships/image" Target="../media/image602.png"/><Relationship Id="rId549" Type="http://schemas.openxmlformats.org/officeDocument/2006/relationships/image" Target="../media/image623.png"/><Relationship Id="rId714" Type="http://schemas.openxmlformats.org/officeDocument/2006/relationships/customXml" Target="../ink/ink1586.xml"/><Relationship Id="rId756" Type="http://schemas.openxmlformats.org/officeDocument/2006/relationships/image" Target="../media/image726.png"/><Relationship Id="rId50" Type="http://schemas.openxmlformats.org/officeDocument/2006/relationships/customXml" Target="../ink/ink1254.xml"/><Relationship Id="rId104" Type="http://schemas.openxmlformats.org/officeDocument/2006/relationships/customXml" Target="../ink/ink1281.xml"/><Relationship Id="rId146" Type="http://schemas.openxmlformats.org/officeDocument/2006/relationships/customXml" Target="../ink/ink1302.xml"/><Relationship Id="rId188" Type="http://schemas.openxmlformats.org/officeDocument/2006/relationships/customXml" Target="../ink/ink1323.xml"/><Relationship Id="rId311" Type="http://schemas.openxmlformats.org/officeDocument/2006/relationships/image" Target="../media/image504.png"/><Relationship Id="rId353" Type="http://schemas.openxmlformats.org/officeDocument/2006/relationships/image" Target="../media/image525.png"/><Relationship Id="rId395" Type="http://schemas.openxmlformats.org/officeDocument/2006/relationships/image" Target="../media/image546.png"/><Relationship Id="rId409" Type="http://schemas.openxmlformats.org/officeDocument/2006/relationships/image" Target="../media/image553.png"/><Relationship Id="rId560" Type="http://schemas.openxmlformats.org/officeDocument/2006/relationships/customXml" Target="../ink/ink1509.xml"/><Relationship Id="rId798" Type="http://schemas.openxmlformats.org/officeDocument/2006/relationships/image" Target="../media/image747.png"/><Relationship Id="rId92" Type="http://schemas.openxmlformats.org/officeDocument/2006/relationships/customXml" Target="../ink/ink1275.xml"/><Relationship Id="rId213" Type="http://schemas.openxmlformats.org/officeDocument/2006/relationships/image" Target="../media/image455.png"/><Relationship Id="rId420" Type="http://schemas.openxmlformats.org/officeDocument/2006/relationships/customXml" Target="../ink/ink1439.xml"/><Relationship Id="rId616" Type="http://schemas.openxmlformats.org/officeDocument/2006/relationships/customXml" Target="../ink/ink1537.xml"/><Relationship Id="rId658" Type="http://schemas.openxmlformats.org/officeDocument/2006/relationships/customXml" Target="../ink/ink1558.xml"/><Relationship Id="rId823" Type="http://schemas.openxmlformats.org/officeDocument/2006/relationships/customXml" Target="../ink/ink1641.xml"/><Relationship Id="rId255" Type="http://schemas.openxmlformats.org/officeDocument/2006/relationships/image" Target="../media/image476.png"/><Relationship Id="rId297" Type="http://schemas.openxmlformats.org/officeDocument/2006/relationships/image" Target="../media/image497.png"/><Relationship Id="rId462" Type="http://schemas.openxmlformats.org/officeDocument/2006/relationships/customXml" Target="../ink/ink1460.xml"/><Relationship Id="rId518" Type="http://schemas.openxmlformats.org/officeDocument/2006/relationships/customXml" Target="../ink/ink1488.xml"/><Relationship Id="rId725" Type="http://schemas.openxmlformats.org/officeDocument/2006/relationships/image" Target="../media/image711.png"/><Relationship Id="rId115" Type="http://schemas.openxmlformats.org/officeDocument/2006/relationships/image" Target="../media/image406.png"/><Relationship Id="rId157" Type="http://schemas.openxmlformats.org/officeDocument/2006/relationships/image" Target="../media/image427.png"/><Relationship Id="rId322" Type="http://schemas.openxmlformats.org/officeDocument/2006/relationships/customXml" Target="../ink/ink1390.xml"/><Relationship Id="rId364" Type="http://schemas.openxmlformats.org/officeDocument/2006/relationships/customXml" Target="../ink/ink1411.xml"/><Relationship Id="rId767" Type="http://schemas.openxmlformats.org/officeDocument/2006/relationships/customXml" Target="../ink/ink1613.xml"/><Relationship Id="rId61" Type="http://schemas.openxmlformats.org/officeDocument/2006/relationships/image" Target="../media/image379.png"/><Relationship Id="rId199" Type="http://schemas.openxmlformats.org/officeDocument/2006/relationships/image" Target="../media/image448.png"/><Relationship Id="rId571" Type="http://schemas.openxmlformats.org/officeDocument/2006/relationships/image" Target="../media/image634.png"/><Relationship Id="rId627" Type="http://schemas.openxmlformats.org/officeDocument/2006/relationships/image" Target="../media/image662.png"/><Relationship Id="rId669" Type="http://schemas.openxmlformats.org/officeDocument/2006/relationships/image" Target="../media/image683.png"/><Relationship Id="rId834" Type="http://schemas.openxmlformats.org/officeDocument/2006/relationships/image" Target="../media/image765.png"/><Relationship Id="rId19" Type="http://schemas.openxmlformats.org/officeDocument/2006/relationships/image" Target="../media/image358.png"/><Relationship Id="rId224" Type="http://schemas.openxmlformats.org/officeDocument/2006/relationships/customXml" Target="../ink/ink1341.xml"/><Relationship Id="rId266" Type="http://schemas.openxmlformats.org/officeDocument/2006/relationships/customXml" Target="../ink/ink1362.xml"/><Relationship Id="rId431" Type="http://schemas.openxmlformats.org/officeDocument/2006/relationships/image" Target="../media/image564.png"/><Relationship Id="rId473" Type="http://schemas.openxmlformats.org/officeDocument/2006/relationships/image" Target="../media/image585.png"/><Relationship Id="rId529" Type="http://schemas.openxmlformats.org/officeDocument/2006/relationships/image" Target="../media/image613.png"/><Relationship Id="rId680" Type="http://schemas.openxmlformats.org/officeDocument/2006/relationships/customXml" Target="../ink/ink1569.xml"/><Relationship Id="rId736" Type="http://schemas.openxmlformats.org/officeDocument/2006/relationships/customXml" Target="../ink/ink1597.xml"/><Relationship Id="rId30" Type="http://schemas.openxmlformats.org/officeDocument/2006/relationships/customXml" Target="../ink/ink1244.xml"/><Relationship Id="rId126" Type="http://schemas.openxmlformats.org/officeDocument/2006/relationships/customXml" Target="../ink/ink1292.xml"/><Relationship Id="rId168" Type="http://schemas.openxmlformats.org/officeDocument/2006/relationships/customXml" Target="../ink/ink1313.xml"/><Relationship Id="rId333" Type="http://schemas.openxmlformats.org/officeDocument/2006/relationships/image" Target="../media/image515.png"/><Relationship Id="rId540" Type="http://schemas.openxmlformats.org/officeDocument/2006/relationships/customXml" Target="../ink/ink1499.xml"/><Relationship Id="rId778" Type="http://schemas.openxmlformats.org/officeDocument/2006/relationships/image" Target="../media/image737.png"/><Relationship Id="rId72" Type="http://schemas.openxmlformats.org/officeDocument/2006/relationships/customXml" Target="../ink/ink1265.xml"/><Relationship Id="rId375" Type="http://schemas.openxmlformats.org/officeDocument/2006/relationships/image" Target="../media/image536.png"/><Relationship Id="rId582" Type="http://schemas.openxmlformats.org/officeDocument/2006/relationships/customXml" Target="../ink/ink1520.xml"/><Relationship Id="rId638" Type="http://schemas.openxmlformats.org/officeDocument/2006/relationships/customXml" Target="../ink/ink1548.xml"/><Relationship Id="rId803" Type="http://schemas.openxmlformats.org/officeDocument/2006/relationships/customXml" Target="../ink/ink1631.xml"/><Relationship Id="rId845" Type="http://schemas.openxmlformats.org/officeDocument/2006/relationships/customXml" Target="../ink/ink1652.xml"/><Relationship Id="rId3" Type="http://schemas.openxmlformats.org/officeDocument/2006/relationships/image" Target="../media/image350.emf"/><Relationship Id="rId235" Type="http://schemas.openxmlformats.org/officeDocument/2006/relationships/image" Target="../media/image466.png"/><Relationship Id="rId277" Type="http://schemas.openxmlformats.org/officeDocument/2006/relationships/image" Target="../media/image487.png"/><Relationship Id="rId400" Type="http://schemas.openxmlformats.org/officeDocument/2006/relationships/customXml" Target="../ink/ink1429.xml"/><Relationship Id="rId442" Type="http://schemas.openxmlformats.org/officeDocument/2006/relationships/customXml" Target="../ink/ink1450.xml"/><Relationship Id="rId484" Type="http://schemas.openxmlformats.org/officeDocument/2006/relationships/customXml" Target="../ink/ink1471.xml"/><Relationship Id="rId705" Type="http://schemas.openxmlformats.org/officeDocument/2006/relationships/image" Target="../media/image701.png"/><Relationship Id="rId137" Type="http://schemas.openxmlformats.org/officeDocument/2006/relationships/image" Target="../media/image417.png"/><Relationship Id="rId302" Type="http://schemas.openxmlformats.org/officeDocument/2006/relationships/customXml" Target="../ink/ink1380.xml"/><Relationship Id="rId344" Type="http://schemas.openxmlformats.org/officeDocument/2006/relationships/customXml" Target="../ink/ink1401.xml"/><Relationship Id="rId691" Type="http://schemas.openxmlformats.org/officeDocument/2006/relationships/image" Target="../media/image694.png"/><Relationship Id="rId747" Type="http://schemas.openxmlformats.org/officeDocument/2006/relationships/customXml" Target="../ink/ink1603.xml"/><Relationship Id="rId789" Type="http://schemas.openxmlformats.org/officeDocument/2006/relationships/customXml" Target="../ink/ink1624.xml"/><Relationship Id="rId41" Type="http://schemas.openxmlformats.org/officeDocument/2006/relationships/image" Target="../media/image369.png"/><Relationship Id="rId83" Type="http://schemas.openxmlformats.org/officeDocument/2006/relationships/image" Target="../media/image390.png"/><Relationship Id="rId179" Type="http://schemas.openxmlformats.org/officeDocument/2006/relationships/image" Target="../media/image438.png"/><Relationship Id="rId386" Type="http://schemas.openxmlformats.org/officeDocument/2006/relationships/customXml" Target="../ink/ink1422.xml"/><Relationship Id="rId551" Type="http://schemas.openxmlformats.org/officeDocument/2006/relationships/image" Target="../media/image624.png"/><Relationship Id="rId593" Type="http://schemas.openxmlformats.org/officeDocument/2006/relationships/image" Target="../media/image645.png"/><Relationship Id="rId607" Type="http://schemas.openxmlformats.org/officeDocument/2006/relationships/image" Target="../media/image652.png"/><Relationship Id="rId649" Type="http://schemas.openxmlformats.org/officeDocument/2006/relationships/image" Target="../media/image673.png"/><Relationship Id="rId814" Type="http://schemas.openxmlformats.org/officeDocument/2006/relationships/image" Target="../media/image755.png"/><Relationship Id="rId190" Type="http://schemas.openxmlformats.org/officeDocument/2006/relationships/customXml" Target="../ink/ink1324.xml"/><Relationship Id="rId204" Type="http://schemas.openxmlformats.org/officeDocument/2006/relationships/customXml" Target="../ink/ink1331.xml"/><Relationship Id="rId246" Type="http://schemas.openxmlformats.org/officeDocument/2006/relationships/customXml" Target="../ink/ink1352.xml"/><Relationship Id="rId288" Type="http://schemas.openxmlformats.org/officeDocument/2006/relationships/customXml" Target="../ink/ink1373.xml"/><Relationship Id="rId411" Type="http://schemas.openxmlformats.org/officeDocument/2006/relationships/image" Target="../media/image554.png"/><Relationship Id="rId453" Type="http://schemas.openxmlformats.org/officeDocument/2006/relationships/image" Target="../media/image575.png"/><Relationship Id="rId509" Type="http://schemas.openxmlformats.org/officeDocument/2006/relationships/image" Target="../media/image603.png"/><Relationship Id="rId660" Type="http://schemas.openxmlformats.org/officeDocument/2006/relationships/customXml" Target="../ink/ink1559.xml"/><Relationship Id="rId106" Type="http://schemas.openxmlformats.org/officeDocument/2006/relationships/customXml" Target="../ink/ink1282.xml"/><Relationship Id="rId313" Type="http://schemas.openxmlformats.org/officeDocument/2006/relationships/image" Target="../media/image505.png"/><Relationship Id="rId495" Type="http://schemas.openxmlformats.org/officeDocument/2006/relationships/image" Target="../media/image596.png"/><Relationship Id="rId716" Type="http://schemas.openxmlformats.org/officeDocument/2006/relationships/customXml" Target="../ink/ink1587.xml"/><Relationship Id="rId758" Type="http://schemas.openxmlformats.org/officeDocument/2006/relationships/image" Target="../media/image727.png"/><Relationship Id="rId10" Type="http://schemas.openxmlformats.org/officeDocument/2006/relationships/customXml" Target="../ink/ink1234.xml"/><Relationship Id="rId52" Type="http://schemas.openxmlformats.org/officeDocument/2006/relationships/customXml" Target="../ink/ink1255.xml"/><Relationship Id="rId94" Type="http://schemas.openxmlformats.org/officeDocument/2006/relationships/customXml" Target="../ink/ink1276.xml"/><Relationship Id="rId148" Type="http://schemas.openxmlformats.org/officeDocument/2006/relationships/customXml" Target="../ink/ink1303.xml"/><Relationship Id="rId355" Type="http://schemas.openxmlformats.org/officeDocument/2006/relationships/image" Target="../media/image526.png"/><Relationship Id="rId397" Type="http://schemas.openxmlformats.org/officeDocument/2006/relationships/image" Target="../media/image547.png"/><Relationship Id="rId520" Type="http://schemas.openxmlformats.org/officeDocument/2006/relationships/customXml" Target="../ink/ink1489.xml"/><Relationship Id="rId562" Type="http://schemas.openxmlformats.org/officeDocument/2006/relationships/customXml" Target="../ink/ink1510.xml"/><Relationship Id="rId618" Type="http://schemas.openxmlformats.org/officeDocument/2006/relationships/customXml" Target="../ink/ink1538.xml"/><Relationship Id="rId825" Type="http://schemas.openxmlformats.org/officeDocument/2006/relationships/customXml" Target="../ink/ink1642.xml"/><Relationship Id="rId215" Type="http://schemas.openxmlformats.org/officeDocument/2006/relationships/image" Target="../media/image456.png"/><Relationship Id="rId257" Type="http://schemas.openxmlformats.org/officeDocument/2006/relationships/image" Target="../media/image477.png"/><Relationship Id="rId422" Type="http://schemas.openxmlformats.org/officeDocument/2006/relationships/customXml" Target="../ink/ink1440.xml"/><Relationship Id="rId464" Type="http://schemas.openxmlformats.org/officeDocument/2006/relationships/customXml" Target="../ink/ink1461.xml"/><Relationship Id="rId299" Type="http://schemas.openxmlformats.org/officeDocument/2006/relationships/image" Target="../media/image498.png"/><Relationship Id="rId727" Type="http://schemas.openxmlformats.org/officeDocument/2006/relationships/image" Target="../media/image712.png"/><Relationship Id="rId63" Type="http://schemas.openxmlformats.org/officeDocument/2006/relationships/image" Target="../media/image380.png"/><Relationship Id="rId159" Type="http://schemas.openxmlformats.org/officeDocument/2006/relationships/image" Target="../media/image428.png"/><Relationship Id="rId366" Type="http://schemas.openxmlformats.org/officeDocument/2006/relationships/customXml" Target="../ink/ink1412.xml"/><Relationship Id="rId573" Type="http://schemas.openxmlformats.org/officeDocument/2006/relationships/image" Target="../media/image635.png"/><Relationship Id="rId780" Type="http://schemas.openxmlformats.org/officeDocument/2006/relationships/image" Target="../media/image738.png"/><Relationship Id="rId226" Type="http://schemas.openxmlformats.org/officeDocument/2006/relationships/customXml" Target="../ink/ink1342.xml"/><Relationship Id="rId433" Type="http://schemas.openxmlformats.org/officeDocument/2006/relationships/image" Target="../media/image565.png"/><Relationship Id="rId640" Type="http://schemas.openxmlformats.org/officeDocument/2006/relationships/customXml" Target="../ink/ink1549.xml"/><Relationship Id="rId738" Type="http://schemas.openxmlformats.org/officeDocument/2006/relationships/image" Target="../media/image717.png"/><Relationship Id="rId74" Type="http://schemas.openxmlformats.org/officeDocument/2006/relationships/customXml" Target="../ink/ink1266.xml"/><Relationship Id="rId377" Type="http://schemas.openxmlformats.org/officeDocument/2006/relationships/image" Target="../media/image537.png"/><Relationship Id="rId500" Type="http://schemas.openxmlformats.org/officeDocument/2006/relationships/customXml" Target="../ink/ink1479.xml"/><Relationship Id="rId584" Type="http://schemas.openxmlformats.org/officeDocument/2006/relationships/customXml" Target="../ink/ink1521.xml"/><Relationship Id="rId805" Type="http://schemas.openxmlformats.org/officeDocument/2006/relationships/customXml" Target="../ink/ink1632.xml"/><Relationship Id="rId5" Type="http://schemas.openxmlformats.org/officeDocument/2006/relationships/image" Target="../media/image351.png"/><Relationship Id="rId237" Type="http://schemas.openxmlformats.org/officeDocument/2006/relationships/image" Target="../media/image467.png"/><Relationship Id="rId791" Type="http://schemas.openxmlformats.org/officeDocument/2006/relationships/customXml" Target="../ink/ink1625.xml"/><Relationship Id="rId444" Type="http://schemas.openxmlformats.org/officeDocument/2006/relationships/customXml" Target="../ink/ink1451.xml"/><Relationship Id="rId651" Type="http://schemas.openxmlformats.org/officeDocument/2006/relationships/image" Target="../media/image674.png"/><Relationship Id="rId749" Type="http://schemas.openxmlformats.org/officeDocument/2006/relationships/customXml" Target="../ink/ink1604.xml"/><Relationship Id="rId290" Type="http://schemas.openxmlformats.org/officeDocument/2006/relationships/customXml" Target="../ink/ink1374.xml"/><Relationship Id="rId304" Type="http://schemas.openxmlformats.org/officeDocument/2006/relationships/customXml" Target="../ink/ink1381.xml"/><Relationship Id="rId388" Type="http://schemas.openxmlformats.org/officeDocument/2006/relationships/customXml" Target="../ink/ink1423.xml"/><Relationship Id="rId511" Type="http://schemas.openxmlformats.org/officeDocument/2006/relationships/image" Target="../media/image604.png"/><Relationship Id="rId609" Type="http://schemas.openxmlformats.org/officeDocument/2006/relationships/image" Target="../media/image653.png"/><Relationship Id="rId85" Type="http://schemas.openxmlformats.org/officeDocument/2006/relationships/image" Target="../media/image391.png"/><Relationship Id="rId150" Type="http://schemas.openxmlformats.org/officeDocument/2006/relationships/customXml" Target="../ink/ink1304.xml"/><Relationship Id="rId595" Type="http://schemas.openxmlformats.org/officeDocument/2006/relationships/image" Target="../media/image646.png"/><Relationship Id="rId816" Type="http://schemas.openxmlformats.org/officeDocument/2006/relationships/image" Target="../media/image756.png"/><Relationship Id="rId248" Type="http://schemas.openxmlformats.org/officeDocument/2006/relationships/customXml" Target="../ink/ink1353.xml"/><Relationship Id="rId455" Type="http://schemas.openxmlformats.org/officeDocument/2006/relationships/image" Target="../media/image576.png"/><Relationship Id="rId662" Type="http://schemas.openxmlformats.org/officeDocument/2006/relationships/customXml" Target="../ink/ink1560.xml"/><Relationship Id="rId12" Type="http://schemas.openxmlformats.org/officeDocument/2006/relationships/customXml" Target="../ink/ink1235.xml"/><Relationship Id="rId108" Type="http://schemas.openxmlformats.org/officeDocument/2006/relationships/customXml" Target="../ink/ink1283.xml"/><Relationship Id="rId315" Type="http://schemas.openxmlformats.org/officeDocument/2006/relationships/image" Target="../media/image506.png"/><Relationship Id="rId522" Type="http://schemas.openxmlformats.org/officeDocument/2006/relationships/customXml" Target="../ink/ink1490.xml"/><Relationship Id="rId96" Type="http://schemas.openxmlformats.org/officeDocument/2006/relationships/customXml" Target="../ink/ink1277.xml"/><Relationship Id="rId161" Type="http://schemas.openxmlformats.org/officeDocument/2006/relationships/image" Target="../media/image429.png"/><Relationship Id="rId399" Type="http://schemas.openxmlformats.org/officeDocument/2006/relationships/image" Target="../media/image548.png"/><Relationship Id="rId827" Type="http://schemas.openxmlformats.org/officeDocument/2006/relationships/customXml" Target="../ink/ink1643.xml"/><Relationship Id="rId259" Type="http://schemas.openxmlformats.org/officeDocument/2006/relationships/image" Target="../media/image478.png"/><Relationship Id="rId466" Type="http://schemas.openxmlformats.org/officeDocument/2006/relationships/customXml" Target="../ink/ink1462.xml"/><Relationship Id="rId673" Type="http://schemas.openxmlformats.org/officeDocument/2006/relationships/image" Target="../media/image685.png"/><Relationship Id="rId23" Type="http://schemas.openxmlformats.org/officeDocument/2006/relationships/image" Target="../media/image360.png"/><Relationship Id="rId119" Type="http://schemas.openxmlformats.org/officeDocument/2006/relationships/image" Target="../media/image408.png"/><Relationship Id="rId326" Type="http://schemas.openxmlformats.org/officeDocument/2006/relationships/customXml" Target="../ink/ink1392.xml"/><Relationship Id="rId533" Type="http://schemas.openxmlformats.org/officeDocument/2006/relationships/image" Target="../media/image615.png"/><Relationship Id="rId740" Type="http://schemas.openxmlformats.org/officeDocument/2006/relationships/image" Target="../media/image718.png"/><Relationship Id="rId838" Type="http://schemas.openxmlformats.org/officeDocument/2006/relationships/image" Target="../media/image767.png"/><Relationship Id="rId172" Type="http://schemas.openxmlformats.org/officeDocument/2006/relationships/customXml" Target="../ink/ink1315.xml"/><Relationship Id="rId477" Type="http://schemas.openxmlformats.org/officeDocument/2006/relationships/image" Target="../media/image587.png"/><Relationship Id="rId600" Type="http://schemas.openxmlformats.org/officeDocument/2006/relationships/customXml" Target="../ink/ink1529.xml"/><Relationship Id="rId684" Type="http://schemas.openxmlformats.org/officeDocument/2006/relationships/customXml" Target="../ink/ink1571.xml"/><Relationship Id="rId337" Type="http://schemas.openxmlformats.org/officeDocument/2006/relationships/image" Target="../media/image517.png"/><Relationship Id="rId34" Type="http://schemas.openxmlformats.org/officeDocument/2006/relationships/customXml" Target="../ink/ink1246.xml"/><Relationship Id="rId544" Type="http://schemas.openxmlformats.org/officeDocument/2006/relationships/customXml" Target="../ink/ink1501.xml"/><Relationship Id="rId751" Type="http://schemas.openxmlformats.org/officeDocument/2006/relationships/customXml" Target="../ink/ink1605.xml"/><Relationship Id="rId849" Type="http://schemas.openxmlformats.org/officeDocument/2006/relationships/customXml" Target="../ink/ink1654.xml"/><Relationship Id="rId183" Type="http://schemas.openxmlformats.org/officeDocument/2006/relationships/image" Target="../media/image440.png"/><Relationship Id="rId390" Type="http://schemas.openxmlformats.org/officeDocument/2006/relationships/customXml" Target="../ink/ink1424.xml"/><Relationship Id="rId404" Type="http://schemas.openxmlformats.org/officeDocument/2006/relationships/customXml" Target="../ink/ink1431.xml"/><Relationship Id="rId611" Type="http://schemas.openxmlformats.org/officeDocument/2006/relationships/image" Target="../media/image654.png"/><Relationship Id="rId250" Type="http://schemas.openxmlformats.org/officeDocument/2006/relationships/customXml" Target="../ink/ink1354.xml"/><Relationship Id="rId488" Type="http://schemas.openxmlformats.org/officeDocument/2006/relationships/customXml" Target="../ink/ink1473.xml"/><Relationship Id="rId695" Type="http://schemas.openxmlformats.org/officeDocument/2006/relationships/image" Target="../media/image696.png"/><Relationship Id="rId709" Type="http://schemas.openxmlformats.org/officeDocument/2006/relationships/image" Target="../media/image703.png"/><Relationship Id="rId45" Type="http://schemas.openxmlformats.org/officeDocument/2006/relationships/image" Target="../media/image371.png"/><Relationship Id="rId110" Type="http://schemas.openxmlformats.org/officeDocument/2006/relationships/customXml" Target="../ink/ink1284.xml"/><Relationship Id="rId348" Type="http://schemas.openxmlformats.org/officeDocument/2006/relationships/customXml" Target="../ink/ink1403.xml"/><Relationship Id="rId555" Type="http://schemas.openxmlformats.org/officeDocument/2006/relationships/image" Target="../media/image626.png"/><Relationship Id="rId762" Type="http://schemas.openxmlformats.org/officeDocument/2006/relationships/image" Target="../media/image729.png"/><Relationship Id="rId194" Type="http://schemas.openxmlformats.org/officeDocument/2006/relationships/customXml" Target="../ink/ink1326.xml"/><Relationship Id="rId208" Type="http://schemas.openxmlformats.org/officeDocument/2006/relationships/customXml" Target="../ink/ink1333.xml"/><Relationship Id="rId415" Type="http://schemas.openxmlformats.org/officeDocument/2006/relationships/image" Target="../media/image556.png"/><Relationship Id="rId622" Type="http://schemas.openxmlformats.org/officeDocument/2006/relationships/customXml" Target="../ink/ink1540.xml"/><Relationship Id="rId261" Type="http://schemas.openxmlformats.org/officeDocument/2006/relationships/image" Target="../media/image479.png"/><Relationship Id="rId499" Type="http://schemas.openxmlformats.org/officeDocument/2006/relationships/image" Target="../media/image598.png"/><Relationship Id="rId56" Type="http://schemas.openxmlformats.org/officeDocument/2006/relationships/customXml" Target="../ink/ink1257.xml"/><Relationship Id="rId359" Type="http://schemas.openxmlformats.org/officeDocument/2006/relationships/image" Target="../media/image528.png"/><Relationship Id="rId566" Type="http://schemas.openxmlformats.org/officeDocument/2006/relationships/customXml" Target="../ink/ink1512.xml"/><Relationship Id="rId773" Type="http://schemas.openxmlformats.org/officeDocument/2006/relationships/customXml" Target="../ink/ink1616.xml"/><Relationship Id="rId121" Type="http://schemas.openxmlformats.org/officeDocument/2006/relationships/image" Target="../media/image409.png"/><Relationship Id="rId219" Type="http://schemas.openxmlformats.org/officeDocument/2006/relationships/image" Target="../media/image458.png"/><Relationship Id="rId426" Type="http://schemas.openxmlformats.org/officeDocument/2006/relationships/customXml" Target="../ink/ink1442.xml"/><Relationship Id="rId633" Type="http://schemas.openxmlformats.org/officeDocument/2006/relationships/image" Target="../media/image665.png"/><Relationship Id="rId840" Type="http://schemas.openxmlformats.org/officeDocument/2006/relationships/image" Target="../media/image768.png"/><Relationship Id="rId67" Type="http://schemas.openxmlformats.org/officeDocument/2006/relationships/image" Target="../media/image382.png"/><Relationship Id="rId272" Type="http://schemas.openxmlformats.org/officeDocument/2006/relationships/customXml" Target="../ink/ink1365.xml"/><Relationship Id="rId577" Type="http://schemas.openxmlformats.org/officeDocument/2006/relationships/image" Target="../media/image637.png"/><Relationship Id="rId700" Type="http://schemas.openxmlformats.org/officeDocument/2006/relationships/customXml" Target="../ink/ink1579.xml"/><Relationship Id="rId132" Type="http://schemas.openxmlformats.org/officeDocument/2006/relationships/customXml" Target="../ink/ink1295.xml"/><Relationship Id="rId784" Type="http://schemas.openxmlformats.org/officeDocument/2006/relationships/image" Target="../media/image740.png"/><Relationship Id="rId437" Type="http://schemas.openxmlformats.org/officeDocument/2006/relationships/image" Target="../media/image567.png"/><Relationship Id="rId644" Type="http://schemas.openxmlformats.org/officeDocument/2006/relationships/customXml" Target="../ink/ink1551.xml"/><Relationship Id="rId851" Type="http://schemas.openxmlformats.org/officeDocument/2006/relationships/customXml" Target="../ink/ink1655.xml"/><Relationship Id="rId283" Type="http://schemas.openxmlformats.org/officeDocument/2006/relationships/image" Target="../media/image490.png"/><Relationship Id="rId490" Type="http://schemas.openxmlformats.org/officeDocument/2006/relationships/customXml" Target="../ink/ink1474.xml"/><Relationship Id="rId504" Type="http://schemas.openxmlformats.org/officeDocument/2006/relationships/customXml" Target="../ink/ink1481.xml"/><Relationship Id="rId711" Type="http://schemas.openxmlformats.org/officeDocument/2006/relationships/image" Target="../media/image704.png"/><Relationship Id="rId78" Type="http://schemas.openxmlformats.org/officeDocument/2006/relationships/customXml" Target="../ink/ink1268.xml"/><Relationship Id="rId143" Type="http://schemas.openxmlformats.org/officeDocument/2006/relationships/image" Target="../media/image420.png"/><Relationship Id="rId350" Type="http://schemas.openxmlformats.org/officeDocument/2006/relationships/customXml" Target="../ink/ink1404.xml"/><Relationship Id="rId588" Type="http://schemas.openxmlformats.org/officeDocument/2006/relationships/customXml" Target="../ink/ink1523.xml"/><Relationship Id="rId795" Type="http://schemas.openxmlformats.org/officeDocument/2006/relationships/customXml" Target="../ink/ink1627.xml"/><Relationship Id="rId809" Type="http://schemas.openxmlformats.org/officeDocument/2006/relationships/customXml" Target="../ink/ink1634.xml"/><Relationship Id="rId9" Type="http://schemas.openxmlformats.org/officeDocument/2006/relationships/image" Target="../media/image353.png"/><Relationship Id="rId210" Type="http://schemas.openxmlformats.org/officeDocument/2006/relationships/customXml" Target="../ink/ink1334.xml"/><Relationship Id="rId448" Type="http://schemas.openxmlformats.org/officeDocument/2006/relationships/customXml" Target="../ink/ink1453.xml"/><Relationship Id="rId655" Type="http://schemas.openxmlformats.org/officeDocument/2006/relationships/image" Target="../media/image676.png"/><Relationship Id="rId294" Type="http://schemas.openxmlformats.org/officeDocument/2006/relationships/customXml" Target="../ink/ink1376.xml"/><Relationship Id="rId308" Type="http://schemas.openxmlformats.org/officeDocument/2006/relationships/customXml" Target="../ink/ink1383.xml"/><Relationship Id="rId515" Type="http://schemas.openxmlformats.org/officeDocument/2006/relationships/image" Target="../media/image606.png"/><Relationship Id="rId722" Type="http://schemas.openxmlformats.org/officeDocument/2006/relationships/customXml" Target="../ink/ink1590.xml"/><Relationship Id="rId89" Type="http://schemas.openxmlformats.org/officeDocument/2006/relationships/image" Target="../media/image393.png"/><Relationship Id="rId154" Type="http://schemas.openxmlformats.org/officeDocument/2006/relationships/customXml" Target="../ink/ink1306.xml"/><Relationship Id="rId361" Type="http://schemas.openxmlformats.org/officeDocument/2006/relationships/image" Target="../media/image529.png"/><Relationship Id="rId599" Type="http://schemas.openxmlformats.org/officeDocument/2006/relationships/image" Target="../media/image648.png"/><Relationship Id="rId459" Type="http://schemas.openxmlformats.org/officeDocument/2006/relationships/image" Target="../media/image578.png"/><Relationship Id="rId666" Type="http://schemas.openxmlformats.org/officeDocument/2006/relationships/customXml" Target="../ink/ink1562.xml"/><Relationship Id="rId16" Type="http://schemas.openxmlformats.org/officeDocument/2006/relationships/customXml" Target="../ink/ink1237.xml"/><Relationship Id="rId221" Type="http://schemas.openxmlformats.org/officeDocument/2006/relationships/image" Target="../media/image459.png"/><Relationship Id="rId319" Type="http://schemas.openxmlformats.org/officeDocument/2006/relationships/image" Target="../media/image508.png"/><Relationship Id="rId526" Type="http://schemas.openxmlformats.org/officeDocument/2006/relationships/customXml" Target="../ink/ink1492.xml"/><Relationship Id="rId733" Type="http://schemas.openxmlformats.org/officeDocument/2006/relationships/image" Target="../media/image715.png"/><Relationship Id="rId165" Type="http://schemas.openxmlformats.org/officeDocument/2006/relationships/image" Target="../media/image431.png"/><Relationship Id="rId372" Type="http://schemas.openxmlformats.org/officeDocument/2006/relationships/customXml" Target="../ink/ink1415.xml"/><Relationship Id="rId677" Type="http://schemas.openxmlformats.org/officeDocument/2006/relationships/image" Target="../media/image687.png"/><Relationship Id="rId800" Type="http://schemas.openxmlformats.org/officeDocument/2006/relationships/image" Target="../media/image748.png"/><Relationship Id="rId232" Type="http://schemas.openxmlformats.org/officeDocument/2006/relationships/customXml" Target="../ink/ink1345.xml"/><Relationship Id="rId27" Type="http://schemas.openxmlformats.org/officeDocument/2006/relationships/image" Target="../media/image362.png"/><Relationship Id="rId537" Type="http://schemas.openxmlformats.org/officeDocument/2006/relationships/image" Target="../media/image617.png"/><Relationship Id="rId744" Type="http://schemas.openxmlformats.org/officeDocument/2006/relationships/image" Target="../media/image720.png"/><Relationship Id="rId80" Type="http://schemas.openxmlformats.org/officeDocument/2006/relationships/customXml" Target="../ink/ink1269.xml"/><Relationship Id="rId176" Type="http://schemas.openxmlformats.org/officeDocument/2006/relationships/customXml" Target="../ink/ink1317.xml"/><Relationship Id="rId383" Type="http://schemas.openxmlformats.org/officeDocument/2006/relationships/image" Target="../media/image540.png"/><Relationship Id="rId590" Type="http://schemas.openxmlformats.org/officeDocument/2006/relationships/customXml" Target="../ink/ink1524.xml"/><Relationship Id="rId604" Type="http://schemas.openxmlformats.org/officeDocument/2006/relationships/customXml" Target="../ink/ink1531.xml"/><Relationship Id="rId811" Type="http://schemas.openxmlformats.org/officeDocument/2006/relationships/customXml" Target="../ink/ink1635.xml"/><Relationship Id="rId243" Type="http://schemas.openxmlformats.org/officeDocument/2006/relationships/image" Target="../media/image470.png"/><Relationship Id="rId450" Type="http://schemas.openxmlformats.org/officeDocument/2006/relationships/customXml" Target="../ink/ink1454.xml"/><Relationship Id="rId688" Type="http://schemas.openxmlformats.org/officeDocument/2006/relationships/customXml" Target="../ink/ink1573.xml"/><Relationship Id="rId38" Type="http://schemas.openxmlformats.org/officeDocument/2006/relationships/customXml" Target="../ink/ink1248.xml"/><Relationship Id="rId103" Type="http://schemas.openxmlformats.org/officeDocument/2006/relationships/image" Target="../media/image400.png"/><Relationship Id="rId310" Type="http://schemas.openxmlformats.org/officeDocument/2006/relationships/customXml" Target="../ink/ink1384.xml"/><Relationship Id="rId548" Type="http://schemas.openxmlformats.org/officeDocument/2006/relationships/customXml" Target="../ink/ink1503.xml"/><Relationship Id="rId755" Type="http://schemas.openxmlformats.org/officeDocument/2006/relationships/customXml" Target="../ink/ink1607.xml"/><Relationship Id="rId91" Type="http://schemas.openxmlformats.org/officeDocument/2006/relationships/image" Target="../media/image394.png"/><Relationship Id="rId187" Type="http://schemas.openxmlformats.org/officeDocument/2006/relationships/image" Target="../media/image442.png"/><Relationship Id="rId394" Type="http://schemas.openxmlformats.org/officeDocument/2006/relationships/customXml" Target="../ink/ink1426.xml"/><Relationship Id="rId408" Type="http://schemas.openxmlformats.org/officeDocument/2006/relationships/customXml" Target="../ink/ink1433.xml"/><Relationship Id="rId615" Type="http://schemas.openxmlformats.org/officeDocument/2006/relationships/image" Target="../media/image656.png"/><Relationship Id="rId822" Type="http://schemas.openxmlformats.org/officeDocument/2006/relationships/image" Target="../media/image759.png"/><Relationship Id="rId254" Type="http://schemas.openxmlformats.org/officeDocument/2006/relationships/customXml" Target="../ink/ink1356.xml"/><Relationship Id="rId699" Type="http://schemas.openxmlformats.org/officeDocument/2006/relationships/image" Target="../media/image698.png"/><Relationship Id="rId49" Type="http://schemas.openxmlformats.org/officeDocument/2006/relationships/image" Target="../media/image373.png"/><Relationship Id="rId114" Type="http://schemas.openxmlformats.org/officeDocument/2006/relationships/customXml" Target="../ink/ink1286.xml"/><Relationship Id="rId461" Type="http://schemas.openxmlformats.org/officeDocument/2006/relationships/image" Target="../media/image579.png"/><Relationship Id="rId559" Type="http://schemas.openxmlformats.org/officeDocument/2006/relationships/image" Target="../media/image628.png"/><Relationship Id="rId766" Type="http://schemas.openxmlformats.org/officeDocument/2006/relationships/image" Target="../media/image731.png"/><Relationship Id="rId198" Type="http://schemas.openxmlformats.org/officeDocument/2006/relationships/customXml" Target="../ink/ink1328.xml"/><Relationship Id="rId321" Type="http://schemas.openxmlformats.org/officeDocument/2006/relationships/image" Target="../media/image509.png"/><Relationship Id="rId419" Type="http://schemas.openxmlformats.org/officeDocument/2006/relationships/image" Target="../media/image558.png"/><Relationship Id="rId626" Type="http://schemas.openxmlformats.org/officeDocument/2006/relationships/customXml" Target="../ink/ink1542.xml"/><Relationship Id="rId833" Type="http://schemas.openxmlformats.org/officeDocument/2006/relationships/customXml" Target="../ink/ink1646.xml"/><Relationship Id="rId265" Type="http://schemas.openxmlformats.org/officeDocument/2006/relationships/image" Target="../media/image481.png"/><Relationship Id="rId472" Type="http://schemas.openxmlformats.org/officeDocument/2006/relationships/customXml" Target="../ink/ink1465.xml"/><Relationship Id="rId125" Type="http://schemas.openxmlformats.org/officeDocument/2006/relationships/image" Target="../media/image411.png"/><Relationship Id="rId332" Type="http://schemas.openxmlformats.org/officeDocument/2006/relationships/customXml" Target="../ink/ink1395.xml"/><Relationship Id="rId777" Type="http://schemas.openxmlformats.org/officeDocument/2006/relationships/customXml" Target="../ink/ink1618.xml"/><Relationship Id="rId637" Type="http://schemas.openxmlformats.org/officeDocument/2006/relationships/image" Target="../media/image667.png"/><Relationship Id="rId844" Type="http://schemas.openxmlformats.org/officeDocument/2006/relationships/image" Target="../media/image770.png"/><Relationship Id="rId276" Type="http://schemas.openxmlformats.org/officeDocument/2006/relationships/customXml" Target="../ink/ink1367.xml"/><Relationship Id="rId483" Type="http://schemas.openxmlformats.org/officeDocument/2006/relationships/image" Target="../media/image590.png"/><Relationship Id="rId690" Type="http://schemas.openxmlformats.org/officeDocument/2006/relationships/customXml" Target="../ink/ink1574.xml"/><Relationship Id="rId704" Type="http://schemas.openxmlformats.org/officeDocument/2006/relationships/customXml" Target="../ink/ink1581.xml"/><Relationship Id="rId40" Type="http://schemas.openxmlformats.org/officeDocument/2006/relationships/customXml" Target="../ink/ink1249.xml"/><Relationship Id="rId136" Type="http://schemas.openxmlformats.org/officeDocument/2006/relationships/customXml" Target="../ink/ink1297.xml"/><Relationship Id="rId343" Type="http://schemas.openxmlformats.org/officeDocument/2006/relationships/image" Target="../media/image520.png"/><Relationship Id="rId550" Type="http://schemas.openxmlformats.org/officeDocument/2006/relationships/customXml" Target="../ink/ink1504.xml"/><Relationship Id="rId788" Type="http://schemas.openxmlformats.org/officeDocument/2006/relationships/image" Target="../media/image742.png"/><Relationship Id="rId203" Type="http://schemas.openxmlformats.org/officeDocument/2006/relationships/image" Target="../media/image450.png"/><Relationship Id="rId648" Type="http://schemas.openxmlformats.org/officeDocument/2006/relationships/customXml" Target="../ink/ink1553.xml"/><Relationship Id="rId287" Type="http://schemas.openxmlformats.org/officeDocument/2006/relationships/image" Target="../media/image492.png"/><Relationship Id="rId410" Type="http://schemas.openxmlformats.org/officeDocument/2006/relationships/customXml" Target="../ink/ink1434.xml"/><Relationship Id="rId494" Type="http://schemas.openxmlformats.org/officeDocument/2006/relationships/customXml" Target="../ink/ink1476.xml"/><Relationship Id="rId508" Type="http://schemas.openxmlformats.org/officeDocument/2006/relationships/customXml" Target="../ink/ink1483.xml"/><Relationship Id="rId715" Type="http://schemas.openxmlformats.org/officeDocument/2006/relationships/image" Target="../media/image706.png"/><Relationship Id="rId147" Type="http://schemas.openxmlformats.org/officeDocument/2006/relationships/image" Target="../media/image422.png"/><Relationship Id="rId354" Type="http://schemas.openxmlformats.org/officeDocument/2006/relationships/customXml" Target="../ink/ink1406.xml"/><Relationship Id="rId799" Type="http://schemas.openxmlformats.org/officeDocument/2006/relationships/customXml" Target="../ink/ink1629.xml"/><Relationship Id="rId51" Type="http://schemas.openxmlformats.org/officeDocument/2006/relationships/image" Target="../media/image374.png"/><Relationship Id="rId561" Type="http://schemas.openxmlformats.org/officeDocument/2006/relationships/image" Target="../media/image629.png"/><Relationship Id="rId659" Type="http://schemas.openxmlformats.org/officeDocument/2006/relationships/image" Target="../media/image678.png"/><Relationship Id="rId214" Type="http://schemas.openxmlformats.org/officeDocument/2006/relationships/customXml" Target="../ink/ink1336.xml"/><Relationship Id="rId298" Type="http://schemas.openxmlformats.org/officeDocument/2006/relationships/customXml" Target="../ink/ink1378.xml"/><Relationship Id="rId421" Type="http://schemas.openxmlformats.org/officeDocument/2006/relationships/image" Target="../media/image559.png"/><Relationship Id="rId519" Type="http://schemas.openxmlformats.org/officeDocument/2006/relationships/image" Target="../media/image608.png"/><Relationship Id="rId158" Type="http://schemas.openxmlformats.org/officeDocument/2006/relationships/customXml" Target="../ink/ink1308.xml"/><Relationship Id="rId726" Type="http://schemas.openxmlformats.org/officeDocument/2006/relationships/customXml" Target="../ink/ink1592.xml"/><Relationship Id="rId62" Type="http://schemas.openxmlformats.org/officeDocument/2006/relationships/customXml" Target="../ink/ink1260.xml"/><Relationship Id="rId365" Type="http://schemas.openxmlformats.org/officeDocument/2006/relationships/image" Target="../media/image531.png"/><Relationship Id="rId572" Type="http://schemas.openxmlformats.org/officeDocument/2006/relationships/customXml" Target="../ink/ink1515.xml"/><Relationship Id="rId225" Type="http://schemas.openxmlformats.org/officeDocument/2006/relationships/image" Target="../media/image461.png"/><Relationship Id="rId432" Type="http://schemas.openxmlformats.org/officeDocument/2006/relationships/customXml" Target="../ink/ink1445.xml"/><Relationship Id="rId737" Type="http://schemas.openxmlformats.org/officeDocument/2006/relationships/customXml" Target="../ink/ink1598.xml"/><Relationship Id="rId73" Type="http://schemas.openxmlformats.org/officeDocument/2006/relationships/image" Target="../media/image385.png"/><Relationship Id="rId169" Type="http://schemas.openxmlformats.org/officeDocument/2006/relationships/image" Target="../media/image433.png"/><Relationship Id="rId376" Type="http://schemas.openxmlformats.org/officeDocument/2006/relationships/customXml" Target="../ink/ink1417.xml"/><Relationship Id="rId583" Type="http://schemas.openxmlformats.org/officeDocument/2006/relationships/image" Target="../media/image640.png"/><Relationship Id="rId790" Type="http://schemas.openxmlformats.org/officeDocument/2006/relationships/image" Target="../media/image743.png"/><Relationship Id="rId804" Type="http://schemas.openxmlformats.org/officeDocument/2006/relationships/image" Target="../media/image750.png"/><Relationship Id="rId4" Type="http://schemas.openxmlformats.org/officeDocument/2006/relationships/customXml" Target="../ink/ink1231.xml"/><Relationship Id="rId236" Type="http://schemas.openxmlformats.org/officeDocument/2006/relationships/customXml" Target="../ink/ink1347.xml"/><Relationship Id="rId443" Type="http://schemas.openxmlformats.org/officeDocument/2006/relationships/image" Target="../media/image570.png"/><Relationship Id="rId650" Type="http://schemas.openxmlformats.org/officeDocument/2006/relationships/customXml" Target="../ink/ink1554.xml"/><Relationship Id="rId303" Type="http://schemas.openxmlformats.org/officeDocument/2006/relationships/image" Target="../media/image500.png"/><Relationship Id="rId748" Type="http://schemas.openxmlformats.org/officeDocument/2006/relationships/image" Target="../media/image722.png"/><Relationship Id="rId84" Type="http://schemas.openxmlformats.org/officeDocument/2006/relationships/customXml" Target="../ink/ink1271.xml"/><Relationship Id="rId387" Type="http://schemas.openxmlformats.org/officeDocument/2006/relationships/image" Target="../media/image542.png"/><Relationship Id="rId510" Type="http://schemas.openxmlformats.org/officeDocument/2006/relationships/customXml" Target="../ink/ink1484.xml"/><Relationship Id="rId594" Type="http://schemas.openxmlformats.org/officeDocument/2006/relationships/customXml" Target="../ink/ink1526.xml"/><Relationship Id="rId608" Type="http://schemas.openxmlformats.org/officeDocument/2006/relationships/customXml" Target="../ink/ink1533.xml"/><Relationship Id="rId815" Type="http://schemas.openxmlformats.org/officeDocument/2006/relationships/customXml" Target="../ink/ink1637.xml"/><Relationship Id="rId247" Type="http://schemas.openxmlformats.org/officeDocument/2006/relationships/image" Target="../media/image472.png"/><Relationship Id="rId107" Type="http://schemas.openxmlformats.org/officeDocument/2006/relationships/image" Target="../media/image402.png"/><Relationship Id="rId454" Type="http://schemas.openxmlformats.org/officeDocument/2006/relationships/customXml" Target="../ink/ink1456.xml"/><Relationship Id="rId661" Type="http://schemas.openxmlformats.org/officeDocument/2006/relationships/image" Target="../media/image679.png"/><Relationship Id="rId759" Type="http://schemas.openxmlformats.org/officeDocument/2006/relationships/customXml" Target="../ink/ink1609.xml"/><Relationship Id="rId11" Type="http://schemas.openxmlformats.org/officeDocument/2006/relationships/image" Target="../media/image354.png"/><Relationship Id="rId314" Type="http://schemas.openxmlformats.org/officeDocument/2006/relationships/customXml" Target="../ink/ink1386.xml"/><Relationship Id="rId398" Type="http://schemas.openxmlformats.org/officeDocument/2006/relationships/customXml" Target="../ink/ink1428.xml"/><Relationship Id="rId521" Type="http://schemas.openxmlformats.org/officeDocument/2006/relationships/image" Target="../media/image609.png"/><Relationship Id="rId619" Type="http://schemas.openxmlformats.org/officeDocument/2006/relationships/image" Target="../media/image658.png"/><Relationship Id="rId95" Type="http://schemas.openxmlformats.org/officeDocument/2006/relationships/image" Target="../media/image396.png"/><Relationship Id="rId160" Type="http://schemas.openxmlformats.org/officeDocument/2006/relationships/customXml" Target="../ink/ink1309.xml"/><Relationship Id="rId826" Type="http://schemas.openxmlformats.org/officeDocument/2006/relationships/image" Target="../media/image761.png"/><Relationship Id="rId258" Type="http://schemas.openxmlformats.org/officeDocument/2006/relationships/customXml" Target="../ink/ink1358.xml"/><Relationship Id="rId465" Type="http://schemas.openxmlformats.org/officeDocument/2006/relationships/image" Target="../media/image581.png"/><Relationship Id="rId672" Type="http://schemas.openxmlformats.org/officeDocument/2006/relationships/customXml" Target="../ink/ink1565.xml"/><Relationship Id="rId22" Type="http://schemas.openxmlformats.org/officeDocument/2006/relationships/customXml" Target="../ink/ink1240.xml"/><Relationship Id="rId118" Type="http://schemas.openxmlformats.org/officeDocument/2006/relationships/customXml" Target="../ink/ink1288.xml"/><Relationship Id="rId325" Type="http://schemas.openxmlformats.org/officeDocument/2006/relationships/image" Target="../media/image511.png"/><Relationship Id="rId532" Type="http://schemas.openxmlformats.org/officeDocument/2006/relationships/customXml" Target="../ink/ink1495.xml"/><Relationship Id="rId171" Type="http://schemas.openxmlformats.org/officeDocument/2006/relationships/image" Target="../media/image434.png"/><Relationship Id="rId837" Type="http://schemas.openxmlformats.org/officeDocument/2006/relationships/customXml" Target="../ink/ink1648.xml"/><Relationship Id="rId269" Type="http://schemas.openxmlformats.org/officeDocument/2006/relationships/image" Target="../media/image483.png"/><Relationship Id="rId476" Type="http://schemas.openxmlformats.org/officeDocument/2006/relationships/customXml" Target="../ink/ink1467.xml"/><Relationship Id="rId683" Type="http://schemas.openxmlformats.org/officeDocument/2006/relationships/image" Target="../media/image690.png"/><Relationship Id="rId33" Type="http://schemas.openxmlformats.org/officeDocument/2006/relationships/image" Target="../media/image365.png"/><Relationship Id="rId129" Type="http://schemas.openxmlformats.org/officeDocument/2006/relationships/image" Target="../media/image413.png"/><Relationship Id="rId336" Type="http://schemas.openxmlformats.org/officeDocument/2006/relationships/customXml" Target="../ink/ink1397.xml"/><Relationship Id="rId543" Type="http://schemas.openxmlformats.org/officeDocument/2006/relationships/image" Target="../media/image620.png"/><Relationship Id="rId182" Type="http://schemas.openxmlformats.org/officeDocument/2006/relationships/customXml" Target="../ink/ink1320.xml"/><Relationship Id="rId403" Type="http://schemas.openxmlformats.org/officeDocument/2006/relationships/image" Target="../media/image550.png"/><Relationship Id="rId750" Type="http://schemas.openxmlformats.org/officeDocument/2006/relationships/image" Target="../media/image723.png"/><Relationship Id="rId848" Type="http://schemas.openxmlformats.org/officeDocument/2006/relationships/image" Target="../media/image772.png"/><Relationship Id="rId487" Type="http://schemas.openxmlformats.org/officeDocument/2006/relationships/image" Target="../media/image592.png"/><Relationship Id="rId610" Type="http://schemas.openxmlformats.org/officeDocument/2006/relationships/customXml" Target="../ink/ink1534.xml"/><Relationship Id="rId694" Type="http://schemas.openxmlformats.org/officeDocument/2006/relationships/customXml" Target="../ink/ink1576.xml"/><Relationship Id="rId708" Type="http://schemas.openxmlformats.org/officeDocument/2006/relationships/customXml" Target="../ink/ink1583.xml"/><Relationship Id="rId347" Type="http://schemas.openxmlformats.org/officeDocument/2006/relationships/image" Target="../media/image522.png"/><Relationship Id="rId44" Type="http://schemas.openxmlformats.org/officeDocument/2006/relationships/customXml" Target="../ink/ink1251.xml"/><Relationship Id="rId554" Type="http://schemas.openxmlformats.org/officeDocument/2006/relationships/customXml" Target="../ink/ink1506.xml"/><Relationship Id="rId761" Type="http://schemas.openxmlformats.org/officeDocument/2006/relationships/customXml" Target="../ink/ink1610.xml"/><Relationship Id="rId193" Type="http://schemas.openxmlformats.org/officeDocument/2006/relationships/image" Target="../media/image445.png"/><Relationship Id="rId207" Type="http://schemas.openxmlformats.org/officeDocument/2006/relationships/image" Target="../media/image452.png"/><Relationship Id="rId414" Type="http://schemas.openxmlformats.org/officeDocument/2006/relationships/customXml" Target="../ink/ink1436.xml"/><Relationship Id="rId498" Type="http://schemas.openxmlformats.org/officeDocument/2006/relationships/customXml" Target="../ink/ink1478.xml"/><Relationship Id="rId621" Type="http://schemas.openxmlformats.org/officeDocument/2006/relationships/image" Target="../media/image659.png"/><Relationship Id="rId260" Type="http://schemas.openxmlformats.org/officeDocument/2006/relationships/customXml" Target="../ink/ink1359.xml"/><Relationship Id="rId719" Type="http://schemas.openxmlformats.org/officeDocument/2006/relationships/image" Target="../media/image708.png"/><Relationship Id="rId55" Type="http://schemas.openxmlformats.org/officeDocument/2006/relationships/image" Target="../media/image376.png"/><Relationship Id="rId120" Type="http://schemas.openxmlformats.org/officeDocument/2006/relationships/customXml" Target="../ink/ink1289.xml"/><Relationship Id="rId358" Type="http://schemas.openxmlformats.org/officeDocument/2006/relationships/customXml" Target="../ink/ink1408.xml"/><Relationship Id="rId565" Type="http://schemas.openxmlformats.org/officeDocument/2006/relationships/image" Target="../media/image631.png"/><Relationship Id="rId772" Type="http://schemas.openxmlformats.org/officeDocument/2006/relationships/image" Target="../media/image734.png"/><Relationship Id="rId218" Type="http://schemas.openxmlformats.org/officeDocument/2006/relationships/customXml" Target="../ink/ink1338.xml"/><Relationship Id="rId425" Type="http://schemas.openxmlformats.org/officeDocument/2006/relationships/image" Target="../media/image561.png"/><Relationship Id="rId632" Type="http://schemas.openxmlformats.org/officeDocument/2006/relationships/customXml" Target="../ink/ink1545.xml"/><Relationship Id="rId271" Type="http://schemas.openxmlformats.org/officeDocument/2006/relationships/image" Target="../media/image484.png"/><Relationship Id="rId66" Type="http://schemas.openxmlformats.org/officeDocument/2006/relationships/customXml" Target="../ink/ink1262.xml"/><Relationship Id="rId131" Type="http://schemas.openxmlformats.org/officeDocument/2006/relationships/image" Target="../media/image414.png"/><Relationship Id="rId369" Type="http://schemas.openxmlformats.org/officeDocument/2006/relationships/image" Target="../media/image533.png"/><Relationship Id="rId576" Type="http://schemas.openxmlformats.org/officeDocument/2006/relationships/customXml" Target="../ink/ink1517.xml"/><Relationship Id="rId783" Type="http://schemas.openxmlformats.org/officeDocument/2006/relationships/customXml" Target="../ink/ink16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1428642-9B34-189F-C47F-67CAEE19B8C5}"/>
                  </a:ext>
                </a:extLst>
              </p14:cNvPr>
              <p14:cNvContentPartPr/>
              <p14:nvPr/>
            </p14:nvContentPartPr>
            <p14:xfrm>
              <a:off x="11223984" y="1148925"/>
              <a:ext cx="12240" cy="43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1428642-9B34-189F-C47F-67CAEE19B8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4984" y="1140285"/>
                <a:ext cx="29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8D9B88A-323C-2E73-D6A1-BB63DC31E9AB}"/>
                  </a:ext>
                </a:extLst>
              </p14:cNvPr>
              <p14:cNvContentPartPr/>
              <p14:nvPr/>
            </p14:nvContentPartPr>
            <p14:xfrm>
              <a:off x="8141304" y="268365"/>
              <a:ext cx="190440" cy="219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8D9B88A-323C-2E73-D6A1-BB63DC31E9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2304" y="259365"/>
                <a:ext cx="208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E3D718F-C69B-F24C-3522-17DA7BFACE6B}"/>
                  </a:ext>
                </a:extLst>
              </p14:cNvPr>
              <p14:cNvContentPartPr/>
              <p14:nvPr/>
            </p14:nvContentPartPr>
            <p14:xfrm>
              <a:off x="8100984" y="955965"/>
              <a:ext cx="226800" cy="23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E3D718F-C69B-F24C-3522-17DA7BFACE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92344" y="947325"/>
                <a:ext cx="244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8F06407-6372-B655-5F0B-4C44A72EF84D}"/>
                  </a:ext>
                </a:extLst>
              </p14:cNvPr>
              <p14:cNvContentPartPr/>
              <p14:nvPr/>
            </p14:nvContentPartPr>
            <p14:xfrm>
              <a:off x="8188104" y="2023365"/>
              <a:ext cx="217800" cy="162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8F06407-6372-B655-5F0B-4C44A72EF84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179464" y="2014365"/>
                <a:ext cx="23544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33652" y="190975"/>
            <a:ext cx="564804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lvl="0" hangingPunct="0">
              <a:defRPr sz="3600"/>
            </a:pPr>
            <a:r>
              <a:rPr lang="de-DE" sz="2400" dirty="0"/>
              <a:t>xxx</a:t>
            </a:r>
            <a:endParaRPr lang="de-DE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7EAB61-60A2-7841-4ADE-3D8388BB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60346" cy="40649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445C7A1-9144-76F1-3FF0-42554F51A27E}"/>
                  </a:ext>
                </a:extLst>
              </p14:cNvPr>
              <p14:cNvContentPartPr/>
              <p14:nvPr/>
            </p14:nvContentPartPr>
            <p14:xfrm>
              <a:off x="1546298" y="4744342"/>
              <a:ext cx="52560" cy="9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445C7A1-9144-76F1-3FF0-42554F51A2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7658" y="4735342"/>
                <a:ext cx="70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9426912-9ED5-FD58-55EF-A095D7FC22D6}"/>
                  </a:ext>
                </a:extLst>
              </p14:cNvPr>
              <p14:cNvContentPartPr/>
              <p14:nvPr/>
            </p14:nvContentPartPr>
            <p14:xfrm>
              <a:off x="6435098" y="1250902"/>
              <a:ext cx="23400" cy="6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9426912-9ED5-FD58-55EF-A095D7FC22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6458" y="1241902"/>
                <a:ext cx="410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5AAF795-96D2-4D17-F374-09AB2CFFA7DA}"/>
              </a:ext>
            </a:extLst>
          </p:cNvPr>
          <p:cNvGrpSpPr/>
          <p:nvPr/>
        </p:nvGrpSpPr>
        <p:grpSpPr>
          <a:xfrm>
            <a:off x="6805178" y="94582"/>
            <a:ext cx="1439280" cy="350640"/>
            <a:chOff x="6805178" y="94582"/>
            <a:chExt cx="143928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76471F4-3B50-09B4-167C-B96FD784A885}"/>
                    </a:ext>
                  </a:extLst>
                </p14:cNvPr>
                <p14:cNvContentPartPr/>
                <p14:nvPr/>
              </p14:nvContentPartPr>
              <p14:xfrm>
                <a:off x="6887258" y="149662"/>
                <a:ext cx="8640" cy="163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76471F4-3B50-09B4-167C-B96FD784A8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8618" y="141022"/>
                  <a:ext cx="26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25847C2-5E1A-C8F6-3B62-3F6DE0AB7B26}"/>
                    </a:ext>
                  </a:extLst>
                </p14:cNvPr>
                <p14:cNvContentPartPr/>
                <p14:nvPr/>
              </p14:nvContentPartPr>
              <p14:xfrm>
                <a:off x="6805178" y="94582"/>
                <a:ext cx="147960" cy="218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25847C2-5E1A-C8F6-3B62-3F6DE0AB7B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96538" y="85582"/>
                  <a:ext cx="165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C5E028-9C34-EC22-AC92-A85E4DD2276E}"/>
                    </a:ext>
                  </a:extLst>
                </p14:cNvPr>
                <p14:cNvContentPartPr/>
                <p14:nvPr/>
              </p14:nvContentPartPr>
              <p14:xfrm>
                <a:off x="6979778" y="273502"/>
                <a:ext cx="106200" cy="104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C5E028-9C34-EC22-AC92-A85E4DD227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70778" y="264862"/>
                  <a:ext cx="123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BB35D8D-B7E0-58F5-44B4-C55192A0D15E}"/>
                    </a:ext>
                  </a:extLst>
                </p14:cNvPr>
                <p14:cNvContentPartPr/>
                <p14:nvPr/>
              </p14:nvContentPartPr>
              <p14:xfrm>
                <a:off x="7151858" y="194662"/>
                <a:ext cx="134640" cy="55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BB35D8D-B7E0-58F5-44B4-C55192A0D1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43218" y="185662"/>
                  <a:ext cx="152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473ED04-F49E-A8C7-A629-24F164ACAE7C}"/>
                    </a:ext>
                  </a:extLst>
                </p14:cNvPr>
                <p14:cNvContentPartPr/>
                <p14:nvPr/>
              </p14:nvContentPartPr>
              <p14:xfrm>
                <a:off x="7553258" y="182062"/>
                <a:ext cx="38520" cy="77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473ED04-F49E-A8C7-A629-24F164ACAE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44618" y="173422"/>
                  <a:ext cx="56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D58D0FF-5A27-C2BC-1BB8-4DE59F6804F9}"/>
                    </a:ext>
                  </a:extLst>
                </p14:cNvPr>
                <p14:cNvContentPartPr/>
                <p14:nvPr/>
              </p14:nvContentPartPr>
              <p14:xfrm>
                <a:off x="7624538" y="145702"/>
                <a:ext cx="113040" cy="97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D58D0FF-5A27-C2BC-1BB8-4DE59F6804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15898" y="136702"/>
                  <a:ext cx="130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745967-0E8F-C804-381C-CF1438563D88}"/>
                    </a:ext>
                  </a:extLst>
                </p14:cNvPr>
                <p14:cNvContentPartPr/>
                <p14:nvPr/>
              </p14:nvContentPartPr>
              <p14:xfrm>
                <a:off x="7778978" y="126262"/>
                <a:ext cx="91440" cy="111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745967-0E8F-C804-381C-CF1438563D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69978" y="117622"/>
                  <a:ext cx="10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274192D-5043-3F01-A974-6F9F9E2253B2}"/>
                    </a:ext>
                  </a:extLst>
                </p14:cNvPr>
                <p14:cNvContentPartPr/>
                <p14:nvPr/>
              </p14:nvContentPartPr>
              <p14:xfrm>
                <a:off x="7728218" y="269542"/>
                <a:ext cx="31680" cy="9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274192D-5043-3F01-A974-6F9F9E2253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19578" y="260542"/>
                  <a:ext cx="49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F2660DF-6661-D491-726A-8152870C3068}"/>
                    </a:ext>
                  </a:extLst>
                </p14:cNvPr>
                <p14:cNvContentPartPr/>
                <p14:nvPr/>
              </p14:nvContentPartPr>
              <p14:xfrm>
                <a:off x="7898858" y="142822"/>
                <a:ext cx="134640" cy="108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F2660DF-6661-D491-726A-8152870C30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90218" y="134182"/>
                  <a:ext cx="152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7C05D33-CEE0-F343-81FF-2DE7E9F882C2}"/>
                    </a:ext>
                  </a:extLst>
                </p14:cNvPr>
                <p14:cNvContentPartPr/>
                <p14:nvPr/>
              </p14:nvContentPartPr>
              <p14:xfrm>
                <a:off x="8025578" y="114742"/>
                <a:ext cx="185400" cy="108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7C05D33-CEE0-F343-81FF-2DE7E9F882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16578" y="106102"/>
                  <a:ext cx="20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0083647-2A64-9DBE-C1E6-FEB721F198D4}"/>
                    </a:ext>
                  </a:extLst>
                </p14:cNvPr>
                <p14:cNvContentPartPr/>
                <p14:nvPr/>
              </p14:nvContentPartPr>
              <p14:xfrm>
                <a:off x="7372898" y="220942"/>
                <a:ext cx="75600" cy="8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0083647-2A64-9DBE-C1E6-FEB721F198D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63898" y="211942"/>
                  <a:ext cx="9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1965A02-0969-501D-5684-2B9DB8E40FEC}"/>
                    </a:ext>
                  </a:extLst>
                </p14:cNvPr>
                <p14:cNvContentPartPr/>
                <p14:nvPr/>
              </p14:nvContentPartPr>
              <p14:xfrm>
                <a:off x="7566938" y="301582"/>
                <a:ext cx="677520" cy="143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1965A02-0969-501D-5684-2B9DB8E40F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57938" y="292942"/>
                  <a:ext cx="6951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1CCC49F-1CBA-DBB1-5C2E-58A89FBF00E3}"/>
              </a:ext>
            </a:extLst>
          </p:cNvPr>
          <p:cNvGrpSpPr/>
          <p:nvPr/>
        </p:nvGrpSpPr>
        <p:grpSpPr>
          <a:xfrm>
            <a:off x="8940338" y="34462"/>
            <a:ext cx="2400840" cy="318960"/>
            <a:chOff x="8940338" y="34462"/>
            <a:chExt cx="24008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E5D8209-CCDC-CBAE-0F98-162412061317}"/>
                    </a:ext>
                  </a:extLst>
                </p14:cNvPr>
                <p14:cNvContentPartPr/>
                <p14:nvPr/>
              </p14:nvContentPartPr>
              <p14:xfrm>
                <a:off x="9014138" y="92422"/>
                <a:ext cx="20520" cy="145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E5D8209-CCDC-CBAE-0F98-1624120613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05498" y="83422"/>
                  <a:ext cx="38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96E4475-AA59-97E7-84FC-3BF5C3BD983D}"/>
                    </a:ext>
                  </a:extLst>
                </p14:cNvPr>
                <p14:cNvContentPartPr/>
                <p14:nvPr/>
              </p14:nvContentPartPr>
              <p14:xfrm>
                <a:off x="8940338" y="58222"/>
                <a:ext cx="157680" cy="194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96E4475-AA59-97E7-84FC-3BF5C3BD98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31698" y="49582"/>
                  <a:ext cx="175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451F1F0-B09A-A51F-D62E-C0E1ADF296C5}"/>
                    </a:ext>
                  </a:extLst>
                </p14:cNvPr>
                <p14:cNvContentPartPr/>
                <p14:nvPr/>
              </p14:nvContentPartPr>
              <p14:xfrm>
                <a:off x="9099818" y="213382"/>
                <a:ext cx="85320" cy="101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451F1F0-B09A-A51F-D62E-C0E1ADF296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91178" y="204742"/>
                  <a:ext cx="102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9135639-86E8-92FD-250F-C918F01787C0}"/>
                    </a:ext>
                  </a:extLst>
                </p14:cNvPr>
                <p14:cNvContentPartPr/>
                <p14:nvPr/>
              </p14:nvContentPartPr>
              <p14:xfrm>
                <a:off x="9218978" y="119782"/>
                <a:ext cx="147960" cy="81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9135639-86E8-92FD-250F-C918F01787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0338" y="110782"/>
                  <a:ext cx="165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F18347-D045-DBC4-CCD9-30856372F02F}"/>
                    </a:ext>
                  </a:extLst>
                </p14:cNvPr>
                <p14:cNvContentPartPr/>
                <p14:nvPr/>
              </p14:nvContentPartPr>
              <p14:xfrm>
                <a:off x="9375938" y="78382"/>
                <a:ext cx="130320" cy="149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F18347-D045-DBC4-CCD9-30856372F0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66938" y="69742"/>
                  <a:ext cx="147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166B448-53E5-DA11-001C-AA27BAC75488}"/>
                    </a:ext>
                  </a:extLst>
                </p14:cNvPr>
                <p14:cNvContentPartPr/>
                <p14:nvPr/>
              </p14:nvContentPartPr>
              <p14:xfrm>
                <a:off x="9544418" y="80902"/>
                <a:ext cx="67680" cy="96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166B448-53E5-DA11-001C-AA27BAC754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35778" y="72262"/>
                  <a:ext cx="85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1B15BA7-3152-0B92-6ECC-C2CAF0E4201F}"/>
                    </a:ext>
                  </a:extLst>
                </p14:cNvPr>
                <p14:cNvContentPartPr/>
                <p14:nvPr/>
              </p14:nvContentPartPr>
              <p14:xfrm>
                <a:off x="9626498" y="78382"/>
                <a:ext cx="123840" cy="109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1B15BA7-3152-0B92-6ECC-C2CAF0E420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17858" y="69382"/>
                  <a:ext cx="141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9A4E716-8AB8-F816-25B5-E713822C5FD6}"/>
                    </a:ext>
                  </a:extLst>
                </p14:cNvPr>
                <p14:cNvContentPartPr/>
                <p14:nvPr/>
              </p14:nvContentPartPr>
              <p14:xfrm>
                <a:off x="9788498" y="73342"/>
                <a:ext cx="109080" cy="101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9A4E716-8AB8-F816-25B5-E713822C5F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79858" y="64702"/>
                  <a:ext cx="126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796713E-A668-D36A-4DE5-77F1FB8E211E}"/>
                    </a:ext>
                  </a:extLst>
                </p14:cNvPr>
                <p14:cNvContentPartPr/>
                <p14:nvPr/>
              </p14:nvContentPartPr>
              <p14:xfrm>
                <a:off x="10082618" y="74782"/>
                <a:ext cx="31320" cy="89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796713E-A668-D36A-4DE5-77F1FB8E21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73978" y="66142"/>
                  <a:ext cx="48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3A783A2-C706-31DD-9B7D-B86315F717DD}"/>
                    </a:ext>
                  </a:extLst>
                </p14:cNvPr>
                <p14:cNvContentPartPr/>
                <p14:nvPr/>
              </p14:nvContentPartPr>
              <p14:xfrm>
                <a:off x="9999098" y="34462"/>
                <a:ext cx="165960" cy="158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3A783A2-C706-31DD-9B7D-B86315F717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90458" y="25822"/>
                  <a:ext cx="183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8790177-4737-67DD-01A0-0298E4A462DA}"/>
                    </a:ext>
                  </a:extLst>
                </p14:cNvPr>
                <p14:cNvContentPartPr/>
                <p14:nvPr/>
              </p14:nvContentPartPr>
              <p14:xfrm>
                <a:off x="10191338" y="143542"/>
                <a:ext cx="102240" cy="118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8790177-4737-67DD-01A0-0298E4A462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82338" y="134542"/>
                  <a:ext cx="119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1D05F48-F4FD-8E18-CEC9-B075CDEFD16B}"/>
                    </a:ext>
                  </a:extLst>
                </p14:cNvPr>
                <p14:cNvContentPartPr/>
                <p14:nvPr/>
              </p14:nvContentPartPr>
              <p14:xfrm>
                <a:off x="10398698" y="88102"/>
                <a:ext cx="175320" cy="104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1D05F48-F4FD-8E18-CEC9-B075CDEFD1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89698" y="79462"/>
                  <a:ext cx="192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23B3F3-0BAB-CDD6-9E38-2F505100716D}"/>
                    </a:ext>
                  </a:extLst>
                </p14:cNvPr>
                <p14:cNvContentPartPr/>
                <p14:nvPr/>
              </p14:nvContentPartPr>
              <p14:xfrm>
                <a:off x="10675898" y="40942"/>
                <a:ext cx="146520" cy="174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23B3F3-0BAB-CDD6-9E38-2F50510071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67258" y="32302"/>
                  <a:ext cx="164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9D62565-55C3-23AF-D0D9-080347798486}"/>
                    </a:ext>
                  </a:extLst>
                </p14:cNvPr>
                <p14:cNvContentPartPr/>
                <p14:nvPr/>
              </p14:nvContentPartPr>
              <p14:xfrm>
                <a:off x="10841138" y="63982"/>
                <a:ext cx="119520" cy="13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9D62565-55C3-23AF-D0D9-0803477984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32498" y="55342"/>
                  <a:ext cx="13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9178BD8-0A0A-67F5-DC82-B16E54B630C8}"/>
                    </a:ext>
                  </a:extLst>
                </p14:cNvPr>
                <p14:cNvContentPartPr/>
                <p14:nvPr/>
              </p14:nvContentPartPr>
              <p14:xfrm>
                <a:off x="11005298" y="69382"/>
                <a:ext cx="132480" cy="119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9178BD8-0A0A-67F5-DC82-B16E54B630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96658" y="60742"/>
                  <a:ext cx="150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E6D002-82E5-BFD8-88E3-B8023BDB928B}"/>
                    </a:ext>
                  </a:extLst>
                </p14:cNvPr>
                <p14:cNvContentPartPr/>
                <p14:nvPr/>
              </p14:nvContentPartPr>
              <p14:xfrm>
                <a:off x="11213378" y="56782"/>
                <a:ext cx="108720" cy="146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E6D002-82E5-BFD8-88E3-B8023BDB92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04738" y="48142"/>
                  <a:ext cx="126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47A2BB-1864-D204-FB87-A5584791A14F}"/>
                    </a:ext>
                  </a:extLst>
                </p14:cNvPr>
                <p14:cNvContentPartPr/>
                <p14:nvPr/>
              </p14:nvContentPartPr>
              <p14:xfrm>
                <a:off x="10761938" y="243622"/>
                <a:ext cx="43560" cy="18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47A2BB-1864-D204-FB87-A5584791A1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52938" y="234622"/>
                  <a:ext cx="61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7F974F0-F2D7-83E6-CCC6-A547C386F75F}"/>
                    </a:ext>
                  </a:extLst>
                </p14:cNvPr>
                <p14:cNvContentPartPr/>
                <p14:nvPr/>
              </p14:nvContentPartPr>
              <p14:xfrm>
                <a:off x="9513458" y="244702"/>
                <a:ext cx="58680" cy="29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7F974F0-F2D7-83E6-CCC6-A547C386F7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04818" y="235702"/>
                  <a:ext cx="7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AD6A143-24DA-A47E-A348-ADD3EFE843AC}"/>
                    </a:ext>
                  </a:extLst>
                </p14:cNvPr>
                <p14:cNvContentPartPr/>
                <p14:nvPr/>
              </p14:nvContentPartPr>
              <p14:xfrm>
                <a:off x="9416258" y="303022"/>
                <a:ext cx="565200" cy="50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AD6A143-24DA-A47E-A348-ADD3EFE843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07258" y="294022"/>
                  <a:ext cx="582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B673057-2E4D-52DB-709C-B436FD3A0649}"/>
                    </a:ext>
                  </a:extLst>
                </p14:cNvPr>
                <p14:cNvContentPartPr/>
                <p14:nvPr/>
              </p14:nvContentPartPr>
              <p14:xfrm>
                <a:off x="10713338" y="275662"/>
                <a:ext cx="627840" cy="30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B673057-2E4D-52DB-709C-B436FD3A06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04698" y="266662"/>
                  <a:ext cx="6454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0F6562A-09E0-3D42-F550-FA8AE4DFB839}"/>
                  </a:ext>
                </a:extLst>
              </p14:cNvPr>
              <p14:cNvContentPartPr/>
              <p14:nvPr/>
            </p14:nvContentPartPr>
            <p14:xfrm>
              <a:off x="9532538" y="990622"/>
              <a:ext cx="657360" cy="5526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0F6562A-09E0-3D42-F550-FA8AE4DFB83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523538" y="981622"/>
                <a:ext cx="67500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7898CC3C-877C-6985-CEBB-1292223B06DE}"/>
                  </a:ext>
                </a:extLst>
              </p14:cNvPr>
              <p14:cNvContentPartPr/>
              <p14:nvPr/>
            </p14:nvContentPartPr>
            <p14:xfrm>
              <a:off x="1079738" y="294022"/>
              <a:ext cx="981000" cy="558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7898CC3C-877C-6985-CEBB-1292223B06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70738" y="285382"/>
                <a:ext cx="9986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BEAC3C8F-9F84-E8F6-99D8-B0C534BE60D9}"/>
              </a:ext>
            </a:extLst>
          </p:cNvPr>
          <p:cNvGrpSpPr/>
          <p:nvPr/>
        </p:nvGrpSpPr>
        <p:grpSpPr>
          <a:xfrm>
            <a:off x="677978" y="733222"/>
            <a:ext cx="2077560" cy="24480"/>
            <a:chOff x="677978" y="733222"/>
            <a:chExt cx="2077560" cy="2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A1B646B-1709-0E07-E987-F6DDDF4290BA}"/>
                    </a:ext>
                  </a:extLst>
                </p14:cNvPr>
                <p14:cNvContentPartPr/>
                <p14:nvPr/>
              </p14:nvContentPartPr>
              <p14:xfrm>
                <a:off x="677978" y="747262"/>
                <a:ext cx="767160" cy="10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A1B646B-1709-0E07-E987-F6DDDF4290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978" y="738262"/>
                  <a:ext cx="784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DAA3302-A6A7-86C8-91C7-F4B64FF319D6}"/>
                    </a:ext>
                  </a:extLst>
                </p14:cNvPr>
                <p14:cNvContentPartPr/>
                <p14:nvPr/>
              </p14:nvContentPartPr>
              <p14:xfrm>
                <a:off x="1815218" y="733222"/>
                <a:ext cx="940320" cy="140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DAA3302-A6A7-86C8-91C7-F4B64FF319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06218" y="724582"/>
                  <a:ext cx="95796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8B6BFFC-6C47-AACF-01BE-E125A0F23392}"/>
                  </a:ext>
                </a:extLst>
              </p14:cNvPr>
              <p14:cNvContentPartPr/>
              <p14:nvPr/>
            </p14:nvContentPartPr>
            <p14:xfrm>
              <a:off x="3145058" y="751582"/>
              <a:ext cx="1007280" cy="259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8B6BFFC-6C47-AACF-01BE-E125A0F2339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36058" y="742942"/>
                <a:ext cx="1024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1551576C-4F8E-6103-48A5-4F1FD1503FDC}"/>
                  </a:ext>
                </a:extLst>
              </p14:cNvPr>
              <p14:cNvContentPartPr/>
              <p14:nvPr/>
            </p14:nvContentPartPr>
            <p14:xfrm>
              <a:off x="3104738" y="1884862"/>
              <a:ext cx="720" cy="169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1551576C-4F8E-6103-48A5-4F1FD1503FD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95738" y="1875862"/>
                <a:ext cx="1836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8E9C399-E6DF-CEB3-B13A-3EF731090281}"/>
              </a:ext>
            </a:extLst>
          </p:cNvPr>
          <p:cNvGrpSpPr/>
          <p:nvPr/>
        </p:nvGrpSpPr>
        <p:grpSpPr>
          <a:xfrm>
            <a:off x="3306698" y="342622"/>
            <a:ext cx="262800" cy="142920"/>
            <a:chOff x="3306698" y="342622"/>
            <a:chExt cx="26280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4E02433-3202-34CF-93DD-50158588828C}"/>
                    </a:ext>
                  </a:extLst>
                </p14:cNvPr>
                <p14:cNvContentPartPr/>
                <p14:nvPr/>
              </p14:nvContentPartPr>
              <p14:xfrm>
                <a:off x="3345578" y="342622"/>
                <a:ext cx="34560" cy="142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4E02433-3202-34CF-93DD-5015858882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36578" y="333982"/>
                  <a:ext cx="52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00121A9-8687-C620-E2ED-DC064E50D9F8}"/>
                    </a:ext>
                  </a:extLst>
                </p14:cNvPr>
                <p14:cNvContentPartPr/>
                <p14:nvPr/>
              </p14:nvContentPartPr>
              <p14:xfrm>
                <a:off x="3306698" y="400582"/>
                <a:ext cx="97920" cy="36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00121A9-8687-C620-E2ED-DC064E50D9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8058" y="391582"/>
                  <a:ext cx="115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CF2E645-2EE9-B104-DE78-CA2291E43EBF}"/>
                    </a:ext>
                  </a:extLst>
                </p14:cNvPr>
                <p14:cNvContentPartPr/>
                <p14:nvPr/>
              </p14:nvContentPartPr>
              <p14:xfrm>
                <a:off x="3491738" y="407062"/>
                <a:ext cx="77760" cy="421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CF2E645-2EE9-B104-DE78-CA2291E43E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82738" y="398422"/>
                  <a:ext cx="9540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325C8F0-1559-C24C-5545-E5DD7555E335}"/>
                  </a:ext>
                </a:extLst>
              </p14:cNvPr>
              <p14:cNvContentPartPr/>
              <p14:nvPr/>
            </p14:nvContentPartPr>
            <p14:xfrm>
              <a:off x="4225778" y="293662"/>
              <a:ext cx="734400" cy="5734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325C8F0-1559-C24C-5545-E5DD7555E33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17138" y="285022"/>
                <a:ext cx="75204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7F75638-2590-7664-48F1-EF220B73ACFE}"/>
                  </a:ext>
                </a:extLst>
              </p14:cNvPr>
              <p14:cNvContentPartPr/>
              <p14:nvPr/>
            </p14:nvContentPartPr>
            <p14:xfrm>
              <a:off x="4290218" y="341182"/>
              <a:ext cx="232920" cy="5209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7F75638-2590-7664-48F1-EF220B73ACF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81218" y="332182"/>
                <a:ext cx="25056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6F032DF-C9A0-6778-945D-298E49D0136D}"/>
                  </a:ext>
                </a:extLst>
              </p14:cNvPr>
              <p14:cNvContentPartPr/>
              <p14:nvPr/>
            </p14:nvContentPartPr>
            <p14:xfrm>
              <a:off x="1583738" y="72262"/>
              <a:ext cx="477360" cy="3110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6F032DF-C9A0-6778-945D-298E49D013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75098" y="63622"/>
                <a:ext cx="495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23C94CAD-2B82-8985-53EA-D506EC6711D1}"/>
                  </a:ext>
                </a:extLst>
              </p14:cNvPr>
              <p14:cNvContentPartPr/>
              <p14:nvPr/>
            </p14:nvContentPartPr>
            <p14:xfrm>
              <a:off x="5275898" y="1312822"/>
              <a:ext cx="1933920" cy="6382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23C94CAD-2B82-8985-53EA-D506EC6711D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66898" y="1304182"/>
                <a:ext cx="195156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8236F3E8-F2AE-AA55-A21B-12AC7C07414E}"/>
                  </a:ext>
                </a:extLst>
              </p14:cNvPr>
              <p14:cNvContentPartPr/>
              <p14:nvPr/>
            </p14:nvContentPartPr>
            <p14:xfrm>
              <a:off x="5104898" y="1205902"/>
              <a:ext cx="435960" cy="2095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8236F3E8-F2AE-AA55-A21B-12AC7C07414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096258" y="1197262"/>
                <a:ext cx="45360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6AA82B44-AB63-2BAD-A0E7-A86781DE1183}"/>
              </a:ext>
            </a:extLst>
          </p:cNvPr>
          <p:cNvGrpSpPr/>
          <p:nvPr/>
        </p:nvGrpSpPr>
        <p:grpSpPr>
          <a:xfrm>
            <a:off x="6694658" y="510382"/>
            <a:ext cx="5427720" cy="1743480"/>
            <a:chOff x="6694658" y="510382"/>
            <a:chExt cx="5427720" cy="17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B27781-A0FC-90B6-017E-0C1C22C1435C}"/>
                    </a:ext>
                  </a:extLst>
                </p14:cNvPr>
                <p14:cNvContentPartPr/>
                <p14:nvPr/>
              </p14:nvContentPartPr>
              <p14:xfrm>
                <a:off x="6738578" y="679942"/>
                <a:ext cx="8640" cy="118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B27781-A0FC-90B6-017E-0C1C22C143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29938" y="671302"/>
                  <a:ext cx="26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933617-3CAC-2CDB-E07C-0A3F05F2A034}"/>
                    </a:ext>
                  </a:extLst>
                </p14:cNvPr>
                <p14:cNvContentPartPr/>
                <p14:nvPr/>
              </p14:nvContentPartPr>
              <p14:xfrm>
                <a:off x="6694658" y="614422"/>
                <a:ext cx="186120" cy="221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933617-3CAC-2CDB-E07C-0A3F05F2A0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86018" y="605782"/>
                  <a:ext cx="203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CF607F3-C933-A456-BDB0-47344549529C}"/>
                    </a:ext>
                  </a:extLst>
                </p14:cNvPr>
                <p14:cNvContentPartPr/>
                <p14:nvPr/>
              </p14:nvContentPartPr>
              <p14:xfrm>
                <a:off x="6920018" y="711982"/>
                <a:ext cx="96120" cy="63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CF607F3-C933-A456-BDB0-4734454952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11018" y="703342"/>
                  <a:ext cx="113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E80C44F-29A1-E64B-DAB6-9F5792253B1C}"/>
                    </a:ext>
                  </a:extLst>
                </p14:cNvPr>
                <p14:cNvContentPartPr/>
                <p14:nvPr/>
              </p14:nvContentPartPr>
              <p14:xfrm>
                <a:off x="7045658" y="663382"/>
                <a:ext cx="283680" cy="101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E80C44F-29A1-E64B-DAB6-9F5792253B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37018" y="654382"/>
                  <a:ext cx="301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CB3B7A2-14A4-13A2-813B-C2331E717452}"/>
                    </a:ext>
                  </a:extLst>
                </p14:cNvPr>
                <p14:cNvContentPartPr/>
                <p14:nvPr/>
              </p14:nvContentPartPr>
              <p14:xfrm>
                <a:off x="7780058" y="673102"/>
                <a:ext cx="145800" cy="97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CB3B7A2-14A4-13A2-813B-C2331E71745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71058" y="664102"/>
                  <a:ext cx="163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D8D4307-184E-21BA-978D-AB444B6C4629}"/>
                    </a:ext>
                  </a:extLst>
                </p14:cNvPr>
                <p14:cNvContentPartPr/>
                <p14:nvPr/>
              </p14:nvContentPartPr>
              <p14:xfrm>
                <a:off x="8104058" y="699022"/>
                <a:ext cx="159840" cy="8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D8D4307-184E-21BA-978D-AB444B6C46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95058" y="690382"/>
                  <a:ext cx="177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DAD2994-9217-5F5E-52BD-F2CED35C509E}"/>
                    </a:ext>
                  </a:extLst>
                </p14:cNvPr>
                <p14:cNvContentPartPr/>
                <p14:nvPr/>
              </p14:nvContentPartPr>
              <p14:xfrm>
                <a:off x="8090378" y="750862"/>
                <a:ext cx="160200" cy="8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DAD2994-9217-5F5E-52BD-F2CED35C50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81738" y="741862"/>
                  <a:ext cx="177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C8E375-CCBF-E883-EF04-4F5AD62A3389}"/>
                    </a:ext>
                  </a:extLst>
                </p14:cNvPr>
                <p14:cNvContentPartPr/>
                <p14:nvPr/>
              </p14:nvContentPartPr>
              <p14:xfrm>
                <a:off x="8439938" y="706942"/>
                <a:ext cx="89640" cy="14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C8E375-CCBF-E883-EF04-4F5AD62A338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30938" y="697942"/>
                  <a:ext cx="10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B494953-ABA1-30F1-6476-EF6533074CDD}"/>
                    </a:ext>
                  </a:extLst>
                </p14:cNvPr>
                <p14:cNvContentPartPr/>
                <p14:nvPr/>
              </p14:nvContentPartPr>
              <p14:xfrm>
                <a:off x="8647658" y="583462"/>
                <a:ext cx="137520" cy="153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B494953-ABA1-30F1-6476-EF6533074C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39018" y="574462"/>
                  <a:ext cx="155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4FA5A39-1AD5-96DE-A786-E491A4EDDDEC}"/>
                    </a:ext>
                  </a:extLst>
                </p14:cNvPr>
                <p14:cNvContentPartPr/>
                <p14:nvPr/>
              </p14:nvContentPartPr>
              <p14:xfrm>
                <a:off x="8869418" y="594262"/>
                <a:ext cx="87840" cy="122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4FA5A39-1AD5-96DE-A786-E491A4EDDD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60418" y="585622"/>
                  <a:ext cx="105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6DBFA80-283E-7994-BF5F-E8A912779095}"/>
                    </a:ext>
                  </a:extLst>
                </p14:cNvPr>
                <p14:cNvContentPartPr/>
                <p14:nvPr/>
              </p14:nvContentPartPr>
              <p14:xfrm>
                <a:off x="9035738" y="589222"/>
                <a:ext cx="151920" cy="140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6DBFA80-283E-7994-BF5F-E8A9127790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27098" y="580582"/>
                  <a:ext cx="169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CCADE4-7587-973D-FD54-D1F8FDC9DC73}"/>
                    </a:ext>
                  </a:extLst>
                </p14:cNvPr>
                <p14:cNvContentPartPr/>
                <p14:nvPr/>
              </p14:nvContentPartPr>
              <p14:xfrm>
                <a:off x="9222938" y="601462"/>
                <a:ext cx="150840" cy="939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CCADE4-7587-973D-FD54-D1F8FDC9DC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14298" y="592462"/>
                  <a:ext cx="168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25B29B8-DD98-6508-AD92-8C83BBD7E068}"/>
                    </a:ext>
                  </a:extLst>
                </p14:cNvPr>
                <p14:cNvContentPartPr/>
                <p14:nvPr/>
              </p14:nvContentPartPr>
              <p14:xfrm>
                <a:off x="9400058" y="575182"/>
                <a:ext cx="152640" cy="115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25B29B8-DD98-6508-AD92-8C83BBD7E0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91058" y="566542"/>
                  <a:ext cx="170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17C7CF-3827-9DAC-AFD4-7E35FD20D397}"/>
                    </a:ext>
                  </a:extLst>
                </p14:cNvPr>
                <p14:cNvContentPartPr/>
                <p14:nvPr/>
              </p14:nvContentPartPr>
              <p14:xfrm>
                <a:off x="9694898" y="572662"/>
                <a:ext cx="139320" cy="136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17C7CF-3827-9DAC-AFD4-7E35FD20D39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85898" y="564022"/>
                  <a:ext cx="156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E2ABC0-7395-8BE6-F74E-006662E57D98}"/>
                    </a:ext>
                  </a:extLst>
                </p14:cNvPr>
                <p14:cNvContentPartPr/>
                <p14:nvPr/>
              </p14:nvContentPartPr>
              <p14:xfrm>
                <a:off x="9971378" y="538102"/>
                <a:ext cx="129960" cy="149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E2ABC0-7395-8BE6-F74E-006662E57D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62378" y="529462"/>
                  <a:ext cx="147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2E657B0-7654-A3E8-C34A-1D38DE478938}"/>
                    </a:ext>
                  </a:extLst>
                </p14:cNvPr>
                <p14:cNvContentPartPr/>
                <p14:nvPr/>
              </p14:nvContentPartPr>
              <p14:xfrm>
                <a:off x="10031498" y="526222"/>
                <a:ext cx="252000" cy="136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2E657B0-7654-A3E8-C34A-1D38DE4789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22858" y="517582"/>
                  <a:ext cx="269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FCA16E-CC32-835E-3822-4912BCF65115}"/>
                    </a:ext>
                  </a:extLst>
                </p14:cNvPr>
                <p14:cNvContentPartPr/>
                <p14:nvPr/>
              </p14:nvContentPartPr>
              <p14:xfrm>
                <a:off x="10270898" y="510382"/>
                <a:ext cx="122760" cy="147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FCA16E-CC32-835E-3822-4912BCF651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62258" y="501742"/>
                  <a:ext cx="14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0E194A0-86E4-E19A-B231-C253180A729F}"/>
                    </a:ext>
                  </a:extLst>
                </p14:cNvPr>
                <p14:cNvContentPartPr/>
                <p14:nvPr/>
              </p14:nvContentPartPr>
              <p14:xfrm>
                <a:off x="10470338" y="515422"/>
                <a:ext cx="119880" cy="122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0E194A0-86E4-E19A-B231-C253180A72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61338" y="506422"/>
                  <a:ext cx="137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BB5A9D2-E5F4-752F-E447-79F5EA877F7A}"/>
                    </a:ext>
                  </a:extLst>
                </p14:cNvPr>
                <p14:cNvContentPartPr/>
                <p14:nvPr/>
              </p14:nvContentPartPr>
              <p14:xfrm>
                <a:off x="9908018" y="705142"/>
                <a:ext cx="799200" cy="73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BB5A9D2-E5F4-752F-E447-79F5EA877F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99018" y="696502"/>
                  <a:ext cx="816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A5CC7D8-A31D-2D65-F2A8-932081C0C98E}"/>
                    </a:ext>
                  </a:extLst>
                </p14:cNvPr>
                <p14:cNvContentPartPr/>
                <p14:nvPr/>
              </p14:nvContentPartPr>
              <p14:xfrm>
                <a:off x="10029698" y="842302"/>
                <a:ext cx="161640" cy="140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A5CC7D8-A31D-2D65-F2A8-932081C0C9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20698" y="833302"/>
                  <a:ext cx="179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0167CB-819E-3A81-73D5-9DF601F7A784}"/>
                    </a:ext>
                  </a:extLst>
                </p14:cNvPr>
                <p14:cNvContentPartPr/>
                <p14:nvPr/>
              </p14:nvContentPartPr>
              <p14:xfrm>
                <a:off x="10196738" y="885862"/>
                <a:ext cx="147240" cy="99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0167CB-819E-3A81-73D5-9DF601F7A7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88098" y="877222"/>
                  <a:ext cx="164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F92AE0D-16F8-631E-47B7-F75B74DA4D03}"/>
                    </a:ext>
                  </a:extLst>
                </p14:cNvPr>
                <p14:cNvContentPartPr/>
                <p14:nvPr/>
              </p14:nvContentPartPr>
              <p14:xfrm>
                <a:off x="10333538" y="790462"/>
                <a:ext cx="93600" cy="191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F92AE0D-16F8-631E-47B7-F75B74DA4D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24538" y="781822"/>
                  <a:ext cx="111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F58EE0-C558-372F-7AA5-A11940C80925}"/>
                    </a:ext>
                  </a:extLst>
                </p14:cNvPr>
                <p14:cNvContentPartPr/>
                <p14:nvPr/>
              </p14:nvContentPartPr>
              <p14:xfrm>
                <a:off x="10900178" y="737182"/>
                <a:ext cx="47160" cy="119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F58EE0-C558-372F-7AA5-A11940C8092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91178" y="728542"/>
                  <a:ext cx="64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0383386-591D-1C3E-FE5D-5328C93B8F36}"/>
                    </a:ext>
                  </a:extLst>
                </p14:cNvPr>
                <p14:cNvContentPartPr/>
                <p14:nvPr/>
              </p14:nvContentPartPr>
              <p14:xfrm>
                <a:off x="10844378" y="766702"/>
                <a:ext cx="129960" cy="10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0383386-591D-1C3E-FE5D-5328C93B8F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35378" y="758062"/>
                  <a:ext cx="147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D095FB0-0865-EE7D-EE63-73781E08EBA9}"/>
                    </a:ext>
                  </a:extLst>
                </p14:cNvPr>
                <p14:cNvContentPartPr/>
                <p14:nvPr/>
              </p14:nvContentPartPr>
              <p14:xfrm>
                <a:off x="11132738" y="577702"/>
                <a:ext cx="256680" cy="166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D095FB0-0865-EE7D-EE63-73781E08EB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23738" y="568702"/>
                  <a:ext cx="274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5CA3340-F5B0-2366-A2BD-AE6119E13B26}"/>
                    </a:ext>
                  </a:extLst>
                </p14:cNvPr>
                <p14:cNvContentPartPr/>
                <p14:nvPr/>
              </p14:nvContentPartPr>
              <p14:xfrm>
                <a:off x="11409578" y="600742"/>
                <a:ext cx="129960" cy="128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5CA3340-F5B0-2366-A2BD-AE6119E13B2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00578" y="591742"/>
                  <a:ext cx="147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59467E-0D4D-2956-22F7-F1786B97FD5E}"/>
                    </a:ext>
                  </a:extLst>
                </p14:cNvPr>
                <p14:cNvContentPartPr/>
                <p14:nvPr/>
              </p14:nvContentPartPr>
              <p14:xfrm>
                <a:off x="11552498" y="601822"/>
                <a:ext cx="177840" cy="118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59467E-0D4D-2956-22F7-F1786B97FD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43858" y="592822"/>
                  <a:ext cx="195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0A33429-6A02-AB00-1F5E-960CFB76CCD7}"/>
                    </a:ext>
                  </a:extLst>
                </p14:cNvPr>
                <p14:cNvContentPartPr/>
                <p14:nvPr/>
              </p14:nvContentPartPr>
              <p14:xfrm>
                <a:off x="11149658" y="745102"/>
                <a:ext cx="701640" cy="62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0A33429-6A02-AB00-1F5E-960CFB76CC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41018" y="736102"/>
                  <a:ext cx="719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70F8729-3A9D-C752-9190-4718274332E9}"/>
                    </a:ext>
                  </a:extLst>
                </p14:cNvPr>
                <p14:cNvContentPartPr/>
                <p14:nvPr/>
              </p14:nvContentPartPr>
              <p14:xfrm>
                <a:off x="11161178" y="909982"/>
                <a:ext cx="381240" cy="102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70F8729-3A9D-C752-9190-4718274332E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52178" y="901342"/>
                  <a:ext cx="398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9DE8DF1-A78C-D6E9-C25C-F76B94785447}"/>
                    </a:ext>
                  </a:extLst>
                </p14:cNvPr>
                <p14:cNvContentPartPr/>
                <p14:nvPr/>
              </p14:nvContentPartPr>
              <p14:xfrm>
                <a:off x="11556458" y="825022"/>
                <a:ext cx="76680" cy="163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9DE8DF1-A78C-D6E9-C25C-F76B947854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47458" y="816382"/>
                  <a:ext cx="94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B4FC0C4-1AB1-CC06-2DD3-1EABEB3F3640}"/>
                    </a:ext>
                  </a:extLst>
                </p14:cNvPr>
                <p14:cNvContentPartPr/>
                <p14:nvPr/>
              </p14:nvContentPartPr>
              <p14:xfrm>
                <a:off x="11097818" y="813142"/>
                <a:ext cx="614160" cy="269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B4FC0C4-1AB1-CC06-2DD3-1EABEB3F364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88818" y="804502"/>
                  <a:ext cx="631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25D847F-8450-172F-FC88-E8A1FC0BB068}"/>
                    </a:ext>
                  </a:extLst>
                </p14:cNvPr>
                <p14:cNvContentPartPr/>
                <p14:nvPr/>
              </p14:nvContentPartPr>
              <p14:xfrm>
                <a:off x="11759138" y="756262"/>
                <a:ext cx="151920" cy="139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25D847F-8450-172F-FC88-E8A1FC0BB0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750498" y="747262"/>
                  <a:ext cx="169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34F65E3-042D-FFEC-6071-8D3E2FA5FBB7}"/>
                    </a:ext>
                  </a:extLst>
                </p14:cNvPr>
                <p14:cNvContentPartPr/>
                <p14:nvPr/>
              </p14:nvContentPartPr>
              <p14:xfrm>
                <a:off x="8876618" y="1268182"/>
                <a:ext cx="365040" cy="63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34F65E3-042D-FFEC-6071-8D3E2FA5FBB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67618" y="1259182"/>
                  <a:ext cx="382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7C329D1-6ADB-CCA4-ECBA-C26D8785BD53}"/>
                    </a:ext>
                  </a:extLst>
                </p14:cNvPr>
                <p14:cNvContentPartPr/>
                <p14:nvPr/>
              </p14:nvContentPartPr>
              <p14:xfrm>
                <a:off x="9204578" y="1165222"/>
                <a:ext cx="178920" cy="243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7C329D1-6ADB-CCA4-ECBA-C26D8785BD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95578" y="1156222"/>
                  <a:ext cx="196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0B5FCCB-D1E1-CAD1-2096-EE07F45531C0}"/>
                    </a:ext>
                  </a:extLst>
                </p14:cNvPr>
                <p14:cNvContentPartPr/>
                <p14:nvPr/>
              </p14:nvContentPartPr>
              <p14:xfrm>
                <a:off x="9758618" y="1264942"/>
                <a:ext cx="75240" cy="161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0B5FCCB-D1E1-CAD1-2096-EE07F45531C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49978" y="1255942"/>
                  <a:ext cx="92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952AA18-F694-1B5A-3148-0F14B1D28C06}"/>
                    </a:ext>
                  </a:extLst>
                </p14:cNvPr>
                <p14:cNvContentPartPr/>
                <p14:nvPr/>
              </p14:nvContentPartPr>
              <p14:xfrm>
                <a:off x="9806858" y="1178902"/>
                <a:ext cx="27360" cy="10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952AA18-F694-1B5A-3148-0F14B1D28C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97858" y="1170262"/>
                  <a:ext cx="45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453D208-D8A8-93C1-4D88-63059D6334CD}"/>
                    </a:ext>
                  </a:extLst>
                </p14:cNvPr>
                <p14:cNvContentPartPr/>
                <p14:nvPr/>
              </p14:nvContentPartPr>
              <p14:xfrm>
                <a:off x="9900818" y="1175302"/>
                <a:ext cx="162360" cy="157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453D208-D8A8-93C1-4D88-63059D6334C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91818" y="1166662"/>
                  <a:ext cx="180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B5E9615-EE05-7D45-1752-FB35E6162B7C}"/>
                    </a:ext>
                  </a:extLst>
                </p14:cNvPr>
                <p14:cNvContentPartPr/>
                <p14:nvPr/>
              </p14:nvContentPartPr>
              <p14:xfrm>
                <a:off x="10314458" y="1256302"/>
                <a:ext cx="259920" cy="142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B5E9615-EE05-7D45-1752-FB35E6162B7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05818" y="1247662"/>
                  <a:ext cx="277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7DD42EB-2975-0F72-2FE6-3EA79048EA40}"/>
                    </a:ext>
                  </a:extLst>
                </p14:cNvPr>
                <p14:cNvContentPartPr/>
                <p14:nvPr/>
              </p14:nvContentPartPr>
              <p14:xfrm>
                <a:off x="10574018" y="1192942"/>
                <a:ext cx="40680" cy="43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7DD42EB-2975-0F72-2FE6-3EA79048EA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65018" y="1184302"/>
                  <a:ext cx="58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48E5F0-9B57-1EC3-6F65-BE2184776612}"/>
                    </a:ext>
                  </a:extLst>
                </p14:cNvPr>
                <p14:cNvContentPartPr/>
                <p14:nvPr/>
              </p14:nvContentPartPr>
              <p14:xfrm>
                <a:off x="10675898" y="1249822"/>
                <a:ext cx="338760" cy="113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48E5F0-9B57-1EC3-6F65-BE218477661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66898" y="1240822"/>
                  <a:ext cx="356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92F2EFE-C5D1-572A-E25C-5825FBBBF161}"/>
                    </a:ext>
                  </a:extLst>
                </p14:cNvPr>
                <p14:cNvContentPartPr/>
                <p14:nvPr/>
              </p14:nvContentPartPr>
              <p14:xfrm>
                <a:off x="11048858" y="1235422"/>
                <a:ext cx="103680" cy="124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92F2EFE-C5D1-572A-E25C-5825FBBBF16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40218" y="1226782"/>
                  <a:ext cx="121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0E9764E-502A-3FB9-607E-806DF849860A}"/>
                    </a:ext>
                  </a:extLst>
                </p14:cNvPr>
                <p14:cNvContentPartPr/>
                <p14:nvPr/>
              </p14:nvContentPartPr>
              <p14:xfrm>
                <a:off x="11260538" y="1180342"/>
                <a:ext cx="117360" cy="177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0E9764E-502A-3FB9-607E-806DF84986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51898" y="1171702"/>
                  <a:ext cx="135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28AB284-892B-9002-9043-4006BFA0F653}"/>
                    </a:ext>
                  </a:extLst>
                </p14:cNvPr>
                <p14:cNvContentPartPr/>
                <p14:nvPr/>
              </p14:nvContentPartPr>
              <p14:xfrm>
                <a:off x="11294738" y="1267102"/>
                <a:ext cx="276480" cy="76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28AB284-892B-9002-9043-4006BFA0F65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86098" y="1258102"/>
                  <a:ext cx="294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DD133D6-E2B0-A389-5E03-86EEBFFD22EA}"/>
                    </a:ext>
                  </a:extLst>
                </p14:cNvPr>
                <p14:cNvContentPartPr/>
                <p14:nvPr/>
              </p14:nvContentPartPr>
              <p14:xfrm>
                <a:off x="11606858" y="1223902"/>
                <a:ext cx="87840" cy="136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DD133D6-E2B0-A389-5E03-86EEBFFD22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98218" y="1215262"/>
                  <a:ext cx="10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46D5BCB-2AD5-8E7B-88DE-698711E2E2BF}"/>
                    </a:ext>
                  </a:extLst>
                </p14:cNvPr>
                <p14:cNvContentPartPr/>
                <p14:nvPr/>
              </p14:nvContentPartPr>
              <p14:xfrm>
                <a:off x="11724578" y="1137862"/>
                <a:ext cx="156240" cy="244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46D5BCB-2AD5-8E7B-88DE-698711E2E2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15938" y="1128862"/>
                  <a:ext cx="173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CFED9DB-B4A7-9268-5D12-C78CA7E3B581}"/>
                    </a:ext>
                  </a:extLst>
                </p14:cNvPr>
                <p14:cNvContentPartPr/>
                <p14:nvPr/>
              </p14:nvContentPartPr>
              <p14:xfrm>
                <a:off x="11921858" y="1165942"/>
                <a:ext cx="200520" cy="2588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CFED9DB-B4A7-9268-5D12-C78CA7E3B58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912858" y="1156942"/>
                  <a:ext cx="2181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AED10E5-8301-95F6-8439-3461CAA4C4CB}"/>
                    </a:ext>
                  </a:extLst>
                </p14:cNvPr>
                <p14:cNvContentPartPr/>
                <p14:nvPr/>
              </p14:nvContentPartPr>
              <p14:xfrm>
                <a:off x="10946978" y="1410382"/>
                <a:ext cx="1098720" cy="117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AED10E5-8301-95F6-8439-3461CAA4C4C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38338" y="1401742"/>
                  <a:ext cx="1116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6807EEF-DEAA-BAD4-457B-1DD12006FA4E}"/>
                    </a:ext>
                  </a:extLst>
                </p14:cNvPr>
                <p14:cNvContentPartPr/>
                <p14:nvPr/>
              </p14:nvContentPartPr>
              <p14:xfrm>
                <a:off x="7391258" y="834382"/>
                <a:ext cx="181440" cy="69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6807EEF-DEAA-BAD4-457B-1DD12006FA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82618" y="825382"/>
                  <a:ext cx="199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E9E838E-3B3B-D842-7296-5E5F126C6F48}"/>
                    </a:ext>
                  </a:extLst>
                </p14:cNvPr>
                <p14:cNvContentPartPr/>
                <p14:nvPr/>
              </p14:nvContentPartPr>
              <p14:xfrm>
                <a:off x="7068338" y="1146142"/>
                <a:ext cx="30960" cy="151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E9E838E-3B3B-D842-7296-5E5F126C6F4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59698" y="1137142"/>
                  <a:ext cx="48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7971768-C225-D52F-2062-801BDCF91658}"/>
                    </a:ext>
                  </a:extLst>
                </p14:cNvPr>
                <p14:cNvContentPartPr/>
                <p14:nvPr/>
              </p14:nvContentPartPr>
              <p14:xfrm>
                <a:off x="6956378" y="1059742"/>
                <a:ext cx="198360" cy="279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7971768-C225-D52F-2062-801BDCF9165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47738" y="1051102"/>
                  <a:ext cx="216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9D5A94-561A-E077-4A33-FB40F46CC141}"/>
                    </a:ext>
                  </a:extLst>
                </p14:cNvPr>
                <p14:cNvContentPartPr/>
                <p14:nvPr/>
              </p14:nvContentPartPr>
              <p14:xfrm>
                <a:off x="7217378" y="1015462"/>
                <a:ext cx="313920" cy="259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9D5A94-561A-E077-4A33-FB40F46CC1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08738" y="1006822"/>
                  <a:ext cx="331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183084B-70FF-DB87-E947-6B429D083870}"/>
                    </a:ext>
                  </a:extLst>
                </p14:cNvPr>
                <p14:cNvContentPartPr/>
                <p14:nvPr/>
              </p14:nvContentPartPr>
              <p14:xfrm>
                <a:off x="7483058" y="990622"/>
                <a:ext cx="257040" cy="329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183084B-70FF-DB87-E947-6B429D0838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74418" y="981982"/>
                  <a:ext cx="2746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16CBF56-FB89-1374-39FE-F303926F79BB}"/>
                    </a:ext>
                  </a:extLst>
                </p14:cNvPr>
                <p14:cNvContentPartPr/>
                <p14:nvPr/>
              </p14:nvContentPartPr>
              <p14:xfrm>
                <a:off x="7431578" y="1794862"/>
                <a:ext cx="172080" cy="142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16CBF56-FB89-1374-39FE-F303926F79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22938" y="1786222"/>
                  <a:ext cx="189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A32EAC3-1EFE-6ED4-C44F-6B6B350E9EF8}"/>
                    </a:ext>
                  </a:extLst>
                </p14:cNvPr>
                <p14:cNvContentPartPr/>
                <p14:nvPr/>
              </p14:nvContentPartPr>
              <p14:xfrm>
                <a:off x="7387298" y="1984582"/>
                <a:ext cx="273240" cy="52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A32EAC3-1EFE-6ED4-C44F-6B6B350E9E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78298" y="1975582"/>
                  <a:ext cx="290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5E39358-69B7-8AF7-0028-F263CBD1E54B}"/>
                    </a:ext>
                  </a:extLst>
                </p14:cNvPr>
                <p14:cNvContentPartPr/>
                <p14:nvPr/>
              </p14:nvContentPartPr>
              <p14:xfrm>
                <a:off x="7430498" y="2106622"/>
                <a:ext cx="155520" cy="1472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5E39358-69B7-8AF7-0028-F263CBD1E5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21858" y="2097982"/>
                  <a:ext cx="173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78199D-77B4-AC45-F359-A32F3B5B93CC}"/>
                    </a:ext>
                  </a:extLst>
                </p14:cNvPr>
                <p14:cNvContentPartPr/>
                <p14:nvPr/>
              </p14:nvContentPartPr>
              <p14:xfrm>
                <a:off x="7794458" y="1986382"/>
                <a:ext cx="168120" cy="87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78199D-77B4-AC45-F359-A32F3B5B93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85458" y="1977742"/>
                  <a:ext cx="18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5F3A0A8-A755-FF4E-EF32-35435310C586}"/>
                    </a:ext>
                  </a:extLst>
                </p14:cNvPr>
                <p14:cNvContentPartPr/>
                <p14:nvPr/>
              </p14:nvContentPartPr>
              <p14:xfrm>
                <a:off x="8207018" y="1745902"/>
                <a:ext cx="100440" cy="150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5F3A0A8-A755-FF4E-EF32-35435310C58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98378" y="1737262"/>
                  <a:ext cx="118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C143F80-0C14-8ADC-6827-36F44C74F644}"/>
                    </a:ext>
                  </a:extLst>
                </p14:cNvPr>
                <p14:cNvContentPartPr/>
                <p14:nvPr/>
              </p14:nvContentPartPr>
              <p14:xfrm>
                <a:off x="8142578" y="1707742"/>
                <a:ext cx="282600" cy="2361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C143F80-0C14-8ADC-6827-36F44C74F64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33938" y="1699102"/>
                  <a:ext cx="300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0A5CC82-5914-C3B4-CBB4-38F9E9CCA445}"/>
                    </a:ext>
                  </a:extLst>
                </p14:cNvPr>
                <p14:cNvContentPartPr/>
                <p14:nvPr/>
              </p14:nvContentPartPr>
              <p14:xfrm>
                <a:off x="8261018" y="2057662"/>
                <a:ext cx="159120" cy="160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0A5CC82-5914-C3B4-CBB4-38F9E9CCA44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52018" y="2048662"/>
                  <a:ext cx="176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A122A78-1C4C-026A-1E9C-7D03B4A680D1}"/>
                    </a:ext>
                  </a:extLst>
                </p14:cNvPr>
                <p14:cNvContentPartPr/>
                <p14:nvPr/>
              </p14:nvContentPartPr>
              <p14:xfrm>
                <a:off x="8635418" y="1856422"/>
                <a:ext cx="14760" cy="147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A122A78-1C4C-026A-1E9C-7D03B4A680D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26778" y="1847782"/>
                  <a:ext cx="32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648A68C-31AB-66C1-CCA1-8AEA1D5A368D}"/>
                    </a:ext>
                  </a:extLst>
                </p14:cNvPr>
                <p14:cNvContentPartPr/>
                <p14:nvPr/>
              </p14:nvContentPartPr>
              <p14:xfrm>
                <a:off x="8583938" y="1895662"/>
                <a:ext cx="130320" cy="5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648A68C-31AB-66C1-CCA1-8AEA1D5A368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74938" y="1887022"/>
                  <a:ext cx="147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C513C4D-5AEE-0932-F345-55B2DDE025DF}"/>
                    </a:ext>
                  </a:extLst>
                </p14:cNvPr>
                <p14:cNvContentPartPr/>
                <p14:nvPr/>
              </p14:nvContentPartPr>
              <p14:xfrm>
                <a:off x="8791298" y="1691902"/>
                <a:ext cx="182880" cy="212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C513C4D-5AEE-0932-F345-55B2DDE025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82658" y="1682902"/>
                  <a:ext cx="200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4BED61C-B367-2067-5A03-44A05ABBD2B5}"/>
                    </a:ext>
                  </a:extLst>
                </p14:cNvPr>
                <p14:cNvContentPartPr/>
                <p14:nvPr/>
              </p14:nvContentPartPr>
              <p14:xfrm>
                <a:off x="9029618" y="1667062"/>
                <a:ext cx="141120" cy="2084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4BED61C-B367-2067-5A03-44A05ABBD2B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20978" y="1658422"/>
                  <a:ext cx="15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FF5AE49-42EC-EE41-F1F1-55C695933A20}"/>
                    </a:ext>
                  </a:extLst>
                </p14:cNvPr>
                <p14:cNvContentPartPr/>
                <p14:nvPr/>
              </p14:nvContentPartPr>
              <p14:xfrm>
                <a:off x="9191258" y="1710982"/>
                <a:ext cx="150480" cy="177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FF5AE49-42EC-EE41-F1F1-55C695933A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82258" y="1701982"/>
                  <a:ext cx="168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1A7322B-1CC6-F32E-5C01-46F764815F90}"/>
                    </a:ext>
                  </a:extLst>
                </p14:cNvPr>
                <p14:cNvContentPartPr/>
                <p14:nvPr/>
              </p14:nvContentPartPr>
              <p14:xfrm>
                <a:off x="9425258" y="1819342"/>
                <a:ext cx="25200" cy="39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1A7322B-1CC6-F32E-5C01-46F764815F9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16618" y="1810342"/>
                  <a:ext cx="42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A43B52F-BA39-BA52-D063-2427C0080CF9}"/>
                    </a:ext>
                  </a:extLst>
                </p14:cNvPr>
                <p14:cNvContentPartPr/>
                <p14:nvPr/>
              </p14:nvContentPartPr>
              <p14:xfrm>
                <a:off x="9484298" y="1702342"/>
                <a:ext cx="290880" cy="1929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A43B52F-BA39-BA52-D063-2427C0080CF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75298" y="1693342"/>
                  <a:ext cx="308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3AAC0BE-ED18-1965-E2AB-33081DF00C62}"/>
                    </a:ext>
                  </a:extLst>
                </p14:cNvPr>
                <p14:cNvContentPartPr/>
                <p14:nvPr/>
              </p14:nvContentPartPr>
              <p14:xfrm>
                <a:off x="9492938" y="1967302"/>
                <a:ext cx="155520" cy="154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3AAC0BE-ED18-1965-E2AB-33081DF00C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84298" y="1958662"/>
                  <a:ext cx="173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D218134-F725-7050-F83E-FA2F01B177FA}"/>
                    </a:ext>
                  </a:extLst>
                </p14:cNvPr>
                <p14:cNvContentPartPr/>
                <p14:nvPr/>
              </p14:nvContentPartPr>
              <p14:xfrm>
                <a:off x="9870578" y="1875142"/>
                <a:ext cx="203040" cy="93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D218134-F725-7050-F83E-FA2F01B177F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61938" y="1866142"/>
                  <a:ext cx="22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1D19652-8702-7CC0-7D99-857605F93A78}"/>
                    </a:ext>
                  </a:extLst>
                </p14:cNvPr>
                <p14:cNvContentPartPr/>
                <p14:nvPr/>
              </p14:nvContentPartPr>
              <p14:xfrm>
                <a:off x="10236698" y="1699102"/>
                <a:ext cx="139680" cy="161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1D19652-8702-7CC0-7D99-857605F93A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27698" y="1690462"/>
                  <a:ext cx="157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99B41AB-8DF5-9783-0E3E-DE5A01B1AE96}"/>
                    </a:ext>
                  </a:extLst>
                </p14:cNvPr>
                <p14:cNvContentPartPr/>
                <p14:nvPr/>
              </p14:nvContentPartPr>
              <p14:xfrm>
                <a:off x="10169378" y="1657702"/>
                <a:ext cx="286560" cy="260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99B41AB-8DF5-9783-0E3E-DE5A01B1AE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60738" y="1649062"/>
                  <a:ext cx="304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5D88997-75E7-D876-DEAE-DA806CABEBE8}"/>
                    </a:ext>
                  </a:extLst>
                </p14:cNvPr>
                <p14:cNvContentPartPr/>
                <p14:nvPr/>
              </p14:nvContentPartPr>
              <p14:xfrm>
                <a:off x="10228418" y="2026342"/>
                <a:ext cx="162720" cy="99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5D88997-75E7-D876-DEAE-DA806CABEBE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19418" y="2017342"/>
                  <a:ext cx="180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2463EC5-D0B4-8AF0-6118-3DA54605C6D2}"/>
                    </a:ext>
                  </a:extLst>
                </p14:cNvPr>
                <p14:cNvContentPartPr/>
                <p14:nvPr/>
              </p14:nvContentPartPr>
              <p14:xfrm>
                <a:off x="10583738" y="1871902"/>
                <a:ext cx="152640" cy="151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2463EC5-D0B4-8AF0-6118-3DA54605C6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75098" y="1863262"/>
                  <a:ext cx="170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C64E69B-1F67-7B3F-2681-2B4E4C6D4496}"/>
                    </a:ext>
                  </a:extLst>
                </p14:cNvPr>
                <p14:cNvContentPartPr/>
                <p14:nvPr/>
              </p14:nvContentPartPr>
              <p14:xfrm>
                <a:off x="10864178" y="1791982"/>
                <a:ext cx="168840" cy="118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C64E69B-1F67-7B3F-2681-2B4E4C6D449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55178" y="1783342"/>
                  <a:ext cx="186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36F510A-937C-1115-E873-97C693732079}"/>
                    </a:ext>
                  </a:extLst>
                </p14:cNvPr>
                <p14:cNvContentPartPr/>
                <p14:nvPr/>
              </p14:nvContentPartPr>
              <p14:xfrm>
                <a:off x="11069378" y="1906102"/>
                <a:ext cx="26640" cy="143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36F510A-937C-1115-E873-97C69373207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60378" y="1897102"/>
                  <a:ext cx="44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77172CC-6EDE-17BD-71DD-A79704B37B93}"/>
                    </a:ext>
                  </a:extLst>
                </p14:cNvPr>
                <p14:cNvContentPartPr/>
                <p14:nvPr/>
              </p14:nvContentPartPr>
              <p14:xfrm>
                <a:off x="11170538" y="1705222"/>
                <a:ext cx="221760" cy="217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77172CC-6EDE-17BD-71DD-A79704B37B9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61538" y="1696222"/>
                  <a:ext cx="239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2A787B8-EE7A-2207-D2B0-2FEF72723213}"/>
                    </a:ext>
                  </a:extLst>
                </p14:cNvPr>
                <p14:cNvContentPartPr/>
                <p14:nvPr/>
              </p14:nvContentPartPr>
              <p14:xfrm>
                <a:off x="11388698" y="1676782"/>
                <a:ext cx="268200" cy="219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2A787B8-EE7A-2207-D2B0-2FEF7272321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80058" y="1668142"/>
                  <a:ext cx="285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8E53881-C2F2-E78D-3F15-8F70F038FF6F}"/>
                    </a:ext>
                  </a:extLst>
                </p14:cNvPr>
                <p14:cNvContentPartPr/>
                <p14:nvPr/>
              </p14:nvContentPartPr>
              <p14:xfrm>
                <a:off x="9994418" y="1496062"/>
                <a:ext cx="610560" cy="675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8E53881-C2F2-E78D-3F15-8F70F038FF6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85418" y="1487062"/>
                  <a:ext cx="62820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4C64461-E2B2-FDA7-3BF8-D55E6C4C3564}"/>
                    </a:ext>
                  </a:extLst>
                </p14:cNvPr>
                <p14:cNvContentPartPr/>
                <p14:nvPr/>
              </p14:nvContentPartPr>
              <p14:xfrm>
                <a:off x="10605698" y="1465822"/>
                <a:ext cx="16200" cy="595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4C64461-E2B2-FDA7-3BF8-D55E6C4C356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96698" y="1457182"/>
                  <a:ext cx="3384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ED8C52E-D3A9-D4FB-2D9D-4AB37AD24E70}"/>
                    </a:ext>
                  </a:extLst>
                </p14:cNvPr>
                <p14:cNvContentPartPr/>
                <p14:nvPr/>
              </p14:nvContentPartPr>
              <p14:xfrm>
                <a:off x="10512458" y="1871902"/>
                <a:ext cx="238320" cy="243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ED8C52E-D3A9-D4FB-2D9D-4AB37AD24E7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03458" y="1863262"/>
                  <a:ext cx="255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4278F6A-60CE-14F1-10F3-515BA7315066}"/>
                    </a:ext>
                  </a:extLst>
                </p14:cNvPr>
                <p14:cNvContentPartPr/>
                <p14:nvPr/>
              </p14:nvContentPartPr>
              <p14:xfrm>
                <a:off x="10867418" y="1986382"/>
                <a:ext cx="829080" cy="147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4278F6A-60CE-14F1-10F3-515BA731506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58778" y="1977382"/>
                  <a:ext cx="8467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FB76A4A3-02B1-46B7-7C33-563D86C98D0E}"/>
              </a:ext>
            </a:extLst>
          </p:cNvPr>
          <p:cNvGrpSpPr/>
          <p:nvPr/>
        </p:nvGrpSpPr>
        <p:grpSpPr>
          <a:xfrm>
            <a:off x="5632658" y="2382022"/>
            <a:ext cx="279720" cy="328680"/>
            <a:chOff x="5632658" y="2382022"/>
            <a:chExt cx="2797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1112758-6FE2-CA35-A894-780074351123}"/>
                    </a:ext>
                  </a:extLst>
                </p14:cNvPr>
                <p14:cNvContentPartPr/>
                <p14:nvPr/>
              </p14:nvContentPartPr>
              <p14:xfrm>
                <a:off x="5632658" y="2399662"/>
                <a:ext cx="141480" cy="200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1112758-6FE2-CA35-A894-7800743511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24018" y="2391022"/>
                  <a:ext cx="159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E463EC3-B9D6-AEC2-E36E-452C8B8679B3}"/>
                    </a:ext>
                  </a:extLst>
                </p14:cNvPr>
                <p14:cNvContentPartPr/>
                <p14:nvPr/>
              </p14:nvContentPartPr>
              <p14:xfrm>
                <a:off x="5766578" y="2382022"/>
                <a:ext cx="145800" cy="3286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E463EC3-B9D6-AEC2-E36E-452C8B8679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57578" y="2373022"/>
                  <a:ext cx="16344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7E5297C3-25C2-EFB2-39B3-822150CE51F8}"/>
                  </a:ext>
                </a:extLst>
              </p14:cNvPr>
              <p14:cNvContentPartPr/>
              <p14:nvPr/>
            </p14:nvContentPartPr>
            <p14:xfrm>
              <a:off x="6153938" y="2475982"/>
              <a:ext cx="91080" cy="727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7E5297C3-25C2-EFB2-39B3-822150CE51F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145298" y="2467342"/>
                <a:ext cx="108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1A62BC8D-A6E9-7F62-6765-0486D8C2CF3C}"/>
                  </a:ext>
                </a:extLst>
              </p14:cNvPr>
              <p14:cNvContentPartPr/>
              <p14:nvPr/>
            </p14:nvContentPartPr>
            <p14:xfrm>
              <a:off x="6233858" y="2475982"/>
              <a:ext cx="320400" cy="14472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1A62BC8D-A6E9-7F62-6765-0486D8C2CF3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225218" y="2467342"/>
                <a:ext cx="338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6C8D4593-60FC-D6BA-0BB0-A463F5EEF57B}"/>
                  </a:ext>
                </a:extLst>
              </p14:cNvPr>
              <p14:cNvContentPartPr/>
              <p14:nvPr/>
            </p14:nvContentPartPr>
            <p14:xfrm>
              <a:off x="6388658" y="2436742"/>
              <a:ext cx="486360" cy="12708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6C8D4593-60FC-D6BA-0BB0-A463F5EEF57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380018" y="2427742"/>
                <a:ext cx="504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3FA64A5B-289D-78DE-A46D-2D6D01AD53DD}"/>
                  </a:ext>
                </a:extLst>
              </p14:cNvPr>
              <p14:cNvContentPartPr/>
              <p14:nvPr/>
            </p14:nvContentPartPr>
            <p14:xfrm>
              <a:off x="6957458" y="2441062"/>
              <a:ext cx="132840" cy="1134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3FA64A5B-289D-78DE-A46D-2D6D01AD53D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948458" y="2432422"/>
                <a:ext cx="1504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B3048CED-DB55-72CB-52F8-A76C792F5B79}"/>
                  </a:ext>
                </a:extLst>
              </p14:cNvPr>
              <p14:cNvContentPartPr/>
              <p14:nvPr/>
            </p14:nvContentPartPr>
            <p14:xfrm>
              <a:off x="7266338" y="2400382"/>
              <a:ext cx="32760" cy="1738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B3048CED-DB55-72CB-52F8-A76C792F5B7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257698" y="2391382"/>
                <a:ext cx="50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40CB8991-5889-BA30-3463-5D2B158DBC21}"/>
                  </a:ext>
                </a:extLst>
              </p14:cNvPr>
              <p14:cNvContentPartPr/>
              <p14:nvPr/>
            </p14:nvContentPartPr>
            <p14:xfrm>
              <a:off x="7186418" y="2376982"/>
              <a:ext cx="206280" cy="1825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40CB8991-5889-BA30-3463-5D2B158DBC2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177778" y="2368342"/>
                <a:ext cx="223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156D669-16C4-1AB6-2C05-C1D71CA3715C}"/>
                  </a:ext>
                </a:extLst>
              </p14:cNvPr>
              <p14:cNvContentPartPr/>
              <p14:nvPr/>
            </p14:nvContentPartPr>
            <p14:xfrm>
              <a:off x="7467578" y="2444302"/>
              <a:ext cx="130320" cy="11808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156D669-16C4-1AB6-2C05-C1D71CA3715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458938" y="2435302"/>
                <a:ext cx="147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996EF985-1226-6C97-CD7A-9C40FD626A9B}"/>
                  </a:ext>
                </a:extLst>
              </p14:cNvPr>
              <p14:cNvContentPartPr/>
              <p14:nvPr/>
            </p14:nvContentPartPr>
            <p14:xfrm>
              <a:off x="7705898" y="2370502"/>
              <a:ext cx="153360" cy="19584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996EF985-1226-6C97-CD7A-9C40FD626A9B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697258" y="2361502"/>
                <a:ext cx="171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A2B4812A-E2DB-D48C-16BD-C67270BB4A0C}"/>
                  </a:ext>
                </a:extLst>
              </p14:cNvPr>
              <p14:cNvContentPartPr/>
              <p14:nvPr/>
            </p14:nvContentPartPr>
            <p14:xfrm>
              <a:off x="6435818" y="3021022"/>
              <a:ext cx="141840" cy="1008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A2B4812A-E2DB-D48C-16BD-C67270BB4A0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426818" y="3012022"/>
                <a:ext cx="159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8DB96A2E-3C77-0816-1D0B-D3206E9F92C1}"/>
                  </a:ext>
                </a:extLst>
              </p14:cNvPr>
              <p14:cNvContentPartPr/>
              <p14:nvPr/>
            </p14:nvContentPartPr>
            <p14:xfrm>
              <a:off x="6431138" y="3063142"/>
              <a:ext cx="151920" cy="147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8DB96A2E-3C77-0816-1D0B-D3206E9F92C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22138" y="3054502"/>
                <a:ext cx="1695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D1512632-89DB-66E9-677F-2E8F2FDA52B6}"/>
                  </a:ext>
                </a:extLst>
              </p14:cNvPr>
              <p14:cNvContentPartPr/>
              <p14:nvPr/>
            </p14:nvContentPartPr>
            <p14:xfrm>
              <a:off x="6711938" y="2951902"/>
              <a:ext cx="87480" cy="1447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D1512632-89DB-66E9-677F-2E8F2FDA52B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702938" y="2942902"/>
                <a:ext cx="1051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BAAA10F-C2D5-F807-6397-A1503B78EB8B}"/>
                  </a:ext>
                </a:extLst>
              </p14:cNvPr>
              <p14:cNvContentPartPr/>
              <p14:nvPr/>
            </p14:nvContentPartPr>
            <p14:xfrm>
              <a:off x="6747938" y="2925622"/>
              <a:ext cx="197640" cy="1195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BAAA10F-C2D5-F807-6397-A1503B78EB8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739298" y="2916622"/>
                <a:ext cx="2152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D5527B8E-5E94-8018-9B67-B2727FD50FB6}"/>
                  </a:ext>
                </a:extLst>
              </p14:cNvPr>
              <p14:cNvContentPartPr/>
              <p14:nvPr/>
            </p14:nvContentPartPr>
            <p14:xfrm>
              <a:off x="6901658" y="2958742"/>
              <a:ext cx="264960" cy="792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D5527B8E-5E94-8018-9B67-B2727FD50FB6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893018" y="2949742"/>
                <a:ext cx="282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C1184D26-FF6C-C42B-74CC-4B63A41DF643}"/>
                  </a:ext>
                </a:extLst>
              </p14:cNvPr>
              <p14:cNvContentPartPr/>
              <p14:nvPr/>
            </p14:nvContentPartPr>
            <p14:xfrm>
              <a:off x="7168418" y="3032902"/>
              <a:ext cx="11160" cy="8532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C1184D26-FF6C-C42B-74CC-4B63A41DF64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159778" y="3023902"/>
                <a:ext cx="28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0A836593-0BA0-7171-0881-EADA56D03357}"/>
                  </a:ext>
                </a:extLst>
              </p14:cNvPr>
              <p14:cNvContentPartPr/>
              <p14:nvPr/>
            </p14:nvContentPartPr>
            <p14:xfrm>
              <a:off x="7243658" y="2901862"/>
              <a:ext cx="153720" cy="1432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0A836593-0BA0-7171-0881-EADA56D0335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235018" y="2892862"/>
                <a:ext cx="171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D5AD5041-9F18-F517-11D8-0038A1896E8D}"/>
                  </a:ext>
                </a:extLst>
              </p14:cNvPr>
              <p14:cNvContentPartPr/>
              <p14:nvPr/>
            </p14:nvContentPartPr>
            <p14:xfrm>
              <a:off x="7415018" y="2879542"/>
              <a:ext cx="151920" cy="1544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D5AD5041-9F18-F517-11D8-0038A1896E8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406378" y="2870902"/>
                <a:ext cx="169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24B413D4-BFC1-F488-87BC-88DD2082E243}"/>
                  </a:ext>
                </a:extLst>
              </p14:cNvPr>
              <p14:cNvContentPartPr/>
              <p14:nvPr/>
            </p14:nvContentPartPr>
            <p14:xfrm>
              <a:off x="7604018" y="2935702"/>
              <a:ext cx="82440" cy="4284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24B413D4-BFC1-F488-87BC-88DD2082E24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595018" y="2927062"/>
                <a:ext cx="1000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C1A2786-CCFB-D8FF-DBD5-1EEC5C27435E}"/>
                  </a:ext>
                </a:extLst>
              </p14:cNvPr>
              <p14:cNvContentPartPr/>
              <p14:nvPr/>
            </p14:nvContentPartPr>
            <p14:xfrm>
              <a:off x="7651538" y="2915902"/>
              <a:ext cx="57600" cy="1504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C1A2786-CCFB-D8FF-DBD5-1EEC5C27435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642538" y="2906902"/>
                <a:ext cx="75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D81ED6F-7332-FF93-2599-C3D8C984A6BF}"/>
                  </a:ext>
                </a:extLst>
              </p14:cNvPr>
              <p14:cNvContentPartPr/>
              <p14:nvPr/>
            </p14:nvContentPartPr>
            <p14:xfrm>
              <a:off x="7868258" y="2922022"/>
              <a:ext cx="26640" cy="11232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D81ED6F-7332-FF93-2599-C3D8C984A6B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859258" y="2913022"/>
                <a:ext cx="44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DE19BFC3-0F7B-B7C7-CB75-957ECDF1611F}"/>
                  </a:ext>
                </a:extLst>
              </p14:cNvPr>
              <p14:cNvContentPartPr/>
              <p14:nvPr/>
            </p14:nvContentPartPr>
            <p14:xfrm>
              <a:off x="7835498" y="2985022"/>
              <a:ext cx="121680" cy="190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DE19BFC3-0F7B-B7C7-CB75-957ECDF1611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826858" y="2976022"/>
                <a:ext cx="139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5A3850AC-132B-34CF-88AC-207783CF23FC}"/>
                  </a:ext>
                </a:extLst>
              </p14:cNvPr>
              <p14:cNvContentPartPr/>
              <p14:nvPr/>
            </p14:nvContentPartPr>
            <p14:xfrm>
              <a:off x="8003978" y="2850382"/>
              <a:ext cx="294480" cy="17568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5A3850AC-132B-34CF-88AC-207783CF23F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994978" y="2841382"/>
                <a:ext cx="3121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45E731DB-A69F-9FDC-F4AF-8ECB9BED4169}"/>
                  </a:ext>
                </a:extLst>
              </p14:cNvPr>
              <p14:cNvContentPartPr/>
              <p14:nvPr/>
            </p14:nvContentPartPr>
            <p14:xfrm>
              <a:off x="8211338" y="2920222"/>
              <a:ext cx="113400" cy="136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45E731DB-A69F-9FDC-F4AF-8ECB9BED416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202338" y="2911582"/>
                <a:ext cx="131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445A4B49-7DD1-749C-2E68-F47CFA16A81C}"/>
                  </a:ext>
                </a:extLst>
              </p14:cNvPr>
              <p14:cNvContentPartPr/>
              <p14:nvPr/>
            </p14:nvContentPartPr>
            <p14:xfrm>
              <a:off x="8508338" y="2789902"/>
              <a:ext cx="119880" cy="2127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445A4B49-7DD1-749C-2E68-F47CFA16A81C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499698" y="2780902"/>
                <a:ext cx="1375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135D0BF-865F-E07F-3B2A-2B38643468BE}"/>
                  </a:ext>
                </a:extLst>
              </p14:cNvPr>
              <p14:cNvContentPartPr/>
              <p14:nvPr/>
            </p14:nvContentPartPr>
            <p14:xfrm>
              <a:off x="8561258" y="2795662"/>
              <a:ext cx="127440" cy="133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135D0BF-865F-E07F-3B2A-2B38643468B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552258" y="2786662"/>
                <a:ext cx="145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3E533311-D3A2-44F6-CBA8-07E47338773B}"/>
                  </a:ext>
                </a:extLst>
              </p14:cNvPr>
              <p14:cNvContentPartPr/>
              <p14:nvPr/>
            </p14:nvContentPartPr>
            <p14:xfrm>
              <a:off x="6670898" y="3141262"/>
              <a:ext cx="255600" cy="5508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3E533311-D3A2-44F6-CBA8-07E47338773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662258" y="3132262"/>
                <a:ext cx="2732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C9D171D6-4101-E591-1478-AED3F93854DA}"/>
                  </a:ext>
                </a:extLst>
              </p14:cNvPr>
              <p14:cNvContentPartPr/>
              <p14:nvPr/>
            </p14:nvContentPartPr>
            <p14:xfrm>
              <a:off x="7999658" y="3085462"/>
              <a:ext cx="186480" cy="7308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C9D171D6-4101-E591-1478-AED3F93854D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991018" y="3076822"/>
                <a:ext cx="204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04CF3009-9895-49E0-931C-FC690686899F}"/>
                  </a:ext>
                </a:extLst>
              </p14:cNvPr>
              <p14:cNvContentPartPr/>
              <p14:nvPr/>
            </p14:nvContentPartPr>
            <p14:xfrm>
              <a:off x="8479178" y="3073222"/>
              <a:ext cx="185040" cy="5364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04CF3009-9895-49E0-931C-FC690686899F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470178" y="3064222"/>
                <a:ext cx="2026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BACDE57F-6C1B-8AE7-B4E6-1E4C7645F9BA}"/>
                  </a:ext>
                </a:extLst>
              </p14:cNvPr>
              <p14:cNvContentPartPr/>
              <p14:nvPr/>
            </p14:nvContentPartPr>
            <p14:xfrm>
              <a:off x="7161938" y="3087622"/>
              <a:ext cx="370440" cy="1245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BACDE57F-6C1B-8AE7-B4E6-1E4C7645F9B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152938" y="3078622"/>
                <a:ext cx="388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A9F55ED6-7623-2FD4-8B0E-70C3041AD1EE}"/>
                  </a:ext>
                </a:extLst>
              </p14:cNvPr>
              <p14:cNvContentPartPr/>
              <p14:nvPr/>
            </p14:nvContentPartPr>
            <p14:xfrm>
              <a:off x="8936738" y="2872342"/>
              <a:ext cx="183600" cy="136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A9F55ED6-7623-2FD4-8B0E-70C3041AD1E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928098" y="2863702"/>
                <a:ext cx="201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AD64C87-9F5C-D534-531E-FAFA30FD5136}"/>
                  </a:ext>
                </a:extLst>
              </p14:cNvPr>
              <p14:cNvContentPartPr/>
              <p14:nvPr/>
            </p14:nvContentPartPr>
            <p14:xfrm>
              <a:off x="8958338" y="2833822"/>
              <a:ext cx="276120" cy="1627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AD64C87-9F5C-D534-531E-FAFA30FD513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949698" y="2824822"/>
                <a:ext cx="293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592118E8-2742-7D49-8CC7-E66BD05C6F1F}"/>
                  </a:ext>
                </a:extLst>
              </p14:cNvPr>
              <p14:cNvContentPartPr/>
              <p14:nvPr/>
            </p14:nvContentPartPr>
            <p14:xfrm>
              <a:off x="9615698" y="2704582"/>
              <a:ext cx="22320" cy="1389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592118E8-2742-7D49-8CC7-E66BD05C6F1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607058" y="2695582"/>
                <a:ext cx="39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3C8FC659-6635-25FB-B642-0A637190C0EB}"/>
                  </a:ext>
                </a:extLst>
              </p14:cNvPr>
              <p14:cNvContentPartPr/>
              <p14:nvPr/>
            </p14:nvContentPartPr>
            <p14:xfrm>
              <a:off x="9554498" y="2855422"/>
              <a:ext cx="159840" cy="126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3C8FC659-6635-25FB-B642-0A637190C0E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545498" y="2846422"/>
                <a:ext cx="177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EAD5EE1-B1BD-2BFD-33CD-2288F4A7714C}"/>
                  </a:ext>
                </a:extLst>
              </p14:cNvPr>
              <p14:cNvContentPartPr/>
              <p14:nvPr/>
            </p14:nvContentPartPr>
            <p14:xfrm>
              <a:off x="9600218" y="2827702"/>
              <a:ext cx="290520" cy="2109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EAD5EE1-B1BD-2BFD-33CD-2288F4A7714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591218" y="2818702"/>
                <a:ext cx="308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C4A1997-6293-39C4-C02D-7A816DAB65F7}"/>
                  </a:ext>
                </a:extLst>
              </p14:cNvPr>
              <p14:cNvContentPartPr/>
              <p14:nvPr/>
            </p14:nvContentPartPr>
            <p14:xfrm>
              <a:off x="9880658" y="2824822"/>
              <a:ext cx="34560" cy="1818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C4A1997-6293-39C4-C02D-7A816DAB65F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871658" y="2816182"/>
                <a:ext cx="52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4B6FD329-095C-B566-8904-FA640B1F82BC}"/>
                  </a:ext>
                </a:extLst>
              </p14:cNvPr>
              <p14:cNvContentPartPr/>
              <p14:nvPr/>
            </p14:nvContentPartPr>
            <p14:xfrm>
              <a:off x="10040858" y="2820142"/>
              <a:ext cx="174240" cy="500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4B6FD329-095C-B566-8904-FA640B1F82B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032218" y="2811502"/>
                <a:ext cx="191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F8FFD25-8BA2-8020-2F10-EF0E8AA315A6}"/>
                  </a:ext>
                </a:extLst>
              </p14:cNvPr>
              <p14:cNvContentPartPr/>
              <p14:nvPr/>
            </p14:nvContentPartPr>
            <p14:xfrm>
              <a:off x="10367738" y="2705662"/>
              <a:ext cx="12600" cy="18864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F8FFD25-8BA2-8020-2F10-EF0E8AA315A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358738" y="2697022"/>
                <a:ext cx="302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002C9AA6-55FE-7276-EBA7-D020FEA22883}"/>
                  </a:ext>
                </a:extLst>
              </p14:cNvPr>
              <p14:cNvContentPartPr/>
              <p14:nvPr/>
            </p14:nvContentPartPr>
            <p14:xfrm>
              <a:off x="10458818" y="2676862"/>
              <a:ext cx="120960" cy="1764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002C9AA6-55FE-7276-EBA7-D020FEA2288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450178" y="2668222"/>
                <a:ext cx="138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9366F2D-8F7D-C1F6-0E1D-E7D650332D02}"/>
                  </a:ext>
                </a:extLst>
              </p14:cNvPr>
              <p14:cNvContentPartPr/>
              <p14:nvPr/>
            </p14:nvContentPartPr>
            <p14:xfrm>
              <a:off x="10513178" y="2630782"/>
              <a:ext cx="115560" cy="2808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9366F2D-8F7D-C1F6-0E1D-E7D650332D0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504178" y="2622142"/>
                <a:ext cx="133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54B172BB-EFDF-D5C8-D73F-EC7D9A287045}"/>
                  </a:ext>
                </a:extLst>
              </p14:cNvPr>
              <p14:cNvContentPartPr/>
              <p14:nvPr/>
            </p14:nvContentPartPr>
            <p14:xfrm>
              <a:off x="6994538" y="3447622"/>
              <a:ext cx="135360" cy="2052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54B172BB-EFDF-D5C8-D73F-EC7D9A28704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985898" y="3438622"/>
                <a:ext cx="153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38A3F23-FAA4-9CDE-9613-697A23208D66}"/>
                  </a:ext>
                </a:extLst>
              </p14:cNvPr>
              <p14:cNvContentPartPr/>
              <p14:nvPr/>
            </p14:nvContentPartPr>
            <p14:xfrm>
              <a:off x="7160858" y="3424942"/>
              <a:ext cx="253440" cy="1742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38A3F23-FAA4-9CDE-9613-697A23208D6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152218" y="3416302"/>
                <a:ext cx="271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0967B74-5A31-5FF5-82F4-D29D3293D0E1}"/>
                  </a:ext>
                </a:extLst>
              </p14:cNvPr>
              <p14:cNvContentPartPr/>
              <p14:nvPr/>
            </p14:nvContentPartPr>
            <p14:xfrm>
              <a:off x="7422578" y="3410902"/>
              <a:ext cx="184680" cy="12420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0967B74-5A31-5FF5-82F4-D29D3293D0E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413938" y="3402262"/>
                <a:ext cx="2023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D4795485-B736-C4E8-1134-7E89B51B3FC9}"/>
                  </a:ext>
                </a:extLst>
              </p14:cNvPr>
              <p14:cNvContentPartPr/>
              <p14:nvPr/>
            </p14:nvContentPartPr>
            <p14:xfrm>
              <a:off x="7626338" y="3419182"/>
              <a:ext cx="81360" cy="6984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D4795485-B736-C4E8-1134-7E89B51B3FC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617338" y="3410542"/>
                <a:ext cx="99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72865DF2-D06B-BC0F-02B1-5940C2DDEC68}"/>
                  </a:ext>
                </a:extLst>
              </p14:cNvPr>
              <p14:cNvContentPartPr/>
              <p14:nvPr/>
            </p14:nvContentPartPr>
            <p14:xfrm>
              <a:off x="7734698" y="3384622"/>
              <a:ext cx="324360" cy="10332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72865DF2-D06B-BC0F-02B1-5940C2DDEC6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726058" y="3375622"/>
                <a:ext cx="342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EB54426D-0738-24CC-E7FA-F1C11E451FF4}"/>
                  </a:ext>
                </a:extLst>
              </p14:cNvPr>
              <p14:cNvContentPartPr/>
              <p14:nvPr/>
            </p14:nvContentPartPr>
            <p14:xfrm>
              <a:off x="8074898" y="3273382"/>
              <a:ext cx="333720" cy="2725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EB54426D-0738-24CC-E7FA-F1C11E451FF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066258" y="3264742"/>
                <a:ext cx="3513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F631180-0AD5-9703-9B05-913B2F8AA6D8}"/>
                  </a:ext>
                </a:extLst>
              </p14:cNvPr>
              <p14:cNvContentPartPr/>
              <p14:nvPr/>
            </p14:nvContentPartPr>
            <p14:xfrm>
              <a:off x="8428418" y="3372022"/>
              <a:ext cx="178560" cy="5292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F631180-0AD5-9703-9B05-913B2F8AA6D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419778" y="3363022"/>
                <a:ext cx="1962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D1E1D228-5041-82E8-C55B-B12B0B56AA8D}"/>
                  </a:ext>
                </a:extLst>
              </p14:cNvPr>
              <p14:cNvContentPartPr/>
              <p14:nvPr/>
            </p14:nvContentPartPr>
            <p14:xfrm>
              <a:off x="8655218" y="3401182"/>
              <a:ext cx="266040" cy="655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D1E1D228-5041-82E8-C55B-B12B0B56AA8D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646218" y="3392182"/>
                <a:ext cx="28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B12DB2A5-5BB3-363A-E7C8-76ED5C89106A}"/>
                  </a:ext>
                </a:extLst>
              </p14:cNvPr>
              <p14:cNvContentPartPr/>
              <p14:nvPr/>
            </p14:nvContentPartPr>
            <p14:xfrm>
              <a:off x="9002618" y="3258262"/>
              <a:ext cx="207360" cy="1918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B12DB2A5-5BB3-363A-E7C8-76ED5C89106A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993618" y="3249622"/>
                <a:ext cx="225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C5E52560-8CCA-8C64-1AEB-17F56D2CFFC4}"/>
                  </a:ext>
                </a:extLst>
              </p14:cNvPr>
              <p14:cNvContentPartPr/>
              <p14:nvPr/>
            </p14:nvContentPartPr>
            <p14:xfrm>
              <a:off x="9221498" y="3265462"/>
              <a:ext cx="117360" cy="2386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C5E52560-8CCA-8C64-1AEB-17F56D2CFFC4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212858" y="3256822"/>
                <a:ext cx="135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7D3C7276-72F5-7940-4445-DE3A158A04E0}"/>
                  </a:ext>
                </a:extLst>
              </p14:cNvPr>
              <p14:cNvContentPartPr/>
              <p14:nvPr/>
            </p14:nvContentPartPr>
            <p14:xfrm>
              <a:off x="9381338" y="3224782"/>
              <a:ext cx="62640" cy="24120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7D3C7276-72F5-7940-4445-DE3A158A04E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372698" y="3216142"/>
                <a:ext cx="802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C2658F30-0083-519B-073A-753E911A377D}"/>
                  </a:ext>
                </a:extLst>
              </p14:cNvPr>
              <p14:cNvContentPartPr/>
              <p14:nvPr/>
            </p14:nvContentPartPr>
            <p14:xfrm>
              <a:off x="9458378" y="3373462"/>
              <a:ext cx="27720" cy="7812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C2658F30-0083-519B-073A-753E911A377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449738" y="3364462"/>
                <a:ext cx="45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7BAFA3B3-32AC-63C1-6A83-177CE8EA1CED}"/>
                  </a:ext>
                </a:extLst>
              </p14:cNvPr>
              <p14:cNvContentPartPr/>
              <p14:nvPr/>
            </p14:nvContentPartPr>
            <p14:xfrm>
              <a:off x="9472778" y="3218662"/>
              <a:ext cx="156960" cy="1854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7BAFA3B3-32AC-63C1-6A83-177CE8EA1CE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463778" y="3209662"/>
                <a:ext cx="174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D5A90698-07C9-E139-7D1D-0198D008EF40}"/>
                  </a:ext>
                </a:extLst>
              </p14:cNvPr>
              <p14:cNvContentPartPr/>
              <p14:nvPr/>
            </p14:nvContentPartPr>
            <p14:xfrm>
              <a:off x="9600218" y="3336382"/>
              <a:ext cx="131400" cy="892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D5A90698-07C9-E139-7D1D-0198D008EF4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91578" y="3327382"/>
                <a:ext cx="1490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C3F8A3CC-1161-D8F5-9D7D-62002A2D0770}"/>
                  </a:ext>
                </a:extLst>
              </p14:cNvPr>
              <p14:cNvContentPartPr/>
              <p14:nvPr/>
            </p14:nvContentPartPr>
            <p14:xfrm>
              <a:off x="9728018" y="3244942"/>
              <a:ext cx="239040" cy="16668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C3F8A3CC-1161-D8F5-9D7D-62002A2D077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719378" y="3235942"/>
                <a:ext cx="2566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EF509F47-EFA9-FA27-057F-C6B52157DFCC}"/>
                  </a:ext>
                </a:extLst>
              </p14:cNvPr>
              <p14:cNvContentPartPr/>
              <p14:nvPr/>
            </p14:nvContentPartPr>
            <p14:xfrm>
              <a:off x="10223018" y="3077182"/>
              <a:ext cx="135000" cy="1933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EF509F47-EFA9-FA27-057F-C6B52157DFC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214378" y="3068182"/>
                <a:ext cx="1526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1FA60F09-296C-483E-51D9-856B84C698ED}"/>
                  </a:ext>
                </a:extLst>
              </p14:cNvPr>
              <p14:cNvContentPartPr/>
              <p14:nvPr/>
            </p14:nvContentPartPr>
            <p14:xfrm>
              <a:off x="10164698" y="3240622"/>
              <a:ext cx="439560" cy="590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1FA60F09-296C-483E-51D9-856B84C698ED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155698" y="3231982"/>
                <a:ext cx="457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3AC36BF-6F47-0884-54D4-1B3B5EBE112F}"/>
                  </a:ext>
                </a:extLst>
              </p14:cNvPr>
              <p14:cNvContentPartPr/>
              <p14:nvPr/>
            </p14:nvContentPartPr>
            <p14:xfrm>
              <a:off x="10094138" y="3428182"/>
              <a:ext cx="137880" cy="1152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3AC36BF-6F47-0884-54D4-1B3B5EBE112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085138" y="3419182"/>
                <a:ext cx="1555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FBE46F45-0338-F115-C8AE-8BC3D64ACBDB}"/>
                  </a:ext>
                </a:extLst>
              </p14:cNvPr>
              <p14:cNvContentPartPr/>
              <p14:nvPr/>
            </p14:nvContentPartPr>
            <p14:xfrm>
              <a:off x="10306178" y="3401902"/>
              <a:ext cx="208440" cy="1036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FBE46F45-0338-F115-C8AE-8BC3D64ACBDB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297538" y="3392902"/>
                <a:ext cx="226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F163F615-202D-FE7B-3DC8-61642BB44F98}"/>
                  </a:ext>
                </a:extLst>
              </p14:cNvPr>
              <p14:cNvContentPartPr/>
              <p14:nvPr/>
            </p14:nvContentPartPr>
            <p14:xfrm>
              <a:off x="10504178" y="3481102"/>
              <a:ext cx="58320" cy="1191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F163F615-202D-FE7B-3DC8-61642BB44F9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495178" y="3472462"/>
                <a:ext cx="75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23FA052E-F3FA-E3CC-B653-3D442B2242B1}"/>
                  </a:ext>
                </a:extLst>
              </p14:cNvPr>
              <p14:cNvContentPartPr/>
              <p14:nvPr/>
            </p14:nvContentPartPr>
            <p14:xfrm>
              <a:off x="10673018" y="3309022"/>
              <a:ext cx="136080" cy="921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23FA052E-F3FA-E3CC-B653-3D442B2242B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664378" y="3300022"/>
                <a:ext cx="1537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39D4063B-C9DF-82CA-8E32-8C9CC11E1833}"/>
                  </a:ext>
                </a:extLst>
              </p14:cNvPr>
              <p14:cNvContentPartPr/>
              <p14:nvPr/>
            </p14:nvContentPartPr>
            <p14:xfrm>
              <a:off x="11007098" y="2986102"/>
              <a:ext cx="208800" cy="2268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39D4063B-C9DF-82CA-8E32-8C9CC11E183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998458" y="2977102"/>
                <a:ext cx="226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AEB52F98-0E28-3BA0-9E70-5002FE1EB19F}"/>
                  </a:ext>
                </a:extLst>
              </p14:cNvPr>
              <p14:cNvContentPartPr/>
              <p14:nvPr/>
            </p14:nvContentPartPr>
            <p14:xfrm>
              <a:off x="10978658" y="3193822"/>
              <a:ext cx="375120" cy="550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AEB52F98-0E28-3BA0-9E70-5002FE1EB19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969658" y="3185182"/>
                <a:ext cx="3927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FA380B0-116D-3FF8-76D8-6E78673F221C}"/>
                  </a:ext>
                </a:extLst>
              </p14:cNvPr>
              <p14:cNvContentPartPr/>
              <p14:nvPr/>
            </p14:nvContentPartPr>
            <p14:xfrm>
              <a:off x="10877858" y="3355822"/>
              <a:ext cx="144720" cy="1735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FA380B0-116D-3FF8-76D8-6E78673F221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868858" y="3346822"/>
                <a:ext cx="1623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94EA3E5-C801-6394-6E32-45BB5CEACE02}"/>
                  </a:ext>
                </a:extLst>
              </p14:cNvPr>
              <p14:cNvContentPartPr/>
              <p14:nvPr/>
            </p14:nvContentPartPr>
            <p14:xfrm>
              <a:off x="11076938" y="3464902"/>
              <a:ext cx="72720" cy="72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94EA3E5-C801-6394-6E32-45BB5CEACE02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068298" y="3455902"/>
                <a:ext cx="90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CA091CD2-2B97-4221-DB70-BC89F7562216}"/>
                  </a:ext>
                </a:extLst>
              </p14:cNvPr>
              <p14:cNvContentPartPr/>
              <p14:nvPr/>
            </p14:nvContentPartPr>
            <p14:xfrm>
              <a:off x="11228858" y="3296782"/>
              <a:ext cx="75240" cy="15336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CA091CD2-2B97-4221-DB70-BC89F7562216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219858" y="3287782"/>
                <a:ext cx="928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12ABCEF-F99F-DCE7-A8BB-28F4D13138F0}"/>
                  </a:ext>
                </a:extLst>
              </p14:cNvPr>
              <p14:cNvContentPartPr/>
              <p14:nvPr/>
            </p14:nvContentPartPr>
            <p14:xfrm>
              <a:off x="11196098" y="3449422"/>
              <a:ext cx="151200" cy="1018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12ABCEF-F99F-DCE7-A8BB-28F4D13138F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187458" y="3440422"/>
                <a:ext cx="1688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C3613C32-200E-8C1D-22D8-A34DC59550B7}"/>
                  </a:ext>
                </a:extLst>
              </p14:cNvPr>
              <p14:cNvContentPartPr/>
              <p14:nvPr/>
            </p14:nvContentPartPr>
            <p14:xfrm>
              <a:off x="11290058" y="3225862"/>
              <a:ext cx="389880" cy="4377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C3613C32-200E-8C1D-22D8-A34DC59550B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281418" y="3216862"/>
                <a:ext cx="4075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59F3391-1913-B568-BCC8-4D54B88AF3CA}"/>
                  </a:ext>
                </a:extLst>
              </p14:cNvPr>
              <p14:cNvContentPartPr/>
              <p14:nvPr/>
            </p14:nvContentPartPr>
            <p14:xfrm>
              <a:off x="11454938" y="3272662"/>
              <a:ext cx="207720" cy="2736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59F3391-1913-B568-BCC8-4D54B88AF3CA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45938" y="3264022"/>
                <a:ext cx="225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798E6D2-37D4-C213-98DF-79323CE51F15}"/>
                  </a:ext>
                </a:extLst>
              </p14:cNvPr>
              <p14:cNvContentPartPr/>
              <p14:nvPr/>
            </p14:nvContentPartPr>
            <p14:xfrm>
              <a:off x="11765618" y="3043342"/>
              <a:ext cx="146160" cy="3571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798E6D2-37D4-C213-98DF-79323CE51F1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756618" y="3034702"/>
                <a:ext cx="1638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E242585-AEBA-6D96-B320-0A4FD24C65D5}"/>
                  </a:ext>
                </a:extLst>
              </p14:cNvPr>
              <p14:cNvContentPartPr/>
              <p14:nvPr/>
            </p14:nvContentPartPr>
            <p14:xfrm>
              <a:off x="11685698" y="3438982"/>
              <a:ext cx="425880" cy="4860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E242585-AEBA-6D96-B320-0A4FD24C65D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76698" y="3430342"/>
                <a:ext cx="443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E4DEF995-67F9-6610-BA05-B124D572B694}"/>
                  </a:ext>
                </a:extLst>
              </p14:cNvPr>
              <p14:cNvContentPartPr/>
              <p14:nvPr/>
            </p14:nvContentPartPr>
            <p14:xfrm>
              <a:off x="11612618" y="3468502"/>
              <a:ext cx="472320" cy="727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E4DEF995-67F9-6610-BA05-B124D572B69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603978" y="3459502"/>
                <a:ext cx="489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592CBDBE-86C4-E5D0-8FFE-4392F96A7489}"/>
                  </a:ext>
                </a:extLst>
              </p14:cNvPr>
              <p14:cNvContentPartPr/>
              <p14:nvPr/>
            </p14:nvContentPartPr>
            <p14:xfrm>
              <a:off x="11527298" y="2905462"/>
              <a:ext cx="572760" cy="62172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592CBDBE-86C4-E5D0-8FFE-4392F96A748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518658" y="2896462"/>
                <a:ext cx="59040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A1169D7D-C874-902E-F620-FEAC2DA74701}"/>
                  </a:ext>
                </a:extLst>
              </p14:cNvPr>
              <p14:cNvContentPartPr/>
              <p14:nvPr/>
            </p14:nvContentPartPr>
            <p14:xfrm>
              <a:off x="6727418" y="4614742"/>
              <a:ext cx="829800" cy="8712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A1169D7D-C874-902E-F620-FEAC2DA7470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718418" y="4606102"/>
                <a:ext cx="84744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7C212804-BA77-4C9E-E782-82FC909A254D}"/>
              </a:ext>
            </a:extLst>
          </p:cNvPr>
          <p:cNvGrpSpPr/>
          <p:nvPr/>
        </p:nvGrpSpPr>
        <p:grpSpPr>
          <a:xfrm>
            <a:off x="10844738" y="2583982"/>
            <a:ext cx="1167120" cy="393480"/>
            <a:chOff x="10844738" y="2583982"/>
            <a:chExt cx="116712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926A584-AE89-116D-ABFB-6E9A42BEFA87}"/>
                    </a:ext>
                  </a:extLst>
                </p14:cNvPr>
                <p14:cNvContentPartPr/>
                <p14:nvPr/>
              </p14:nvContentPartPr>
              <p14:xfrm>
                <a:off x="10844738" y="2747062"/>
                <a:ext cx="127440" cy="65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926A584-AE89-116D-ABFB-6E9A42BEFA8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36098" y="2738062"/>
                  <a:ext cx="145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603268F-6F41-3F81-9F15-C994A3C1E286}"/>
                    </a:ext>
                  </a:extLst>
                </p14:cNvPr>
                <p14:cNvContentPartPr/>
                <p14:nvPr/>
              </p14:nvContentPartPr>
              <p14:xfrm>
                <a:off x="10945898" y="2739862"/>
                <a:ext cx="79200" cy="2145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603268F-6F41-3F81-9F15-C994A3C1E28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37258" y="2730862"/>
                  <a:ext cx="96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107BDFE-2652-43E3-BDB6-D9FB8583B6A6}"/>
                    </a:ext>
                  </a:extLst>
                </p14:cNvPr>
                <p14:cNvContentPartPr/>
                <p14:nvPr/>
              </p14:nvContentPartPr>
              <p14:xfrm>
                <a:off x="11083418" y="2583982"/>
                <a:ext cx="104400" cy="190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107BDFE-2652-43E3-BDB6-D9FB8583B6A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074778" y="2575342"/>
                  <a:ext cx="122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F59766C-ED36-C551-9F29-0AA15C661BD9}"/>
                    </a:ext>
                  </a:extLst>
                </p14:cNvPr>
                <p14:cNvContentPartPr/>
                <p14:nvPr/>
              </p14:nvContentPartPr>
              <p14:xfrm>
                <a:off x="11244698" y="2782702"/>
                <a:ext cx="121680" cy="529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F59766C-ED36-C551-9F29-0AA15C661BD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236058" y="2773702"/>
                  <a:ext cx="139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7BCFB8E-C67F-9D1B-1586-A88DCB9514C5}"/>
                    </a:ext>
                  </a:extLst>
                </p14:cNvPr>
                <p14:cNvContentPartPr/>
                <p14:nvPr/>
              </p14:nvContentPartPr>
              <p14:xfrm>
                <a:off x="11450258" y="2655982"/>
                <a:ext cx="145440" cy="2070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7BCFB8E-C67F-9D1B-1586-A88DCB9514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441258" y="2647342"/>
                  <a:ext cx="163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23A5D7B-6BE5-6E48-A6F8-1B363F4A23FA}"/>
                    </a:ext>
                  </a:extLst>
                </p14:cNvPr>
                <p14:cNvContentPartPr/>
                <p14:nvPr/>
              </p14:nvContentPartPr>
              <p14:xfrm>
                <a:off x="11630258" y="2711782"/>
                <a:ext cx="158040" cy="1526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23A5D7B-6BE5-6E48-A6F8-1B363F4A23F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621618" y="2703142"/>
                  <a:ext cx="175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BA7DDA6-C7CC-F92C-B115-758B9D31D557}"/>
                    </a:ext>
                  </a:extLst>
                </p14:cNvPr>
                <p14:cNvContentPartPr/>
                <p14:nvPr/>
              </p14:nvContentPartPr>
              <p14:xfrm>
                <a:off x="10914938" y="2897902"/>
                <a:ext cx="1096920" cy="795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BA7DDA6-C7CC-F92C-B115-758B9D31D55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905938" y="2889262"/>
                  <a:ext cx="11145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27E993FC-8434-0AFE-D5CA-BB1B86B7B6E2}"/>
                  </a:ext>
                </a:extLst>
              </p14:cNvPr>
              <p14:cNvContentPartPr/>
              <p14:nvPr/>
            </p14:nvContentPartPr>
            <p14:xfrm>
              <a:off x="539738" y="5621727"/>
              <a:ext cx="978840" cy="89712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27E993FC-8434-0AFE-D5CA-BB1B86B7B6E2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30738" y="5612727"/>
                <a:ext cx="99648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F51E0B47-2374-E5BB-5232-02A87AB24331}"/>
                  </a:ext>
                </a:extLst>
              </p14:cNvPr>
              <p14:cNvContentPartPr/>
              <p14:nvPr/>
            </p14:nvContentPartPr>
            <p14:xfrm>
              <a:off x="5365538" y="4676367"/>
              <a:ext cx="2189520" cy="1184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F51E0B47-2374-E5BB-5232-02A87AB2433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356898" y="4667727"/>
                <a:ext cx="2207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FBB612BF-B850-61D3-28A7-5ACF4D39ADAE}"/>
                  </a:ext>
                </a:extLst>
              </p14:cNvPr>
              <p14:cNvContentPartPr/>
              <p14:nvPr/>
            </p14:nvContentPartPr>
            <p14:xfrm>
              <a:off x="3230018" y="3994167"/>
              <a:ext cx="331920" cy="4176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FBB612BF-B850-61D3-28A7-5ACF4D39ADAE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221018" y="3985527"/>
                <a:ext cx="349560" cy="43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7" name="Gruppieren 556">
            <a:extLst>
              <a:ext uri="{FF2B5EF4-FFF2-40B4-BE49-F238E27FC236}">
                <a16:creationId xmlns:a16="http://schemas.microsoft.com/office/drawing/2014/main" id="{0509DD21-A528-1857-42E8-6465CDD7A92B}"/>
              </a:ext>
            </a:extLst>
          </p:cNvPr>
          <p:cNvGrpSpPr/>
          <p:nvPr/>
        </p:nvGrpSpPr>
        <p:grpSpPr>
          <a:xfrm>
            <a:off x="146618" y="3767662"/>
            <a:ext cx="8998560" cy="3090960"/>
            <a:chOff x="146618" y="3767662"/>
            <a:chExt cx="8998560" cy="30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F3A16DC-F325-87F8-71BC-B92BD62C7AD9}"/>
                    </a:ext>
                  </a:extLst>
                </p14:cNvPr>
                <p14:cNvContentPartPr/>
                <p14:nvPr/>
              </p14:nvContentPartPr>
              <p14:xfrm>
                <a:off x="239138" y="4273822"/>
                <a:ext cx="195480" cy="1476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F3A16DC-F325-87F8-71BC-B92BD62C7AD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30498" y="4264822"/>
                  <a:ext cx="213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33127AE-ACEA-6208-0A02-104F33F099DD}"/>
                    </a:ext>
                  </a:extLst>
                </p14:cNvPr>
                <p14:cNvContentPartPr/>
                <p14:nvPr/>
              </p14:nvContentPartPr>
              <p14:xfrm>
                <a:off x="392498" y="4151062"/>
                <a:ext cx="144720" cy="427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33127AE-ACEA-6208-0A02-104F33F099D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3858" y="4142062"/>
                  <a:ext cx="1623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43927F8-1E48-B23D-FBA4-D004F52601C4}"/>
                    </a:ext>
                  </a:extLst>
                </p14:cNvPr>
                <p14:cNvContentPartPr/>
                <p14:nvPr/>
              </p14:nvContentPartPr>
              <p14:xfrm>
                <a:off x="819818" y="4227022"/>
                <a:ext cx="11520" cy="189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43927F8-1E48-B23D-FBA4-D004F52601C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0818" y="4218022"/>
                  <a:ext cx="29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29FC588-A4F6-3D83-C81E-6B1358024785}"/>
                    </a:ext>
                  </a:extLst>
                </p14:cNvPr>
                <p14:cNvContentPartPr/>
                <p14:nvPr/>
              </p14:nvContentPartPr>
              <p14:xfrm>
                <a:off x="714698" y="4204702"/>
                <a:ext cx="186480" cy="2138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29FC588-A4F6-3D83-C81E-6B135802478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05698" y="4195702"/>
                  <a:ext cx="204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A30E3D5-721C-17E2-B74F-6E370026D607}"/>
                    </a:ext>
                  </a:extLst>
                </p14:cNvPr>
                <p14:cNvContentPartPr/>
                <p14:nvPr/>
              </p14:nvContentPartPr>
              <p14:xfrm>
                <a:off x="905498" y="4195702"/>
                <a:ext cx="145440" cy="2113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A30E3D5-721C-17E2-B74F-6E370026D60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96498" y="4186702"/>
                  <a:ext cx="163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110AD21-591A-3320-4C06-5D594ECC70D5}"/>
                    </a:ext>
                  </a:extLst>
                </p14:cNvPr>
                <p14:cNvContentPartPr/>
                <p14:nvPr/>
              </p14:nvContentPartPr>
              <p14:xfrm>
                <a:off x="1147058" y="4276702"/>
                <a:ext cx="28800" cy="1159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110AD21-591A-3320-4C06-5D594ECC70D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38058" y="4268062"/>
                  <a:ext cx="46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CF6AA93-9625-69F4-4608-E2B6BBEFE4B2}"/>
                    </a:ext>
                  </a:extLst>
                </p14:cNvPr>
                <p14:cNvContentPartPr/>
                <p14:nvPr/>
              </p14:nvContentPartPr>
              <p14:xfrm>
                <a:off x="450818" y="4716622"/>
                <a:ext cx="154080" cy="9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CF6AA93-9625-69F4-4608-E2B6BBEFE4B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42178" y="4707622"/>
                  <a:ext cx="171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B806924-7095-C17D-1120-39291D971772}"/>
                    </a:ext>
                  </a:extLst>
                </p14:cNvPr>
                <p14:cNvContentPartPr/>
                <p14:nvPr/>
              </p14:nvContentPartPr>
              <p14:xfrm>
                <a:off x="445778" y="4640662"/>
                <a:ext cx="249480" cy="1936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B806924-7095-C17D-1120-39291D9717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6778" y="4631662"/>
                  <a:ext cx="267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984AC88-6902-2961-6367-51DA9F73D7CD}"/>
                    </a:ext>
                  </a:extLst>
                </p14:cNvPr>
                <p14:cNvContentPartPr/>
                <p14:nvPr/>
              </p14:nvContentPartPr>
              <p14:xfrm>
                <a:off x="701738" y="4643542"/>
                <a:ext cx="122400" cy="2138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984AC88-6902-2961-6367-51DA9F73D7C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92738" y="4634902"/>
                  <a:ext cx="140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050D331-1B4D-D960-29B8-D5F6070597DA}"/>
                    </a:ext>
                  </a:extLst>
                </p14:cNvPr>
                <p14:cNvContentPartPr/>
                <p14:nvPr/>
              </p14:nvContentPartPr>
              <p14:xfrm>
                <a:off x="841058" y="4704742"/>
                <a:ext cx="125640" cy="252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050D331-1B4D-D960-29B8-D5F6070597D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32058" y="4695742"/>
                  <a:ext cx="14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744B5E3-1BAA-7474-9AFA-377BED828F47}"/>
                    </a:ext>
                  </a:extLst>
                </p14:cNvPr>
                <p14:cNvContentPartPr/>
                <p14:nvPr/>
              </p14:nvContentPartPr>
              <p14:xfrm>
                <a:off x="849338" y="4727782"/>
                <a:ext cx="144720" cy="478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744B5E3-1BAA-7474-9AFA-377BED828F4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40338" y="4719142"/>
                  <a:ext cx="162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17E0D0B-1ABB-3AF9-8D96-0A65EEB33E75}"/>
                    </a:ext>
                  </a:extLst>
                </p14:cNvPr>
                <p14:cNvContentPartPr/>
                <p14:nvPr/>
              </p14:nvContentPartPr>
              <p14:xfrm>
                <a:off x="1000178" y="4657222"/>
                <a:ext cx="105840" cy="169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17E0D0B-1ABB-3AF9-8D96-0A65EEB33E7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91538" y="4648582"/>
                  <a:ext cx="123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340715D-D5E7-A467-275B-693BA3AF187F}"/>
                    </a:ext>
                  </a:extLst>
                </p14:cNvPr>
                <p14:cNvContentPartPr/>
                <p14:nvPr/>
              </p14:nvContentPartPr>
              <p14:xfrm>
                <a:off x="1099178" y="4574062"/>
                <a:ext cx="137880" cy="1105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340715D-D5E7-A467-275B-693BA3AF187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90538" y="4565062"/>
                  <a:ext cx="155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569ACDA-CA33-50E3-7EA1-5F9F4C8EFD91}"/>
                    </a:ext>
                  </a:extLst>
                </p14:cNvPr>
                <p14:cNvContentPartPr/>
                <p14:nvPr/>
              </p14:nvContentPartPr>
              <p14:xfrm>
                <a:off x="1233818" y="4478662"/>
                <a:ext cx="59400" cy="1033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569ACDA-CA33-50E3-7EA1-5F9F4C8EFD9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225178" y="4470022"/>
                  <a:ext cx="77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D1ACF74-3E3A-8C9A-9AD7-189CAF7EEEF8}"/>
                    </a:ext>
                  </a:extLst>
                </p14:cNvPr>
                <p14:cNvContentPartPr/>
                <p14:nvPr/>
              </p14:nvContentPartPr>
              <p14:xfrm>
                <a:off x="607058" y="4528342"/>
                <a:ext cx="126360" cy="802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D1ACF74-3E3A-8C9A-9AD7-189CAF7EEEF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98418" y="4519702"/>
                  <a:ext cx="144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289A228-A475-9F46-1A29-F1762BF23173}"/>
                    </a:ext>
                  </a:extLst>
                </p14:cNvPr>
                <p14:cNvContentPartPr/>
                <p14:nvPr/>
              </p14:nvContentPartPr>
              <p14:xfrm>
                <a:off x="669338" y="5142502"/>
                <a:ext cx="168840" cy="238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289A228-A475-9F46-1A29-F1762BF2317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60338" y="5133862"/>
                  <a:ext cx="186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809BA4B-7A29-935B-178B-42D7A39919DC}"/>
                    </a:ext>
                  </a:extLst>
                </p14:cNvPr>
                <p14:cNvContentPartPr/>
                <p14:nvPr/>
              </p14:nvContentPartPr>
              <p14:xfrm>
                <a:off x="1254698" y="5223142"/>
                <a:ext cx="11160" cy="205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809BA4B-7A29-935B-178B-42D7A39919D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246058" y="5214142"/>
                  <a:ext cx="28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5B480CA-5C2F-D766-7D5A-FACD248244BA}"/>
                    </a:ext>
                  </a:extLst>
                </p14:cNvPr>
                <p14:cNvContentPartPr/>
                <p14:nvPr/>
              </p14:nvContentPartPr>
              <p14:xfrm>
                <a:off x="1256858" y="5306662"/>
                <a:ext cx="13680" cy="241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5B480CA-5C2F-D766-7D5A-FACD248244B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247858" y="5298022"/>
                  <a:ext cx="31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DD877FA-3711-CB52-29C5-DDC4E7A4AB40}"/>
                    </a:ext>
                  </a:extLst>
                </p14:cNvPr>
                <p14:cNvContentPartPr/>
                <p14:nvPr/>
              </p14:nvContentPartPr>
              <p14:xfrm>
                <a:off x="1431458" y="5123782"/>
                <a:ext cx="104760" cy="1836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DD877FA-3711-CB52-29C5-DDC4E7A4AB4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422818" y="5115142"/>
                  <a:ext cx="122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E958435-F1FD-7171-9603-F7ED82CA161F}"/>
                    </a:ext>
                  </a:extLst>
                </p14:cNvPr>
                <p14:cNvContentPartPr/>
                <p14:nvPr/>
              </p14:nvContentPartPr>
              <p14:xfrm>
                <a:off x="1560698" y="5056462"/>
                <a:ext cx="4320" cy="644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E958435-F1FD-7171-9603-F7ED82CA161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552058" y="5047822"/>
                  <a:ext cx="21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2E0EE6D-8C34-BF73-D174-B44104A0CD7E}"/>
                    </a:ext>
                  </a:extLst>
                </p14:cNvPr>
                <p14:cNvContentPartPr/>
                <p14:nvPr/>
              </p14:nvContentPartPr>
              <p14:xfrm>
                <a:off x="1497698" y="5003542"/>
                <a:ext cx="129960" cy="1357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2E0EE6D-8C34-BF73-D174-B44104A0CD7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489058" y="4994902"/>
                  <a:ext cx="147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21188B10-93D7-9754-C249-3894F4D996C5}"/>
                    </a:ext>
                  </a:extLst>
                </p14:cNvPr>
                <p14:cNvContentPartPr/>
                <p14:nvPr/>
              </p14:nvContentPartPr>
              <p14:xfrm>
                <a:off x="1655018" y="5180662"/>
                <a:ext cx="123120" cy="698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21188B10-93D7-9754-C249-3894F4D996C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646378" y="5172022"/>
                  <a:ext cx="140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71FC7F1-9144-4846-695A-167F63E6B602}"/>
                    </a:ext>
                  </a:extLst>
                </p14:cNvPr>
                <p14:cNvContentPartPr/>
                <p14:nvPr/>
              </p14:nvContentPartPr>
              <p14:xfrm>
                <a:off x="1848698" y="5138542"/>
                <a:ext cx="178920" cy="144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71FC7F1-9144-4846-695A-167F63E6B60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839698" y="5129542"/>
                  <a:ext cx="19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0D79494-FBC5-C808-28B0-29FBE906E8F7}"/>
                    </a:ext>
                  </a:extLst>
                </p14:cNvPr>
                <p14:cNvContentPartPr/>
                <p14:nvPr/>
              </p14:nvContentPartPr>
              <p14:xfrm>
                <a:off x="1902338" y="5229982"/>
                <a:ext cx="8640" cy="1324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0D79494-FBC5-C808-28B0-29FBE906E8F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893698" y="5220982"/>
                  <a:ext cx="26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E096A25-22E7-C843-4D0A-D9B8998F09D8}"/>
                    </a:ext>
                  </a:extLst>
                </p14:cNvPr>
                <p14:cNvContentPartPr/>
                <p14:nvPr/>
              </p14:nvContentPartPr>
              <p14:xfrm>
                <a:off x="1857338" y="5167342"/>
                <a:ext cx="406440" cy="1155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E096A25-22E7-C843-4D0A-D9B8998F09D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48698" y="5158702"/>
                  <a:ext cx="424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AF19111-8D0B-E639-F8FD-635748267E14}"/>
                    </a:ext>
                  </a:extLst>
                </p14:cNvPr>
                <p14:cNvContentPartPr/>
                <p14:nvPr/>
              </p14:nvContentPartPr>
              <p14:xfrm>
                <a:off x="2137058" y="5233942"/>
                <a:ext cx="83880" cy="86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AF19111-8D0B-E639-F8FD-635748267E1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128418" y="5225302"/>
                  <a:ext cx="101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D2C4961-A32A-E9E4-A1AF-80D96BA88C0D}"/>
                    </a:ext>
                  </a:extLst>
                </p14:cNvPr>
                <p14:cNvContentPartPr/>
                <p14:nvPr/>
              </p14:nvContentPartPr>
              <p14:xfrm>
                <a:off x="2202218" y="5137462"/>
                <a:ext cx="176400" cy="2041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D2C4961-A32A-E9E4-A1AF-80D96BA88C0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193218" y="5128822"/>
                  <a:ext cx="194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42922EA-C452-56F7-EC58-B4E52EFA90BF}"/>
                    </a:ext>
                  </a:extLst>
                </p14:cNvPr>
                <p14:cNvContentPartPr/>
                <p14:nvPr/>
              </p14:nvContentPartPr>
              <p14:xfrm>
                <a:off x="146618" y="5392342"/>
                <a:ext cx="12240" cy="10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42922EA-C452-56F7-EC58-B4E52EFA90B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37618" y="5383702"/>
                  <a:ext cx="2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C5C5A1C-29A7-D05D-4A65-F14B4C92B00D}"/>
                    </a:ext>
                  </a:extLst>
                </p14:cNvPr>
                <p14:cNvContentPartPr/>
                <p14:nvPr/>
              </p14:nvContentPartPr>
              <p14:xfrm>
                <a:off x="345698" y="5631022"/>
                <a:ext cx="36720" cy="10947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C5C5A1C-29A7-D05D-4A65-F14B4C92B00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37058" y="5622382"/>
                  <a:ext cx="5436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8634DAC-0862-F0CF-C0A0-54710104DF7D}"/>
                    </a:ext>
                  </a:extLst>
                </p14:cNvPr>
                <p14:cNvContentPartPr/>
                <p14:nvPr/>
              </p14:nvContentPartPr>
              <p14:xfrm>
                <a:off x="302138" y="6647302"/>
                <a:ext cx="1675080" cy="435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8634DAC-0862-F0CF-C0A0-54710104DF7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93498" y="6638302"/>
                  <a:ext cx="169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5C941602-8EB4-D3C2-33AF-6FC758FE9C7D}"/>
                    </a:ext>
                  </a:extLst>
                </p14:cNvPr>
                <p14:cNvContentPartPr/>
                <p14:nvPr/>
              </p14:nvContentPartPr>
              <p14:xfrm>
                <a:off x="1982978" y="6557302"/>
                <a:ext cx="153720" cy="1828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5C941602-8EB4-D3C2-33AF-6FC758FE9C7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973978" y="6548662"/>
                  <a:ext cx="17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C7DD60F-606E-3849-8D8B-90CE6F54FF50}"/>
                    </a:ext>
                  </a:extLst>
                </p14:cNvPr>
                <p14:cNvContentPartPr/>
                <p14:nvPr/>
              </p14:nvContentPartPr>
              <p14:xfrm>
                <a:off x="222938" y="5553982"/>
                <a:ext cx="196560" cy="1828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C7DD60F-606E-3849-8D8B-90CE6F54FF5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14298" y="5544982"/>
                  <a:ext cx="214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381F8B6-4E2F-1758-590C-51C4035F9E20}"/>
                    </a:ext>
                  </a:extLst>
                </p14:cNvPr>
                <p14:cNvContentPartPr/>
                <p14:nvPr/>
              </p14:nvContentPartPr>
              <p14:xfrm>
                <a:off x="146618" y="5527702"/>
                <a:ext cx="50040" cy="1620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381F8B6-4E2F-1758-590C-51C4035F9E2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37618" y="5518702"/>
                  <a:ext cx="6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A9D611D-43ED-9817-95B0-EA31F53A0745}"/>
                    </a:ext>
                  </a:extLst>
                </p14:cNvPr>
                <p14:cNvContentPartPr/>
                <p14:nvPr/>
              </p14:nvContentPartPr>
              <p14:xfrm>
                <a:off x="1932218" y="6697342"/>
                <a:ext cx="127440" cy="864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A9D611D-43ED-9817-95B0-EA31F53A074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923578" y="6688342"/>
                  <a:ext cx="145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B209090-3B44-EF70-4978-F6F46DD8557F}"/>
                    </a:ext>
                  </a:extLst>
                </p14:cNvPr>
                <p14:cNvContentPartPr/>
                <p14:nvPr/>
              </p14:nvContentPartPr>
              <p14:xfrm>
                <a:off x="2012858" y="6676102"/>
                <a:ext cx="62280" cy="1825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B209090-3B44-EF70-4978-F6F46DD8557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03858" y="6667102"/>
                  <a:ext cx="79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26F1D07-13CF-CF48-8E1B-6B67BD1A7C69}"/>
                    </a:ext>
                  </a:extLst>
                </p14:cNvPr>
                <p14:cNvContentPartPr/>
                <p14:nvPr/>
              </p14:nvContentPartPr>
              <p14:xfrm>
                <a:off x="553418" y="5717487"/>
                <a:ext cx="705240" cy="7448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26F1D07-13CF-CF48-8E1B-6B67BD1A7C6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44418" y="5708847"/>
                  <a:ext cx="72288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886853E-B100-7196-D771-3D5C1A427E22}"/>
                    </a:ext>
                  </a:extLst>
                </p14:cNvPr>
                <p14:cNvContentPartPr/>
                <p14:nvPr/>
              </p14:nvContentPartPr>
              <p14:xfrm>
                <a:off x="1395098" y="5558007"/>
                <a:ext cx="131040" cy="2134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886853E-B100-7196-D771-3D5C1A427E2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386098" y="5549367"/>
                  <a:ext cx="148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427F15C-CB40-648D-6C2E-8733E6709A12}"/>
                    </a:ext>
                  </a:extLst>
                </p14:cNvPr>
                <p14:cNvContentPartPr/>
                <p14:nvPr/>
              </p14:nvContentPartPr>
              <p14:xfrm>
                <a:off x="1535498" y="5541807"/>
                <a:ext cx="138960" cy="1850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427F15C-CB40-648D-6C2E-8733E6709A1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526858" y="553316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459F98D-9FC6-A874-3180-D4EA7A3F3A92}"/>
                    </a:ext>
                  </a:extLst>
                </p14:cNvPr>
                <p14:cNvContentPartPr/>
                <p14:nvPr/>
              </p14:nvContentPartPr>
              <p14:xfrm>
                <a:off x="1653218" y="6367647"/>
                <a:ext cx="23040" cy="1321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459F98D-9FC6-A874-3180-D4EA7A3F3A9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644218" y="6358647"/>
                  <a:ext cx="40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212344E-AAEB-3847-4664-55F307FF72A6}"/>
                    </a:ext>
                  </a:extLst>
                </p14:cNvPr>
                <p14:cNvContentPartPr/>
                <p14:nvPr/>
              </p14:nvContentPartPr>
              <p14:xfrm>
                <a:off x="1733138" y="6312567"/>
                <a:ext cx="104400" cy="1612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212344E-AAEB-3847-4664-55F307FF72A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724498" y="6303567"/>
                  <a:ext cx="122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0B7D387-CA5C-51B7-D954-98C71686637C}"/>
                    </a:ext>
                  </a:extLst>
                </p14:cNvPr>
                <p14:cNvContentPartPr/>
                <p14:nvPr/>
              </p14:nvContentPartPr>
              <p14:xfrm>
                <a:off x="351818" y="6016647"/>
                <a:ext cx="239400" cy="288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0B7D387-CA5C-51B7-D954-98C71686637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42818" y="6008007"/>
                  <a:ext cx="257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FE93FE5-00F3-93EF-8438-18271BEAB9D0}"/>
                    </a:ext>
                  </a:extLst>
                </p14:cNvPr>
                <p14:cNvContentPartPr/>
                <p14:nvPr/>
              </p14:nvContentPartPr>
              <p14:xfrm>
                <a:off x="770858" y="6036447"/>
                <a:ext cx="157680" cy="457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FE93FE5-00F3-93EF-8438-18271BEAB9D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61858" y="6027447"/>
                  <a:ext cx="175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A474730-457D-BE6B-3331-B548DEB19CBF}"/>
                    </a:ext>
                  </a:extLst>
                </p14:cNvPr>
                <p14:cNvContentPartPr/>
                <p14:nvPr/>
              </p14:nvContentPartPr>
              <p14:xfrm>
                <a:off x="863738" y="6193767"/>
                <a:ext cx="64800" cy="4705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A474730-457D-BE6B-3331-B548DEB19CB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54738" y="6185127"/>
                  <a:ext cx="824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1A12410-CF41-A233-B538-34C8475AD99C}"/>
                    </a:ext>
                  </a:extLst>
                </p14:cNvPr>
                <p14:cNvContentPartPr/>
                <p14:nvPr/>
              </p14:nvContentPartPr>
              <p14:xfrm>
                <a:off x="5896898" y="3846502"/>
                <a:ext cx="174240" cy="253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1A12410-CF41-A233-B538-34C8475AD99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888258" y="3837862"/>
                  <a:ext cx="191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209BFD3-4975-C1A9-86DC-9FA8AA76CB13}"/>
                    </a:ext>
                  </a:extLst>
                </p14:cNvPr>
                <p14:cNvContentPartPr/>
                <p14:nvPr/>
              </p14:nvContentPartPr>
              <p14:xfrm>
                <a:off x="5919218" y="3767662"/>
                <a:ext cx="261000" cy="4759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209BFD3-4975-C1A9-86DC-9FA8AA76CB1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910578" y="3758662"/>
                  <a:ext cx="278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4A349D0-10B8-ABB5-5D3A-A6F8B241C327}"/>
                    </a:ext>
                  </a:extLst>
                </p14:cNvPr>
                <p14:cNvContentPartPr/>
                <p14:nvPr/>
              </p14:nvContentPartPr>
              <p14:xfrm>
                <a:off x="6347618" y="3846502"/>
                <a:ext cx="144720" cy="2440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4A349D0-10B8-ABB5-5D3A-A6F8B241C32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338618" y="3837502"/>
                  <a:ext cx="162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E739DB9-7AFB-72EC-787F-12F26E1F18D0}"/>
                    </a:ext>
                  </a:extLst>
                </p14:cNvPr>
                <p14:cNvContentPartPr/>
                <p14:nvPr/>
              </p14:nvContentPartPr>
              <p14:xfrm>
                <a:off x="6396938" y="3889702"/>
                <a:ext cx="219240" cy="2304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E739DB9-7AFB-72EC-787F-12F26E1F18D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388298" y="3880702"/>
                  <a:ext cx="236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B027E47-DBFA-F879-E3EF-C0B3EE98A910}"/>
                    </a:ext>
                  </a:extLst>
                </p14:cNvPr>
                <p14:cNvContentPartPr/>
                <p14:nvPr/>
              </p14:nvContentPartPr>
              <p14:xfrm>
                <a:off x="6629498" y="3889702"/>
                <a:ext cx="189000" cy="2124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B027E47-DBFA-F879-E3EF-C0B3EE98A91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0858" y="3881062"/>
                  <a:ext cx="206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5CCEE66-3BAF-CEB3-EF3C-430713A1A1A2}"/>
                    </a:ext>
                  </a:extLst>
                </p14:cNvPr>
                <p14:cNvContentPartPr/>
                <p14:nvPr/>
              </p14:nvContentPartPr>
              <p14:xfrm>
                <a:off x="6892298" y="3932542"/>
                <a:ext cx="167400" cy="586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5CCEE66-3BAF-CEB3-EF3C-430713A1A1A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883658" y="3923902"/>
                  <a:ext cx="185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2C21362-3343-8857-9D7A-C2279A401004}"/>
                    </a:ext>
                  </a:extLst>
                </p14:cNvPr>
                <p14:cNvContentPartPr/>
                <p14:nvPr/>
              </p14:nvContentPartPr>
              <p14:xfrm>
                <a:off x="7148618" y="3896542"/>
                <a:ext cx="190800" cy="1306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2C21362-3343-8857-9D7A-C2279A40100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139978" y="3887542"/>
                  <a:ext cx="208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DA75485-1C9A-D1CA-946F-BC4147239EBD}"/>
                    </a:ext>
                  </a:extLst>
                </p14:cNvPr>
                <p14:cNvContentPartPr/>
                <p14:nvPr/>
              </p14:nvContentPartPr>
              <p14:xfrm>
                <a:off x="1495898" y="4233142"/>
                <a:ext cx="125640" cy="132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DA75485-1C9A-D1CA-946F-BC4147239EB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486898" y="4224142"/>
                  <a:ext cx="143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242C490-6669-1329-EB4F-369EBE87C769}"/>
                    </a:ext>
                  </a:extLst>
                </p14:cNvPr>
                <p14:cNvContentPartPr/>
                <p14:nvPr/>
              </p14:nvContentPartPr>
              <p14:xfrm>
                <a:off x="1585178" y="4144222"/>
                <a:ext cx="167040" cy="290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242C490-6669-1329-EB4F-369EBE87C76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576178" y="4135582"/>
                  <a:ext cx="184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5A70959-86EE-E0D1-1641-842A6D8FF5F6}"/>
                    </a:ext>
                  </a:extLst>
                </p14:cNvPr>
                <p14:cNvContentPartPr/>
                <p14:nvPr/>
              </p14:nvContentPartPr>
              <p14:xfrm>
                <a:off x="1688858" y="4124422"/>
                <a:ext cx="143280" cy="128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5A70959-86EE-E0D1-1641-842A6D8FF5F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679858" y="4115782"/>
                  <a:ext cx="160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E6D9B79-B665-5704-89FD-CF13E9ADE2DF}"/>
                    </a:ext>
                  </a:extLst>
                </p14:cNvPr>
                <p14:cNvContentPartPr/>
                <p14:nvPr/>
              </p14:nvContentPartPr>
              <p14:xfrm>
                <a:off x="1961738" y="4249342"/>
                <a:ext cx="173160" cy="1062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E6D9B79-B665-5704-89FD-CF13E9ADE2D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952738" y="4240702"/>
                  <a:ext cx="190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8954FA5-DBE9-5946-AA8A-B7C244202A1C}"/>
                    </a:ext>
                  </a:extLst>
                </p14:cNvPr>
                <p14:cNvContentPartPr/>
                <p14:nvPr/>
              </p14:nvContentPartPr>
              <p14:xfrm>
                <a:off x="2323898" y="4180582"/>
                <a:ext cx="150120" cy="180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8954FA5-DBE9-5946-AA8A-B7C244202A1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314898" y="4171942"/>
                  <a:ext cx="167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9861C03-82F0-76C6-44A8-F04C6A7428C0}"/>
                    </a:ext>
                  </a:extLst>
                </p14:cNvPr>
                <p14:cNvContentPartPr/>
                <p14:nvPr/>
              </p14:nvContentPartPr>
              <p14:xfrm>
                <a:off x="2561858" y="4174102"/>
                <a:ext cx="342360" cy="170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9861C03-82F0-76C6-44A8-F04C6A7428C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552858" y="4165462"/>
                  <a:ext cx="360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236FDB-A893-E7CC-5D8A-AB9F53CEAC34}"/>
                    </a:ext>
                  </a:extLst>
                </p14:cNvPr>
                <p14:cNvContentPartPr/>
                <p14:nvPr/>
              </p14:nvContentPartPr>
              <p14:xfrm>
                <a:off x="2798738" y="4155022"/>
                <a:ext cx="222840" cy="2127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236FDB-A893-E7CC-5D8A-AB9F53CEAC3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789738" y="4146382"/>
                  <a:ext cx="240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F15E873-C848-09EE-463D-A42A8CFE7048}"/>
                    </a:ext>
                  </a:extLst>
                </p14:cNvPr>
                <p14:cNvContentPartPr/>
                <p14:nvPr/>
              </p14:nvContentPartPr>
              <p14:xfrm>
                <a:off x="3122738" y="4167622"/>
                <a:ext cx="131040" cy="1555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F15E873-C848-09EE-463D-A42A8CFE704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113738" y="4158622"/>
                  <a:ext cx="14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79A094E-D193-0559-20AC-3593969A84B9}"/>
                    </a:ext>
                  </a:extLst>
                </p14:cNvPr>
                <p14:cNvContentPartPr/>
                <p14:nvPr/>
              </p14:nvContentPartPr>
              <p14:xfrm>
                <a:off x="3314258" y="4129462"/>
                <a:ext cx="161280" cy="264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79A094E-D193-0559-20AC-3593969A84B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305618" y="4120822"/>
                  <a:ext cx="178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E5D88F5-AB7B-7235-D768-C568F1E4D6B5}"/>
                    </a:ext>
                  </a:extLst>
                </p14:cNvPr>
                <p14:cNvContentPartPr/>
                <p14:nvPr/>
              </p14:nvContentPartPr>
              <p14:xfrm>
                <a:off x="3585338" y="4202542"/>
                <a:ext cx="217080" cy="10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E5D88F5-AB7B-7235-D768-C568F1E4D6B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576698" y="4193902"/>
                  <a:ext cx="234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FF3F692-3D54-FC69-8B2E-9ACF682FAFE8}"/>
                    </a:ext>
                  </a:extLst>
                </p14:cNvPr>
                <p14:cNvContentPartPr/>
                <p14:nvPr/>
              </p14:nvContentPartPr>
              <p14:xfrm>
                <a:off x="3622778" y="4256182"/>
                <a:ext cx="172080" cy="316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FF3F692-3D54-FC69-8B2E-9ACF682FAFE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613778" y="4247542"/>
                  <a:ext cx="189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E7A3CC5-2B94-0BBD-51F6-CFBB451F5F43}"/>
                    </a:ext>
                  </a:extLst>
                </p14:cNvPr>
                <p14:cNvContentPartPr/>
                <p14:nvPr/>
              </p14:nvContentPartPr>
              <p14:xfrm>
                <a:off x="3865058" y="4135222"/>
                <a:ext cx="117720" cy="198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E7A3CC5-2B94-0BBD-51F6-CFBB451F5F4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856418" y="4126222"/>
                  <a:ext cx="13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B72BD8E-D113-0C54-3013-6DA725BCB7D4}"/>
                    </a:ext>
                  </a:extLst>
                </p14:cNvPr>
                <p14:cNvContentPartPr/>
                <p14:nvPr/>
              </p14:nvContentPartPr>
              <p14:xfrm>
                <a:off x="3924458" y="4119022"/>
                <a:ext cx="87480" cy="122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B72BD8E-D113-0C54-3013-6DA725BCB7D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915818" y="4110022"/>
                  <a:ext cx="10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DF9AC10-8A70-EFD1-FFC5-065CADA0D385}"/>
                    </a:ext>
                  </a:extLst>
                </p14:cNvPr>
                <p14:cNvContentPartPr/>
                <p14:nvPr/>
              </p14:nvContentPartPr>
              <p14:xfrm>
                <a:off x="4017698" y="4187062"/>
                <a:ext cx="107280" cy="1566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DF9AC10-8A70-EFD1-FFC5-065CADA0D38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009058" y="4178422"/>
                  <a:ext cx="124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925DB21-9915-A1B2-6925-E974C0E2D33B}"/>
                    </a:ext>
                  </a:extLst>
                </p14:cNvPr>
                <p14:cNvContentPartPr/>
                <p14:nvPr/>
              </p14:nvContentPartPr>
              <p14:xfrm>
                <a:off x="4186178" y="4035142"/>
                <a:ext cx="67320" cy="1450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925DB21-9915-A1B2-6925-E974C0E2D33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177178" y="4026502"/>
                  <a:ext cx="84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0CD41D9-3C00-B0AC-46C6-DF0C13EF5423}"/>
                    </a:ext>
                  </a:extLst>
                </p14:cNvPr>
                <p14:cNvContentPartPr/>
                <p14:nvPr/>
              </p14:nvContentPartPr>
              <p14:xfrm>
                <a:off x="4163858" y="4201102"/>
                <a:ext cx="99360" cy="1922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0CD41D9-3C00-B0AC-46C6-DF0C13EF542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155218" y="4192102"/>
                  <a:ext cx="117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A10B850-18F5-CE08-DF5F-483D2A326BF5}"/>
                    </a:ext>
                  </a:extLst>
                </p14:cNvPr>
                <p14:cNvContentPartPr/>
                <p14:nvPr/>
              </p14:nvContentPartPr>
              <p14:xfrm>
                <a:off x="4371218" y="4189582"/>
                <a:ext cx="76320" cy="1785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A10B850-18F5-CE08-DF5F-483D2A326BF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362218" y="4180582"/>
                  <a:ext cx="93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D29E7CA-0A77-642D-1AB4-58FF7181D6CB}"/>
                    </a:ext>
                  </a:extLst>
                </p14:cNvPr>
                <p14:cNvContentPartPr/>
                <p14:nvPr/>
              </p14:nvContentPartPr>
              <p14:xfrm>
                <a:off x="4555898" y="4177702"/>
                <a:ext cx="21600" cy="1206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D29E7CA-0A77-642D-1AB4-58FF7181D6C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547258" y="4169062"/>
                  <a:ext cx="39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ECFD244-C53B-010F-47D6-9051C1B5B74A}"/>
                    </a:ext>
                  </a:extLst>
                </p14:cNvPr>
                <p14:cNvContentPartPr/>
                <p14:nvPr/>
              </p14:nvContentPartPr>
              <p14:xfrm>
                <a:off x="4527098" y="4214422"/>
                <a:ext cx="78120" cy="169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ECFD244-C53B-010F-47D6-9051C1B5B74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518458" y="4205782"/>
                  <a:ext cx="9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B63FD66-8116-07EE-8DDB-E07A2B3215C5}"/>
                    </a:ext>
                  </a:extLst>
                </p14:cNvPr>
                <p14:cNvContentPartPr/>
                <p14:nvPr/>
              </p14:nvContentPartPr>
              <p14:xfrm>
                <a:off x="4628258" y="4138462"/>
                <a:ext cx="244800" cy="151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B63FD66-8116-07EE-8DDB-E07A2B3215C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619618" y="4129822"/>
                  <a:ext cx="262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54B717D-C62D-B4CE-D994-90D403B5F71B}"/>
                    </a:ext>
                  </a:extLst>
                </p14:cNvPr>
                <p14:cNvContentPartPr/>
                <p14:nvPr/>
              </p14:nvContentPartPr>
              <p14:xfrm>
                <a:off x="4916978" y="4140262"/>
                <a:ext cx="122040" cy="194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54B717D-C62D-B4CE-D994-90D403B5F71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908338" y="4131262"/>
                  <a:ext cx="139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D3D114A-BFD3-F4C6-D597-4C714D41EFDC}"/>
                    </a:ext>
                  </a:extLst>
                </p14:cNvPr>
                <p14:cNvContentPartPr/>
                <p14:nvPr/>
              </p14:nvContentPartPr>
              <p14:xfrm>
                <a:off x="5057018" y="4146742"/>
                <a:ext cx="105480" cy="1134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D3D114A-BFD3-F4C6-D597-4C714D41EFD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48018" y="4138102"/>
                  <a:ext cx="12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C56B245-FFFF-8C32-A218-485D213550E8}"/>
                    </a:ext>
                  </a:extLst>
                </p14:cNvPr>
                <p14:cNvContentPartPr/>
                <p14:nvPr/>
              </p14:nvContentPartPr>
              <p14:xfrm>
                <a:off x="5152418" y="4137382"/>
                <a:ext cx="164160" cy="120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C56B245-FFFF-8C32-A218-485D213550E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143418" y="4128742"/>
                  <a:ext cx="181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D1C34CD-FA6D-60B1-8B43-B3E990643BB9}"/>
                    </a:ext>
                  </a:extLst>
                </p14:cNvPr>
                <p14:cNvContentPartPr/>
                <p14:nvPr/>
              </p14:nvContentPartPr>
              <p14:xfrm>
                <a:off x="5298938" y="4054942"/>
                <a:ext cx="4320" cy="86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D1C34CD-FA6D-60B1-8B43-B3E990643BB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290298" y="4046302"/>
                  <a:ext cx="2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E8DD870-3563-D7C8-8459-E980F65B2F0A}"/>
                    </a:ext>
                  </a:extLst>
                </p14:cNvPr>
                <p14:cNvContentPartPr/>
                <p14:nvPr/>
              </p14:nvContentPartPr>
              <p14:xfrm>
                <a:off x="5419898" y="4188142"/>
                <a:ext cx="45720" cy="954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E8DD870-3563-D7C8-8459-E980F65B2F0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10898" y="4179142"/>
                  <a:ext cx="63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B4096B9-BCD7-D47D-94F4-DAAC2A7845ED}"/>
                    </a:ext>
                  </a:extLst>
                </p14:cNvPr>
                <p14:cNvContentPartPr/>
                <p14:nvPr/>
              </p14:nvContentPartPr>
              <p14:xfrm>
                <a:off x="5391818" y="4204702"/>
                <a:ext cx="129240" cy="208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B4096B9-BCD7-D47D-94F4-DAAC2A7845E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383178" y="4195702"/>
                  <a:ext cx="146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6D83FDD-A747-5B7E-61B7-E66176A4F399}"/>
                    </a:ext>
                  </a:extLst>
                </p14:cNvPr>
                <p14:cNvContentPartPr/>
                <p14:nvPr/>
              </p14:nvContentPartPr>
              <p14:xfrm>
                <a:off x="5563178" y="4082302"/>
                <a:ext cx="77760" cy="147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6D83FDD-A747-5B7E-61B7-E66176A4F39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554538" y="4073662"/>
                  <a:ext cx="95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8F29D23-F6A1-E820-DC2D-56B0AA987F4D}"/>
                    </a:ext>
                  </a:extLst>
                </p14:cNvPr>
                <p14:cNvContentPartPr/>
                <p14:nvPr/>
              </p14:nvContentPartPr>
              <p14:xfrm>
                <a:off x="1970378" y="4636342"/>
                <a:ext cx="203760" cy="111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8F29D23-F6A1-E820-DC2D-56B0AA987F4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961738" y="4627702"/>
                  <a:ext cx="221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35C66B9-F32B-82C4-FE9E-F722F0C8D8FC}"/>
                    </a:ext>
                  </a:extLst>
                </p14:cNvPr>
                <p14:cNvContentPartPr/>
                <p14:nvPr/>
              </p14:nvContentPartPr>
              <p14:xfrm>
                <a:off x="2000258" y="4692862"/>
                <a:ext cx="156240" cy="32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35C66B9-F32B-82C4-FE9E-F722F0C8D8F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991618" y="4683862"/>
                  <a:ext cx="173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19EB6C8-F58C-4999-9407-95C9DB2DFF95}"/>
                    </a:ext>
                  </a:extLst>
                </p14:cNvPr>
                <p14:cNvContentPartPr/>
                <p14:nvPr/>
              </p14:nvContentPartPr>
              <p14:xfrm>
                <a:off x="2331098" y="4550302"/>
                <a:ext cx="152640" cy="1454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19EB6C8-F58C-4999-9407-95C9DB2DFF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322458" y="4541302"/>
                  <a:ext cx="170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32FC0DD-078B-B410-73EF-F926E600B63F}"/>
                    </a:ext>
                  </a:extLst>
                </p14:cNvPr>
                <p14:cNvContentPartPr/>
                <p14:nvPr/>
              </p14:nvContentPartPr>
              <p14:xfrm>
                <a:off x="2577338" y="4565422"/>
                <a:ext cx="112320" cy="1515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32FC0DD-078B-B410-73EF-F926E600B63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568338" y="4556422"/>
                  <a:ext cx="129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C127DC6-15F3-7215-22E3-F26D0A732D10}"/>
                    </a:ext>
                  </a:extLst>
                </p14:cNvPr>
                <p14:cNvContentPartPr/>
                <p14:nvPr/>
              </p14:nvContentPartPr>
              <p14:xfrm>
                <a:off x="1568978" y="4630942"/>
                <a:ext cx="110160" cy="1414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C127DC6-15F3-7215-22E3-F26D0A732D1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560338" y="4621942"/>
                  <a:ext cx="127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A8A167F-9FC6-AD45-1FD8-A13464B16D1A}"/>
                    </a:ext>
                  </a:extLst>
                </p14:cNvPr>
                <p14:cNvContentPartPr/>
                <p14:nvPr/>
              </p14:nvContentPartPr>
              <p14:xfrm>
                <a:off x="1614338" y="4647502"/>
                <a:ext cx="99000" cy="2563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A8A167F-9FC6-AD45-1FD8-A13464B16D1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605698" y="4638502"/>
                  <a:ext cx="1166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6D4E549-4A92-BEBA-642A-2423902A8C04}"/>
                    </a:ext>
                  </a:extLst>
                </p14:cNvPr>
                <p14:cNvContentPartPr/>
                <p14:nvPr/>
              </p14:nvContentPartPr>
              <p14:xfrm>
                <a:off x="2861018" y="4592782"/>
                <a:ext cx="3960" cy="799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6D4E549-4A92-BEBA-642A-2423902A8C0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852378" y="4583782"/>
                  <a:ext cx="21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2CF7738-A017-850F-C9A8-B6D18AFD49FE}"/>
                    </a:ext>
                  </a:extLst>
                </p14:cNvPr>
                <p14:cNvContentPartPr/>
                <p14:nvPr/>
              </p14:nvContentPartPr>
              <p14:xfrm>
                <a:off x="2821418" y="4611142"/>
                <a:ext cx="94320" cy="154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2CF7738-A017-850F-C9A8-B6D18AFD49F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812418" y="4602502"/>
                  <a:ext cx="111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3B96D22-14C0-61CD-792F-45492B119DBE}"/>
                    </a:ext>
                  </a:extLst>
                </p14:cNvPr>
                <p14:cNvContentPartPr/>
                <p14:nvPr/>
              </p14:nvContentPartPr>
              <p14:xfrm>
                <a:off x="2976218" y="4461022"/>
                <a:ext cx="138240" cy="1854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3B96D22-14C0-61CD-792F-45492B119DB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967218" y="4452382"/>
                  <a:ext cx="155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D55FC95-FDB8-ABE8-5F8A-08FBE34FD74E}"/>
                    </a:ext>
                  </a:extLst>
                </p14:cNvPr>
                <p14:cNvContentPartPr/>
                <p14:nvPr/>
              </p14:nvContentPartPr>
              <p14:xfrm>
                <a:off x="2992778" y="4663702"/>
                <a:ext cx="91800" cy="1162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D55FC95-FDB8-ABE8-5F8A-08FBE34FD74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983778" y="4655062"/>
                  <a:ext cx="109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9DEAD31-195E-E4E7-6B3F-EEAD5A18E3A3}"/>
                    </a:ext>
                  </a:extLst>
                </p14:cNvPr>
                <p14:cNvContentPartPr/>
                <p14:nvPr/>
              </p14:nvContentPartPr>
              <p14:xfrm>
                <a:off x="3252698" y="4580542"/>
                <a:ext cx="138960" cy="155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9DEAD31-195E-E4E7-6B3F-EEAD5A18E3A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244058" y="4571902"/>
                  <a:ext cx="156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430FAFA-C08F-EE08-1532-F9DBB5BF4A41}"/>
                    </a:ext>
                  </a:extLst>
                </p14:cNvPr>
                <p14:cNvContentPartPr/>
                <p14:nvPr/>
              </p14:nvContentPartPr>
              <p14:xfrm>
                <a:off x="3522698" y="4612582"/>
                <a:ext cx="165960" cy="16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430FAFA-C08F-EE08-1532-F9DBB5BF4A4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513698" y="4603942"/>
                  <a:ext cx="183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E298075-8AAD-E1E1-4086-BBF3F87CDB30}"/>
                    </a:ext>
                  </a:extLst>
                </p14:cNvPr>
                <p14:cNvContentPartPr/>
                <p14:nvPr/>
              </p14:nvContentPartPr>
              <p14:xfrm>
                <a:off x="3786218" y="4544902"/>
                <a:ext cx="151560" cy="1292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E298075-8AAD-E1E1-4086-BBF3F87CDB3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777218" y="4536262"/>
                  <a:ext cx="169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778FC83-7A0B-C8BD-BADB-4D571B2A4734}"/>
                    </a:ext>
                  </a:extLst>
                </p14:cNvPr>
                <p14:cNvContentPartPr/>
                <p14:nvPr/>
              </p14:nvContentPartPr>
              <p14:xfrm>
                <a:off x="4001498" y="4565782"/>
                <a:ext cx="93240" cy="835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778FC83-7A0B-C8BD-BADB-4D571B2A473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992498" y="4556782"/>
                  <a:ext cx="110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1355814-8352-B54E-4141-64633BF3C57E}"/>
                    </a:ext>
                  </a:extLst>
                </p14:cNvPr>
                <p14:cNvContentPartPr/>
                <p14:nvPr/>
              </p14:nvContentPartPr>
              <p14:xfrm>
                <a:off x="4127138" y="4554622"/>
                <a:ext cx="111600" cy="96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1355814-8352-B54E-4141-64633BF3C57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118498" y="4545622"/>
                  <a:ext cx="129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D877C5E-D3E3-3013-14AC-A725CAC05C3C}"/>
                    </a:ext>
                  </a:extLst>
                </p14:cNvPr>
                <p14:cNvContentPartPr/>
                <p14:nvPr/>
              </p14:nvContentPartPr>
              <p14:xfrm>
                <a:off x="4350698" y="4428982"/>
                <a:ext cx="86400" cy="220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D877C5E-D3E3-3013-14AC-A725CAC05C3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341698" y="4420342"/>
                  <a:ext cx="104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7B7D8DC-8E15-6E80-A80C-B18128AA6F1E}"/>
                    </a:ext>
                  </a:extLst>
                </p14:cNvPr>
                <p14:cNvContentPartPr/>
                <p14:nvPr/>
              </p14:nvContentPartPr>
              <p14:xfrm>
                <a:off x="2932658" y="4355902"/>
                <a:ext cx="572040" cy="5774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7B7D8DC-8E15-6E80-A80C-B18128AA6F1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923658" y="4346902"/>
                  <a:ext cx="5896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4750E25-E7B1-149F-7F8B-952E1483C799}"/>
                    </a:ext>
                  </a:extLst>
                </p14:cNvPr>
                <p14:cNvContentPartPr/>
                <p14:nvPr/>
              </p14:nvContentPartPr>
              <p14:xfrm>
                <a:off x="4741658" y="4583782"/>
                <a:ext cx="169560" cy="154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4750E25-E7B1-149F-7F8B-952E1483C79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733018" y="4575142"/>
                  <a:ext cx="187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73244CA-7D39-FF15-B0CC-339B09890008}"/>
                    </a:ext>
                  </a:extLst>
                </p14:cNvPr>
                <p14:cNvContentPartPr/>
                <p14:nvPr/>
              </p14:nvContentPartPr>
              <p14:xfrm>
                <a:off x="4756418" y="4637062"/>
                <a:ext cx="153000" cy="108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73244CA-7D39-FF15-B0CC-339B0989000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747418" y="4628062"/>
                  <a:ext cx="170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34CFE0C-D9C1-8BC2-6382-AFD7CB8BFE97}"/>
                    </a:ext>
                  </a:extLst>
                </p14:cNvPr>
                <p14:cNvContentPartPr/>
                <p14:nvPr/>
              </p14:nvContentPartPr>
              <p14:xfrm>
                <a:off x="5361938" y="4511062"/>
                <a:ext cx="105480" cy="1069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34CFE0C-D9C1-8BC2-6382-AFD7CB8BFE9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353298" y="4502422"/>
                  <a:ext cx="12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FE4879F-C101-B88E-8D46-C8F47CE8D4C7}"/>
                    </a:ext>
                  </a:extLst>
                </p14:cNvPr>
                <p14:cNvContentPartPr/>
                <p14:nvPr/>
              </p14:nvContentPartPr>
              <p14:xfrm>
                <a:off x="5401898" y="4556422"/>
                <a:ext cx="347760" cy="161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FE4879F-C101-B88E-8D46-C8F47CE8D4C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392898" y="4547782"/>
                  <a:ext cx="365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C5AB912-CCA0-6A51-0DF2-916EF717B078}"/>
                    </a:ext>
                  </a:extLst>
                </p14:cNvPr>
                <p14:cNvContentPartPr/>
                <p14:nvPr/>
              </p14:nvContentPartPr>
              <p14:xfrm>
                <a:off x="5620058" y="4606102"/>
                <a:ext cx="126360" cy="79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C5AB912-CCA0-6A51-0DF2-916EF717B07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611058" y="4597102"/>
                  <a:ext cx="144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C49AE97-4AF4-AEC5-E8CB-EF1814D65D0A}"/>
                    </a:ext>
                  </a:extLst>
                </p14:cNvPr>
                <p14:cNvContentPartPr/>
                <p14:nvPr/>
              </p14:nvContentPartPr>
              <p14:xfrm>
                <a:off x="5902298" y="4439422"/>
                <a:ext cx="122040" cy="2138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C49AE97-4AF4-AEC5-E8CB-EF1814D65D0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893298" y="4430422"/>
                  <a:ext cx="139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0F689B8-77C2-EE06-820E-A45E6F71686F}"/>
                    </a:ext>
                  </a:extLst>
                </p14:cNvPr>
                <p14:cNvContentPartPr/>
                <p14:nvPr/>
              </p14:nvContentPartPr>
              <p14:xfrm>
                <a:off x="6115778" y="4446622"/>
                <a:ext cx="169920" cy="1864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0F689B8-77C2-EE06-820E-A45E6F71686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107138" y="4437622"/>
                  <a:ext cx="187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36B8552-F9EC-6753-2599-6C3A1E58C689}"/>
                    </a:ext>
                  </a:extLst>
                </p14:cNvPr>
                <p14:cNvContentPartPr/>
                <p14:nvPr/>
              </p14:nvContentPartPr>
              <p14:xfrm>
                <a:off x="6464258" y="4511062"/>
                <a:ext cx="164520" cy="277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36B8552-F9EC-6753-2599-6C3A1E58C68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455258" y="4502422"/>
                  <a:ext cx="18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15A8D80-64C7-B473-A4B6-5F104C56B48A}"/>
                    </a:ext>
                  </a:extLst>
                </p14:cNvPr>
                <p14:cNvContentPartPr/>
                <p14:nvPr/>
              </p14:nvContentPartPr>
              <p14:xfrm>
                <a:off x="6731018" y="4396582"/>
                <a:ext cx="94320" cy="1436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15A8D80-64C7-B473-A4B6-5F104C56B48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722018" y="4387582"/>
                  <a:ext cx="111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BCCCF3B-83BA-FF77-E039-A1B1DDB94D26}"/>
                    </a:ext>
                  </a:extLst>
                </p14:cNvPr>
                <p14:cNvContentPartPr/>
                <p14:nvPr/>
              </p14:nvContentPartPr>
              <p14:xfrm>
                <a:off x="6810938" y="4430422"/>
                <a:ext cx="262440" cy="1587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BCCCF3B-83BA-FF77-E039-A1B1DDB94D2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801938" y="4421782"/>
                  <a:ext cx="280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BF9C189-2722-A335-2AD2-D573E98B35FE}"/>
                    </a:ext>
                  </a:extLst>
                </p14:cNvPr>
                <p14:cNvContentPartPr/>
                <p14:nvPr/>
              </p14:nvContentPartPr>
              <p14:xfrm>
                <a:off x="7137098" y="4414582"/>
                <a:ext cx="83520" cy="137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BF9C189-2722-A335-2AD2-D573E98B35F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128458" y="4405942"/>
                  <a:ext cx="101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68894C5-3CF2-C089-B958-26E3930E5988}"/>
                    </a:ext>
                  </a:extLst>
                </p14:cNvPr>
                <p14:cNvContentPartPr/>
                <p14:nvPr/>
              </p14:nvContentPartPr>
              <p14:xfrm>
                <a:off x="7341218" y="4434742"/>
                <a:ext cx="91080" cy="1180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68894C5-3CF2-C089-B958-26E3930E598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332578" y="4426102"/>
                  <a:ext cx="108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031787F-0A8A-DB87-7F54-48A44916A410}"/>
                    </a:ext>
                  </a:extLst>
                </p14:cNvPr>
                <p14:cNvContentPartPr/>
                <p14:nvPr/>
              </p14:nvContentPartPr>
              <p14:xfrm>
                <a:off x="7335818" y="4326022"/>
                <a:ext cx="21960" cy="13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031787F-0A8A-DB87-7F54-48A44916A41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326818" y="4317022"/>
                  <a:ext cx="39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E0E9EF9-DE24-BD47-6219-24E805CF3589}"/>
                    </a:ext>
                  </a:extLst>
                </p14:cNvPr>
                <p14:cNvContentPartPr/>
                <p14:nvPr/>
              </p14:nvContentPartPr>
              <p14:xfrm>
                <a:off x="4699898" y="5099367"/>
                <a:ext cx="193320" cy="172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E0E9EF9-DE24-BD47-6219-24E805CF358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691258" y="5090727"/>
                  <a:ext cx="210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3A26CA4-0CAC-AD9E-2D1B-48D86F74A73E}"/>
                    </a:ext>
                  </a:extLst>
                </p14:cNvPr>
                <p14:cNvContentPartPr/>
                <p14:nvPr/>
              </p14:nvContentPartPr>
              <p14:xfrm>
                <a:off x="4766498" y="5173887"/>
                <a:ext cx="93600" cy="147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3A26CA4-0CAC-AD9E-2D1B-48D86F74A73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757858" y="5164887"/>
                  <a:ext cx="11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C6D8586-A71A-B42E-C3BB-223DBF07A94D}"/>
                    </a:ext>
                  </a:extLst>
                </p14:cNvPr>
                <p14:cNvContentPartPr/>
                <p14:nvPr/>
              </p14:nvContentPartPr>
              <p14:xfrm>
                <a:off x="4954778" y="5012247"/>
                <a:ext cx="120600" cy="2138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C6D8586-A71A-B42E-C3BB-223DBF07A94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946138" y="5003247"/>
                  <a:ext cx="138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7F48362-F911-BADD-47F1-3C588F735F0D}"/>
                    </a:ext>
                  </a:extLst>
                </p14:cNvPr>
                <p14:cNvContentPartPr/>
                <p14:nvPr/>
              </p14:nvContentPartPr>
              <p14:xfrm>
                <a:off x="2542058" y="5107942"/>
                <a:ext cx="131760" cy="1605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7F48362-F911-BADD-47F1-3C588F735F0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533418" y="5099302"/>
                  <a:ext cx="14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2BF28D4-DAF2-74C1-1AF4-98D65C4D912D}"/>
                    </a:ext>
                  </a:extLst>
                </p14:cNvPr>
                <p14:cNvContentPartPr/>
                <p14:nvPr/>
              </p14:nvContentPartPr>
              <p14:xfrm>
                <a:off x="2714858" y="5124142"/>
                <a:ext cx="115200" cy="1825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2BF28D4-DAF2-74C1-1AF4-98D65C4D912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706218" y="5115142"/>
                  <a:ext cx="132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A7E3347-99E5-AD3B-254E-D13AD11D9347}"/>
                    </a:ext>
                  </a:extLst>
                </p14:cNvPr>
                <p14:cNvContentPartPr/>
                <p14:nvPr/>
              </p14:nvContentPartPr>
              <p14:xfrm>
                <a:off x="2866778" y="5201902"/>
                <a:ext cx="118080" cy="122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A7E3347-99E5-AD3B-254E-D13AD11D934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857778" y="5193262"/>
                  <a:ext cx="135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F41A545-4762-A72D-A05D-0EFCD73FB053}"/>
                    </a:ext>
                  </a:extLst>
                </p14:cNvPr>
                <p14:cNvContentPartPr/>
                <p14:nvPr/>
              </p14:nvContentPartPr>
              <p14:xfrm>
                <a:off x="3132458" y="5104342"/>
                <a:ext cx="86760" cy="1476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F41A545-4762-A72D-A05D-0EFCD73FB05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123818" y="5095702"/>
                  <a:ext cx="104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A436208-0617-8CCA-40F1-8FBD32EEA46D}"/>
                    </a:ext>
                  </a:extLst>
                </p14:cNvPr>
                <p14:cNvContentPartPr/>
                <p14:nvPr/>
              </p14:nvContentPartPr>
              <p14:xfrm>
                <a:off x="3304898" y="5103262"/>
                <a:ext cx="101880" cy="1141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A436208-0617-8CCA-40F1-8FBD32EEA46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296258" y="5094622"/>
                  <a:ext cx="119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633A1AE-8CE6-473A-C8F8-14E5CCE15522}"/>
                    </a:ext>
                  </a:extLst>
                </p14:cNvPr>
                <p14:cNvContentPartPr/>
                <p14:nvPr/>
              </p14:nvContentPartPr>
              <p14:xfrm>
                <a:off x="3462218" y="5097142"/>
                <a:ext cx="93600" cy="1368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633A1AE-8CE6-473A-C8F8-14E5CCE1552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453218" y="5088502"/>
                  <a:ext cx="111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E17FB15F-84C5-C680-F02B-6F2DAF357FE6}"/>
                    </a:ext>
                  </a:extLst>
                </p14:cNvPr>
                <p14:cNvContentPartPr/>
                <p14:nvPr/>
              </p14:nvContentPartPr>
              <p14:xfrm>
                <a:off x="3645818" y="5011462"/>
                <a:ext cx="62280" cy="2073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E17FB15F-84C5-C680-F02B-6F2DAF357FE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637178" y="5002822"/>
                  <a:ext cx="79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5D2DF84-19B7-CC61-841A-48290CF085DA}"/>
                    </a:ext>
                  </a:extLst>
                </p14:cNvPr>
                <p14:cNvContentPartPr/>
                <p14:nvPr/>
              </p14:nvContentPartPr>
              <p14:xfrm>
                <a:off x="3791978" y="5163742"/>
                <a:ext cx="174600" cy="172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5D2DF84-19B7-CC61-841A-48290CF085D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782978" y="5155102"/>
                  <a:ext cx="19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A6642C0-1B5F-D3CD-FF85-B6BF8A095A52}"/>
                    </a:ext>
                  </a:extLst>
                </p14:cNvPr>
                <p14:cNvContentPartPr/>
                <p14:nvPr/>
              </p14:nvContentPartPr>
              <p14:xfrm>
                <a:off x="3815018" y="5054302"/>
                <a:ext cx="391320" cy="2016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A6642C0-1B5F-D3CD-FF85-B6BF8A095A5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806378" y="5045662"/>
                  <a:ext cx="408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5154BD8-F62F-77F9-F8C2-271C3273671B}"/>
                    </a:ext>
                  </a:extLst>
                </p14:cNvPr>
                <p14:cNvContentPartPr/>
                <p14:nvPr/>
              </p14:nvContentPartPr>
              <p14:xfrm>
                <a:off x="4104458" y="5029822"/>
                <a:ext cx="160200" cy="273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5154BD8-F62F-77F9-F8C2-271C3273671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095818" y="5020822"/>
                  <a:ext cx="177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DDD500A-DE12-3AE5-AA21-D29844C23933}"/>
                    </a:ext>
                  </a:extLst>
                </p14:cNvPr>
                <p14:cNvContentPartPr/>
                <p14:nvPr/>
              </p14:nvContentPartPr>
              <p14:xfrm>
                <a:off x="4358618" y="4998142"/>
                <a:ext cx="123840" cy="1638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DDD500A-DE12-3AE5-AA21-D29844C2393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349618" y="4989502"/>
                  <a:ext cx="14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4027F89-6261-BA6F-33AB-5D26E20BFC6A}"/>
                    </a:ext>
                  </a:extLst>
                </p14:cNvPr>
                <p14:cNvContentPartPr/>
                <p14:nvPr/>
              </p14:nvContentPartPr>
              <p14:xfrm>
                <a:off x="3069458" y="5331927"/>
                <a:ext cx="666000" cy="525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4027F89-6261-BA6F-33AB-5D26E20BFC6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060818" y="5323287"/>
                  <a:ext cx="683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F4E6F4E-E500-AD2D-7973-1C5CAAD307D8}"/>
                    </a:ext>
                  </a:extLst>
                </p14:cNvPr>
                <p14:cNvContentPartPr/>
                <p14:nvPr/>
              </p14:nvContentPartPr>
              <p14:xfrm>
                <a:off x="5357978" y="5077407"/>
                <a:ext cx="141120" cy="954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F4E6F4E-E500-AD2D-7973-1C5CAAD307D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348978" y="5068407"/>
                  <a:ext cx="158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DD4E194-A461-F1B6-3D90-A06955302F30}"/>
                    </a:ext>
                  </a:extLst>
                </p14:cNvPr>
                <p14:cNvContentPartPr/>
                <p14:nvPr/>
              </p14:nvContentPartPr>
              <p14:xfrm>
                <a:off x="5463098" y="5086047"/>
                <a:ext cx="83520" cy="2185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DD4E194-A461-F1B6-3D90-A06955302F3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454458" y="5077047"/>
                  <a:ext cx="101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E5FA195-E281-A56A-61B7-A1716339FA6D}"/>
                    </a:ext>
                  </a:extLst>
                </p14:cNvPr>
                <p14:cNvContentPartPr/>
                <p14:nvPr/>
              </p14:nvContentPartPr>
              <p14:xfrm>
                <a:off x="5785298" y="5082807"/>
                <a:ext cx="163440" cy="1098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E5FA195-E281-A56A-61B7-A1716339FA6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776298" y="5074167"/>
                  <a:ext cx="18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1A8B57A-F1AD-F1E0-32CC-D3296BDEE49C}"/>
                    </a:ext>
                  </a:extLst>
                </p14:cNvPr>
                <p14:cNvContentPartPr/>
                <p14:nvPr/>
              </p14:nvContentPartPr>
              <p14:xfrm>
                <a:off x="6083018" y="5002887"/>
                <a:ext cx="126720" cy="1152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1A8B57A-F1AD-F1E0-32CC-D3296BDEE49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074018" y="4993887"/>
                  <a:ext cx="144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FEF206C-7FB7-EBE1-0308-ABBE46914121}"/>
                    </a:ext>
                  </a:extLst>
                </p14:cNvPr>
                <p14:cNvContentPartPr/>
                <p14:nvPr/>
              </p14:nvContentPartPr>
              <p14:xfrm>
                <a:off x="6276338" y="4966887"/>
                <a:ext cx="113040" cy="168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FEF206C-7FB7-EBE1-0308-ABBE4691412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267698" y="4957887"/>
                  <a:ext cx="130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F412DF4-40B8-0D68-493B-847EBEC22414}"/>
                    </a:ext>
                  </a:extLst>
                </p14:cNvPr>
                <p14:cNvContentPartPr/>
                <p14:nvPr/>
              </p14:nvContentPartPr>
              <p14:xfrm>
                <a:off x="6315578" y="4925127"/>
                <a:ext cx="131040" cy="252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F412DF4-40B8-0D68-493B-847EBEC2241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306578" y="4916127"/>
                  <a:ext cx="148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DF55BAA-B6D2-B6BD-22BA-68599E637A09}"/>
                    </a:ext>
                  </a:extLst>
                </p14:cNvPr>
                <p14:cNvContentPartPr/>
                <p14:nvPr/>
              </p14:nvContentPartPr>
              <p14:xfrm>
                <a:off x="6610058" y="5007927"/>
                <a:ext cx="104040" cy="147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DF55BAA-B6D2-B6BD-22BA-68599E637A0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601418" y="4999287"/>
                  <a:ext cx="12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C6C3AC9-6D8D-AF13-EF9F-36B7F1BF53E4}"/>
                    </a:ext>
                  </a:extLst>
                </p14:cNvPr>
                <p14:cNvContentPartPr/>
                <p14:nvPr/>
              </p14:nvContentPartPr>
              <p14:xfrm>
                <a:off x="6682058" y="4915767"/>
                <a:ext cx="15480" cy="1965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C6C3AC9-6D8D-AF13-EF9F-36B7F1BF53E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673058" y="4906767"/>
                  <a:ext cx="33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BA06EC9-A8A7-EE26-EA5B-574FE6C02883}"/>
                    </a:ext>
                  </a:extLst>
                </p14:cNvPr>
                <p14:cNvContentPartPr/>
                <p14:nvPr/>
              </p14:nvContentPartPr>
              <p14:xfrm>
                <a:off x="6822818" y="4909287"/>
                <a:ext cx="122040" cy="1803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BA06EC9-A8A7-EE26-EA5B-574FE6C0288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813818" y="4900287"/>
                  <a:ext cx="139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05918D3-C0BF-67CB-EFB4-0AEB6CD3980D}"/>
                    </a:ext>
                  </a:extLst>
                </p14:cNvPr>
                <p14:cNvContentPartPr/>
                <p14:nvPr/>
              </p14:nvContentPartPr>
              <p14:xfrm>
                <a:off x="7036658" y="4942407"/>
                <a:ext cx="85320" cy="874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05918D3-C0BF-67CB-EFB4-0AEB6CD3980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027658" y="4933767"/>
                  <a:ext cx="102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F81DADA-952A-CBC0-8689-BC03B523CDC0}"/>
                    </a:ext>
                  </a:extLst>
                </p14:cNvPr>
                <p14:cNvContentPartPr/>
                <p14:nvPr/>
              </p14:nvContentPartPr>
              <p14:xfrm>
                <a:off x="7163378" y="4937367"/>
                <a:ext cx="307440" cy="125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F81DADA-952A-CBC0-8689-BC03B523CDC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154378" y="4928727"/>
                  <a:ext cx="325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5AA8BC0-A82A-31A2-32F1-1DA4F4540833}"/>
                    </a:ext>
                  </a:extLst>
                </p14:cNvPr>
                <p14:cNvContentPartPr/>
                <p14:nvPr/>
              </p14:nvContentPartPr>
              <p14:xfrm>
                <a:off x="7390178" y="4848087"/>
                <a:ext cx="9720" cy="100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5AA8BC0-A82A-31A2-32F1-1DA4F454083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381538" y="4839447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DA1D7CA-69E5-E3A6-825A-E83973DCE7DF}"/>
                    </a:ext>
                  </a:extLst>
                </p14:cNvPr>
                <p14:cNvContentPartPr/>
                <p14:nvPr/>
              </p14:nvContentPartPr>
              <p14:xfrm>
                <a:off x="6982298" y="5322207"/>
                <a:ext cx="829080" cy="536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DA1D7CA-69E5-E3A6-825A-E83973DCE7D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973298" y="5313567"/>
                  <a:ext cx="846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7D963E0-D42C-F954-E348-AF60698737CE}"/>
                    </a:ext>
                  </a:extLst>
                </p14:cNvPr>
                <p14:cNvContentPartPr/>
                <p14:nvPr/>
              </p14:nvContentPartPr>
              <p14:xfrm>
                <a:off x="2908538" y="5415087"/>
                <a:ext cx="3141720" cy="2203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7D963E0-D42C-F954-E348-AF60698737C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899538" y="5406447"/>
                  <a:ext cx="3159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3386F24-7F05-608F-9F9F-9583270B7CB8}"/>
                    </a:ext>
                  </a:extLst>
                </p14:cNvPr>
                <p14:cNvContentPartPr/>
                <p14:nvPr/>
              </p14:nvContentPartPr>
              <p14:xfrm>
                <a:off x="2951738" y="5761407"/>
                <a:ext cx="15480" cy="1846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3386F24-7F05-608F-9F9F-9583270B7CB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943098" y="5752407"/>
                  <a:ext cx="33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1F4EA09-6836-4B90-4DFB-31BF956FEEFC}"/>
                    </a:ext>
                  </a:extLst>
                </p14:cNvPr>
                <p14:cNvContentPartPr/>
                <p14:nvPr/>
              </p14:nvContentPartPr>
              <p14:xfrm>
                <a:off x="3065498" y="5749527"/>
                <a:ext cx="76680" cy="1746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1F4EA09-6836-4B90-4DFB-31BF956FEEF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056858" y="5740887"/>
                  <a:ext cx="94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0D09D9E-5EA3-7C24-B038-71BB15793A19}"/>
                    </a:ext>
                  </a:extLst>
                </p14:cNvPr>
                <p14:cNvContentPartPr/>
                <p14:nvPr/>
              </p14:nvContentPartPr>
              <p14:xfrm>
                <a:off x="3292298" y="5787687"/>
                <a:ext cx="124560" cy="622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0D09D9E-5EA3-7C24-B038-71BB15793A1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283658" y="5779047"/>
                  <a:ext cx="142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EF55198-5F2E-329B-641D-4E6A61581AB0}"/>
                    </a:ext>
                  </a:extLst>
                </p14:cNvPr>
                <p14:cNvContentPartPr/>
                <p14:nvPr/>
              </p14:nvContentPartPr>
              <p14:xfrm>
                <a:off x="3554378" y="5730087"/>
                <a:ext cx="61200" cy="1404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EF55198-5F2E-329B-641D-4E6A61581AB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545738" y="5721087"/>
                  <a:ext cx="78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6F0AD6E-1935-C91C-7365-9A07CC64D187}"/>
                    </a:ext>
                  </a:extLst>
                </p14:cNvPr>
                <p14:cNvContentPartPr/>
                <p14:nvPr/>
              </p14:nvContentPartPr>
              <p14:xfrm>
                <a:off x="3701258" y="5678607"/>
                <a:ext cx="127800" cy="1623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6F0AD6E-1935-C91C-7365-9A07CC64D18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692618" y="5669607"/>
                  <a:ext cx="145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4FC8937-67A1-C9AA-CE26-217F1307CFBB}"/>
                    </a:ext>
                  </a:extLst>
                </p14:cNvPr>
                <p14:cNvContentPartPr/>
                <p14:nvPr/>
              </p14:nvContentPartPr>
              <p14:xfrm>
                <a:off x="2776418" y="5661687"/>
                <a:ext cx="83160" cy="957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4FC8937-67A1-C9AA-CE26-217F1307CFB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767778" y="5652687"/>
                  <a:ext cx="100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4DA5513-F7A9-BC2C-CE69-DCD2336F4E88}"/>
                    </a:ext>
                  </a:extLst>
                </p14:cNvPr>
                <p14:cNvContentPartPr/>
                <p14:nvPr/>
              </p14:nvContentPartPr>
              <p14:xfrm>
                <a:off x="4041818" y="5564847"/>
                <a:ext cx="127080" cy="1202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4DA5513-F7A9-BC2C-CE69-DCD2336F4E8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033178" y="5555847"/>
                  <a:ext cx="144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6F3468F-E698-F8BE-C6A6-47445A8E6DB3}"/>
                    </a:ext>
                  </a:extLst>
                </p14:cNvPr>
                <p14:cNvContentPartPr/>
                <p14:nvPr/>
              </p14:nvContentPartPr>
              <p14:xfrm>
                <a:off x="2472938" y="5793087"/>
                <a:ext cx="156600" cy="1890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6F3468F-E698-F8BE-C6A6-47445A8E6DB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464298" y="5784447"/>
                  <a:ext cx="174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EAA2BB7-6B64-7511-E87A-7D9CE03B5EB2}"/>
                    </a:ext>
                  </a:extLst>
                </p14:cNvPr>
                <p14:cNvContentPartPr/>
                <p14:nvPr/>
              </p14:nvContentPartPr>
              <p14:xfrm>
                <a:off x="2617658" y="5694807"/>
                <a:ext cx="90720" cy="4456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EAA2BB7-6B64-7511-E87A-7D9CE03B5EB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608658" y="5686167"/>
                  <a:ext cx="1083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2BE3167-B955-8E14-6E69-D1BF2998E576}"/>
                    </a:ext>
                  </a:extLst>
                </p14:cNvPr>
                <p14:cNvContentPartPr/>
                <p14:nvPr/>
              </p14:nvContentPartPr>
              <p14:xfrm>
                <a:off x="4498658" y="5608407"/>
                <a:ext cx="117360" cy="2066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2BE3167-B955-8E14-6E69-D1BF2998E576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489658" y="5599767"/>
                  <a:ext cx="135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0ACC22C-CC7B-3EBF-3494-ABA18657CF28}"/>
                    </a:ext>
                  </a:extLst>
                </p14:cNvPr>
                <p14:cNvContentPartPr/>
                <p14:nvPr/>
              </p14:nvContentPartPr>
              <p14:xfrm>
                <a:off x="4696658" y="5659527"/>
                <a:ext cx="120240" cy="1101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0ACC22C-CC7B-3EBF-3494-ABA18657CF2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687658" y="5650527"/>
                  <a:ext cx="137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08875EE-9C16-763F-AA97-A14E8D9621F0}"/>
                    </a:ext>
                  </a:extLst>
                </p14:cNvPr>
                <p14:cNvContentPartPr/>
                <p14:nvPr/>
              </p14:nvContentPartPr>
              <p14:xfrm>
                <a:off x="4988978" y="5709927"/>
                <a:ext cx="172800" cy="255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08875EE-9C16-763F-AA97-A14E8D9621F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979978" y="5700927"/>
                  <a:ext cx="190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40C57B53-998F-FB53-5C5C-4AFCB02BBFDA}"/>
                    </a:ext>
                  </a:extLst>
                </p14:cNvPr>
                <p14:cNvContentPartPr/>
                <p14:nvPr/>
              </p14:nvContentPartPr>
              <p14:xfrm>
                <a:off x="5190938" y="5624247"/>
                <a:ext cx="139680" cy="174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40C57B53-998F-FB53-5C5C-4AFCB02BBFD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181938" y="5615247"/>
                  <a:ext cx="157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123BCF6-5025-B63D-98A3-A56844BF5E65}"/>
                    </a:ext>
                  </a:extLst>
                </p14:cNvPr>
                <p14:cNvContentPartPr/>
                <p14:nvPr/>
              </p14:nvContentPartPr>
              <p14:xfrm>
                <a:off x="5363738" y="5636127"/>
                <a:ext cx="117720" cy="1008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123BCF6-5025-B63D-98A3-A56844BF5E6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355098" y="5627127"/>
                  <a:ext cx="135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E224F06-3C92-C3EF-37E0-71961E07E9DA}"/>
                    </a:ext>
                  </a:extLst>
                </p14:cNvPr>
                <p14:cNvContentPartPr/>
                <p14:nvPr/>
              </p14:nvContentPartPr>
              <p14:xfrm>
                <a:off x="5540138" y="5571687"/>
                <a:ext cx="225720" cy="1713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E224F06-3C92-C3EF-37E0-71961E07E9DA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531498" y="5562687"/>
                  <a:ext cx="243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EF950EFE-A26F-261E-B3AA-034143B343B5}"/>
                    </a:ext>
                  </a:extLst>
                </p14:cNvPr>
                <p14:cNvContentPartPr/>
                <p14:nvPr/>
              </p14:nvContentPartPr>
              <p14:xfrm>
                <a:off x="5976098" y="5614887"/>
                <a:ext cx="191880" cy="291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EF950EFE-A26F-261E-B3AA-034143B343B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967098" y="5605887"/>
                  <a:ext cx="20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B45EC28-2788-CCBA-0D08-DA90BF3E93F2}"/>
                    </a:ext>
                  </a:extLst>
                </p14:cNvPr>
                <p14:cNvContentPartPr/>
                <p14:nvPr/>
              </p14:nvContentPartPr>
              <p14:xfrm>
                <a:off x="6013538" y="5668887"/>
                <a:ext cx="164880" cy="208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B45EC28-2788-CCBA-0D08-DA90BF3E93F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004898" y="5660247"/>
                  <a:ext cx="182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6C01D48-C986-657A-4081-63195AF0D4D8}"/>
                    </a:ext>
                  </a:extLst>
                </p14:cNvPr>
                <p14:cNvContentPartPr/>
                <p14:nvPr/>
              </p14:nvContentPartPr>
              <p14:xfrm>
                <a:off x="6256898" y="5545767"/>
                <a:ext cx="302400" cy="1400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6C01D48-C986-657A-4081-63195AF0D4D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247898" y="5536767"/>
                  <a:ext cx="32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DABC460-F32E-357F-54C8-D53584A1E389}"/>
                    </a:ext>
                  </a:extLst>
                </p14:cNvPr>
                <p14:cNvContentPartPr/>
                <p14:nvPr/>
              </p14:nvContentPartPr>
              <p14:xfrm>
                <a:off x="6443018" y="5500407"/>
                <a:ext cx="176760" cy="75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DABC460-F32E-357F-54C8-D53584A1E38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434018" y="5491407"/>
                  <a:ext cx="194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05BB3244-1837-C712-5ADB-0B64FD980B9F}"/>
                    </a:ext>
                  </a:extLst>
                </p14:cNvPr>
                <p14:cNvContentPartPr/>
                <p14:nvPr/>
              </p14:nvContentPartPr>
              <p14:xfrm>
                <a:off x="6739298" y="5515887"/>
                <a:ext cx="151920" cy="1036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05BB3244-1837-C712-5ADB-0B64FD980B9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730298" y="5506887"/>
                  <a:ext cx="169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78E82ADB-B79A-6DF5-5617-CC3F4F43F1A3}"/>
                    </a:ext>
                  </a:extLst>
                </p14:cNvPr>
                <p14:cNvContentPartPr/>
                <p14:nvPr/>
              </p14:nvContentPartPr>
              <p14:xfrm>
                <a:off x="7034858" y="5457207"/>
                <a:ext cx="126720" cy="1386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78E82ADB-B79A-6DF5-5617-CC3F4F43F1A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025858" y="5448207"/>
                  <a:ext cx="144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EF7EF7B-70A8-14B2-7FF6-9B9969B723EC}"/>
                    </a:ext>
                  </a:extLst>
                </p14:cNvPr>
                <p14:cNvContentPartPr/>
                <p14:nvPr/>
              </p14:nvContentPartPr>
              <p14:xfrm>
                <a:off x="7225298" y="5436327"/>
                <a:ext cx="276120" cy="1306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EF7EF7B-70A8-14B2-7FF6-9B9969B723E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216658" y="5427687"/>
                  <a:ext cx="293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4EAE30B-06B3-044A-C189-AE51ABE709C5}"/>
                    </a:ext>
                  </a:extLst>
                </p14:cNvPr>
                <p14:cNvContentPartPr/>
                <p14:nvPr/>
              </p14:nvContentPartPr>
              <p14:xfrm>
                <a:off x="7571618" y="5319327"/>
                <a:ext cx="72000" cy="2109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4EAE30B-06B3-044A-C189-AE51ABE709C5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562618" y="5310327"/>
                  <a:ext cx="89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4D22BED-8307-074F-9DB8-9D052D9FDFB0}"/>
                    </a:ext>
                  </a:extLst>
                </p14:cNvPr>
                <p14:cNvContentPartPr/>
                <p14:nvPr/>
              </p14:nvContentPartPr>
              <p14:xfrm>
                <a:off x="5142338" y="5999727"/>
                <a:ext cx="137520" cy="1447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4D22BED-8307-074F-9DB8-9D052D9FDFB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133338" y="5990727"/>
                  <a:ext cx="155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2B51658-12D7-DFEE-ED76-6F10EFB65F73}"/>
                    </a:ext>
                  </a:extLst>
                </p14:cNvPr>
                <p14:cNvContentPartPr/>
                <p14:nvPr/>
              </p14:nvContentPartPr>
              <p14:xfrm>
                <a:off x="5370938" y="5946087"/>
                <a:ext cx="105480" cy="1814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2B51658-12D7-DFEE-ED76-6F10EFB65F7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361938" y="5937447"/>
                  <a:ext cx="123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5B8BB56F-7057-710C-AA07-3EBAC802E510}"/>
                    </a:ext>
                  </a:extLst>
                </p14:cNvPr>
                <p14:cNvContentPartPr/>
                <p14:nvPr/>
              </p14:nvContentPartPr>
              <p14:xfrm>
                <a:off x="5379938" y="5951847"/>
                <a:ext cx="133920" cy="1944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5B8BB56F-7057-710C-AA07-3EBAC802E51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371298" y="5942847"/>
                  <a:ext cx="151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F164743-BF4E-E7AE-BC8C-331EC91A5BA0}"/>
                    </a:ext>
                  </a:extLst>
                </p14:cNvPr>
                <p14:cNvContentPartPr/>
                <p14:nvPr/>
              </p14:nvContentPartPr>
              <p14:xfrm>
                <a:off x="5921378" y="5967327"/>
                <a:ext cx="232560" cy="540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F164743-BF4E-E7AE-BC8C-331EC91A5BA0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912378" y="5958327"/>
                  <a:ext cx="250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A5C2FEA-8D6D-2CEB-7446-AA8756BFB038}"/>
                    </a:ext>
                  </a:extLst>
                </p14:cNvPr>
                <p14:cNvContentPartPr/>
                <p14:nvPr/>
              </p14:nvContentPartPr>
              <p14:xfrm>
                <a:off x="6385418" y="5850687"/>
                <a:ext cx="70920" cy="191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A5C2FEA-8D6D-2CEB-7446-AA8756BFB03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376418" y="5842047"/>
                  <a:ext cx="88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E7068F8F-E7D5-E518-8F45-1094A93EECCB}"/>
                    </a:ext>
                  </a:extLst>
                </p14:cNvPr>
                <p14:cNvContentPartPr/>
                <p14:nvPr/>
              </p14:nvContentPartPr>
              <p14:xfrm>
                <a:off x="6391538" y="5840247"/>
                <a:ext cx="122760" cy="39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E7068F8F-E7D5-E518-8F45-1094A93EECC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382538" y="5831607"/>
                  <a:ext cx="140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8B85B37-D1B6-3AFD-FE14-A853228EE315}"/>
                    </a:ext>
                  </a:extLst>
                </p14:cNvPr>
                <p14:cNvContentPartPr/>
                <p14:nvPr/>
              </p14:nvContentPartPr>
              <p14:xfrm>
                <a:off x="6672338" y="5854647"/>
                <a:ext cx="279360" cy="1400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8B85B37-D1B6-3AFD-FE14-A853228EE31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663338" y="5846007"/>
                  <a:ext cx="297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B842F49A-FFD3-FD42-7A5F-9666A9C8A425}"/>
                    </a:ext>
                  </a:extLst>
                </p14:cNvPr>
                <p14:cNvContentPartPr/>
                <p14:nvPr/>
              </p14:nvContentPartPr>
              <p14:xfrm>
                <a:off x="7065098" y="5831967"/>
                <a:ext cx="87120" cy="1224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B842F49A-FFD3-FD42-7A5F-9666A9C8A42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056458" y="5823327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7B272FD-3EB0-A68C-D581-E6DB03515B6E}"/>
                    </a:ext>
                  </a:extLst>
                </p14:cNvPr>
                <p14:cNvContentPartPr/>
                <p14:nvPr/>
              </p14:nvContentPartPr>
              <p14:xfrm>
                <a:off x="7064378" y="5738727"/>
                <a:ext cx="13320" cy="720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7B272FD-3EB0-A68C-D581-E6DB03515B6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055378" y="5729727"/>
                  <a:ext cx="3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22E13765-73FB-3567-D70E-59FAB09A3B5E}"/>
                    </a:ext>
                  </a:extLst>
                </p14:cNvPr>
                <p14:cNvContentPartPr/>
                <p14:nvPr/>
              </p14:nvContentPartPr>
              <p14:xfrm>
                <a:off x="7430138" y="5810007"/>
                <a:ext cx="172800" cy="1224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22E13765-73FB-3567-D70E-59FAB09A3B5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421138" y="5801007"/>
                  <a:ext cx="19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27597EE-086A-B303-5E63-470077878BD6}"/>
                    </a:ext>
                  </a:extLst>
                </p14:cNvPr>
                <p14:cNvContentPartPr/>
                <p14:nvPr/>
              </p14:nvContentPartPr>
              <p14:xfrm>
                <a:off x="7468658" y="5835567"/>
                <a:ext cx="147960" cy="172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27597EE-086A-B303-5E63-470077878BD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460018" y="5826927"/>
                  <a:ext cx="165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880471F-9596-249E-B6E6-58A423CFBE85}"/>
                    </a:ext>
                  </a:extLst>
                </p14:cNvPr>
                <p14:cNvContentPartPr/>
                <p14:nvPr/>
              </p14:nvContentPartPr>
              <p14:xfrm>
                <a:off x="7607618" y="5734407"/>
                <a:ext cx="153360" cy="2584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880471F-9596-249E-B6E6-58A423CFBE8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598618" y="5725767"/>
                  <a:ext cx="171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7DB5419C-DC42-3811-47A4-053641212268}"/>
                    </a:ext>
                  </a:extLst>
                </p14:cNvPr>
                <p14:cNvContentPartPr/>
                <p14:nvPr/>
              </p14:nvContentPartPr>
              <p14:xfrm>
                <a:off x="8304218" y="5216007"/>
                <a:ext cx="158400" cy="2120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7DB5419C-DC42-3811-47A4-053641212268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295218" y="5207367"/>
                  <a:ext cx="176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7746CDF-D596-D717-296E-E1C7175A470E}"/>
                    </a:ext>
                  </a:extLst>
                </p14:cNvPr>
                <p14:cNvContentPartPr/>
                <p14:nvPr/>
              </p14:nvContentPartPr>
              <p14:xfrm>
                <a:off x="7969058" y="4767087"/>
                <a:ext cx="104400" cy="18684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7746CDF-D596-D717-296E-E1C7175A470E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960058" y="4758087"/>
                  <a:ext cx="122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6DFA949C-93B7-BEF2-2EC6-0EB635C4F3B0}"/>
                    </a:ext>
                  </a:extLst>
                </p14:cNvPr>
                <p14:cNvContentPartPr/>
                <p14:nvPr/>
              </p14:nvContentPartPr>
              <p14:xfrm>
                <a:off x="8021258" y="4690047"/>
                <a:ext cx="234000" cy="1944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6DFA949C-93B7-BEF2-2EC6-0EB635C4F3B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012618" y="4681407"/>
                  <a:ext cx="251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9984A6C-09EA-FB8E-E810-988D9E75B6D4}"/>
                    </a:ext>
                  </a:extLst>
                </p14:cNvPr>
                <p14:cNvContentPartPr/>
                <p14:nvPr/>
              </p14:nvContentPartPr>
              <p14:xfrm>
                <a:off x="7891298" y="4658367"/>
                <a:ext cx="644400" cy="4528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9984A6C-09EA-FB8E-E810-988D9E75B6D4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882658" y="4649367"/>
                  <a:ext cx="6620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C58BF44-A2E5-79DA-3B32-E15640D81B1E}"/>
                    </a:ext>
                  </a:extLst>
                </p14:cNvPr>
                <p14:cNvContentPartPr/>
                <p14:nvPr/>
              </p14:nvContentPartPr>
              <p14:xfrm>
                <a:off x="8024138" y="5057607"/>
                <a:ext cx="150120" cy="1904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C58BF44-A2E5-79DA-3B32-E15640D81B1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015138" y="5048607"/>
                  <a:ext cx="167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558605B6-D269-939D-E9EA-3115ECBEEDA8}"/>
                    </a:ext>
                  </a:extLst>
                </p14:cNvPr>
                <p14:cNvContentPartPr/>
                <p14:nvPr/>
              </p14:nvContentPartPr>
              <p14:xfrm>
                <a:off x="8202698" y="5036367"/>
                <a:ext cx="63000" cy="619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558605B6-D269-939D-E9EA-3115ECBEEDA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193698" y="5027727"/>
                  <a:ext cx="80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1E94B06-E6E2-16F9-A026-3739E1CFCF6F}"/>
                    </a:ext>
                  </a:extLst>
                </p14:cNvPr>
                <p14:cNvContentPartPr/>
                <p14:nvPr/>
              </p14:nvContentPartPr>
              <p14:xfrm>
                <a:off x="8274698" y="4871487"/>
                <a:ext cx="215280" cy="2095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1E94B06-E6E2-16F9-A026-3739E1CFCF6F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265698" y="4862487"/>
                  <a:ext cx="232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8772F92-E9E7-1508-3F80-02EEC6110E30}"/>
                    </a:ext>
                  </a:extLst>
                </p14:cNvPr>
                <p14:cNvContentPartPr/>
                <p14:nvPr/>
              </p14:nvContentPartPr>
              <p14:xfrm>
                <a:off x="8054018" y="4443807"/>
                <a:ext cx="100080" cy="1227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8772F92-E9E7-1508-3F80-02EEC6110E3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045018" y="4434807"/>
                  <a:ext cx="117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A9944AD-9482-66F9-09E9-33454754AB0F}"/>
                    </a:ext>
                  </a:extLst>
                </p14:cNvPr>
                <p14:cNvContentPartPr/>
                <p14:nvPr/>
              </p14:nvContentPartPr>
              <p14:xfrm>
                <a:off x="8432018" y="3831022"/>
                <a:ext cx="118080" cy="1483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A9944AD-9482-66F9-09E9-33454754AB0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423378" y="3822382"/>
                  <a:ext cx="135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B70A7BB-19D4-9980-6E9A-39B04EA2537F}"/>
                    </a:ext>
                  </a:extLst>
                </p14:cNvPr>
                <p14:cNvContentPartPr/>
                <p14:nvPr/>
              </p14:nvContentPartPr>
              <p14:xfrm>
                <a:off x="8439218" y="3888262"/>
                <a:ext cx="303840" cy="79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B70A7BB-19D4-9980-6E9A-39B04EA2537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430578" y="3879622"/>
                  <a:ext cx="321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CD94896-637E-D4E0-42B0-87B38F9387BA}"/>
                    </a:ext>
                  </a:extLst>
                </p14:cNvPr>
                <p14:cNvContentPartPr/>
                <p14:nvPr/>
              </p14:nvContentPartPr>
              <p14:xfrm>
                <a:off x="8740178" y="3830662"/>
                <a:ext cx="405000" cy="180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CD94896-637E-D4E0-42B0-87B38F9387B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731178" y="3821662"/>
                  <a:ext cx="422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E2E3C70-0845-C667-CD3F-534C510769B5}"/>
                    </a:ext>
                  </a:extLst>
                </p14:cNvPr>
                <p14:cNvContentPartPr/>
                <p14:nvPr/>
              </p14:nvContentPartPr>
              <p14:xfrm>
                <a:off x="7677098" y="3909862"/>
                <a:ext cx="232920" cy="705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E2E3C70-0845-C667-CD3F-534C510769B5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668458" y="3901222"/>
                  <a:ext cx="250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E51B573-0EE3-2D3B-7C84-127D830F4E9A}"/>
                    </a:ext>
                  </a:extLst>
                </p14:cNvPr>
                <p14:cNvContentPartPr/>
                <p14:nvPr/>
              </p14:nvContentPartPr>
              <p14:xfrm>
                <a:off x="7931978" y="3813022"/>
                <a:ext cx="118440" cy="199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E51B573-0EE3-2D3B-7C84-127D830F4E9A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923338" y="3804022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930F9F5-4AFC-D78E-BA7B-A3579B64DAAB}"/>
                    </a:ext>
                  </a:extLst>
                </p14:cNvPr>
                <p14:cNvContentPartPr/>
                <p14:nvPr/>
              </p14:nvContentPartPr>
              <p14:xfrm>
                <a:off x="7915778" y="4085247"/>
                <a:ext cx="122760" cy="1292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930F9F5-4AFC-D78E-BA7B-A3579B64DAAB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906778" y="4076247"/>
                  <a:ext cx="140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A673903-F96A-8D44-5626-958ECE0F0F50}"/>
                    </a:ext>
                  </a:extLst>
                </p14:cNvPr>
                <p14:cNvContentPartPr/>
                <p14:nvPr/>
              </p14:nvContentPartPr>
              <p14:xfrm>
                <a:off x="8063018" y="4002807"/>
                <a:ext cx="81000" cy="1688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A673903-F96A-8D44-5626-958ECE0F0F50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054378" y="3994167"/>
                  <a:ext cx="98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19FDD6FE-FFA4-51B1-E51E-EFD1D2DF9566}"/>
                    </a:ext>
                  </a:extLst>
                </p14:cNvPr>
                <p14:cNvContentPartPr/>
                <p14:nvPr/>
              </p14:nvContentPartPr>
              <p14:xfrm>
                <a:off x="7904258" y="3972207"/>
                <a:ext cx="401760" cy="3945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19FDD6FE-FFA4-51B1-E51E-EFD1D2DF956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895618" y="3963207"/>
                  <a:ext cx="4194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FC12F02-C258-E7F7-CEFE-377677D0FC48}"/>
                    </a:ext>
                  </a:extLst>
                </p14:cNvPr>
                <p14:cNvContentPartPr/>
                <p14:nvPr/>
              </p14:nvContentPartPr>
              <p14:xfrm>
                <a:off x="8045018" y="4318167"/>
                <a:ext cx="77400" cy="1004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FC12F02-C258-E7F7-CEFE-377677D0FC4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036378" y="4309167"/>
                  <a:ext cx="95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8662EC7-1EF4-DFB5-3C1E-3F885F624E58}"/>
                    </a:ext>
                  </a:extLst>
                </p14:cNvPr>
                <p14:cNvContentPartPr/>
                <p14:nvPr/>
              </p14:nvContentPartPr>
              <p14:xfrm>
                <a:off x="8059418" y="4237887"/>
                <a:ext cx="72720" cy="694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8662EC7-1EF4-DFB5-3C1E-3F885F624E58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050778" y="4228887"/>
                  <a:ext cx="90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70D04BA2-027C-4877-E98A-55E4B236ADFC}"/>
                    </a:ext>
                  </a:extLst>
                </p14:cNvPr>
                <p14:cNvContentPartPr/>
                <p14:nvPr/>
              </p14:nvContentPartPr>
              <p14:xfrm>
                <a:off x="8167418" y="4161567"/>
                <a:ext cx="226800" cy="1807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70D04BA2-027C-4877-E98A-55E4B236ADFC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158778" y="4152567"/>
                  <a:ext cx="244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C3C35B3-D321-24D9-40A3-5EF01D3EB702}"/>
                    </a:ext>
                  </a:extLst>
                </p14:cNvPr>
                <p14:cNvContentPartPr/>
                <p14:nvPr/>
              </p14:nvContentPartPr>
              <p14:xfrm>
                <a:off x="7997138" y="5780487"/>
                <a:ext cx="34920" cy="1029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C3C35B3-D321-24D9-40A3-5EF01D3EB70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988138" y="5771487"/>
                  <a:ext cx="52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DEBA94F9-7234-78C5-A82D-D69AD40BEB60}"/>
                    </a:ext>
                  </a:extLst>
                </p14:cNvPr>
                <p14:cNvContentPartPr/>
                <p14:nvPr/>
              </p14:nvContentPartPr>
              <p14:xfrm>
                <a:off x="8020538" y="5595807"/>
                <a:ext cx="232920" cy="2066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DEBA94F9-7234-78C5-A82D-D69AD40BEB60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011538" y="5586807"/>
                  <a:ext cx="250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569E61D-E4BE-61A5-8DEA-36E9CE62DEE0}"/>
                    </a:ext>
                  </a:extLst>
                </p14:cNvPr>
                <p14:cNvContentPartPr/>
                <p14:nvPr/>
              </p14:nvContentPartPr>
              <p14:xfrm>
                <a:off x="8160218" y="5861487"/>
                <a:ext cx="106200" cy="97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569E61D-E4BE-61A5-8DEA-36E9CE62DEE0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151218" y="5852847"/>
                  <a:ext cx="123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8C59A7E-7A8D-B698-8BEB-1B20B958208C}"/>
                    </a:ext>
                  </a:extLst>
                </p14:cNvPr>
                <p14:cNvContentPartPr/>
                <p14:nvPr/>
              </p14:nvContentPartPr>
              <p14:xfrm>
                <a:off x="8337338" y="5615967"/>
                <a:ext cx="164520" cy="2509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8C59A7E-7A8D-B698-8BEB-1B20B958208C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328338" y="5606967"/>
                  <a:ext cx="182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4184221-EC0A-7B53-57AF-06C881A0F967}"/>
                    </a:ext>
                  </a:extLst>
                </p14:cNvPr>
                <p14:cNvContentPartPr/>
                <p14:nvPr/>
              </p14:nvContentPartPr>
              <p14:xfrm>
                <a:off x="8542178" y="5801007"/>
                <a:ext cx="4320" cy="144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4184221-EC0A-7B53-57AF-06C881A0F96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533178" y="5792367"/>
                  <a:ext cx="2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D1A4C90-C250-1441-E6E2-6057DCE9E6CC}"/>
                    </a:ext>
                  </a:extLst>
                </p14:cNvPr>
                <p14:cNvContentPartPr/>
                <p14:nvPr/>
              </p14:nvContentPartPr>
              <p14:xfrm>
                <a:off x="8503298" y="5577087"/>
                <a:ext cx="165600" cy="3294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D1A4C90-C250-1441-E6E2-6057DCE9E6CC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494658" y="5568447"/>
                  <a:ext cx="183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21E4AA9-469A-8FF3-4738-BFED7B106D73}"/>
                    </a:ext>
                  </a:extLst>
                </p14:cNvPr>
                <p14:cNvContentPartPr/>
                <p14:nvPr/>
              </p14:nvContentPartPr>
              <p14:xfrm>
                <a:off x="8461178" y="5633967"/>
                <a:ext cx="194040" cy="27108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21E4AA9-469A-8FF3-4738-BFED7B106D7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452178" y="5624967"/>
                  <a:ext cx="211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242C063-9B42-715D-59CC-6B61CD0BE378}"/>
                    </a:ext>
                  </a:extLst>
                </p14:cNvPr>
                <p14:cNvContentPartPr/>
                <p14:nvPr/>
              </p14:nvContentPartPr>
              <p14:xfrm>
                <a:off x="8115938" y="5576727"/>
                <a:ext cx="113400" cy="11376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242C063-9B42-715D-59CC-6B61CD0BE37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107298" y="5568087"/>
                  <a:ext cx="131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BF9B835-38BD-281B-2B01-0CC95DB6296B}"/>
                    </a:ext>
                  </a:extLst>
                </p14:cNvPr>
                <p14:cNvContentPartPr/>
                <p14:nvPr/>
              </p14:nvContentPartPr>
              <p14:xfrm>
                <a:off x="3354218" y="6435687"/>
                <a:ext cx="138600" cy="853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BF9B835-38BD-281B-2B01-0CC95DB6296B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345578" y="6427047"/>
                  <a:ext cx="156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AE02FC9-F368-11C1-B00D-E8441DACCC31}"/>
                    </a:ext>
                  </a:extLst>
                </p14:cNvPr>
                <p14:cNvContentPartPr/>
                <p14:nvPr/>
              </p14:nvContentPartPr>
              <p14:xfrm>
                <a:off x="3468338" y="6468807"/>
                <a:ext cx="49320" cy="1778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AE02FC9-F368-11C1-B00D-E8441DACCC31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459698" y="6459807"/>
                  <a:ext cx="66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E6ED589-CFB9-D5D7-EDA6-83573F4B1901}"/>
                    </a:ext>
                  </a:extLst>
                </p14:cNvPr>
                <p14:cNvContentPartPr/>
                <p14:nvPr/>
              </p14:nvContentPartPr>
              <p14:xfrm>
                <a:off x="3609098" y="6327327"/>
                <a:ext cx="156600" cy="1418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E6ED589-CFB9-D5D7-EDA6-83573F4B190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600098" y="6318327"/>
                  <a:ext cx="174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6D1495F-B802-FF2D-9BEC-032B76DDE054}"/>
                    </a:ext>
                  </a:extLst>
                </p14:cNvPr>
                <p14:cNvContentPartPr/>
                <p14:nvPr/>
              </p14:nvContentPartPr>
              <p14:xfrm>
                <a:off x="3880178" y="6496527"/>
                <a:ext cx="126720" cy="122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6D1495F-B802-FF2D-9BEC-032B76DDE05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871178" y="6487887"/>
                  <a:ext cx="144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C2E36905-CD2F-BEBA-19DD-1947DBE27974}"/>
                    </a:ext>
                  </a:extLst>
                </p14:cNvPr>
                <p14:cNvContentPartPr/>
                <p14:nvPr/>
              </p14:nvContentPartPr>
              <p14:xfrm>
                <a:off x="3887378" y="6537567"/>
                <a:ext cx="120600" cy="198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C2E36905-CD2F-BEBA-19DD-1947DBE2797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878378" y="6528567"/>
                  <a:ext cx="138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3EC06A8-A288-BF46-254C-B7098C30B44B}"/>
                    </a:ext>
                  </a:extLst>
                </p14:cNvPr>
                <p14:cNvContentPartPr/>
                <p14:nvPr/>
              </p14:nvContentPartPr>
              <p14:xfrm>
                <a:off x="4187618" y="6351807"/>
                <a:ext cx="119520" cy="25632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3EC06A8-A288-BF46-254C-B7098C30B44B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178978" y="6342807"/>
                  <a:ext cx="137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2E90DC4-D13B-8400-937F-E84F32CC1982}"/>
                    </a:ext>
                  </a:extLst>
                </p14:cNvPr>
                <p14:cNvContentPartPr/>
                <p14:nvPr/>
              </p14:nvContentPartPr>
              <p14:xfrm>
                <a:off x="4395698" y="6427047"/>
                <a:ext cx="77760" cy="1166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2E90DC4-D13B-8400-937F-E84F32CC198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386698" y="6418407"/>
                  <a:ext cx="95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B01D815A-E832-B010-B727-6942D884DB4A}"/>
                    </a:ext>
                  </a:extLst>
                </p14:cNvPr>
                <p14:cNvContentPartPr/>
                <p14:nvPr/>
              </p14:nvContentPartPr>
              <p14:xfrm>
                <a:off x="4636538" y="6478887"/>
                <a:ext cx="112680" cy="115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B01D815A-E832-B010-B727-6942D884DB4A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627898" y="6469887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60FCD68-22BB-4F9D-5772-F10D280EA92C}"/>
                    </a:ext>
                  </a:extLst>
                </p14:cNvPr>
                <p14:cNvContentPartPr/>
                <p14:nvPr/>
              </p14:nvContentPartPr>
              <p14:xfrm>
                <a:off x="4919138" y="6360807"/>
                <a:ext cx="94680" cy="1044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60FCD68-22BB-4F9D-5772-F10D280EA92C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910138" y="6351807"/>
                  <a:ext cx="112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5AE6FF3-3750-39A1-BD32-4AF45E2B485C}"/>
                    </a:ext>
                  </a:extLst>
                </p14:cNvPr>
                <p14:cNvContentPartPr/>
                <p14:nvPr/>
              </p14:nvContentPartPr>
              <p14:xfrm>
                <a:off x="5024618" y="6436767"/>
                <a:ext cx="28800" cy="673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5AE6FF3-3750-39A1-BD32-4AF45E2B485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015618" y="6428127"/>
                  <a:ext cx="46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617899E9-5E5F-526B-64EE-500F53057601}"/>
                    </a:ext>
                  </a:extLst>
                </p14:cNvPr>
                <p14:cNvContentPartPr/>
                <p14:nvPr/>
              </p14:nvContentPartPr>
              <p14:xfrm>
                <a:off x="5103458" y="6375567"/>
                <a:ext cx="204480" cy="1101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617899E9-5E5F-526B-64EE-500F5305760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094458" y="6366567"/>
                  <a:ext cx="222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4C191E0-BEF1-994E-38F7-FEA0A388F9D6}"/>
                    </a:ext>
                  </a:extLst>
                </p14:cNvPr>
                <p14:cNvContentPartPr/>
                <p14:nvPr/>
              </p14:nvContentPartPr>
              <p14:xfrm>
                <a:off x="5444018" y="6419847"/>
                <a:ext cx="7560" cy="756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4C191E0-BEF1-994E-38F7-FEA0A388F9D6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435378" y="6410847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28CCC588-0BFC-2C8D-A9BC-A8DDAD64E49E}"/>
                    </a:ext>
                  </a:extLst>
                </p14:cNvPr>
                <p14:cNvContentPartPr/>
                <p14:nvPr/>
              </p14:nvContentPartPr>
              <p14:xfrm>
                <a:off x="5540138" y="6279807"/>
                <a:ext cx="150840" cy="1310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28CCC588-0BFC-2C8D-A9BC-A8DDAD64E49E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531138" y="6270807"/>
                  <a:ext cx="168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8C2CF16-804F-F78C-654D-443F5B6FECA2}"/>
                    </a:ext>
                  </a:extLst>
                </p14:cNvPr>
                <p14:cNvContentPartPr/>
                <p14:nvPr/>
              </p14:nvContentPartPr>
              <p14:xfrm>
                <a:off x="5590538" y="6257127"/>
                <a:ext cx="278640" cy="1310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8C2CF16-804F-F78C-654D-443F5B6FECA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581898" y="6248487"/>
                  <a:ext cx="296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6675356-D0E7-A561-9909-EE77EEBFE56F}"/>
                    </a:ext>
                  </a:extLst>
                </p14:cNvPr>
                <p14:cNvContentPartPr/>
                <p14:nvPr/>
              </p14:nvContentPartPr>
              <p14:xfrm>
                <a:off x="5393978" y="6455487"/>
                <a:ext cx="546120" cy="651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6675356-D0E7-A561-9909-EE77EEBFE56F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385338" y="6446487"/>
                  <a:ext cx="563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F5B692F-C213-389D-5804-57CD2CECEB88}"/>
                    </a:ext>
                  </a:extLst>
                </p14:cNvPr>
                <p14:cNvContentPartPr/>
                <p14:nvPr/>
              </p14:nvContentPartPr>
              <p14:xfrm>
                <a:off x="5385698" y="6625047"/>
                <a:ext cx="140400" cy="882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F5B692F-C213-389D-5804-57CD2CECEB8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376698" y="6616407"/>
                  <a:ext cx="158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F44904E-734B-EED4-5310-A27B96280258}"/>
                    </a:ext>
                  </a:extLst>
                </p14:cNvPr>
                <p14:cNvContentPartPr/>
                <p14:nvPr/>
              </p14:nvContentPartPr>
              <p14:xfrm>
                <a:off x="5609258" y="6579327"/>
                <a:ext cx="111240" cy="7992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F44904E-734B-EED4-5310-A27B9628025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600618" y="6570327"/>
                  <a:ext cx="128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C78337F5-4FF5-ADF5-F9C9-B204B494A25B}"/>
                    </a:ext>
                  </a:extLst>
                </p14:cNvPr>
                <p14:cNvContentPartPr/>
                <p14:nvPr/>
              </p14:nvContentPartPr>
              <p14:xfrm>
                <a:off x="5732018" y="6538647"/>
                <a:ext cx="89640" cy="1159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C78337F5-4FF5-ADF5-F9C9-B204B494A25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723018" y="6529647"/>
                  <a:ext cx="107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5C54543-C3BC-C365-5A54-3DFE313CDAC6}"/>
                    </a:ext>
                  </a:extLst>
                </p14:cNvPr>
                <p14:cNvContentPartPr/>
                <p14:nvPr/>
              </p14:nvContentPartPr>
              <p14:xfrm>
                <a:off x="5885378" y="6532887"/>
                <a:ext cx="90720" cy="11448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5C54543-C3BC-C365-5A54-3DFE313CDAC6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876378" y="6523887"/>
                  <a:ext cx="108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78C6C09C-20E7-2498-8A28-1E22DE3A0D4D}"/>
                    </a:ext>
                  </a:extLst>
                </p14:cNvPr>
                <p14:cNvContentPartPr/>
                <p14:nvPr/>
              </p14:nvContentPartPr>
              <p14:xfrm>
                <a:off x="5747498" y="6515607"/>
                <a:ext cx="266040" cy="1688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78C6C09C-20E7-2498-8A28-1E22DE3A0D4D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738858" y="6506967"/>
                  <a:ext cx="28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00D5CC2-2EDA-ADB0-B876-AE229C24EC6A}"/>
                    </a:ext>
                  </a:extLst>
                </p14:cNvPr>
                <p14:cNvContentPartPr/>
                <p14:nvPr/>
              </p14:nvContentPartPr>
              <p14:xfrm>
                <a:off x="5102738" y="6332727"/>
                <a:ext cx="261360" cy="1882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00D5CC2-2EDA-ADB0-B876-AE229C24EC6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093738" y="6323727"/>
                  <a:ext cx="279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DFA3913-DD8F-93A1-5221-8E0C711EB56C}"/>
                    </a:ext>
                  </a:extLst>
                </p14:cNvPr>
                <p14:cNvContentPartPr/>
                <p14:nvPr/>
              </p14:nvContentPartPr>
              <p14:xfrm>
                <a:off x="5764058" y="6205647"/>
                <a:ext cx="174240" cy="1954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DFA3913-DD8F-93A1-5221-8E0C711EB56C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755058" y="6196647"/>
                  <a:ext cx="191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D6E2D8C-6B88-DCDF-4E82-80B34AB435C8}"/>
                    </a:ext>
                  </a:extLst>
                </p14:cNvPr>
                <p14:cNvContentPartPr/>
                <p14:nvPr/>
              </p14:nvContentPartPr>
              <p14:xfrm>
                <a:off x="5574338" y="6512367"/>
                <a:ext cx="186480" cy="1605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D6E2D8C-6B88-DCDF-4E82-80B34AB435C8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565338" y="6503727"/>
                  <a:ext cx="20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F3C83903-2000-2A2D-4BC0-0F7ED26A2E01}"/>
                    </a:ext>
                  </a:extLst>
                </p14:cNvPr>
                <p14:cNvContentPartPr/>
                <p14:nvPr/>
              </p14:nvContentPartPr>
              <p14:xfrm>
                <a:off x="6107138" y="6384207"/>
                <a:ext cx="174240" cy="972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F3C83903-2000-2A2D-4BC0-0F7ED26A2E01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098138" y="6375207"/>
                  <a:ext cx="191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A81BC39-3089-F083-7943-02B731D25DB8}"/>
                    </a:ext>
                  </a:extLst>
                </p14:cNvPr>
                <p14:cNvContentPartPr/>
                <p14:nvPr/>
              </p14:nvContentPartPr>
              <p14:xfrm>
                <a:off x="6126578" y="6445407"/>
                <a:ext cx="206280" cy="108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A81BC39-3089-F083-7943-02B731D25DB8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117938" y="6436767"/>
                  <a:ext cx="223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AE8164E6-069F-9BAF-06E6-1BC73CA749E5}"/>
                    </a:ext>
                  </a:extLst>
                </p14:cNvPr>
                <p14:cNvContentPartPr/>
                <p14:nvPr/>
              </p14:nvContentPartPr>
              <p14:xfrm>
                <a:off x="6419618" y="6269007"/>
                <a:ext cx="152280" cy="20844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AE8164E6-069F-9BAF-06E6-1BC73CA749E5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410978" y="6260007"/>
                  <a:ext cx="169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6EA3984E-C767-4220-7FEE-E35B0BFB64EE}"/>
                    </a:ext>
                  </a:extLst>
                </p14:cNvPr>
                <p14:cNvContentPartPr/>
                <p14:nvPr/>
              </p14:nvContentPartPr>
              <p14:xfrm>
                <a:off x="6654338" y="6255327"/>
                <a:ext cx="92880" cy="2185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6EA3984E-C767-4220-7FEE-E35B0BFB64E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645338" y="6246687"/>
                  <a:ext cx="110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F9FDC0D7-E943-7E1B-758C-4D8E74EE0993}"/>
                    </a:ext>
                  </a:extLst>
                </p14:cNvPr>
                <p14:cNvContentPartPr/>
                <p14:nvPr/>
              </p14:nvContentPartPr>
              <p14:xfrm>
                <a:off x="8113418" y="5996847"/>
                <a:ext cx="433440" cy="360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F9FDC0D7-E943-7E1B-758C-4D8E74EE0993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104778" y="5987847"/>
                  <a:ext cx="451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FCCF697C-F2D8-DB0C-8100-45F5DC08E758}"/>
                    </a:ext>
                  </a:extLst>
                </p14:cNvPr>
                <p14:cNvContentPartPr/>
                <p14:nvPr/>
              </p14:nvContentPartPr>
              <p14:xfrm>
                <a:off x="8235098" y="6009087"/>
                <a:ext cx="313920" cy="172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FCCF697C-F2D8-DB0C-8100-45F5DC08E758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226098" y="6000087"/>
                  <a:ext cx="331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9536AC29-DD2F-5A80-589A-BD8C062353C3}"/>
                    </a:ext>
                  </a:extLst>
                </p14:cNvPr>
                <p14:cNvContentPartPr/>
                <p14:nvPr/>
              </p14:nvContentPartPr>
              <p14:xfrm>
                <a:off x="6225938" y="6595887"/>
                <a:ext cx="419760" cy="2736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9536AC29-DD2F-5A80-589A-BD8C062353C3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216938" y="6586887"/>
                  <a:ext cx="437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226667E-DB21-0C9B-A850-8490B54F1806}"/>
                    </a:ext>
                  </a:extLst>
                </p14:cNvPr>
                <p14:cNvContentPartPr/>
                <p14:nvPr/>
              </p14:nvContentPartPr>
              <p14:xfrm>
                <a:off x="6303338" y="6555207"/>
                <a:ext cx="380520" cy="252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226667E-DB21-0C9B-A850-8490B54F1806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294338" y="6546207"/>
                  <a:ext cx="39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D009A17E-505E-EC00-1089-A3B67DEE114D}"/>
                    </a:ext>
                  </a:extLst>
                </p14:cNvPr>
                <p14:cNvContentPartPr/>
                <p14:nvPr/>
              </p14:nvContentPartPr>
              <p14:xfrm>
                <a:off x="2354498" y="4741167"/>
                <a:ext cx="375120" cy="964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D009A17E-505E-EC00-1089-A3B67DEE114D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345498" y="4732167"/>
                  <a:ext cx="39276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63B09FDB-9F9C-EEA5-89E9-1A5FCE6E0154}"/>
                  </a:ext>
                </a:extLst>
              </p14:cNvPr>
              <p14:cNvContentPartPr/>
              <p14:nvPr/>
            </p14:nvContentPartPr>
            <p14:xfrm>
              <a:off x="4700618" y="2990487"/>
              <a:ext cx="496800" cy="3672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63B09FDB-9F9C-EEA5-89E9-1A5FCE6E0154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4691618" y="2981847"/>
                <a:ext cx="514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52A7B14D-540B-3B5C-7B7F-4177508F53D5}"/>
                  </a:ext>
                </a:extLst>
              </p14:cNvPr>
              <p14:cNvContentPartPr/>
              <p14:nvPr/>
            </p14:nvContentPartPr>
            <p14:xfrm>
              <a:off x="1402298" y="3136647"/>
              <a:ext cx="1160280" cy="3276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52A7B14D-540B-3B5C-7B7F-4177508F53D5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1393658" y="3128007"/>
                <a:ext cx="117792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1" name="Gruppieren 560">
            <a:extLst>
              <a:ext uri="{FF2B5EF4-FFF2-40B4-BE49-F238E27FC236}">
                <a16:creationId xmlns:a16="http://schemas.microsoft.com/office/drawing/2014/main" id="{61CE305A-C48F-0805-86F8-BA919C93F291}"/>
              </a:ext>
            </a:extLst>
          </p:cNvPr>
          <p:cNvGrpSpPr/>
          <p:nvPr/>
        </p:nvGrpSpPr>
        <p:grpSpPr>
          <a:xfrm>
            <a:off x="9198098" y="3714022"/>
            <a:ext cx="559080" cy="464465"/>
            <a:chOff x="9198098" y="3714022"/>
            <a:chExt cx="559080" cy="4644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295E2E1-8B05-982B-4A15-FD5770EA489C}"/>
                    </a:ext>
                  </a:extLst>
                </p14:cNvPr>
                <p14:cNvContentPartPr/>
                <p14:nvPr/>
              </p14:nvContentPartPr>
              <p14:xfrm>
                <a:off x="9235898" y="3714022"/>
                <a:ext cx="164880" cy="2106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295E2E1-8B05-982B-4A15-FD5770EA489C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9227258" y="3705022"/>
                  <a:ext cx="182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862C8F0-4C32-0D5D-FAE4-9CFEACFF7AD8}"/>
                    </a:ext>
                  </a:extLst>
                </p14:cNvPr>
                <p14:cNvContentPartPr/>
                <p14:nvPr/>
              </p14:nvContentPartPr>
              <p14:xfrm>
                <a:off x="9360818" y="3767662"/>
                <a:ext cx="46800" cy="257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862C8F0-4C32-0D5D-FAE4-9CFEACFF7AD8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9352178" y="3758662"/>
                  <a:ext cx="64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C043108-5B85-8E67-8CC1-CD3380EF30D8}"/>
                    </a:ext>
                  </a:extLst>
                </p14:cNvPr>
                <p14:cNvContentPartPr/>
                <p14:nvPr/>
              </p14:nvContentPartPr>
              <p14:xfrm>
                <a:off x="9198098" y="3841167"/>
                <a:ext cx="559080" cy="3373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C043108-5B85-8E67-8CC1-CD3380EF30D8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9189098" y="3832167"/>
                  <a:ext cx="576720" cy="35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0084CE6D-289A-9256-0744-E0D88836FB23}"/>
                  </a:ext>
                </a:extLst>
              </p14:cNvPr>
              <p14:cNvContentPartPr/>
              <p14:nvPr/>
            </p14:nvContentPartPr>
            <p14:xfrm>
              <a:off x="1851218" y="4926207"/>
              <a:ext cx="126720" cy="1836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0084CE6D-289A-9256-0744-E0D88836FB23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1842578" y="4917567"/>
                <a:ext cx="144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85F184E6-227A-4790-5BE4-F83423B87BC5}"/>
                  </a:ext>
                </a:extLst>
              </p14:cNvPr>
              <p14:cNvContentPartPr/>
              <p14:nvPr/>
            </p14:nvContentPartPr>
            <p14:xfrm>
              <a:off x="880658" y="5014407"/>
              <a:ext cx="128880" cy="12960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85F184E6-227A-4790-5BE4-F83423B87BC5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871658" y="5005767"/>
                <a:ext cx="146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2E3CCA93-FB75-D566-4803-B76EBC2C8A5A}"/>
                  </a:ext>
                </a:extLst>
              </p14:cNvPr>
              <p14:cNvContentPartPr/>
              <p14:nvPr/>
            </p14:nvContentPartPr>
            <p14:xfrm>
              <a:off x="1837898" y="4827927"/>
              <a:ext cx="276480" cy="26676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2E3CCA93-FB75-D566-4803-B76EBC2C8A5A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1829258" y="4818927"/>
                <a:ext cx="2941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385792DC-9E1F-F7AE-EECF-E9B2B3A30BDF}"/>
                  </a:ext>
                </a:extLst>
              </p14:cNvPr>
              <p14:cNvContentPartPr/>
              <p14:nvPr/>
            </p14:nvContentPartPr>
            <p14:xfrm>
              <a:off x="3973418" y="4788687"/>
              <a:ext cx="527040" cy="55440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385792DC-9E1F-F7AE-EECF-E9B2B3A30BDF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3964418" y="4780047"/>
                <a:ext cx="54468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E93B24CB-8E19-B1FE-6947-1BA2DC0DEB1A}"/>
                  </a:ext>
                </a:extLst>
              </p14:cNvPr>
              <p14:cNvContentPartPr/>
              <p14:nvPr/>
            </p14:nvContentPartPr>
            <p14:xfrm>
              <a:off x="2512898" y="5415087"/>
              <a:ext cx="221760" cy="2628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E93B24CB-8E19-B1FE-6947-1BA2DC0DEB1A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2503898" y="5406447"/>
                <a:ext cx="239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3D830B-D0EE-378A-7C74-F68E8CEBFB16}"/>
                  </a:ext>
                </a:extLst>
              </p14:cNvPr>
              <p14:cNvContentPartPr/>
              <p14:nvPr/>
            </p14:nvContentPartPr>
            <p14:xfrm>
              <a:off x="127898" y="3468927"/>
              <a:ext cx="5412960" cy="662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3D830B-D0EE-378A-7C74-F68E8CEBFB16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118898" y="3459927"/>
                <a:ext cx="543060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08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33652" y="190975"/>
            <a:ext cx="564804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lvl="0" hangingPunct="0">
              <a:defRPr sz="3600"/>
            </a:pPr>
            <a:r>
              <a:rPr lang="de-DE" sz="2400" dirty="0"/>
              <a:t>xxx</a:t>
            </a:r>
            <a:endParaRPr lang="de-DE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3C3BF74-909F-EFE2-709F-A2CC0C805753}"/>
              </a:ext>
            </a:extLst>
          </p:cNvPr>
          <p:cNvGrpSpPr/>
          <p:nvPr/>
        </p:nvGrpSpPr>
        <p:grpSpPr>
          <a:xfrm>
            <a:off x="8243214" y="280015"/>
            <a:ext cx="1990080" cy="1391400"/>
            <a:chOff x="146618" y="5392342"/>
            <a:chExt cx="1990080" cy="13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2F42D5E-CE2F-CDD7-8B6B-0B0598FBEC51}"/>
                    </a:ext>
                  </a:extLst>
                </p14:cNvPr>
                <p14:cNvContentPartPr/>
                <p14:nvPr/>
              </p14:nvContentPartPr>
              <p14:xfrm>
                <a:off x="146618" y="5392342"/>
                <a:ext cx="12240" cy="10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2F42D5E-CE2F-CDD7-8B6B-0B0598FBEC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7618" y="5383702"/>
                  <a:ext cx="2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137C3C0-E88E-68F2-A26D-E205A9E68DEF}"/>
                    </a:ext>
                  </a:extLst>
                </p14:cNvPr>
                <p14:cNvContentPartPr/>
                <p14:nvPr/>
              </p14:nvContentPartPr>
              <p14:xfrm>
                <a:off x="539738" y="5621727"/>
                <a:ext cx="978840" cy="897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137C3C0-E88E-68F2-A26D-E205A9E68D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0738" y="5612727"/>
                  <a:ext cx="99648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A276FE5-3A9B-8765-0B77-BAEF7FCEDC77}"/>
                    </a:ext>
                  </a:extLst>
                </p14:cNvPr>
                <p14:cNvContentPartPr/>
                <p14:nvPr/>
              </p14:nvContentPartPr>
              <p14:xfrm>
                <a:off x="345698" y="5631022"/>
                <a:ext cx="36720" cy="1094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A276FE5-3A9B-8765-0B77-BAEF7FCEDC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7058" y="5622382"/>
                  <a:ext cx="5436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20B538D-CABA-8A56-A121-2139CCF5840F}"/>
                    </a:ext>
                  </a:extLst>
                </p14:cNvPr>
                <p14:cNvContentPartPr/>
                <p14:nvPr/>
              </p14:nvContentPartPr>
              <p14:xfrm>
                <a:off x="302138" y="6647302"/>
                <a:ext cx="1675080" cy="43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20B538D-CABA-8A56-A121-2139CCF5840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3498" y="6638302"/>
                  <a:ext cx="169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562402D-28A3-BF0A-93DE-9524C452126C}"/>
                    </a:ext>
                  </a:extLst>
                </p14:cNvPr>
                <p14:cNvContentPartPr/>
                <p14:nvPr/>
              </p14:nvContentPartPr>
              <p14:xfrm>
                <a:off x="1982978" y="6557302"/>
                <a:ext cx="153720" cy="182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562402D-28A3-BF0A-93DE-9524C45212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3978" y="6548662"/>
                  <a:ext cx="17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F2C34E3-F6D7-A8F0-19D5-E549EA87C386}"/>
                    </a:ext>
                  </a:extLst>
                </p14:cNvPr>
                <p14:cNvContentPartPr/>
                <p14:nvPr/>
              </p14:nvContentPartPr>
              <p14:xfrm>
                <a:off x="222938" y="5553982"/>
                <a:ext cx="196560" cy="182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F2C34E3-F6D7-A8F0-19D5-E549EA87C3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298" y="5544982"/>
                  <a:ext cx="214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30178E4-CB28-1240-9B3B-8CC1137F5620}"/>
                    </a:ext>
                  </a:extLst>
                </p14:cNvPr>
                <p14:cNvContentPartPr/>
                <p14:nvPr/>
              </p14:nvContentPartPr>
              <p14:xfrm>
                <a:off x="146618" y="5527702"/>
                <a:ext cx="50040" cy="162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30178E4-CB28-1240-9B3B-8CC1137F56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7618" y="5518702"/>
                  <a:ext cx="6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A69B81C-A3F5-1BEB-27F3-9C7E6E5E803F}"/>
                    </a:ext>
                  </a:extLst>
                </p14:cNvPr>
                <p14:cNvContentPartPr/>
                <p14:nvPr/>
              </p14:nvContentPartPr>
              <p14:xfrm>
                <a:off x="1932218" y="6697342"/>
                <a:ext cx="127440" cy="86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A69B81C-A3F5-1BEB-27F3-9C7E6E5E80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23578" y="6688342"/>
                  <a:ext cx="145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36ACCE9-CB6B-7C97-13D4-558381A15174}"/>
                    </a:ext>
                  </a:extLst>
                </p14:cNvPr>
                <p14:cNvContentPartPr/>
                <p14:nvPr/>
              </p14:nvContentPartPr>
              <p14:xfrm>
                <a:off x="553418" y="5717487"/>
                <a:ext cx="705240" cy="744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36ACCE9-CB6B-7C97-13D4-558381A151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4418" y="5708847"/>
                  <a:ext cx="72288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4834614-74D5-CDC1-0216-2C473B1F25D5}"/>
                    </a:ext>
                  </a:extLst>
                </p14:cNvPr>
                <p14:cNvContentPartPr/>
                <p14:nvPr/>
              </p14:nvContentPartPr>
              <p14:xfrm>
                <a:off x="1395098" y="5558007"/>
                <a:ext cx="131040" cy="213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4834614-74D5-CDC1-0216-2C473B1F25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86098" y="5549367"/>
                  <a:ext cx="148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851493D-79D7-A2C0-2C7E-1F1338894B35}"/>
                    </a:ext>
                  </a:extLst>
                </p14:cNvPr>
                <p14:cNvContentPartPr/>
                <p14:nvPr/>
              </p14:nvContentPartPr>
              <p14:xfrm>
                <a:off x="1535498" y="5541807"/>
                <a:ext cx="138960" cy="185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851493D-79D7-A2C0-2C7E-1F1338894B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26858" y="553316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B3A8CD8-7C66-3C55-1C09-38CCE4335670}"/>
                    </a:ext>
                  </a:extLst>
                </p14:cNvPr>
                <p14:cNvContentPartPr/>
                <p14:nvPr/>
              </p14:nvContentPartPr>
              <p14:xfrm>
                <a:off x="1653218" y="6367647"/>
                <a:ext cx="23040" cy="132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B3A8CD8-7C66-3C55-1C09-38CCE43356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44218" y="6358647"/>
                  <a:ext cx="40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AAE074-1458-7929-B513-CD2644D5A3C1}"/>
                    </a:ext>
                  </a:extLst>
                </p14:cNvPr>
                <p14:cNvContentPartPr/>
                <p14:nvPr/>
              </p14:nvContentPartPr>
              <p14:xfrm>
                <a:off x="1733138" y="6312567"/>
                <a:ext cx="104400" cy="161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AAE074-1458-7929-B513-CD2644D5A3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24498" y="6303567"/>
                  <a:ext cx="122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D5F3794-74EC-EBFB-52D6-E3D588DA754A}"/>
                    </a:ext>
                  </a:extLst>
                </p14:cNvPr>
                <p14:cNvContentPartPr/>
                <p14:nvPr/>
              </p14:nvContentPartPr>
              <p14:xfrm>
                <a:off x="351818" y="6016647"/>
                <a:ext cx="239400" cy="28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D5F3794-74EC-EBFB-52D6-E3D588DA75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2818" y="6008007"/>
                  <a:ext cx="257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E4A18B-520F-9F1B-F42D-75817B2DC1BC}"/>
                    </a:ext>
                  </a:extLst>
                </p14:cNvPr>
                <p14:cNvContentPartPr/>
                <p14:nvPr/>
              </p14:nvContentPartPr>
              <p14:xfrm>
                <a:off x="770858" y="6036447"/>
                <a:ext cx="157680" cy="45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E4A18B-520F-9F1B-F42D-75817B2DC1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1858" y="6027447"/>
                  <a:ext cx="175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20573E9-D8D9-7B50-3518-F785850BB772}"/>
                    </a:ext>
                  </a:extLst>
                </p14:cNvPr>
                <p14:cNvContentPartPr/>
                <p14:nvPr/>
              </p14:nvContentPartPr>
              <p14:xfrm>
                <a:off x="863738" y="6193767"/>
                <a:ext cx="64800" cy="470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20573E9-D8D9-7B50-3518-F785850BB7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4738" y="6185127"/>
                  <a:ext cx="82440" cy="48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D3F5588-9C67-8486-E8A6-C0821560A534}"/>
              </a:ext>
            </a:extLst>
          </p:cNvPr>
          <p:cNvGrpSpPr/>
          <p:nvPr/>
        </p:nvGrpSpPr>
        <p:grpSpPr>
          <a:xfrm>
            <a:off x="8393154" y="1989295"/>
            <a:ext cx="2112840" cy="978545"/>
            <a:chOff x="5357978" y="4326022"/>
            <a:chExt cx="2112840" cy="9785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F57FA3E-4FEC-E5F1-F041-868779D62F57}"/>
                    </a:ext>
                  </a:extLst>
                </p14:cNvPr>
                <p14:cNvContentPartPr/>
                <p14:nvPr/>
              </p14:nvContentPartPr>
              <p14:xfrm>
                <a:off x="5361938" y="4511062"/>
                <a:ext cx="105480" cy="10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F57FA3E-4FEC-E5F1-F041-868779D62F5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53298" y="4502422"/>
                  <a:ext cx="12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4151800-A902-A96C-7134-218D9FAD55C4}"/>
                    </a:ext>
                  </a:extLst>
                </p14:cNvPr>
                <p14:cNvContentPartPr/>
                <p14:nvPr/>
              </p14:nvContentPartPr>
              <p14:xfrm>
                <a:off x="5401898" y="4556422"/>
                <a:ext cx="347760" cy="161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4151800-A902-A96C-7134-218D9FAD55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92898" y="4547782"/>
                  <a:ext cx="365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5B55B85-5F57-00AB-A698-48E5474E8ACD}"/>
                    </a:ext>
                  </a:extLst>
                </p14:cNvPr>
                <p14:cNvContentPartPr/>
                <p14:nvPr/>
              </p14:nvContentPartPr>
              <p14:xfrm>
                <a:off x="5620058" y="4606102"/>
                <a:ext cx="126360" cy="7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5B55B85-5F57-00AB-A698-48E5474E8A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11058" y="4597102"/>
                  <a:ext cx="144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9088985-9379-E825-FF18-2D6597429E51}"/>
                    </a:ext>
                  </a:extLst>
                </p14:cNvPr>
                <p14:cNvContentPartPr/>
                <p14:nvPr/>
              </p14:nvContentPartPr>
              <p14:xfrm>
                <a:off x="5902298" y="4439422"/>
                <a:ext cx="122040" cy="213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9088985-9379-E825-FF18-2D6597429E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93298" y="4430422"/>
                  <a:ext cx="139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DA9CE7-6F08-624E-0B48-392F645F278E}"/>
                    </a:ext>
                  </a:extLst>
                </p14:cNvPr>
                <p14:cNvContentPartPr/>
                <p14:nvPr/>
              </p14:nvContentPartPr>
              <p14:xfrm>
                <a:off x="6115778" y="4446622"/>
                <a:ext cx="169920" cy="186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DA9CE7-6F08-624E-0B48-392F645F27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07138" y="4437622"/>
                  <a:ext cx="187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8BD216A-69F6-608A-19ED-628283D2F7FF}"/>
                    </a:ext>
                  </a:extLst>
                </p14:cNvPr>
                <p14:cNvContentPartPr/>
                <p14:nvPr/>
              </p14:nvContentPartPr>
              <p14:xfrm>
                <a:off x="6464258" y="4511062"/>
                <a:ext cx="164520" cy="27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8BD216A-69F6-608A-19ED-628283D2F7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55258" y="4502422"/>
                  <a:ext cx="18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91C864-7C45-BE37-F456-10C23722485D}"/>
                    </a:ext>
                  </a:extLst>
                </p14:cNvPr>
                <p14:cNvContentPartPr/>
                <p14:nvPr/>
              </p14:nvContentPartPr>
              <p14:xfrm>
                <a:off x="6731018" y="4396582"/>
                <a:ext cx="94320" cy="143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91C864-7C45-BE37-F456-10C2372248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22018" y="4387582"/>
                  <a:ext cx="111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20DCA2-CFC8-1FB8-BF96-4C07EBE15723}"/>
                    </a:ext>
                  </a:extLst>
                </p14:cNvPr>
                <p14:cNvContentPartPr/>
                <p14:nvPr/>
              </p14:nvContentPartPr>
              <p14:xfrm>
                <a:off x="6810938" y="4430422"/>
                <a:ext cx="262440" cy="158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20DCA2-CFC8-1FB8-BF96-4C07EBE1572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01938" y="4421782"/>
                  <a:ext cx="280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958997-018F-666D-2250-92BE1DDE101C}"/>
                    </a:ext>
                  </a:extLst>
                </p14:cNvPr>
                <p14:cNvContentPartPr/>
                <p14:nvPr/>
              </p14:nvContentPartPr>
              <p14:xfrm>
                <a:off x="7137098" y="4414582"/>
                <a:ext cx="83520" cy="137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958997-018F-666D-2250-92BE1DDE10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28458" y="4405942"/>
                  <a:ext cx="101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4BA0B4-FE81-97E5-C6C8-CAE736E791FF}"/>
                    </a:ext>
                  </a:extLst>
                </p14:cNvPr>
                <p14:cNvContentPartPr/>
                <p14:nvPr/>
              </p14:nvContentPartPr>
              <p14:xfrm>
                <a:off x="7341218" y="4434742"/>
                <a:ext cx="91080" cy="118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4BA0B4-FE81-97E5-C6C8-CAE736E791F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32578" y="4426102"/>
                  <a:ext cx="108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752363F-ED50-702F-24C2-339A67148BC5}"/>
                    </a:ext>
                  </a:extLst>
                </p14:cNvPr>
                <p14:cNvContentPartPr/>
                <p14:nvPr/>
              </p14:nvContentPartPr>
              <p14:xfrm>
                <a:off x="7335818" y="4326022"/>
                <a:ext cx="21960" cy="13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752363F-ED50-702F-24C2-339A67148B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26818" y="4317022"/>
                  <a:ext cx="39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01E98ED-BE89-9902-3576-448C13C3ADB4}"/>
                    </a:ext>
                  </a:extLst>
                </p14:cNvPr>
                <p14:cNvContentPartPr/>
                <p14:nvPr/>
              </p14:nvContentPartPr>
              <p14:xfrm>
                <a:off x="5357978" y="5077407"/>
                <a:ext cx="141120" cy="95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01E98ED-BE89-9902-3576-448C13C3AD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48978" y="5068407"/>
                  <a:ext cx="158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5EB1CB9-9A57-994A-43A0-3B508DBB0287}"/>
                    </a:ext>
                  </a:extLst>
                </p14:cNvPr>
                <p14:cNvContentPartPr/>
                <p14:nvPr/>
              </p14:nvContentPartPr>
              <p14:xfrm>
                <a:off x="5463098" y="5086047"/>
                <a:ext cx="83520" cy="218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5EB1CB9-9A57-994A-43A0-3B508DBB02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54458" y="5077047"/>
                  <a:ext cx="101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E1246B4-1B56-42EB-D7ED-8EA63C2EFEBF}"/>
                    </a:ext>
                  </a:extLst>
                </p14:cNvPr>
                <p14:cNvContentPartPr/>
                <p14:nvPr/>
              </p14:nvContentPartPr>
              <p14:xfrm>
                <a:off x="5785298" y="5082807"/>
                <a:ext cx="163440" cy="109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E1246B4-1B56-42EB-D7ED-8EA63C2EFE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76298" y="5074167"/>
                  <a:ext cx="18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0F159E2-0D46-ED46-7915-872DD8E50BA4}"/>
                    </a:ext>
                  </a:extLst>
                </p14:cNvPr>
                <p14:cNvContentPartPr/>
                <p14:nvPr/>
              </p14:nvContentPartPr>
              <p14:xfrm>
                <a:off x="6083018" y="5002887"/>
                <a:ext cx="126720" cy="115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0F159E2-0D46-ED46-7915-872DD8E50B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74018" y="4993887"/>
                  <a:ext cx="144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28E31E4-660B-3F4C-B7B6-0B42EA8EC9B6}"/>
                    </a:ext>
                  </a:extLst>
                </p14:cNvPr>
                <p14:cNvContentPartPr/>
                <p14:nvPr/>
              </p14:nvContentPartPr>
              <p14:xfrm>
                <a:off x="6276338" y="4966887"/>
                <a:ext cx="113040" cy="168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28E31E4-660B-3F4C-B7B6-0B42EA8EC9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67698" y="4957887"/>
                  <a:ext cx="130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B045FB9-82B8-9BCD-251F-FFAD553CE2CB}"/>
                    </a:ext>
                  </a:extLst>
                </p14:cNvPr>
                <p14:cNvContentPartPr/>
                <p14:nvPr/>
              </p14:nvContentPartPr>
              <p14:xfrm>
                <a:off x="6315578" y="4925127"/>
                <a:ext cx="131040" cy="25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B045FB9-82B8-9BCD-251F-FFAD553CE2C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06578" y="4916127"/>
                  <a:ext cx="148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30EC16C-C55F-355E-E336-B1DD539ECB39}"/>
                    </a:ext>
                  </a:extLst>
                </p14:cNvPr>
                <p14:cNvContentPartPr/>
                <p14:nvPr/>
              </p14:nvContentPartPr>
              <p14:xfrm>
                <a:off x="6610058" y="5007927"/>
                <a:ext cx="104040" cy="14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30EC16C-C55F-355E-E336-B1DD539ECB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01418" y="4999287"/>
                  <a:ext cx="12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922C81-CB55-AB00-21C1-A198A5A94EEF}"/>
                    </a:ext>
                  </a:extLst>
                </p14:cNvPr>
                <p14:cNvContentPartPr/>
                <p14:nvPr/>
              </p14:nvContentPartPr>
              <p14:xfrm>
                <a:off x="6682058" y="4915767"/>
                <a:ext cx="15480" cy="196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922C81-CB55-AB00-21C1-A198A5A94E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73058" y="4906767"/>
                  <a:ext cx="33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3FDBE33-ACA1-4414-A90C-69FC9B5339F7}"/>
                    </a:ext>
                  </a:extLst>
                </p14:cNvPr>
                <p14:cNvContentPartPr/>
                <p14:nvPr/>
              </p14:nvContentPartPr>
              <p14:xfrm>
                <a:off x="6822818" y="4909287"/>
                <a:ext cx="122040" cy="180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3FDBE33-ACA1-4414-A90C-69FC9B5339F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13818" y="4900287"/>
                  <a:ext cx="139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4754B34-BEDF-576F-4C4F-4D53EEB5759E}"/>
                    </a:ext>
                  </a:extLst>
                </p14:cNvPr>
                <p14:cNvContentPartPr/>
                <p14:nvPr/>
              </p14:nvContentPartPr>
              <p14:xfrm>
                <a:off x="7036658" y="4942407"/>
                <a:ext cx="85320" cy="87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4754B34-BEDF-576F-4C4F-4D53EEB575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27658" y="4933767"/>
                  <a:ext cx="102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74A2233-2A78-C018-51AB-E9D7908751D4}"/>
                    </a:ext>
                  </a:extLst>
                </p14:cNvPr>
                <p14:cNvContentPartPr/>
                <p14:nvPr/>
              </p14:nvContentPartPr>
              <p14:xfrm>
                <a:off x="7163378" y="4937367"/>
                <a:ext cx="307440" cy="125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74A2233-2A78-C018-51AB-E9D7908751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54378" y="4928727"/>
                  <a:ext cx="325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619CE10-068C-13F9-4064-1C213D6A3B82}"/>
                    </a:ext>
                  </a:extLst>
                </p14:cNvPr>
                <p14:cNvContentPartPr/>
                <p14:nvPr/>
              </p14:nvContentPartPr>
              <p14:xfrm>
                <a:off x="7390178" y="4848087"/>
                <a:ext cx="9720" cy="10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619CE10-068C-13F9-4064-1C213D6A3B8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81538" y="4839447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564A360-459A-C8F3-10AD-75F7A3ECFE43}"/>
                  </a:ext>
                </a:extLst>
              </p14:cNvPr>
              <p14:cNvContentPartPr/>
              <p14:nvPr/>
            </p14:nvContentPartPr>
            <p14:xfrm>
              <a:off x="11038778" y="2568862"/>
              <a:ext cx="33840" cy="1530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564A360-459A-C8F3-10AD-75F7A3ECFE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030138" y="2560222"/>
                <a:ext cx="5148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43327535-255B-223E-08F7-AE64FF97C3DF}"/>
              </a:ext>
            </a:extLst>
          </p:cNvPr>
          <p:cNvGrpSpPr/>
          <p:nvPr/>
        </p:nvGrpSpPr>
        <p:grpSpPr>
          <a:xfrm>
            <a:off x="11279978" y="2509102"/>
            <a:ext cx="344880" cy="201960"/>
            <a:chOff x="11279978" y="2509102"/>
            <a:chExt cx="3448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930A58-E07D-8F15-5DD7-DEEDE93F7183}"/>
                    </a:ext>
                  </a:extLst>
                </p14:cNvPr>
                <p14:cNvContentPartPr/>
                <p14:nvPr/>
              </p14:nvContentPartPr>
              <p14:xfrm>
                <a:off x="11279978" y="2514502"/>
                <a:ext cx="143640" cy="180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930A58-E07D-8F15-5DD7-DEEDE93F71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71338" y="2505502"/>
                  <a:ext cx="161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6B00B54-C72B-0E20-AD9D-839DE6550DAF}"/>
                    </a:ext>
                  </a:extLst>
                </p14:cNvPr>
                <p14:cNvContentPartPr/>
                <p14:nvPr/>
              </p14:nvContentPartPr>
              <p14:xfrm>
                <a:off x="11458538" y="2509102"/>
                <a:ext cx="166320" cy="201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6B00B54-C72B-0E20-AD9D-839DE6550DA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49538" y="2500462"/>
                  <a:ext cx="1839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7599AE1-62A0-4964-24E1-74961BE6FEE2}"/>
              </a:ext>
            </a:extLst>
          </p:cNvPr>
          <p:cNvGrpSpPr/>
          <p:nvPr/>
        </p:nvGrpSpPr>
        <p:grpSpPr>
          <a:xfrm>
            <a:off x="130418" y="135262"/>
            <a:ext cx="949320" cy="206640"/>
            <a:chOff x="130418" y="135262"/>
            <a:chExt cx="94932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DE39177-71F7-56AB-38B6-E2B30C14FB80}"/>
                    </a:ext>
                  </a:extLst>
                </p14:cNvPr>
                <p14:cNvContentPartPr/>
                <p14:nvPr/>
              </p14:nvContentPartPr>
              <p14:xfrm>
                <a:off x="130418" y="227422"/>
                <a:ext cx="88560" cy="93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DE39177-71F7-56AB-38B6-E2B30C14FB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1778" y="218782"/>
                  <a:ext cx="106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E86DB6E-5A13-4B32-AB7A-1CA804733E64}"/>
                    </a:ext>
                  </a:extLst>
                </p14:cNvPr>
                <p14:cNvContentPartPr/>
                <p14:nvPr/>
              </p14:nvContentPartPr>
              <p14:xfrm>
                <a:off x="179018" y="135262"/>
                <a:ext cx="176760" cy="171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E86DB6E-5A13-4B32-AB7A-1CA804733E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0018" y="126262"/>
                  <a:ext cx="194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4EFFD7F-02BC-B2A0-A24A-7ED411ACFB7D}"/>
                    </a:ext>
                  </a:extLst>
                </p14:cNvPr>
                <p14:cNvContentPartPr/>
                <p14:nvPr/>
              </p14:nvContentPartPr>
              <p14:xfrm>
                <a:off x="380618" y="141022"/>
                <a:ext cx="170640" cy="179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4EFFD7F-02BC-B2A0-A24A-7ED411ACFB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1618" y="132022"/>
                  <a:ext cx="188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D6126D1-F5EA-D042-8A64-3EDA593D23DE}"/>
                    </a:ext>
                  </a:extLst>
                </p14:cNvPr>
                <p14:cNvContentPartPr/>
                <p14:nvPr/>
              </p14:nvContentPartPr>
              <p14:xfrm>
                <a:off x="650978" y="198262"/>
                <a:ext cx="160920" cy="61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D6126D1-F5EA-D042-8A64-3EDA593D23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2338" y="189262"/>
                  <a:ext cx="17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1031C58-607E-2FD5-9DA2-432005B82F26}"/>
                    </a:ext>
                  </a:extLst>
                </p14:cNvPr>
                <p14:cNvContentPartPr/>
                <p14:nvPr/>
              </p14:nvContentPartPr>
              <p14:xfrm>
                <a:off x="926738" y="180982"/>
                <a:ext cx="153000" cy="160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1031C58-607E-2FD5-9DA2-432005B82F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7738" y="172342"/>
                  <a:ext cx="17064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09942FF-AF05-24C0-6B17-A29542B261CA}"/>
                  </a:ext>
                </a:extLst>
              </p14:cNvPr>
              <p14:cNvContentPartPr/>
              <p14:nvPr/>
            </p14:nvContentPartPr>
            <p14:xfrm>
              <a:off x="9664298" y="1121302"/>
              <a:ext cx="388800" cy="3135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09942FF-AF05-24C0-6B17-A29542B261C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655658" y="1112302"/>
                <a:ext cx="4064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57D6FA75-5C4D-7D98-2484-76309401DCBC}"/>
                  </a:ext>
                </a:extLst>
              </p14:cNvPr>
              <p14:cNvContentPartPr/>
              <p14:nvPr/>
            </p14:nvContentPartPr>
            <p14:xfrm>
              <a:off x="11105738" y="1868302"/>
              <a:ext cx="554040" cy="4780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57D6FA75-5C4D-7D98-2484-76309401DCB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097098" y="1859302"/>
                <a:ext cx="57168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55B99B1-A21A-B367-0CAC-0D31E07B93C7}"/>
                  </a:ext>
                </a:extLst>
              </p14:cNvPr>
              <p14:cNvContentPartPr/>
              <p14:nvPr/>
            </p14:nvContentPartPr>
            <p14:xfrm>
              <a:off x="8871578" y="2352142"/>
              <a:ext cx="520920" cy="604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55B99B1-A21A-B367-0CAC-0D31E07B93C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862938" y="2343142"/>
                <a:ext cx="538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3B7DBBD-E1A5-C797-9729-CD9C1D2B46C4}"/>
                  </a:ext>
                </a:extLst>
              </p14:cNvPr>
              <p14:cNvContentPartPr/>
              <p14:nvPr/>
            </p14:nvContentPartPr>
            <p14:xfrm>
              <a:off x="8447138" y="1660942"/>
              <a:ext cx="52920" cy="205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3B7DBBD-E1A5-C797-9729-CD9C1D2B46C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38138" y="1651942"/>
                <a:ext cx="705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9E86DD3D-E1A4-9A82-41B7-7826E9BC979D}"/>
              </a:ext>
            </a:extLst>
          </p:cNvPr>
          <p:cNvGrpSpPr/>
          <p:nvPr/>
        </p:nvGrpSpPr>
        <p:grpSpPr>
          <a:xfrm>
            <a:off x="8847458" y="435502"/>
            <a:ext cx="1202040" cy="643680"/>
            <a:chOff x="8847458" y="435502"/>
            <a:chExt cx="120204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7290A15-7B4A-282A-63EF-0EDAB03412CF}"/>
                    </a:ext>
                  </a:extLst>
                </p14:cNvPr>
                <p14:cNvContentPartPr/>
                <p14:nvPr/>
              </p14:nvContentPartPr>
              <p14:xfrm>
                <a:off x="8847458" y="435502"/>
                <a:ext cx="913680" cy="643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7290A15-7B4A-282A-63EF-0EDAB03412C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38458" y="426862"/>
                  <a:ext cx="93132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61CEBB-02DC-B2D2-111F-46ABDDB57B37}"/>
                    </a:ext>
                  </a:extLst>
                </p14:cNvPr>
                <p14:cNvContentPartPr/>
                <p14:nvPr/>
              </p14:nvContentPartPr>
              <p14:xfrm>
                <a:off x="9878858" y="838342"/>
                <a:ext cx="27000" cy="171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61CEBB-02DC-B2D2-111F-46ABDDB57B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70218" y="829702"/>
                  <a:ext cx="44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5C5100-DC43-C274-02EB-B05036E629A2}"/>
                    </a:ext>
                  </a:extLst>
                </p14:cNvPr>
                <p14:cNvContentPartPr/>
                <p14:nvPr/>
              </p14:nvContentPartPr>
              <p14:xfrm>
                <a:off x="9912338" y="859942"/>
                <a:ext cx="137160" cy="160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5C5100-DC43-C274-02EB-B05036E629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03698" y="850942"/>
                  <a:ext cx="1548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29F53BF6-B049-E69F-6513-E8366FA337F4}"/>
              </a:ext>
            </a:extLst>
          </p:cNvPr>
          <p:cNvGrpSpPr/>
          <p:nvPr/>
        </p:nvGrpSpPr>
        <p:grpSpPr>
          <a:xfrm>
            <a:off x="7191098" y="276022"/>
            <a:ext cx="1006920" cy="1949760"/>
            <a:chOff x="7191098" y="276022"/>
            <a:chExt cx="1006920" cy="19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F2131BF-DE8B-2131-F8A4-487A7EA9D4F7}"/>
                    </a:ext>
                  </a:extLst>
                </p14:cNvPr>
                <p14:cNvContentPartPr/>
                <p14:nvPr/>
              </p14:nvContentPartPr>
              <p14:xfrm>
                <a:off x="7502858" y="343342"/>
                <a:ext cx="695160" cy="1882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F2131BF-DE8B-2131-F8A4-487A7EA9D4F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94218" y="334342"/>
                  <a:ext cx="712800" cy="19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6B4C7B6-53EF-F132-9685-B17C3E7DAD12}"/>
                    </a:ext>
                  </a:extLst>
                </p14:cNvPr>
                <p14:cNvContentPartPr/>
                <p14:nvPr/>
              </p14:nvContentPartPr>
              <p14:xfrm>
                <a:off x="7191098" y="276022"/>
                <a:ext cx="316800" cy="184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6B4C7B6-53EF-F132-9685-B17C3E7DAD1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82098" y="267382"/>
                  <a:ext cx="3344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DA390C9A-63A3-591B-BF43-AE34911F6660}"/>
              </a:ext>
            </a:extLst>
          </p:cNvPr>
          <p:cNvGrpSpPr/>
          <p:nvPr/>
        </p:nvGrpSpPr>
        <p:grpSpPr>
          <a:xfrm>
            <a:off x="4828418" y="103222"/>
            <a:ext cx="1828080" cy="344160"/>
            <a:chOff x="4828418" y="103222"/>
            <a:chExt cx="182808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4F32D9C-5532-92B5-4B02-15DBCB3DEC86}"/>
                    </a:ext>
                  </a:extLst>
                </p14:cNvPr>
                <p14:cNvContentPartPr/>
                <p14:nvPr/>
              </p14:nvContentPartPr>
              <p14:xfrm>
                <a:off x="4828418" y="275662"/>
                <a:ext cx="117000" cy="35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4F32D9C-5532-92B5-4B02-15DBCB3DEC8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19778" y="266662"/>
                  <a:ext cx="134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E0BB5CB-E974-5976-4E40-3A46FC17B39A}"/>
                    </a:ext>
                  </a:extLst>
                </p14:cNvPr>
                <p14:cNvContentPartPr/>
                <p14:nvPr/>
              </p14:nvContentPartPr>
              <p14:xfrm>
                <a:off x="4936418" y="280342"/>
                <a:ext cx="41040" cy="167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E0BB5CB-E974-5976-4E40-3A46FC17B39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27418" y="271342"/>
                  <a:ext cx="58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A4DC7AF-12B0-3B5E-4734-F8B566CF9B49}"/>
                    </a:ext>
                  </a:extLst>
                </p14:cNvPr>
                <p14:cNvContentPartPr/>
                <p14:nvPr/>
              </p14:nvContentPartPr>
              <p14:xfrm>
                <a:off x="5130458" y="269902"/>
                <a:ext cx="185760" cy="55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A4DC7AF-12B0-3B5E-4734-F8B566CF9B4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21458" y="260902"/>
                  <a:ext cx="203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B8534B2-7132-ECA0-9DE3-51218039EB9F}"/>
                    </a:ext>
                  </a:extLst>
                </p14:cNvPr>
                <p14:cNvContentPartPr/>
                <p14:nvPr/>
              </p14:nvContentPartPr>
              <p14:xfrm>
                <a:off x="5409818" y="198982"/>
                <a:ext cx="126360" cy="147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B8534B2-7132-ECA0-9DE3-51218039EB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01178" y="189982"/>
                  <a:ext cx="144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0436350-DE26-EA5B-0FF4-5C4C8C69C610}"/>
                    </a:ext>
                  </a:extLst>
                </p14:cNvPr>
                <p14:cNvContentPartPr/>
                <p14:nvPr/>
              </p14:nvContentPartPr>
              <p14:xfrm>
                <a:off x="5601338" y="206902"/>
                <a:ext cx="90360" cy="128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0436350-DE26-EA5B-0FF4-5C4C8C69C6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92698" y="198262"/>
                  <a:ext cx="108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BB9B730-03C2-822F-06DC-145E748B3D4E}"/>
                    </a:ext>
                  </a:extLst>
                </p14:cNvPr>
                <p14:cNvContentPartPr/>
                <p14:nvPr/>
              </p14:nvContentPartPr>
              <p14:xfrm>
                <a:off x="5811578" y="274582"/>
                <a:ext cx="131760" cy="16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BB9B730-03C2-822F-06DC-145E748B3D4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02578" y="265582"/>
                  <a:ext cx="149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3341D75-2ABD-1745-C902-F7CF09D38791}"/>
                    </a:ext>
                  </a:extLst>
                </p14:cNvPr>
                <p14:cNvContentPartPr/>
                <p14:nvPr/>
              </p14:nvContentPartPr>
              <p14:xfrm>
                <a:off x="6021098" y="184222"/>
                <a:ext cx="131760" cy="120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3341D75-2ABD-1745-C902-F7CF09D3879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12098" y="175582"/>
                  <a:ext cx="149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47F9260-1078-B264-D3C1-2446F30AE2B1}"/>
                    </a:ext>
                  </a:extLst>
                </p14:cNvPr>
                <p14:cNvContentPartPr/>
                <p14:nvPr/>
              </p14:nvContentPartPr>
              <p14:xfrm>
                <a:off x="6207218" y="241102"/>
                <a:ext cx="94320" cy="60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47F9260-1078-B264-D3C1-2446F30AE2B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98578" y="232102"/>
                  <a:ext cx="111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239C5BC-57F1-2C62-7151-DAAF1C341051}"/>
                    </a:ext>
                  </a:extLst>
                </p14:cNvPr>
                <p14:cNvContentPartPr/>
                <p14:nvPr/>
              </p14:nvContentPartPr>
              <p14:xfrm>
                <a:off x="6337898" y="205462"/>
                <a:ext cx="127080" cy="824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239C5BC-57F1-2C62-7151-DAAF1C34105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28898" y="196822"/>
                  <a:ext cx="144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08AFD38-C7DD-E58C-170A-8CB41318B474}"/>
                    </a:ext>
                  </a:extLst>
                </p14:cNvPr>
                <p14:cNvContentPartPr/>
                <p14:nvPr/>
              </p14:nvContentPartPr>
              <p14:xfrm>
                <a:off x="6567938" y="103222"/>
                <a:ext cx="88560" cy="204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08AFD38-C7DD-E58C-170A-8CB41318B47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58938" y="94582"/>
                  <a:ext cx="1062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241EB0B8-543E-2636-5D2D-981043C15122}"/>
              </a:ext>
            </a:extLst>
          </p:cNvPr>
          <p:cNvGrpSpPr/>
          <p:nvPr/>
        </p:nvGrpSpPr>
        <p:grpSpPr>
          <a:xfrm>
            <a:off x="348578" y="467542"/>
            <a:ext cx="901800" cy="206280"/>
            <a:chOff x="348578" y="467542"/>
            <a:chExt cx="9018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A2D7A00-3C3C-34C6-AAD2-60E0A55161EE}"/>
                    </a:ext>
                  </a:extLst>
                </p14:cNvPr>
                <p14:cNvContentPartPr/>
                <p14:nvPr/>
              </p14:nvContentPartPr>
              <p14:xfrm>
                <a:off x="348578" y="551062"/>
                <a:ext cx="24480" cy="111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A2D7A00-3C3C-34C6-AAD2-60E0A55161E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9938" y="542422"/>
                  <a:ext cx="4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E0FF421-7C03-0AF0-BFB8-243A24C34E41}"/>
                    </a:ext>
                  </a:extLst>
                </p14:cNvPr>
                <p14:cNvContentPartPr/>
                <p14:nvPr/>
              </p14:nvContentPartPr>
              <p14:xfrm>
                <a:off x="447578" y="526942"/>
                <a:ext cx="118440" cy="146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E0FF421-7C03-0AF0-BFB8-243A24C34E4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8578" y="517942"/>
                  <a:ext cx="136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096FBFB-3592-A4C5-3411-CB029C4AFEAB}"/>
                    </a:ext>
                  </a:extLst>
                </p14:cNvPr>
                <p14:cNvContentPartPr/>
                <p14:nvPr/>
              </p14:nvContentPartPr>
              <p14:xfrm>
                <a:off x="678338" y="556822"/>
                <a:ext cx="146520" cy="8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096FBFB-3592-A4C5-3411-CB029C4AFEA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9698" y="547822"/>
                  <a:ext cx="164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DA81DBD-2CF0-D23C-281D-7D2AFADF5819}"/>
                    </a:ext>
                  </a:extLst>
                </p14:cNvPr>
                <p14:cNvContentPartPr/>
                <p14:nvPr/>
              </p14:nvContentPartPr>
              <p14:xfrm>
                <a:off x="720098" y="598942"/>
                <a:ext cx="101520" cy="18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DA81DBD-2CF0-D23C-281D-7D2AFADF581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1458" y="590302"/>
                  <a:ext cx="119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2C5D67A-BAF0-3ED8-5FE0-7A7686006F76}"/>
                    </a:ext>
                  </a:extLst>
                </p14:cNvPr>
                <p14:cNvContentPartPr/>
                <p14:nvPr/>
              </p14:nvContentPartPr>
              <p14:xfrm>
                <a:off x="947258" y="502462"/>
                <a:ext cx="106200" cy="151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2C5D67A-BAF0-3ED8-5FE0-7A7686006F7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8618" y="493822"/>
                  <a:ext cx="123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8B96897-F66F-95C5-5DDF-2EC18FA7D78A}"/>
                    </a:ext>
                  </a:extLst>
                </p14:cNvPr>
                <p14:cNvContentPartPr/>
                <p14:nvPr/>
              </p14:nvContentPartPr>
              <p14:xfrm>
                <a:off x="1102418" y="511462"/>
                <a:ext cx="147960" cy="141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8B96897-F66F-95C5-5DDF-2EC18FA7D78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3778" y="502822"/>
                  <a:ext cx="165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F1DB167-8768-5359-9A43-678E010B04EE}"/>
                    </a:ext>
                  </a:extLst>
                </p14:cNvPr>
                <p14:cNvContentPartPr/>
                <p14:nvPr/>
              </p14:nvContentPartPr>
              <p14:xfrm>
                <a:off x="519938" y="467542"/>
                <a:ext cx="30240" cy="43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F1DB167-8768-5359-9A43-678E010B04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1298" y="458542"/>
                  <a:ext cx="478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D680635-F8E5-681B-1F7E-6E660CED747A}"/>
              </a:ext>
            </a:extLst>
          </p:cNvPr>
          <p:cNvGrpSpPr/>
          <p:nvPr/>
        </p:nvGrpSpPr>
        <p:grpSpPr>
          <a:xfrm>
            <a:off x="6875018" y="42022"/>
            <a:ext cx="277920" cy="216360"/>
            <a:chOff x="6875018" y="42022"/>
            <a:chExt cx="27792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88D6889-7383-A159-605C-5231A782ED8D}"/>
                    </a:ext>
                  </a:extLst>
                </p14:cNvPr>
                <p14:cNvContentPartPr/>
                <p14:nvPr/>
              </p14:nvContentPartPr>
              <p14:xfrm>
                <a:off x="6875018" y="111862"/>
                <a:ext cx="10800" cy="141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88D6889-7383-A159-605C-5231A782ED8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66018" y="103222"/>
                  <a:ext cx="2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0B52AEC-363E-9EFC-41B1-7850C9D35DCA}"/>
                    </a:ext>
                  </a:extLst>
                </p14:cNvPr>
                <p14:cNvContentPartPr/>
                <p14:nvPr/>
              </p14:nvContentPartPr>
              <p14:xfrm>
                <a:off x="6978698" y="79462"/>
                <a:ext cx="128160" cy="178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0B52AEC-363E-9EFC-41B1-7850C9D35DC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70058" y="70822"/>
                  <a:ext cx="145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EA280F2-26AE-F7C5-84F6-B770F6F7C35A}"/>
                    </a:ext>
                  </a:extLst>
                </p14:cNvPr>
                <p14:cNvContentPartPr/>
                <p14:nvPr/>
              </p14:nvContentPartPr>
              <p14:xfrm>
                <a:off x="7143218" y="42022"/>
                <a:ext cx="9720" cy="86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EA280F2-26AE-F7C5-84F6-B770F6F7C35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34218" y="33022"/>
                  <a:ext cx="2736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76CDDE9B-8DA4-2A10-6936-9E6E5D0FFD10}"/>
                  </a:ext>
                </a:extLst>
              </p14:cNvPr>
              <p14:cNvContentPartPr/>
              <p14:nvPr/>
            </p14:nvContentPartPr>
            <p14:xfrm>
              <a:off x="130418" y="487342"/>
              <a:ext cx="146520" cy="306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76CDDE9B-8DA4-2A10-6936-9E6E5D0FFD1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21418" y="478342"/>
                <a:ext cx="164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9D7B360-0438-DAD9-7EC6-5426F75FC4F9}"/>
                  </a:ext>
                </a:extLst>
              </p14:cNvPr>
              <p14:cNvContentPartPr/>
              <p14:nvPr/>
            </p14:nvContentPartPr>
            <p14:xfrm>
              <a:off x="1302578" y="390502"/>
              <a:ext cx="126360" cy="885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9D7B360-0438-DAD9-7EC6-5426F75FC4F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293938" y="381502"/>
                <a:ext cx="1440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1FF25CC1-2332-3721-B8D4-68F0C9A201B8}"/>
              </a:ext>
            </a:extLst>
          </p:cNvPr>
          <p:cNvGrpSpPr/>
          <p:nvPr/>
        </p:nvGrpSpPr>
        <p:grpSpPr>
          <a:xfrm>
            <a:off x="4826978" y="700822"/>
            <a:ext cx="505080" cy="222120"/>
            <a:chOff x="4826978" y="700822"/>
            <a:chExt cx="50508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59C34D1-0BC9-CF55-F6AA-81D49A195E5D}"/>
                    </a:ext>
                  </a:extLst>
                </p14:cNvPr>
                <p14:cNvContentPartPr/>
                <p14:nvPr/>
              </p14:nvContentPartPr>
              <p14:xfrm>
                <a:off x="4826978" y="700822"/>
                <a:ext cx="92880" cy="222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59C34D1-0BC9-CF55-F6AA-81D49A195E5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17978" y="691822"/>
                  <a:ext cx="110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C4E4A16-B922-1136-CDE1-224A74261F6E}"/>
                    </a:ext>
                  </a:extLst>
                </p14:cNvPr>
                <p14:cNvContentPartPr/>
                <p14:nvPr/>
              </p14:nvContentPartPr>
              <p14:xfrm>
                <a:off x="4947218" y="709102"/>
                <a:ext cx="158760" cy="136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C4E4A16-B922-1136-CDE1-224A74261F6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38218" y="700102"/>
                  <a:ext cx="176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6C985DA-3E8D-1368-2088-E969322B45F6}"/>
                    </a:ext>
                  </a:extLst>
                </p14:cNvPr>
                <p14:cNvContentPartPr/>
                <p14:nvPr/>
              </p14:nvContentPartPr>
              <p14:xfrm>
                <a:off x="5174378" y="764542"/>
                <a:ext cx="157680" cy="89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6C985DA-3E8D-1368-2088-E969322B45F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65378" y="755902"/>
                  <a:ext cx="1753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773C3165-33B5-829B-B909-3DB95298EF89}"/>
              </a:ext>
            </a:extLst>
          </p:cNvPr>
          <p:cNvGrpSpPr/>
          <p:nvPr/>
        </p:nvGrpSpPr>
        <p:grpSpPr>
          <a:xfrm>
            <a:off x="5417018" y="597862"/>
            <a:ext cx="1824120" cy="276120"/>
            <a:chOff x="5417018" y="597862"/>
            <a:chExt cx="18241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7D7D0BC-430F-A398-E007-0C5139524060}"/>
                    </a:ext>
                  </a:extLst>
                </p14:cNvPr>
                <p14:cNvContentPartPr/>
                <p14:nvPr/>
              </p14:nvContentPartPr>
              <p14:xfrm>
                <a:off x="5417018" y="691462"/>
                <a:ext cx="183240" cy="140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7D7D0BC-430F-A398-E007-0C513952406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08378" y="682822"/>
                  <a:ext cx="200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4B4DF0D-60BC-DECA-9174-EFEA5D987100}"/>
                    </a:ext>
                  </a:extLst>
                </p14:cNvPr>
                <p14:cNvContentPartPr/>
                <p14:nvPr/>
              </p14:nvContentPartPr>
              <p14:xfrm>
                <a:off x="5482898" y="760222"/>
                <a:ext cx="173880" cy="113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4B4DF0D-60BC-DECA-9174-EFEA5D9871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73898" y="751222"/>
                  <a:ext cx="19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B2B511D-3867-C406-5089-A1F76F68E443}"/>
                    </a:ext>
                  </a:extLst>
                </p14:cNvPr>
                <p14:cNvContentPartPr/>
                <p14:nvPr/>
              </p14:nvContentPartPr>
              <p14:xfrm>
                <a:off x="5722298" y="661942"/>
                <a:ext cx="153720" cy="189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B2B511D-3867-C406-5089-A1F76F68E4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13658" y="653302"/>
                  <a:ext cx="171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C71DA67-2714-E6BF-8296-EB97C1B9D532}"/>
                    </a:ext>
                  </a:extLst>
                </p14:cNvPr>
                <p14:cNvContentPartPr/>
                <p14:nvPr/>
              </p14:nvContentPartPr>
              <p14:xfrm>
                <a:off x="5990858" y="695062"/>
                <a:ext cx="79200" cy="910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C71DA67-2714-E6BF-8296-EB97C1B9D53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82218" y="686062"/>
                  <a:ext cx="96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01B3FFD-C9E5-340B-B8C9-6514F4B63668}"/>
                    </a:ext>
                  </a:extLst>
                </p14:cNvPr>
                <p14:cNvContentPartPr/>
                <p14:nvPr/>
              </p14:nvContentPartPr>
              <p14:xfrm>
                <a:off x="5902298" y="605782"/>
                <a:ext cx="270360" cy="2541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01B3FFD-C9E5-340B-B8C9-6514F4B636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93658" y="596782"/>
                  <a:ext cx="288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D9EE4A4-C086-C4F9-7315-9DB4A3022796}"/>
                    </a:ext>
                  </a:extLst>
                </p14:cNvPr>
                <p14:cNvContentPartPr/>
                <p14:nvPr/>
              </p14:nvContentPartPr>
              <p14:xfrm>
                <a:off x="6233858" y="713062"/>
                <a:ext cx="186480" cy="428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D9EE4A4-C086-C4F9-7315-9DB4A30227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25218" y="704422"/>
                  <a:ext cx="204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2B0E29C-73CD-D554-DCE9-08B1CA297C26}"/>
                    </a:ext>
                  </a:extLst>
                </p14:cNvPr>
                <p14:cNvContentPartPr/>
                <p14:nvPr/>
              </p14:nvContentPartPr>
              <p14:xfrm>
                <a:off x="6491978" y="675622"/>
                <a:ext cx="150480" cy="81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2B0E29C-73CD-D554-DCE9-08B1CA297C2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82978" y="666982"/>
                  <a:ext cx="168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A7F725D-2AD0-9F00-5827-B511EFB8E6BF}"/>
                    </a:ext>
                  </a:extLst>
                </p14:cNvPr>
                <p14:cNvContentPartPr/>
                <p14:nvPr/>
              </p14:nvContentPartPr>
              <p14:xfrm>
                <a:off x="6644618" y="673462"/>
                <a:ext cx="180000" cy="1576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A7F725D-2AD0-9F00-5827-B511EFB8E6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35978" y="664462"/>
                  <a:ext cx="197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94B195A-2BE4-F91F-579A-81C1CEC10069}"/>
                    </a:ext>
                  </a:extLst>
                </p14:cNvPr>
                <p14:cNvContentPartPr/>
                <p14:nvPr/>
              </p14:nvContentPartPr>
              <p14:xfrm>
                <a:off x="6887258" y="597862"/>
                <a:ext cx="141840" cy="177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94B195A-2BE4-F91F-579A-81C1CEC1006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78258" y="589222"/>
                  <a:ext cx="159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A282CC7-8B76-E3AF-43AD-3670B32E1A2D}"/>
                    </a:ext>
                  </a:extLst>
                </p14:cNvPr>
                <p14:cNvContentPartPr/>
                <p14:nvPr/>
              </p14:nvContentPartPr>
              <p14:xfrm>
                <a:off x="7030178" y="603262"/>
                <a:ext cx="210960" cy="1868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A282CC7-8B76-E3AF-43AD-3670B32E1A2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21538" y="594622"/>
                  <a:ext cx="2286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CF610F14-4FF4-DE16-1A00-AB785C3BB43C}"/>
              </a:ext>
            </a:extLst>
          </p:cNvPr>
          <p:cNvGrpSpPr/>
          <p:nvPr/>
        </p:nvGrpSpPr>
        <p:grpSpPr>
          <a:xfrm>
            <a:off x="4780538" y="1135702"/>
            <a:ext cx="584640" cy="251280"/>
            <a:chOff x="4780538" y="1135702"/>
            <a:chExt cx="58464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8423DAF-A3D6-CD55-63D5-1EBB9A163D92}"/>
                    </a:ext>
                  </a:extLst>
                </p14:cNvPr>
                <p14:cNvContentPartPr/>
                <p14:nvPr/>
              </p14:nvContentPartPr>
              <p14:xfrm>
                <a:off x="4780538" y="1195102"/>
                <a:ext cx="118800" cy="191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8423DAF-A3D6-CD55-63D5-1EBB9A163D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71538" y="1186102"/>
                  <a:ext cx="136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4250DFD-594D-6A0A-96B5-3286AC439E45}"/>
                    </a:ext>
                  </a:extLst>
                </p14:cNvPr>
                <p14:cNvContentPartPr/>
                <p14:nvPr/>
              </p14:nvContentPartPr>
              <p14:xfrm>
                <a:off x="4943618" y="1135702"/>
                <a:ext cx="144720" cy="129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4250DFD-594D-6A0A-96B5-3286AC439E4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34618" y="1126702"/>
                  <a:ext cx="162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5B3E9EA-0C6F-D348-DA2B-7F3F6F600C0F}"/>
                    </a:ext>
                  </a:extLst>
                </p14:cNvPr>
                <p14:cNvContentPartPr/>
                <p14:nvPr/>
              </p14:nvContentPartPr>
              <p14:xfrm>
                <a:off x="5210378" y="1210942"/>
                <a:ext cx="154800" cy="79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5B3E9EA-0C6F-D348-DA2B-7F3F6F600C0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01378" y="1202302"/>
                  <a:ext cx="1724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A165E9F8-CF80-4179-A575-8AC950542B71}"/>
              </a:ext>
            </a:extLst>
          </p:cNvPr>
          <p:cNvGrpSpPr/>
          <p:nvPr/>
        </p:nvGrpSpPr>
        <p:grpSpPr>
          <a:xfrm>
            <a:off x="1739978" y="337942"/>
            <a:ext cx="2874240" cy="745920"/>
            <a:chOff x="1739978" y="337942"/>
            <a:chExt cx="287424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7F5425F-3603-C5B1-FF0E-E97D2902E37C}"/>
                    </a:ext>
                  </a:extLst>
                </p14:cNvPr>
                <p14:cNvContentPartPr/>
                <p14:nvPr/>
              </p14:nvContentPartPr>
              <p14:xfrm>
                <a:off x="1739978" y="522622"/>
                <a:ext cx="140760" cy="181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7F5425F-3603-C5B1-FF0E-E97D2902E37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31338" y="513622"/>
                  <a:ext cx="158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3A1BB9A-20CE-14D6-30B6-6B8D24CCEBAF}"/>
                    </a:ext>
                  </a:extLst>
                </p14:cNvPr>
                <p14:cNvContentPartPr/>
                <p14:nvPr/>
              </p14:nvContentPartPr>
              <p14:xfrm>
                <a:off x="1957778" y="518662"/>
                <a:ext cx="75600" cy="142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3A1BB9A-20CE-14D6-30B6-6B8D24CCEB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48778" y="509662"/>
                  <a:ext cx="93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2C12B71-0BAA-7D72-3EC5-AB2C6BC080EA}"/>
                    </a:ext>
                  </a:extLst>
                </p14:cNvPr>
                <p14:cNvContentPartPr/>
                <p14:nvPr/>
              </p14:nvContentPartPr>
              <p14:xfrm>
                <a:off x="2180978" y="598942"/>
                <a:ext cx="143640" cy="31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2C12B71-0BAA-7D72-3EC5-AB2C6BC080E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71978" y="590302"/>
                  <a:ext cx="161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7FF9EBE-8C45-5813-6558-8A344BE71F30}"/>
                    </a:ext>
                  </a:extLst>
                </p14:cNvPr>
                <p14:cNvContentPartPr/>
                <p14:nvPr/>
              </p14:nvContentPartPr>
              <p14:xfrm>
                <a:off x="2376098" y="510742"/>
                <a:ext cx="108360" cy="162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7FF9EBE-8C45-5813-6558-8A344BE71F3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67098" y="502102"/>
                  <a:ext cx="126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AEBCC3-79E8-2CAF-7BE2-3ADB52DA098E}"/>
                    </a:ext>
                  </a:extLst>
                </p14:cNvPr>
                <p14:cNvContentPartPr/>
                <p14:nvPr/>
              </p14:nvContentPartPr>
              <p14:xfrm>
                <a:off x="2541698" y="541702"/>
                <a:ext cx="85320" cy="100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AEBCC3-79E8-2CAF-7BE2-3ADB52DA09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32698" y="533062"/>
                  <a:ext cx="102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5E34F86-2A40-4931-BE52-B84E399695BD}"/>
                    </a:ext>
                  </a:extLst>
                </p14:cNvPr>
                <p14:cNvContentPartPr/>
                <p14:nvPr/>
              </p14:nvContentPartPr>
              <p14:xfrm>
                <a:off x="2677058" y="523702"/>
                <a:ext cx="253440" cy="104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5E34F86-2A40-4931-BE52-B84E399695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68418" y="515062"/>
                  <a:ext cx="271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A15DEF4-78C4-881C-0C30-1AD6B0285996}"/>
                    </a:ext>
                  </a:extLst>
                </p14:cNvPr>
                <p14:cNvContentPartPr/>
                <p14:nvPr/>
              </p14:nvContentPartPr>
              <p14:xfrm>
                <a:off x="2869298" y="424702"/>
                <a:ext cx="13320" cy="22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A15DEF4-78C4-881C-0C30-1AD6B02859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60298" y="415702"/>
                  <a:ext cx="3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68D4E97-8CDC-27C2-F249-07B51DBE039D}"/>
                    </a:ext>
                  </a:extLst>
                </p14:cNvPr>
                <p14:cNvContentPartPr/>
                <p14:nvPr/>
              </p14:nvContentPartPr>
              <p14:xfrm>
                <a:off x="3072698" y="526222"/>
                <a:ext cx="188280" cy="72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68D4E97-8CDC-27C2-F249-07B51DBE039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63698" y="517582"/>
                  <a:ext cx="205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6E2B044-C5DC-4905-F5A5-E70292D0BC52}"/>
                    </a:ext>
                  </a:extLst>
                </p14:cNvPr>
                <p14:cNvContentPartPr/>
                <p14:nvPr/>
              </p14:nvContentPartPr>
              <p14:xfrm>
                <a:off x="3422258" y="487342"/>
                <a:ext cx="105840" cy="127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6E2B044-C5DC-4905-F5A5-E70292D0BC5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13258" y="478342"/>
                  <a:ext cx="123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0CAC396-ABE6-A2A1-3E46-287A261D9445}"/>
                    </a:ext>
                  </a:extLst>
                </p14:cNvPr>
                <p14:cNvContentPartPr/>
                <p14:nvPr/>
              </p14:nvContentPartPr>
              <p14:xfrm>
                <a:off x="3585338" y="467542"/>
                <a:ext cx="190800" cy="1288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0CAC396-ABE6-A2A1-3E46-287A261D94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576698" y="458542"/>
                  <a:ext cx="208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831BA53-2563-694F-E812-E7EF5FD21787}"/>
                    </a:ext>
                  </a:extLst>
                </p14:cNvPr>
                <p14:cNvContentPartPr/>
                <p14:nvPr/>
              </p14:nvContentPartPr>
              <p14:xfrm>
                <a:off x="3930578" y="503182"/>
                <a:ext cx="5040" cy="87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831BA53-2563-694F-E812-E7EF5FD2178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21938" y="494182"/>
                  <a:ext cx="2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8483B05-37E6-D421-5405-B2B660E8486F}"/>
                    </a:ext>
                  </a:extLst>
                </p14:cNvPr>
                <p14:cNvContentPartPr/>
                <p14:nvPr/>
              </p14:nvContentPartPr>
              <p14:xfrm>
                <a:off x="3880538" y="481942"/>
                <a:ext cx="213480" cy="77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8483B05-37E6-D421-5405-B2B660E8486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871898" y="473302"/>
                  <a:ext cx="231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7FE79F5-92EC-F791-C537-5E51300E7E88}"/>
                    </a:ext>
                  </a:extLst>
                </p14:cNvPr>
                <p14:cNvContentPartPr/>
                <p14:nvPr/>
              </p14:nvContentPartPr>
              <p14:xfrm>
                <a:off x="4139018" y="486982"/>
                <a:ext cx="78840" cy="66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7FE79F5-92EC-F791-C537-5E51300E7E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30378" y="478342"/>
                  <a:ext cx="96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51D35C6-6536-3423-ECFB-564F4616E72E}"/>
                    </a:ext>
                  </a:extLst>
                </p14:cNvPr>
                <p14:cNvContentPartPr/>
                <p14:nvPr/>
              </p14:nvContentPartPr>
              <p14:xfrm>
                <a:off x="4222178" y="476902"/>
                <a:ext cx="128880" cy="71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51D35C6-6536-3423-ECFB-564F4616E72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13178" y="467902"/>
                  <a:ext cx="146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39334E7-2C8B-9469-F87F-76255FB06638}"/>
                    </a:ext>
                  </a:extLst>
                </p14:cNvPr>
                <p14:cNvContentPartPr/>
                <p14:nvPr/>
              </p14:nvContentPartPr>
              <p14:xfrm>
                <a:off x="4442498" y="337942"/>
                <a:ext cx="48960" cy="205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39334E7-2C8B-9469-F87F-76255FB0663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33858" y="329302"/>
                  <a:ext cx="66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6B7491D-12B7-2530-F91B-80AF54AC4421}"/>
                    </a:ext>
                  </a:extLst>
                </p14:cNvPr>
                <p14:cNvContentPartPr/>
                <p14:nvPr/>
              </p14:nvContentPartPr>
              <p14:xfrm>
                <a:off x="2458178" y="913942"/>
                <a:ext cx="140040" cy="169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6B7491D-12B7-2530-F91B-80AF54AC442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49178" y="905302"/>
                  <a:ext cx="157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51A8711-4F63-0BE1-01F8-E3B42C29E01B}"/>
                    </a:ext>
                  </a:extLst>
                </p14:cNvPr>
                <p14:cNvContentPartPr/>
                <p14:nvPr/>
              </p14:nvContentPartPr>
              <p14:xfrm>
                <a:off x="2665178" y="875782"/>
                <a:ext cx="152280" cy="1760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51A8711-4F63-0BE1-01F8-E3B42C29E01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656178" y="867142"/>
                  <a:ext cx="169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17F1092-3DC4-0385-3EE0-D7C479558A37}"/>
                    </a:ext>
                  </a:extLst>
                </p14:cNvPr>
                <p14:cNvContentPartPr/>
                <p14:nvPr/>
              </p14:nvContentPartPr>
              <p14:xfrm>
                <a:off x="3063338" y="928342"/>
                <a:ext cx="121680" cy="12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17F1092-3DC4-0385-3EE0-D7C479558A3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54338" y="919342"/>
                  <a:ext cx="139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931581F-BBD9-143B-D534-791D076A1B52}"/>
                    </a:ext>
                  </a:extLst>
                </p14:cNvPr>
                <p14:cNvContentPartPr/>
                <p14:nvPr/>
              </p14:nvContentPartPr>
              <p14:xfrm>
                <a:off x="3068378" y="965062"/>
                <a:ext cx="170640" cy="18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931581F-BBD9-143B-D534-791D076A1B5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59738" y="956062"/>
                  <a:ext cx="188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777D172-9D41-2C12-D216-00C035008E94}"/>
                    </a:ext>
                  </a:extLst>
                </p14:cNvPr>
                <p14:cNvContentPartPr/>
                <p14:nvPr/>
              </p14:nvContentPartPr>
              <p14:xfrm>
                <a:off x="3391298" y="780022"/>
                <a:ext cx="157320" cy="196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777D172-9D41-2C12-D216-00C035008E9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82658" y="771382"/>
                  <a:ext cx="174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D71BDA2-7B06-F2EA-35D8-9F477DFC3FC1}"/>
                    </a:ext>
                  </a:extLst>
                </p14:cNvPr>
                <p14:cNvContentPartPr/>
                <p14:nvPr/>
              </p14:nvContentPartPr>
              <p14:xfrm>
                <a:off x="3625298" y="807382"/>
                <a:ext cx="121320" cy="132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D71BDA2-7B06-F2EA-35D8-9F477DFC3F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16298" y="798742"/>
                  <a:ext cx="138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933B7D7-8CC8-87E8-F91A-674EBACE4300}"/>
                    </a:ext>
                  </a:extLst>
                </p14:cNvPr>
                <p14:cNvContentPartPr/>
                <p14:nvPr/>
              </p14:nvContentPartPr>
              <p14:xfrm>
                <a:off x="3781898" y="808462"/>
                <a:ext cx="135360" cy="143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933B7D7-8CC8-87E8-F91A-674EBACE430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73258" y="799462"/>
                  <a:ext cx="153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851D49E-BE23-4BDF-C0AF-94CED2EDCDDE}"/>
                    </a:ext>
                  </a:extLst>
                </p14:cNvPr>
                <p14:cNvContentPartPr/>
                <p14:nvPr/>
              </p14:nvContentPartPr>
              <p14:xfrm>
                <a:off x="3998618" y="807382"/>
                <a:ext cx="62640" cy="117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851D49E-BE23-4BDF-C0AF-94CED2EDCDD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89978" y="798742"/>
                  <a:ext cx="80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D0B98EA-486D-93E4-FF86-6B83DEE166D6}"/>
                    </a:ext>
                  </a:extLst>
                </p14:cNvPr>
                <p14:cNvContentPartPr/>
                <p14:nvPr/>
              </p14:nvContentPartPr>
              <p14:xfrm>
                <a:off x="4012658" y="720262"/>
                <a:ext cx="19080" cy="12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D0B98EA-486D-93E4-FF86-6B83DEE166D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004018" y="711622"/>
                  <a:ext cx="3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488F94E-8024-359C-DA46-ADBD1A32A920}"/>
                    </a:ext>
                  </a:extLst>
                </p14:cNvPr>
                <p14:cNvContentPartPr/>
                <p14:nvPr/>
              </p14:nvContentPartPr>
              <p14:xfrm>
                <a:off x="4227938" y="842662"/>
                <a:ext cx="215640" cy="18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488F94E-8024-359C-DA46-ADBD1A32A92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218938" y="833662"/>
                  <a:ext cx="233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829EE2C-44EC-A1BE-14C7-0E1E135D3DD8}"/>
                    </a:ext>
                  </a:extLst>
                </p14:cNvPr>
                <p14:cNvContentPartPr/>
                <p14:nvPr/>
              </p14:nvContentPartPr>
              <p14:xfrm>
                <a:off x="4240178" y="767422"/>
                <a:ext cx="374040" cy="174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829EE2C-44EC-A1BE-14C7-0E1E135D3DD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31538" y="758422"/>
                  <a:ext cx="391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85841D4-DDF3-52DB-EA98-53E2E9313356}"/>
                    </a:ext>
                  </a:extLst>
                </p14:cNvPr>
                <p14:cNvContentPartPr/>
                <p14:nvPr/>
              </p14:nvContentPartPr>
              <p14:xfrm>
                <a:off x="3463298" y="637822"/>
                <a:ext cx="1000800" cy="76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85841D4-DDF3-52DB-EA98-53E2E931335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454298" y="628822"/>
                  <a:ext cx="10184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5038D614-FA22-BEA1-D8C8-F69B0A8DF688}"/>
              </a:ext>
            </a:extLst>
          </p:cNvPr>
          <p:cNvGrpSpPr/>
          <p:nvPr/>
        </p:nvGrpSpPr>
        <p:grpSpPr>
          <a:xfrm>
            <a:off x="5471018" y="983422"/>
            <a:ext cx="2169000" cy="454320"/>
            <a:chOff x="5471018" y="983422"/>
            <a:chExt cx="216900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9B48902-DBBD-3349-5B7E-64F91D288C0D}"/>
                    </a:ext>
                  </a:extLst>
                </p14:cNvPr>
                <p14:cNvContentPartPr/>
                <p14:nvPr/>
              </p14:nvContentPartPr>
              <p14:xfrm>
                <a:off x="5471018" y="1151182"/>
                <a:ext cx="96480" cy="101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9B48902-DBBD-3349-5B7E-64F91D288C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62378" y="1142182"/>
                  <a:ext cx="11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26DD03F-6575-BA00-9B50-B3B6917F79AC}"/>
                    </a:ext>
                  </a:extLst>
                </p14:cNvPr>
                <p14:cNvContentPartPr/>
                <p14:nvPr/>
              </p14:nvContentPartPr>
              <p14:xfrm>
                <a:off x="5615378" y="1151902"/>
                <a:ext cx="100800" cy="93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26DD03F-6575-BA00-9B50-B3B6917F79A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06738" y="1143262"/>
                  <a:ext cx="118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930167D-4411-80D0-EE07-8499D3191F06}"/>
                    </a:ext>
                  </a:extLst>
                </p14:cNvPr>
                <p14:cNvContentPartPr/>
                <p14:nvPr/>
              </p14:nvContentPartPr>
              <p14:xfrm>
                <a:off x="5672618" y="1132102"/>
                <a:ext cx="236520" cy="103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930167D-4411-80D0-EE07-8499D3191F0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63978" y="1123102"/>
                  <a:ext cx="254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A46EF9F-E439-8BD3-4FB6-5DF4E24D8F5D}"/>
                    </a:ext>
                  </a:extLst>
                </p14:cNvPr>
                <p14:cNvContentPartPr/>
                <p14:nvPr/>
              </p14:nvContentPartPr>
              <p14:xfrm>
                <a:off x="6034418" y="1026982"/>
                <a:ext cx="118440" cy="119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A46EF9F-E439-8BD3-4FB6-5DF4E24D8F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25418" y="1018342"/>
                  <a:ext cx="136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EB55E27-1E84-9F55-928B-EE4442095766}"/>
                    </a:ext>
                  </a:extLst>
                </p14:cNvPr>
                <p14:cNvContentPartPr/>
                <p14:nvPr/>
              </p14:nvContentPartPr>
              <p14:xfrm>
                <a:off x="6163658" y="1039942"/>
                <a:ext cx="93960" cy="99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EB55E27-1E84-9F55-928B-EE444209576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55018" y="1030942"/>
                  <a:ext cx="111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8542F99-2BF5-6326-6A45-1208014030B1}"/>
                    </a:ext>
                  </a:extLst>
                </p14:cNvPr>
                <p14:cNvContentPartPr/>
                <p14:nvPr/>
              </p14:nvContentPartPr>
              <p14:xfrm>
                <a:off x="6278858" y="1042462"/>
                <a:ext cx="185400" cy="83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8542F99-2BF5-6326-6A45-1208014030B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269858" y="1033822"/>
                  <a:ext cx="203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68F85AE-1CDB-FF63-72EC-5D2248726183}"/>
                    </a:ext>
                  </a:extLst>
                </p14:cNvPr>
                <p14:cNvContentPartPr/>
                <p14:nvPr/>
              </p14:nvContentPartPr>
              <p14:xfrm>
                <a:off x="6477578" y="999622"/>
                <a:ext cx="96120" cy="126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68F85AE-1CDB-FF63-72EC-5D224872618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68578" y="990622"/>
                  <a:ext cx="113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C2BA81-382B-BC9B-5D4B-8DD51E14AAFE}"/>
                    </a:ext>
                  </a:extLst>
                </p14:cNvPr>
                <p14:cNvContentPartPr/>
                <p14:nvPr/>
              </p14:nvContentPartPr>
              <p14:xfrm>
                <a:off x="6489098" y="983422"/>
                <a:ext cx="223200" cy="1436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C2BA81-382B-BC9B-5D4B-8DD51E14AAF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80098" y="974782"/>
                  <a:ext cx="240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04B4503-71E6-AB8E-CD1D-535C8EDECE86}"/>
                    </a:ext>
                  </a:extLst>
                </p14:cNvPr>
                <p14:cNvContentPartPr/>
                <p14:nvPr/>
              </p14:nvContentPartPr>
              <p14:xfrm>
                <a:off x="6054938" y="1167742"/>
                <a:ext cx="704160" cy="54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04B4503-71E6-AB8E-CD1D-535C8EDECE8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046298" y="1159102"/>
                  <a:ext cx="721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44460C0-BD1C-5739-C7AE-CAA71EC61F8B}"/>
                    </a:ext>
                  </a:extLst>
                </p14:cNvPr>
                <p14:cNvContentPartPr/>
                <p14:nvPr/>
              </p14:nvContentPartPr>
              <p14:xfrm>
                <a:off x="6158258" y="1291942"/>
                <a:ext cx="103680" cy="990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44460C0-BD1C-5739-C7AE-CAA71EC61F8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49258" y="1283302"/>
                  <a:ext cx="121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2056F80-0168-F3E0-BE97-A9E42A891B5A}"/>
                    </a:ext>
                  </a:extLst>
                </p14:cNvPr>
                <p14:cNvContentPartPr/>
                <p14:nvPr/>
              </p14:nvContentPartPr>
              <p14:xfrm>
                <a:off x="6333578" y="1293742"/>
                <a:ext cx="75240" cy="990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2056F80-0168-F3E0-BE97-A9E42A891B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24578" y="1284742"/>
                  <a:ext cx="92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96E9116-3D90-EBAE-6E23-F534BDFADCDC}"/>
                    </a:ext>
                  </a:extLst>
                </p14:cNvPr>
                <p14:cNvContentPartPr/>
                <p14:nvPr/>
              </p14:nvContentPartPr>
              <p14:xfrm>
                <a:off x="6420698" y="1283302"/>
                <a:ext cx="103680" cy="1011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96E9116-3D90-EBAE-6E23-F534BDFADCD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412058" y="1274302"/>
                  <a:ext cx="121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E8567A-9A19-6AA9-E23B-0F1493C06DF2}"/>
                    </a:ext>
                  </a:extLst>
                </p14:cNvPr>
                <p14:cNvContentPartPr/>
                <p14:nvPr/>
              </p14:nvContentPartPr>
              <p14:xfrm>
                <a:off x="6537338" y="1264942"/>
                <a:ext cx="111240" cy="119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E8567A-9A19-6AA9-E23B-0F1493C06DF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528698" y="1256302"/>
                  <a:ext cx="128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ED3E936-881E-39C6-B8B0-9C3287351A88}"/>
                    </a:ext>
                  </a:extLst>
                </p14:cNvPr>
                <p14:cNvContentPartPr/>
                <p14:nvPr/>
              </p14:nvContentPartPr>
              <p14:xfrm>
                <a:off x="6420338" y="1272862"/>
                <a:ext cx="260280" cy="164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ED3E936-881E-39C6-B8B0-9C3287351A8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11698" y="1264222"/>
                  <a:ext cx="277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085B7E0-C5CB-0A95-8EF6-B11E14BAFA8B}"/>
                    </a:ext>
                  </a:extLst>
                </p14:cNvPr>
                <p14:cNvContentPartPr/>
                <p14:nvPr/>
              </p14:nvContentPartPr>
              <p14:xfrm>
                <a:off x="6189938" y="1021222"/>
                <a:ext cx="233280" cy="158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085B7E0-C5CB-0A95-8EF6-B11E14BAFA8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80938" y="1012222"/>
                  <a:ext cx="250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96C3CB4-7F6F-EABC-98F2-E31751D80224}"/>
                    </a:ext>
                  </a:extLst>
                </p14:cNvPr>
                <p14:cNvContentPartPr/>
                <p14:nvPr/>
              </p14:nvContentPartPr>
              <p14:xfrm>
                <a:off x="6994538" y="1140382"/>
                <a:ext cx="12600" cy="7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96C3CB4-7F6F-EABC-98F2-E31751D8022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85898" y="1131382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05E1F1B-4085-5431-9390-4409DD8E0A4B}"/>
                    </a:ext>
                  </a:extLst>
                </p14:cNvPr>
                <p14:cNvContentPartPr/>
                <p14:nvPr/>
              </p14:nvContentPartPr>
              <p14:xfrm>
                <a:off x="6883298" y="1192942"/>
                <a:ext cx="119520" cy="10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05E1F1B-4085-5431-9390-4409DD8E0A4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74298" y="1184302"/>
                  <a:ext cx="13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283A3E1-D816-0031-D080-3CA152E8CC41}"/>
                    </a:ext>
                  </a:extLst>
                </p14:cNvPr>
                <p14:cNvContentPartPr/>
                <p14:nvPr/>
              </p14:nvContentPartPr>
              <p14:xfrm>
                <a:off x="6848738" y="1145062"/>
                <a:ext cx="140760" cy="23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283A3E1-D816-0031-D080-3CA152E8CC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40098" y="1136422"/>
                  <a:ext cx="15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BD0CADD-CBEA-7FEA-B407-4A8350735973}"/>
                    </a:ext>
                  </a:extLst>
                </p14:cNvPr>
                <p14:cNvContentPartPr/>
                <p14:nvPr/>
              </p14:nvContentPartPr>
              <p14:xfrm>
                <a:off x="7070138" y="1031662"/>
                <a:ext cx="122760" cy="169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BD0CADD-CBEA-7FEA-B407-4A835073597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61498" y="1022662"/>
                  <a:ext cx="140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5509186-FEED-1772-4401-2C809F969F67}"/>
                    </a:ext>
                  </a:extLst>
                </p14:cNvPr>
                <p14:cNvContentPartPr/>
                <p14:nvPr/>
              </p14:nvContentPartPr>
              <p14:xfrm>
                <a:off x="7218458" y="1185742"/>
                <a:ext cx="14400" cy="63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5509186-FEED-1772-4401-2C809F969F6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09818" y="1176742"/>
                  <a:ext cx="32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695E6B5-B142-87E7-F1FA-28A8EB5AA20F}"/>
                    </a:ext>
                  </a:extLst>
                </p14:cNvPr>
                <p14:cNvContentPartPr/>
                <p14:nvPr/>
              </p14:nvContentPartPr>
              <p14:xfrm>
                <a:off x="7270658" y="1007542"/>
                <a:ext cx="118440" cy="1760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695E6B5-B142-87E7-F1FA-28A8EB5AA20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61658" y="998902"/>
                  <a:ext cx="136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636291D-BB6D-25AB-B00B-5492FB4551E0}"/>
                    </a:ext>
                  </a:extLst>
                </p14:cNvPr>
                <p14:cNvContentPartPr/>
                <p14:nvPr/>
              </p14:nvContentPartPr>
              <p14:xfrm>
                <a:off x="7163378" y="1020862"/>
                <a:ext cx="225000" cy="1947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636291D-BB6D-25AB-B00B-5492FB4551E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54378" y="1012222"/>
                  <a:ext cx="242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DE82A63-96C1-5F70-FC3F-48D58A6796B7}"/>
                    </a:ext>
                  </a:extLst>
                </p14:cNvPr>
                <p14:cNvContentPartPr/>
                <p14:nvPr/>
              </p14:nvContentPartPr>
              <p14:xfrm>
                <a:off x="7460378" y="1161622"/>
                <a:ext cx="10800" cy="1335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DE82A63-96C1-5F70-FC3F-48D58A6796B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51738" y="1152622"/>
                  <a:ext cx="28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3024258-BA1C-D31B-7B13-75B0A1D85C0B}"/>
                    </a:ext>
                  </a:extLst>
                </p14:cNvPr>
                <p14:cNvContentPartPr/>
                <p14:nvPr/>
              </p14:nvContentPartPr>
              <p14:xfrm>
                <a:off x="7502858" y="998902"/>
                <a:ext cx="137160" cy="208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3024258-BA1C-D31B-7B13-75B0A1D85C0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94218" y="989902"/>
                  <a:ext cx="154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270AED9-A42B-32CC-B8CC-817C9E5F971F}"/>
                    </a:ext>
                  </a:extLst>
                </p14:cNvPr>
                <p14:cNvContentPartPr/>
                <p14:nvPr/>
              </p14:nvContentPartPr>
              <p14:xfrm>
                <a:off x="7072658" y="1298782"/>
                <a:ext cx="540000" cy="78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270AED9-A42B-32CC-B8CC-817C9E5F971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63658" y="1290142"/>
                  <a:ext cx="557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D432C4D-E7FA-1FF4-9406-5A3BBA99EB70}"/>
                    </a:ext>
                  </a:extLst>
                </p14:cNvPr>
                <p14:cNvContentPartPr/>
                <p14:nvPr/>
              </p14:nvContentPartPr>
              <p14:xfrm>
                <a:off x="7079858" y="1320382"/>
                <a:ext cx="453240" cy="799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D432C4D-E7FA-1FF4-9406-5A3BBA99EB7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070858" y="1311742"/>
                  <a:ext cx="47088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2554B32D-430C-7823-AABB-1E4FE0F542E5}"/>
              </a:ext>
            </a:extLst>
          </p:cNvPr>
          <p:cNvGrpSpPr/>
          <p:nvPr/>
        </p:nvGrpSpPr>
        <p:grpSpPr>
          <a:xfrm>
            <a:off x="398978" y="1242262"/>
            <a:ext cx="3027960" cy="331920"/>
            <a:chOff x="398978" y="1242262"/>
            <a:chExt cx="302796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69D2D1D-252A-861E-A0CD-D20A77F3AD8A}"/>
                    </a:ext>
                  </a:extLst>
                </p14:cNvPr>
                <p14:cNvContentPartPr/>
                <p14:nvPr/>
              </p14:nvContentPartPr>
              <p14:xfrm>
                <a:off x="398978" y="1242262"/>
                <a:ext cx="168120" cy="196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69D2D1D-252A-861E-A0CD-D20A77F3AD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90338" y="1233622"/>
                  <a:ext cx="185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E493982-A8E9-2C49-ACF4-929F28750F00}"/>
                    </a:ext>
                  </a:extLst>
                </p14:cNvPr>
                <p14:cNvContentPartPr/>
                <p14:nvPr/>
              </p14:nvContentPartPr>
              <p14:xfrm>
                <a:off x="412298" y="1253062"/>
                <a:ext cx="203040" cy="226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E493982-A8E9-2C49-ACF4-929F28750F0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03298" y="1244422"/>
                  <a:ext cx="220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F0214CC-CBC2-73FE-FF35-D0D64F3C0F70}"/>
                    </a:ext>
                  </a:extLst>
                </p14:cNvPr>
                <p14:cNvContentPartPr/>
                <p14:nvPr/>
              </p14:nvContentPartPr>
              <p14:xfrm>
                <a:off x="718658" y="1363222"/>
                <a:ext cx="150120" cy="1756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F0214CC-CBC2-73FE-FF35-D0D64F3C0F7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9658" y="1354582"/>
                  <a:ext cx="167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F3AC136-98A6-7844-BC74-5D2ABE313368}"/>
                    </a:ext>
                  </a:extLst>
                </p14:cNvPr>
                <p14:cNvContentPartPr/>
                <p14:nvPr/>
              </p14:nvContentPartPr>
              <p14:xfrm>
                <a:off x="1014218" y="1379062"/>
                <a:ext cx="115560" cy="13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F3AC136-98A6-7844-BC74-5D2ABE31336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5578" y="1370422"/>
                  <a:ext cx="133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AEEF774-46C8-4429-08D0-506F1A96373F}"/>
                    </a:ext>
                  </a:extLst>
                </p14:cNvPr>
                <p14:cNvContentPartPr/>
                <p14:nvPr/>
              </p14:nvContentPartPr>
              <p14:xfrm>
                <a:off x="971378" y="1428742"/>
                <a:ext cx="151560" cy="19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AEEF774-46C8-4429-08D0-506F1A96373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2738" y="1420102"/>
                  <a:ext cx="16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E16D900-C361-576E-E6B1-3CCF507CCC91}"/>
                    </a:ext>
                  </a:extLst>
                </p14:cNvPr>
                <p14:cNvContentPartPr/>
                <p14:nvPr/>
              </p14:nvContentPartPr>
              <p14:xfrm>
                <a:off x="1228418" y="1282582"/>
                <a:ext cx="145080" cy="2332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E16D900-C361-576E-E6B1-3CCF507CCC9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219778" y="1273582"/>
                  <a:ext cx="162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9E751AE-4CCA-286B-A368-CAB9BB61FEA0}"/>
                    </a:ext>
                  </a:extLst>
                </p14:cNvPr>
                <p14:cNvContentPartPr/>
                <p14:nvPr/>
              </p14:nvContentPartPr>
              <p14:xfrm>
                <a:off x="1465658" y="1293742"/>
                <a:ext cx="105120" cy="185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9E751AE-4CCA-286B-A368-CAB9BB61FEA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456658" y="1284742"/>
                  <a:ext cx="122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9BDEFD1-DF1D-7A79-31AB-1D8BDB7E3B8A}"/>
                    </a:ext>
                  </a:extLst>
                </p14:cNvPr>
                <p14:cNvContentPartPr/>
                <p14:nvPr/>
              </p14:nvContentPartPr>
              <p14:xfrm>
                <a:off x="1626218" y="1444222"/>
                <a:ext cx="22680" cy="1299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9BDEFD1-DF1D-7A79-31AB-1D8BDB7E3B8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17578" y="1435582"/>
                  <a:ext cx="40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3A5F65D-E5B7-7844-28F9-290EEC43F2F0}"/>
                    </a:ext>
                  </a:extLst>
                </p14:cNvPr>
                <p14:cNvContentPartPr/>
                <p14:nvPr/>
              </p14:nvContentPartPr>
              <p14:xfrm>
                <a:off x="1711178" y="1323622"/>
                <a:ext cx="378000" cy="177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3A5F65D-E5B7-7844-28F9-290EEC43F2F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02178" y="1314982"/>
                  <a:ext cx="395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0EA3DFE-BCD5-2487-D9A4-1904460B91C4}"/>
                    </a:ext>
                  </a:extLst>
                </p14:cNvPr>
                <p14:cNvContentPartPr/>
                <p14:nvPr/>
              </p14:nvContentPartPr>
              <p14:xfrm>
                <a:off x="2182778" y="1271062"/>
                <a:ext cx="169200" cy="249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0EA3DFE-BCD5-2487-D9A4-1904460B91C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73778" y="1262062"/>
                  <a:ext cx="186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ADDD91E-8663-CA20-D74E-4A4A42456F41}"/>
                    </a:ext>
                  </a:extLst>
                </p14:cNvPr>
                <p14:cNvContentPartPr/>
                <p14:nvPr/>
              </p14:nvContentPartPr>
              <p14:xfrm>
                <a:off x="2377898" y="1322902"/>
                <a:ext cx="176760" cy="135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ADDD91E-8663-CA20-D74E-4A4A42456F4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69258" y="1314262"/>
                  <a:ext cx="194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EA0CC86-0381-BD92-A920-5F5FB19FEA15}"/>
                    </a:ext>
                  </a:extLst>
                </p14:cNvPr>
                <p14:cNvContentPartPr/>
                <p14:nvPr/>
              </p14:nvContentPartPr>
              <p14:xfrm>
                <a:off x="2625578" y="1400302"/>
                <a:ext cx="140760" cy="446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EA0CC86-0381-BD92-A920-5F5FB19FEA1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16938" y="1391662"/>
                  <a:ext cx="158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1C8BE87-4A71-0582-6E54-1504FAF164A8}"/>
                    </a:ext>
                  </a:extLst>
                </p14:cNvPr>
                <p14:cNvContentPartPr/>
                <p14:nvPr/>
              </p14:nvContentPartPr>
              <p14:xfrm>
                <a:off x="2922578" y="1327942"/>
                <a:ext cx="152640" cy="116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1C8BE87-4A71-0582-6E54-1504FAF164A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13578" y="1319302"/>
                  <a:ext cx="17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7E961A5-9972-0FFE-33CC-BE76938CEDDE}"/>
                    </a:ext>
                  </a:extLst>
                </p14:cNvPr>
                <p14:cNvContentPartPr/>
                <p14:nvPr/>
              </p14:nvContentPartPr>
              <p14:xfrm>
                <a:off x="3108338" y="1448902"/>
                <a:ext cx="19080" cy="838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7E961A5-9972-0FFE-33CC-BE76938CEDD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99338" y="1439902"/>
                  <a:ext cx="36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70F414C-E055-994B-7228-DEE87F327753}"/>
                    </a:ext>
                  </a:extLst>
                </p14:cNvPr>
                <p14:cNvContentPartPr/>
                <p14:nvPr/>
              </p14:nvContentPartPr>
              <p14:xfrm>
                <a:off x="3196538" y="1323982"/>
                <a:ext cx="230400" cy="180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70F414C-E055-994B-7228-DEE87F32775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187538" y="1314982"/>
                  <a:ext cx="24804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3C53878B-A826-B472-135F-87B2B5E23925}"/>
                  </a:ext>
                </a:extLst>
              </p14:cNvPr>
              <p14:cNvContentPartPr/>
              <p14:nvPr/>
            </p14:nvContentPartPr>
            <p14:xfrm>
              <a:off x="211058" y="1878382"/>
              <a:ext cx="325800" cy="1299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3C53878B-A826-B472-135F-87B2B5E2392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202058" y="1869742"/>
                <a:ext cx="3434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E2119A3-4A2C-75A5-2077-3B5204C8EC3D}"/>
                  </a:ext>
                </a:extLst>
              </p14:cNvPr>
              <p14:cNvContentPartPr/>
              <p14:nvPr/>
            </p14:nvContentPartPr>
            <p14:xfrm>
              <a:off x="464858" y="1751662"/>
              <a:ext cx="5040" cy="298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E2119A3-4A2C-75A5-2077-3B5204C8EC3D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55858" y="1743022"/>
                <a:ext cx="2268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761EA4F9-B786-DC89-09C0-4A894A434ADB}"/>
              </a:ext>
            </a:extLst>
          </p:cNvPr>
          <p:cNvGrpSpPr/>
          <p:nvPr/>
        </p:nvGrpSpPr>
        <p:grpSpPr>
          <a:xfrm>
            <a:off x="763658" y="1818262"/>
            <a:ext cx="700560" cy="203760"/>
            <a:chOff x="763658" y="1818262"/>
            <a:chExt cx="70056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171B2FF-B83E-3F1C-3CCE-E7E85217DBF8}"/>
                    </a:ext>
                  </a:extLst>
                </p14:cNvPr>
                <p14:cNvContentPartPr/>
                <p14:nvPr/>
              </p14:nvContentPartPr>
              <p14:xfrm>
                <a:off x="763658" y="1854262"/>
                <a:ext cx="396360" cy="1677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171B2FF-B83E-3F1C-3CCE-E7E85217DBF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4658" y="1845622"/>
                  <a:ext cx="414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6240998-DF8D-DB0E-B508-726C6950EFED}"/>
                    </a:ext>
                  </a:extLst>
                </p14:cNvPr>
                <p14:cNvContentPartPr/>
                <p14:nvPr/>
              </p14:nvContentPartPr>
              <p14:xfrm>
                <a:off x="1098458" y="1818262"/>
                <a:ext cx="78120" cy="42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6240998-DF8D-DB0E-B508-726C6950EFE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9458" y="1809622"/>
                  <a:ext cx="95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5906D41-94E5-1390-0A2D-6B1EEE47B310}"/>
                    </a:ext>
                  </a:extLst>
                </p14:cNvPr>
                <p14:cNvContentPartPr/>
                <p14:nvPr/>
              </p14:nvContentPartPr>
              <p14:xfrm>
                <a:off x="1237058" y="1863262"/>
                <a:ext cx="227160" cy="75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5906D41-94E5-1390-0A2D-6B1EEE47B31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228058" y="1854622"/>
                  <a:ext cx="2448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D646AE15-87A6-086C-5D61-9C84B5AD99A6}"/>
              </a:ext>
            </a:extLst>
          </p:cNvPr>
          <p:cNvGrpSpPr/>
          <p:nvPr/>
        </p:nvGrpSpPr>
        <p:grpSpPr>
          <a:xfrm>
            <a:off x="1693898" y="1704502"/>
            <a:ext cx="2358720" cy="249840"/>
            <a:chOff x="1693898" y="1704502"/>
            <a:chExt cx="235872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FE713C3-50AB-22B5-2B7D-E82993407D96}"/>
                    </a:ext>
                  </a:extLst>
                </p14:cNvPr>
                <p14:cNvContentPartPr/>
                <p14:nvPr/>
              </p14:nvContentPartPr>
              <p14:xfrm>
                <a:off x="1693898" y="1788382"/>
                <a:ext cx="191160" cy="1659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FE713C3-50AB-22B5-2B7D-E82993407D9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685258" y="1779742"/>
                  <a:ext cx="208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53AC2D6-DE7C-3567-A3A5-4277C06AA309}"/>
                    </a:ext>
                  </a:extLst>
                </p14:cNvPr>
                <p14:cNvContentPartPr/>
                <p14:nvPr/>
              </p14:nvContentPartPr>
              <p14:xfrm>
                <a:off x="1916738" y="1875502"/>
                <a:ext cx="181800" cy="64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53AC2D6-DE7C-3567-A3A5-4277C06AA30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07738" y="1866862"/>
                  <a:ext cx="199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C5DEFAD-E0F4-139C-D64D-5A6CCB8938E5}"/>
                    </a:ext>
                  </a:extLst>
                </p14:cNvPr>
                <p14:cNvContentPartPr/>
                <p14:nvPr/>
              </p14:nvContentPartPr>
              <p14:xfrm>
                <a:off x="2010698" y="1737982"/>
                <a:ext cx="384840" cy="187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C5DEFAD-E0F4-139C-D64D-5A6CCB8938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001698" y="1728982"/>
                  <a:ext cx="402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F52389B-37FA-A0B1-F327-83D1167AC4E5}"/>
                    </a:ext>
                  </a:extLst>
                </p14:cNvPr>
                <p14:cNvContentPartPr/>
                <p14:nvPr/>
              </p14:nvContentPartPr>
              <p14:xfrm>
                <a:off x="2495258" y="1821862"/>
                <a:ext cx="386280" cy="76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F52389B-37FA-A0B1-F327-83D1167AC4E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86258" y="1813222"/>
                  <a:ext cx="403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3871616-3A33-CB5B-8B35-BF0D8A7B76B4}"/>
                    </a:ext>
                  </a:extLst>
                </p14:cNvPr>
                <p14:cNvContentPartPr/>
                <p14:nvPr/>
              </p14:nvContentPartPr>
              <p14:xfrm>
                <a:off x="2868938" y="1729702"/>
                <a:ext cx="81720" cy="1688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3871616-3A33-CB5B-8B35-BF0D8A7B76B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60298" y="1721062"/>
                  <a:ext cx="99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A84FC42-6543-B60B-7BAB-07F8B4F65326}"/>
                    </a:ext>
                  </a:extLst>
                </p14:cNvPr>
                <p14:cNvContentPartPr/>
                <p14:nvPr/>
              </p14:nvContentPartPr>
              <p14:xfrm>
                <a:off x="2946698" y="1757422"/>
                <a:ext cx="383400" cy="1371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A84FC42-6543-B60B-7BAB-07F8B4F6532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937698" y="1748422"/>
                  <a:ext cx="401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1106F9E-032E-58CC-97B2-C735EE8B9760}"/>
                    </a:ext>
                  </a:extLst>
                </p14:cNvPr>
                <p14:cNvContentPartPr/>
                <p14:nvPr/>
              </p14:nvContentPartPr>
              <p14:xfrm>
                <a:off x="3349898" y="1824382"/>
                <a:ext cx="118800" cy="601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1106F9E-032E-58CC-97B2-C735EE8B976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41258" y="1815742"/>
                  <a:ext cx="136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53D6B78-914E-3E4F-512D-41F5CDC98C03}"/>
                    </a:ext>
                  </a:extLst>
                </p14:cNvPr>
                <p14:cNvContentPartPr/>
                <p14:nvPr/>
              </p14:nvContentPartPr>
              <p14:xfrm>
                <a:off x="3478418" y="1734382"/>
                <a:ext cx="141480" cy="132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53D6B78-914E-3E4F-512D-41F5CDC98C0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469418" y="1725742"/>
                  <a:ext cx="159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FB606CD-B8F7-27FF-237A-2914A3E235C9}"/>
                    </a:ext>
                  </a:extLst>
                </p14:cNvPr>
                <p14:cNvContentPartPr/>
                <p14:nvPr/>
              </p14:nvContentPartPr>
              <p14:xfrm>
                <a:off x="3662378" y="1704502"/>
                <a:ext cx="390240" cy="1630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FB606CD-B8F7-27FF-237A-2914A3E235C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653378" y="1695862"/>
                  <a:ext cx="4078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8CC67D09-1F6E-4A54-82A3-A264C0E200B9}"/>
              </a:ext>
            </a:extLst>
          </p:cNvPr>
          <p:cNvGrpSpPr/>
          <p:nvPr/>
        </p:nvGrpSpPr>
        <p:grpSpPr>
          <a:xfrm>
            <a:off x="8164898" y="731782"/>
            <a:ext cx="500400" cy="208800"/>
            <a:chOff x="8164898" y="731782"/>
            <a:chExt cx="50040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6C036AA-132F-3EC9-2536-258BF3DAE8ED}"/>
                    </a:ext>
                  </a:extLst>
                </p14:cNvPr>
                <p14:cNvContentPartPr/>
                <p14:nvPr/>
              </p14:nvContentPartPr>
              <p14:xfrm>
                <a:off x="8419778" y="733222"/>
                <a:ext cx="245520" cy="302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6C036AA-132F-3EC9-2536-258BF3DAE8E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410778" y="724582"/>
                  <a:ext cx="263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AC0FF1B-464D-FE32-B94E-BC65042D8200}"/>
                    </a:ext>
                  </a:extLst>
                </p14:cNvPr>
                <p14:cNvContentPartPr/>
                <p14:nvPr/>
              </p14:nvContentPartPr>
              <p14:xfrm>
                <a:off x="8235458" y="814222"/>
                <a:ext cx="31680" cy="126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AC0FF1B-464D-FE32-B94E-BC65042D820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26818" y="805582"/>
                  <a:ext cx="4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64EC748-D2B5-4E77-5312-4D41ABD472C7}"/>
                    </a:ext>
                  </a:extLst>
                </p14:cNvPr>
                <p14:cNvContentPartPr/>
                <p14:nvPr/>
              </p14:nvContentPartPr>
              <p14:xfrm>
                <a:off x="8164898" y="731782"/>
                <a:ext cx="156960" cy="1213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64EC748-D2B5-4E77-5312-4D41ABD472C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55898" y="723142"/>
                  <a:ext cx="1746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8881A908-9246-1A65-C18C-A9F028758B35}"/>
              </a:ext>
            </a:extLst>
          </p:cNvPr>
          <p:cNvGrpSpPr/>
          <p:nvPr/>
        </p:nvGrpSpPr>
        <p:grpSpPr>
          <a:xfrm>
            <a:off x="195938" y="2148022"/>
            <a:ext cx="909720" cy="168840"/>
            <a:chOff x="195938" y="2148022"/>
            <a:chExt cx="9097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F59DCFF-55DB-E3D2-01D0-E31BB237522B}"/>
                    </a:ext>
                  </a:extLst>
                </p14:cNvPr>
                <p14:cNvContentPartPr/>
                <p14:nvPr/>
              </p14:nvContentPartPr>
              <p14:xfrm>
                <a:off x="195938" y="2148022"/>
                <a:ext cx="297360" cy="1688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F59DCFF-55DB-E3D2-01D0-E31BB237522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86938" y="2139022"/>
                  <a:ext cx="315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6FB4CF5-DEC6-81AE-982A-281D4B89FACD}"/>
                    </a:ext>
                  </a:extLst>
                </p14:cNvPr>
                <p14:cNvContentPartPr/>
                <p14:nvPr/>
              </p14:nvContentPartPr>
              <p14:xfrm>
                <a:off x="559178" y="2253142"/>
                <a:ext cx="220320" cy="471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6FB4CF5-DEC6-81AE-982A-281D4B89FAC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50538" y="2244502"/>
                  <a:ext cx="237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A306F5E-07B0-485C-57BE-11AD7ED899FA}"/>
                    </a:ext>
                  </a:extLst>
                </p14:cNvPr>
                <p14:cNvContentPartPr/>
                <p14:nvPr/>
              </p14:nvContentPartPr>
              <p14:xfrm>
                <a:off x="821978" y="2219302"/>
                <a:ext cx="283680" cy="630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A306F5E-07B0-485C-57BE-11AD7ED899F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2978" y="2210302"/>
                  <a:ext cx="3013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8BBA2411-C7D1-997E-9276-8386B918C628}"/>
              </a:ext>
            </a:extLst>
          </p:cNvPr>
          <p:cNvGrpSpPr/>
          <p:nvPr/>
        </p:nvGrpSpPr>
        <p:grpSpPr>
          <a:xfrm>
            <a:off x="4406498" y="1641502"/>
            <a:ext cx="1048680" cy="388440"/>
            <a:chOff x="4406498" y="1641502"/>
            <a:chExt cx="10486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1D53ED6-DB67-E764-385F-E831EA8270EB}"/>
                    </a:ext>
                  </a:extLst>
                </p14:cNvPr>
                <p14:cNvContentPartPr/>
                <p14:nvPr/>
              </p14:nvContentPartPr>
              <p14:xfrm>
                <a:off x="4406498" y="1670302"/>
                <a:ext cx="140760" cy="2084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1D53ED6-DB67-E764-385F-E831EA8270E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97498" y="1661302"/>
                  <a:ext cx="158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3D7B506-B306-DDB0-CB86-06604253D835}"/>
                    </a:ext>
                  </a:extLst>
                </p14:cNvPr>
                <p14:cNvContentPartPr/>
                <p14:nvPr/>
              </p14:nvContentPartPr>
              <p14:xfrm>
                <a:off x="4409378" y="1689382"/>
                <a:ext cx="222840" cy="2149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3D7B506-B306-DDB0-CB86-06604253D83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00738" y="1680382"/>
                  <a:ext cx="24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31EA2AB-1F8A-6D13-C17C-76CE4AB5AA1E}"/>
                    </a:ext>
                  </a:extLst>
                </p14:cNvPr>
                <p14:cNvContentPartPr/>
                <p14:nvPr/>
              </p14:nvContentPartPr>
              <p14:xfrm>
                <a:off x="4648778" y="1793062"/>
                <a:ext cx="98280" cy="71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31EA2AB-1F8A-6D13-C17C-76CE4AB5AA1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640138" y="1784062"/>
                  <a:ext cx="115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586B233-6323-19BD-B62B-729C3F664D02}"/>
                    </a:ext>
                  </a:extLst>
                </p14:cNvPr>
                <p14:cNvContentPartPr/>
                <p14:nvPr/>
              </p14:nvContentPartPr>
              <p14:xfrm>
                <a:off x="4729418" y="1737262"/>
                <a:ext cx="415800" cy="206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586B233-6323-19BD-B62B-729C3F664D0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20778" y="1728622"/>
                  <a:ext cx="433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9F66A23-73CE-F4B6-ED3B-F35C3DA96EC4}"/>
                    </a:ext>
                  </a:extLst>
                </p14:cNvPr>
                <p14:cNvContentPartPr/>
                <p14:nvPr/>
              </p14:nvContentPartPr>
              <p14:xfrm>
                <a:off x="4934618" y="1641502"/>
                <a:ext cx="520560" cy="208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9F66A23-73CE-F4B6-ED3B-F35C3DA96EC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25978" y="1632502"/>
                  <a:ext cx="538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60FE22E-055B-02D1-4895-3FFA8CC0B7F5}"/>
                    </a:ext>
                  </a:extLst>
                </p14:cNvPr>
                <p14:cNvContentPartPr/>
                <p14:nvPr/>
              </p14:nvContentPartPr>
              <p14:xfrm>
                <a:off x="5393978" y="1684702"/>
                <a:ext cx="57240" cy="193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60FE22E-055B-02D1-4895-3FFA8CC0B7F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385338" y="1675702"/>
                  <a:ext cx="74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3A12058-9A8C-67C5-9560-F0472A8D89A6}"/>
                    </a:ext>
                  </a:extLst>
                </p14:cNvPr>
                <p14:cNvContentPartPr/>
                <p14:nvPr/>
              </p14:nvContentPartPr>
              <p14:xfrm>
                <a:off x="4760018" y="1925542"/>
                <a:ext cx="255960" cy="1029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3A12058-9A8C-67C5-9560-F0472A8D89A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751018" y="1916902"/>
                  <a:ext cx="273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F15A85D-BF8B-A2AC-E5F9-43C1398C5F8A}"/>
                    </a:ext>
                  </a:extLst>
                </p14:cNvPr>
                <p14:cNvContentPartPr/>
                <p14:nvPr/>
              </p14:nvContentPartPr>
              <p14:xfrm>
                <a:off x="5023538" y="1969102"/>
                <a:ext cx="106920" cy="608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F15A85D-BF8B-A2AC-E5F9-43C1398C5F8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014898" y="1960102"/>
                  <a:ext cx="1245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F7826258-CE16-1872-FF10-72E91291E18F}"/>
              </a:ext>
            </a:extLst>
          </p:cNvPr>
          <p:cNvGrpSpPr/>
          <p:nvPr/>
        </p:nvGrpSpPr>
        <p:grpSpPr>
          <a:xfrm>
            <a:off x="1321298" y="2160262"/>
            <a:ext cx="1206000" cy="266760"/>
            <a:chOff x="1321298" y="2160262"/>
            <a:chExt cx="120600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2DCFDEA-1AF6-2AF7-77DD-CA03C0715408}"/>
                    </a:ext>
                  </a:extLst>
                </p14:cNvPr>
                <p14:cNvContentPartPr/>
                <p14:nvPr/>
              </p14:nvContentPartPr>
              <p14:xfrm>
                <a:off x="1321298" y="2167102"/>
                <a:ext cx="128160" cy="1836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2DCFDEA-1AF6-2AF7-77DD-CA03C071540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312658" y="2158102"/>
                  <a:ext cx="145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8942BF1-B938-9059-0C0F-4AB7177716B5}"/>
                    </a:ext>
                  </a:extLst>
                </p14:cNvPr>
                <p14:cNvContentPartPr/>
                <p14:nvPr/>
              </p14:nvContentPartPr>
              <p14:xfrm>
                <a:off x="1341458" y="2316142"/>
                <a:ext cx="144360" cy="12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8942BF1-B938-9059-0C0F-4AB7177716B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332818" y="2307502"/>
                  <a:ext cx="162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9352971-B62E-409A-0E94-DE50B30BF66D}"/>
                    </a:ext>
                  </a:extLst>
                </p14:cNvPr>
                <p14:cNvContentPartPr/>
                <p14:nvPr/>
              </p14:nvContentPartPr>
              <p14:xfrm>
                <a:off x="1524698" y="2229382"/>
                <a:ext cx="124920" cy="1310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9352971-B62E-409A-0E94-DE50B30BF66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15698" y="2220742"/>
                  <a:ext cx="142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D245F59-5CAD-9C97-C7AA-C411F57F1044}"/>
                    </a:ext>
                  </a:extLst>
                </p14:cNvPr>
                <p14:cNvContentPartPr/>
                <p14:nvPr/>
              </p14:nvContentPartPr>
              <p14:xfrm>
                <a:off x="1640258" y="2335222"/>
                <a:ext cx="234720" cy="918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D245F59-5CAD-9C97-C7AA-C411F57F10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631618" y="2326582"/>
                  <a:ext cx="252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61EE89C-05EC-3DC2-15AC-4F37EC0F6246}"/>
                    </a:ext>
                  </a:extLst>
                </p14:cNvPr>
                <p14:cNvContentPartPr/>
                <p14:nvPr/>
              </p14:nvContentPartPr>
              <p14:xfrm>
                <a:off x="1866338" y="2322262"/>
                <a:ext cx="307080" cy="921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61EE89C-05EC-3DC2-15AC-4F37EC0F624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857338" y="2313622"/>
                  <a:ext cx="324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4178BFC-8BDB-8DF4-7B42-99F179A9A364}"/>
                    </a:ext>
                  </a:extLst>
                </p14:cNvPr>
                <p14:cNvContentPartPr/>
                <p14:nvPr/>
              </p14:nvContentPartPr>
              <p14:xfrm>
                <a:off x="2318138" y="2160262"/>
                <a:ext cx="209160" cy="1710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4178BFC-8BDB-8DF4-7B42-99F179A9A3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09138" y="2151622"/>
                  <a:ext cx="2268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21FDFE46-211F-23A0-5B97-5824EC1671E3}"/>
              </a:ext>
            </a:extLst>
          </p:cNvPr>
          <p:cNvGrpSpPr/>
          <p:nvPr/>
        </p:nvGrpSpPr>
        <p:grpSpPr>
          <a:xfrm>
            <a:off x="852218" y="1490302"/>
            <a:ext cx="258120" cy="138960"/>
            <a:chOff x="852218" y="1490302"/>
            <a:chExt cx="25812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7D73A5F-2041-674D-9F13-A990DEFD9B6F}"/>
                    </a:ext>
                  </a:extLst>
                </p14:cNvPr>
                <p14:cNvContentPartPr/>
                <p14:nvPr/>
              </p14:nvContentPartPr>
              <p14:xfrm>
                <a:off x="852218" y="1499302"/>
                <a:ext cx="10800" cy="871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7D73A5F-2041-674D-9F13-A990DEFD9B6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3578" y="1490662"/>
                  <a:ext cx="28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8735DB7-F02F-39FD-5AF9-892C6377EC7F}"/>
                    </a:ext>
                  </a:extLst>
                </p14:cNvPr>
                <p14:cNvContentPartPr/>
                <p14:nvPr/>
              </p14:nvContentPartPr>
              <p14:xfrm>
                <a:off x="886778" y="1491022"/>
                <a:ext cx="43200" cy="961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8735DB7-F02F-39FD-5AF9-892C6377EC7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78138" y="1482382"/>
                  <a:ext cx="60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C71801B-B2DA-EA20-CCD9-E5C239177245}"/>
                    </a:ext>
                  </a:extLst>
                </p14:cNvPr>
                <p14:cNvContentPartPr/>
                <p14:nvPr/>
              </p14:nvContentPartPr>
              <p14:xfrm>
                <a:off x="926378" y="1490302"/>
                <a:ext cx="32040" cy="1209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C71801B-B2DA-EA20-CCD9-E5C23917724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17738" y="1481662"/>
                  <a:ext cx="49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58482DE-BE36-C886-3F10-A953F9C88CAA}"/>
                    </a:ext>
                  </a:extLst>
                </p14:cNvPr>
                <p14:cNvContentPartPr/>
                <p14:nvPr/>
              </p14:nvContentPartPr>
              <p14:xfrm>
                <a:off x="958778" y="1493902"/>
                <a:ext cx="66960" cy="135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58482DE-BE36-C886-3F10-A953F9C88CA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49778" y="1484902"/>
                  <a:ext cx="84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A5CF45E-5340-AD2C-8024-D29726F58A95}"/>
                    </a:ext>
                  </a:extLst>
                </p14:cNvPr>
                <p14:cNvContentPartPr/>
                <p14:nvPr/>
              </p14:nvContentPartPr>
              <p14:xfrm>
                <a:off x="1035818" y="1521622"/>
                <a:ext cx="74520" cy="921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A5CF45E-5340-AD2C-8024-D29726F58A9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26818" y="1512982"/>
                  <a:ext cx="9216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F4867D76-9F38-B792-2525-DB417B397D64}"/>
              </a:ext>
            </a:extLst>
          </p:cNvPr>
          <p:cNvGrpSpPr/>
          <p:nvPr/>
        </p:nvGrpSpPr>
        <p:grpSpPr>
          <a:xfrm>
            <a:off x="2742218" y="2133982"/>
            <a:ext cx="851040" cy="281880"/>
            <a:chOff x="2742218" y="2133982"/>
            <a:chExt cx="85104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FA53F07-3CD2-D062-9AB1-6FD43EED58D9}"/>
                    </a:ext>
                  </a:extLst>
                </p14:cNvPr>
                <p14:cNvContentPartPr/>
                <p14:nvPr/>
              </p14:nvContentPartPr>
              <p14:xfrm>
                <a:off x="2756258" y="2137582"/>
                <a:ext cx="92880" cy="196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FA53F07-3CD2-D062-9AB1-6FD43EED58D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747618" y="2128582"/>
                  <a:ext cx="110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924022C-A9EC-FEFC-2B31-029BA89253BE}"/>
                    </a:ext>
                  </a:extLst>
                </p14:cNvPr>
                <p14:cNvContentPartPr/>
                <p14:nvPr/>
              </p14:nvContentPartPr>
              <p14:xfrm>
                <a:off x="2742218" y="2304262"/>
                <a:ext cx="137160" cy="190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924022C-A9EC-FEFC-2B31-029BA89253B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33578" y="2295622"/>
                  <a:ext cx="154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725224C-BA15-99EA-2686-7B73A1FA9734}"/>
                    </a:ext>
                  </a:extLst>
                </p14:cNvPr>
                <p14:cNvContentPartPr/>
                <p14:nvPr/>
              </p14:nvContentPartPr>
              <p14:xfrm>
                <a:off x="2983058" y="2133982"/>
                <a:ext cx="163440" cy="212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725224C-BA15-99EA-2686-7B73A1FA973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974058" y="2125342"/>
                  <a:ext cx="181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EEBED1B-3FB0-D27C-B374-917F603BC73B}"/>
                    </a:ext>
                  </a:extLst>
                </p14:cNvPr>
                <p14:cNvContentPartPr/>
                <p14:nvPr/>
              </p14:nvContentPartPr>
              <p14:xfrm>
                <a:off x="3169178" y="2293462"/>
                <a:ext cx="16200" cy="727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EEBED1B-3FB0-D27C-B374-917F603BC73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160178" y="2284822"/>
                  <a:ext cx="33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309AFB9-44EC-4099-D0EC-868BC7D59036}"/>
                    </a:ext>
                  </a:extLst>
                </p14:cNvPr>
                <p14:cNvContentPartPr/>
                <p14:nvPr/>
              </p14:nvContentPartPr>
              <p14:xfrm>
                <a:off x="3200498" y="2292382"/>
                <a:ext cx="69840" cy="882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309AFB9-44EC-4099-D0EC-868BC7D5903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191858" y="2283742"/>
                  <a:ext cx="87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C933A4F-6ACA-EC42-9F18-F21E13A16CAC}"/>
                    </a:ext>
                  </a:extLst>
                </p14:cNvPr>
                <p14:cNvContentPartPr/>
                <p14:nvPr/>
              </p14:nvContentPartPr>
              <p14:xfrm>
                <a:off x="3304898" y="2243062"/>
                <a:ext cx="153000" cy="140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C933A4F-6ACA-EC42-9F18-F21E13A16CA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295898" y="2234062"/>
                  <a:ext cx="170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64C2636-708D-67BE-9327-79312F468CF0}"/>
                    </a:ext>
                  </a:extLst>
                </p14:cNvPr>
                <p14:cNvContentPartPr/>
                <p14:nvPr/>
              </p14:nvContentPartPr>
              <p14:xfrm>
                <a:off x="3502178" y="2275822"/>
                <a:ext cx="91080" cy="1400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64C2636-708D-67BE-9327-79312F468CF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93538" y="2267182"/>
                  <a:ext cx="1087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271DBD3F-EF20-C866-04AA-090B0B3477B7}"/>
              </a:ext>
            </a:extLst>
          </p:cNvPr>
          <p:cNvGrpSpPr/>
          <p:nvPr/>
        </p:nvGrpSpPr>
        <p:grpSpPr>
          <a:xfrm>
            <a:off x="3934898" y="2057302"/>
            <a:ext cx="315720" cy="252360"/>
            <a:chOff x="3934898" y="2057302"/>
            <a:chExt cx="31572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3168AC-9C9F-B61F-064D-DA666F432B7A}"/>
                    </a:ext>
                  </a:extLst>
                </p14:cNvPr>
                <p14:cNvContentPartPr/>
                <p14:nvPr/>
              </p14:nvContentPartPr>
              <p14:xfrm>
                <a:off x="3934898" y="2152342"/>
                <a:ext cx="156600" cy="1490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3168AC-9C9F-B61F-064D-DA666F432B7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926258" y="2143342"/>
                  <a:ext cx="174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E3F0479-7ABF-B225-70CF-E1365D7F3F27}"/>
                    </a:ext>
                  </a:extLst>
                </p14:cNvPr>
                <p14:cNvContentPartPr/>
                <p14:nvPr/>
              </p14:nvContentPartPr>
              <p14:xfrm>
                <a:off x="4097258" y="2206702"/>
                <a:ext cx="153360" cy="102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E3F0479-7ABF-B225-70CF-E1365D7F3F2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88258" y="2198062"/>
                  <a:ext cx="171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328C49F-A7DA-093B-930E-984888A81818}"/>
                    </a:ext>
                  </a:extLst>
                </p14:cNvPr>
                <p14:cNvContentPartPr/>
                <p14:nvPr/>
              </p14:nvContentPartPr>
              <p14:xfrm>
                <a:off x="4013378" y="2057302"/>
                <a:ext cx="69120" cy="230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328C49F-A7DA-093B-930E-984888A8181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04378" y="2048302"/>
                  <a:ext cx="86760" cy="2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E855CFFB-90C6-5EBC-5B8F-1B77968AEF64}"/>
                  </a:ext>
                </a:extLst>
              </p14:cNvPr>
              <p14:cNvContentPartPr/>
              <p14:nvPr/>
            </p14:nvContentPartPr>
            <p14:xfrm>
              <a:off x="4439978" y="2150902"/>
              <a:ext cx="662400" cy="33192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E855CFFB-90C6-5EBC-5B8F-1B77968AEF64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430978" y="2141902"/>
                <a:ext cx="68004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8A48AA7A-1D28-020D-5A65-187C21A2307D}"/>
              </a:ext>
            </a:extLst>
          </p:cNvPr>
          <p:cNvGrpSpPr/>
          <p:nvPr/>
        </p:nvGrpSpPr>
        <p:grpSpPr>
          <a:xfrm>
            <a:off x="5315858" y="2035342"/>
            <a:ext cx="1379880" cy="304920"/>
            <a:chOff x="5315858" y="2035342"/>
            <a:chExt cx="13798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ADBBA6E-0FEC-88D3-9295-310B7806F510}"/>
                    </a:ext>
                  </a:extLst>
                </p14:cNvPr>
                <p14:cNvContentPartPr/>
                <p14:nvPr/>
              </p14:nvContentPartPr>
              <p14:xfrm>
                <a:off x="5315858" y="2132182"/>
                <a:ext cx="111960" cy="1659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ADBBA6E-0FEC-88D3-9295-310B7806F51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07218" y="2123182"/>
                  <a:ext cx="129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FE29B46-FD58-7846-08E7-447DA2DB9FCF}"/>
                    </a:ext>
                  </a:extLst>
                </p14:cNvPr>
                <p14:cNvContentPartPr/>
                <p14:nvPr/>
              </p14:nvContentPartPr>
              <p14:xfrm>
                <a:off x="5478578" y="2093662"/>
                <a:ext cx="98280" cy="180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FE29B46-FD58-7846-08E7-447DA2DB9FC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469938" y="2085022"/>
                  <a:ext cx="115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1B7D41E-7BB2-4583-882F-158470099A06}"/>
                    </a:ext>
                  </a:extLst>
                </p14:cNvPr>
                <p14:cNvContentPartPr/>
                <p14:nvPr/>
              </p14:nvContentPartPr>
              <p14:xfrm>
                <a:off x="5467778" y="2204902"/>
                <a:ext cx="184680" cy="42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1B7D41E-7BB2-4583-882F-158470099A0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459138" y="2195902"/>
                  <a:ext cx="202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AD9CDCF-C7FE-BFC3-C658-874B0194969A}"/>
                    </a:ext>
                  </a:extLst>
                </p14:cNvPr>
                <p14:cNvContentPartPr/>
                <p14:nvPr/>
              </p14:nvContentPartPr>
              <p14:xfrm>
                <a:off x="5671538" y="2095462"/>
                <a:ext cx="136800" cy="2138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AD9CDCF-C7FE-BFC3-C658-874B0194969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662538" y="2086462"/>
                  <a:ext cx="154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8D6FA58-1336-32F3-DA06-74A8B926C155}"/>
                    </a:ext>
                  </a:extLst>
                </p14:cNvPr>
                <p14:cNvContentPartPr/>
                <p14:nvPr/>
              </p14:nvContentPartPr>
              <p14:xfrm>
                <a:off x="5969618" y="2109142"/>
                <a:ext cx="99720" cy="1717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8D6FA58-1336-32F3-DA06-74A8B926C15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960978" y="2100142"/>
                  <a:ext cx="117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E98F7D5-E344-2136-4D39-E357F8097902}"/>
                    </a:ext>
                  </a:extLst>
                </p14:cNvPr>
                <p14:cNvContentPartPr/>
                <p14:nvPr/>
              </p14:nvContentPartPr>
              <p14:xfrm>
                <a:off x="6110018" y="2035342"/>
                <a:ext cx="276120" cy="197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E98F7D5-E344-2136-4D39-E357F809790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101018" y="2026702"/>
                  <a:ext cx="293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DB3A14B-2B02-FF63-46A2-CE194F553B1F}"/>
                    </a:ext>
                  </a:extLst>
                </p14:cNvPr>
                <p14:cNvContentPartPr/>
                <p14:nvPr/>
              </p14:nvContentPartPr>
              <p14:xfrm>
                <a:off x="6387218" y="2085022"/>
                <a:ext cx="38160" cy="464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DB3A14B-2B02-FF63-46A2-CE194F553B1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378578" y="2076382"/>
                  <a:ext cx="55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5FD47C0-C181-6172-0790-2BE3E501663E}"/>
                    </a:ext>
                  </a:extLst>
                </p14:cNvPr>
                <p14:cNvContentPartPr/>
                <p14:nvPr/>
              </p14:nvContentPartPr>
              <p14:xfrm>
                <a:off x="6419978" y="2109142"/>
                <a:ext cx="275760" cy="2311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5FD47C0-C181-6172-0790-2BE3E501663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410978" y="2100142"/>
                  <a:ext cx="29340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D13CBCC9-24D3-95FD-0F0A-917AE70F7E08}"/>
              </a:ext>
            </a:extLst>
          </p:cNvPr>
          <p:cNvGrpSpPr/>
          <p:nvPr/>
        </p:nvGrpSpPr>
        <p:grpSpPr>
          <a:xfrm>
            <a:off x="6926858" y="1912582"/>
            <a:ext cx="528120" cy="215640"/>
            <a:chOff x="6926858" y="1912582"/>
            <a:chExt cx="52812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124CB47-BD13-2AF5-7853-A9638EB629E5}"/>
                    </a:ext>
                  </a:extLst>
                </p14:cNvPr>
                <p14:cNvContentPartPr/>
                <p14:nvPr/>
              </p14:nvContentPartPr>
              <p14:xfrm>
                <a:off x="6926858" y="2069902"/>
                <a:ext cx="312840" cy="550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124CB47-BD13-2AF5-7853-A9638EB629E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18218" y="2061262"/>
                  <a:ext cx="330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E5A94BD-D4BB-BBF0-9E0B-79F9D8D4AE88}"/>
                    </a:ext>
                  </a:extLst>
                </p14:cNvPr>
                <p14:cNvContentPartPr/>
                <p14:nvPr/>
              </p14:nvContentPartPr>
              <p14:xfrm>
                <a:off x="7318178" y="1912582"/>
                <a:ext cx="136800" cy="2156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E5A94BD-D4BB-BBF0-9E0B-79F9D8D4AE8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309538" y="1903942"/>
                  <a:ext cx="15444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3EE0F1BE-672E-8C44-F878-FE7818013BDD}"/>
              </a:ext>
            </a:extLst>
          </p:cNvPr>
          <p:cNvGrpSpPr/>
          <p:nvPr/>
        </p:nvGrpSpPr>
        <p:grpSpPr>
          <a:xfrm>
            <a:off x="272618" y="2547262"/>
            <a:ext cx="1426680" cy="223560"/>
            <a:chOff x="272618" y="2547262"/>
            <a:chExt cx="142668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F63BCF4-4C73-B3DC-40AF-D27F2223A1EF}"/>
                    </a:ext>
                  </a:extLst>
                </p14:cNvPr>
                <p14:cNvContentPartPr/>
                <p14:nvPr/>
              </p14:nvContentPartPr>
              <p14:xfrm>
                <a:off x="272618" y="2580022"/>
                <a:ext cx="405360" cy="1908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F63BCF4-4C73-B3DC-40AF-D27F2223A1E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63618" y="2571022"/>
                  <a:ext cx="423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013AB83-CDBA-A5AE-17EA-AC907D851211}"/>
                    </a:ext>
                  </a:extLst>
                </p14:cNvPr>
                <p14:cNvContentPartPr/>
                <p14:nvPr/>
              </p14:nvContentPartPr>
              <p14:xfrm>
                <a:off x="612818" y="2547262"/>
                <a:ext cx="325800" cy="199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013AB83-CDBA-A5AE-17EA-AC907D85121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04178" y="2538622"/>
                  <a:ext cx="343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8042A08-8432-54E6-D6EA-DB996DC7BED1}"/>
                    </a:ext>
                  </a:extLst>
                </p14:cNvPr>
                <p14:cNvContentPartPr/>
                <p14:nvPr/>
              </p14:nvContentPartPr>
              <p14:xfrm>
                <a:off x="809378" y="2635462"/>
                <a:ext cx="425880" cy="918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8042A08-8432-54E6-D6EA-DB996DC7BED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00738" y="2626822"/>
                  <a:ext cx="443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14E2E47-E122-9972-C746-785E6EC78793}"/>
                    </a:ext>
                  </a:extLst>
                </p14:cNvPr>
                <p14:cNvContentPartPr/>
                <p14:nvPr/>
              </p14:nvContentPartPr>
              <p14:xfrm>
                <a:off x="1246418" y="2574622"/>
                <a:ext cx="89640" cy="1807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14E2E47-E122-9972-C746-785E6EC7879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37778" y="2565982"/>
                  <a:ext cx="107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0F8FE2D-D44A-35C2-8DD2-29D6ECE6BCE3}"/>
                    </a:ext>
                  </a:extLst>
                </p14:cNvPr>
                <p14:cNvContentPartPr/>
                <p14:nvPr/>
              </p14:nvContentPartPr>
              <p14:xfrm>
                <a:off x="1384298" y="2649502"/>
                <a:ext cx="315000" cy="1004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0F8FE2D-D44A-35C2-8DD2-29D6ECE6BCE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375658" y="2640502"/>
                  <a:ext cx="3326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D55C5DC0-C91E-0768-FD70-CCF90CC52345}"/>
              </a:ext>
            </a:extLst>
          </p:cNvPr>
          <p:cNvGrpSpPr/>
          <p:nvPr/>
        </p:nvGrpSpPr>
        <p:grpSpPr>
          <a:xfrm>
            <a:off x="1913858" y="2580742"/>
            <a:ext cx="368280" cy="193320"/>
            <a:chOff x="1913858" y="2580742"/>
            <a:chExt cx="36828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2327C8E-DDDE-BEC8-A9CC-14392AC9D87B}"/>
                    </a:ext>
                  </a:extLst>
                </p14:cNvPr>
                <p14:cNvContentPartPr/>
                <p14:nvPr/>
              </p14:nvContentPartPr>
              <p14:xfrm>
                <a:off x="1913858" y="2627182"/>
                <a:ext cx="234000" cy="108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2327C8E-DDDE-BEC8-A9CC-14392AC9D87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904858" y="2618542"/>
                  <a:ext cx="251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DBD3161-3223-F3CA-7929-7D71512D742C}"/>
                    </a:ext>
                  </a:extLst>
                </p14:cNvPr>
                <p14:cNvContentPartPr/>
                <p14:nvPr/>
              </p14:nvContentPartPr>
              <p14:xfrm>
                <a:off x="1931858" y="2580742"/>
                <a:ext cx="350280" cy="1933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DBD3161-3223-F3CA-7929-7D71512D742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922858" y="2572102"/>
                  <a:ext cx="36792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3B751772-45F3-22F3-C1AA-42F59B46F69B}"/>
              </a:ext>
            </a:extLst>
          </p:cNvPr>
          <p:cNvGrpSpPr/>
          <p:nvPr/>
        </p:nvGrpSpPr>
        <p:grpSpPr>
          <a:xfrm>
            <a:off x="2573018" y="2472022"/>
            <a:ext cx="947520" cy="294840"/>
            <a:chOff x="2573018" y="2472022"/>
            <a:chExt cx="94752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63F9AD0-E0F7-ECA0-5C08-3FDFDF1539D9}"/>
                    </a:ext>
                  </a:extLst>
                </p14:cNvPr>
                <p14:cNvContentPartPr/>
                <p14:nvPr/>
              </p14:nvContentPartPr>
              <p14:xfrm>
                <a:off x="2679578" y="2553382"/>
                <a:ext cx="14400" cy="1720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63F9AD0-E0F7-ECA0-5C08-3FDFDF1539D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670578" y="2544742"/>
                  <a:ext cx="32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EFAD028-92F8-7091-2BC0-CBCBE6DFAE56}"/>
                    </a:ext>
                  </a:extLst>
                </p14:cNvPr>
                <p14:cNvContentPartPr/>
                <p14:nvPr/>
              </p14:nvContentPartPr>
              <p14:xfrm>
                <a:off x="2573018" y="2516302"/>
                <a:ext cx="257400" cy="206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EFAD028-92F8-7091-2BC0-CBCBE6DFAE5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564378" y="2507662"/>
                  <a:ext cx="275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0C00BBB-E81D-C545-E15F-C6B8B6D08D38}"/>
                    </a:ext>
                  </a:extLst>
                </p14:cNvPr>
                <p14:cNvContentPartPr/>
                <p14:nvPr/>
              </p14:nvContentPartPr>
              <p14:xfrm>
                <a:off x="2847698" y="2485342"/>
                <a:ext cx="118440" cy="2638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0C00BBB-E81D-C545-E15F-C6B8B6D08D3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39058" y="2476702"/>
                  <a:ext cx="136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24CC051-8BEC-9F86-6295-D22D9CA656B4}"/>
                    </a:ext>
                  </a:extLst>
                </p14:cNvPr>
                <p14:cNvContentPartPr/>
                <p14:nvPr/>
              </p14:nvContentPartPr>
              <p14:xfrm>
                <a:off x="3002498" y="2481742"/>
                <a:ext cx="78840" cy="165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24CC051-8BEC-9F86-6295-D22D9CA656B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993858" y="2473102"/>
                  <a:ext cx="96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9A07A4A-B79D-61D7-F0A2-65E6672CA037}"/>
                    </a:ext>
                  </a:extLst>
                </p14:cNvPr>
                <p14:cNvContentPartPr/>
                <p14:nvPr/>
              </p14:nvContentPartPr>
              <p14:xfrm>
                <a:off x="3099338" y="2512342"/>
                <a:ext cx="54360" cy="2505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9A07A4A-B79D-61D7-F0A2-65E6672CA03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090698" y="2503342"/>
                  <a:ext cx="72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6C02CA5-2E1E-1ED9-452D-5F03FF564543}"/>
                    </a:ext>
                  </a:extLst>
                </p14:cNvPr>
                <p14:cNvContentPartPr/>
                <p14:nvPr/>
              </p14:nvContentPartPr>
              <p14:xfrm>
                <a:off x="3390938" y="2472022"/>
                <a:ext cx="34200" cy="2466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6C02CA5-2E1E-1ED9-452D-5F03FF56454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382298" y="2463382"/>
                  <a:ext cx="51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4A920CF-EA80-D24D-8728-C25460E09C94}"/>
                    </a:ext>
                  </a:extLst>
                </p14:cNvPr>
                <p14:cNvContentPartPr/>
                <p14:nvPr/>
              </p14:nvContentPartPr>
              <p14:xfrm>
                <a:off x="3298418" y="2624662"/>
                <a:ext cx="222120" cy="1422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4A920CF-EA80-D24D-8728-C25460E09C9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289778" y="2616022"/>
                  <a:ext cx="2397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FB705529-52D8-E51F-D280-675FE9D95490}"/>
              </a:ext>
            </a:extLst>
          </p:cNvPr>
          <p:cNvGrpSpPr/>
          <p:nvPr/>
        </p:nvGrpSpPr>
        <p:grpSpPr>
          <a:xfrm>
            <a:off x="8930978" y="404182"/>
            <a:ext cx="3156120" cy="1819440"/>
            <a:chOff x="8930978" y="404182"/>
            <a:chExt cx="3156120" cy="18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A8EFADD-FE49-5263-F16E-E9F3F8819E3D}"/>
                    </a:ext>
                  </a:extLst>
                </p14:cNvPr>
                <p14:cNvContentPartPr/>
                <p14:nvPr/>
              </p14:nvContentPartPr>
              <p14:xfrm>
                <a:off x="10851218" y="1503622"/>
                <a:ext cx="19080" cy="11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A8EFADD-FE49-5263-F16E-E9F3F8819E3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842218" y="1494622"/>
                  <a:ext cx="36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6C39323-2029-77C2-A5F3-D4605F9B3631}"/>
                    </a:ext>
                  </a:extLst>
                </p14:cNvPr>
                <p14:cNvContentPartPr/>
                <p14:nvPr/>
              </p14:nvContentPartPr>
              <p14:xfrm>
                <a:off x="8930978" y="404182"/>
                <a:ext cx="774000" cy="650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6C39323-2029-77C2-A5F3-D4605F9B363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21978" y="395182"/>
                  <a:ext cx="79164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BAC6EB-6682-4009-3905-5633D3219BBA}"/>
                    </a:ext>
                  </a:extLst>
                </p14:cNvPr>
                <p14:cNvContentPartPr/>
                <p14:nvPr/>
              </p14:nvContentPartPr>
              <p14:xfrm>
                <a:off x="9878498" y="852382"/>
                <a:ext cx="27360" cy="125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BAC6EB-6682-4009-3905-5633D3219BB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869498" y="843742"/>
                  <a:ext cx="45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694A5B-AA40-AE52-9B69-BD07AA84F24A}"/>
                    </a:ext>
                  </a:extLst>
                </p14:cNvPr>
                <p14:cNvContentPartPr/>
                <p14:nvPr/>
              </p14:nvContentPartPr>
              <p14:xfrm>
                <a:off x="9954098" y="891982"/>
                <a:ext cx="112320" cy="95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694A5B-AA40-AE52-9B69-BD07AA84F24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945098" y="883342"/>
                  <a:ext cx="12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E14EA4A-FFFF-BA97-064B-8A007A8DDFF1}"/>
                    </a:ext>
                  </a:extLst>
                </p14:cNvPr>
                <p14:cNvContentPartPr/>
                <p14:nvPr/>
              </p14:nvContentPartPr>
              <p14:xfrm>
                <a:off x="10120778" y="753382"/>
                <a:ext cx="14400" cy="72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E14EA4A-FFFF-BA97-064B-8A007A8DDFF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112138" y="744382"/>
                  <a:ext cx="32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2797349-F7A7-6981-33D3-54C5D2093ED5}"/>
                    </a:ext>
                  </a:extLst>
                </p14:cNvPr>
                <p14:cNvContentPartPr/>
                <p14:nvPr/>
              </p14:nvContentPartPr>
              <p14:xfrm>
                <a:off x="10976858" y="2097982"/>
                <a:ext cx="7560" cy="1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2797349-F7A7-6981-33D3-54C5D2093ED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968218" y="2088982"/>
                  <a:ext cx="25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6AB55D3-5129-C92B-6F54-27A567944485}"/>
                    </a:ext>
                  </a:extLst>
                </p14:cNvPr>
                <p14:cNvContentPartPr/>
                <p14:nvPr/>
              </p14:nvContentPartPr>
              <p14:xfrm>
                <a:off x="10968218" y="2177542"/>
                <a:ext cx="18000" cy="21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6AB55D3-5129-C92B-6F54-27A56794448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959218" y="2168542"/>
                  <a:ext cx="35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0532131-FE02-E0C4-8670-D038CA92CDDC}"/>
                    </a:ext>
                  </a:extLst>
                </p14:cNvPr>
                <p14:cNvContentPartPr/>
                <p14:nvPr/>
              </p14:nvContentPartPr>
              <p14:xfrm>
                <a:off x="11190698" y="2033542"/>
                <a:ext cx="153720" cy="170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0532131-FE02-E0C4-8670-D038CA92CDD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181698" y="2024542"/>
                  <a:ext cx="171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241654D-DCDB-13B0-1059-9AFC3DEFA34B}"/>
                    </a:ext>
                  </a:extLst>
                </p14:cNvPr>
                <p14:cNvContentPartPr/>
                <p14:nvPr/>
              </p14:nvContentPartPr>
              <p14:xfrm>
                <a:off x="11217338" y="1984942"/>
                <a:ext cx="173880" cy="44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241654D-DCDB-13B0-1059-9AFC3DEFA34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208698" y="1976302"/>
                  <a:ext cx="191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02E64C7-146C-A4A0-93FC-BA5A735C8459}"/>
                    </a:ext>
                  </a:extLst>
                </p14:cNvPr>
                <p14:cNvContentPartPr/>
                <p14:nvPr/>
              </p14:nvContentPartPr>
              <p14:xfrm>
                <a:off x="11428298" y="1987102"/>
                <a:ext cx="125280" cy="186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02E64C7-146C-A4A0-93FC-BA5A735C845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419658" y="1978102"/>
                  <a:ext cx="142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4E853F6-17D1-9572-9F21-D6ABAF758433}"/>
                    </a:ext>
                  </a:extLst>
                </p14:cNvPr>
                <p14:cNvContentPartPr/>
                <p14:nvPr/>
              </p14:nvContentPartPr>
              <p14:xfrm>
                <a:off x="9589058" y="1355662"/>
                <a:ext cx="26280" cy="2804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4E853F6-17D1-9572-9F21-D6ABAF75843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580058" y="1346662"/>
                  <a:ext cx="43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B5181CD-3434-A7FE-8DB8-8DC079FE3158}"/>
                    </a:ext>
                  </a:extLst>
                </p14:cNvPr>
                <p14:cNvContentPartPr/>
                <p14:nvPr/>
              </p14:nvContentPartPr>
              <p14:xfrm>
                <a:off x="8998658" y="732502"/>
                <a:ext cx="203400" cy="198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B5181CD-3434-A7FE-8DB8-8DC079FE315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990018" y="723862"/>
                  <a:ext cx="221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1C886A4-93A1-23BF-A5AE-AAB1509C5084}"/>
                    </a:ext>
                  </a:extLst>
                </p14:cNvPr>
                <p14:cNvContentPartPr/>
                <p14:nvPr/>
              </p14:nvContentPartPr>
              <p14:xfrm>
                <a:off x="9053378" y="725662"/>
                <a:ext cx="198720" cy="1483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1C886A4-93A1-23BF-A5AE-AAB1509C508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044378" y="716662"/>
                  <a:ext cx="216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70ADBF9-E28E-FFF1-C37C-1DBDEC543B17}"/>
                    </a:ext>
                  </a:extLst>
                </p14:cNvPr>
                <p14:cNvContentPartPr/>
                <p14:nvPr/>
              </p14:nvContentPartPr>
              <p14:xfrm>
                <a:off x="8946098" y="668062"/>
                <a:ext cx="317520" cy="482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70ADBF9-E28E-FFF1-C37C-1DBDEC543B1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937098" y="659422"/>
                  <a:ext cx="335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5B1D807-CAB1-2928-3069-2F72EB89AEC4}"/>
                    </a:ext>
                  </a:extLst>
                </p14:cNvPr>
                <p14:cNvContentPartPr/>
                <p14:nvPr/>
              </p14:nvContentPartPr>
              <p14:xfrm>
                <a:off x="9032858" y="924022"/>
                <a:ext cx="38520" cy="360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5B1D807-CAB1-2928-3069-2F72EB89AEC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023858" y="915382"/>
                  <a:ext cx="56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564D579-D7F6-597C-E385-06C52F52202A}"/>
                    </a:ext>
                  </a:extLst>
                </p14:cNvPr>
                <p14:cNvContentPartPr/>
                <p14:nvPr/>
              </p14:nvContentPartPr>
              <p14:xfrm>
                <a:off x="9135458" y="745462"/>
                <a:ext cx="57240" cy="360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564D579-D7F6-597C-E385-06C52F52202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126458" y="736822"/>
                  <a:ext cx="74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0B6B852-FF02-AE40-158B-5842AEF47066}"/>
                    </a:ext>
                  </a:extLst>
                </p14:cNvPr>
                <p14:cNvContentPartPr/>
                <p14:nvPr/>
              </p14:nvContentPartPr>
              <p14:xfrm>
                <a:off x="8939978" y="960022"/>
                <a:ext cx="671400" cy="324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0B6B852-FF02-AE40-158B-5842AEF4706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30978" y="951022"/>
                  <a:ext cx="689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92B1BF2-E959-E44F-A3CC-CDA1363A38EA}"/>
                    </a:ext>
                  </a:extLst>
                </p14:cNvPr>
                <p14:cNvContentPartPr/>
                <p14:nvPr/>
              </p14:nvContentPartPr>
              <p14:xfrm>
                <a:off x="9582218" y="1010422"/>
                <a:ext cx="26280" cy="1407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92B1BF2-E959-E44F-A3CC-CDA1363A38E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573578" y="1001422"/>
                  <a:ext cx="43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4B91D4E-FD6F-6C86-65D9-EF0CFC93762B}"/>
                    </a:ext>
                  </a:extLst>
                </p14:cNvPr>
                <p14:cNvContentPartPr/>
                <p14:nvPr/>
              </p14:nvContentPartPr>
              <p14:xfrm>
                <a:off x="9028538" y="981982"/>
                <a:ext cx="317880" cy="2134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4B91D4E-FD6F-6C86-65D9-EF0CFC93762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019538" y="972982"/>
                  <a:ext cx="335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7C523CA-5849-102D-CC49-06C4501EA9FD}"/>
                    </a:ext>
                  </a:extLst>
                </p14:cNvPr>
                <p14:cNvContentPartPr/>
                <p14:nvPr/>
              </p14:nvContentPartPr>
              <p14:xfrm>
                <a:off x="9274778" y="1074502"/>
                <a:ext cx="312120" cy="126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7C523CA-5849-102D-CC49-06C4501EA9F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265778" y="1065862"/>
                  <a:ext cx="329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C91864B-895E-0F6D-2C3B-BA7238A81EC8}"/>
                    </a:ext>
                  </a:extLst>
                </p14:cNvPr>
                <p14:cNvContentPartPr/>
                <p14:nvPr/>
              </p14:nvContentPartPr>
              <p14:xfrm>
                <a:off x="9112418" y="1348102"/>
                <a:ext cx="220320" cy="8755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C91864B-895E-0F6D-2C3B-BA7238A81EC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03778" y="1339462"/>
                  <a:ext cx="2379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2AF4BBC-B2CB-A2B6-8A37-B93AA656F42B}"/>
                    </a:ext>
                  </a:extLst>
                </p14:cNvPr>
                <p14:cNvContentPartPr/>
                <p14:nvPr/>
              </p14:nvContentPartPr>
              <p14:xfrm>
                <a:off x="9200258" y="1490662"/>
                <a:ext cx="1451880" cy="5184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2AF4BBC-B2CB-A2B6-8A37-B93AA656F42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191618" y="1482022"/>
                  <a:ext cx="14695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4199E5F-A212-0190-22D6-7467E22D3E3D}"/>
                    </a:ext>
                  </a:extLst>
                </p14:cNvPr>
                <p14:cNvContentPartPr/>
                <p14:nvPr/>
              </p14:nvContentPartPr>
              <p14:xfrm>
                <a:off x="10687418" y="1021222"/>
                <a:ext cx="246240" cy="150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4199E5F-A212-0190-22D6-7467E22D3E3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678778" y="1012222"/>
                  <a:ext cx="263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85C027A-3B39-8506-C5E9-490345A03208}"/>
                    </a:ext>
                  </a:extLst>
                </p14:cNvPr>
                <p14:cNvContentPartPr/>
                <p14:nvPr/>
              </p14:nvContentPartPr>
              <p14:xfrm>
                <a:off x="10991978" y="965782"/>
                <a:ext cx="165960" cy="1645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85C027A-3B39-8506-C5E9-490345A0320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982978" y="957142"/>
                  <a:ext cx="183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EB357CB-F2D9-D0B0-07ED-DF9B2453807B}"/>
                    </a:ext>
                  </a:extLst>
                </p14:cNvPr>
                <p14:cNvContentPartPr/>
                <p14:nvPr/>
              </p14:nvContentPartPr>
              <p14:xfrm>
                <a:off x="11166218" y="988822"/>
                <a:ext cx="115560" cy="1386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EB357CB-F2D9-D0B0-07ED-DF9B2453807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157218" y="979822"/>
                  <a:ext cx="133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3B95609-0196-E0FE-82EA-945AD5BF23D2}"/>
                    </a:ext>
                  </a:extLst>
                </p14:cNvPr>
                <p14:cNvContentPartPr/>
                <p14:nvPr/>
              </p14:nvContentPartPr>
              <p14:xfrm>
                <a:off x="11279978" y="915742"/>
                <a:ext cx="227160" cy="1350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3B95609-0196-E0FE-82EA-945AD5BF23D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270978" y="907102"/>
                  <a:ext cx="244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F5CB8A8-2409-A8E9-6D7F-8C36B038BD01}"/>
                    </a:ext>
                  </a:extLst>
                </p14:cNvPr>
                <p14:cNvContentPartPr/>
                <p14:nvPr/>
              </p14:nvContentPartPr>
              <p14:xfrm>
                <a:off x="11483018" y="906022"/>
                <a:ext cx="720" cy="61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F5CB8A8-2409-A8E9-6D7F-8C36B038BD0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474378" y="897382"/>
                  <a:ext cx="18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919B182-9B17-A18B-BF42-46AC2EC27879}"/>
                    </a:ext>
                  </a:extLst>
                </p14:cNvPr>
                <p14:cNvContentPartPr/>
                <p14:nvPr/>
              </p14:nvContentPartPr>
              <p14:xfrm>
                <a:off x="9320858" y="1192942"/>
                <a:ext cx="49320" cy="2210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919B182-9B17-A18B-BF42-46AC2EC2787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311858" y="1184302"/>
                  <a:ext cx="66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85F519B-2F39-CC1A-E35D-1F0EA7514499}"/>
                    </a:ext>
                  </a:extLst>
                </p14:cNvPr>
                <p14:cNvContentPartPr/>
                <p14:nvPr/>
              </p14:nvContentPartPr>
              <p14:xfrm>
                <a:off x="11543498" y="943822"/>
                <a:ext cx="117000" cy="81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85F519B-2F39-CC1A-E35D-1F0EA751449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534498" y="935182"/>
                  <a:ext cx="134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3E90956-01C0-CF6E-C7E1-4991871374B9}"/>
                    </a:ext>
                  </a:extLst>
                </p14:cNvPr>
                <p14:cNvContentPartPr/>
                <p14:nvPr/>
              </p14:nvContentPartPr>
              <p14:xfrm>
                <a:off x="11061098" y="1307062"/>
                <a:ext cx="67320" cy="1245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3E90956-01C0-CF6E-C7E1-4991871374B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052098" y="1298062"/>
                  <a:ext cx="8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ACD7F12-B74D-078D-7A6F-0C9617A8758E}"/>
                    </a:ext>
                  </a:extLst>
                </p14:cNvPr>
                <p14:cNvContentPartPr/>
                <p14:nvPr/>
              </p14:nvContentPartPr>
              <p14:xfrm>
                <a:off x="10995578" y="1215622"/>
                <a:ext cx="225360" cy="2239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ACD7F12-B74D-078D-7A6F-0C9617A8758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986578" y="1206982"/>
                  <a:ext cx="243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255B9B2-EBC2-2290-EB48-3DD3DF82FF10}"/>
                    </a:ext>
                  </a:extLst>
                </p14:cNvPr>
                <p14:cNvContentPartPr/>
                <p14:nvPr/>
              </p14:nvContentPartPr>
              <p14:xfrm>
                <a:off x="11219858" y="1289782"/>
                <a:ext cx="245160" cy="896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255B9B2-EBC2-2290-EB48-3DD3DF82FF1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210858" y="1281142"/>
                  <a:ext cx="26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6FEE43C-6F70-1CF0-5005-BE73ECAC2579}"/>
                    </a:ext>
                  </a:extLst>
                </p14:cNvPr>
                <p14:cNvContentPartPr/>
                <p14:nvPr/>
              </p14:nvContentPartPr>
              <p14:xfrm>
                <a:off x="11442698" y="1242982"/>
                <a:ext cx="150840" cy="2700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6FEE43C-6F70-1CF0-5005-BE73ECAC257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434058" y="1234342"/>
                  <a:ext cx="168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17B5ED8-D00C-A93D-5D03-72128525387A}"/>
                    </a:ext>
                  </a:extLst>
                </p14:cNvPr>
                <p14:cNvContentPartPr/>
                <p14:nvPr/>
              </p14:nvContentPartPr>
              <p14:xfrm>
                <a:off x="11627018" y="1146502"/>
                <a:ext cx="219960" cy="1724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17B5ED8-D00C-A93D-5D03-72128525387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618378" y="1137862"/>
                  <a:ext cx="237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F38FBE1-35CD-4D20-5939-716DCEECF569}"/>
                    </a:ext>
                  </a:extLst>
                </p14:cNvPr>
                <p14:cNvContentPartPr/>
                <p14:nvPr/>
              </p14:nvContentPartPr>
              <p14:xfrm>
                <a:off x="11787218" y="1196182"/>
                <a:ext cx="147600" cy="1450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F38FBE1-35CD-4D20-5939-716DCEECF56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778218" y="1187182"/>
                  <a:ext cx="165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28053AD-2EAA-2E93-92AD-5F7CED88DBF0}"/>
                    </a:ext>
                  </a:extLst>
                </p14:cNvPr>
                <p14:cNvContentPartPr/>
                <p14:nvPr/>
              </p14:nvContentPartPr>
              <p14:xfrm>
                <a:off x="11052098" y="1564822"/>
                <a:ext cx="296280" cy="79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28053AD-2EAA-2E93-92AD-5F7CED88DBF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043098" y="1555822"/>
                  <a:ext cx="31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F5CC54F-9FFA-3741-936F-D8FF1F501578}"/>
                    </a:ext>
                  </a:extLst>
                </p14:cNvPr>
                <p14:cNvContentPartPr/>
                <p14:nvPr/>
              </p14:nvContentPartPr>
              <p14:xfrm>
                <a:off x="11376458" y="1521262"/>
                <a:ext cx="67680" cy="1162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F5CC54F-9FFA-3741-936F-D8FF1F50157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367818" y="1512262"/>
                  <a:ext cx="85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2126608-B646-F1A1-BFEB-EDD6DA9A4687}"/>
                    </a:ext>
                  </a:extLst>
                </p14:cNvPr>
                <p14:cNvContentPartPr/>
                <p14:nvPr/>
              </p14:nvContentPartPr>
              <p14:xfrm>
                <a:off x="11546378" y="1434862"/>
                <a:ext cx="353520" cy="1486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2126608-B646-F1A1-BFEB-EDD6DA9A468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537738" y="1425862"/>
                  <a:ext cx="371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55AB954-D565-DCBD-82C5-26D396883EA2}"/>
                    </a:ext>
                  </a:extLst>
                </p14:cNvPr>
                <p14:cNvContentPartPr/>
                <p14:nvPr/>
              </p14:nvContentPartPr>
              <p14:xfrm>
                <a:off x="10944818" y="1691542"/>
                <a:ext cx="262440" cy="180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55AB954-D565-DCBD-82C5-26D396883EA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936178" y="1682542"/>
                  <a:ext cx="280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C33E0D7-F116-1952-41FF-095E3624AB23}"/>
                    </a:ext>
                  </a:extLst>
                </p14:cNvPr>
                <p14:cNvContentPartPr/>
                <p14:nvPr/>
              </p14:nvContentPartPr>
              <p14:xfrm>
                <a:off x="11233538" y="1754902"/>
                <a:ext cx="86040" cy="88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C33E0D7-F116-1952-41FF-095E3624AB2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224538" y="1745902"/>
                  <a:ext cx="103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939D74B-4FD0-DFC3-7ECB-6D49414D035C}"/>
                    </a:ext>
                  </a:extLst>
                </p14:cNvPr>
                <p14:cNvContentPartPr/>
                <p14:nvPr/>
              </p14:nvContentPartPr>
              <p14:xfrm>
                <a:off x="11344778" y="1671742"/>
                <a:ext cx="230040" cy="171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939D74B-4FD0-DFC3-7ECB-6D49414D035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335778" y="1663102"/>
                  <a:ext cx="247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04ED2A2-6A48-A29A-EE3E-CF438760E90B}"/>
                    </a:ext>
                  </a:extLst>
                </p14:cNvPr>
                <p14:cNvContentPartPr/>
                <p14:nvPr/>
              </p14:nvContentPartPr>
              <p14:xfrm>
                <a:off x="11602178" y="1662022"/>
                <a:ext cx="392040" cy="1339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04ED2A2-6A48-A29A-EE3E-CF438760E90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593538" y="1653382"/>
                  <a:ext cx="409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15B215A-ED01-9627-EEE3-B3C466B60D00}"/>
                    </a:ext>
                  </a:extLst>
                </p14:cNvPr>
                <p14:cNvContentPartPr/>
                <p14:nvPr/>
              </p14:nvContentPartPr>
              <p14:xfrm>
                <a:off x="10914578" y="1852822"/>
                <a:ext cx="1172520" cy="698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15B215A-ED01-9627-EEE3-B3C466B60D0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905578" y="1844182"/>
                  <a:ext cx="1190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0147280-F25E-9508-8993-373F084DDBBF}"/>
                    </a:ext>
                  </a:extLst>
                </p14:cNvPr>
                <p14:cNvContentPartPr/>
                <p14:nvPr/>
              </p14:nvContentPartPr>
              <p14:xfrm>
                <a:off x="9236618" y="738982"/>
                <a:ext cx="7560" cy="1519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0147280-F25E-9508-8993-373F084DDBB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227618" y="729982"/>
                  <a:ext cx="2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A1AED39-74D7-9C81-452F-AD8938E60F21}"/>
                    </a:ext>
                  </a:extLst>
                </p14:cNvPr>
                <p14:cNvContentPartPr/>
                <p14:nvPr/>
              </p14:nvContentPartPr>
              <p14:xfrm>
                <a:off x="9197378" y="1025902"/>
                <a:ext cx="21960" cy="4410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A1AED39-74D7-9C81-452F-AD8938E60F2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88738" y="1016902"/>
                  <a:ext cx="396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44A75CD-0A81-1FFD-0E02-E0BAD2C29253}"/>
                    </a:ext>
                  </a:extLst>
                </p14:cNvPr>
                <p14:cNvContentPartPr/>
                <p14:nvPr/>
              </p14:nvContentPartPr>
              <p14:xfrm>
                <a:off x="9199898" y="1559782"/>
                <a:ext cx="5040" cy="79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44A75CD-0A81-1FFD-0E02-E0BAD2C2925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191258" y="1551142"/>
                  <a:ext cx="226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D8C59D18-6A89-5201-92E3-3C4D1A6BAD88}"/>
                  </a:ext>
                </a:extLst>
              </p14:cNvPr>
              <p14:cNvContentPartPr/>
              <p14:nvPr/>
            </p14:nvContentPartPr>
            <p14:xfrm>
              <a:off x="8494658" y="1325062"/>
              <a:ext cx="27360" cy="190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D8C59D18-6A89-5201-92E3-3C4D1A6BAD88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8485658" y="1316062"/>
                <a:ext cx="45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AAC13602-29A5-0661-7BD6-63E96E44932E}"/>
                  </a:ext>
                </a:extLst>
              </p14:cNvPr>
              <p14:cNvContentPartPr/>
              <p14:nvPr/>
            </p14:nvContentPartPr>
            <p14:xfrm>
              <a:off x="8992178" y="973702"/>
              <a:ext cx="228600" cy="219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AAC13602-29A5-0661-7BD6-63E96E44932E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8983538" y="964702"/>
                <a:ext cx="246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A530BB0F-4ECC-6180-04C9-6C8FB0A711CF}"/>
                  </a:ext>
                </a:extLst>
              </p14:cNvPr>
              <p14:cNvContentPartPr/>
              <p14:nvPr/>
            </p14:nvContentPartPr>
            <p14:xfrm>
              <a:off x="5389298" y="2337382"/>
              <a:ext cx="456480" cy="5724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A530BB0F-4ECC-6180-04C9-6C8FB0A711CF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5380658" y="2328742"/>
                <a:ext cx="47412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uppieren 366">
            <a:extLst>
              <a:ext uri="{FF2B5EF4-FFF2-40B4-BE49-F238E27FC236}">
                <a16:creationId xmlns:a16="http://schemas.microsoft.com/office/drawing/2014/main" id="{197F1A4C-4861-C813-4337-1BABCF5A0207}"/>
              </a:ext>
            </a:extLst>
          </p:cNvPr>
          <p:cNvGrpSpPr/>
          <p:nvPr/>
        </p:nvGrpSpPr>
        <p:grpSpPr>
          <a:xfrm>
            <a:off x="5594138" y="1578862"/>
            <a:ext cx="1629720" cy="504360"/>
            <a:chOff x="5594138" y="1578862"/>
            <a:chExt cx="162972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2CF5A4B-F2DB-22FB-A189-848AFB3C47D5}"/>
                    </a:ext>
                  </a:extLst>
                </p14:cNvPr>
                <p14:cNvContentPartPr/>
                <p14:nvPr/>
              </p14:nvContentPartPr>
              <p14:xfrm>
                <a:off x="5631218" y="1854262"/>
                <a:ext cx="132840" cy="2048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2CF5A4B-F2DB-22FB-A189-848AFB3C47D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622578" y="1845262"/>
                  <a:ext cx="150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CF92AB8-3A1F-E62B-7FD2-284BC6CCBA8C}"/>
                    </a:ext>
                  </a:extLst>
                </p14:cNvPr>
                <p14:cNvContentPartPr/>
                <p14:nvPr/>
              </p14:nvContentPartPr>
              <p14:xfrm>
                <a:off x="5594138" y="1970542"/>
                <a:ext cx="219600" cy="1126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CF92AB8-3A1F-E62B-7FD2-284BC6CCBA8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585498" y="1961542"/>
                  <a:ext cx="23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E7D573C-E122-A908-C34A-C9AA1B26E810}"/>
                    </a:ext>
                  </a:extLst>
                </p14:cNvPr>
                <p14:cNvContentPartPr/>
                <p14:nvPr/>
              </p14:nvContentPartPr>
              <p14:xfrm>
                <a:off x="5762258" y="1628182"/>
                <a:ext cx="595080" cy="2509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E7D573C-E122-A908-C34A-C9AA1B26E81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753258" y="1619182"/>
                  <a:ext cx="612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8D320C1-DA2C-2961-D70D-431EB32D9A0A}"/>
                    </a:ext>
                  </a:extLst>
                </p14:cNvPr>
                <p14:cNvContentPartPr/>
                <p14:nvPr/>
              </p14:nvContentPartPr>
              <p14:xfrm>
                <a:off x="6425018" y="1768942"/>
                <a:ext cx="17280" cy="20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8D320C1-DA2C-2961-D70D-431EB32D9A0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416018" y="1759942"/>
                  <a:ext cx="34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3C0184F-9566-D955-179A-E8D4F1647832}"/>
                    </a:ext>
                  </a:extLst>
                </p14:cNvPr>
                <p14:cNvContentPartPr/>
                <p14:nvPr/>
              </p14:nvContentPartPr>
              <p14:xfrm>
                <a:off x="6526538" y="1657342"/>
                <a:ext cx="182880" cy="1371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3C0184F-9566-D955-179A-E8D4F164783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517898" y="1648342"/>
                  <a:ext cx="20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ADF2F7E-1B32-CB37-6CB9-2DBC25712389}"/>
                    </a:ext>
                  </a:extLst>
                </p14:cNvPr>
                <p14:cNvContentPartPr/>
                <p14:nvPr/>
              </p14:nvContentPartPr>
              <p14:xfrm>
                <a:off x="6515738" y="1635022"/>
                <a:ext cx="297000" cy="137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ADF2F7E-1B32-CB37-6CB9-2DBC2571238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507098" y="1626382"/>
                  <a:ext cx="314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A90850B-6AB5-8FE3-7920-6182F73D26AB}"/>
                    </a:ext>
                  </a:extLst>
                </p14:cNvPr>
                <p14:cNvContentPartPr/>
                <p14:nvPr/>
              </p14:nvContentPartPr>
              <p14:xfrm>
                <a:off x="6824978" y="1689022"/>
                <a:ext cx="116280" cy="842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A90850B-6AB5-8FE3-7920-6182F73D26A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816338" y="1680382"/>
                  <a:ext cx="133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391A05B-2213-8D2D-A0C8-C3EF6831F389}"/>
                    </a:ext>
                  </a:extLst>
                </p14:cNvPr>
                <p14:cNvContentPartPr/>
                <p14:nvPr/>
              </p14:nvContentPartPr>
              <p14:xfrm>
                <a:off x="6956018" y="1663822"/>
                <a:ext cx="92160" cy="110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391A05B-2213-8D2D-A0C8-C3EF6831F38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947378" y="1654822"/>
                  <a:ext cx="109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90F4A84-4EF8-F79E-8354-D1A0286627F2}"/>
                    </a:ext>
                  </a:extLst>
                </p14:cNvPr>
                <p14:cNvContentPartPr/>
                <p14:nvPr/>
              </p14:nvContentPartPr>
              <p14:xfrm>
                <a:off x="7029818" y="1578862"/>
                <a:ext cx="194040" cy="1659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90F4A84-4EF8-F79E-8354-D1A0286627F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021178" y="1570222"/>
                  <a:ext cx="2116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1BEF57F8-77C1-8A1B-740B-EC2929ACF84E}"/>
              </a:ext>
            </a:extLst>
          </p:cNvPr>
          <p:cNvGrpSpPr/>
          <p:nvPr/>
        </p:nvGrpSpPr>
        <p:grpSpPr>
          <a:xfrm>
            <a:off x="3979178" y="2545822"/>
            <a:ext cx="335160" cy="164880"/>
            <a:chOff x="3979178" y="2545822"/>
            <a:chExt cx="33516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9871760-04EE-8770-018C-8FFCD9DE9BFE}"/>
                    </a:ext>
                  </a:extLst>
                </p14:cNvPr>
                <p14:cNvContentPartPr/>
                <p14:nvPr/>
              </p14:nvContentPartPr>
              <p14:xfrm>
                <a:off x="4007978" y="2572102"/>
                <a:ext cx="204120" cy="24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9871760-04EE-8770-018C-8FFCD9DE9BF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999338" y="2563462"/>
                  <a:ext cx="22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F192E9C-B50E-55FE-8648-6196B5F33908}"/>
                    </a:ext>
                  </a:extLst>
                </p14:cNvPr>
                <p14:cNvContentPartPr/>
                <p14:nvPr/>
              </p14:nvContentPartPr>
              <p14:xfrm>
                <a:off x="3979178" y="2545822"/>
                <a:ext cx="335160" cy="1648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F192E9C-B50E-55FE-8648-6196B5F3390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970538" y="2536822"/>
                  <a:ext cx="3528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D468BF0D-27FB-AE27-BA51-3475AD5B6C9F}"/>
              </a:ext>
            </a:extLst>
          </p:cNvPr>
          <p:cNvGrpSpPr/>
          <p:nvPr/>
        </p:nvGrpSpPr>
        <p:grpSpPr>
          <a:xfrm>
            <a:off x="4594418" y="2446822"/>
            <a:ext cx="2094840" cy="461160"/>
            <a:chOff x="4594418" y="2446822"/>
            <a:chExt cx="209484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E02019B-34A8-B27D-6829-33794708020D}"/>
                    </a:ext>
                  </a:extLst>
                </p14:cNvPr>
                <p14:cNvContentPartPr/>
                <p14:nvPr/>
              </p14:nvContentPartPr>
              <p14:xfrm>
                <a:off x="4594418" y="2560942"/>
                <a:ext cx="127440" cy="1130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E02019B-34A8-B27D-6829-33794708020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585778" y="2552302"/>
                  <a:ext cx="145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1942110-7D41-BE99-9EDC-1D92B2E50C12}"/>
                    </a:ext>
                  </a:extLst>
                </p14:cNvPr>
                <p14:cNvContentPartPr/>
                <p14:nvPr/>
              </p14:nvContentPartPr>
              <p14:xfrm>
                <a:off x="4776218" y="2555542"/>
                <a:ext cx="136800" cy="954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1942110-7D41-BE99-9EDC-1D92B2E50C1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767218" y="2546902"/>
                  <a:ext cx="154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1E611CA-BE4E-89B2-046C-7A2CD816B914}"/>
                    </a:ext>
                  </a:extLst>
                </p14:cNvPr>
                <p14:cNvContentPartPr/>
                <p14:nvPr/>
              </p14:nvContentPartPr>
              <p14:xfrm>
                <a:off x="4892138" y="2565982"/>
                <a:ext cx="312480" cy="835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1E611CA-BE4E-89B2-046C-7A2CD816B91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883498" y="2556982"/>
                  <a:ext cx="330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4E2C8B3-A1FF-7593-24E6-60DAEE2ED455}"/>
                    </a:ext>
                  </a:extLst>
                </p14:cNvPr>
                <p14:cNvContentPartPr/>
                <p14:nvPr/>
              </p14:nvContentPartPr>
              <p14:xfrm>
                <a:off x="5269778" y="2553742"/>
                <a:ext cx="401040" cy="806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4E2C8B3-A1FF-7593-24E6-60DAEE2ED45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261138" y="2545102"/>
                  <a:ext cx="418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C26D781-AA87-3A37-1E0C-B2D8955B0AED}"/>
                    </a:ext>
                  </a:extLst>
                </p14:cNvPr>
                <p14:cNvContentPartPr/>
                <p14:nvPr/>
              </p14:nvContentPartPr>
              <p14:xfrm>
                <a:off x="5600258" y="2520622"/>
                <a:ext cx="91440" cy="320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C26D781-AA87-3A37-1E0C-B2D8955B0AE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591618" y="2511622"/>
                  <a:ext cx="109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AC09B3E-E235-5C36-7C6B-8F68C4E5B2B3}"/>
                    </a:ext>
                  </a:extLst>
                </p14:cNvPr>
                <p14:cNvContentPartPr/>
                <p14:nvPr/>
              </p14:nvContentPartPr>
              <p14:xfrm>
                <a:off x="5953418" y="2446822"/>
                <a:ext cx="579960" cy="1947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AC09B3E-E235-5C36-7C6B-8F68C4E5B2B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44418" y="2438182"/>
                  <a:ext cx="597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7FE4304-F2B8-07D3-9206-1610514F2E98}"/>
                    </a:ext>
                  </a:extLst>
                </p14:cNvPr>
                <p14:cNvContentPartPr/>
                <p14:nvPr/>
              </p14:nvContentPartPr>
              <p14:xfrm>
                <a:off x="5330978" y="2656702"/>
                <a:ext cx="1358280" cy="2512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7FE4304-F2B8-07D3-9206-1610514F2E9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322338" y="2648062"/>
                  <a:ext cx="137592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06DB9493-4D75-0E17-787F-20CEDDF24BDF}"/>
              </a:ext>
            </a:extLst>
          </p:cNvPr>
          <p:cNvGrpSpPr/>
          <p:nvPr/>
        </p:nvGrpSpPr>
        <p:grpSpPr>
          <a:xfrm>
            <a:off x="174698" y="3114622"/>
            <a:ext cx="223920" cy="277920"/>
            <a:chOff x="174698" y="3114622"/>
            <a:chExt cx="2239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4F0949E-9CBC-64BC-1BA8-4AF2D11A5C0A}"/>
                    </a:ext>
                  </a:extLst>
                </p14:cNvPr>
                <p14:cNvContentPartPr/>
                <p14:nvPr/>
              </p14:nvContentPartPr>
              <p14:xfrm>
                <a:off x="174698" y="3114622"/>
                <a:ext cx="161640" cy="2502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4F0949E-9CBC-64BC-1BA8-4AF2D11A5C0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65698" y="3105982"/>
                  <a:ext cx="179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05FFA41-94D0-E132-04A5-B2C9D06FEA0E}"/>
                    </a:ext>
                  </a:extLst>
                </p14:cNvPr>
                <p14:cNvContentPartPr/>
                <p14:nvPr/>
              </p14:nvContentPartPr>
              <p14:xfrm>
                <a:off x="315098" y="3157822"/>
                <a:ext cx="34200" cy="2347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05FFA41-94D0-E132-04A5-B2C9D06FEA0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06458" y="3149182"/>
                  <a:ext cx="51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F7CF0C6-E7FB-823D-1681-356167C9F0DC}"/>
                    </a:ext>
                  </a:extLst>
                </p14:cNvPr>
                <p14:cNvContentPartPr/>
                <p14:nvPr/>
              </p14:nvContentPartPr>
              <p14:xfrm>
                <a:off x="211058" y="3329542"/>
                <a:ext cx="187560" cy="406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F7CF0C6-E7FB-823D-1681-356167C9F0D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02058" y="3320902"/>
                  <a:ext cx="20520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FD4DD47B-5F8E-E105-4709-76DE1FA7CD46}"/>
                  </a:ext>
                </a:extLst>
              </p14:cNvPr>
              <p14:cNvContentPartPr/>
              <p14:nvPr/>
            </p14:nvContentPartPr>
            <p14:xfrm>
              <a:off x="2490938" y="2924902"/>
              <a:ext cx="3170160" cy="7920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FD4DD47B-5F8E-E105-4709-76DE1FA7CD46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2482298" y="2916262"/>
                <a:ext cx="3187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BA41ECE6-16DC-993E-C6A0-D9F7DB5F68AB}"/>
                  </a:ext>
                </a:extLst>
              </p14:cNvPr>
              <p14:cNvContentPartPr/>
              <p14:nvPr/>
            </p14:nvContentPartPr>
            <p14:xfrm>
              <a:off x="6185978" y="2959102"/>
              <a:ext cx="1229400" cy="5976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BA41ECE6-16DC-993E-C6A0-D9F7DB5F68AB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6177338" y="2950102"/>
                <a:ext cx="124704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F4CC0A54-465B-59F1-673A-5D3938F5E84F}"/>
              </a:ext>
            </a:extLst>
          </p:cNvPr>
          <p:cNvGrpSpPr/>
          <p:nvPr/>
        </p:nvGrpSpPr>
        <p:grpSpPr>
          <a:xfrm>
            <a:off x="6303174" y="3239722"/>
            <a:ext cx="1990080" cy="1466280"/>
            <a:chOff x="146618" y="5392342"/>
            <a:chExt cx="1990080" cy="14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5041C88-60FD-0A19-4D1F-912702533201}"/>
                    </a:ext>
                  </a:extLst>
                </p14:cNvPr>
                <p14:cNvContentPartPr/>
                <p14:nvPr/>
              </p14:nvContentPartPr>
              <p14:xfrm>
                <a:off x="539738" y="5621727"/>
                <a:ext cx="978840" cy="8971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5041C88-60FD-0A19-4D1F-9127025332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0738" y="5612727"/>
                  <a:ext cx="99648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A47DC59-D2E3-F8AD-BFF8-8A2FCC7BCD00}"/>
                    </a:ext>
                  </a:extLst>
                </p14:cNvPr>
                <p14:cNvContentPartPr/>
                <p14:nvPr/>
              </p14:nvContentPartPr>
              <p14:xfrm>
                <a:off x="146618" y="5392342"/>
                <a:ext cx="12240" cy="100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A47DC59-D2E3-F8AD-BFF8-8A2FCC7BCD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7618" y="5383342"/>
                  <a:ext cx="2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64F140F-614C-07D6-4208-B46450E9BAD8}"/>
                    </a:ext>
                  </a:extLst>
                </p14:cNvPr>
                <p14:cNvContentPartPr/>
                <p14:nvPr/>
              </p14:nvContentPartPr>
              <p14:xfrm>
                <a:off x="345698" y="5631022"/>
                <a:ext cx="36720" cy="10947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64F140F-614C-07D6-4208-B46450E9BAD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36698" y="5622022"/>
                  <a:ext cx="5436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268955F-E5A1-6212-347A-325F4AC3B628}"/>
                    </a:ext>
                  </a:extLst>
                </p14:cNvPr>
                <p14:cNvContentPartPr/>
                <p14:nvPr/>
              </p14:nvContentPartPr>
              <p14:xfrm>
                <a:off x="302138" y="6647302"/>
                <a:ext cx="1675080" cy="435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268955F-E5A1-6212-347A-325F4AC3B62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3138" y="6638302"/>
                  <a:ext cx="169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36F7473-1B5C-771A-BEFB-A5D05D956252}"/>
                    </a:ext>
                  </a:extLst>
                </p14:cNvPr>
                <p14:cNvContentPartPr/>
                <p14:nvPr/>
              </p14:nvContentPartPr>
              <p14:xfrm>
                <a:off x="1982978" y="6557302"/>
                <a:ext cx="153720" cy="182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36F7473-1B5C-771A-BEFB-A5D05D95625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973978" y="6548302"/>
                  <a:ext cx="17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0A3FB59-AD42-F74B-F493-699282163B0E}"/>
                    </a:ext>
                  </a:extLst>
                </p14:cNvPr>
                <p14:cNvContentPartPr/>
                <p14:nvPr/>
              </p14:nvContentPartPr>
              <p14:xfrm>
                <a:off x="222938" y="5553982"/>
                <a:ext cx="196560" cy="1828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0A3FB59-AD42-F74B-F493-699282163B0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13938" y="5544982"/>
                  <a:ext cx="214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C5FFF92-F0FC-0D59-E13C-C8BBD599F8DF}"/>
                    </a:ext>
                  </a:extLst>
                </p14:cNvPr>
                <p14:cNvContentPartPr/>
                <p14:nvPr/>
              </p14:nvContentPartPr>
              <p14:xfrm>
                <a:off x="146618" y="5527702"/>
                <a:ext cx="50040" cy="1620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C5FFF92-F0FC-0D59-E13C-C8BBD599F8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7618" y="5518702"/>
                  <a:ext cx="6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9374C69-EC3F-96EC-8EC9-50A32D626CA9}"/>
                    </a:ext>
                  </a:extLst>
                </p14:cNvPr>
                <p14:cNvContentPartPr/>
                <p14:nvPr/>
              </p14:nvContentPartPr>
              <p14:xfrm>
                <a:off x="1932218" y="6697342"/>
                <a:ext cx="127440" cy="864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9374C69-EC3F-96EC-8EC9-50A32D626C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23218" y="6688342"/>
                  <a:ext cx="145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8AD41F9-BD85-BB4D-F102-5E126512406E}"/>
                    </a:ext>
                  </a:extLst>
                </p14:cNvPr>
                <p14:cNvContentPartPr/>
                <p14:nvPr/>
              </p14:nvContentPartPr>
              <p14:xfrm>
                <a:off x="2012858" y="6676102"/>
                <a:ext cx="62280" cy="1825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8AD41F9-BD85-BB4D-F102-5E126512406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003858" y="6667102"/>
                  <a:ext cx="79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1A0E194-35D0-1C3C-3FC0-8753E7CCE71C}"/>
                    </a:ext>
                  </a:extLst>
                </p14:cNvPr>
                <p14:cNvContentPartPr/>
                <p14:nvPr/>
              </p14:nvContentPartPr>
              <p14:xfrm>
                <a:off x="553418" y="5717487"/>
                <a:ext cx="705240" cy="7448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1A0E194-35D0-1C3C-3FC0-8753E7CCE71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44418" y="5708487"/>
                  <a:ext cx="72288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3C37545-635A-395E-FDEC-22AB905462EA}"/>
                    </a:ext>
                  </a:extLst>
                </p14:cNvPr>
                <p14:cNvContentPartPr/>
                <p14:nvPr/>
              </p14:nvContentPartPr>
              <p14:xfrm>
                <a:off x="1395098" y="5558007"/>
                <a:ext cx="131040" cy="2134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3C37545-635A-395E-FDEC-22AB905462E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386098" y="5549007"/>
                  <a:ext cx="148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1CB6877-53A7-1B60-8461-881A8E479216}"/>
                    </a:ext>
                  </a:extLst>
                </p14:cNvPr>
                <p14:cNvContentPartPr/>
                <p14:nvPr/>
              </p14:nvContentPartPr>
              <p14:xfrm>
                <a:off x="1535498" y="5541807"/>
                <a:ext cx="138960" cy="1850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1CB6877-53A7-1B60-8461-881A8E47921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526498" y="553280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BA2778D-FE42-2A0E-EF3D-4BBEFAFFEDB4}"/>
                    </a:ext>
                  </a:extLst>
                </p14:cNvPr>
                <p14:cNvContentPartPr/>
                <p14:nvPr/>
              </p14:nvContentPartPr>
              <p14:xfrm>
                <a:off x="1653218" y="6367647"/>
                <a:ext cx="23040" cy="1321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BA2778D-FE42-2A0E-EF3D-4BBEFAFFED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44218" y="6358647"/>
                  <a:ext cx="40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9FEC660-D3E3-395E-FC6C-3FE7A6638261}"/>
                    </a:ext>
                  </a:extLst>
                </p14:cNvPr>
                <p14:cNvContentPartPr/>
                <p14:nvPr/>
              </p14:nvContentPartPr>
              <p14:xfrm>
                <a:off x="1733138" y="6312567"/>
                <a:ext cx="104400" cy="1612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9FEC660-D3E3-395E-FC6C-3FE7A663826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724138" y="6303567"/>
                  <a:ext cx="122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424DBF2-F273-3BA8-30A5-CA6D0FE41069}"/>
                    </a:ext>
                  </a:extLst>
                </p14:cNvPr>
                <p14:cNvContentPartPr/>
                <p14:nvPr/>
              </p14:nvContentPartPr>
              <p14:xfrm>
                <a:off x="351818" y="6016647"/>
                <a:ext cx="239400" cy="288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424DBF2-F273-3BA8-30A5-CA6D0FE410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2818" y="6007647"/>
                  <a:ext cx="257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1E979B6-AA9D-339E-74E9-20AB0B7052A4}"/>
                    </a:ext>
                  </a:extLst>
                </p14:cNvPr>
                <p14:cNvContentPartPr/>
                <p14:nvPr/>
              </p14:nvContentPartPr>
              <p14:xfrm>
                <a:off x="770858" y="6036447"/>
                <a:ext cx="157680" cy="457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1E979B6-AA9D-339E-74E9-20AB0B7052A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61858" y="6027447"/>
                  <a:ext cx="175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B04F5762-7ACB-DF53-C599-15006524751F}"/>
                    </a:ext>
                  </a:extLst>
                </p14:cNvPr>
                <p14:cNvContentPartPr/>
                <p14:nvPr/>
              </p14:nvContentPartPr>
              <p14:xfrm>
                <a:off x="863738" y="6193767"/>
                <a:ext cx="64800" cy="4705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B04F5762-7ACB-DF53-C599-15006524751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54738" y="6184767"/>
                  <a:ext cx="82440" cy="48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B0998C4B-4E70-F214-6DB5-E837037234AA}"/>
              </a:ext>
            </a:extLst>
          </p:cNvPr>
          <p:cNvGrpSpPr/>
          <p:nvPr/>
        </p:nvGrpSpPr>
        <p:grpSpPr>
          <a:xfrm>
            <a:off x="8499698" y="2768302"/>
            <a:ext cx="3500280" cy="154080"/>
            <a:chOff x="8499698" y="2768302"/>
            <a:chExt cx="350028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F483DBA-EE19-4682-8D25-0511EE56C21C}"/>
                    </a:ext>
                  </a:extLst>
                </p14:cNvPr>
                <p14:cNvContentPartPr/>
                <p14:nvPr/>
              </p14:nvContentPartPr>
              <p14:xfrm>
                <a:off x="8499698" y="2855422"/>
                <a:ext cx="1445040" cy="298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F483DBA-EE19-4682-8D25-0511EE56C21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491058" y="2846782"/>
                  <a:ext cx="1462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4AC72691-2897-3640-F556-E81832407015}"/>
                    </a:ext>
                  </a:extLst>
                </p14:cNvPr>
                <p14:cNvContentPartPr/>
                <p14:nvPr/>
              </p14:nvContentPartPr>
              <p14:xfrm>
                <a:off x="8528498" y="2891062"/>
                <a:ext cx="190800" cy="313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4AC72691-2897-3640-F556-E8183240701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519858" y="2882062"/>
                  <a:ext cx="208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3B9C172-CC16-5CF6-0031-EAD442BBE3F3}"/>
                    </a:ext>
                  </a:extLst>
                </p14:cNvPr>
                <p14:cNvContentPartPr/>
                <p14:nvPr/>
              </p14:nvContentPartPr>
              <p14:xfrm>
                <a:off x="9366938" y="2768302"/>
                <a:ext cx="2633040" cy="946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3B9C172-CC16-5CF6-0031-EAD442BBE3F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358298" y="2759302"/>
                  <a:ext cx="26506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23FE5CFA-704E-9E9B-2535-3160BE02DBC9}"/>
              </a:ext>
            </a:extLst>
          </p:cNvPr>
          <p:cNvGrpSpPr/>
          <p:nvPr/>
        </p:nvGrpSpPr>
        <p:grpSpPr>
          <a:xfrm>
            <a:off x="7974098" y="3084022"/>
            <a:ext cx="182880" cy="210600"/>
            <a:chOff x="7974098" y="3084022"/>
            <a:chExt cx="18288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46945E2-3D11-91DB-7F56-5A8AB6F14315}"/>
                    </a:ext>
                  </a:extLst>
                </p14:cNvPr>
                <p14:cNvContentPartPr/>
                <p14:nvPr/>
              </p14:nvContentPartPr>
              <p14:xfrm>
                <a:off x="8015138" y="3084022"/>
                <a:ext cx="93240" cy="1846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46945E2-3D11-91DB-7F56-5A8AB6F1431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006498" y="3075022"/>
                  <a:ext cx="110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25C64A5-CFB0-F028-8A78-CA33A9929D25}"/>
                    </a:ext>
                  </a:extLst>
                </p14:cNvPr>
                <p14:cNvContentPartPr/>
                <p14:nvPr/>
              </p14:nvContentPartPr>
              <p14:xfrm>
                <a:off x="7974098" y="3161782"/>
                <a:ext cx="182880" cy="1328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25C64A5-CFB0-F028-8A78-CA33A9929D2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965458" y="3153142"/>
                  <a:ext cx="20052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278964B8-796F-AF68-7D8A-83D299D98A2F}"/>
                  </a:ext>
                </a:extLst>
              </p14:cNvPr>
              <p14:cNvContentPartPr/>
              <p14:nvPr/>
            </p14:nvContentPartPr>
            <p14:xfrm>
              <a:off x="11158298" y="2361142"/>
              <a:ext cx="546120" cy="51912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278964B8-796F-AF68-7D8A-83D299D98A2F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11149298" y="2352142"/>
                <a:ext cx="563760" cy="53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5433686B-E71D-FF8F-46A2-E2C08D68E6FA}"/>
              </a:ext>
            </a:extLst>
          </p:cNvPr>
          <p:cNvGrpSpPr/>
          <p:nvPr/>
        </p:nvGrpSpPr>
        <p:grpSpPr>
          <a:xfrm>
            <a:off x="97298" y="2884942"/>
            <a:ext cx="2107080" cy="910440"/>
            <a:chOff x="97298" y="2884942"/>
            <a:chExt cx="210708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66DEC67-B6E5-E32E-1A76-D17171EA228F}"/>
                    </a:ext>
                  </a:extLst>
                </p14:cNvPr>
                <p14:cNvContentPartPr/>
                <p14:nvPr/>
              </p14:nvContentPartPr>
              <p14:xfrm>
                <a:off x="1182698" y="3522502"/>
                <a:ext cx="7560" cy="28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66DEC67-B6E5-E32E-1A76-D17171EA228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73698" y="3513862"/>
                  <a:ext cx="2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5A14675-D042-E905-462D-8AD8F0B2D3EB}"/>
                    </a:ext>
                  </a:extLst>
                </p14:cNvPr>
                <p14:cNvContentPartPr/>
                <p14:nvPr/>
              </p14:nvContentPartPr>
              <p14:xfrm>
                <a:off x="136898" y="3117862"/>
                <a:ext cx="227520" cy="3376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5A14675-D042-E905-462D-8AD8F0B2D3E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27898" y="3108862"/>
                  <a:ext cx="2451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9B5A15C-1E5D-69A2-5D3B-17E2DA5E0336}"/>
                    </a:ext>
                  </a:extLst>
                </p14:cNvPr>
                <p14:cNvContentPartPr/>
                <p14:nvPr/>
              </p14:nvContentPartPr>
              <p14:xfrm>
                <a:off x="200618" y="3144502"/>
                <a:ext cx="210600" cy="2786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9B5A15C-1E5D-69A2-5D3B-17E2DA5E033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91978" y="3135502"/>
                  <a:ext cx="2282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1FA2B8F-95D6-D480-8F54-1FB0E8A5208C}"/>
                    </a:ext>
                  </a:extLst>
                </p14:cNvPr>
                <p14:cNvContentPartPr/>
                <p14:nvPr/>
              </p14:nvContentPartPr>
              <p14:xfrm>
                <a:off x="502298" y="3260422"/>
                <a:ext cx="101880" cy="136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1FA2B8F-95D6-D480-8F54-1FB0E8A5208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93658" y="3251422"/>
                  <a:ext cx="11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1930DED-45BA-AEE9-F123-02DD1FFCA5FF}"/>
                    </a:ext>
                  </a:extLst>
                </p14:cNvPr>
                <p14:cNvContentPartPr/>
                <p14:nvPr/>
              </p14:nvContentPartPr>
              <p14:xfrm>
                <a:off x="529298" y="3097342"/>
                <a:ext cx="159840" cy="2739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1930DED-45BA-AEE9-F123-02DD1FFCA5F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20658" y="3088702"/>
                  <a:ext cx="177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333D52E-EE45-9AB2-06B4-96E3EEDE0180}"/>
                    </a:ext>
                  </a:extLst>
                </p14:cNvPr>
                <p14:cNvContentPartPr/>
                <p14:nvPr/>
              </p14:nvContentPartPr>
              <p14:xfrm>
                <a:off x="789938" y="3198502"/>
                <a:ext cx="201240" cy="860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333D52E-EE45-9AB2-06B4-96E3EEDE018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80938" y="3189502"/>
                  <a:ext cx="218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995689F-68F4-BCFC-C6FC-9F209D8CCDB9}"/>
                    </a:ext>
                  </a:extLst>
                </p14:cNvPr>
                <p14:cNvContentPartPr/>
                <p14:nvPr/>
              </p14:nvContentPartPr>
              <p14:xfrm>
                <a:off x="1072178" y="3135502"/>
                <a:ext cx="186840" cy="1663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995689F-68F4-BCFC-C6FC-9F209D8CCDB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63538" y="3126502"/>
                  <a:ext cx="204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694A7AE-E7C6-BC9B-9F1E-659A04E0FC65}"/>
                    </a:ext>
                  </a:extLst>
                </p14:cNvPr>
                <p14:cNvContentPartPr/>
                <p14:nvPr/>
              </p14:nvContentPartPr>
              <p14:xfrm>
                <a:off x="1336418" y="3129742"/>
                <a:ext cx="167760" cy="1980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694A7AE-E7C6-BC9B-9F1E-659A04E0FC65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327778" y="3120742"/>
                  <a:ext cx="185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4003016A-589A-61A3-2533-4B0E7BD9BAF9}"/>
                    </a:ext>
                  </a:extLst>
                </p14:cNvPr>
                <p14:cNvContentPartPr/>
                <p14:nvPr/>
              </p14:nvContentPartPr>
              <p14:xfrm>
                <a:off x="97298" y="2884942"/>
                <a:ext cx="2107080" cy="1483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4003016A-589A-61A3-2533-4B0E7BD9BAF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8658" y="2875942"/>
                  <a:ext cx="2124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62EBF7E-E9FE-A5B0-DAAD-C9CEBD062148}"/>
                    </a:ext>
                  </a:extLst>
                </p14:cNvPr>
                <p14:cNvContentPartPr/>
                <p14:nvPr/>
              </p14:nvContentPartPr>
              <p14:xfrm>
                <a:off x="128978" y="3688102"/>
                <a:ext cx="203760" cy="126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62EBF7E-E9FE-A5B0-DAAD-C9CEBD06214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9978" y="3679462"/>
                  <a:ext cx="221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A20A2DE-0C27-80BC-EB98-468398E60E34}"/>
                    </a:ext>
                  </a:extLst>
                </p14:cNvPr>
                <p14:cNvContentPartPr/>
                <p14:nvPr/>
              </p14:nvContentPartPr>
              <p14:xfrm>
                <a:off x="135098" y="3747862"/>
                <a:ext cx="175680" cy="241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A20A2DE-0C27-80BC-EB98-468398E60E3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26098" y="3739222"/>
                  <a:ext cx="193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D11E32F-2003-494C-A4B0-E77945D4CD7B}"/>
                    </a:ext>
                  </a:extLst>
                </p14:cNvPr>
                <p14:cNvContentPartPr/>
                <p14:nvPr/>
              </p14:nvContentPartPr>
              <p14:xfrm>
                <a:off x="344618" y="3615022"/>
                <a:ext cx="115920" cy="1789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D11E32F-2003-494C-A4B0-E77945D4CD7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35618" y="3606022"/>
                  <a:ext cx="133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528B90C-FDAF-FD9A-2DE6-6D90DCC26BCD}"/>
                    </a:ext>
                  </a:extLst>
                </p14:cNvPr>
                <p14:cNvContentPartPr/>
                <p14:nvPr/>
              </p14:nvContentPartPr>
              <p14:xfrm>
                <a:off x="618578" y="3600982"/>
                <a:ext cx="138600" cy="1944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528B90C-FDAF-FD9A-2DE6-6D90DCC26BC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09578" y="3591982"/>
                  <a:ext cx="156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CBCA338-2A63-2EE6-C120-A1E436EC098D}"/>
                    </a:ext>
                  </a:extLst>
                </p14:cNvPr>
                <p14:cNvContentPartPr/>
                <p14:nvPr/>
              </p14:nvContentPartPr>
              <p14:xfrm>
                <a:off x="806858" y="3571462"/>
                <a:ext cx="181800" cy="2174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CBCA338-2A63-2EE6-C120-A1E436EC098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98218" y="3562822"/>
                  <a:ext cx="199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69B894C6-5473-6747-646F-DF538554F15E}"/>
                    </a:ext>
                  </a:extLst>
                </p14:cNvPr>
                <p14:cNvContentPartPr/>
                <p14:nvPr/>
              </p14:nvContentPartPr>
              <p14:xfrm>
                <a:off x="1073618" y="3481822"/>
                <a:ext cx="5400" cy="680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69B894C6-5473-6747-646F-DF538554F15E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64978" y="3472822"/>
                  <a:ext cx="23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6DADAA8-F8C3-A26E-0911-E6C760DB9934}"/>
                    </a:ext>
                  </a:extLst>
                </p14:cNvPr>
                <p14:cNvContentPartPr/>
                <p14:nvPr/>
              </p14:nvContentPartPr>
              <p14:xfrm>
                <a:off x="1298618" y="3629782"/>
                <a:ext cx="7560" cy="79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6DADAA8-F8C3-A26E-0911-E6C760DB993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289978" y="3621142"/>
                  <a:ext cx="2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3BEED7B-CB19-A407-FAAE-EFC10BBB3DD9}"/>
                    </a:ext>
                  </a:extLst>
                </p14:cNvPr>
                <p14:cNvContentPartPr/>
                <p14:nvPr/>
              </p14:nvContentPartPr>
              <p14:xfrm>
                <a:off x="1296098" y="3717982"/>
                <a:ext cx="12240" cy="172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3BEED7B-CB19-A407-FAAE-EFC10BBB3DD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287098" y="3709342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8D672C75-0A27-71A8-3BFE-6914DFDC039A}"/>
              </a:ext>
            </a:extLst>
          </p:cNvPr>
          <p:cNvGrpSpPr/>
          <p:nvPr/>
        </p:nvGrpSpPr>
        <p:grpSpPr>
          <a:xfrm>
            <a:off x="1633418" y="3437902"/>
            <a:ext cx="2023560" cy="286200"/>
            <a:chOff x="1633418" y="3437902"/>
            <a:chExt cx="20235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FDF8F36-25D9-2B7D-4025-B3161F8C99CE}"/>
                    </a:ext>
                  </a:extLst>
                </p14:cNvPr>
                <p14:cNvContentPartPr/>
                <p14:nvPr/>
              </p14:nvContentPartPr>
              <p14:xfrm>
                <a:off x="1633418" y="3589462"/>
                <a:ext cx="120960" cy="576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FDF8F36-25D9-2B7D-4025-B3161F8C99C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624778" y="3580822"/>
                  <a:ext cx="138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8EBE494-FD93-AA77-8A0E-E410F45CB295}"/>
                    </a:ext>
                  </a:extLst>
                </p14:cNvPr>
                <p14:cNvContentPartPr/>
                <p14:nvPr/>
              </p14:nvContentPartPr>
              <p14:xfrm>
                <a:off x="1758338" y="3516742"/>
                <a:ext cx="393480" cy="2073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8EBE494-FD93-AA77-8A0E-E410F45CB29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749698" y="3508102"/>
                  <a:ext cx="411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CFFEED4-0B59-B3F0-75D7-14D8186D5919}"/>
                    </a:ext>
                  </a:extLst>
                </p14:cNvPr>
                <p14:cNvContentPartPr/>
                <p14:nvPr/>
              </p14:nvContentPartPr>
              <p14:xfrm>
                <a:off x="1963898" y="3601342"/>
                <a:ext cx="176400" cy="385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CFFEED4-0B59-B3F0-75D7-14D8186D591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954898" y="3592702"/>
                  <a:ext cx="194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53DA415-7CCD-ED22-EEF9-9E50F24FA064}"/>
                    </a:ext>
                  </a:extLst>
                </p14:cNvPr>
                <p14:cNvContentPartPr/>
                <p14:nvPr/>
              </p14:nvContentPartPr>
              <p14:xfrm>
                <a:off x="2216258" y="3475702"/>
                <a:ext cx="128160" cy="2048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53DA415-7CCD-ED22-EEF9-9E50F24FA06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207258" y="3466702"/>
                  <a:ext cx="145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60B9719-AB77-0259-5F27-AB6A9A4D98C5}"/>
                    </a:ext>
                  </a:extLst>
                </p14:cNvPr>
                <p14:cNvContentPartPr/>
                <p14:nvPr/>
              </p14:nvContentPartPr>
              <p14:xfrm>
                <a:off x="2436578" y="3498382"/>
                <a:ext cx="329760" cy="1882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60B9719-AB77-0259-5F27-AB6A9A4D98C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427578" y="3489382"/>
                  <a:ext cx="347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733A002-9E20-1107-7C64-4DEF7C403392}"/>
                    </a:ext>
                  </a:extLst>
                </p14:cNvPr>
                <p14:cNvContentPartPr/>
                <p14:nvPr/>
              </p14:nvContentPartPr>
              <p14:xfrm>
                <a:off x="2660858" y="3553462"/>
                <a:ext cx="153720" cy="370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733A002-9E20-1107-7C64-4DEF7C40339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651858" y="3544822"/>
                  <a:ext cx="17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7E8BBE1-0956-95B9-523C-242E9DA9748E}"/>
                    </a:ext>
                  </a:extLst>
                </p14:cNvPr>
                <p14:cNvContentPartPr/>
                <p14:nvPr/>
              </p14:nvContentPartPr>
              <p14:xfrm>
                <a:off x="2993498" y="3437902"/>
                <a:ext cx="118080" cy="1814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7E8BBE1-0956-95B9-523C-242E9DA9748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984858" y="3429262"/>
                  <a:ext cx="135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7807CFF-1B72-4EEA-FD07-6EEF057050A7}"/>
                    </a:ext>
                  </a:extLst>
                </p14:cNvPr>
                <p14:cNvContentPartPr/>
                <p14:nvPr/>
              </p14:nvContentPartPr>
              <p14:xfrm>
                <a:off x="3180698" y="3469222"/>
                <a:ext cx="114120" cy="1213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7807CFF-1B72-4EEA-FD07-6EEF057050A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172058" y="3460582"/>
                  <a:ext cx="13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16DBAC9-1E27-E408-FFD7-FF72D5BF693D}"/>
                    </a:ext>
                  </a:extLst>
                </p14:cNvPr>
                <p14:cNvContentPartPr/>
                <p14:nvPr/>
              </p14:nvContentPartPr>
              <p14:xfrm>
                <a:off x="3341258" y="3459142"/>
                <a:ext cx="315720" cy="1364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16DBAC9-1E27-E408-FFD7-FF72D5BF693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332258" y="3450502"/>
                  <a:ext cx="33336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ED624421-4027-BC46-7067-1260CF143F63}"/>
                  </a:ext>
                </a:extLst>
              </p14:cNvPr>
              <p14:cNvContentPartPr/>
              <p14:nvPr/>
            </p14:nvContentPartPr>
            <p14:xfrm>
              <a:off x="3568418" y="3300022"/>
              <a:ext cx="11880" cy="540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ED624421-4027-BC46-7067-1260CF143F63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3559778" y="3291382"/>
                <a:ext cx="2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B84B8BAC-DEB6-8356-A9AC-4C857A5EE799}"/>
                  </a:ext>
                </a:extLst>
              </p14:cNvPr>
              <p14:cNvContentPartPr/>
              <p14:nvPr/>
            </p14:nvContentPartPr>
            <p14:xfrm>
              <a:off x="2171618" y="3303622"/>
              <a:ext cx="463320" cy="42804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B84B8BAC-DEB6-8356-A9AC-4C857A5EE799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2162978" y="3294982"/>
                <a:ext cx="4809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13CE5E84-2D69-8994-9EBF-674F9EEAE51F}"/>
              </a:ext>
            </a:extLst>
          </p:cNvPr>
          <p:cNvGrpSpPr/>
          <p:nvPr/>
        </p:nvGrpSpPr>
        <p:grpSpPr>
          <a:xfrm>
            <a:off x="6661898" y="3482182"/>
            <a:ext cx="1827360" cy="1167480"/>
            <a:chOff x="6661898" y="3482182"/>
            <a:chExt cx="1827360" cy="11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3200578-7DC1-D9F5-4B61-C5760DA41A35}"/>
                    </a:ext>
                  </a:extLst>
                </p14:cNvPr>
                <p14:cNvContentPartPr/>
                <p14:nvPr/>
              </p14:nvContentPartPr>
              <p14:xfrm>
                <a:off x="6661898" y="4409902"/>
                <a:ext cx="1371240" cy="1947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3200578-7DC1-D9F5-4B61-C5760DA41A3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652898" y="4401262"/>
                  <a:ext cx="1388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5BF624A-4C6A-66A4-9F65-56FF3A77F229}"/>
                    </a:ext>
                  </a:extLst>
                </p14:cNvPr>
                <p14:cNvContentPartPr/>
                <p14:nvPr/>
              </p14:nvContentPartPr>
              <p14:xfrm>
                <a:off x="7872218" y="4490902"/>
                <a:ext cx="225720" cy="360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5BF624A-4C6A-66A4-9F65-56FF3A77F22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863578" y="4482262"/>
                  <a:ext cx="243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3C3E1B0B-FA0D-B39A-5D62-0BE436499CAE}"/>
                    </a:ext>
                  </a:extLst>
                </p14:cNvPr>
                <p14:cNvContentPartPr/>
                <p14:nvPr/>
              </p14:nvContentPartPr>
              <p14:xfrm>
                <a:off x="8002898" y="4369942"/>
                <a:ext cx="244440" cy="2797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3C3E1B0B-FA0D-B39A-5D62-0BE436499CA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993898" y="4360942"/>
                  <a:ext cx="262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9608E50-E449-E385-42CF-C6143F2C189C}"/>
                    </a:ext>
                  </a:extLst>
                </p14:cNvPr>
                <p14:cNvContentPartPr/>
                <p14:nvPr/>
              </p14:nvContentPartPr>
              <p14:xfrm>
                <a:off x="6950258" y="3764422"/>
                <a:ext cx="929520" cy="7020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9608E50-E449-E385-42CF-C6143F2C189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941618" y="3755782"/>
                  <a:ext cx="94716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35848EB-4C8F-EB9F-7DF5-474A208F3AF9}"/>
                    </a:ext>
                  </a:extLst>
                </p14:cNvPr>
                <p14:cNvContentPartPr/>
                <p14:nvPr/>
              </p14:nvContentPartPr>
              <p14:xfrm>
                <a:off x="8007938" y="3628702"/>
                <a:ext cx="178920" cy="1767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35848EB-4C8F-EB9F-7DF5-474A208F3AF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998938" y="3619702"/>
                  <a:ext cx="196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EEDA3F6-9493-825B-5D2E-E89FC507B1DF}"/>
                    </a:ext>
                  </a:extLst>
                </p14:cNvPr>
                <p14:cNvContentPartPr/>
                <p14:nvPr/>
              </p14:nvContentPartPr>
              <p14:xfrm>
                <a:off x="8198378" y="3588022"/>
                <a:ext cx="158040" cy="1285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EEDA3F6-9493-825B-5D2E-E89FC507B1D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189378" y="3579382"/>
                  <a:ext cx="175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1BC17453-3593-2E4A-5B33-C31F36A2B827}"/>
                    </a:ext>
                  </a:extLst>
                </p14:cNvPr>
                <p14:cNvContentPartPr/>
                <p14:nvPr/>
              </p14:nvContentPartPr>
              <p14:xfrm>
                <a:off x="8473058" y="3482182"/>
                <a:ext cx="16200" cy="1324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1BC17453-3593-2E4A-5B33-C31F36A2B827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464058" y="3473542"/>
                  <a:ext cx="338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0DE7C842-A0F2-2890-626B-285F168B12E6}"/>
                  </a:ext>
                </a:extLst>
              </p14:cNvPr>
              <p14:cNvContentPartPr/>
              <p14:nvPr/>
            </p14:nvContentPartPr>
            <p14:xfrm>
              <a:off x="7386218" y="4475422"/>
              <a:ext cx="11160" cy="4824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0DE7C842-A0F2-2890-626B-285F168B12E6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7377578" y="4466782"/>
                <a:ext cx="288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DC67800B-787E-A830-8A8D-A45C1453B674}"/>
                  </a:ext>
                </a:extLst>
              </p14:cNvPr>
              <p14:cNvContentPartPr/>
              <p14:nvPr/>
            </p14:nvContentPartPr>
            <p14:xfrm>
              <a:off x="6492698" y="4170142"/>
              <a:ext cx="220320" cy="338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DC67800B-787E-A830-8A8D-A45C1453B674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6483698" y="4161142"/>
                <a:ext cx="2379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D38B84AA-8FBE-DADF-88D8-9DDDE7320C73}"/>
              </a:ext>
            </a:extLst>
          </p:cNvPr>
          <p:cNvGrpSpPr/>
          <p:nvPr/>
        </p:nvGrpSpPr>
        <p:grpSpPr>
          <a:xfrm>
            <a:off x="7030538" y="4124782"/>
            <a:ext cx="377640" cy="140760"/>
            <a:chOff x="7030538" y="4124782"/>
            <a:chExt cx="3776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0011867-7123-F0EC-57FB-C31901E51A57}"/>
                    </a:ext>
                  </a:extLst>
                </p14:cNvPr>
                <p14:cNvContentPartPr/>
                <p14:nvPr/>
              </p14:nvContentPartPr>
              <p14:xfrm>
                <a:off x="7386578" y="4129822"/>
                <a:ext cx="7200" cy="1357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0011867-7123-F0EC-57FB-C31901E51A57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377938" y="4120822"/>
                  <a:ext cx="2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05B4E86-934E-C64C-52D5-E95BDE3B7C41}"/>
                    </a:ext>
                  </a:extLst>
                </p14:cNvPr>
                <p14:cNvContentPartPr/>
                <p14:nvPr/>
              </p14:nvContentPartPr>
              <p14:xfrm>
                <a:off x="7030538" y="4124782"/>
                <a:ext cx="377640" cy="597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05B4E86-934E-C64C-52D5-E95BDE3B7C4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021898" y="4115782"/>
                  <a:ext cx="3952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uppieren 458">
            <a:extLst>
              <a:ext uri="{FF2B5EF4-FFF2-40B4-BE49-F238E27FC236}">
                <a16:creationId xmlns:a16="http://schemas.microsoft.com/office/drawing/2014/main" id="{A5C3A0ED-6BEF-F8C1-844B-9547066443DF}"/>
              </a:ext>
            </a:extLst>
          </p:cNvPr>
          <p:cNvGrpSpPr/>
          <p:nvPr/>
        </p:nvGrpSpPr>
        <p:grpSpPr>
          <a:xfrm>
            <a:off x="94418" y="3879262"/>
            <a:ext cx="1793160" cy="367920"/>
            <a:chOff x="94418" y="3879262"/>
            <a:chExt cx="17931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298EDD6-A765-7CE9-D326-AA7AF66E71A0}"/>
                    </a:ext>
                  </a:extLst>
                </p14:cNvPr>
                <p14:cNvContentPartPr/>
                <p14:nvPr/>
              </p14:nvContentPartPr>
              <p14:xfrm>
                <a:off x="94418" y="4087342"/>
                <a:ext cx="229320" cy="334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298EDD6-A765-7CE9-D326-AA7AF66E71A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5418" y="4078702"/>
                  <a:ext cx="246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9745CBEE-0683-E7BE-D2C4-C79D20C4B1CA}"/>
                    </a:ext>
                  </a:extLst>
                </p14:cNvPr>
                <p14:cNvContentPartPr/>
                <p14:nvPr/>
              </p14:nvContentPartPr>
              <p14:xfrm>
                <a:off x="137618" y="4022542"/>
                <a:ext cx="302760" cy="1872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9745CBEE-0683-E7BE-D2C4-C79D20C4B1C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28978" y="4013542"/>
                  <a:ext cx="320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5C4D21E-526C-9700-09FA-C8082FBEE803}"/>
                    </a:ext>
                  </a:extLst>
                </p14:cNvPr>
                <p14:cNvContentPartPr/>
                <p14:nvPr/>
              </p14:nvContentPartPr>
              <p14:xfrm>
                <a:off x="693818" y="4080142"/>
                <a:ext cx="10080" cy="1670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5C4D21E-526C-9700-09FA-C8082FBEE803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85178" y="4071502"/>
                  <a:ext cx="27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B3E6EEB-C50F-7EE7-0DFC-639305B6D780}"/>
                    </a:ext>
                  </a:extLst>
                </p14:cNvPr>
                <p14:cNvContentPartPr/>
                <p14:nvPr/>
              </p14:nvContentPartPr>
              <p14:xfrm>
                <a:off x="609218" y="4054942"/>
                <a:ext cx="207720" cy="1792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B3E6EEB-C50F-7EE7-0DFC-639305B6D78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00578" y="4046302"/>
                  <a:ext cx="225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61C564A-E6F6-ACF2-C8A1-75B0A8DF6A10}"/>
                    </a:ext>
                  </a:extLst>
                </p14:cNvPr>
                <p14:cNvContentPartPr/>
                <p14:nvPr/>
              </p14:nvContentPartPr>
              <p14:xfrm>
                <a:off x="815858" y="4029022"/>
                <a:ext cx="178200" cy="1666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61C564A-E6F6-ACF2-C8A1-75B0A8DF6A1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806858" y="4020022"/>
                  <a:ext cx="195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7EE7594-2942-EFFE-38CE-7B5111E9A1BF}"/>
                    </a:ext>
                  </a:extLst>
                </p14:cNvPr>
                <p14:cNvContentPartPr/>
                <p14:nvPr/>
              </p14:nvContentPartPr>
              <p14:xfrm>
                <a:off x="1077938" y="4080142"/>
                <a:ext cx="180000" cy="669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7EE7594-2942-EFFE-38CE-7B5111E9A1BF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68938" y="4071502"/>
                  <a:ext cx="197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265AEEE-6896-C0B4-14AD-20857B401AAD}"/>
                    </a:ext>
                  </a:extLst>
                </p14:cNvPr>
                <p14:cNvContentPartPr/>
                <p14:nvPr/>
              </p14:nvContentPartPr>
              <p14:xfrm>
                <a:off x="1318418" y="3957022"/>
                <a:ext cx="109080" cy="20916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265AEEE-6896-C0B4-14AD-20857B401AAD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309778" y="3948382"/>
                  <a:ext cx="126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E6C0DD4-7C23-4CF6-5171-55314508FF8D}"/>
                    </a:ext>
                  </a:extLst>
                </p14:cNvPr>
                <p14:cNvContentPartPr/>
                <p14:nvPr/>
              </p14:nvContentPartPr>
              <p14:xfrm>
                <a:off x="1476098" y="3964222"/>
                <a:ext cx="149400" cy="1742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E6C0DD4-7C23-4CF6-5171-55314508FF8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467098" y="3955582"/>
                  <a:ext cx="167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A81048C2-4E68-0332-591F-D433ECD93129}"/>
                    </a:ext>
                  </a:extLst>
                </p14:cNvPr>
                <p14:cNvContentPartPr/>
                <p14:nvPr/>
              </p14:nvContentPartPr>
              <p14:xfrm>
                <a:off x="1687778" y="3915262"/>
                <a:ext cx="19440" cy="709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A81048C2-4E68-0332-591F-D433ECD9312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678778" y="3906262"/>
                  <a:ext cx="37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749AB92-9387-A764-52B4-63DFB0E0A274}"/>
                    </a:ext>
                  </a:extLst>
                </p14:cNvPr>
                <p14:cNvContentPartPr/>
                <p14:nvPr/>
              </p14:nvContentPartPr>
              <p14:xfrm>
                <a:off x="1766618" y="3879262"/>
                <a:ext cx="120960" cy="1083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749AB92-9387-A764-52B4-63DFB0E0A27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757978" y="3870622"/>
                  <a:ext cx="138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A803414-383B-9C16-A308-77B079566EC8}"/>
                    </a:ext>
                  </a:extLst>
                </p14:cNvPr>
                <p14:cNvContentPartPr/>
                <p14:nvPr/>
              </p14:nvContentPartPr>
              <p14:xfrm>
                <a:off x="490778" y="3961702"/>
                <a:ext cx="106920" cy="601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A803414-383B-9C16-A308-77B079566EC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82138" y="3952702"/>
                  <a:ext cx="1245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uppieren 457">
            <a:extLst>
              <a:ext uri="{FF2B5EF4-FFF2-40B4-BE49-F238E27FC236}">
                <a16:creationId xmlns:a16="http://schemas.microsoft.com/office/drawing/2014/main" id="{F38166DD-6498-6240-64A2-F4C2CBD59DE7}"/>
              </a:ext>
            </a:extLst>
          </p:cNvPr>
          <p:cNvGrpSpPr/>
          <p:nvPr/>
        </p:nvGrpSpPr>
        <p:grpSpPr>
          <a:xfrm>
            <a:off x="2132018" y="3978622"/>
            <a:ext cx="259560" cy="220320"/>
            <a:chOff x="2132018" y="3978622"/>
            <a:chExt cx="25956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FDB2D5D-90B1-114B-E59F-D0CCF7BD9E4F}"/>
                    </a:ext>
                  </a:extLst>
                </p14:cNvPr>
                <p14:cNvContentPartPr/>
                <p14:nvPr/>
              </p14:nvContentPartPr>
              <p14:xfrm>
                <a:off x="2135978" y="4068262"/>
                <a:ext cx="175680" cy="316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FDB2D5D-90B1-114B-E59F-D0CCF7BD9E4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127338" y="4059622"/>
                  <a:ext cx="193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B524DCD-BFFA-02DF-E33E-12325FEF0E99}"/>
                    </a:ext>
                  </a:extLst>
                </p14:cNvPr>
                <p14:cNvContentPartPr/>
                <p14:nvPr/>
              </p14:nvContentPartPr>
              <p14:xfrm>
                <a:off x="2132018" y="3978622"/>
                <a:ext cx="259560" cy="220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B524DCD-BFFA-02DF-E33E-12325FEF0E99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123018" y="3969622"/>
                  <a:ext cx="27720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A8600D57-9BAF-7D7E-F522-14FEFFE82CA0}"/>
                  </a:ext>
                </a:extLst>
              </p14:cNvPr>
              <p14:cNvContentPartPr/>
              <p14:nvPr/>
            </p14:nvContentPartPr>
            <p14:xfrm>
              <a:off x="8922698" y="2243062"/>
              <a:ext cx="1677600" cy="14724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A8600D57-9BAF-7D7E-F522-14FEFFE82CA0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8914058" y="2234062"/>
                <a:ext cx="169524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44C674ED-6878-8012-BBD7-74943388E5B4}"/>
              </a:ext>
            </a:extLst>
          </p:cNvPr>
          <p:cNvGrpSpPr/>
          <p:nvPr/>
        </p:nvGrpSpPr>
        <p:grpSpPr>
          <a:xfrm>
            <a:off x="2648618" y="3862702"/>
            <a:ext cx="2759040" cy="294120"/>
            <a:chOff x="2648618" y="3862702"/>
            <a:chExt cx="275904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38094D6-0069-E088-9AC0-1F61F550C11A}"/>
                    </a:ext>
                  </a:extLst>
                </p14:cNvPr>
                <p14:cNvContentPartPr/>
                <p14:nvPr/>
              </p14:nvContentPartPr>
              <p14:xfrm>
                <a:off x="2648618" y="3939382"/>
                <a:ext cx="136800" cy="2174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38094D6-0069-E088-9AC0-1F61F550C11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639978" y="3930742"/>
                  <a:ext cx="154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8C653A8-0F68-BAF9-B4A6-30DBFFD40677}"/>
                    </a:ext>
                  </a:extLst>
                </p14:cNvPr>
                <p14:cNvContentPartPr/>
                <p14:nvPr/>
              </p14:nvContentPartPr>
              <p14:xfrm>
                <a:off x="2864618" y="3966382"/>
                <a:ext cx="84600" cy="1407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8C653A8-0F68-BAF9-B4A6-30DBFFD4067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855618" y="3957382"/>
                  <a:ext cx="102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1FB55D6-0486-056B-6191-7CB6ED11087A}"/>
                    </a:ext>
                  </a:extLst>
                </p14:cNvPr>
                <p14:cNvContentPartPr/>
                <p14:nvPr/>
              </p14:nvContentPartPr>
              <p14:xfrm>
                <a:off x="3071978" y="4024702"/>
                <a:ext cx="70920" cy="410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1FB55D6-0486-056B-6191-7CB6ED11087A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063338" y="4015702"/>
                  <a:ext cx="88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8099E2E-7E6E-B6B3-41F9-77747468DB83}"/>
                    </a:ext>
                  </a:extLst>
                </p14:cNvPr>
                <p14:cNvContentPartPr/>
                <p14:nvPr/>
              </p14:nvContentPartPr>
              <p14:xfrm>
                <a:off x="3239378" y="3946222"/>
                <a:ext cx="247680" cy="1558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8099E2E-7E6E-B6B3-41F9-77747468DB83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230378" y="3937222"/>
                  <a:ext cx="265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C0813E2-053E-3807-7C14-16752ADAA353}"/>
                    </a:ext>
                  </a:extLst>
                </p14:cNvPr>
                <p14:cNvContentPartPr/>
                <p14:nvPr/>
              </p14:nvContentPartPr>
              <p14:xfrm>
                <a:off x="3532778" y="3948742"/>
                <a:ext cx="74160" cy="993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C0813E2-053E-3807-7C14-16752ADAA35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524138" y="3939742"/>
                  <a:ext cx="91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07CBAE5-895A-CF19-EB4D-70BFD169AC98}"/>
                    </a:ext>
                  </a:extLst>
                </p14:cNvPr>
                <p14:cNvContentPartPr/>
                <p14:nvPr/>
              </p14:nvContentPartPr>
              <p14:xfrm>
                <a:off x="3697298" y="3862702"/>
                <a:ext cx="50760" cy="1897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07CBAE5-895A-CF19-EB4D-70BFD169AC9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688658" y="3853702"/>
                  <a:ext cx="68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D1C3CD01-0772-608C-1E7B-A379308F35FC}"/>
                    </a:ext>
                  </a:extLst>
                </p14:cNvPr>
                <p14:cNvContentPartPr/>
                <p14:nvPr/>
              </p14:nvContentPartPr>
              <p14:xfrm>
                <a:off x="3911498" y="3960982"/>
                <a:ext cx="115920" cy="198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D1C3CD01-0772-608C-1E7B-A379308F35F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902858" y="3952342"/>
                  <a:ext cx="133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30C38DA-754A-EE9E-B771-ADA7ADD58E4A}"/>
                    </a:ext>
                  </a:extLst>
                </p14:cNvPr>
                <p14:cNvContentPartPr/>
                <p14:nvPr/>
              </p14:nvContentPartPr>
              <p14:xfrm>
                <a:off x="3918698" y="4000222"/>
                <a:ext cx="106560" cy="230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30C38DA-754A-EE9E-B771-ADA7ADD58E4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910058" y="3991582"/>
                  <a:ext cx="124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2F1FE51-824C-146D-0B5E-1028806A1CE1}"/>
                    </a:ext>
                  </a:extLst>
                </p14:cNvPr>
                <p14:cNvContentPartPr/>
                <p14:nvPr/>
              </p14:nvContentPartPr>
              <p14:xfrm>
                <a:off x="4159538" y="3885382"/>
                <a:ext cx="123480" cy="1944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2F1FE51-824C-146D-0B5E-1028806A1CE1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150538" y="3876382"/>
                  <a:ext cx="141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64F4BD9-E030-900B-AFCB-4C2233CF14D3}"/>
                    </a:ext>
                  </a:extLst>
                </p14:cNvPr>
                <p14:cNvContentPartPr/>
                <p14:nvPr/>
              </p14:nvContentPartPr>
              <p14:xfrm>
                <a:off x="4351778" y="3909862"/>
                <a:ext cx="115200" cy="1234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64F4BD9-E030-900B-AFCB-4C2233CF14D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343138" y="3900862"/>
                  <a:ext cx="132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5CAB7F1-240D-B10E-E722-7EC6A77A77E0}"/>
                    </a:ext>
                  </a:extLst>
                </p14:cNvPr>
                <p14:cNvContentPartPr/>
                <p14:nvPr/>
              </p14:nvContentPartPr>
              <p14:xfrm>
                <a:off x="4554098" y="3929662"/>
                <a:ext cx="117360" cy="1335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5CAB7F1-240D-B10E-E722-7EC6A77A77E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545098" y="3920662"/>
                  <a:ext cx="135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754B00E-0839-0C97-3EB1-6651BB376D31}"/>
                    </a:ext>
                  </a:extLst>
                </p14:cNvPr>
                <p14:cNvContentPartPr/>
                <p14:nvPr/>
              </p14:nvContentPartPr>
              <p14:xfrm>
                <a:off x="4764338" y="3890062"/>
                <a:ext cx="134280" cy="1555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754B00E-0839-0C97-3EB1-6651BB376D3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755698" y="3881062"/>
                  <a:ext cx="151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C191F50-1942-2B57-52B2-D1D45DF7DBBB}"/>
                    </a:ext>
                  </a:extLst>
                </p14:cNvPr>
                <p14:cNvContentPartPr/>
                <p14:nvPr/>
              </p14:nvContentPartPr>
              <p14:xfrm>
                <a:off x="4936418" y="3890782"/>
                <a:ext cx="111960" cy="1216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C191F50-1942-2B57-52B2-D1D45DF7DBB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927778" y="3882142"/>
                  <a:ext cx="12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FFC9518-0144-CE6B-C5BD-6CA581154569}"/>
                    </a:ext>
                  </a:extLst>
                </p14:cNvPr>
                <p14:cNvContentPartPr/>
                <p14:nvPr/>
              </p14:nvContentPartPr>
              <p14:xfrm>
                <a:off x="5147378" y="3896542"/>
                <a:ext cx="260280" cy="9000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FFC9518-0144-CE6B-C5BD-6CA58115456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138738" y="3887542"/>
                  <a:ext cx="27792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8E193B2D-0A7F-459D-1FE1-4DADF7A72A6D}"/>
                  </a:ext>
                </a:extLst>
              </p14:cNvPr>
              <p14:cNvContentPartPr/>
              <p14:nvPr/>
            </p14:nvContentPartPr>
            <p14:xfrm>
              <a:off x="5347538" y="3746422"/>
              <a:ext cx="9000" cy="1224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8E193B2D-0A7F-459D-1FE1-4DADF7A72A6D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5338898" y="3737782"/>
                <a:ext cx="266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Gruppieren 489">
            <a:extLst>
              <a:ext uri="{FF2B5EF4-FFF2-40B4-BE49-F238E27FC236}">
                <a16:creationId xmlns:a16="http://schemas.microsoft.com/office/drawing/2014/main" id="{A15E15E5-240E-C744-B755-8273EB7F83B1}"/>
              </a:ext>
            </a:extLst>
          </p:cNvPr>
          <p:cNvGrpSpPr/>
          <p:nvPr/>
        </p:nvGrpSpPr>
        <p:grpSpPr>
          <a:xfrm>
            <a:off x="2683178" y="4335022"/>
            <a:ext cx="356760" cy="175680"/>
            <a:chOff x="2683178" y="4335022"/>
            <a:chExt cx="35676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CDC8DBC-587F-CE47-CBF8-B7DE02FE15E5}"/>
                    </a:ext>
                  </a:extLst>
                </p14:cNvPr>
                <p14:cNvContentPartPr/>
                <p14:nvPr/>
              </p14:nvContentPartPr>
              <p14:xfrm>
                <a:off x="2693258" y="4396222"/>
                <a:ext cx="217440" cy="169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CDC8DBC-587F-CE47-CBF8-B7DE02FE15E5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684618" y="4387222"/>
                  <a:ext cx="235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E41482B9-C619-F0B7-AF62-19509C94FF82}"/>
                    </a:ext>
                  </a:extLst>
                </p14:cNvPr>
                <p14:cNvContentPartPr/>
                <p14:nvPr/>
              </p14:nvContentPartPr>
              <p14:xfrm>
                <a:off x="2683178" y="4335022"/>
                <a:ext cx="356760" cy="1756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E41482B9-C619-F0B7-AF62-19509C94FF82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674178" y="4326382"/>
                  <a:ext cx="37440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1630FABB-A768-D36A-57F8-F7727D048A2C}"/>
              </a:ext>
            </a:extLst>
          </p:cNvPr>
          <p:cNvGrpSpPr/>
          <p:nvPr/>
        </p:nvGrpSpPr>
        <p:grpSpPr>
          <a:xfrm>
            <a:off x="3989978" y="4196062"/>
            <a:ext cx="617760" cy="287280"/>
            <a:chOff x="3989978" y="4196062"/>
            <a:chExt cx="61776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4C74E028-8467-3F48-70F1-035766B3EC42}"/>
                    </a:ext>
                  </a:extLst>
                </p14:cNvPr>
                <p14:cNvContentPartPr/>
                <p14:nvPr/>
              </p14:nvContentPartPr>
              <p14:xfrm>
                <a:off x="3989978" y="4281742"/>
                <a:ext cx="125640" cy="18000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4C74E028-8467-3F48-70F1-035766B3EC4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981338" y="4272742"/>
                  <a:ext cx="143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94B1B3B-2189-A50C-8763-66B4FC99E94B}"/>
                    </a:ext>
                  </a:extLst>
                </p14:cNvPr>
                <p14:cNvContentPartPr/>
                <p14:nvPr/>
              </p14:nvContentPartPr>
              <p14:xfrm>
                <a:off x="4349258" y="4322422"/>
                <a:ext cx="77400" cy="1184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94B1B3B-2189-A50C-8763-66B4FC99E94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340258" y="4313422"/>
                  <a:ext cx="95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9076145-053A-4862-5C9E-16B74E941B4B}"/>
                    </a:ext>
                  </a:extLst>
                </p14:cNvPr>
                <p14:cNvContentPartPr/>
                <p14:nvPr/>
              </p14:nvContentPartPr>
              <p14:xfrm>
                <a:off x="4218218" y="4196062"/>
                <a:ext cx="389520" cy="2872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9076145-053A-4862-5C9E-16B74E941B4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209578" y="4187422"/>
                  <a:ext cx="4071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uppieren 493">
            <a:extLst>
              <a:ext uri="{FF2B5EF4-FFF2-40B4-BE49-F238E27FC236}">
                <a16:creationId xmlns:a16="http://schemas.microsoft.com/office/drawing/2014/main" id="{879CFCC9-0B8F-7475-27FB-0B5DFE742A2C}"/>
              </a:ext>
            </a:extLst>
          </p:cNvPr>
          <p:cNvGrpSpPr/>
          <p:nvPr/>
        </p:nvGrpSpPr>
        <p:grpSpPr>
          <a:xfrm>
            <a:off x="2739698" y="4869262"/>
            <a:ext cx="427320" cy="251280"/>
            <a:chOff x="2739698" y="4869262"/>
            <a:chExt cx="4273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C680E33-9747-9F15-57EA-42EF76E59327}"/>
                    </a:ext>
                  </a:extLst>
                </p14:cNvPr>
                <p14:cNvContentPartPr/>
                <p14:nvPr/>
              </p14:nvContentPartPr>
              <p14:xfrm>
                <a:off x="2739698" y="4940542"/>
                <a:ext cx="250560" cy="288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C680E33-9747-9F15-57EA-42EF76E5932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731058" y="4931542"/>
                  <a:ext cx="26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39BB58C-4E89-68A8-0D94-943A66C8A44C}"/>
                    </a:ext>
                  </a:extLst>
                </p14:cNvPr>
                <p14:cNvContentPartPr/>
                <p14:nvPr/>
              </p14:nvContentPartPr>
              <p14:xfrm>
                <a:off x="2754818" y="5013622"/>
                <a:ext cx="256320" cy="385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39BB58C-4E89-68A8-0D94-943A66C8A44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745818" y="5004982"/>
                  <a:ext cx="273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C7576AF-FBF5-D372-7D31-9744862DAAB2}"/>
                    </a:ext>
                  </a:extLst>
                </p14:cNvPr>
                <p14:cNvContentPartPr/>
                <p14:nvPr/>
              </p14:nvContentPartPr>
              <p14:xfrm>
                <a:off x="3050018" y="4869262"/>
                <a:ext cx="117000" cy="2512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C7576AF-FBF5-D372-7D31-9744862DAAB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041018" y="4860262"/>
                  <a:ext cx="13464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8" name="Gruppieren 497">
            <a:extLst>
              <a:ext uri="{FF2B5EF4-FFF2-40B4-BE49-F238E27FC236}">
                <a16:creationId xmlns:a16="http://schemas.microsoft.com/office/drawing/2014/main" id="{2D18036A-3D9C-D68C-BC3A-72CC40DAE4C2}"/>
              </a:ext>
            </a:extLst>
          </p:cNvPr>
          <p:cNvGrpSpPr/>
          <p:nvPr/>
        </p:nvGrpSpPr>
        <p:grpSpPr>
          <a:xfrm>
            <a:off x="3356738" y="4211902"/>
            <a:ext cx="407160" cy="297000"/>
            <a:chOff x="3356738" y="4211902"/>
            <a:chExt cx="40716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FA375E4D-A777-A381-0FAF-14DD284797EA}"/>
                    </a:ext>
                  </a:extLst>
                </p14:cNvPr>
                <p14:cNvContentPartPr/>
                <p14:nvPr/>
              </p14:nvContentPartPr>
              <p14:xfrm>
                <a:off x="3365018" y="4378582"/>
                <a:ext cx="103680" cy="13032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FA375E4D-A777-A381-0FAF-14DD284797E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356378" y="4369582"/>
                  <a:ext cx="121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5491F9E-8F4D-26AF-4E20-96C3FE20391E}"/>
                    </a:ext>
                  </a:extLst>
                </p14:cNvPr>
                <p14:cNvContentPartPr/>
                <p14:nvPr/>
              </p14:nvContentPartPr>
              <p14:xfrm>
                <a:off x="3356738" y="4243942"/>
                <a:ext cx="395640" cy="15552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5491F9E-8F4D-26AF-4E20-96C3FE20391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348098" y="4234942"/>
                  <a:ext cx="413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55D190C-E833-D8EB-87BF-8338A6404696}"/>
                    </a:ext>
                  </a:extLst>
                </p14:cNvPr>
                <p14:cNvContentPartPr/>
                <p14:nvPr/>
              </p14:nvContentPartPr>
              <p14:xfrm>
                <a:off x="3582458" y="4427902"/>
                <a:ext cx="181440" cy="280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55D190C-E833-D8EB-87BF-8338A6404696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573458" y="4419262"/>
                  <a:ext cx="199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4EFCCA53-E1AA-86EC-694C-7DDC0836B0D7}"/>
                    </a:ext>
                  </a:extLst>
                </p14:cNvPr>
                <p14:cNvContentPartPr/>
                <p14:nvPr/>
              </p14:nvContentPartPr>
              <p14:xfrm>
                <a:off x="3484898" y="4211902"/>
                <a:ext cx="96120" cy="1432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4EFCCA53-E1AA-86EC-694C-7DDC0836B0D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476258" y="4203262"/>
                  <a:ext cx="1137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FA806127-193C-20BE-B428-1D5FC69CBC3C}"/>
              </a:ext>
            </a:extLst>
          </p:cNvPr>
          <p:cNvGrpSpPr/>
          <p:nvPr/>
        </p:nvGrpSpPr>
        <p:grpSpPr>
          <a:xfrm>
            <a:off x="3408578" y="4780702"/>
            <a:ext cx="1113120" cy="323640"/>
            <a:chOff x="3408578" y="4780702"/>
            <a:chExt cx="11131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634A204-5550-F4DD-D603-98450A95DB91}"/>
                    </a:ext>
                  </a:extLst>
                </p14:cNvPr>
                <p14:cNvContentPartPr/>
                <p14:nvPr/>
              </p14:nvContentPartPr>
              <p14:xfrm>
                <a:off x="3408578" y="4893382"/>
                <a:ext cx="117000" cy="1396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634A204-5550-F4DD-D603-98450A95DB9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3399578" y="4884742"/>
                  <a:ext cx="134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251E2A6-8CC8-4FA1-6E96-5D9B6CC1838A}"/>
                    </a:ext>
                  </a:extLst>
                </p14:cNvPr>
                <p14:cNvContentPartPr/>
                <p14:nvPr/>
              </p14:nvContentPartPr>
              <p14:xfrm>
                <a:off x="3509738" y="4927582"/>
                <a:ext cx="36360" cy="1767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251E2A6-8CC8-4FA1-6E96-5D9B6CC1838A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3500738" y="4918582"/>
                  <a:ext cx="54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F1EEB5EB-44C7-3BA1-7496-C5D2E4D7B7EF}"/>
                    </a:ext>
                  </a:extLst>
                </p14:cNvPr>
                <p14:cNvContentPartPr/>
                <p14:nvPr/>
              </p14:nvContentPartPr>
              <p14:xfrm>
                <a:off x="3615578" y="4780702"/>
                <a:ext cx="173160" cy="1447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F1EEB5EB-44C7-3BA1-7496-C5D2E4D7B7EF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606938" y="4771702"/>
                  <a:ext cx="190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F3375EE6-5AC7-EAD0-715E-92DD99742820}"/>
                    </a:ext>
                  </a:extLst>
                </p14:cNvPr>
                <p14:cNvContentPartPr/>
                <p14:nvPr/>
              </p14:nvContentPartPr>
              <p14:xfrm>
                <a:off x="3855698" y="4930462"/>
                <a:ext cx="97200" cy="453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F3375EE6-5AC7-EAD0-715E-92DD9974282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847058" y="4921822"/>
                  <a:ext cx="114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0C2943F-2D6C-43FA-4686-BC832B30BBC3}"/>
                    </a:ext>
                  </a:extLst>
                </p14:cNvPr>
                <p14:cNvContentPartPr/>
                <p14:nvPr/>
              </p14:nvContentPartPr>
              <p14:xfrm>
                <a:off x="3820778" y="4999582"/>
                <a:ext cx="141120" cy="385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0C2943F-2D6C-43FA-4686-BC832B30BBC3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811778" y="4990942"/>
                  <a:ext cx="158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5279DB2-449D-A2BF-0D05-1945CA9A01E7}"/>
                    </a:ext>
                  </a:extLst>
                </p14:cNvPr>
                <p14:cNvContentPartPr/>
                <p14:nvPr/>
              </p14:nvContentPartPr>
              <p14:xfrm>
                <a:off x="4105898" y="4813102"/>
                <a:ext cx="141840" cy="2383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5279DB2-449D-A2BF-0D05-1945CA9A01E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096898" y="4804102"/>
                  <a:ext cx="159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59DF26E-0667-8EF8-8848-E6EF64D0A752}"/>
                    </a:ext>
                  </a:extLst>
                </p14:cNvPr>
                <p14:cNvContentPartPr/>
                <p14:nvPr/>
              </p14:nvContentPartPr>
              <p14:xfrm>
                <a:off x="4420898" y="4802302"/>
                <a:ext cx="100800" cy="1933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59DF26E-0667-8EF8-8848-E6EF64D0A75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4412258" y="4793302"/>
                  <a:ext cx="1184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Gruppieren 516">
            <a:extLst>
              <a:ext uri="{FF2B5EF4-FFF2-40B4-BE49-F238E27FC236}">
                <a16:creationId xmlns:a16="http://schemas.microsoft.com/office/drawing/2014/main" id="{9D84F0EC-D26B-EE70-F4CE-A96016870899}"/>
              </a:ext>
            </a:extLst>
          </p:cNvPr>
          <p:cNvGrpSpPr/>
          <p:nvPr/>
        </p:nvGrpSpPr>
        <p:grpSpPr>
          <a:xfrm>
            <a:off x="5148818" y="4820302"/>
            <a:ext cx="1594440" cy="297000"/>
            <a:chOff x="5148818" y="4820302"/>
            <a:chExt cx="159444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1E5DBD9-58E8-555F-6A35-AC62D0825860}"/>
                    </a:ext>
                  </a:extLst>
                </p14:cNvPr>
                <p14:cNvContentPartPr/>
                <p14:nvPr/>
              </p14:nvContentPartPr>
              <p14:xfrm>
                <a:off x="5148818" y="4827862"/>
                <a:ext cx="134280" cy="1854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1E5DBD9-58E8-555F-6A35-AC62D082586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140178" y="4819222"/>
                  <a:ext cx="151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39DEBC4-BAD9-BAE8-B7F6-3CC1CE4D5172}"/>
                    </a:ext>
                  </a:extLst>
                </p14:cNvPr>
                <p14:cNvContentPartPr/>
                <p14:nvPr/>
              </p14:nvContentPartPr>
              <p14:xfrm>
                <a:off x="5183018" y="4844062"/>
                <a:ext cx="171000" cy="2127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39DEBC4-BAD9-BAE8-B7F6-3CC1CE4D517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5174018" y="4835062"/>
                  <a:ext cx="188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DF31B8EF-E50A-49CD-53F3-20B2B4F7ED11}"/>
                    </a:ext>
                  </a:extLst>
                </p14:cNvPr>
                <p14:cNvContentPartPr/>
                <p14:nvPr/>
              </p14:nvContentPartPr>
              <p14:xfrm>
                <a:off x="5449058" y="4908502"/>
                <a:ext cx="132120" cy="2088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DF31B8EF-E50A-49CD-53F3-20B2B4F7ED1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440058" y="4899502"/>
                  <a:ext cx="149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2BFF8942-09D0-4AF9-1171-12F26F7F5DA6}"/>
                    </a:ext>
                  </a:extLst>
                </p14:cNvPr>
                <p14:cNvContentPartPr/>
                <p14:nvPr/>
              </p14:nvContentPartPr>
              <p14:xfrm>
                <a:off x="5746058" y="4901662"/>
                <a:ext cx="199440" cy="3168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2BFF8942-09D0-4AF9-1171-12F26F7F5DA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5737058" y="4893022"/>
                  <a:ext cx="217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0116515-A305-75BC-2513-A89C645A5F50}"/>
                    </a:ext>
                  </a:extLst>
                </p14:cNvPr>
                <p14:cNvContentPartPr/>
                <p14:nvPr/>
              </p14:nvContentPartPr>
              <p14:xfrm>
                <a:off x="5765858" y="4975822"/>
                <a:ext cx="167400" cy="493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0116515-A305-75BC-2513-A89C645A5F5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757218" y="4967182"/>
                  <a:ext cx="185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944C9D3-404B-F5F0-43B8-B4C17A000153}"/>
                    </a:ext>
                  </a:extLst>
                </p14:cNvPr>
                <p14:cNvContentPartPr/>
                <p14:nvPr/>
              </p14:nvContentPartPr>
              <p14:xfrm>
                <a:off x="6121898" y="4820302"/>
                <a:ext cx="119160" cy="2156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944C9D3-404B-F5F0-43B8-B4C17A00015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113258" y="4811302"/>
                  <a:ext cx="136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4F755E8-C61A-0B86-A923-8C670879D654}"/>
                    </a:ext>
                  </a:extLst>
                </p14:cNvPr>
                <p14:cNvContentPartPr/>
                <p14:nvPr/>
              </p14:nvContentPartPr>
              <p14:xfrm>
                <a:off x="6324938" y="4845502"/>
                <a:ext cx="135000" cy="15840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4F755E8-C61A-0B86-A923-8C670879D65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315938" y="4836502"/>
                  <a:ext cx="152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549F884-7DD4-3BB5-142C-E41F57A4B95D}"/>
                    </a:ext>
                  </a:extLst>
                </p14:cNvPr>
                <p14:cNvContentPartPr/>
                <p14:nvPr/>
              </p14:nvContentPartPr>
              <p14:xfrm>
                <a:off x="6614378" y="4901302"/>
                <a:ext cx="128880" cy="338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549F884-7DD4-3BB5-142C-E41F57A4B95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605378" y="4892302"/>
                  <a:ext cx="1465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" name="Gruppieren 522">
            <a:extLst>
              <a:ext uri="{FF2B5EF4-FFF2-40B4-BE49-F238E27FC236}">
                <a16:creationId xmlns:a16="http://schemas.microsoft.com/office/drawing/2014/main" id="{4E030A60-D842-3F90-287D-6B6817303B09}"/>
              </a:ext>
            </a:extLst>
          </p:cNvPr>
          <p:cNvGrpSpPr/>
          <p:nvPr/>
        </p:nvGrpSpPr>
        <p:grpSpPr>
          <a:xfrm>
            <a:off x="6895538" y="4784302"/>
            <a:ext cx="902520" cy="258840"/>
            <a:chOff x="6895538" y="4784302"/>
            <a:chExt cx="9025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DE7ACDA-7BBF-17A3-D1BB-A813536E7CF5}"/>
                    </a:ext>
                  </a:extLst>
                </p14:cNvPr>
                <p14:cNvContentPartPr/>
                <p14:nvPr/>
              </p14:nvContentPartPr>
              <p14:xfrm>
                <a:off x="6895538" y="4801582"/>
                <a:ext cx="114840" cy="21276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DE7ACDA-7BBF-17A3-D1BB-A813536E7CF5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886898" y="4792582"/>
                  <a:ext cx="132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9A77967-CC5E-DC64-55D4-FB9CD239461E}"/>
                    </a:ext>
                  </a:extLst>
                </p14:cNvPr>
                <p14:cNvContentPartPr/>
                <p14:nvPr/>
              </p14:nvContentPartPr>
              <p14:xfrm>
                <a:off x="7088498" y="4796182"/>
                <a:ext cx="164520" cy="1731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9A77967-CC5E-DC64-55D4-FB9CD239461E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079858" y="4787542"/>
                  <a:ext cx="182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6CCDBD6-79DE-6EFC-3D47-C784FC1B7726}"/>
                    </a:ext>
                  </a:extLst>
                </p14:cNvPr>
                <p14:cNvContentPartPr/>
                <p14:nvPr/>
              </p14:nvContentPartPr>
              <p14:xfrm>
                <a:off x="7337258" y="4860262"/>
                <a:ext cx="160920" cy="928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6CCDBD6-79DE-6EFC-3D47-C784FC1B7726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328258" y="4851622"/>
                  <a:ext cx="178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043A5D6-B5B8-805B-E421-F04248BDA8B6}"/>
                    </a:ext>
                  </a:extLst>
                </p14:cNvPr>
                <p14:cNvContentPartPr/>
                <p14:nvPr/>
              </p14:nvContentPartPr>
              <p14:xfrm>
                <a:off x="7647218" y="4784302"/>
                <a:ext cx="150840" cy="15552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043A5D6-B5B8-805B-E421-F04248BDA8B6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638578" y="4775302"/>
                  <a:ext cx="168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235ECE45-D1F5-92AF-350E-678CA95CE74E}"/>
                    </a:ext>
                  </a:extLst>
                </p14:cNvPr>
                <p14:cNvContentPartPr/>
                <p14:nvPr/>
              </p14:nvContentPartPr>
              <p14:xfrm>
                <a:off x="7739738" y="4831102"/>
                <a:ext cx="37080" cy="2120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235ECE45-D1F5-92AF-350E-678CA95CE74E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730738" y="4822102"/>
                  <a:ext cx="54720" cy="22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878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33652" y="190975"/>
            <a:ext cx="564804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lvl="0" hangingPunct="0">
              <a:defRPr sz="3600"/>
            </a:pPr>
            <a:r>
              <a:rPr lang="de-DE" sz="2400" dirty="0"/>
              <a:t>xxx</a:t>
            </a:r>
            <a:endParaRPr lang="de-DE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2160AE4-88AE-0D84-A4F9-7EF4ABBA1E53}"/>
                  </a:ext>
                </a:extLst>
              </p14:cNvPr>
              <p14:cNvContentPartPr/>
              <p14:nvPr/>
            </p14:nvContentPartPr>
            <p14:xfrm>
              <a:off x="253178" y="193222"/>
              <a:ext cx="189360" cy="230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2160AE4-88AE-0D84-A4F9-7EF4ABBA1E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178" y="184222"/>
                <a:ext cx="207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5C10669-9FE6-8802-76B3-E55566260C9A}"/>
                  </a:ext>
                </a:extLst>
              </p14:cNvPr>
              <p14:cNvContentPartPr/>
              <p14:nvPr/>
            </p14:nvContentPartPr>
            <p14:xfrm>
              <a:off x="6438698" y="1154782"/>
              <a:ext cx="719280" cy="219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5C10669-9FE6-8802-76B3-E55566260C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0058" y="1145782"/>
                <a:ext cx="736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21B4E8C-DEA9-428A-4F60-406A97873F43}"/>
                  </a:ext>
                </a:extLst>
              </p14:cNvPr>
              <p14:cNvContentPartPr/>
              <p14:nvPr/>
            </p14:nvContentPartPr>
            <p14:xfrm>
              <a:off x="1716218" y="1875862"/>
              <a:ext cx="1017000" cy="8578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21B4E8C-DEA9-428A-4F60-406A97873F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7218" y="1867222"/>
                <a:ext cx="103464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775BB37-33EB-44DA-63C9-4D32D9E2490A}"/>
                  </a:ext>
                </a:extLst>
              </p14:cNvPr>
              <p14:cNvContentPartPr/>
              <p14:nvPr/>
            </p14:nvContentPartPr>
            <p14:xfrm>
              <a:off x="6415298" y="1156582"/>
              <a:ext cx="762480" cy="316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775BB37-33EB-44DA-63C9-4D32D9E249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06298" y="1147582"/>
                <a:ext cx="78012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0AABB101-DA82-186A-9657-69E3C7890DD3}"/>
              </a:ext>
            </a:extLst>
          </p:cNvPr>
          <p:cNvGrpSpPr/>
          <p:nvPr/>
        </p:nvGrpSpPr>
        <p:grpSpPr>
          <a:xfrm>
            <a:off x="9531818" y="44542"/>
            <a:ext cx="1685520" cy="319320"/>
            <a:chOff x="9531818" y="44542"/>
            <a:chExt cx="168552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C353BEF-33A2-3F64-7685-3F68162B965C}"/>
                    </a:ext>
                  </a:extLst>
                </p14:cNvPr>
                <p14:cNvContentPartPr/>
                <p14:nvPr/>
              </p14:nvContentPartPr>
              <p14:xfrm>
                <a:off x="9620378" y="151822"/>
                <a:ext cx="16200" cy="1764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C353BEF-33A2-3F64-7685-3F68162B965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11738" y="142822"/>
                  <a:ext cx="33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F8644A0-E866-A3FD-64FD-4DC5A30646D7}"/>
                    </a:ext>
                  </a:extLst>
                </p14:cNvPr>
                <p14:cNvContentPartPr/>
                <p14:nvPr/>
              </p14:nvContentPartPr>
              <p14:xfrm>
                <a:off x="9531818" y="249382"/>
                <a:ext cx="189720" cy="74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F8644A0-E866-A3FD-64FD-4DC5A30646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22818" y="240382"/>
                  <a:ext cx="207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B4C7984-4A94-C3DA-0DE4-0BB21D7C0C12}"/>
                    </a:ext>
                  </a:extLst>
                </p14:cNvPr>
                <p14:cNvContentPartPr/>
                <p14:nvPr/>
              </p14:nvContentPartPr>
              <p14:xfrm>
                <a:off x="9784898" y="72262"/>
                <a:ext cx="145080" cy="210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B4C7984-4A94-C3DA-0DE4-0BB21D7C0C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76258" y="63622"/>
                  <a:ext cx="162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9683C95-9C12-ECF7-5677-E024FCD3CE59}"/>
                    </a:ext>
                  </a:extLst>
                </p14:cNvPr>
                <p14:cNvContentPartPr/>
                <p14:nvPr/>
              </p14:nvContentPartPr>
              <p14:xfrm>
                <a:off x="9991178" y="145702"/>
                <a:ext cx="97200" cy="114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9683C95-9C12-ECF7-5677-E024FCD3CE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82178" y="137062"/>
                  <a:ext cx="114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183D52E-E0BB-3D9B-DEF3-6CB20330E34F}"/>
                    </a:ext>
                  </a:extLst>
                </p14:cNvPr>
                <p14:cNvContentPartPr/>
                <p14:nvPr/>
              </p14:nvContentPartPr>
              <p14:xfrm>
                <a:off x="10119338" y="44542"/>
                <a:ext cx="24480" cy="191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183D52E-E0BB-3D9B-DEF3-6CB20330E3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10698" y="35542"/>
                  <a:ext cx="42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B576FC3-21FC-D8E0-535C-CC805C7ECB75}"/>
                    </a:ext>
                  </a:extLst>
                </p14:cNvPr>
                <p14:cNvContentPartPr/>
                <p14:nvPr/>
              </p14:nvContentPartPr>
              <p14:xfrm>
                <a:off x="10196378" y="73702"/>
                <a:ext cx="125280" cy="159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B576FC3-21FC-D8E0-535C-CC805C7ECB7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87738" y="65062"/>
                  <a:ext cx="142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9C3DB00-856B-1D0F-BE8F-1947CCF15B5A}"/>
                    </a:ext>
                  </a:extLst>
                </p14:cNvPr>
                <p14:cNvContentPartPr/>
                <p14:nvPr/>
              </p14:nvContentPartPr>
              <p14:xfrm>
                <a:off x="10356218" y="138862"/>
                <a:ext cx="234720" cy="802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9C3DB00-856B-1D0F-BE8F-1947CCF15B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47218" y="129862"/>
                  <a:ext cx="252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470B785-CC6E-801A-6EE8-B5319D5781B0}"/>
                    </a:ext>
                  </a:extLst>
                </p14:cNvPr>
                <p14:cNvContentPartPr/>
                <p14:nvPr/>
              </p14:nvContentPartPr>
              <p14:xfrm>
                <a:off x="10624418" y="65422"/>
                <a:ext cx="114480" cy="1573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470B785-CC6E-801A-6EE8-B5319D5781B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15778" y="56422"/>
                  <a:ext cx="132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FDCEFE4-0ECD-98D8-BD2C-129087C60ACF}"/>
                    </a:ext>
                  </a:extLst>
                </p14:cNvPr>
                <p14:cNvContentPartPr/>
                <p14:nvPr/>
              </p14:nvContentPartPr>
              <p14:xfrm>
                <a:off x="10760498" y="66502"/>
                <a:ext cx="456840" cy="297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FDCEFE4-0ECD-98D8-BD2C-129087C60A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51858" y="57862"/>
                  <a:ext cx="47448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E635198-45B4-F469-7C5F-EE76F4967CBE}"/>
                  </a:ext>
                </a:extLst>
              </p14:cNvPr>
              <p14:cNvContentPartPr/>
              <p14:nvPr/>
            </p14:nvContentPartPr>
            <p14:xfrm>
              <a:off x="1833578" y="3495862"/>
              <a:ext cx="1315440" cy="175752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E635198-45B4-F469-7C5F-EE76F4967C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24938" y="3486862"/>
                <a:ext cx="1333080" cy="17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52F364C9-5150-5986-85ED-FD81928A7E64}"/>
                  </a:ext>
                </a:extLst>
              </p14:cNvPr>
              <p14:cNvContentPartPr/>
              <p14:nvPr/>
            </p14:nvContentPartPr>
            <p14:xfrm>
              <a:off x="6176978" y="1925542"/>
              <a:ext cx="1018800" cy="6483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52F364C9-5150-5986-85ED-FD81928A7E6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68338" y="1916542"/>
                <a:ext cx="103644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A3A9589-03DB-B7EC-421B-9C06CD7C7C33}"/>
                  </a:ext>
                </a:extLst>
              </p14:cNvPr>
              <p14:cNvContentPartPr/>
              <p14:nvPr/>
            </p14:nvContentPartPr>
            <p14:xfrm>
              <a:off x="4054418" y="1143262"/>
              <a:ext cx="308520" cy="388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A3A9589-03DB-B7EC-421B-9C06CD7C7C3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45778" y="1134622"/>
                <a:ext cx="326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AFC74F9-5B99-A3F4-8ED7-0995774016CB}"/>
                  </a:ext>
                </a:extLst>
              </p14:cNvPr>
              <p14:cNvContentPartPr/>
              <p14:nvPr/>
            </p14:nvContentPartPr>
            <p14:xfrm>
              <a:off x="880298" y="24022"/>
              <a:ext cx="2070720" cy="4464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AFC74F9-5B99-A3F4-8ED7-0995774016C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1658" y="15022"/>
                <a:ext cx="208836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1D5B18A-6767-72B2-31A5-671771739C86}"/>
                  </a:ext>
                </a:extLst>
              </p14:cNvPr>
              <p14:cNvContentPartPr/>
              <p14:nvPr/>
            </p14:nvContentPartPr>
            <p14:xfrm>
              <a:off x="447578" y="1337662"/>
              <a:ext cx="567360" cy="5950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1D5B18A-6767-72B2-31A5-671771739C8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8578" y="1328662"/>
                <a:ext cx="58500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E58F2F6-0311-C527-64CA-D526F939FE61}"/>
                  </a:ext>
                </a:extLst>
              </p14:cNvPr>
              <p14:cNvContentPartPr/>
              <p14:nvPr/>
            </p14:nvContentPartPr>
            <p14:xfrm>
              <a:off x="264338" y="179902"/>
              <a:ext cx="167760" cy="313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E58F2F6-0311-C527-64CA-D526F939FE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5698" y="171262"/>
                <a:ext cx="1854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6D7673E-3F5D-2292-6C0A-6332343B370D}"/>
                  </a:ext>
                </a:extLst>
              </p14:cNvPr>
              <p14:cNvContentPartPr/>
              <p14:nvPr/>
            </p14:nvContentPartPr>
            <p14:xfrm>
              <a:off x="403298" y="137422"/>
              <a:ext cx="170640" cy="479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6D7673E-3F5D-2292-6C0A-6332343B370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4658" y="128422"/>
                <a:ext cx="18828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C075103-DC2A-6D6A-F23F-61098A510762}"/>
                  </a:ext>
                </a:extLst>
              </p14:cNvPr>
              <p14:cNvContentPartPr/>
              <p14:nvPr/>
            </p14:nvContentPartPr>
            <p14:xfrm>
              <a:off x="978578" y="89182"/>
              <a:ext cx="219960" cy="258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C075103-DC2A-6D6A-F23F-61098A51076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69938" y="80182"/>
                <a:ext cx="2376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E2887C2-483A-5300-7E5B-E2C9AAB1F4E0}"/>
                  </a:ext>
                </a:extLst>
              </p14:cNvPr>
              <p14:cNvContentPartPr/>
              <p14:nvPr/>
            </p14:nvContentPartPr>
            <p14:xfrm>
              <a:off x="1257938" y="114382"/>
              <a:ext cx="486360" cy="198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E2887C2-483A-5300-7E5B-E2C9AAB1F4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48938" y="105742"/>
                <a:ext cx="504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C5BE558-F463-6BB0-6B51-347ED2D40474}"/>
                  </a:ext>
                </a:extLst>
              </p14:cNvPr>
              <p14:cNvContentPartPr/>
              <p14:nvPr/>
            </p14:nvContentPartPr>
            <p14:xfrm>
              <a:off x="1293938" y="94582"/>
              <a:ext cx="93240" cy="61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C5BE558-F463-6BB0-6B51-347ED2D4047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85298" y="85582"/>
                <a:ext cx="110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5B297A-313C-2ED3-1E04-89CD0F73B0D3}"/>
                  </a:ext>
                </a:extLst>
              </p14:cNvPr>
              <p14:cNvContentPartPr/>
              <p14:nvPr/>
            </p14:nvContentPartPr>
            <p14:xfrm>
              <a:off x="1752578" y="220942"/>
              <a:ext cx="220680" cy="70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5B297A-313C-2ED3-1E04-89CD0F73B0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43938" y="211942"/>
                <a:ext cx="2383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D8E4F22-4515-5079-E157-CB2759F3BB45}"/>
                  </a:ext>
                </a:extLst>
              </p14:cNvPr>
              <p14:cNvContentPartPr/>
              <p14:nvPr/>
            </p14:nvContentPartPr>
            <p14:xfrm>
              <a:off x="2009978" y="100702"/>
              <a:ext cx="140400" cy="1735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D8E4F22-4515-5079-E157-CB2759F3BB4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00978" y="91702"/>
                <a:ext cx="1580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93E76FF-E75D-07B4-FC99-1D0523C1CAD1}"/>
                  </a:ext>
                </a:extLst>
              </p14:cNvPr>
              <p14:cNvContentPartPr/>
              <p14:nvPr/>
            </p14:nvContentPartPr>
            <p14:xfrm>
              <a:off x="2166938" y="90262"/>
              <a:ext cx="97920" cy="1792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93E76FF-E75D-07B4-FC99-1D0523C1CA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7938" y="81622"/>
                <a:ext cx="1155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2D258DD-B860-C947-3DF7-A9D83EFE15B1}"/>
                  </a:ext>
                </a:extLst>
              </p14:cNvPr>
              <p14:cNvContentPartPr/>
              <p14:nvPr/>
            </p14:nvContentPartPr>
            <p14:xfrm>
              <a:off x="1075778" y="535582"/>
              <a:ext cx="164520" cy="1586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2D258DD-B860-C947-3DF7-A9D83EFE15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66778" y="526582"/>
                <a:ext cx="182160" cy="16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699E2E7-608C-DDFE-8115-FF9215595FA2}"/>
                  </a:ext>
                </a:extLst>
              </p14:cNvPr>
              <p14:cNvContentPartPr/>
              <p14:nvPr/>
            </p14:nvContentPartPr>
            <p14:xfrm>
              <a:off x="1013138" y="1892062"/>
              <a:ext cx="2251800" cy="183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699E2E7-608C-DDFE-8115-FF9215595F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04498" y="1883422"/>
                <a:ext cx="2269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F0C44B1-C0AE-5177-0279-264B48F05C04}"/>
                  </a:ext>
                </a:extLst>
              </p14:cNvPr>
              <p14:cNvContentPartPr/>
              <p14:nvPr/>
            </p14:nvContentPartPr>
            <p14:xfrm>
              <a:off x="3287258" y="1807822"/>
              <a:ext cx="114120" cy="1713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F0C44B1-C0AE-5177-0279-264B48F05C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78258" y="1799182"/>
                <a:ext cx="1317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78F53E1-2730-BDAE-C1CC-F60F241498C0}"/>
                  </a:ext>
                </a:extLst>
              </p14:cNvPr>
              <p14:cNvContentPartPr/>
              <p14:nvPr/>
            </p14:nvContentPartPr>
            <p14:xfrm>
              <a:off x="928178" y="432262"/>
              <a:ext cx="283680" cy="1864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78F53E1-2730-BDAE-C1CC-F60F241498C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9178" y="423622"/>
                <a:ext cx="301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B612880-C159-8C2C-F75F-93367E5D5708}"/>
                  </a:ext>
                </a:extLst>
              </p14:cNvPr>
              <p14:cNvContentPartPr/>
              <p14:nvPr/>
            </p14:nvContentPartPr>
            <p14:xfrm>
              <a:off x="2568338" y="99262"/>
              <a:ext cx="83520" cy="1688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B612880-C159-8C2C-F75F-93367E5D570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59698" y="90262"/>
                <a:ext cx="1011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7B528D9-D46C-E35C-5140-96F218DA764B}"/>
                  </a:ext>
                </a:extLst>
              </p14:cNvPr>
              <p14:cNvContentPartPr/>
              <p14:nvPr/>
            </p14:nvContentPartPr>
            <p14:xfrm>
              <a:off x="2589578" y="248302"/>
              <a:ext cx="135000" cy="327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7B528D9-D46C-E35C-5140-96F218DA764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80938" y="239302"/>
                <a:ext cx="152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9D74094-275D-20E0-B91A-2977D7DA81EE}"/>
                  </a:ext>
                </a:extLst>
              </p14:cNvPr>
              <p14:cNvContentPartPr/>
              <p14:nvPr/>
            </p14:nvContentPartPr>
            <p14:xfrm>
              <a:off x="2778938" y="90262"/>
              <a:ext cx="133560" cy="201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9D74094-275D-20E0-B91A-2977D7DA81E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70298" y="81622"/>
                <a:ext cx="151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A8989C0-86A3-F36C-04AA-D9C313CB66DE}"/>
                  </a:ext>
                </a:extLst>
              </p14:cNvPr>
              <p14:cNvContentPartPr/>
              <p14:nvPr/>
            </p14:nvContentPartPr>
            <p14:xfrm>
              <a:off x="670058" y="435862"/>
              <a:ext cx="128160" cy="1861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A8989C0-86A3-F36C-04AA-D9C313CB6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058" y="427222"/>
                <a:ext cx="145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3E6A5D9-FBBB-6DD9-9906-859A2F3605C1}"/>
                  </a:ext>
                </a:extLst>
              </p14:cNvPr>
              <p14:cNvContentPartPr/>
              <p14:nvPr/>
            </p14:nvContentPartPr>
            <p14:xfrm>
              <a:off x="859418" y="354862"/>
              <a:ext cx="19080" cy="125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3E6A5D9-FBBB-6DD9-9906-859A2F3605C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50778" y="346222"/>
                <a:ext cx="36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C75800C-5D9D-0399-A169-22B95CED7A93}"/>
                  </a:ext>
                </a:extLst>
              </p14:cNvPr>
              <p14:cNvContentPartPr/>
              <p14:nvPr/>
            </p14:nvContentPartPr>
            <p14:xfrm>
              <a:off x="825578" y="294022"/>
              <a:ext cx="148680" cy="2098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C75800C-5D9D-0399-A169-22B95CED7A9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16938" y="285022"/>
                <a:ext cx="166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86BE081-C5CD-AE45-DFF1-24F029108FFE}"/>
                  </a:ext>
                </a:extLst>
              </p14:cNvPr>
              <p14:cNvContentPartPr/>
              <p14:nvPr/>
            </p14:nvContentPartPr>
            <p14:xfrm>
              <a:off x="3215618" y="2115982"/>
              <a:ext cx="99360" cy="1159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86BE081-C5CD-AE45-DFF1-24F029108FF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206618" y="2107342"/>
                <a:ext cx="117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FDDC278-7487-F2C2-8E03-AF8443BFB1B9}"/>
                  </a:ext>
                </a:extLst>
              </p14:cNvPr>
              <p14:cNvContentPartPr/>
              <p14:nvPr/>
            </p14:nvContentPartPr>
            <p14:xfrm>
              <a:off x="3297698" y="2149102"/>
              <a:ext cx="45720" cy="1753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FDDC278-7487-F2C2-8E03-AF8443BFB1B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88698" y="2140102"/>
                <a:ext cx="633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B11BA46-E214-94E0-7423-2A6A4F459F7C}"/>
                  </a:ext>
                </a:extLst>
              </p14:cNvPr>
              <p14:cNvContentPartPr/>
              <p14:nvPr/>
            </p14:nvContentPartPr>
            <p14:xfrm>
              <a:off x="1256498" y="723502"/>
              <a:ext cx="1784520" cy="9745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B11BA46-E214-94E0-7423-2A6A4F459F7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247498" y="714862"/>
                <a:ext cx="180216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5855B5B-EBDD-41FE-0112-15139FF315BB}"/>
                  </a:ext>
                </a:extLst>
              </p14:cNvPr>
              <p14:cNvContentPartPr/>
              <p14:nvPr/>
            </p14:nvContentPartPr>
            <p14:xfrm>
              <a:off x="3164498" y="605422"/>
              <a:ext cx="124560" cy="774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5855B5B-EBDD-41FE-0112-15139FF315B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155498" y="596422"/>
                <a:ext cx="1422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D867F83-27F0-D743-5332-0EDB6ECBEEC2}"/>
                  </a:ext>
                </a:extLst>
              </p14:cNvPr>
              <p14:cNvContentPartPr/>
              <p14:nvPr/>
            </p14:nvContentPartPr>
            <p14:xfrm>
              <a:off x="3278978" y="594262"/>
              <a:ext cx="45360" cy="1479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D867F83-27F0-D743-5332-0EDB6ECBEEC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70338" y="585622"/>
                <a:ext cx="63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7A21EC2-D775-39DD-254E-BA0341E733D3}"/>
                  </a:ext>
                </a:extLst>
              </p14:cNvPr>
              <p14:cNvContentPartPr/>
              <p14:nvPr/>
            </p14:nvContentPartPr>
            <p14:xfrm>
              <a:off x="3438818" y="520822"/>
              <a:ext cx="11160" cy="694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7A21EC2-D775-39DD-254E-BA0341E733D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30178" y="511822"/>
                <a:ext cx="288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25745AD-7D26-64E1-3016-BA2B6D31F4F5}"/>
                  </a:ext>
                </a:extLst>
              </p14:cNvPr>
              <p14:cNvContentPartPr/>
              <p14:nvPr/>
            </p14:nvContentPartPr>
            <p14:xfrm>
              <a:off x="3373298" y="485542"/>
              <a:ext cx="128520" cy="1292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25745AD-7D26-64E1-3016-BA2B6D31F4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364658" y="476902"/>
                <a:ext cx="1461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5AD892C-4ACA-125B-098A-6C78E977BCFE}"/>
                  </a:ext>
                </a:extLst>
              </p14:cNvPr>
              <p14:cNvContentPartPr/>
              <p14:nvPr/>
            </p14:nvContentPartPr>
            <p14:xfrm>
              <a:off x="1295018" y="529822"/>
              <a:ext cx="1344240" cy="1508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5AD892C-4ACA-125B-098A-6C78E977BCF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286378" y="521182"/>
                <a:ext cx="1361880" cy="15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482F576-538A-BF8D-EB96-3835685FEE10}"/>
                  </a:ext>
                </a:extLst>
              </p14:cNvPr>
              <p14:cNvContentPartPr/>
              <p14:nvPr/>
            </p14:nvContentPartPr>
            <p14:xfrm>
              <a:off x="1490138" y="1862542"/>
              <a:ext cx="80280" cy="1267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482F576-538A-BF8D-EB96-3835685FEE1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81138" y="1853542"/>
                <a:ext cx="97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F8AA175-5B80-B88F-8B00-AF9C31A72B97}"/>
                  </a:ext>
                </a:extLst>
              </p14:cNvPr>
              <p14:cNvContentPartPr/>
              <p14:nvPr/>
            </p14:nvContentPartPr>
            <p14:xfrm>
              <a:off x="1431818" y="1881262"/>
              <a:ext cx="48600" cy="828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F8AA175-5B80-B88F-8B00-AF9C31A72B9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23178" y="1872262"/>
                <a:ext cx="66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3196F33-C5FE-D40E-4C0D-A9A74DEED7CD}"/>
                  </a:ext>
                </a:extLst>
              </p14:cNvPr>
              <p14:cNvContentPartPr/>
              <p14:nvPr/>
            </p14:nvContentPartPr>
            <p14:xfrm>
              <a:off x="1482578" y="1854982"/>
              <a:ext cx="65160" cy="134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3196F33-C5FE-D40E-4C0D-A9A74DEED7C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73578" y="1845982"/>
                <a:ext cx="82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DE71C11-3A2F-5F87-E80D-871D766CB38E}"/>
                  </a:ext>
                </a:extLst>
              </p14:cNvPr>
              <p14:cNvContentPartPr/>
              <p14:nvPr/>
            </p14:nvContentPartPr>
            <p14:xfrm>
              <a:off x="1578698" y="1830142"/>
              <a:ext cx="48960" cy="442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DE71C11-3A2F-5F87-E80D-871D766CB3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70058" y="1821502"/>
                <a:ext cx="666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5AD6013-4770-DA4F-9869-3113A9418591}"/>
                  </a:ext>
                </a:extLst>
              </p14:cNvPr>
              <p14:cNvContentPartPr/>
              <p14:nvPr/>
            </p14:nvContentPartPr>
            <p14:xfrm>
              <a:off x="1202498" y="573382"/>
              <a:ext cx="1679040" cy="810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5AD6013-4770-DA4F-9869-3113A941859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93858" y="564382"/>
                <a:ext cx="169668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81D7A71-48BF-D70C-18CD-3B2C07B04ACF}"/>
                  </a:ext>
                </a:extLst>
              </p14:cNvPr>
              <p14:cNvContentPartPr/>
              <p14:nvPr/>
            </p14:nvContentPartPr>
            <p14:xfrm>
              <a:off x="2937338" y="378622"/>
              <a:ext cx="87120" cy="572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81D7A71-48BF-D70C-18CD-3B2C07B04AC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28698" y="369982"/>
                <a:ext cx="104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B3BEEDE-C1A4-8471-EEC4-E639617FEAED}"/>
                  </a:ext>
                </a:extLst>
              </p14:cNvPr>
              <p14:cNvContentPartPr/>
              <p14:nvPr/>
            </p14:nvContentPartPr>
            <p14:xfrm>
              <a:off x="3028778" y="338662"/>
              <a:ext cx="9720" cy="1540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B3BEEDE-C1A4-8471-EEC4-E639617FEAE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019778" y="329662"/>
                <a:ext cx="27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6BADEB1-B39A-C6DA-38F5-3ECE915470C1}"/>
                  </a:ext>
                </a:extLst>
              </p14:cNvPr>
              <p14:cNvContentPartPr/>
              <p14:nvPr/>
            </p14:nvContentPartPr>
            <p14:xfrm>
              <a:off x="3046778" y="270262"/>
              <a:ext cx="97560" cy="907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6BADEB1-B39A-C6DA-38F5-3ECE915470C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37778" y="261622"/>
                <a:ext cx="115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B82779EF-BECD-4A47-635D-2C6E61A22FED}"/>
                  </a:ext>
                </a:extLst>
              </p14:cNvPr>
              <p14:cNvContentPartPr/>
              <p14:nvPr/>
            </p14:nvContentPartPr>
            <p14:xfrm>
              <a:off x="3151178" y="188902"/>
              <a:ext cx="18000" cy="874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B82779EF-BECD-4A47-635D-2C6E61A22FE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42178" y="179902"/>
                <a:ext cx="35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FFD104B-677F-DEE7-76B3-544543018F97}"/>
                  </a:ext>
                </a:extLst>
              </p14:cNvPr>
              <p14:cNvContentPartPr/>
              <p14:nvPr/>
            </p14:nvContentPartPr>
            <p14:xfrm>
              <a:off x="1050938" y="1444222"/>
              <a:ext cx="75600" cy="234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FFD104B-677F-DEE7-76B3-544543018F9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41938" y="1435582"/>
                <a:ext cx="932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7F0EB36-AF40-46D0-AEC8-57DC43778076}"/>
                  </a:ext>
                </a:extLst>
              </p14:cNvPr>
              <p14:cNvContentPartPr/>
              <p14:nvPr/>
            </p14:nvContentPartPr>
            <p14:xfrm>
              <a:off x="625778" y="1564462"/>
              <a:ext cx="51480" cy="1166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7F0EB36-AF40-46D0-AEC8-57DC4377807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17138" y="1555822"/>
                <a:ext cx="691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4BB140E-DCD9-B116-E70B-3934974F3655}"/>
                  </a:ext>
                </a:extLst>
              </p14:cNvPr>
              <p14:cNvContentPartPr/>
              <p14:nvPr/>
            </p14:nvContentPartPr>
            <p14:xfrm>
              <a:off x="632978" y="1572022"/>
              <a:ext cx="136080" cy="1645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4BB140E-DCD9-B116-E70B-3934974F365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24338" y="1563382"/>
                <a:ext cx="1537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CE8DB2D-859E-DA04-D4C1-52CA004242A4}"/>
                  </a:ext>
                </a:extLst>
              </p14:cNvPr>
              <p14:cNvContentPartPr/>
              <p14:nvPr/>
            </p14:nvContentPartPr>
            <p14:xfrm>
              <a:off x="775538" y="1513342"/>
              <a:ext cx="102600" cy="2192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CE8DB2D-859E-DA04-D4C1-52CA004242A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6538" y="1504342"/>
                <a:ext cx="1202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90396370-D9D3-77EE-B28C-2D07963181CC}"/>
                  </a:ext>
                </a:extLst>
              </p14:cNvPr>
              <p14:cNvContentPartPr/>
              <p14:nvPr/>
            </p14:nvContentPartPr>
            <p14:xfrm>
              <a:off x="1890818" y="1447822"/>
              <a:ext cx="6480" cy="1137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90396370-D9D3-77EE-B28C-2D07963181C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882178" y="1439182"/>
                <a:ext cx="241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36AA6BF-ACB5-7158-84DF-D4A5426C5F98}"/>
                  </a:ext>
                </a:extLst>
              </p14:cNvPr>
              <p14:cNvContentPartPr/>
              <p14:nvPr/>
            </p14:nvContentPartPr>
            <p14:xfrm>
              <a:off x="1905938" y="1611982"/>
              <a:ext cx="7560" cy="3052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36AA6BF-ACB5-7158-84DF-D4A5426C5F9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97298" y="1602982"/>
                <a:ext cx="252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4C8B3E10-5CF4-980C-D616-D5463946CD53}"/>
                  </a:ext>
                </a:extLst>
              </p14:cNvPr>
              <p14:cNvContentPartPr/>
              <p14:nvPr/>
            </p14:nvContentPartPr>
            <p14:xfrm>
              <a:off x="2297618" y="928342"/>
              <a:ext cx="18360" cy="1702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4C8B3E10-5CF4-980C-D616-D5463946CD5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288618" y="919342"/>
                <a:ext cx="360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DC6471E-EAEF-3DF1-FABE-C6AC59C68045}"/>
                  </a:ext>
                </a:extLst>
              </p14:cNvPr>
              <p14:cNvContentPartPr/>
              <p14:nvPr/>
            </p14:nvContentPartPr>
            <p14:xfrm>
              <a:off x="2286818" y="1279702"/>
              <a:ext cx="44280" cy="5990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DC6471E-EAEF-3DF1-FABE-C6AC59C6804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77818" y="1270702"/>
                <a:ext cx="6192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B80853EA-B8A9-628D-6E20-1664D05106A7}"/>
                  </a:ext>
                </a:extLst>
              </p14:cNvPr>
              <p14:cNvContentPartPr/>
              <p14:nvPr/>
            </p14:nvContentPartPr>
            <p14:xfrm>
              <a:off x="1932218" y="2078542"/>
              <a:ext cx="126360" cy="2394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B80853EA-B8A9-628D-6E20-1664D05106A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923578" y="2069542"/>
                <a:ext cx="1440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1064A80-9039-4E9A-3442-F44AC3839914}"/>
                  </a:ext>
                </a:extLst>
              </p14:cNvPr>
              <p14:cNvContentPartPr/>
              <p14:nvPr/>
            </p14:nvContentPartPr>
            <p14:xfrm>
              <a:off x="1959578" y="2096542"/>
              <a:ext cx="201240" cy="2221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1064A80-9039-4E9A-3442-F44AC38399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50938" y="2087542"/>
                <a:ext cx="2188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E079D9B-7EF8-CFA2-331B-193899B83097}"/>
                  </a:ext>
                </a:extLst>
              </p14:cNvPr>
              <p14:cNvContentPartPr/>
              <p14:nvPr/>
            </p14:nvContentPartPr>
            <p14:xfrm>
              <a:off x="2181338" y="2153782"/>
              <a:ext cx="117000" cy="2160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E079D9B-7EF8-CFA2-331B-193899B8309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72698" y="2144782"/>
                <a:ext cx="1346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8C33017-B763-DD07-EA6B-22092CAAE740}"/>
                  </a:ext>
                </a:extLst>
              </p14:cNvPr>
              <p14:cNvContentPartPr/>
              <p14:nvPr/>
            </p14:nvContentPartPr>
            <p14:xfrm>
              <a:off x="1929698" y="1975582"/>
              <a:ext cx="406080" cy="1101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8C33017-B763-DD07-EA6B-22092CAAE74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920698" y="1966942"/>
                <a:ext cx="4237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D2302D5B-5668-81F9-E824-6FACD161DD8D}"/>
                  </a:ext>
                </a:extLst>
              </p14:cNvPr>
              <p14:cNvContentPartPr/>
              <p14:nvPr/>
            </p14:nvContentPartPr>
            <p14:xfrm>
              <a:off x="1863818" y="1371142"/>
              <a:ext cx="52200" cy="709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D2302D5B-5668-81F9-E824-6FACD161DD8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854818" y="1362142"/>
                <a:ext cx="698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45A28B5-979B-B65F-C8C2-B7FA563BAF42}"/>
                  </a:ext>
                </a:extLst>
              </p14:cNvPr>
              <p14:cNvContentPartPr/>
              <p14:nvPr/>
            </p14:nvContentPartPr>
            <p14:xfrm>
              <a:off x="2304458" y="826462"/>
              <a:ext cx="37800" cy="637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45A28B5-979B-B65F-C8C2-B7FA563BAF4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295458" y="817822"/>
                <a:ext cx="55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0B0596D6-D6D3-6D98-4D40-0B2B33625047}"/>
                  </a:ext>
                </a:extLst>
              </p14:cNvPr>
              <p14:cNvContentPartPr/>
              <p14:nvPr/>
            </p14:nvContentPartPr>
            <p14:xfrm>
              <a:off x="1837178" y="1928782"/>
              <a:ext cx="532080" cy="7113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0B0596D6-D6D3-6D98-4D40-0B2B3362504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828538" y="1919782"/>
                <a:ext cx="54972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05524A5A-2EAA-5E58-EE8D-8A6087BDCA93}"/>
                  </a:ext>
                </a:extLst>
              </p14:cNvPr>
              <p14:cNvContentPartPr/>
              <p14:nvPr/>
            </p14:nvContentPartPr>
            <p14:xfrm>
              <a:off x="2292938" y="2295622"/>
              <a:ext cx="90000" cy="1609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05524A5A-2EAA-5E58-EE8D-8A6087BDCA9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284298" y="2286982"/>
                <a:ext cx="1076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E595F81-C354-3036-F247-AB1E3B0B5ABD}"/>
                  </a:ext>
                </a:extLst>
              </p14:cNvPr>
              <p14:cNvContentPartPr/>
              <p14:nvPr/>
            </p14:nvContentPartPr>
            <p14:xfrm>
              <a:off x="2407418" y="2280142"/>
              <a:ext cx="236160" cy="14616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E595F81-C354-3036-F247-AB1E3B0B5AB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398778" y="2271142"/>
                <a:ext cx="253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A22B7926-51C5-2826-A9A9-7E84A1E02688}"/>
                  </a:ext>
                </a:extLst>
              </p14:cNvPr>
              <p14:cNvContentPartPr/>
              <p14:nvPr/>
            </p14:nvContentPartPr>
            <p14:xfrm>
              <a:off x="903698" y="2837062"/>
              <a:ext cx="105840" cy="1674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A22B7926-51C5-2826-A9A9-7E84A1E0268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94698" y="2828062"/>
                <a:ext cx="1234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86E11A7-4C61-49E3-DB82-F7AE9D790F6F}"/>
                  </a:ext>
                </a:extLst>
              </p14:cNvPr>
              <p14:cNvContentPartPr/>
              <p14:nvPr/>
            </p14:nvContentPartPr>
            <p14:xfrm>
              <a:off x="897218" y="2851822"/>
              <a:ext cx="118800" cy="2019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86E11A7-4C61-49E3-DB82-F7AE9D790F6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88218" y="2843182"/>
                <a:ext cx="1364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AFCF3173-E32C-9418-BE69-6508012D40A6}"/>
                  </a:ext>
                </a:extLst>
              </p14:cNvPr>
              <p14:cNvContentPartPr/>
              <p14:nvPr/>
            </p14:nvContentPartPr>
            <p14:xfrm>
              <a:off x="912338" y="2974582"/>
              <a:ext cx="108720" cy="122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AFCF3173-E32C-9418-BE69-6508012D40A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03338" y="2965582"/>
                <a:ext cx="126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08E00CD4-D28A-1F98-CC5C-8B4F7A9A91C3}"/>
                  </a:ext>
                </a:extLst>
              </p14:cNvPr>
              <p14:cNvContentPartPr/>
              <p14:nvPr/>
            </p14:nvContentPartPr>
            <p14:xfrm>
              <a:off x="1143098" y="2861542"/>
              <a:ext cx="108000" cy="1760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08E00CD4-D28A-1F98-CC5C-8B4F7A9A91C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34458" y="2852542"/>
                <a:ext cx="125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2D585A8-8445-E24E-1CB8-0AE27FBF57B0}"/>
                  </a:ext>
                </a:extLst>
              </p14:cNvPr>
              <p14:cNvContentPartPr/>
              <p14:nvPr/>
            </p14:nvContentPartPr>
            <p14:xfrm>
              <a:off x="1448738" y="2748502"/>
              <a:ext cx="30960" cy="3639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2D585A8-8445-E24E-1CB8-0AE27FBF57B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440098" y="2739862"/>
                <a:ext cx="486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BC8FE368-4C35-4C39-F918-236104C8425D}"/>
                  </a:ext>
                </a:extLst>
              </p14:cNvPr>
              <p14:cNvContentPartPr/>
              <p14:nvPr/>
            </p14:nvContentPartPr>
            <p14:xfrm>
              <a:off x="1573658" y="2833462"/>
              <a:ext cx="88920" cy="1753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BC8FE368-4C35-4C39-F918-236104C8425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565018" y="2824822"/>
                <a:ext cx="1065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C777391F-8146-7111-291E-FD6245B4BF5C}"/>
                  </a:ext>
                </a:extLst>
              </p14:cNvPr>
              <p14:cNvContentPartPr/>
              <p14:nvPr/>
            </p14:nvContentPartPr>
            <p14:xfrm>
              <a:off x="1615418" y="2843542"/>
              <a:ext cx="175320" cy="1274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C777391F-8146-7111-291E-FD6245B4BF5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606778" y="2834542"/>
                <a:ext cx="192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BEE8FF77-B503-8101-C4E3-89C66BF3FA1C}"/>
                  </a:ext>
                </a:extLst>
              </p14:cNvPr>
              <p14:cNvContentPartPr/>
              <p14:nvPr/>
            </p14:nvContentPartPr>
            <p14:xfrm>
              <a:off x="1710458" y="2828782"/>
              <a:ext cx="192240" cy="1609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BEE8FF77-B503-8101-C4E3-89C66BF3FA1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701458" y="2820142"/>
                <a:ext cx="209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AAF4F8A9-06B1-0F12-908B-069667645A59}"/>
                  </a:ext>
                </a:extLst>
              </p14:cNvPr>
              <p14:cNvContentPartPr/>
              <p14:nvPr/>
            </p14:nvContentPartPr>
            <p14:xfrm>
              <a:off x="2847698" y="2161342"/>
              <a:ext cx="2951640" cy="6267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AAF4F8A9-06B1-0F12-908B-069667645A5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839058" y="2152702"/>
                <a:ext cx="29692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2AE4310D-26E2-F490-CCAB-92C64B84EBEB}"/>
                  </a:ext>
                </a:extLst>
              </p14:cNvPr>
              <p14:cNvContentPartPr/>
              <p14:nvPr/>
            </p14:nvContentPartPr>
            <p14:xfrm>
              <a:off x="2738978" y="2564542"/>
              <a:ext cx="187560" cy="4579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2AE4310D-26E2-F490-CCAB-92C64B84EB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729978" y="2555542"/>
                <a:ext cx="20520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46A13595-8BF3-E78C-E916-77A34BF19FC6}"/>
                  </a:ext>
                </a:extLst>
              </p14:cNvPr>
              <p14:cNvContentPartPr/>
              <p14:nvPr/>
            </p14:nvContentPartPr>
            <p14:xfrm>
              <a:off x="2129498" y="2798542"/>
              <a:ext cx="747360" cy="1180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46A13595-8BF3-E78C-E916-77A34BF19FC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120858" y="2789542"/>
                <a:ext cx="7650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1BF7F477-4B63-438A-7607-C2D3F73EF980}"/>
                  </a:ext>
                </a:extLst>
              </p14:cNvPr>
              <p14:cNvContentPartPr/>
              <p14:nvPr/>
            </p14:nvContentPartPr>
            <p14:xfrm>
              <a:off x="1962458" y="2809342"/>
              <a:ext cx="223920" cy="1566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1BF7F477-4B63-438A-7607-C2D3F73EF98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953818" y="2800342"/>
                <a:ext cx="241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D0B26586-4E6B-ADEF-C0BC-4AA240F0D449}"/>
                  </a:ext>
                </a:extLst>
              </p14:cNvPr>
              <p14:cNvContentPartPr/>
              <p14:nvPr/>
            </p14:nvContentPartPr>
            <p14:xfrm>
              <a:off x="1600298" y="2673262"/>
              <a:ext cx="380880" cy="47340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D0B26586-4E6B-ADEF-C0BC-4AA240F0D44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591298" y="2664622"/>
                <a:ext cx="39852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844617E-3397-2063-548E-6CD00B9AF315}"/>
                  </a:ext>
                </a:extLst>
              </p14:cNvPr>
              <p14:cNvContentPartPr/>
              <p14:nvPr/>
            </p14:nvContentPartPr>
            <p14:xfrm>
              <a:off x="6458138" y="1186822"/>
              <a:ext cx="714600" cy="183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844617E-3397-2063-548E-6CD00B9AF31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449138" y="1177822"/>
                <a:ext cx="73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20C1BAE-69EC-1491-3927-F09F3D8E6B0A}"/>
                  </a:ext>
                </a:extLst>
              </p14:cNvPr>
              <p14:cNvContentPartPr/>
              <p14:nvPr/>
            </p14:nvContentPartPr>
            <p14:xfrm>
              <a:off x="2150018" y="4534822"/>
              <a:ext cx="477720" cy="4140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20C1BAE-69EC-1491-3927-F09F3D8E6B0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141018" y="4526182"/>
                <a:ext cx="495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EEE2B34-6861-412D-F77F-E54500E3FD17}"/>
                  </a:ext>
                </a:extLst>
              </p14:cNvPr>
              <p14:cNvContentPartPr/>
              <p14:nvPr/>
            </p14:nvContentPartPr>
            <p14:xfrm>
              <a:off x="5742458" y="126622"/>
              <a:ext cx="14400" cy="1548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EEE2B34-6861-412D-F77F-E54500E3FD1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733458" y="117622"/>
                <a:ext cx="320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79D98D1-B476-DD70-801C-69085C426022}"/>
                  </a:ext>
                </a:extLst>
              </p14:cNvPr>
              <p14:cNvContentPartPr/>
              <p14:nvPr/>
            </p14:nvContentPartPr>
            <p14:xfrm>
              <a:off x="5813738" y="105022"/>
              <a:ext cx="93600" cy="1760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79D98D1-B476-DD70-801C-69085C42602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805098" y="96382"/>
                <a:ext cx="1112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39A737A-F73A-85C9-F6E5-2C27AAF685F8}"/>
                  </a:ext>
                </a:extLst>
              </p14:cNvPr>
              <p14:cNvContentPartPr/>
              <p14:nvPr/>
            </p14:nvContentPartPr>
            <p14:xfrm>
              <a:off x="6018578" y="50302"/>
              <a:ext cx="40320" cy="2167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39A737A-F73A-85C9-F6E5-2C27AAF685F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009578" y="41662"/>
                <a:ext cx="579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8E80BBEC-CCFC-D3CD-A4EE-8CDE41A4097A}"/>
                  </a:ext>
                </a:extLst>
              </p14:cNvPr>
              <p14:cNvContentPartPr/>
              <p14:nvPr/>
            </p14:nvContentPartPr>
            <p14:xfrm>
              <a:off x="6148538" y="58582"/>
              <a:ext cx="121320" cy="1926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8E80BBEC-CCFC-D3CD-A4EE-8CDE41A4097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39538" y="49582"/>
                <a:ext cx="1389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842CCD0-F934-4C31-9C71-A6EFC8F10015}"/>
                  </a:ext>
                </a:extLst>
              </p14:cNvPr>
              <p14:cNvContentPartPr/>
              <p14:nvPr/>
            </p14:nvContentPartPr>
            <p14:xfrm>
              <a:off x="6294698" y="87022"/>
              <a:ext cx="167040" cy="1393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842CCD0-F934-4C31-9C71-A6EFC8F1001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285698" y="78022"/>
                <a:ext cx="184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D62FCA9-9770-D512-6923-87270E545C6B}"/>
                  </a:ext>
                </a:extLst>
              </p14:cNvPr>
              <p14:cNvContentPartPr/>
              <p14:nvPr/>
            </p14:nvContentPartPr>
            <p14:xfrm>
              <a:off x="6558218" y="162982"/>
              <a:ext cx="97200" cy="180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D62FCA9-9770-D512-6923-87270E545C6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549218" y="154342"/>
                <a:ext cx="114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EB59B8B-BF46-AE95-8379-B272CBC9EFFC}"/>
                  </a:ext>
                </a:extLst>
              </p14:cNvPr>
              <p14:cNvContentPartPr/>
              <p14:nvPr/>
            </p14:nvContentPartPr>
            <p14:xfrm>
              <a:off x="6686378" y="76582"/>
              <a:ext cx="109440" cy="1767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EB59B8B-BF46-AE95-8379-B272CBC9EFF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677378" y="67942"/>
                <a:ext cx="127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1D9F436-8C57-6DBE-4448-BA9C74557402}"/>
                  </a:ext>
                </a:extLst>
              </p14:cNvPr>
              <p14:cNvContentPartPr/>
              <p14:nvPr/>
            </p14:nvContentPartPr>
            <p14:xfrm>
              <a:off x="6836858" y="145342"/>
              <a:ext cx="197280" cy="824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1D9F436-8C57-6DBE-4448-BA9C7455740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828218" y="136702"/>
                <a:ext cx="214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7C454548-4CA6-23A3-1ED3-F960017CCD60}"/>
                  </a:ext>
                </a:extLst>
              </p14:cNvPr>
              <p14:cNvContentPartPr/>
              <p14:nvPr/>
            </p14:nvContentPartPr>
            <p14:xfrm>
              <a:off x="7059698" y="92422"/>
              <a:ext cx="85320" cy="1342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7C454548-4CA6-23A3-1ED3-F960017CCD6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050698" y="83422"/>
                <a:ext cx="1029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3DC9D70-5524-EA6E-4717-182E524B87D9}"/>
                  </a:ext>
                </a:extLst>
              </p14:cNvPr>
              <p14:cNvContentPartPr/>
              <p14:nvPr/>
            </p14:nvContentPartPr>
            <p14:xfrm>
              <a:off x="7172378" y="116182"/>
              <a:ext cx="263160" cy="1033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3DC9D70-5524-EA6E-4717-182E524B87D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163738" y="107182"/>
                <a:ext cx="280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C85B567-8236-F92B-2378-C43FD79C0D77}"/>
                  </a:ext>
                </a:extLst>
              </p14:cNvPr>
              <p14:cNvContentPartPr/>
              <p14:nvPr/>
            </p14:nvContentPartPr>
            <p14:xfrm>
              <a:off x="5308298" y="514342"/>
              <a:ext cx="123480" cy="15829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C85B567-8236-F92B-2378-C43FD79C0D7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299658" y="505702"/>
                <a:ext cx="141120" cy="16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B361D42-A5A8-E10B-1C8F-9F05A9BC088C}"/>
                  </a:ext>
                </a:extLst>
              </p14:cNvPr>
              <p14:cNvContentPartPr/>
              <p14:nvPr/>
            </p14:nvContentPartPr>
            <p14:xfrm>
              <a:off x="5247818" y="1804942"/>
              <a:ext cx="2562480" cy="1681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B361D42-A5A8-E10B-1C8F-9F05A9BC088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39178" y="1795942"/>
                <a:ext cx="25801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EB4210A-CC9D-7FF4-10E4-64E12F69B5A8}"/>
                  </a:ext>
                </a:extLst>
              </p14:cNvPr>
              <p14:cNvContentPartPr/>
              <p14:nvPr/>
            </p14:nvContentPartPr>
            <p14:xfrm>
              <a:off x="7747658" y="1737622"/>
              <a:ext cx="130680" cy="1558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EB4210A-CC9D-7FF4-10E4-64E12F69B5A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739018" y="1728622"/>
                <a:ext cx="1483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E7AC0F8-8820-4F04-488E-B1052767A4E4}"/>
                  </a:ext>
                </a:extLst>
              </p14:cNvPr>
              <p14:cNvContentPartPr/>
              <p14:nvPr/>
            </p14:nvContentPartPr>
            <p14:xfrm>
              <a:off x="5121458" y="357382"/>
              <a:ext cx="293040" cy="2552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E7AC0F8-8820-4F04-488E-B1052767A4E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112458" y="348742"/>
                <a:ext cx="3106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B48A4BA-3A7C-D124-A520-7E63436D5466}"/>
                  </a:ext>
                </a:extLst>
              </p14:cNvPr>
              <p14:cNvContentPartPr/>
              <p14:nvPr/>
            </p14:nvContentPartPr>
            <p14:xfrm>
              <a:off x="4971698" y="417142"/>
              <a:ext cx="53640" cy="964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B48A4BA-3A7C-D124-A520-7E63436D546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963058" y="408502"/>
                <a:ext cx="712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0B28E16-84D2-8F12-ECFD-D9BC98A128C2}"/>
                  </a:ext>
                </a:extLst>
              </p14:cNvPr>
              <p14:cNvContentPartPr/>
              <p14:nvPr/>
            </p14:nvContentPartPr>
            <p14:xfrm>
              <a:off x="5009138" y="228502"/>
              <a:ext cx="16920" cy="327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0B28E16-84D2-8F12-ECFD-D9BC98A128C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000138" y="219862"/>
                <a:ext cx="34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73EE14F2-0B2E-A50F-5001-5C21001F9035}"/>
                  </a:ext>
                </a:extLst>
              </p14:cNvPr>
              <p14:cNvContentPartPr/>
              <p14:nvPr/>
            </p14:nvContentPartPr>
            <p14:xfrm>
              <a:off x="7728218" y="2032462"/>
              <a:ext cx="118440" cy="1645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73EE14F2-0B2E-A50F-5001-5C21001F903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719578" y="2023462"/>
                <a:ext cx="1360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C61F429-3379-A3BB-322E-43CE41AA3D2D}"/>
                  </a:ext>
                </a:extLst>
              </p14:cNvPr>
              <p14:cNvContentPartPr/>
              <p14:nvPr/>
            </p14:nvContentPartPr>
            <p14:xfrm>
              <a:off x="5804378" y="613702"/>
              <a:ext cx="1339560" cy="10440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C61F429-3379-A3BB-322E-43CE41AA3D2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795378" y="604702"/>
                <a:ext cx="135720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44F3C62-F297-58BD-2D25-43B640C73FD9}"/>
                  </a:ext>
                </a:extLst>
              </p14:cNvPr>
              <p14:cNvContentPartPr/>
              <p14:nvPr/>
            </p14:nvContentPartPr>
            <p14:xfrm>
              <a:off x="7341938" y="1511182"/>
              <a:ext cx="22680" cy="1486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44F3C62-F297-58BD-2D25-43B640C73FD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332938" y="1502542"/>
                <a:ext cx="403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6EE9BBD-92D6-F20A-3EC0-DA9FA70B2500}"/>
                  </a:ext>
                </a:extLst>
              </p14:cNvPr>
              <p14:cNvContentPartPr/>
              <p14:nvPr/>
            </p14:nvContentPartPr>
            <p14:xfrm>
              <a:off x="7422218" y="1460062"/>
              <a:ext cx="138240" cy="2178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6EE9BBD-92D6-F20A-3EC0-DA9FA70B250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413578" y="1451422"/>
                <a:ext cx="1558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D403A00-B86D-D56C-C489-C46ADC6E185A}"/>
                  </a:ext>
                </a:extLst>
              </p14:cNvPr>
              <p14:cNvContentPartPr/>
              <p14:nvPr/>
            </p14:nvContentPartPr>
            <p14:xfrm>
              <a:off x="5811938" y="621262"/>
              <a:ext cx="1266480" cy="10526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D403A00-B86D-D56C-C489-C46ADC6E185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803298" y="612262"/>
                <a:ext cx="1284120" cy="10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BBD835D-275A-CF07-4919-A855C8231B97}"/>
                  </a:ext>
                </a:extLst>
              </p14:cNvPr>
              <p14:cNvContentPartPr/>
              <p14:nvPr/>
            </p14:nvContentPartPr>
            <p14:xfrm>
              <a:off x="7211258" y="379702"/>
              <a:ext cx="145440" cy="1735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BBD835D-275A-CF07-4919-A855C8231B9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202618" y="371062"/>
                <a:ext cx="163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05CC429-BC40-E016-113C-0A22937DAC46}"/>
                  </a:ext>
                </a:extLst>
              </p14:cNvPr>
              <p14:cNvContentPartPr/>
              <p14:nvPr/>
            </p14:nvContentPartPr>
            <p14:xfrm>
              <a:off x="7410698" y="313462"/>
              <a:ext cx="179640" cy="1724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05CC429-BC40-E016-113C-0A22937DAC4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402058" y="304462"/>
                <a:ext cx="197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A0A53A7-183E-ED4C-FE7B-C92ECB9815C9}"/>
                  </a:ext>
                </a:extLst>
              </p14:cNvPr>
              <p14:cNvContentPartPr/>
              <p14:nvPr/>
            </p14:nvContentPartPr>
            <p14:xfrm>
              <a:off x="7592138" y="119782"/>
              <a:ext cx="9720" cy="1458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A0A53A7-183E-ED4C-FE7B-C92ECB9815C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583138" y="110782"/>
                <a:ext cx="273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06E5D563-560F-3E06-7421-59F7B0823F35}"/>
                  </a:ext>
                </a:extLst>
              </p14:cNvPr>
              <p14:cNvContentPartPr/>
              <p14:nvPr/>
            </p14:nvContentPartPr>
            <p14:xfrm>
              <a:off x="7559018" y="54262"/>
              <a:ext cx="248400" cy="1875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06E5D563-560F-3E06-7421-59F7B0823F35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550378" y="45622"/>
                <a:ext cx="266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C955B11-8A39-852C-9B18-2275129A6B47}"/>
                  </a:ext>
                </a:extLst>
              </p14:cNvPr>
              <p14:cNvContentPartPr/>
              <p14:nvPr/>
            </p14:nvContentPartPr>
            <p14:xfrm>
              <a:off x="7726778" y="174502"/>
              <a:ext cx="142200" cy="435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C955B11-8A39-852C-9B18-2275129A6B4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717778" y="165502"/>
                <a:ext cx="1598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EC5EA73-49AB-1381-F399-775991E3A890}"/>
                  </a:ext>
                </a:extLst>
              </p14:cNvPr>
              <p14:cNvContentPartPr/>
              <p14:nvPr/>
            </p14:nvContentPartPr>
            <p14:xfrm>
              <a:off x="7889498" y="41662"/>
              <a:ext cx="151920" cy="2368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EC5EA73-49AB-1381-F399-775991E3A89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880858" y="32662"/>
                <a:ext cx="1695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49F3FC0-162E-1C8C-43CF-DD01E3BE0C9F}"/>
                  </a:ext>
                </a:extLst>
              </p14:cNvPr>
              <p14:cNvContentPartPr/>
              <p14:nvPr/>
            </p14:nvContentPartPr>
            <p14:xfrm>
              <a:off x="6266618" y="469702"/>
              <a:ext cx="1228680" cy="9831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49F3FC0-162E-1C8C-43CF-DD01E3BE0C9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257618" y="461062"/>
                <a:ext cx="1246320" cy="10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376D161-4CF4-5D67-12B2-F91DFEE22C6A}"/>
                  </a:ext>
                </a:extLst>
              </p14:cNvPr>
              <p14:cNvContentPartPr/>
              <p14:nvPr/>
            </p14:nvContentPartPr>
            <p14:xfrm>
              <a:off x="7652978" y="1196182"/>
              <a:ext cx="18000" cy="1738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376D161-4CF4-5D67-12B2-F91DFEE22C6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644338" y="1187182"/>
                <a:ext cx="35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C081AC27-F1BC-6FDE-7173-4E283E790232}"/>
                  </a:ext>
                </a:extLst>
              </p14:cNvPr>
              <p14:cNvContentPartPr/>
              <p14:nvPr/>
            </p14:nvContentPartPr>
            <p14:xfrm>
              <a:off x="7767818" y="1203742"/>
              <a:ext cx="135360" cy="2048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C081AC27-F1BC-6FDE-7173-4E283E79023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759178" y="1195102"/>
                <a:ext cx="1530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7A07D7AC-27AF-1A41-8E94-D63C3FE0AD0C}"/>
                  </a:ext>
                </a:extLst>
              </p14:cNvPr>
              <p14:cNvContentPartPr/>
              <p14:nvPr/>
            </p14:nvContentPartPr>
            <p14:xfrm>
              <a:off x="6036578" y="656542"/>
              <a:ext cx="238680" cy="417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7A07D7AC-27AF-1A41-8E94-D63C3FE0AD0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027938" y="647542"/>
                <a:ext cx="2563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0A18B2D-133E-2B12-ADC0-765291F13F6E}"/>
                  </a:ext>
                </a:extLst>
              </p14:cNvPr>
              <p14:cNvContentPartPr/>
              <p14:nvPr/>
            </p14:nvContentPartPr>
            <p14:xfrm>
              <a:off x="6253658" y="615862"/>
              <a:ext cx="139680" cy="1159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0A18B2D-133E-2B12-ADC0-765291F13F6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244658" y="606862"/>
                <a:ext cx="157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2837763-2532-60B2-E37C-FB94A467B929}"/>
                  </a:ext>
                </a:extLst>
              </p14:cNvPr>
              <p14:cNvContentPartPr/>
              <p14:nvPr/>
            </p14:nvContentPartPr>
            <p14:xfrm>
              <a:off x="5841458" y="399502"/>
              <a:ext cx="98640" cy="1771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2837763-2532-60B2-E37C-FB94A467B92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832458" y="390862"/>
                <a:ext cx="116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527B409-6070-C39E-DFFA-8FF0A83EB63E}"/>
                  </a:ext>
                </a:extLst>
              </p14:cNvPr>
              <p14:cNvContentPartPr/>
              <p14:nvPr/>
            </p14:nvContentPartPr>
            <p14:xfrm>
              <a:off x="5852258" y="386542"/>
              <a:ext cx="325080" cy="2131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527B409-6070-C39E-DFFA-8FF0A83EB63E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843258" y="377542"/>
                <a:ext cx="342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4069393F-CA91-201C-2384-3FC8A0AED768}"/>
                  </a:ext>
                </a:extLst>
              </p14:cNvPr>
              <p14:cNvContentPartPr/>
              <p14:nvPr/>
            </p14:nvContentPartPr>
            <p14:xfrm>
              <a:off x="6291458" y="1166662"/>
              <a:ext cx="69120" cy="169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4069393F-CA91-201C-2384-3FC8A0AED76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282458" y="1157662"/>
                <a:ext cx="86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F695BE5-D528-ECCE-1E38-F5CCC9061BD9}"/>
                  </a:ext>
                </a:extLst>
              </p14:cNvPr>
              <p14:cNvContentPartPr/>
              <p14:nvPr/>
            </p14:nvContentPartPr>
            <p14:xfrm>
              <a:off x="5663258" y="1173862"/>
              <a:ext cx="455400" cy="266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F695BE5-D528-ECCE-1E38-F5CCC9061BD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654618" y="1165222"/>
                <a:ext cx="473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B2150FF-5BB0-D52F-6BAB-733D72B781B9}"/>
                  </a:ext>
                </a:extLst>
              </p14:cNvPr>
              <p14:cNvContentPartPr/>
              <p14:nvPr/>
            </p14:nvContentPartPr>
            <p14:xfrm>
              <a:off x="5378498" y="1193302"/>
              <a:ext cx="78120" cy="136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B2150FF-5BB0-D52F-6BAB-733D72B781B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369858" y="1184662"/>
                <a:ext cx="95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8B0574FB-AE1F-F9C8-29B8-73000EE476DD}"/>
                  </a:ext>
                </a:extLst>
              </p14:cNvPr>
              <p14:cNvContentPartPr/>
              <p14:nvPr/>
            </p14:nvContentPartPr>
            <p14:xfrm>
              <a:off x="4903658" y="1040662"/>
              <a:ext cx="50760" cy="219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8B0574FB-AE1F-F9C8-29B8-73000EE476D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895018" y="1032022"/>
                <a:ext cx="68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48740B2-8FCF-FA7A-A217-E5D4337AF717}"/>
                  </a:ext>
                </a:extLst>
              </p14:cNvPr>
              <p14:cNvContentPartPr/>
              <p14:nvPr/>
            </p14:nvContentPartPr>
            <p14:xfrm>
              <a:off x="4887458" y="1176382"/>
              <a:ext cx="74160" cy="1180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48740B2-8FCF-FA7A-A217-E5D4337AF717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878458" y="1167742"/>
                <a:ext cx="918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129EB6D-B501-2895-679D-9B093BC31C1D}"/>
                  </a:ext>
                </a:extLst>
              </p14:cNvPr>
              <p14:cNvContentPartPr/>
              <p14:nvPr/>
            </p14:nvContentPartPr>
            <p14:xfrm>
              <a:off x="5012738" y="1230022"/>
              <a:ext cx="79920" cy="1069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129EB6D-B501-2895-679D-9B093BC31C1D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004098" y="1221382"/>
                <a:ext cx="97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64C87E70-61E4-D7B7-9B11-162939008A52}"/>
                  </a:ext>
                </a:extLst>
              </p14:cNvPr>
              <p14:cNvContentPartPr/>
              <p14:nvPr/>
            </p14:nvContentPartPr>
            <p14:xfrm>
              <a:off x="5132978" y="1078462"/>
              <a:ext cx="6480" cy="1123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64C87E70-61E4-D7B7-9B11-162939008A52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123978" y="1069462"/>
                <a:ext cx="24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6C1DB3E-1300-4307-6511-8038A80F7225}"/>
                  </a:ext>
                </a:extLst>
              </p14:cNvPr>
              <p14:cNvContentPartPr/>
              <p14:nvPr/>
            </p14:nvContentPartPr>
            <p14:xfrm>
              <a:off x="5093738" y="966862"/>
              <a:ext cx="116280" cy="820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6C1DB3E-1300-4307-6511-8038A80F7225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084738" y="957862"/>
                <a:ext cx="1339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EF3EFC7-FE4C-6519-2D01-251FDC1406B0}"/>
                  </a:ext>
                </a:extLst>
              </p14:cNvPr>
              <p14:cNvContentPartPr/>
              <p14:nvPr/>
            </p14:nvContentPartPr>
            <p14:xfrm>
              <a:off x="6425018" y="1078822"/>
              <a:ext cx="11160" cy="2253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EF3EFC7-FE4C-6519-2D01-251FDC1406B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416018" y="1070182"/>
                <a:ext cx="28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B3F406AB-84B0-F3E1-BE14-67AE0DCACEB4}"/>
                  </a:ext>
                </a:extLst>
              </p14:cNvPr>
              <p14:cNvContentPartPr/>
              <p14:nvPr/>
            </p14:nvContentPartPr>
            <p14:xfrm>
              <a:off x="7183538" y="1048582"/>
              <a:ext cx="9720" cy="2264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B3F406AB-84B0-F3E1-BE14-67AE0DCACEB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174538" y="1039582"/>
                <a:ext cx="273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5B99BDB-4F2E-0883-C420-16BD872A1A12}"/>
                  </a:ext>
                </a:extLst>
              </p14:cNvPr>
              <p14:cNvContentPartPr/>
              <p14:nvPr/>
            </p14:nvContentPartPr>
            <p14:xfrm>
              <a:off x="6468938" y="977662"/>
              <a:ext cx="167400" cy="1692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5B99BDB-4F2E-0883-C420-16BD872A1A1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459938" y="969022"/>
                <a:ext cx="1850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991D29B6-FDF5-DEB1-72DA-5901EE82EA05}"/>
                  </a:ext>
                </a:extLst>
              </p14:cNvPr>
              <p14:cNvContentPartPr/>
              <p14:nvPr/>
            </p14:nvContentPartPr>
            <p14:xfrm>
              <a:off x="6581978" y="913582"/>
              <a:ext cx="122040" cy="961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991D29B6-FDF5-DEB1-72DA-5901EE82EA0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572978" y="904582"/>
                <a:ext cx="139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CCAACA72-15A4-7E0D-CC6B-4E1D285DD4F1}"/>
                  </a:ext>
                </a:extLst>
              </p14:cNvPr>
              <p14:cNvContentPartPr/>
              <p14:nvPr/>
            </p14:nvContentPartPr>
            <p14:xfrm>
              <a:off x="6420338" y="1422622"/>
              <a:ext cx="7200" cy="662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CCAACA72-15A4-7E0D-CC6B-4E1D285DD4F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411338" y="1413622"/>
                <a:ext cx="248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5B4BAA1-4CA6-4DBB-3CDA-8574A30F9C3C}"/>
                  </a:ext>
                </a:extLst>
              </p14:cNvPr>
              <p14:cNvContentPartPr/>
              <p14:nvPr/>
            </p14:nvContentPartPr>
            <p14:xfrm>
              <a:off x="6446258" y="1677502"/>
              <a:ext cx="27360" cy="1756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5B4BAA1-4CA6-4DBB-3CDA-8574A30F9C3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437258" y="1668502"/>
                <a:ext cx="45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B494F040-33AC-26BC-11E8-91986CD52BDB}"/>
                  </a:ext>
                </a:extLst>
              </p14:cNvPr>
              <p14:cNvContentPartPr/>
              <p14:nvPr/>
            </p14:nvContentPartPr>
            <p14:xfrm>
              <a:off x="6820298" y="831862"/>
              <a:ext cx="23400" cy="2206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B494F040-33AC-26BC-11E8-91986CD52BD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811298" y="822862"/>
                <a:ext cx="410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56C45F56-F13A-DB0E-E749-505D90B41B39}"/>
                  </a:ext>
                </a:extLst>
              </p14:cNvPr>
              <p14:cNvContentPartPr/>
              <p14:nvPr/>
            </p14:nvContentPartPr>
            <p14:xfrm>
              <a:off x="6788258" y="1357462"/>
              <a:ext cx="24840" cy="5180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56C45F56-F13A-DB0E-E749-505D90B41B39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779618" y="1348822"/>
                <a:ext cx="4248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C9772BB-3BE2-7423-866C-70CFA120090D}"/>
                  </a:ext>
                </a:extLst>
              </p14:cNvPr>
              <p14:cNvContentPartPr/>
              <p14:nvPr/>
            </p14:nvContentPartPr>
            <p14:xfrm>
              <a:off x="6413858" y="2068102"/>
              <a:ext cx="106200" cy="1803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C9772BB-3BE2-7423-866C-70CFA120090D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405218" y="2059102"/>
                <a:ext cx="1238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D62DFFE-CB39-19AC-4402-45D868D5EE5B}"/>
                  </a:ext>
                </a:extLst>
              </p14:cNvPr>
              <p14:cNvContentPartPr/>
              <p14:nvPr/>
            </p14:nvContentPartPr>
            <p14:xfrm>
              <a:off x="6426098" y="2052982"/>
              <a:ext cx="131760" cy="2383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D62DFFE-CB39-19AC-4402-45D868D5EE5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417098" y="2044342"/>
                <a:ext cx="1494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3B5CC741-2858-4E6F-FB0D-5BDBD582D564}"/>
                  </a:ext>
                </a:extLst>
              </p14:cNvPr>
              <p14:cNvContentPartPr/>
              <p14:nvPr/>
            </p14:nvContentPartPr>
            <p14:xfrm>
              <a:off x="6613298" y="2072782"/>
              <a:ext cx="59040" cy="817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3B5CC741-2858-4E6F-FB0D-5BDBD582D56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604658" y="2063782"/>
                <a:ext cx="766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8AD96274-9A47-B88A-7661-68353D4D35B8}"/>
                  </a:ext>
                </a:extLst>
              </p14:cNvPr>
              <p14:cNvContentPartPr/>
              <p14:nvPr/>
            </p14:nvContentPartPr>
            <p14:xfrm>
              <a:off x="6676658" y="2104102"/>
              <a:ext cx="21600" cy="1918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8AD96274-9A47-B88A-7661-68353D4D35B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668018" y="2095462"/>
                <a:ext cx="39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8DC790A0-C5DA-4BF4-66DE-325373F0E20F}"/>
                  </a:ext>
                </a:extLst>
              </p14:cNvPr>
              <p14:cNvContentPartPr/>
              <p14:nvPr/>
            </p14:nvContentPartPr>
            <p14:xfrm>
              <a:off x="6739658" y="2239462"/>
              <a:ext cx="10080" cy="936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8DC790A0-C5DA-4BF4-66DE-325373F0E20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731018" y="2230462"/>
                <a:ext cx="277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F78A7D3-15BB-9A2F-29C1-E597BF85D69A}"/>
                  </a:ext>
                </a:extLst>
              </p14:cNvPr>
              <p14:cNvContentPartPr/>
              <p14:nvPr/>
            </p14:nvContentPartPr>
            <p14:xfrm>
              <a:off x="6770258" y="2220382"/>
              <a:ext cx="60120" cy="1022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F78A7D3-15BB-9A2F-29C1-E597BF85D69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761258" y="2211382"/>
                <a:ext cx="777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010C9A8B-FE0D-261A-5E6C-7403E0411E0B}"/>
                  </a:ext>
                </a:extLst>
              </p14:cNvPr>
              <p14:cNvContentPartPr/>
              <p14:nvPr/>
            </p14:nvContentPartPr>
            <p14:xfrm>
              <a:off x="6840458" y="2169262"/>
              <a:ext cx="10800" cy="1828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010C9A8B-FE0D-261A-5E6C-7403E0411E0B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831458" y="2160262"/>
                <a:ext cx="284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288F9519-59CA-D974-1677-DE1703FCF228}"/>
                  </a:ext>
                </a:extLst>
              </p14:cNvPr>
              <p14:cNvContentPartPr/>
              <p14:nvPr/>
            </p14:nvContentPartPr>
            <p14:xfrm>
              <a:off x="6881858" y="2200582"/>
              <a:ext cx="61920" cy="1526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288F9519-59CA-D974-1677-DE1703FCF22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873218" y="2191942"/>
                <a:ext cx="79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7409CCED-38AC-37C4-98F4-8AD8D4734BD3}"/>
                  </a:ext>
                </a:extLst>
              </p14:cNvPr>
              <p14:cNvContentPartPr/>
              <p14:nvPr/>
            </p14:nvContentPartPr>
            <p14:xfrm>
              <a:off x="6959258" y="2205262"/>
              <a:ext cx="84240" cy="1411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7409CCED-38AC-37C4-98F4-8AD8D4734BD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950258" y="2196622"/>
                <a:ext cx="1018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3D21FFB-3223-39E1-3D32-49F5CCB15D75}"/>
                  </a:ext>
                </a:extLst>
              </p14:cNvPr>
              <p14:cNvContentPartPr/>
              <p14:nvPr/>
            </p14:nvContentPartPr>
            <p14:xfrm>
              <a:off x="6815978" y="1105102"/>
              <a:ext cx="21600" cy="1724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3D21FFB-3223-39E1-3D32-49F5CCB15D7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807338" y="1096102"/>
                <a:ext cx="392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49229DF9-F35B-E9AF-FD75-5A73E0F28955}"/>
                  </a:ext>
                </a:extLst>
              </p14:cNvPr>
              <p14:cNvContentPartPr/>
              <p14:nvPr/>
            </p14:nvContentPartPr>
            <p14:xfrm>
              <a:off x="6433658" y="1045342"/>
              <a:ext cx="46080" cy="29484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49229DF9-F35B-E9AF-FD75-5A73E0F2895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425018" y="1036702"/>
                <a:ext cx="63720" cy="31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E62AFAE6-D333-EF29-B7D3-E6588EAB2C3B}"/>
              </a:ext>
            </a:extLst>
          </p:cNvPr>
          <p:cNvGrpSpPr/>
          <p:nvPr/>
        </p:nvGrpSpPr>
        <p:grpSpPr>
          <a:xfrm>
            <a:off x="281258" y="3270502"/>
            <a:ext cx="3500280" cy="3072600"/>
            <a:chOff x="281258" y="3270502"/>
            <a:chExt cx="3500280" cy="30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D6494BD-54A0-8F0B-FFEB-29AA9682F51B}"/>
                    </a:ext>
                  </a:extLst>
                </p14:cNvPr>
                <p14:cNvContentPartPr/>
                <p14:nvPr/>
              </p14:nvContentPartPr>
              <p14:xfrm>
                <a:off x="728018" y="3448702"/>
                <a:ext cx="49680" cy="2369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D6494BD-54A0-8F0B-FFEB-29AA9682F51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9018" y="3440062"/>
                  <a:ext cx="67320" cy="23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EE42D52-535C-B091-D748-E76F270C5FBB}"/>
                    </a:ext>
                  </a:extLst>
                </p14:cNvPr>
                <p14:cNvContentPartPr/>
                <p14:nvPr/>
              </p14:nvContentPartPr>
              <p14:xfrm>
                <a:off x="618938" y="5787262"/>
                <a:ext cx="3106800" cy="105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EE42D52-535C-B091-D748-E76F270C5FB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0298" y="5778262"/>
                  <a:ext cx="3124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D442C96-84C6-D3B2-0015-969CEA283237}"/>
                    </a:ext>
                  </a:extLst>
                </p14:cNvPr>
                <p14:cNvContentPartPr/>
                <p14:nvPr/>
              </p14:nvContentPartPr>
              <p14:xfrm>
                <a:off x="3688298" y="5771422"/>
                <a:ext cx="93240" cy="210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D442C96-84C6-D3B2-0015-969CEA28323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679298" y="5762782"/>
                  <a:ext cx="110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E264E8F-1A06-6C15-5556-A4ADE361B9C2}"/>
                    </a:ext>
                  </a:extLst>
                </p14:cNvPr>
                <p14:cNvContentPartPr/>
                <p14:nvPr/>
              </p14:nvContentPartPr>
              <p14:xfrm>
                <a:off x="601658" y="3351142"/>
                <a:ext cx="221040" cy="1814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E264E8F-1A06-6C15-5556-A4ADE361B9C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2658" y="3342502"/>
                  <a:ext cx="238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AEF66D6-B444-4814-A9EA-B95C20F56A68}"/>
                    </a:ext>
                  </a:extLst>
                </p14:cNvPr>
                <p14:cNvContentPartPr/>
                <p14:nvPr/>
              </p14:nvContentPartPr>
              <p14:xfrm>
                <a:off x="387458" y="3301102"/>
                <a:ext cx="18000" cy="189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AEF66D6-B444-4814-A9EA-B95C20F56A6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78458" y="3292462"/>
                  <a:ext cx="35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25656CA-173A-B949-90C3-56FE05763304}"/>
                    </a:ext>
                  </a:extLst>
                </p14:cNvPr>
                <p14:cNvContentPartPr/>
                <p14:nvPr/>
              </p14:nvContentPartPr>
              <p14:xfrm>
                <a:off x="324458" y="3270502"/>
                <a:ext cx="192240" cy="141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25656CA-173A-B949-90C3-56FE0576330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5818" y="3261862"/>
                  <a:ext cx="209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680C60E-2539-6D08-094D-98E4C1F8EA7E}"/>
                    </a:ext>
                  </a:extLst>
                </p14:cNvPr>
                <p14:cNvContentPartPr/>
                <p14:nvPr/>
              </p14:nvContentPartPr>
              <p14:xfrm>
                <a:off x="3552578" y="6074542"/>
                <a:ext cx="135000" cy="94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680C60E-2539-6D08-094D-98E4C1F8EA7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43578" y="6065542"/>
                  <a:ext cx="152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0A7104B-392C-6A1E-F959-72C4272A79AE}"/>
                    </a:ext>
                  </a:extLst>
                </p14:cNvPr>
                <p14:cNvContentPartPr/>
                <p14:nvPr/>
              </p14:nvContentPartPr>
              <p14:xfrm>
                <a:off x="3655178" y="6048262"/>
                <a:ext cx="57600" cy="2948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0A7104B-392C-6A1E-F959-72C4272A79A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646178" y="6039262"/>
                  <a:ext cx="75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F4E8530-448F-8FA7-6EC8-53833EAB19B7}"/>
                    </a:ext>
                  </a:extLst>
                </p14:cNvPr>
                <p14:cNvContentPartPr/>
                <p14:nvPr/>
              </p14:nvContentPartPr>
              <p14:xfrm>
                <a:off x="1231658" y="3697822"/>
                <a:ext cx="1644840" cy="16603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F4E8530-448F-8FA7-6EC8-53833EAB19B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22658" y="3689182"/>
                  <a:ext cx="1662480" cy="16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9B75DEA-9F51-93F2-6E50-5A25CA8B091B}"/>
                    </a:ext>
                  </a:extLst>
                </p14:cNvPr>
                <p14:cNvContentPartPr/>
                <p14:nvPr/>
              </p14:nvContentPartPr>
              <p14:xfrm>
                <a:off x="3112658" y="3501982"/>
                <a:ext cx="65160" cy="182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9B75DEA-9F51-93F2-6E50-5A25CA8B091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103658" y="3492982"/>
                  <a:ext cx="82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1FEC8EA-3C52-BD7A-3D87-FF613B30596D}"/>
                    </a:ext>
                  </a:extLst>
                </p14:cNvPr>
                <p14:cNvContentPartPr/>
                <p14:nvPr/>
              </p14:nvContentPartPr>
              <p14:xfrm>
                <a:off x="3127778" y="3501262"/>
                <a:ext cx="111240" cy="180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1FEC8EA-3C52-BD7A-3D87-FF613B30596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19138" y="3492622"/>
                  <a:ext cx="128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D03960F-B600-1A72-26CD-A82EF8303826}"/>
                    </a:ext>
                  </a:extLst>
                </p14:cNvPr>
                <p14:cNvContentPartPr/>
                <p14:nvPr/>
              </p14:nvContentPartPr>
              <p14:xfrm>
                <a:off x="3282938" y="3466702"/>
                <a:ext cx="102960" cy="213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D03960F-B600-1A72-26CD-A82EF830382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74298" y="3457702"/>
                  <a:ext cx="120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F1675BE-8B0C-F6B8-6191-BEA49991EECB}"/>
                    </a:ext>
                  </a:extLst>
                </p14:cNvPr>
                <p14:cNvContentPartPr/>
                <p14:nvPr/>
              </p14:nvContentPartPr>
              <p14:xfrm>
                <a:off x="1427138" y="3640582"/>
                <a:ext cx="1455480" cy="1804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F1675BE-8B0C-F6B8-6191-BEA49991EEC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418138" y="3631942"/>
                  <a:ext cx="1473120" cy="18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A0FB6C2-9A70-F6B5-EC48-065F4B309316}"/>
                    </a:ext>
                  </a:extLst>
                </p14:cNvPr>
                <p14:cNvContentPartPr/>
                <p14:nvPr/>
              </p14:nvContentPartPr>
              <p14:xfrm>
                <a:off x="3066938" y="5338702"/>
                <a:ext cx="81360" cy="215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A0FB6C2-9A70-F6B5-EC48-065F4B30931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58298" y="5330062"/>
                  <a:ext cx="99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D73C680-C3EC-5442-430A-D445E3D52CA4}"/>
                    </a:ext>
                  </a:extLst>
                </p14:cNvPr>
                <p14:cNvContentPartPr/>
                <p14:nvPr/>
              </p14:nvContentPartPr>
              <p14:xfrm>
                <a:off x="3115898" y="5391622"/>
                <a:ext cx="86040" cy="145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D73C680-C3EC-5442-430A-D445E3D52CA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07258" y="5382622"/>
                  <a:ext cx="103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12664D9-906E-4703-03BF-FC8A1E7908BC}"/>
                    </a:ext>
                  </a:extLst>
                </p14:cNvPr>
                <p14:cNvContentPartPr/>
                <p14:nvPr/>
              </p14:nvContentPartPr>
              <p14:xfrm>
                <a:off x="3079178" y="5472982"/>
                <a:ext cx="99360" cy="27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12664D9-906E-4703-03BF-FC8A1E7908B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70538" y="5463982"/>
                  <a:ext cx="117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2AEF163-1D10-A84E-787C-76AD323EE040}"/>
                    </a:ext>
                  </a:extLst>
                </p14:cNvPr>
                <p14:cNvContentPartPr/>
                <p14:nvPr/>
              </p14:nvContentPartPr>
              <p14:xfrm>
                <a:off x="3281138" y="5364622"/>
                <a:ext cx="15840" cy="135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2AEF163-1D10-A84E-787C-76AD323EE04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72138" y="5355622"/>
                  <a:ext cx="33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B01FF06-C0F9-692E-833A-1395925524F8}"/>
                    </a:ext>
                  </a:extLst>
                </p14:cNvPr>
                <p14:cNvContentPartPr/>
                <p14:nvPr/>
              </p14:nvContentPartPr>
              <p14:xfrm>
                <a:off x="3215258" y="5354902"/>
                <a:ext cx="185400" cy="170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B01FF06-C0F9-692E-833A-1395925524F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06618" y="5346262"/>
                  <a:ext cx="203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599F5DE-6E3C-E0BE-6610-F3602011FDAD}"/>
                    </a:ext>
                  </a:extLst>
                </p14:cNvPr>
                <p14:cNvContentPartPr/>
                <p14:nvPr/>
              </p14:nvContentPartPr>
              <p14:xfrm>
                <a:off x="1624058" y="3750022"/>
                <a:ext cx="69480" cy="234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599F5DE-6E3C-E0BE-6610-F3602011FDA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615418" y="3741382"/>
                  <a:ext cx="87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159ACBB-4CF4-A143-EFEA-E86A69F52F84}"/>
                    </a:ext>
                  </a:extLst>
                </p14:cNvPr>
                <p14:cNvContentPartPr/>
                <p14:nvPr/>
              </p14:nvContentPartPr>
              <p14:xfrm>
                <a:off x="1693898" y="3676582"/>
                <a:ext cx="92880" cy="127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159ACBB-4CF4-A143-EFEA-E86A69F52F8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684898" y="3667942"/>
                  <a:ext cx="110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E4627B4-223D-0579-6408-83B1364EFAA0}"/>
                    </a:ext>
                  </a:extLst>
                </p14:cNvPr>
                <p14:cNvContentPartPr/>
                <p14:nvPr/>
              </p14:nvContentPartPr>
              <p14:xfrm>
                <a:off x="1508138" y="3433222"/>
                <a:ext cx="48960" cy="1317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E4627B4-223D-0579-6408-83B1364EFAA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99138" y="3424582"/>
                  <a:ext cx="66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A123F64-9610-E586-7807-137FA972ECE7}"/>
                    </a:ext>
                  </a:extLst>
                </p14:cNvPr>
                <p14:cNvContentPartPr/>
                <p14:nvPr/>
              </p14:nvContentPartPr>
              <p14:xfrm>
                <a:off x="1515338" y="3420982"/>
                <a:ext cx="124560" cy="174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A123F64-9610-E586-7807-137FA972EC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506698" y="3411982"/>
                  <a:ext cx="142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F2BF11F-11B3-6B63-B03A-EE01B063EF99}"/>
                    </a:ext>
                  </a:extLst>
                </p14:cNvPr>
                <p14:cNvContentPartPr/>
                <p14:nvPr/>
              </p14:nvContentPartPr>
              <p14:xfrm>
                <a:off x="1618658" y="3397222"/>
                <a:ext cx="115920" cy="192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F2BF11F-11B3-6B63-B03A-EE01B063EF9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609658" y="3388222"/>
                  <a:ext cx="133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E303346-7D28-704A-349D-E18FA8D6ED7D}"/>
                    </a:ext>
                  </a:extLst>
                </p14:cNvPr>
                <p14:cNvContentPartPr/>
                <p14:nvPr/>
              </p14:nvContentPartPr>
              <p14:xfrm>
                <a:off x="3327938" y="5021182"/>
                <a:ext cx="66960" cy="131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E303346-7D28-704A-349D-E18FA8D6ED7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319298" y="5012182"/>
                  <a:ext cx="84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FFC586B-32B5-9DFB-8B2B-7F13F1F97108}"/>
                    </a:ext>
                  </a:extLst>
                </p14:cNvPr>
                <p14:cNvContentPartPr/>
                <p14:nvPr/>
              </p14:nvContentPartPr>
              <p14:xfrm>
                <a:off x="3350618" y="5029822"/>
                <a:ext cx="94680" cy="124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FFC586B-32B5-9DFB-8B2B-7F13F1F9710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41978" y="5020822"/>
                  <a:ext cx="112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3E724F9-BA69-D277-0317-E9465C72ED07}"/>
                    </a:ext>
                  </a:extLst>
                </p14:cNvPr>
                <p14:cNvContentPartPr/>
                <p14:nvPr/>
              </p14:nvContentPartPr>
              <p14:xfrm>
                <a:off x="3542498" y="5001382"/>
                <a:ext cx="10080" cy="1137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3E724F9-BA69-D277-0317-E9465C72ED0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33858" y="4992382"/>
                  <a:ext cx="27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2F5CB17-B538-42A2-F63C-E7C7B676D6EB}"/>
                    </a:ext>
                  </a:extLst>
                </p14:cNvPr>
                <p14:cNvContentPartPr/>
                <p14:nvPr/>
              </p14:nvContentPartPr>
              <p14:xfrm>
                <a:off x="3495698" y="5006422"/>
                <a:ext cx="126720" cy="142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2F5CB17-B538-42A2-F63C-E7C7B676D6E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487058" y="4997782"/>
                  <a:ext cx="144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190ACB0-3447-6856-5415-EE09C72B2B13}"/>
                    </a:ext>
                  </a:extLst>
                </p14:cNvPr>
                <p14:cNvContentPartPr/>
                <p14:nvPr/>
              </p14:nvContentPartPr>
              <p14:xfrm>
                <a:off x="3672098" y="4902382"/>
                <a:ext cx="10080" cy="1101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190ACB0-3447-6856-5415-EE09C72B2B1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63458" y="4893382"/>
                  <a:ext cx="27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5BF15E7-51D3-8583-77A2-A95273A28067}"/>
                    </a:ext>
                  </a:extLst>
                </p14:cNvPr>
                <p14:cNvContentPartPr/>
                <p14:nvPr/>
              </p14:nvContentPartPr>
              <p14:xfrm>
                <a:off x="1365218" y="4510702"/>
                <a:ext cx="692640" cy="727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5BF15E7-51D3-8583-77A2-A95273A2806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356218" y="4501702"/>
                  <a:ext cx="710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251FCC2-C1F3-8765-7F4C-F4B18AA7180B}"/>
                    </a:ext>
                  </a:extLst>
                </p14:cNvPr>
                <p14:cNvContentPartPr/>
                <p14:nvPr/>
              </p14:nvContentPartPr>
              <p14:xfrm>
                <a:off x="736298" y="4558942"/>
                <a:ext cx="423000" cy="630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251FCC2-C1F3-8765-7F4C-F4B18AA7180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7298" y="4550302"/>
                  <a:ext cx="440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3A0DAC8-9E2D-4DCB-16B5-E3F2106F3692}"/>
                    </a:ext>
                  </a:extLst>
                </p14:cNvPr>
                <p14:cNvContentPartPr/>
                <p14:nvPr/>
              </p14:nvContentPartPr>
              <p14:xfrm>
                <a:off x="281258" y="4519702"/>
                <a:ext cx="85320" cy="2019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3A0DAC8-9E2D-4DCB-16B5-E3F2106F369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72618" y="4511062"/>
                  <a:ext cx="102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93F3324-62F5-8AE1-1C71-EE02BC0C54BE}"/>
                    </a:ext>
                  </a:extLst>
                </p14:cNvPr>
                <p14:cNvContentPartPr/>
                <p14:nvPr/>
              </p14:nvContentPartPr>
              <p14:xfrm>
                <a:off x="421298" y="4606462"/>
                <a:ext cx="66960" cy="831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93F3324-62F5-8AE1-1C71-EE02BC0C54B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2658" y="4597462"/>
                  <a:ext cx="84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3B09AA0-8CD1-A385-1948-B75F22F7182C}"/>
                    </a:ext>
                  </a:extLst>
                </p14:cNvPr>
                <p14:cNvContentPartPr/>
                <p14:nvPr/>
              </p14:nvContentPartPr>
              <p14:xfrm>
                <a:off x="2083058" y="4437982"/>
                <a:ext cx="30240" cy="256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3B09AA0-8CD1-A385-1948-B75F22F7182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074058" y="4428982"/>
                  <a:ext cx="47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E0280D9-63E9-8A6F-0B89-7C6C0137BB07}"/>
                    </a:ext>
                  </a:extLst>
                </p14:cNvPr>
                <p14:cNvContentPartPr/>
                <p14:nvPr/>
              </p14:nvContentPartPr>
              <p14:xfrm>
                <a:off x="2606858" y="4419262"/>
                <a:ext cx="52200" cy="3358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E0280D9-63E9-8A6F-0B89-7C6C0137BB0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98218" y="4410622"/>
                  <a:ext cx="69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095BE4B-F270-6C88-CB48-7AE4E22D1165}"/>
                    </a:ext>
                  </a:extLst>
                </p14:cNvPr>
                <p14:cNvContentPartPr/>
                <p14:nvPr/>
              </p14:nvContentPartPr>
              <p14:xfrm>
                <a:off x="2129498" y="4397662"/>
                <a:ext cx="130320" cy="1735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095BE4B-F270-6C88-CB48-7AE4E22D116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20498" y="4388662"/>
                  <a:ext cx="147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3CA17D1-5A73-F7D7-5FA0-758D4C6E4EE0}"/>
                    </a:ext>
                  </a:extLst>
                </p14:cNvPr>
                <p14:cNvContentPartPr/>
                <p14:nvPr/>
              </p14:nvContentPartPr>
              <p14:xfrm>
                <a:off x="2187818" y="4355182"/>
                <a:ext cx="108000" cy="86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3CA17D1-5A73-F7D7-5FA0-758D4C6E4EE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78818" y="4346542"/>
                  <a:ext cx="125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39EDF2B-59D8-2F6C-C0F6-0B39A4398B66}"/>
                    </a:ext>
                  </a:extLst>
                </p14:cNvPr>
                <p14:cNvContentPartPr/>
                <p14:nvPr/>
              </p14:nvContentPartPr>
              <p14:xfrm>
                <a:off x="2245418" y="4326742"/>
                <a:ext cx="93240" cy="727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39EDF2B-59D8-2F6C-C0F6-0B39A4398B6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36778" y="4317742"/>
                  <a:ext cx="110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B5AE797-2564-6240-F58C-82B603A0D62E}"/>
                    </a:ext>
                  </a:extLst>
                </p14:cNvPr>
                <p14:cNvContentPartPr/>
                <p14:nvPr/>
              </p14:nvContentPartPr>
              <p14:xfrm>
                <a:off x="2279618" y="4261942"/>
                <a:ext cx="65880" cy="1332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B5AE797-2564-6240-F58C-82B603A0D62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270618" y="4253302"/>
                  <a:ext cx="83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D0ED45B-EB2C-CFA5-B2A7-BBB1C45E03AD}"/>
                    </a:ext>
                  </a:extLst>
                </p14:cNvPr>
                <p14:cNvContentPartPr/>
                <p14:nvPr/>
              </p14:nvContentPartPr>
              <p14:xfrm>
                <a:off x="2379698" y="4206862"/>
                <a:ext cx="29520" cy="673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D0ED45B-EB2C-CFA5-B2A7-BBB1C45E03A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71058" y="4197862"/>
                  <a:ext cx="47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1C1FE8A-2750-7D0E-779B-4ADF8F4C6DEC}"/>
                    </a:ext>
                  </a:extLst>
                </p14:cNvPr>
                <p14:cNvContentPartPr/>
                <p14:nvPr/>
              </p14:nvContentPartPr>
              <p14:xfrm>
                <a:off x="2378978" y="4221622"/>
                <a:ext cx="14760" cy="2012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1C1FE8A-2750-7D0E-779B-4ADF8F4C6DE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70338" y="4212622"/>
                  <a:ext cx="32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E2B5A4F-22F0-5570-9A0E-9F312BFF9852}"/>
                    </a:ext>
                  </a:extLst>
                </p14:cNvPr>
                <p14:cNvContentPartPr/>
                <p14:nvPr/>
              </p14:nvContentPartPr>
              <p14:xfrm>
                <a:off x="2385818" y="4554982"/>
                <a:ext cx="2520" cy="2347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E2B5A4F-22F0-5570-9A0E-9F312BFF985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376818" y="4545982"/>
                  <a:ext cx="20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923E5DF-1E35-A7D3-5C8A-B23F78C592D8}"/>
                    </a:ext>
                  </a:extLst>
                </p14:cNvPr>
                <p14:cNvContentPartPr/>
                <p14:nvPr/>
              </p14:nvContentPartPr>
              <p14:xfrm>
                <a:off x="2381138" y="4973302"/>
                <a:ext cx="58320" cy="8478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923E5DF-1E35-A7D3-5C8A-B23F78C592D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72138" y="4964662"/>
                  <a:ext cx="75960" cy="86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35DEE45-72B2-1E31-FEA5-24F3D07E80A1}"/>
                    </a:ext>
                  </a:extLst>
                </p14:cNvPr>
                <p14:cNvContentPartPr/>
                <p14:nvPr/>
              </p14:nvContentPartPr>
              <p14:xfrm>
                <a:off x="2125178" y="4599262"/>
                <a:ext cx="15840" cy="12171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35DEE45-72B2-1E31-FEA5-24F3D07E80A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116538" y="4590622"/>
                  <a:ext cx="33480" cy="12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E44ED2C-6C67-2AFE-0132-B11205A8FF8B}"/>
                    </a:ext>
                  </a:extLst>
                </p14:cNvPr>
                <p14:cNvContentPartPr/>
                <p14:nvPr/>
              </p14:nvContentPartPr>
              <p14:xfrm>
                <a:off x="2384738" y="4464262"/>
                <a:ext cx="23400" cy="1908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E44ED2C-6C67-2AFE-0132-B11205A8FF8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376098" y="4455262"/>
                  <a:ext cx="41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06B065C-11A3-9BBF-4A61-364C85100008}"/>
                    </a:ext>
                  </a:extLst>
                </p14:cNvPr>
                <p14:cNvContentPartPr/>
                <p14:nvPr/>
              </p14:nvContentPartPr>
              <p14:xfrm>
                <a:off x="2098898" y="4462462"/>
                <a:ext cx="30600" cy="2192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06B065C-11A3-9BBF-4A61-364C8510000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090258" y="4453822"/>
                  <a:ext cx="48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A687475-B064-C657-3019-D461BF7B193C}"/>
                    </a:ext>
                  </a:extLst>
                </p14:cNvPr>
                <p14:cNvContentPartPr/>
                <p14:nvPr/>
              </p14:nvContentPartPr>
              <p14:xfrm>
                <a:off x="2114378" y="5969422"/>
                <a:ext cx="87840" cy="1987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A687475-B064-C657-3019-D461BF7B193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105378" y="5960422"/>
                  <a:ext cx="105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3E345D6-4E77-2ADE-5043-D53C9C4EAC45}"/>
                    </a:ext>
                  </a:extLst>
                </p14:cNvPr>
                <p14:cNvContentPartPr/>
                <p14:nvPr/>
              </p14:nvContentPartPr>
              <p14:xfrm>
                <a:off x="2147498" y="5976622"/>
                <a:ext cx="119160" cy="1861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3E345D6-4E77-2ADE-5043-D53C9C4EAC4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138498" y="5967622"/>
                  <a:ext cx="136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F503A9B-151D-A0B2-41EA-B7C4D38872DD}"/>
                    </a:ext>
                  </a:extLst>
                </p14:cNvPr>
                <p14:cNvContentPartPr/>
                <p14:nvPr/>
              </p14:nvContentPartPr>
              <p14:xfrm>
                <a:off x="2300498" y="6028822"/>
                <a:ext cx="84600" cy="2048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F503A9B-151D-A0B2-41EA-B7C4D38872D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291858" y="6019822"/>
                  <a:ext cx="102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B701620-4797-FBEA-EAB9-9BCB1B18B4F0}"/>
                    </a:ext>
                  </a:extLst>
                </p14:cNvPr>
                <p14:cNvContentPartPr/>
                <p14:nvPr/>
              </p14:nvContentPartPr>
              <p14:xfrm>
                <a:off x="2438018" y="6089662"/>
                <a:ext cx="73440" cy="1242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B701620-4797-FBEA-EAB9-9BCB1B18B4F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429018" y="6080662"/>
                  <a:ext cx="91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4E4E049-A6FD-53D4-0842-516610CF1A22}"/>
                    </a:ext>
                  </a:extLst>
                </p14:cNvPr>
                <p14:cNvContentPartPr/>
                <p14:nvPr/>
              </p14:nvContentPartPr>
              <p14:xfrm>
                <a:off x="2452418" y="6133222"/>
                <a:ext cx="73080" cy="273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4E4E049-A6FD-53D4-0842-516610CF1A2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443418" y="6124582"/>
                  <a:ext cx="90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ECCACF6-6C0A-9B3E-418D-C523F2E5FE50}"/>
                    </a:ext>
                  </a:extLst>
                </p14:cNvPr>
                <p14:cNvContentPartPr/>
                <p14:nvPr/>
              </p14:nvContentPartPr>
              <p14:xfrm>
                <a:off x="2538098" y="6016222"/>
                <a:ext cx="80280" cy="2037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ECCACF6-6C0A-9B3E-418D-C523F2E5FE5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529098" y="6007222"/>
                  <a:ext cx="97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C12070A-ABFA-AB53-933E-4283C67CE6AA}"/>
                    </a:ext>
                  </a:extLst>
                </p14:cNvPr>
                <p14:cNvContentPartPr/>
                <p14:nvPr/>
              </p14:nvContentPartPr>
              <p14:xfrm>
                <a:off x="2647538" y="6078142"/>
                <a:ext cx="6480" cy="932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C12070A-ABFA-AB53-933E-4283C67CE6A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638538" y="6069142"/>
                  <a:ext cx="2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4A33F80-0B65-B098-F482-CDEA7FCEE137}"/>
                    </a:ext>
                  </a:extLst>
                </p14:cNvPr>
                <p14:cNvContentPartPr/>
                <p14:nvPr/>
              </p14:nvContentPartPr>
              <p14:xfrm>
                <a:off x="2625578" y="6075262"/>
                <a:ext cx="88920" cy="1202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4A33F80-0B65-B098-F482-CDEA7FCEE13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616938" y="6066622"/>
                  <a:ext cx="106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47639DE-DE35-2B60-8DDE-E85822EEA52F}"/>
                    </a:ext>
                  </a:extLst>
                </p14:cNvPr>
                <p14:cNvContentPartPr/>
                <p14:nvPr/>
              </p14:nvContentPartPr>
              <p14:xfrm>
                <a:off x="2642498" y="6069142"/>
                <a:ext cx="78480" cy="141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47639DE-DE35-2B60-8DDE-E85822EEA52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633498" y="6060502"/>
                  <a:ext cx="96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61F8115-5B9E-BEF6-A8B3-EB93B558C0DF}"/>
                    </a:ext>
                  </a:extLst>
                </p14:cNvPr>
                <p14:cNvContentPartPr/>
                <p14:nvPr/>
              </p14:nvContentPartPr>
              <p14:xfrm>
                <a:off x="2663018" y="6131062"/>
                <a:ext cx="95760" cy="20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61F8115-5B9E-BEF6-A8B3-EB93B558C0D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654018" y="6122422"/>
                  <a:ext cx="113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5A2BDC7-47DD-B67B-2277-73DA60113985}"/>
                    </a:ext>
                  </a:extLst>
                </p14:cNvPr>
                <p14:cNvContentPartPr/>
                <p14:nvPr/>
              </p14:nvContentPartPr>
              <p14:xfrm>
                <a:off x="2769578" y="6064102"/>
                <a:ext cx="19080" cy="1418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5A2BDC7-47DD-B67B-2277-73DA6011398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760938" y="6055462"/>
                  <a:ext cx="36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1F9C02A-D968-E9B7-B298-1AAC93537FAC}"/>
                    </a:ext>
                  </a:extLst>
                </p14:cNvPr>
                <p14:cNvContentPartPr/>
                <p14:nvPr/>
              </p14:nvContentPartPr>
              <p14:xfrm>
                <a:off x="2728538" y="6057982"/>
                <a:ext cx="121320" cy="147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1F9C02A-D968-E9B7-B298-1AAC93537FA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19538" y="6049342"/>
                  <a:ext cx="138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4D9656D-FA0F-DB81-14A8-8BA87180B68D}"/>
                    </a:ext>
                  </a:extLst>
                </p14:cNvPr>
                <p14:cNvContentPartPr/>
                <p14:nvPr/>
              </p14:nvContentPartPr>
              <p14:xfrm>
                <a:off x="2896298" y="6111262"/>
                <a:ext cx="100080" cy="35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4D9656D-FA0F-DB81-14A8-8BA87180B68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887298" y="6102262"/>
                  <a:ext cx="117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916D532-F211-778D-A87E-9B139F97EB43}"/>
                    </a:ext>
                  </a:extLst>
                </p14:cNvPr>
                <p14:cNvContentPartPr/>
                <p14:nvPr/>
              </p14:nvContentPartPr>
              <p14:xfrm>
                <a:off x="3053618" y="6082822"/>
                <a:ext cx="92880" cy="134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916D532-F211-778D-A87E-9B139F97EB4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044618" y="6073822"/>
                  <a:ext cx="110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06F7FC7-2A48-9DF6-9551-19326133858D}"/>
                    </a:ext>
                  </a:extLst>
                </p14:cNvPr>
                <p14:cNvContentPartPr/>
                <p14:nvPr/>
              </p14:nvContentPartPr>
              <p14:xfrm>
                <a:off x="3183578" y="6099382"/>
                <a:ext cx="16200" cy="860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06F7FC7-2A48-9DF6-9551-19326133858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174578" y="6090382"/>
                  <a:ext cx="33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6A48AFD-3ED8-C11D-7E62-93EB6B1898A3}"/>
                    </a:ext>
                  </a:extLst>
                </p14:cNvPr>
                <p14:cNvContentPartPr/>
                <p14:nvPr/>
              </p14:nvContentPartPr>
              <p14:xfrm>
                <a:off x="3219578" y="6013342"/>
                <a:ext cx="150480" cy="185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6A48AFD-3ED8-C11D-7E62-93EB6B1898A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210938" y="6004702"/>
                  <a:ext cx="168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9D945A4-CCF8-CD63-1C40-75888955B5FB}"/>
                    </a:ext>
                  </a:extLst>
                </p14:cNvPr>
                <p14:cNvContentPartPr/>
                <p14:nvPr/>
              </p14:nvContentPartPr>
              <p14:xfrm>
                <a:off x="3404258" y="5980582"/>
                <a:ext cx="46440" cy="199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9D945A4-CCF8-CD63-1C40-75888955B5F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395618" y="5971942"/>
                  <a:ext cx="6408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1C04BA2A-45C7-A99F-68CA-DE74E9BEBBD6}"/>
                  </a:ext>
                </a:extLst>
              </p14:cNvPr>
              <p14:cNvContentPartPr/>
              <p14:nvPr/>
            </p14:nvContentPartPr>
            <p14:xfrm>
              <a:off x="8768618" y="474022"/>
              <a:ext cx="149040" cy="1897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1C04BA2A-45C7-A99F-68CA-DE74E9BEBBD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8759978" y="465022"/>
                <a:ext cx="166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48A6134-C774-F5A2-D1A1-884338FFBEE4}"/>
                  </a:ext>
                </a:extLst>
              </p14:cNvPr>
              <p14:cNvContentPartPr/>
              <p14:nvPr/>
            </p14:nvContentPartPr>
            <p14:xfrm>
              <a:off x="8690138" y="696142"/>
              <a:ext cx="282960" cy="4464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48A6134-C774-F5A2-D1A1-884338FFBEE4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8681138" y="687142"/>
                <a:ext cx="300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CD829106-B064-42DD-295D-83B804F26A96}"/>
                  </a:ext>
                </a:extLst>
              </p14:cNvPr>
              <p14:cNvContentPartPr/>
              <p14:nvPr/>
            </p14:nvContentPartPr>
            <p14:xfrm>
              <a:off x="8778698" y="835462"/>
              <a:ext cx="23040" cy="1422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CD829106-B064-42DD-295D-83B804F26A96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8770058" y="826462"/>
                <a:ext cx="406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F253D52D-727D-E34B-ACE3-8C3F404B0230}"/>
                  </a:ext>
                </a:extLst>
              </p14:cNvPr>
              <p14:cNvContentPartPr/>
              <p14:nvPr/>
            </p14:nvContentPartPr>
            <p14:xfrm>
              <a:off x="8743418" y="681742"/>
              <a:ext cx="510120" cy="1785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F253D52D-727D-E34B-ACE3-8C3F404B023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8734418" y="672742"/>
                <a:ext cx="5277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4EEA8C1F-698B-A0DF-65B9-E7F57E76483B}"/>
                  </a:ext>
                </a:extLst>
              </p14:cNvPr>
              <p14:cNvContentPartPr/>
              <p14:nvPr/>
            </p14:nvContentPartPr>
            <p14:xfrm>
              <a:off x="9093698" y="751222"/>
              <a:ext cx="136440" cy="136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4EEA8C1F-698B-A0DF-65B9-E7F57E76483B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084698" y="742582"/>
                <a:ext cx="154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FCB21762-4252-BF74-04CA-79C20A3B3571}"/>
                  </a:ext>
                </a:extLst>
              </p14:cNvPr>
              <p14:cNvContentPartPr/>
              <p14:nvPr/>
            </p14:nvContentPartPr>
            <p14:xfrm>
              <a:off x="9347498" y="563302"/>
              <a:ext cx="111600" cy="20880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FCB21762-4252-BF74-04CA-79C20A3B3571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9338858" y="554662"/>
                <a:ext cx="1292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8752411D-6597-36CC-7F0A-F6DBA8ADF63C}"/>
                  </a:ext>
                </a:extLst>
              </p14:cNvPr>
              <p14:cNvContentPartPr/>
              <p14:nvPr/>
            </p14:nvContentPartPr>
            <p14:xfrm>
              <a:off x="9519218" y="524422"/>
              <a:ext cx="210240" cy="2401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8752411D-6597-36CC-7F0A-F6DBA8ADF63C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9510578" y="515422"/>
                <a:ext cx="2278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C33C11C-45AA-18EE-3177-BB6DEEDDAF8D}"/>
                  </a:ext>
                </a:extLst>
              </p14:cNvPr>
              <p14:cNvContentPartPr/>
              <p14:nvPr/>
            </p14:nvContentPartPr>
            <p14:xfrm>
              <a:off x="9672578" y="497062"/>
              <a:ext cx="162000" cy="28944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C33C11C-45AA-18EE-3177-BB6DEEDDAF8D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9663578" y="488062"/>
                <a:ext cx="1796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EEB612F4-1955-5C0B-534A-DE9079F3F02F}"/>
                  </a:ext>
                </a:extLst>
              </p14:cNvPr>
              <p14:cNvContentPartPr/>
              <p14:nvPr/>
            </p14:nvContentPartPr>
            <p14:xfrm>
              <a:off x="9886778" y="595342"/>
              <a:ext cx="131040" cy="1825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EEB612F4-1955-5C0B-534A-DE9079F3F02F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9877778" y="586702"/>
                <a:ext cx="1486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52E05A2E-7E9E-2FD5-3437-EAE738083DC1}"/>
                  </a:ext>
                </a:extLst>
              </p14:cNvPr>
              <p14:cNvContentPartPr/>
              <p14:nvPr/>
            </p14:nvContentPartPr>
            <p14:xfrm>
              <a:off x="10013138" y="471142"/>
              <a:ext cx="120960" cy="33408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52E05A2E-7E9E-2FD5-3437-EAE738083DC1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0004138" y="462142"/>
                <a:ext cx="1386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6E4A7418-8A4F-2343-0C52-40C26D9986B1}"/>
                  </a:ext>
                </a:extLst>
              </p14:cNvPr>
              <p14:cNvContentPartPr/>
              <p14:nvPr/>
            </p14:nvContentPartPr>
            <p14:xfrm>
              <a:off x="8817218" y="1022302"/>
              <a:ext cx="131400" cy="1519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6E4A7418-8A4F-2343-0C52-40C26D9986B1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8808218" y="1013302"/>
                <a:ext cx="149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E4897BB9-1FB7-C7DC-8ADF-3C90C30D5772}"/>
                  </a:ext>
                </a:extLst>
              </p14:cNvPr>
              <p14:cNvContentPartPr/>
              <p14:nvPr/>
            </p14:nvContentPartPr>
            <p14:xfrm>
              <a:off x="8754578" y="937342"/>
              <a:ext cx="158400" cy="2390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E4897BB9-1FB7-C7DC-8ADF-3C90C30D5772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8745578" y="928702"/>
                <a:ext cx="1760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C4CA3563-E635-320F-0E66-0954C308ADF8}"/>
                  </a:ext>
                </a:extLst>
              </p14:cNvPr>
              <p14:cNvContentPartPr/>
              <p14:nvPr/>
            </p14:nvContentPartPr>
            <p14:xfrm>
              <a:off x="9035378" y="1150822"/>
              <a:ext cx="160920" cy="2404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C4CA3563-E635-320F-0E66-0954C308ADF8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9026738" y="1142182"/>
                <a:ext cx="178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03354E3C-9454-C3BF-E0AA-68901FF302DE}"/>
                  </a:ext>
                </a:extLst>
              </p14:cNvPr>
              <p14:cNvContentPartPr/>
              <p14:nvPr/>
            </p14:nvContentPartPr>
            <p14:xfrm>
              <a:off x="9247418" y="1214542"/>
              <a:ext cx="123480" cy="1350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03354E3C-9454-C3BF-E0AA-68901FF302DE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9238778" y="1205902"/>
                <a:ext cx="1411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9C115F17-EEA9-F8D9-B7F0-9DA2261FDE59}"/>
                  </a:ext>
                </a:extLst>
              </p14:cNvPr>
              <p14:cNvContentPartPr/>
              <p14:nvPr/>
            </p14:nvContentPartPr>
            <p14:xfrm>
              <a:off x="9403298" y="1100422"/>
              <a:ext cx="68040" cy="2613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9C115F17-EEA9-F8D9-B7F0-9DA2261FDE59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9394298" y="1091782"/>
                <a:ext cx="856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B8977CF7-08F2-07B9-824F-4176885F6515}"/>
                  </a:ext>
                </a:extLst>
              </p14:cNvPr>
              <p14:cNvContentPartPr/>
              <p14:nvPr/>
            </p14:nvContentPartPr>
            <p14:xfrm>
              <a:off x="9470618" y="1148662"/>
              <a:ext cx="167760" cy="1886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B8977CF7-08F2-07B9-824F-4176885F6515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9461978" y="1140022"/>
                <a:ext cx="1854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2C76205-E4B9-AAEA-64C4-6571AB17AD1C}"/>
                  </a:ext>
                </a:extLst>
              </p14:cNvPr>
              <p14:cNvContentPartPr/>
              <p14:nvPr/>
            </p14:nvContentPartPr>
            <p14:xfrm>
              <a:off x="9639098" y="1235062"/>
              <a:ext cx="78840" cy="1166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2C76205-E4B9-AAEA-64C4-6571AB17AD1C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9630458" y="1226422"/>
                <a:ext cx="96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26B85035-274D-959A-34C2-7DDD7AC71DD9}"/>
                  </a:ext>
                </a:extLst>
              </p14:cNvPr>
              <p14:cNvContentPartPr/>
              <p14:nvPr/>
            </p14:nvContentPartPr>
            <p14:xfrm>
              <a:off x="9726938" y="1237942"/>
              <a:ext cx="159480" cy="11556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26B85035-274D-959A-34C2-7DDD7AC71DD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9718298" y="1228942"/>
                <a:ext cx="177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B3CBEE4C-314A-69DB-C29F-770E16EA5CF3}"/>
                  </a:ext>
                </a:extLst>
              </p14:cNvPr>
              <p14:cNvContentPartPr/>
              <p14:nvPr/>
            </p14:nvContentPartPr>
            <p14:xfrm>
              <a:off x="9896858" y="1230742"/>
              <a:ext cx="172440" cy="25596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B3CBEE4C-314A-69DB-C29F-770E16EA5CF3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9887858" y="1221742"/>
                <a:ext cx="190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EF387A51-5C99-2620-DCDC-DE2B1A399310}"/>
                  </a:ext>
                </a:extLst>
              </p14:cNvPr>
              <p14:cNvContentPartPr/>
              <p14:nvPr/>
            </p14:nvContentPartPr>
            <p14:xfrm>
              <a:off x="10101698" y="1177102"/>
              <a:ext cx="99360" cy="15912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EF387A51-5C99-2620-DCDC-DE2B1A399310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0092698" y="1168102"/>
                <a:ext cx="1170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BD204B41-038D-17EC-9716-EB4BFBA58135}"/>
                  </a:ext>
                </a:extLst>
              </p14:cNvPr>
              <p14:cNvContentPartPr/>
              <p14:nvPr/>
            </p14:nvContentPartPr>
            <p14:xfrm>
              <a:off x="10249658" y="1161262"/>
              <a:ext cx="276840" cy="1803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BD204B41-038D-17EC-9716-EB4BFBA58135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0241018" y="1152622"/>
                <a:ext cx="294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B44368E-702B-4FF1-CCE9-B0B9F5CE183C}"/>
                  </a:ext>
                </a:extLst>
              </p14:cNvPr>
              <p14:cNvContentPartPr/>
              <p14:nvPr/>
            </p14:nvContentPartPr>
            <p14:xfrm>
              <a:off x="8637578" y="737902"/>
              <a:ext cx="343080" cy="24192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B44368E-702B-4FF1-CCE9-B0B9F5CE183C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8628578" y="728902"/>
                <a:ext cx="360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232DDEB5-0AEC-DBD5-FC89-2B917393FE17}"/>
                  </a:ext>
                </a:extLst>
              </p14:cNvPr>
              <p14:cNvContentPartPr/>
              <p14:nvPr/>
            </p14:nvContentPartPr>
            <p14:xfrm>
              <a:off x="8986418" y="1709902"/>
              <a:ext cx="182520" cy="22824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232DDEB5-0AEC-DBD5-FC89-2B917393FE17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977418" y="1701262"/>
                <a:ext cx="2001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4E79C906-88B9-E8C4-FA93-1EB9DA480A23}"/>
                  </a:ext>
                </a:extLst>
              </p14:cNvPr>
              <p14:cNvContentPartPr/>
              <p14:nvPr/>
            </p14:nvContentPartPr>
            <p14:xfrm>
              <a:off x="8959058" y="1732222"/>
              <a:ext cx="263520" cy="25200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4E79C906-88B9-E8C4-FA93-1EB9DA480A2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8950058" y="1723582"/>
                <a:ext cx="2811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276964D3-404D-617D-7E02-26DA3887E86A}"/>
                  </a:ext>
                </a:extLst>
              </p14:cNvPr>
              <p14:cNvContentPartPr/>
              <p14:nvPr/>
            </p14:nvContentPartPr>
            <p14:xfrm>
              <a:off x="9361898" y="1746982"/>
              <a:ext cx="142920" cy="1857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276964D3-404D-617D-7E02-26DA3887E86A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9352898" y="1738342"/>
                <a:ext cx="160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12CF2B2-85B6-BD72-53B2-323458A47962}"/>
                  </a:ext>
                </a:extLst>
              </p14:cNvPr>
              <p14:cNvContentPartPr/>
              <p14:nvPr/>
            </p14:nvContentPartPr>
            <p14:xfrm>
              <a:off x="9008378" y="1515502"/>
              <a:ext cx="23400" cy="1335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12CF2B2-85B6-BD72-53B2-323458A4796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999738" y="1506502"/>
                <a:ext cx="410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C1F8C974-C2A8-FD05-9BE9-D48733C300BE}"/>
                  </a:ext>
                </a:extLst>
              </p14:cNvPr>
              <p14:cNvContentPartPr/>
              <p14:nvPr/>
            </p14:nvContentPartPr>
            <p14:xfrm>
              <a:off x="8890298" y="1469782"/>
              <a:ext cx="212760" cy="17496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C1F8C974-C2A8-FD05-9BE9-D48733C300BE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8881658" y="1460782"/>
                <a:ext cx="230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931EF183-21E3-4981-E095-43F70C6CCF20}"/>
                  </a:ext>
                </a:extLst>
              </p14:cNvPr>
              <p14:cNvContentPartPr/>
              <p14:nvPr/>
            </p14:nvContentPartPr>
            <p14:xfrm>
              <a:off x="9149858" y="1504702"/>
              <a:ext cx="195120" cy="14472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931EF183-21E3-4981-E095-43F70C6CCF20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9141218" y="1495702"/>
                <a:ext cx="2127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29A248F5-2B25-4BC8-6E20-7A9AAD82C2BB}"/>
                  </a:ext>
                </a:extLst>
              </p14:cNvPr>
              <p14:cNvContentPartPr/>
              <p14:nvPr/>
            </p14:nvContentPartPr>
            <p14:xfrm>
              <a:off x="9229418" y="1430902"/>
              <a:ext cx="19080" cy="2412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29A248F5-2B25-4BC8-6E20-7A9AAD82C2BB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9220418" y="1421902"/>
                <a:ext cx="36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8A4155BF-33FB-749E-AD3F-1703FC7194B4}"/>
                  </a:ext>
                </a:extLst>
              </p14:cNvPr>
              <p14:cNvContentPartPr/>
              <p14:nvPr/>
            </p14:nvContentPartPr>
            <p14:xfrm>
              <a:off x="9639458" y="1470862"/>
              <a:ext cx="356760" cy="29088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8A4155BF-33FB-749E-AD3F-1703FC7194B4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9630818" y="1462222"/>
                <a:ext cx="3744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B47ABF1B-5CBA-249A-93BB-29B30B0B8353}"/>
                  </a:ext>
                </a:extLst>
              </p14:cNvPr>
              <p14:cNvContentPartPr/>
              <p14:nvPr/>
            </p14:nvContentPartPr>
            <p14:xfrm>
              <a:off x="9999818" y="1498942"/>
              <a:ext cx="30240" cy="4176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B47ABF1B-5CBA-249A-93BB-29B30B0B8353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990818" y="1489942"/>
                <a:ext cx="47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F9825199-787F-8D9A-59CB-321DAC3D1A69}"/>
                  </a:ext>
                </a:extLst>
              </p14:cNvPr>
              <p14:cNvContentPartPr/>
              <p14:nvPr/>
            </p14:nvContentPartPr>
            <p14:xfrm>
              <a:off x="10084778" y="1435942"/>
              <a:ext cx="310320" cy="19404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F9825199-787F-8D9A-59CB-321DAC3D1A69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0076138" y="1426942"/>
                <a:ext cx="3279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C6D46A64-8038-C510-89B8-B18BAFEA82B1}"/>
                  </a:ext>
                </a:extLst>
              </p14:cNvPr>
              <p14:cNvContentPartPr/>
              <p14:nvPr/>
            </p14:nvContentPartPr>
            <p14:xfrm>
              <a:off x="10534058" y="1378342"/>
              <a:ext cx="219240" cy="2422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C6D46A64-8038-C510-89B8-B18BAFEA82B1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0525058" y="1369342"/>
                <a:ext cx="236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5F5C4B9-4B75-3395-929D-F6A11F8DACF0}"/>
                  </a:ext>
                </a:extLst>
              </p14:cNvPr>
              <p14:cNvContentPartPr/>
              <p14:nvPr/>
            </p14:nvContentPartPr>
            <p14:xfrm>
              <a:off x="10716938" y="1491022"/>
              <a:ext cx="599760" cy="27108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5F5C4B9-4B75-3395-929D-F6A11F8DACF0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707938" y="1482382"/>
                <a:ext cx="6174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13DFEB91-FBCD-76F6-2E58-498ACAFC2A37}"/>
                  </a:ext>
                </a:extLst>
              </p14:cNvPr>
              <p14:cNvContentPartPr/>
              <p14:nvPr/>
            </p14:nvContentPartPr>
            <p14:xfrm>
              <a:off x="11378618" y="1382302"/>
              <a:ext cx="423360" cy="20700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13DFEB91-FBCD-76F6-2E58-498ACAFC2A37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1369618" y="1373662"/>
                <a:ext cx="4410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4BA58B80-BE23-3675-354E-485AB4E15198}"/>
                  </a:ext>
                </a:extLst>
              </p14:cNvPr>
              <p14:cNvContentPartPr/>
              <p14:nvPr/>
            </p14:nvContentPartPr>
            <p14:xfrm>
              <a:off x="11810258" y="1393822"/>
              <a:ext cx="8280" cy="1584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4BA58B80-BE23-3675-354E-485AB4E15198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1801618" y="1384822"/>
                <a:ext cx="25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0F041898-4A0D-EE33-78FE-E44CD1091077}"/>
                  </a:ext>
                </a:extLst>
              </p14:cNvPr>
              <p14:cNvContentPartPr/>
              <p14:nvPr/>
            </p14:nvContentPartPr>
            <p14:xfrm>
              <a:off x="11856698" y="1484182"/>
              <a:ext cx="122400" cy="10224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0F041898-4A0D-EE33-78FE-E44CD1091077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1848058" y="1475182"/>
                <a:ext cx="1400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D0CF754-70C4-3C76-1C0D-9631B7CD2B22}"/>
                  </a:ext>
                </a:extLst>
              </p14:cNvPr>
              <p14:cNvContentPartPr/>
              <p14:nvPr/>
            </p14:nvContentPartPr>
            <p14:xfrm>
              <a:off x="8374778" y="1752742"/>
              <a:ext cx="336600" cy="38124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D0CF754-70C4-3C76-1C0D-9631B7CD2B22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365778" y="1744102"/>
                <a:ext cx="3542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DD9837EA-95DA-F119-6534-70E1B028D07E}"/>
                  </a:ext>
                </a:extLst>
              </p14:cNvPr>
              <p14:cNvContentPartPr/>
              <p14:nvPr/>
            </p14:nvContentPartPr>
            <p14:xfrm>
              <a:off x="8582138" y="1745542"/>
              <a:ext cx="70920" cy="1800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DD9837EA-95DA-F119-6534-70E1B028D07E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8573498" y="1736902"/>
                <a:ext cx="88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FC8119C4-1500-8975-BC2B-C960C938EF39}"/>
                  </a:ext>
                </a:extLst>
              </p14:cNvPr>
              <p14:cNvContentPartPr/>
              <p14:nvPr/>
            </p14:nvContentPartPr>
            <p14:xfrm>
              <a:off x="9814418" y="1876222"/>
              <a:ext cx="112320" cy="658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FC8119C4-1500-8975-BC2B-C960C938EF3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9805778" y="1867222"/>
                <a:ext cx="129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C378CFE-B660-3E19-F811-735D47812D3D}"/>
                  </a:ext>
                </a:extLst>
              </p14:cNvPr>
              <p14:cNvContentPartPr/>
              <p14:nvPr/>
            </p14:nvContentPartPr>
            <p14:xfrm>
              <a:off x="9963818" y="1769662"/>
              <a:ext cx="561960" cy="20124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C378CFE-B660-3E19-F811-735D47812D3D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9954818" y="1761022"/>
                <a:ext cx="579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136662FC-5B0E-E968-151F-7600C60316F3}"/>
                  </a:ext>
                </a:extLst>
              </p14:cNvPr>
              <p14:cNvContentPartPr/>
              <p14:nvPr/>
            </p14:nvContentPartPr>
            <p14:xfrm>
              <a:off x="10503818" y="1782262"/>
              <a:ext cx="15480" cy="3168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136662FC-5B0E-E968-151F-7600C60316F3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0494818" y="1773262"/>
                <a:ext cx="33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C3A1B25E-D1F3-FF4C-FD3F-1230972A2F69}"/>
                  </a:ext>
                </a:extLst>
              </p14:cNvPr>
              <p14:cNvContentPartPr/>
              <p14:nvPr/>
            </p14:nvContentPartPr>
            <p14:xfrm>
              <a:off x="10158218" y="1703782"/>
              <a:ext cx="587160" cy="22140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C3A1B25E-D1F3-FF4C-FD3F-1230972A2F69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0149218" y="1694782"/>
                <a:ext cx="604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4C14F816-3E67-67A8-ABF3-986E3E4A820C}"/>
                  </a:ext>
                </a:extLst>
              </p14:cNvPr>
              <p14:cNvContentPartPr/>
              <p14:nvPr/>
            </p14:nvContentPartPr>
            <p14:xfrm>
              <a:off x="10958498" y="1772902"/>
              <a:ext cx="153000" cy="13968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4C14F816-3E67-67A8-ABF3-986E3E4A820C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0949858" y="1764262"/>
                <a:ext cx="170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84EAFCD9-E141-601C-DAA8-2448C5B47D1A}"/>
                  </a:ext>
                </a:extLst>
              </p14:cNvPr>
              <p14:cNvContentPartPr/>
              <p14:nvPr/>
            </p14:nvContentPartPr>
            <p14:xfrm>
              <a:off x="11116898" y="1726822"/>
              <a:ext cx="410400" cy="16092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84EAFCD9-E141-601C-DAA8-2448C5B47D1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1107898" y="1718182"/>
                <a:ext cx="4280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AB7D9524-F3B9-2590-77E1-EAB59A5457BF}"/>
                  </a:ext>
                </a:extLst>
              </p14:cNvPr>
              <p14:cNvContentPartPr/>
              <p14:nvPr/>
            </p14:nvContentPartPr>
            <p14:xfrm>
              <a:off x="8450018" y="2236942"/>
              <a:ext cx="464760" cy="18036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AB7D9524-F3B9-2590-77E1-EAB59A5457BF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8441378" y="2228302"/>
                <a:ext cx="48240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AD6DACD8-1A5A-C810-0A78-1A9876448879}"/>
              </a:ext>
            </a:extLst>
          </p:cNvPr>
          <p:cNvGrpSpPr/>
          <p:nvPr/>
        </p:nvGrpSpPr>
        <p:grpSpPr>
          <a:xfrm>
            <a:off x="9182978" y="2127502"/>
            <a:ext cx="1969920" cy="971640"/>
            <a:chOff x="9182978" y="2127502"/>
            <a:chExt cx="1969920" cy="97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5F547CA-88AF-7AF4-BC5C-75CF3CEC39AD}"/>
                    </a:ext>
                  </a:extLst>
                </p14:cNvPr>
                <p14:cNvContentPartPr/>
                <p14:nvPr/>
              </p14:nvContentPartPr>
              <p14:xfrm>
                <a:off x="9182978" y="2177542"/>
                <a:ext cx="299880" cy="1987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5F547CA-88AF-7AF4-BC5C-75CF3CEC39A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173978" y="2168902"/>
                  <a:ext cx="317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28B202E-9244-7795-BBC3-774785A166BE}"/>
                    </a:ext>
                  </a:extLst>
                </p14:cNvPr>
                <p14:cNvContentPartPr/>
                <p14:nvPr/>
              </p14:nvContentPartPr>
              <p14:xfrm>
                <a:off x="9534698" y="2265022"/>
                <a:ext cx="86400" cy="874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28B202E-9244-7795-BBC3-774785A166B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525698" y="2256382"/>
                  <a:ext cx="104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D65AB0B-375E-9BD0-76DC-385BA3096837}"/>
                    </a:ext>
                  </a:extLst>
                </p14:cNvPr>
                <p14:cNvContentPartPr/>
                <p14:nvPr/>
              </p14:nvContentPartPr>
              <p14:xfrm>
                <a:off x="9630098" y="2263582"/>
                <a:ext cx="104760" cy="2635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D65AB0B-375E-9BD0-76DC-385BA309683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621458" y="2254582"/>
                  <a:ext cx="122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0D88E9A-1B78-04D5-6574-5C822CB7BBF4}"/>
                    </a:ext>
                  </a:extLst>
                </p14:cNvPr>
                <p14:cNvContentPartPr/>
                <p14:nvPr/>
              </p14:nvContentPartPr>
              <p14:xfrm>
                <a:off x="9797858" y="2275102"/>
                <a:ext cx="442440" cy="2278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0D88E9A-1B78-04D5-6574-5C822CB7BBF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788858" y="2266102"/>
                  <a:ext cx="460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324333C-3752-E8A0-4C20-60BB142F8319}"/>
                    </a:ext>
                  </a:extLst>
                </p14:cNvPr>
                <p14:cNvContentPartPr/>
                <p14:nvPr/>
              </p14:nvContentPartPr>
              <p14:xfrm>
                <a:off x="10287098" y="2236582"/>
                <a:ext cx="129240" cy="2703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324333C-3752-E8A0-4C20-60BB142F831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278458" y="2227942"/>
                  <a:ext cx="146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163FF3E-993F-4F16-91F2-D6D78B096B94}"/>
                    </a:ext>
                  </a:extLst>
                </p14:cNvPr>
                <p14:cNvContentPartPr/>
                <p14:nvPr/>
              </p14:nvContentPartPr>
              <p14:xfrm>
                <a:off x="10509938" y="2280502"/>
                <a:ext cx="209160" cy="45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163FF3E-993F-4F16-91F2-D6D78B096B9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501298" y="2271862"/>
                  <a:ext cx="226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26DB640-C74C-AB11-88FC-7CC199B7CBF1}"/>
                    </a:ext>
                  </a:extLst>
                </p14:cNvPr>
                <p14:cNvContentPartPr/>
                <p14:nvPr/>
              </p14:nvContentPartPr>
              <p14:xfrm>
                <a:off x="10770218" y="2127502"/>
                <a:ext cx="218880" cy="2127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26DB640-C74C-AB11-88FC-7CC199B7CBF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761578" y="2118502"/>
                  <a:ext cx="236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474C390-94EA-258E-4740-FA4BC6FB3603}"/>
                    </a:ext>
                  </a:extLst>
                </p14:cNvPr>
                <p14:cNvContentPartPr/>
                <p14:nvPr/>
              </p14:nvContentPartPr>
              <p14:xfrm>
                <a:off x="9343898" y="2609182"/>
                <a:ext cx="233640" cy="2912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474C390-94EA-258E-4740-FA4BC6FB360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335258" y="2600542"/>
                  <a:ext cx="2512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7A00954E-9FB8-A97F-AEE7-C4E187DB8647}"/>
                    </a:ext>
                  </a:extLst>
                </p14:cNvPr>
                <p14:cNvContentPartPr/>
                <p14:nvPr/>
              </p14:nvContentPartPr>
              <p14:xfrm>
                <a:off x="9609218" y="2609542"/>
                <a:ext cx="487440" cy="2394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7A00954E-9FB8-A97F-AEE7-C4E187DB864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600218" y="2600542"/>
                  <a:ext cx="505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D159E4C1-B5B9-FF51-16B4-16D0FB64995E}"/>
                    </a:ext>
                  </a:extLst>
                </p14:cNvPr>
                <p14:cNvContentPartPr/>
                <p14:nvPr/>
              </p14:nvContentPartPr>
              <p14:xfrm>
                <a:off x="9618218" y="2605582"/>
                <a:ext cx="101880" cy="216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D159E4C1-B5B9-FF51-16B4-16D0FB64995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609578" y="2596942"/>
                  <a:ext cx="119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5B25869-2E7D-BF8B-3B91-7DDED484F7F3}"/>
                    </a:ext>
                  </a:extLst>
                </p14:cNvPr>
                <p14:cNvContentPartPr/>
                <p14:nvPr/>
              </p14:nvContentPartPr>
              <p14:xfrm>
                <a:off x="10152818" y="2694862"/>
                <a:ext cx="336960" cy="1411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5B25869-2E7D-BF8B-3B91-7DDED484F7F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143818" y="2686222"/>
                  <a:ext cx="354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657A7C1-4ABD-5F9C-883B-2389A2D13060}"/>
                    </a:ext>
                  </a:extLst>
                </p14:cNvPr>
                <p14:cNvContentPartPr/>
                <p14:nvPr/>
              </p14:nvContentPartPr>
              <p14:xfrm>
                <a:off x="10475378" y="2572102"/>
                <a:ext cx="479160" cy="2361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657A7C1-4ABD-5F9C-883B-2389A2D1306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66378" y="2563462"/>
                  <a:ext cx="496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23ED979A-B4A9-F5FE-F554-D0EDC0211FDC}"/>
                    </a:ext>
                  </a:extLst>
                </p14:cNvPr>
                <p14:cNvContentPartPr/>
                <p14:nvPr/>
              </p14:nvContentPartPr>
              <p14:xfrm>
                <a:off x="9234098" y="2937502"/>
                <a:ext cx="1918800" cy="1616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23ED979A-B4A9-F5FE-F554-D0EDC0211FD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225098" y="2928862"/>
                  <a:ext cx="193644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A38915B3-FDF9-B5D9-CD3E-EA51FEEF59B3}"/>
              </a:ext>
            </a:extLst>
          </p:cNvPr>
          <p:cNvGrpSpPr/>
          <p:nvPr/>
        </p:nvGrpSpPr>
        <p:grpSpPr>
          <a:xfrm>
            <a:off x="4243058" y="2863702"/>
            <a:ext cx="3407760" cy="3522960"/>
            <a:chOff x="4243058" y="2863702"/>
            <a:chExt cx="3407760" cy="352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8C779EF-C162-6280-D4B8-8E4A2425EE0F}"/>
                    </a:ext>
                  </a:extLst>
                </p14:cNvPr>
                <p14:cNvContentPartPr/>
                <p14:nvPr/>
              </p14:nvContentPartPr>
              <p14:xfrm>
                <a:off x="4855778" y="3667582"/>
                <a:ext cx="33120" cy="2289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8C779EF-C162-6280-D4B8-8E4A2425EE0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847138" y="3658582"/>
                  <a:ext cx="50760" cy="23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FCC4585-FE4E-C269-EDAB-BEF71A2B5932}"/>
                    </a:ext>
                  </a:extLst>
                </p14:cNvPr>
                <p14:cNvContentPartPr/>
                <p14:nvPr/>
              </p14:nvContentPartPr>
              <p14:xfrm>
                <a:off x="4700978" y="3429982"/>
                <a:ext cx="274680" cy="308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FCC4585-FE4E-C269-EDAB-BEF71A2B593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692338" y="3420982"/>
                  <a:ext cx="292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D19535A-40DA-CD11-A705-970811DF77AC}"/>
                    </a:ext>
                  </a:extLst>
                </p14:cNvPr>
                <p14:cNvContentPartPr/>
                <p14:nvPr/>
              </p14:nvContentPartPr>
              <p14:xfrm>
                <a:off x="4418738" y="3323782"/>
                <a:ext cx="97920" cy="3301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D19535A-40DA-CD11-A705-970811DF77A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409738" y="3315142"/>
                  <a:ext cx="1155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AFF66A4-4DFB-3595-60FE-0F27161EFACE}"/>
                    </a:ext>
                  </a:extLst>
                </p14:cNvPr>
                <p14:cNvContentPartPr/>
                <p14:nvPr/>
              </p14:nvContentPartPr>
              <p14:xfrm>
                <a:off x="4743818" y="5778262"/>
                <a:ext cx="2804400" cy="171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AFF66A4-4DFB-3595-60FE-0F27161EFAC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735178" y="5769622"/>
                  <a:ext cx="2822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D948A25-9AD8-F34F-BAFF-9F76881764A0}"/>
                    </a:ext>
                  </a:extLst>
                </p14:cNvPr>
                <p14:cNvContentPartPr/>
                <p14:nvPr/>
              </p14:nvContentPartPr>
              <p14:xfrm>
                <a:off x="7479098" y="5707342"/>
                <a:ext cx="171720" cy="2116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D948A25-9AD8-F34F-BAFF-9F76881764A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470458" y="5698702"/>
                  <a:ext cx="189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951AC8F-0A2A-9397-C225-1C14AD752EBA}"/>
                    </a:ext>
                  </a:extLst>
                </p14:cNvPr>
                <p14:cNvContentPartPr/>
                <p14:nvPr/>
              </p14:nvContentPartPr>
              <p14:xfrm>
                <a:off x="7431218" y="6066262"/>
                <a:ext cx="120240" cy="109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951AC8F-0A2A-9397-C225-1C14AD752EB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422218" y="6057262"/>
                  <a:ext cx="137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8D54BF7-ABFA-2C08-A593-EC726D951488}"/>
                    </a:ext>
                  </a:extLst>
                </p14:cNvPr>
                <p14:cNvContentPartPr/>
                <p14:nvPr/>
              </p14:nvContentPartPr>
              <p14:xfrm>
                <a:off x="7560098" y="6055462"/>
                <a:ext cx="26640" cy="224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8D54BF7-ABFA-2C08-A593-EC726D95148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551458" y="6046462"/>
                  <a:ext cx="44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64C8B30-F6FD-4283-EB17-E141B3C6BD28}"/>
                    </a:ext>
                  </a:extLst>
                </p14:cNvPr>
                <p14:cNvContentPartPr/>
                <p14:nvPr/>
              </p14:nvContentPartPr>
              <p14:xfrm>
                <a:off x="5280218" y="3797542"/>
                <a:ext cx="1461240" cy="15397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64C8B30-F6FD-4283-EB17-E141B3C6BD2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271578" y="3788542"/>
                  <a:ext cx="1478880" cy="15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7C629B1-C3B5-2240-53E6-3CC18926A6D7}"/>
                    </a:ext>
                  </a:extLst>
                </p14:cNvPr>
                <p14:cNvContentPartPr/>
                <p14:nvPr/>
              </p14:nvContentPartPr>
              <p14:xfrm>
                <a:off x="5154938" y="3726262"/>
                <a:ext cx="1874520" cy="16128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7C629B1-C3B5-2240-53E6-3CC18926A6D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145938" y="3717622"/>
                  <a:ext cx="1892160" cy="16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4325053-23C8-07E7-CEF1-85EDDCB5F3BD}"/>
                    </a:ext>
                  </a:extLst>
                </p14:cNvPr>
                <p14:cNvContentPartPr/>
                <p14:nvPr/>
              </p14:nvContentPartPr>
              <p14:xfrm>
                <a:off x="7248698" y="3475342"/>
                <a:ext cx="89280" cy="177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4325053-23C8-07E7-CEF1-85EDDCB5F3B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240058" y="3466342"/>
                  <a:ext cx="106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153708E-5483-67F8-B51E-B05E41D4CFB2}"/>
                    </a:ext>
                  </a:extLst>
                </p14:cNvPr>
                <p14:cNvContentPartPr/>
                <p14:nvPr/>
              </p14:nvContentPartPr>
              <p14:xfrm>
                <a:off x="7263818" y="3436822"/>
                <a:ext cx="219600" cy="2289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153708E-5483-67F8-B51E-B05E41D4CFB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255178" y="3428182"/>
                  <a:ext cx="237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2E6FE69-32FE-34D8-12DF-4F60F4A65E67}"/>
                    </a:ext>
                  </a:extLst>
                </p14:cNvPr>
                <p14:cNvContentPartPr/>
                <p14:nvPr/>
              </p14:nvContentPartPr>
              <p14:xfrm>
                <a:off x="6940538" y="5272822"/>
                <a:ext cx="99720" cy="124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2E6FE69-32FE-34D8-12DF-4F60F4A65E6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931538" y="5264182"/>
                  <a:ext cx="117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A607CB3-D550-175E-63A7-A6F30CE1ED7B}"/>
                    </a:ext>
                  </a:extLst>
                </p14:cNvPr>
                <p14:cNvContentPartPr/>
                <p14:nvPr/>
              </p14:nvContentPartPr>
              <p14:xfrm>
                <a:off x="7004978" y="5254102"/>
                <a:ext cx="109800" cy="1360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A607CB3-D550-175E-63A7-A6F30CE1ED7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995978" y="5245102"/>
                  <a:ext cx="127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645FFDC-1022-22B2-A73A-27CA14B5707E}"/>
                    </a:ext>
                  </a:extLst>
                </p14:cNvPr>
                <p14:cNvContentPartPr/>
                <p14:nvPr/>
              </p14:nvContentPartPr>
              <p14:xfrm>
                <a:off x="7263818" y="5230342"/>
                <a:ext cx="26640" cy="1670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645FFDC-1022-22B2-A73A-27CA14B5707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255178" y="5221702"/>
                  <a:ext cx="44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E80DCA7-61C3-E426-6278-1BF85AB3D0E3}"/>
                    </a:ext>
                  </a:extLst>
                </p14:cNvPr>
                <p14:cNvContentPartPr/>
                <p14:nvPr/>
              </p14:nvContentPartPr>
              <p14:xfrm>
                <a:off x="7201898" y="5231062"/>
                <a:ext cx="183960" cy="2228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E80DCA7-61C3-E426-6278-1BF85AB3D0E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193258" y="5222062"/>
                  <a:ext cx="201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C273E89-26D8-7552-43F3-826B17FE7A07}"/>
                    </a:ext>
                  </a:extLst>
                </p14:cNvPr>
                <p14:cNvContentPartPr/>
                <p14:nvPr/>
              </p14:nvContentPartPr>
              <p14:xfrm>
                <a:off x="5964218" y="3470302"/>
                <a:ext cx="54360" cy="24696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C273E89-26D8-7552-43F3-826B17FE7A0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955578" y="3461662"/>
                  <a:ext cx="72000" cy="24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067BC4D-F468-FEA2-CBAE-C51879FBD20D}"/>
                    </a:ext>
                  </a:extLst>
                </p14:cNvPr>
                <p14:cNvContentPartPr/>
                <p14:nvPr/>
              </p14:nvContentPartPr>
              <p14:xfrm>
                <a:off x="5437178" y="2964862"/>
                <a:ext cx="102960" cy="1724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067BC4D-F468-FEA2-CBAE-C51879FBD20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428538" y="2956222"/>
                  <a:ext cx="120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BFBEEC0-0C6B-A4BF-C25D-8D747F8059D4}"/>
                    </a:ext>
                  </a:extLst>
                </p14:cNvPr>
                <p14:cNvContentPartPr/>
                <p14:nvPr/>
              </p14:nvContentPartPr>
              <p14:xfrm>
                <a:off x="5463818" y="2956582"/>
                <a:ext cx="93240" cy="1933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BFBEEC0-0C6B-A4BF-C25D-8D747F8059D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454818" y="2947582"/>
                  <a:ext cx="110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FBAC661-6184-0132-97A8-83C6683DF2CF}"/>
                    </a:ext>
                  </a:extLst>
                </p14:cNvPr>
                <p14:cNvContentPartPr/>
                <p14:nvPr/>
              </p14:nvContentPartPr>
              <p14:xfrm>
                <a:off x="5625458" y="2929222"/>
                <a:ext cx="103320" cy="2016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FBAC661-6184-0132-97A8-83C6683DF2C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616458" y="2920222"/>
                  <a:ext cx="120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0EFD4A8-7606-7884-AC57-BB4293BB350A}"/>
                    </a:ext>
                  </a:extLst>
                </p14:cNvPr>
                <p14:cNvContentPartPr/>
                <p14:nvPr/>
              </p14:nvContentPartPr>
              <p14:xfrm>
                <a:off x="5817698" y="2935702"/>
                <a:ext cx="196560" cy="123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0EFD4A8-7606-7884-AC57-BB4293BB350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808698" y="2927062"/>
                  <a:ext cx="214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72893AF-3647-8B3B-CDE3-541C838118E9}"/>
                    </a:ext>
                  </a:extLst>
                </p14:cNvPr>
                <p14:cNvContentPartPr/>
                <p14:nvPr/>
              </p14:nvContentPartPr>
              <p14:xfrm>
                <a:off x="5903738" y="2926342"/>
                <a:ext cx="163080" cy="162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72893AF-3647-8B3B-CDE3-541C838118E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895098" y="2917342"/>
                  <a:ext cx="180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1282FD9-E88A-5482-05C4-2E1EF0A0DCEE}"/>
                    </a:ext>
                  </a:extLst>
                </p14:cNvPr>
                <p14:cNvContentPartPr/>
                <p14:nvPr/>
              </p14:nvContentPartPr>
              <p14:xfrm>
                <a:off x="5831738" y="2944702"/>
                <a:ext cx="86760" cy="131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1282FD9-E88A-5482-05C4-2E1EF0A0DCE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822738" y="2935702"/>
                  <a:ext cx="104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2DED56E-9C8D-2795-6858-2641A70B5CE8}"/>
                    </a:ext>
                  </a:extLst>
                </p14:cNvPr>
                <p14:cNvContentPartPr/>
                <p14:nvPr/>
              </p14:nvContentPartPr>
              <p14:xfrm>
                <a:off x="5864498" y="2947222"/>
                <a:ext cx="110880" cy="1551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2DED56E-9C8D-2795-6858-2641A70B5CE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855858" y="2938582"/>
                  <a:ext cx="128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71BEFB4-0A93-4E66-F0F3-AE8884F2DEC0}"/>
                    </a:ext>
                  </a:extLst>
                </p14:cNvPr>
                <p14:cNvContentPartPr/>
                <p14:nvPr/>
              </p14:nvContentPartPr>
              <p14:xfrm>
                <a:off x="6241778" y="3006622"/>
                <a:ext cx="53640" cy="7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71BEFB4-0A93-4E66-F0F3-AE8884F2DEC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232778" y="2997622"/>
                  <a:ext cx="7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E184B4A-DD29-E6AF-D732-1E60073DF862}"/>
                    </a:ext>
                  </a:extLst>
                </p14:cNvPr>
                <p14:cNvContentPartPr/>
                <p14:nvPr/>
              </p14:nvContentPartPr>
              <p14:xfrm>
                <a:off x="6361298" y="2863702"/>
                <a:ext cx="409320" cy="396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E184B4A-DD29-E6AF-D732-1E60073DF86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352298" y="2854702"/>
                  <a:ext cx="4269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08EEB25-9391-3B30-44DE-D67D3ECC4D82}"/>
                    </a:ext>
                  </a:extLst>
                </p14:cNvPr>
                <p14:cNvContentPartPr/>
                <p14:nvPr/>
              </p14:nvContentPartPr>
              <p14:xfrm>
                <a:off x="5746058" y="3218302"/>
                <a:ext cx="70920" cy="1987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08EEB25-9391-3B30-44DE-D67D3ECC4D8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737058" y="3209302"/>
                  <a:ext cx="88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5DF895D-ADA5-B4FA-7F4B-257CAF0D01E0}"/>
                    </a:ext>
                  </a:extLst>
                </p14:cNvPr>
                <p14:cNvContentPartPr/>
                <p14:nvPr/>
              </p14:nvContentPartPr>
              <p14:xfrm>
                <a:off x="5769098" y="3269062"/>
                <a:ext cx="102600" cy="633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5DF895D-ADA5-B4FA-7F4B-257CAF0D01E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60458" y="3260422"/>
                  <a:ext cx="120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BBC107E-B43E-9397-682D-9FB690806031}"/>
                    </a:ext>
                  </a:extLst>
                </p14:cNvPr>
                <p14:cNvContentPartPr/>
                <p14:nvPr/>
              </p14:nvContentPartPr>
              <p14:xfrm>
                <a:off x="5846138" y="3199942"/>
                <a:ext cx="114480" cy="192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BBC107E-B43E-9397-682D-9FB69080603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837138" y="3191302"/>
                  <a:ext cx="132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5B90A0F-AFCC-A53A-96EF-0FA80A35D4BF}"/>
                    </a:ext>
                  </a:extLst>
                </p14:cNvPr>
                <p14:cNvContentPartPr/>
                <p14:nvPr/>
              </p14:nvContentPartPr>
              <p14:xfrm>
                <a:off x="5981858" y="3290302"/>
                <a:ext cx="51840" cy="1454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5B90A0F-AFCC-A53A-96EF-0FA80A35D4B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973218" y="3281662"/>
                  <a:ext cx="69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F8C66FF-BBD6-5CCD-7C75-2E724DE99E85}"/>
                    </a:ext>
                  </a:extLst>
                </p14:cNvPr>
                <p14:cNvContentPartPr/>
                <p14:nvPr/>
              </p14:nvContentPartPr>
              <p14:xfrm>
                <a:off x="6046298" y="3351862"/>
                <a:ext cx="217800" cy="810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F8C66FF-BBD6-5CCD-7C75-2E724DE99E8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037658" y="3342862"/>
                  <a:ext cx="235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471CE0D-DC31-23B9-8A82-CA75C3CDF7A8}"/>
                    </a:ext>
                  </a:extLst>
                </p14:cNvPr>
                <p14:cNvContentPartPr/>
                <p14:nvPr/>
              </p14:nvContentPartPr>
              <p14:xfrm>
                <a:off x="6277778" y="3352222"/>
                <a:ext cx="75960" cy="2221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471CE0D-DC31-23B9-8A82-CA75C3CDF7A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268778" y="3343582"/>
                  <a:ext cx="93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F240913-826C-55AD-D57F-00FF803A28FB}"/>
                    </a:ext>
                  </a:extLst>
                </p14:cNvPr>
                <p14:cNvContentPartPr/>
                <p14:nvPr/>
              </p14:nvContentPartPr>
              <p14:xfrm>
                <a:off x="5582978" y="3570022"/>
                <a:ext cx="1241640" cy="1493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F240913-826C-55AD-D57F-00FF803A28F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573978" y="3561022"/>
                  <a:ext cx="1259280" cy="15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94F73F9-5034-06E7-5D22-9B813D82EBE8}"/>
                    </a:ext>
                  </a:extLst>
                </p14:cNvPr>
                <p14:cNvContentPartPr/>
                <p14:nvPr/>
              </p14:nvContentPartPr>
              <p14:xfrm>
                <a:off x="6967898" y="4836142"/>
                <a:ext cx="111960" cy="2206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94F73F9-5034-06E7-5D22-9B813D82EBE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958898" y="4827502"/>
                  <a:ext cx="129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D548CA7-F01F-B136-0FA7-55E2A898E84A}"/>
                    </a:ext>
                  </a:extLst>
                </p14:cNvPr>
                <p14:cNvContentPartPr/>
                <p14:nvPr/>
              </p14:nvContentPartPr>
              <p14:xfrm>
                <a:off x="7026218" y="4869622"/>
                <a:ext cx="101520" cy="176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D548CA7-F01F-B136-0FA7-55E2A898E84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017218" y="4860982"/>
                  <a:ext cx="119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920879C-F824-1168-22D7-3BF904681A4B}"/>
                    </a:ext>
                  </a:extLst>
                </p14:cNvPr>
                <p14:cNvContentPartPr/>
                <p14:nvPr/>
              </p14:nvContentPartPr>
              <p14:xfrm>
                <a:off x="7168418" y="4835062"/>
                <a:ext cx="152280" cy="226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920879C-F824-1168-22D7-3BF904681A4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159778" y="4826422"/>
                  <a:ext cx="169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12560EF-99E3-407E-26F9-504C0C759438}"/>
                    </a:ext>
                  </a:extLst>
                </p14:cNvPr>
                <p14:cNvContentPartPr/>
                <p14:nvPr/>
              </p14:nvContentPartPr>
              <p14:xfrm>
                <a:off x="7385858" y="4650382"/>
                <a:ext cx="26280" cy="201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12560EF-99E3-407E-26F9-504C0C75943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376858" y="4641742"/>
                  <a:ext cx="43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7AB8E34-5970-C895-3658-7A1C9BBEDD9A}"/>
                    </a:ext>
                  </a:extLst>
                </p14:cNvPr>
                <p14:cNvContentPartPr/>
                <p14:nvPr/>
              </p14:nvContentPartPr>
              <p14:xfrm>
                <a:off x="6525458" y="3810502"/>
                <a:ext cx="86040" cy="118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7AB8E34-5970-C895-3658-7A1C9BBEDD9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516818" y="3801502"/>
                  <a:ext cx="103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631F1C1-9350-88E2-200C-3143DE898EB0}"/>
                    </a:ext>
                  </a:extLst>
                </p14:cNvPr>
                <p14:cNvContentPartPr/>
                <p14:nvPr/>
              </p14:nvContentPartPr>
              <p14:xfrm>
                <a:off x="6421058" y="3644902"/>
                <a:ext cx="137160" cy="2314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631F1C1-9350-88E2-200C-3143DE898EB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412418" y="3636262"/>
                  <a:ext cx="154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FF8353A-3DFE-56F2-CA7D-230644BA2E92}"/>
                    </a:ext>
                  </a:extLst>
                </p14:cNvPr>
                <p14:cNvContentPartPr/>
                <p14:nvPr/>
              </p14:nvContentPartPr>
              <p14:xfrm>
                <a:off x="5287058" y="3441502"/>
                <a:ext cx="1204560" cy="12448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FF8353A-3DFE-56F2-CA7D-230644BA2E9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278418" y="3432862"/>
                  <a:ext cx="1222200" cy="12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8A92864-C1E2-E0EA-C854-DC86D06C9442}"/>
                    </a:ext>
                  </a:extLst>
                </p14:cNvPr>
                <p14:cNvContentPartPr/>
                <p14:nvPr/>
              </p14:nvContentPartPr>
              <p14:xfrm>
                <a:off x="6666578" y="3279862"/>
                <a:ext cx="47880" cy="1620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8A92864-C1E2-E0EA-C854-DC86D06C944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657938" y="3270862"/>
                  <a:ext cx="65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1ABD794-97C2-309D-B615-194239DDE34C}"/>
                    </a:ext>
                  </a:extLst>
                </p14:cNvPr>
                <p14:cNvContentPartPr/>
                <p14:nvPr/>
              </p14:nvContentPartPr>
              <p14:xfrm>
                <a:off x="6674858" y="3354742"/>
                <a:ext cx="51840" cy="421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1ABD794-97C2-309D-B615-194239DDE34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665858" y="3346102"/>
                  <a:ext cx="69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5AF4E09-226F-10AC-74EE-29C03BD1BD8E}"/>
                    </a:ext>
                  </a:extLst>
                </p14:cNvPr>
                <p14:cNvContentPartPr/>
                <p14:nvPr/>
              </p14:nvContentPartPr>
              <p14:xfrm>
                <a:off x="6795818" y="3175822"/>
                <a:ext cx="131760" cy="2311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5AF4E09-226F-10AC-74EE-29C03BD1BD8E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787178" y="3166822"/>
                  <a:ext cx="149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25FF993-6444-5384-95F4-74DB68099FF2}"/>
                    </a:ext>
                  </a:extLst>
                </p14:cNvPr>
                <p14:cNvContentPartPr/>
                <p14:nvPr/>
              </p14:nvContentPartPr>
              <p14:xfrm>
                <a:off x="5944418" y="3910942"/>
                <a:ext cx="76680" cy="1011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25FF993-6444-5384-95F4-74DB68099FF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935778" y="3901942"/>
                  <a:ext cx="94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A09966A-EA6D-204C-C27C-380761E9BA8E}"/>
                    </a:ext>
                  </a:extLst>
                </p14:cNvPr>
                <p14:cNvContentPartPr/>
                <p14:nvPr/>
              </p14:nvContentPartPr>
              <p14:xfrm>
                <a:off x="5360498" y="4658302"/>
                <a:ext cx="630000" cy="511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A09966A-EA6D-204C-C27C-380761E9BA8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351498" y="4649302"/>
                  <a:ext cx="647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931334E-C719-0AE6-EBB3-450C7F4F6D17}"/>
                    </a:ext>
                  </a:extLst>
                </p14:cNvPr>
                <p14:cNvContentPartPr/>
                <p14:nvPr/>
              </p14:nvContentPartPr>
              <p14:xfrm>
                <a:off x="4766858" y="4666582"/>
                <a:ext cx="438120" cy="856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931334E-C719-0AE6-EBB3-450C7F4F6D17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758218" y="4657582"/>
                  <a:ext cx="455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777FADB-8427-740F-B4B9-2B6A54AAA5B5}"/>
                    </a:ext>
                  </a:extLst>
                </p14:cNvPr>
                <p14:cNvContentPartPr/>
                <p14:nvPr/>
              </p14:nvContentPartPr>
              <p14:xfrm>
                <a:off x="4774778" y="3947302"/>
                <a:ext cx="1191240" cy="60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777FADB-8427-740F-B4B9-2B6A54AAA5B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765778" y="3938302"/>
                  <a:ext cx="1208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E29E85A-B80C-34B4-1652-A44F8AB91640}"/>
                    </a:ext>
                  </a:extLst>
                </p14:cNvPr>
                <p14:cNvContentPartPr/>
                <p14:nvPr/>
              </p14:nvContentPartPr>
              <p14:xfrm>
                <a:off x="4243058" y="4216582"/>
                <a:ext cx="145080" cy="2484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E29E85A-B80C-34B4-1652-A44F8AB9164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234058" y="4207582"/>
                  <a:ext cx="162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DE388F3-D4E5-9EBE-8F6C-3ACC219E5DFD}"/>
                    </a:ext>
                  </a:extLst>
                </p14:cNvPr>
                <p14:cNvContentPartPr/>
                <p14:nvPr/>
              </p14:nvContentPartPr>
              <p14:xfrm>
                <a:off x="4297418" y="4260502"/>
                <a:ext cx="149040" cy="2091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DE388F3-D4E5-9EBE-8F6C-3ACC219E5DF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288778" y="4251502"/>
                  <a:ext cx="166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97640D8-563E-1CB8-27D8-578FBB5C720D}"/>
                    </a:ext>
                  </a:extLst>
                </p14:cNvPr>
                <p14:cNvContentPartPr/>
                <p14:nvPr/>
              </p14:nvContentPartPr>
              <p14:xfrm>
                <a:off x="4496498" y="4287142"/>
                <a:ext cx="155880" cy="2980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97640D8-563E-1CB8-27D8-578FBB5C720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487858" y="4278502"/>
                  <a:ext cx="173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0DC11B0-9F49-2AA7-44E8-872A67A70CE9}"/>
                    </a:ext>
                  </a:extLst>
                </p14:cNvPr>
                <p14:cNvContentPartPr/>
                <p14:nvPr/>
              </p14:nvContentPartPr>
              <p14:xfrm>
                <a:off x="5997338" y="4376062"/>
                <a:ext cx="261720" cy="2764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0DC11B0-9F49-2AA7-44E8-872A67A70CE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988698" y="4367062"/>
                  <a:ext cx="2793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F321B00-39AB-272C-CEB8-F0DCF8AA8D9F}"/>
                    </a:ext>
                  </a:extLst>
                </p14:cNvPr>
                <p14:cNvContentPartPr/>
                <p14:nvPr/>
              </p14:nvContentPartPr>
              <p14:xfrm>
                <a:off x="5986898" y="3991222"/>
                <a:ext cx="318240" cy="4089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F321B00-39AB-272C-CEB8-F0DCF8AA8D9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978258" y="3982582"/>
                  <a:ext cx="3358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F2B09DB-26F9-F8D7-858E-D483137679EE}"/>
                    </a:ext>
                  </a:extLst>
                </p14:cNvPr>
                <p14:cNvContentPartPr/>
                <p14:nvPr/>
              </p14:nvContentPartPr>
              <p14:xfrm>
                <a:off x="5960978" y="3953422"/>
                <a:ext cx="209160" cy="2152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F2B09DB-26F9-F8D7-858E-D483137679E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952338" y="3944782"/>
                  <a:ext cx="226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77BD634-51A5-7E39-4973-D16D89297913}"/>
                    </a:ext>
                  </a:extLst>
                </p14:cNvPr>
                <p14:cNvContentPartPr/>
                <p14:nvPr/>
              </p14:nvContentPartPr>
              <p14:xfrm>
                <a:off x="5780978" y="6111622"/>
                <a:ext cx="87840" cy="1350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77BD634-51A5-7E39-4973-D16D8929791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771978" y="6102982"/>
                  <a:ext cx="105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CBB3E4D-E6FB-9F73-6BAE-9A267DEDB548}"/>
                    </a:ext>
                  </a:extLst>
                </p14:cNvPr>
                <p14:cNvContentPartPr/>
                <p14:nvPr/>
              </p14:nvContentPartPr>
              <p14:xfrm>
                <a:off x="5839298" y="6095062"/>
                <a:ext cx="78480" cy="1418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CBB3E4D-E6FB-9F73-6BAE-9A267DEDB54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830658" y="6086422"/>
                  <a:ext cx="96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56F19FA-3E25-04D2-FBAC-3D569C9C29DA}"/>
                    </a:ext>
                  </a:extLst>
                </p14:cNvPr>
                <p14:cNvContentPartPr/>
                <p14:nvPr/>
              </p14:nvContentPartPr>
              <p14:xfrm>
                <a:off x="5808698" y="6203062"/>
                <a:ext cx="105120" cy="86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56F19FA-3E25-04D2-FBAC-3D569C9C29D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800058" y="6194062"/>
                  <a:ext cx="12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D8781FC-2228-0F2F-87AF-9A8B9B21AEC2}"/>
                    </a:ext>
                  </a:extLst>
                </p14:cNvPr>
                <p14:cNvContentPartPr/>
                <p14:nvPr/>
              </p14:nvContentPartPr>
              <p14:xfrm>
                <a:off x="5766938" y="6131782"/>
                <a:ext cx="76320" cy="155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D8781FC-2228-0F2F-87AF-9A8B9B21AEC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57938" y="6122782"/>
                  <a:ext cx="93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23C3A63-84A6-3C6B-8DA7-BD4060491D14}"/>
                    </a:ext>
                  </a:extLst>
                </p14:cNvPr>
                <p14:cNvContentPartPr/>
                <p14:nvPr/>
              </p14:nvContentPartPr>
              <p14:xfrm>
                <a:off x="5821298" y="6151222"/>
                <a:ext cx="114840" cy="1404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23C3A63-84A6-3C6B-8DA7-BD4060491D1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812298" y="6142582"/>
                  <a:ext cx="132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FEA203F-DBAB-04BC-13FE-ABE098025CA8}"/>
                    </a:ext>
                  </a:extLst>
                </p14:cNvPr>
                <p14:cNvContentPartPr/>
                <p14:nvPr/>
              </p14:nvContentPartPr>
              <p14:xfrm>
                <a:off x="5775938" y="6261742"/>
                <a:ext cx="127440" cy="19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FEA203F-DBAB-04BC-13FE-ABE098025CA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766938" y="6253102"/>
                  <a:ext cx="14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238E277-002D-3F6F-D443-D08C46421925}"/>
                    </a:ext>
                  </a:extLst>
                </p14:cNvPr>
                <p14:cNvContentPartPr/>
                <p14:nvPr/>
              </p14:nvContentPartPr>
              <p14:xfrm>
                <a:off x="5955578" y="6165622"/>
                <a:ext cx="91080" cy="612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238E277-002D-3F6F-D443-D08C4642192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946578" y="6156982"/>
                  <a:ext cx="108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F91845F-12B1-6F77-D3B1-0A7BBCDE4861}"/>
                    </a:ext>
                  </a:extLst>
                </p14:cNvPr>
                <p14:cNvContentPartPr/>
                <p14:nvPr/>
              </p14:nvContentPartPr>
              <p14:xfrm>
                <a:off x="6027218" y="6124582"/>
                <a:ext cx="36000" cy="2030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F91845F-12B1-6F77-D3B1-0A7BBCDE486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018218" y="6115582"/>
                  <a:ext cx="53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B7C4A3D-3D56-A75D-E565-27448715B002}"/>
                    </a:ext>
                  </a:extLst>
                </p14:cNvPr>
                <p14:cNvContentPartPr/>
                <p14:nvPr/>
              </p14:nvContentPartPr>
              <p14:xfrm>
                <a:off x="6103898" y="6218542"/>
                <a:ext cx="72720" cy="1180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B7C4A3D-3D56-A75D-E565-27448715B002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094898" y="6209542"/>
                  <a:ext cx="90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009BD15-84F3-45C4-3208-A64B15F2E4D9}"/>
                    </a:ext>
                  </a:extLst>
                </p14:cNvPr>
                <p14:cNvContentPartPr/>
                <p14:nvPr/>
              </p14:nvContentPartPr>
              <p14:xfrm>
                <a:off x="6134498" y="6223582"/>
                <a:ext cx="76680" cy="1036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009BD15-84F3-45C4-3208-A64B15F2E4D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125498" y="6214942"/>
                  <a:ext cx="94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048A8FD-F1E9-27D8-AD62-E210982CE0A2}"/>
                    </a:ext>
                  </a:extLst>
                </p14:cNvPr>
                <p14:cNvContentPartPr/>
                <p14:nvPr/>
              </p14:nvContentPartPr>
              <p14:xfrm>
                <a:off x="6228458" y="6217822"/>
                <a:ext cx="59400" cy="1072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048A8FD-F1E9-27D8-AD62-E210982CE0A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219458" y="6209182"/>
                  <a:ext cx="77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32FDCF0-1334-A4BD-34C6-9C5E807F6BAE}"/>
                    </a:ext>
                  </a:extLst>
                </p14:cNvPr>
                <p14:cNvContentPartPr/>
                <p14:nvPr/>
              </p14:nvContentPartPr>
              <p14:xfrm>
                <a:off x="6297938" y="6147262"/>
                <a:ext cx="34560" cy="207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32FDCF0-1334-A4BD-34C6-9C5E807F6BA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289298" y="6138262"/>
                  <a:ext cx="52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36DB18C-B977-18E5-72E3-1AD760826B7A}"/>
                    </a:ext>
                  </a:extLst>
                </p14:cNvPr>
                <p14:cNvContentPartPr/>
                <p14:nvPr/>
              </p14:nvContentPartPr>
              <p14:xfrm>
                <a:off x="6382538" y="6192262"/>
                <a:ext cx="53640" cy="914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36DB18C-B977-18E5-72E3-1AD760826B7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373538" y="6183622"/>
                  <a:ext cx="71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FAAB3CF2-35F8-B821-5764-BCE15007A9BC}"/>
                    </a:ext>
                  </a:extLst>
                </p14:cNvPr>
                <p14:cNvContentPartPr/>
                <p14:nvPr/>
              </p14:nvContentPartPr>
              <p14:xfrm>
                <a:off x="6406298" y="6196222"/>
                <a:ext cx="71640" cy="669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FAAB3CF2-35F8-B821-5764-BCE15007A9B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397658" y="6187582"/>
                  <a:ext cx="89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AF4AFC1-9727-FA64-3BAE-1258ACF0A53E}"/>
                    </a:ext>
                  </a:extLst>
                </p14:cNvPr>
                <p14:cNvContentPartPr/>
                <p14:nvPr/>
              </p14:nvContentPartPr>
              <p14:xfrm>
                <a:off x="6477578" y="6191542"/>
                <a:ext cx="108720" cy="1036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AF4AFC1-9727-FA64-3BAE-1258ACF0A53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68578" y="6182902"/>
                  <a:ext cx="126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78DC0D51-426D-6751-F55A-BBE75846816C}"/>
                    </a:ext>
                  </a:extLst>
                </p14:cNvPr>
                <p14:cNvContentPartPr/>
                <p14:nvPr/>
              </p14:nvContentPartPr>
              <p14:xfrm>
                <a:off x="6677738" y="6233302"/>
                <a:ext cx="44640" cy="241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78DC0D51-426D-6751-F55A-BBE75846816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69098" y="6224662"/>
                  <a:ext cx="62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8477565-F37E-5D05-5718-8916406F2E24}"/>
                    </a:ext>
                  </a:extLst>
                </p14:cNvPr>
                <p14:cNvContentPartPr/>
                <p14:nvPr/>
              </p14:nvContentPartPr>
              <p14:xfrm>
                <a:off x="6790058" y="6146182"/>
                <a:ext cx="34560" cy="1461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8477565-F37E-5D05-5718-8916406F2E2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81418" y="6137542"/>
                  <a:ext cx="52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36593D2-E57D-B2F6-F2FF-B5FB5F2F4B91}"/>
                    </a:ext>
                  </a:extLst>
                </p14:cNvPr>
                <p14:cNvContentPartPr/>
                <p14:nvPr/>
              </p14:nvContentPartPr>
              <p14:xfrm>
                <a:off x="6846938" y="6215662"/>
                <a:ext cx="52920" cy="651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36593D2-E57D-B2F6-F2FF-B5FB5F2F4B9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38298" y="6207022"/>
                  <a:ext cx="7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54A16AD-723B-64B3-CE5C-0A940779F136}"/>
                    </a:ext>
                  </a:extLst>
                </p14:cNvPr>
                <p14:cNvContentPartPr/>
                <p14:nvPr/>
              </p14:nvContentPartPr>
              <p14:xfrm>
                <a:off x="6917498" y="6219982"/>
                <a:ext cx="67320" cy="166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54A16AD-723B-64B3-CE5C-0A940779F13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908498" y="6210982"/>
                  <a:ext cx="84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193BEA3-2EC9-F8C9-CC9C-AC9BE32C562A}"/>
                    </a:ext>
                  </a:extLst>
                </p14:cNvPr>
                <p14:cNvContentPartPr/>
                <p14:nvPr/>
              </p14:nvContentPartPr>
              <p14:xfrm>
                <a:off x="7063658" y="6205582"/>
                <a:ext cx="79200" cy="50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193BEA3-2EC9-F8C9-CC9C-AC9BE32C562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055018" y="6196582"/>
                  <a:ext cx="96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414DCA3-D8A8-8B26-B3A3-1FE989B52AF5}"/>
                    </a:ext>
                  </a:extLst>
                </p14:cNvPr>
                <p14:cNvContentPartPr/>
                <p14:nvPr/>
              </p14:nvContentPartPr>
              <p14:xfrm>
                <a:off x="7063658" y="6242662"/>
                <a:ext cx="88200" cy="18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414DCA3-D8A8-8B26-B3A3-1FE989B52AF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055018" y="6234022"/>
                  <a:ext cx="105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BB5D9F9-8158-DC6B-CE18-716F4C90A8D6}"/>
                    </a:ext>
                  </a:extLst>
                </p14:cNvPr>
                <p14:cNvContentPartPr/>
                <p14:nvPr/>
              </p14:nvContentPartPr>
              <p14:xfrm>
                <a:off x="7200458" y="6148342"/>
                <a:ext cx="98640" cy="1249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BB5D9F9-8158-DC6B-CE18-716F4C90A8D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191818" y="6139342"/>
                  <a:ext cx="116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D81F0F5-C67F-6D16-3E29-46A04F648B0B}"/>
                    </a:ext>
                  </a:extLst>
                </p14:cNvPr>
                <p14:cNvContentPartPr/>
                <p14:nvPr/>
              </p14:nvContentPartPr>
              <p14:xfrm>
                <a:off x="5649578" y="3074662"/>
                <a:ext cx="908280" cy="6228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D81F0F5-C67F-6D16-3E29-46A04F648B0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640938" y="3065662"/>
                  <a:ext cx="925920" cy="64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766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3A278B-2C9D-6C07-8C50-EADEF5C9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0"/>
            <a:ext cx="5607114" cy="31344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27DB630-9BEC-A0D4-806D-EAE0CBD150F8}"/>
                  </a:ext>
                </a:extLst>
              </p14:cNvPr>
              <p14:cNvContentPartPr/>
              <p14:nvPr/>
            </p14:nvContentPartPr>
            <p14:xfrm>
              <a:off x="453338" y="3112822"/>
              <a:ext cx="7920" cy="21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27DB630-9BEC-A0D4-806D-EAE0CBD150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698" y="3104182"/>
                <a:ext cx="25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A0DB02B-31C6-5077-D2C6-43D54DF58EB1}"/>
                  </a:ext>
                </a:extLst>
              </p14:cNvPr>
              <p14:cNvContentPartPr/>
              <p14:nvPr/>
            </p14:nvContentPartPr>
            <p14:xfrm>
              <a:off x="2576978" y="618742"/>
              <a:ext cx="102240" cy="296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A0DB02B-31C6-5077-D2C6-43D54DF58E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7978" y="609742"/>
                <a:ext cx="1198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944E881-0C7A-F330-85B5-E938E27BE636}"/>
                  </a:ext>
                </a:extLst>
              </p14:cNvPr>
              <p14:cNvContentPartPr/>
              <p14:nvPr/>
            </p14:nvContentPartPr>
            <p14:xfrm>
              <a:off x="3518378" y="504982"/>
              <a:ext cx="486720" cy="363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944E881-0C7A-F330-85B5-E938E27BE6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9378" y="495982"/>
                <a:ext cx="504360" cy="38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44BD186-A4B9-32C2-07BF-0AC90FD3A349}"/>
              </a:ext>
            </a:extLst>
          </p:cNvPr>
          <p:cNvGrpSpPr/>
          <p:nvPr/>
        </p:nvGrpSpPr>
        <p:grpSpPr>
          <a:xfrm>
            <a:off x="5986898" y="55342"/>
            <a:ext cx="648720" cy="220680"/>
            <a:chOff x="5986898" y="55342"/>
            <a:chExt cx="64872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DF9473-FD5E-36BC-ACC5-D6288507A537}"/>
                    </a:ext>
                  </a:extLst>
                </p14:cNvPr>
                <p14:cNvContentPartPr/>
                <p14:nvPr/>
              </p14:nvContentPartPr>
              <p14:xfrm>
                <a:off x="5986898" y="98542"/>
                <a:ext cx="29160" cy="177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DF9473-FD5E-36BC-ACC5-D6288507A5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7898" y="89902"/>
                  <a:ext cx="46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ED36A87-0CB2-6923-98A8-0F8F73096E72}"/>
                    </a:ext>
                  </a:extLst>
                </p14:cNvPr>
                <p14:cNvContentPartPr/>
                <p14:nvPr/>
              </p14:nvContentPartPr>
              <p14:xfrm>
                <a:off x="5999138" y="80902"/>
                <a:ext cx="102960" cy="157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ED36A87-0CB2-6923-98A8-0F8F73096E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90498" y="71902"/>
                  <a:ext cx="120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57CEFAE-D21E-5100-DC71-ADA84229933A}"/>
                    </a:ext>
                  </a:extLst>
                </p14:cNvPr>
                <p14:cNvContentPartPr/>
                <p14:nvPr/>
              </p14:nvContentPartPr>
              <p14:xfrm>
                <a:off x="6147458" y="186022"/>
                <a:ext cx="112680" cy="59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57CEFAE-D21E-5100-DC71-ADA8422993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38458" y="177022"/>
                  <a:ext cx="130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D6CA868-5A92-43B7-3569-30BF12DA013E}"/>
                    </a:ext>
                  </a:extLst>
                </p14:cNvPr>
                <p14:cNvContentPartPr/>
                <p14:nvPr/>
              </p14:nvContentPartPr>
              <p14:xfrm>
                <a:off x="6274178" y="55342"/>
                <a:ext cx="172800" cy="199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D6CA868-5A92-43B7-3569-30BF12DA01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65178" y="46342"/>
                  <a:ext cx="190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8FA77F6-B3F9-B699-945D-B9B7A22D5127}"/>
                    </a:ext>
                  </a:extLst>
                </p14:cNvPr>
                <p14:cNvContentPartPr/>
                <p14:nvPr/>
              </p14:nvContentPartPr>
              <p14:xfrm>
                <a:off x="6264818" y="112942"/>
                <a:ext cx="52920" cy="18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8FA77F6-B3F9-B699-945D-B9B7A22D51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56178" y="104302"/>
                  <a:ext cx="70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DF2A84F-18FA-9F87-0E00-E6983901C876}"/>
                    </a:ext>
                  </a:extLst>
                </p14:cNvPr>
                <p14:cNvContentPartPr/>
                <p14:nvPr/>
              </p14:nvContentPartPr>
              <p14:xfrm>
                <a:off x="6432578" y="161182"/>
                <a:ext cx="203040" cy="61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DF2A84F-18FA-9F87-0E00-E6983901C8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3938" y="152542"/>
                  <a:ext cx="2206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71A0851-8230-F224-EBD9-3C4FB8FF7B28}"/>
              </a:ext>
            </a:extLst>
          </p:cNvPr>
          <p:cNvGrpSpPr/>
          <p:nvPr/>
        </p:nvGrpSpPr>
        <p:grpSpPr>
          <a:xfrm>
            <a:off x="6680978" y="124822"/>
            <a:ext cx="981360" cy="268200"/>
            <a:chOff x="6680978" y="124822"/>
            <a:chExt cx="98136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A4079E-A253-3BB1-A818-D4B9E3934AA7}"/>
                    </a:ext>
                  </a:extLst>
                </p14:cNvPr>
                <p14:cNvContentPartPr/>
                <p14:nvPr/>
              </p14:nvContentPartPr>
              <p14:xfrm>
                <a:off x="6680978" y="124822"/>
                <a:ext cx="186840" cy="132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A4079E-A253-3BB1-A818-D4B9E3934A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71978" y="116182"/>
                  <a:ext cx="20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8630ABB-7994-BE4D-6DF2-D8CA5B3AB234}"/>
                    </a:ext>
                  </a:extLst>
                </p14:cNvPr>
                <p14:cNvContentPartPr/>
                <p14:nvPr/>
              </p14:nvContentPartPr>
              <p14:xfrm>
                <a:off x="6891938" y="170182"/>
                <a:ext cx="99360" cy="92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8630ABB-7994-BE4D-6DF2-D8CA5B3AB2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83298" y="161182"/>
                  <a:ext cx="117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B942D51-00FA-32EC-5729-9055795A820C}"/>
                    </a:ext>
                  </a:extLst>
                </p14:cNvPr>
                <p14:cNvContentPartPr/>
                <p14:nvPr/>
              </p14:nvContentPartPr>
              <p14:xfrm>
                <a:off x="7025138" y="176662"/>
                <a:ext cx="83880" cy="93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B942D51-00FA-32EC-5729-9055795A82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16138" y="167662"/>
                  <a:ext cx="101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E60791-4AAA-AD42-14D8-375A3930D201}"/>
                    </a:ext>
                  </a:extLst>
                </p14:cNvPr>
                <p14:cNvContentPartPr/>
                <p14:nvPr/>
              </p14:nvContentPartPr>
              <p14:xfrm>
                <a:off x="7159778" y="207622"/>
                <a:ext cx="9720" cy="53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E60791-4AAA-AD42-14D8-375A3930D2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50778" y="198622"/>
                  <a:ext cx="27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7600A2E-B4B4-4775-44FC-DCBB6B8D417E}"/>
                    </a:ext>
                  </a:extLst>
                </p14:cNvPr>
                <p14:cNvContentPartPr/>
                <p14:nvPr/>
              </p14:nvContentPartPr>
              <p14:xfrm>
                <a:off x="7214498" y="200422"/>
                <a:ext cx="447840" cy="192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7600A2E-B4B4-4775-44FC-DCBB6B8D41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05498" y="191422"/>
                  <a:ext cx="4654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780E024-94E8-3145-2521-21282461DC49}"/>
              </a:ext>
            </a:extLst>
          </p:cNvPr>
          <p:cNvGrpSpPr/>
          <p:nvPr/>
        </p:nvGrpSpPr>
        <p:grpSpPr>
          <a:xfrm>
            <a:off x="8033858" y="75862"/>
            <a:ext cx="3184920" cy="348480"/>
            <a:chOff x="8033858" y="75862"/>
            <a:chExt cx="318492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82D9C4C-BD50-7304-8354-BF1194C97261}"/>
                    </a:ext>
                  </a:extLst>
                </p14:cNvPr>
                <p14:cNvContentPartPr/>
                <p14:nvPr/>
              </p14:nvContentPartPr>
              <p14:xfrm>
                <a:off x="8033858" y="75862"/>
                <a:ext cx="136440" cy="150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82D9C4C-BD50-7304-8354-BF1194C972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25218" y="67222"/>
                  <a:ext cx="154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3C3744-57EB-C8A0-1EAE-12074AEB95E7}"/>
                    </a:ext>
                  </a:extLst>
                </p14:cNvPr>
                <p14:cNvContentPartPr/>
                <p14:nvPr/>
              </p14:nvContentPartPr>
              <p14:xfrm>
                <a:off x="8088938" y="180982"/>
                <a:ext cx="240120" cy="51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3C3744-57EB-C8A0-1EAE-12074AEB95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80298" y="172342"/>
                  <a:ext cx="257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248CC24-1E14-4590-3577-BEE4CC44E3BF}"/>
                    </a:ext>
                  </a:extLst>
                </p14:cNvPr>
                <p14:cNvContentPartPr/>
                <p14:nvPr/>
              </p14:nvContentPartPr>
              <p14:xfrm>
                <a:off x="8340938" y="159382"/>
                <a:ext cx="102600" cy="93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248CC24-1E14-4590-3577-BEE4CC44E3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32298" y="150742"/>
                  <a:ext cx="120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038139C-3AF1-56BA-4DD7-DD3EBE6E6A17}"/>
                    </a:ext>
                  </a:extLst>
                </p14:cNvPr>
                <p14:cNvContentPartPr/>
                <p14:nvPr/>
              </p14:nvContentPartPr>
              <p14:xfrm>
                <a:off x="8504018" y="194662"/>
                <a:ext cx="225720" cy="49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038139C-3AF1-56BA-4DD7-DD3EBE6E6A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95378" y="185662"/>
                  <a:ext cx="243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F20CFA8-AE62-D590-9EBB-5B3502FAF2BC}"/>
                    </a:ext>
                  </a:extLst>
                </p14:cNvPr>
                <p14:cNvContentPartPr/>
                <p14:nvPr/>
              </p14:nvContentPartPr>
              <p14:xfrm>
                <a:off x="8888138" y="231742"/>
                <a:ext cx="55440" cy="7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F20CFA8-AE62-D590-9EBB-5B3502FAF2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79498" y="222742"/>
                  <a:ext cx="73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359E14D-7CF8-A603-9629-EC2CC66A63C1}"/>
                    </a:ext>
                  </a:extLst>
                </p14:cNvPr>
                <p14:cNvContentPartPr/>
                <p14:nvPr/>
              </p14:nvContentPartPr>
              <p14:xfrm>
                <a:off x="9015218" y="98542"/>
                <a:ext cx="187200" cy="171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359E14D-7CF8-A603-9629-EC2CC66A63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06218" y="89902"/>
                  <a:ext cx="204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A7D9E3-D15E-B77C-0D9B-8ACF9E9B37B1}"/>
                    </a:ext>
                  </a:extLst>
                </p14:cNvPr>
                <p14:cNvContentPartPr/>
                <p14:nvPr/>
              </p14:nvContentPartPr>
              <p14:xfrm>
                <a:off x="9033938" y="211582"/>
                <a:ext cx="161280" cy="26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A7D9E3-D15E-B77C-0D9B-8ACF9E9B37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24938" y="202942"/>
                  <a:ext cx="178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4305118-259A-1E3B-D56E-E67EB9A72F44}"/>
                    </a:ext>
                  </a:extLst>
                </p14:cNvPr>
                <p14:cNvContentPartPr/>
                <p14:nvPr/>
              </p14:nvContentPartPr>
              <p14:xfrm>
                <a:off x="9221858" y="192862"/>
                <a:ext cx="205560" cy="78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4305118-259A-1E3B-D56E-E67EB9A72F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12858" y="184222"/>
                  <a:ext cx="22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61BC77B-8064-9DF1-4729-D7E1B1C36F4C}"/>
                    </a:ext>
                  </a:extLst>
                </p14:cNvPr>
                <p14:cNvContentPartPr/>
                <p14:nvPr/>
              </p14:nvContentPartPr>
              <p14:xfrm>
                <a:off x="9392858" y="119062"/>
                <a:ext cx="179280" cy="156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61BC77B-8064-9DF1-4729-D7E1B1C36F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84218" y="110422"/>
                  <a:ext cx="196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84A3C51-3729-F5B2-8544-E5C03F22E439}"/>
                    </a:ext>
                  </a:extLst>
                </p14:cNvPr>
                <p14:cNvContentPartPr/>
                <p14:nvPr/>
              </p14:nvContentPartPr>
              <p14:xfrm>
                <a:off x="9458378" y="233182"/>
                <a:ext cx="115560" cy="7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84A3C51-3729-F5B2-8544-E5C03F22E4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49738" y="224542"/>
                  <a:ext cx="133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55A0B16-5D03-E510-FBAD-6F393688A62B}"/>
                    </a:ext>
                  </a:extLst>
                </p14:cNvPr>
                <p14:cNvContentPartPr/>
                <p14:nvPr/>
              </p14:nvContentPartPr>
              <p14:xfrm>
                <a:off x="9407258" y="222742"/>
                <a:ext cx="51120" cy="48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55A0B16-5D03-E510-FBAD-6F393688A6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98618" y="213742"/>
                  <a:ext cx="68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CFAD019-C0B4-5F0D-E80A-AFEEAB82A68B}"/>
                    </a:ext>
                  </a:extLst>
                </p14:cNvPr>
                <p14:cNvContentPartPr/>
                <p14:nvPr/>
              </p14:nvContentPartPr>
              <p14:xfrm>
                <a:off x="9592298" y="90982"/>
                <a:ext cx="322200" cy="195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CFAD019-C0B4-5F0D-E80A-AFEEAB82A6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83658" y="82342"/>
                  <a:ext cx="339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64073B-8640-EDE7-BE7D-5E22F2F40339}"/>
                    </a:ext>
                  </a:extLst>
                </p14:cNvPr>
                <p14:cNvContentPartPr/>
                <p14:nvPr/>
              </p14:nvContentPartPr>
              <p14:xfrm>
                <a:off x="9802178" y="92782"/>
                <a:ext cx="26640" cy="10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64073B-8640-EDE7-BE7D-5E22F2F403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93178" y="84142"/>
                  <a:ext cx="44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C3D8F09-2536-D9A9-64AA-187D136EB194}"/>
                    </a:ext>
                  </a:extLst>
                </p14:cNvPr>
                <p14:cNvContentPartPr/>
                <p14:nvPr/>
              </p14:nvContentPartPr>
              <p14:xfrm>
                <a:off x="9929618" y="81622"/>
                <a:ext cx="340920" cy="183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C3D8F09-2536-D9A9-64AA-187D136EB1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20618" y="72982"/>
                  <a:ext cx="35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DA6D990-A2B3-6C9C-BA6A-41698C5B3A6B}"/>
                    </a:ext>
                  </a:extLst>
                </p14:cNvPr>
                <p14:cNvContentPartPr/>
                <p14:nvPr/>
              </p14:nvContentPartPr>
              <p14:xfrm>
                <a:off x="10297538" y="173422"/>
                <a:ext cx="63720" cy="86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DA6D990-A2B3-6C9C-BA6A-41698C5B3A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88898" y="164422"/>
                  <a:ext cx="81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0DADA45-B971-B361-CBE5-AA9614EFAB6C}"/>
                    </a:ext>
                  </a:extLst>
                </p14:cNvPr>
                <p14:cNvContentPartPr/>
                <p14:nvPr/>
              </p14:nvContentPartPr>
              <p14:xfrm>
                <a:off x="10400138" y="83422"/>
                <a:ext cx="138240" cy="190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0DADA45-B971-B361-CBE5-AA9614EFAB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91138" y="74782"/>
                  <a:ext cx="155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A5ABB67-F8B8-169E-A01F-F729FD147B43}"/>
                    </a:ext>
                  </a:extLst>
                </p14:cNvPr>
                <p14:cNvContentPartPr/>
                <p14:nvPr/>
              </p14:nvContentPartPr>
              <p14:xfrm>
                <a:off x="10586258" y="115102"/>
                <a:ext cx="188280" cy="142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A5ABB67-F8B8-169E-A01F-F729FD147B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77258" y="106462"/>
                  <a:ext cx="20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6538AE0-3A2A-B564-3053-B29F033EA7BC}"/>
                    </a:ext>
                  </a:extLst>
                </p14:cNvPr>
                <p14:cNvContentPartPr/>
                <p14:nvPr/>
              </p14:nvContentPartPr>
              <p14:xfrm>
                <a:off x="10787858" y="90982"/>
                <a:ext cx="430920" cy="333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6538AE0-3A2A-B564-3053-B29F033EA7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79218" y="82342"/>
                  <a:ext cx="44856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0AEBE49-8B56-6365-716F-82507BA77C9F}"/>
                  </a:ext>
                </a:extLst>
              </p14:cNvPr>
              <p14:cNvContentPartPr/>
              <p14:nvPr/>
            </p14:nvContentPartPr>
            <p14:xfrm>
              <a:off x="1404458" y="1320022"/>
              <a:ext cx="129960" cy="453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0AEBE49-8B56-6365-716F-82507BA77C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95458" y="1311022"/>
                <a:ext cx="147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F408B8DC-2260-894D-7BA1-DF763277D4A1}"/>
                  </a:ext>
                </a:extLst>
              </p14:cNvPr>
              <p14:cNvContentPartPr/>
              <p14:nvPr/>
            </p14:nvContentPartPr>
            <p14:xfrm>
              <a:off x="4920938" y="494902"/>
              <a:ext cx="399600" cy="212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F408B8DC-2260-894D-7BA1-DF763277D4A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12298" y="486262"/>
                <a:ext cx="4172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3EC9024-2729-36E2-7BAB-E06BACE5ACFA}"/>
                  </a:ext>
                </a:extLst>
              </p14:cNvPr>
              <p14:cNvContentPartPr/>
              <p14:nvPr/>
            </p14:nvContentPartPr>
            <p14:xfrm>
              <a:off x="6847658" y="1322542"/>
              <a:ext cx="15480" cy="504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3EC9024-2729-36E2-7BAB-E06BACE5ACF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38658" y="1313542"/>
                <a:ext cx="33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1FD29F21-AEAB-E6EF-B4A2-5A14B5D7FF64}"/>
                  </a:ext>
                </a:extLst>
              </p14:cNvPr>
              <p14:cNvContentPartPr/>
              <p14:nvPr/>
            </p14:nvContentPartPr>
            <p14:xfrm>
              <a:off x="6555338" y="591742"/>
              <a:ext cx="942120" cy="6091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1FD29F21-AEAB-E6EF-B4A2-5A14B5D7FF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46698" y="582742"/>
                <a:ext cx="95976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18311FF4-4897-421F-E6A7-7EB32068F66D}"/>
                  </a:ext>
                </a:extLst>
              </p14:cNvPr>
              <p14:cNvContentPartPr/>
              <p14:nvPr/>
            </p14:nvContentPartPr>
            <p14:xfrm>
              <a:off x="1067498" y="3186262"/>
              <a:ext cx="219240" cy="38736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18311FF4-4897-421F-E6A7-7EB32068F66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58858" y="3177262"/>
                <a:ext cx="2368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5C9EC3F6-054F-0EF0-3E45-395656FABB62}"/>
                  </a:ext>
                </a:extLst>
              </p14:cNvPr>
              <p14:cNvContentPartPr/>
              <p14:nvPr/>
            </p14:nvContentPartPr>
            <p14:xfrm>
              <a:off x="1741058" y="3185182"/>
              <a:ext cx="235080" cy="3625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5C9EC3F6-054F-0EF0-3E45-395656FABB6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732418" y="3176542"/>
                <a:ext cx="2527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0697B3CA-9C54-231E-A4DD-B7BEDA2A9617}"/>
                  </a:ext>
                </a:extLst>
              </p14:cNvPr>
              <p14:cNvContentPartPr/>
              <p14:nvPr/>
            </p14:nvContentPartPr>
            <p14:xfrm>
              <a:off x="2287898" y="3120742"/>
              <a:ext cx="313560" cy="40428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0697B3CA-9C54-231E-A4DD-B7BEDA2A96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79258" y="3112102"/>
                <a:ext cx="3312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1E336DBE-F324-8764-9CFB-12689074F22B}"/>
                  </a:ext>
                </a:extLst>
              </p14:cNvPr>
              <p14:cNvContentPartPr/>
              <p14:nvPr/>
            </p14:nvContentPartPr>
            <p14:xfrm>
              <a:off x="1297538" y="3894022"/>
              <a:ext cx="169200" cy="18720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1E336DBE-F324-8764-9CFB-12689074F2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88898" y="3885022"/>
                <a:ext cx="186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975034DE-67DE-F73E-3591-4800F8720B39}"/>
                  </a:ext>
                </a:extLst>
              </p14:cNvPr>
              <p14:cNvContentPartPr/>
              <p14:nvPr/>
            </p14:nvContentPartPr>
            <p14:xfrm>
              <a:off x="3370418" y="3386422"/>
              <a:ext cx="373320" cy="2854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975034DE-67DE-F73E-3591-4800F8720B3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61418" y="3377422"/>
                <a:ext cx="3909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D9A6114D-C78A-78BE-05AC-8E72CF5EE560}"/>
                  </a:ext>
                </a:extLst>
              </p14:cNvPr>
              <p14:cNvContentPartPr/>
              <p14:nvPr/>
            </p14:nvContentPartPr>
            <p14:xfrm>
              <a:off x="3330458" y="3770902"/>
              <a:ext cx="160920" cy="101304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D9A6114D-C78A-78BE-05AC-8E72CF5EE56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21818" y="3761902"/>
                <a:ext cx="17856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6E7E389-AED4-CC9C-5E24-060DD58109D0}"/>
                  </a:ext>
                </a:extLst>
              </p14:cNvPr>
              <p14:cNvContentPartPr/>
              <p14:nvPr/>
            </p14:nvContentPartPr>
            <p14:xfrm>
              <a:off x="9058058" y="880102"/>
              <a:ext cx="266760" cy="6192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6E7E389-AED4-CC9C-5E24-060DD58109D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049058" y="871102"/>
                <a:ext cx="284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9A5D4B4-E36A-1C62-0E83-FC93B322D3E4}"/>
                  </a:ext>
                </a:extLst>
              </p14:cNvPr>
              <p14:cNvContentPartPr/>
              <p14:nvPr/>
            </p14:nvContentPartPr>
            <p14:xfrm>
              <a:off x="10855538" y="1191142"/>
              <a:ext cx="1035000" cy="345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9A5D4B4-E36A-1C62-0E83-FC93B322D3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846898" y="1182142"/>
                <a:ext cx="10526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71816DD4-2ADB-1D0D-47E9-E57084097B27}"/>
                  </a:ext>
                </a:extLst>
              </p14:cNvPr>
              <p14:cNvContentPartPr/>
              <p14:nvPr/>
            </p14:nvContentPartPr>
            <p14:xfrm>
              <a:off x="6030818" y="5843422"/>
              <a:ext cx="222480" cy="14976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71816DD4-2ADB-1D0D-47E9-E57084097B2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22178" y="5834422"/>
                <a:ext cx="2401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7A5E0B20-E4E6-8920-D48C-2B926234F48D}"/>
                  </a:ext>
                </a:extLst>
              </p14:cNvPr>
              <p14:cNvContentPartPr/>
              <p14:nvPr/>
            </p14:nvContentPartPr>
            <p14:xfrm>
              <a:off x="5664698" y="5567302"/>
              <a:ext cx="353520" cy="39564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7A5E0B20-E4E6-8920-D48C-2B926234F48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55698" y="5558302"/>
                <a:ext cx="3711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AE0186E0-F388-E964-312A-1C3CCB2908FF}"/>
                  </a:ext>
                </a:extLst>
              </p14:cNvPr>
              <p14:cNvContentPartPr/>
              <p14:nvPr/>
            </p14:nvContentPartPr>
            <p14:xfrm>
              <a:off x="3481658" y="1937062"/>
              <a:ext cx="1548360" cy="2628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AE0186E0-F388-E964-312A-1C3CCB2908F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73018" y="1928062"/>
                <a:ext cx="156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0E76EED3-75F2-F207-D80D-563C44AD638D}"/>
                  </a:ext>
                </a:extLst>
              </p14:cNvPr>
              <p14:cNvContentPartPr/>
              <p14:nvPr/>
            </p14:nvContentPartPr>
            <p14:xfrm>
              <a:off x="3288338" y="807742"/>
              <a:ext cx="844920" cy="5760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0E76EED3-75F2-F207-D80D-563C44AD638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79698" y="798742"/>
                <a:ext cx="8625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E97CE68-29ED-084D-100B-EE8EFCD1DE0A}"/>
                  </a:ext>
                </a:extLst>
              </p14:cNvPr>
              <p14:cNvContentPartPr/>
              <p14:nvPr/>
            </p14:nvContentPartPr>
            <p14:xfrm>
              <a:off x="3206618" y="1120582"/>
              <a:ext cx="97200" cy="198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E97CE68-29ED-084D-100B-EE8EFCD1DE0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97978" y="1111942"/>
                <a:ext cx="1148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2E637DF-5048-82CF-E0BE-255854C24522}"/>
                  </a:ext>
                </a:extLst>
              </p14:cNvPr>
              <p14:cNvContentPartPr/>
              <p14:nvPr/>
            </p14:nvContentPartPr>
            <p14:xfrm>
              <a:off x="1283498" y="1095022"/>
              <a:ext cx="102960" cy="183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2E637DF-5048-82CF-E0BE-255854C2452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274858" y="1086022"/>
                <a:ext cx="120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73E95CA2-04DB-F565-5C13-C82BD59D062F}"/>
                  </a:ext>
                </a:extLst>
              </p14:cNvPr>
              <p14:cNvContentPartPr/>
              <p14:nvPr/>
            </p14:nvContentPartPr>
            <p14:xfrm>
              <a:off x="2519378" y="893062"/>
              <a:ext cx="672840" cy="4608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73E95CA2-04DB-F565-5C13-C82BD59D062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510738" y="884062"/>
                <a:ext cx="6904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DEB146A-D0DB-344D-5225-1267552538BF}"/>
                  </a:ext>
                </a:extLst>
              </p14:cNvPr>
              <p14:cNvContentPartPr/>
              <p14:nvPr/>
            </p14:nvContentPartPr>
            <p14:xfrm>
              <a:off x="8747378" y="1498942"/>
              <a:ext cx="182520" cy="144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DEB146A-D0DB-344D-5225-1267552538B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738738" y="1489942"/>
                <a:ext cx="2001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4E9FB8A4-4E89-8A78-2524-501BAF34B337}"/>
                  </a:ext>
                </a:extLst>
              </p14:cNvPr>
              <p14:cNvContentPartPr/>
              <p14:nvPr/>
            </p14:nvContentPartPr>
            <p14:xfrm>
              <a:off x="8738738" y="1440982"/>
              <a:ext cx="240480" cy="1911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4E9FB8A4-4E89-8A78-2524-501BAF34B33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29738" y="1432342"/>
                <a:ext cx="2581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5CB646E-52F4-CAD8-4508-322C105E4ED1}"/>
                  </a:ext>
                </a:extLst>
              </p14:cNvPr>
              <p14:cNvContentPartPr/>
              <p14:nvPr/>
            </p14:nvContentPartPr>
            <p14:xfrm>
              <a:off x="9141938" y="1502542"/>
              <a:ext cx="225000" cy="1260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5CB646E-52F4-CAD8-4508-322C105E4ED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133298" y="1493542"/>
                <a:ext cx="242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5EE4613-F30C-865E-2081-F0BC3999A81A}"/>
                  </a:ext>
                </a:extLst>
              </p14:cNvPr>
              <p14:cNvContentPartPr/>
              <p14:nvPr/>
            </p14:nvContentPartPr>
            <p14:xfrm>
              <a:off x="9418778" y="1413622"/>
              <a:ext cx="68400" cy="2347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5EE4613-F30C-865E-2081-F0BC3999A8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410138" y="1404982"/>
                <a:ext cx="86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A3A48FBB-D3C4-B2B6-9A79-002D4C845E47}"/>
                  </a:ext>
                </a:extLst>
              </p14:cNvPr>
              <p14:cNvContentPartPr/>
              <p14:nvPr/>
            </p14:nvContentPartPr>
            <p14:xfrm>
              <a:off x="9553418" y="1475182"/>
              <a:ext cx="88200" cy="1432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A3A48FBB-D3C4-B2B6-9A79-002D4C845E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544418" y="1466182"/>
                <a:ext cx="105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046D634-5BA3-9503-7F37-66165BECD3F7}"/>
                  </a:ext>
                </a:extLst>
              </p14:cNvPr>
              <p14:cNvContentPartPr/>
              <p14:nvPr/>
            </p14:nvContentPartPr>
            <p14:xfrm>
              <a:off x="9745658" y="1555102"/>
              <a:ext cx="93600" cy="154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046D634-5BA3-9503-7F37-66165BECD3F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737018" y="1546462"/>
                <a:ext cx="111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295FA66-41C6-94B9-263D-79C3294E6458}"/>
                  </a:ext>
                </a:extLst>
              </p14:cNvPr>
              <p14:cNvContentPartPr/>
              <p14:nvPr/>
            </p14:nvContentPartPr>
            <p14:xfrm>
              <a:off x="9915938" y="1424422"/>
              <a:ext cx="61200" cy="2206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295FA66-41C6-94B9-263D-79C3294E645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907298" y="1415422"/>
                <a:ext cx="788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3D82684-5615-79A3-2C2E-28E89CF1C3AF}"/>
                  </a:ext>
                </a:extLst>
              </p14:cNvPr>
              <p14:cNvContentPartPr/>
              <p14:nvPr/>
            </p14:nvContentPartPr>
            <p14:xfrm>
              <a:off x="9861938" y="1514422"/>
              <a:ext cx="121680" cy="252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3D82684-5615-79A3-2C2E-28E89CF1C3A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852938" y="1505422"/>
                <a:ext cx="1393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AD15A0ED-BAC4-B67C-4C18-5874659FA286}"/>
                  </a:ext>
                </a:extLst>
              </p14:cNvPr>
              <p14:cNvContentPartPr/>
              <p14:nvPr/>
            </p14:nvContentPartPr>
            <p14:xfrm>
              <a:off x="10065698" y="1379062"/>
              <a:ext cx="48960" cy="2768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AD15A0ED-BAC4-B67C-4C18-5874659FA28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057058" y="1370422"/>
                <a:ext cx="666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AB3C07E-13B3-F2DE-2ECC-3A36862408CD}"/>
                  </a:ext>
                </a:extLst>
              </p14:cNvPr>
              <p14:cNvContentPartPr/>
              <p14:nvPr/>
            </p14:nvContentPartPr>
            <p14:xfrm>
              <a:off x="10251098" y="1456462"/>
              <a:ext cx="131400" cy="363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AB3C07E-13B3-F2DE-2ECC-3A36862408C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242098" y="1447822"/>
                <a:ext cx="1490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40ADDAC-7D76-C31B-2933-79154D7C16B6}"/>
                  </a:ext>
                </a:extLst>
              </p14:cNvPr>
              <p14:cNvContentPartPr/>
              <p14:nvPr/>
            </p14:nvContentPartPr>
            <p14:xfrm>
              <a:off x="10229858" y="1548622"/>
              <a:ext cx="177840" cy="241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40ADDAC-7D76-C31B-2933-79154D7C16B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20858" y="1539622"/>
                <a:ext cx="195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DD3832A-31BC-3AD7-4341-F840C2C24DA3}"/>
                  </a:ext>
                </a:extLst>
              </p14:cNvPr>
              <p14:cNvContentPartPr/>
              <p14:nvPr/>
            </p14:nvContentPartPr>
            <p14:xfrm>
              <a:off x="10547018" y="1422622"/>
              <a:ext cx="97920" cy="2469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DD3832A-31BC-3AD7-4341-F840C2C24DA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538378" y="1413622"/>
                <a:ext cx="1155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612CDD8E-C49A-4823-45A1-2C6EFAEBD84F}"/>
                  </a:ext>
                </a:extLst>
              </p14:cNvPr>
              <p14:cNvContentPartPr/>
              <p14:nvPr/>
            </p14:nvContentPartPr>
            <p14:xfrm>
              <a:off x="10741058" y="1413262"/>
              <a:ext cx="127080" cy="1119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612CDD8E-C49A-4823-45A1-2C6EFAEBD84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732058" y="1404262"/>
                <a:ext cx="1447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FCAE485-F4AE-D1D5-8A7F-183F141A97BB}"/>
                  </a:ext>
                </a:extLst>
              </p14:cNvPr>
              <p14:cNvContentPartPr/>
              <p14:nvPr/>
            </p14:nvContentPartPr>
            <p14:xfrm>
              <a:off x="5971058" y="546022"/>
              <a:ext cx="186120" cy="111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FCAE485-F4AE-D1D5-8A7F-183F141A97B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2058" y="537022"/>
                <a:ext cx="2037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2EC2201-AD0A-12F5-0FB8-31295E5304AE}"/>
                  </a:ext>
                </a:extLst>
              </p14:cNvPr>
              <p14:cNvContentPartPr/>
              <p14:nvPr/>
            </p14:nvContentPartPr>
            <p14:xfrm>
              <a:off x="6003818" y="578422"/>
              <a:ext cx="149400" cy="428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2EC2201-AD0A-12F5-0FB8-31295E5304A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5178" y="569782"/>
                <a:ext cx="1670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5A949EC-2A2E-F84B-7B02-3EF18DCAE654}"/>
                  </a:ext>
                </a:extLst>
              </p14:cNvPr>
              <p14:cNvContentPartPr/>
              <p14:nvPr/>
            </p14:nvContentPartPr>
            <p14:xfrm>
              <a:off x="6226298" y="489862"/>
              <a:ext cx="28800" cy="1256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5A949EC-2A2E-F84B-7B02-3EF18DCAE65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17298" y="480862"/>
                <a:ext cx="464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E82137B-E788-8473-0FFC-F7F0BE662382}"/>
                  </a:ext>
                </a:extLst>
              </p14:cNvPr>
              <p14:cNvContentPartPr/>
              <p14:nvPr/>
            </p14:nvContentPartPr>
            <p14:xfrm>
              <a:off x="6485498" y="420022"/>
              <a:ext cx="109800" cy="1623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E82137B-E788-8473-0FFC-F7F0BE66238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76858" y="411382"/>
                <a:ext cx="127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4BE266F-862D-7185-73E1-05A552DDFFBF}"/>
                  </a:ext>
                </a:extLst>
              </p14:cNvPr>
              <p14:cNvContentPartPr/>
              <p14:nvPr/>
            </p14:nvContentPartPr>
            <p14:xfrm>
              <a:off x="6517898" y="423262"/>
              <a:ext cx="519840" cy="1782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4BE266F-862D-7185-73E1-05A552DDFFB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09258" y="414622"/>
                <a:ext cx="5374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0AB40C3-6F94-EEE3-E15B-56D47C960729}"/>
                  </a:ext>
                </a:extLst>
              </p14:cNvPr>
              <p14:cNvContentPartPr/>
              <p14:nvPr/>
            </p14:nvContentPartPr>
            <p14:xfrm>
              <a:off x="6986258" y="390502"/>
              <a:ext cx="175320" cy="1663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0AB40C3-6F94-EEE3-E15B-56D47C96072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77618" y="381862"/>
                <a:ext cx="192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05EAC0B-5BB6-4B48-847B-03CB2C0EAD0B}"/>
                  </a:ext>
                </a:extLst>
              </p14:cNvPr>
              <p14:cNvContentPartPr/>
              <p14:nvPr/>
            </p14:nvContentPartPr>
            <p14:xfrm>
              <a:off x="7234298" y="458182"/>
              <a:ext cx="404280" cy="1875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05EAC0B-5BB6-4B48-847B-03CB2C0EAD0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225298" y="449542"/>
                <a:ext cx="421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C43DF12E-1CD3-978F-AD86-D26727B4DC7D}"/>
                  </a:ext>
                </a:extLst>
              </p14:cNvPr>
              <p14:cNvContentPartPr/>
              <p14:nvPr/>
            </p14:nvContentPartPr>
            <p14:xfrm>
              <a:off x="7677818" y="382942"/>
              <a:ext cx="66240" cy="1252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C43DF12E-1CD3-978F-AD86-D26727B4DC7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69178" y="373942"/>
                <a:ext cx="838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427E5E0-6431-58D0-E4DA-0EE2202084D4}"/>
                  </a:ext>
                </a:extLst>
              </p14:cNvPr>
              <p14:cNvContentPartPr/>
              <p14:nvPr/>
            </p14:nvContentPartPr>
            <p14:xfrm>
              <a:off x="7817498" y="387622"/>
              <a:ext cx="230400" cy="1328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427E5E0-6431-58D0-E4DA-0EE2202084D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08858" y="378622"/>
                <a:ext cx="2480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9B8B162-FD4B-2383-DD81-C2C6311EA877}"/>
                  </a:ext>
                </a:extLst>
              </p14:cNvPr>
              <p14:cNvContentPartPr/>
              <p14:nvPr/>
            </p14:nvContentPartPr>
            <p14:xfrm>
              <a:off x="6061058" y="867502"/>
              <a:ext cx="196560" cy="1360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9B8B162-FD4B-2383-DD81-C2C6311EA87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2058" y="858862"/>
                <a:ext cx="214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6DA131E-A241-0552-4376-E398EC46D115}"/>
                  </a:ext>
                </a:extLst>
              </p14:cNvPr>
              <p14:cNvContentPartPr/>
              <p14:nvPr/>
            </p14:nvContentPartPr>
            <p14:xfrm>
              <a:off x="6277058" y="875782"/>
              <a:ext cx="84960" cy="892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6DA131E-A241-0552-4376-E398EC46D11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268418" y="866782"/>
                <a:ext cx="102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F867259-CD33-4C44-C8B0-56C6B1A2254A}"/>
                  </a:ext>
                </a:extLst>
              </p14:cNvPr>
              <p14:cNvContentPartPr/>
              <p14:nvPr/>
            </p14:nvContentPartPr>
            <p14:xfrm>
              <a:off x="6403058" y="858502"/>
              <a:ext cx="109800" cy="1137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F867259-CD33-4C44-C8B0-56C6B1A2254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94418" y="849862"/>
                <a:ext cx="1274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A9C0F5C6-926A-5F30-6D63-533A79AC55EF}"/>
                  </a:ext>
                </a:extLst>
              </p14:cNvPr>
              <p14:cNvContentPartPr/>
              <p14:nvPr/>
            </p14:nvContentPartPr>
            <p14:xfrm>
              <a:off x="6698258" y="832222"/>
              <a:ext cx="123120" cy="1188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A9C0F5C6-926A-5F30-6D63-533A79AC55E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89618" y="823222"/>
                <a:ext cx="140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C7E03F4-EE65-39F0-61D8-3B73B9318B3C}"/>
                  </a:ext>
                </a:extLst>
              </p14:cNvPr>
              <p14:cNvContentPartPr/>
              <p14:nvPr/>
            </p14:nvContentPartPr>
            <p14:xfrm>
              <a:off x="6895538" y="740782"/>
              <a:ext cx="47520" cy="2037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C7E03F4-EE65-39F0-61D8-3B73B9318B3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886898" y="731782"/>
                <a:ext cx="65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AD5F02A-368E-50C1-1E66-CB881A748CF1}"/>
                  </a:ext>
                </a:extLst>
              </p14:cNvPr>
              <p14:cNvContentPartPr/>
              <p14:nvPr/>
            </p14:nvContentPartPr>
            <p14:xfrm>
              <a:off x="7014698" y="781102"/>
              <a:ext cx="120240" cy="1216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AD5F02A-368E-50C1-1E66-CB881A748CF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005698" y="772102"/>
                <a:ext cx="1378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1672B83-9C07-5ED2-0C45-95079A4FD4D3}"/>
                  </a:ext>
                </a:extLst>
              </p14:cNvPr>
              <p14:cNvContentPartPr/>
              <p14:nvPr/>
            </p14:nvContentPartPr>
            <p14:xfrm>
              <a:off x="7223858" y="883342"/>
              <a:ext cx="12240" cy="846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1672B83-9C07-5ED2-0C45-95079A4FD4D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214858" y="874702"/>
                <a:ext cx="29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1D00AF9-28BC-6C50-77CE-2EF76258DC7A}"/>
                  </a:ext>
                </a:extLst>
              </p14:cNvPr>
              <p14:cNvContentPartPr/>
              <p14:nvPr/>
            </p14:nvContentPartPr>
            <p14:xfrm>
              <a:off x="7287938" y="746542"/>
              <a:ext cx="110160" cy="1972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1D00AF9-28BC-6C50-77CE-2EF76258DC7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278938" y="737902"/>
                <a:ext cx="127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31A0793-7B61-223C-9FF0-4D850877332B}"/>
                  </a:ext>
                </a:extLst>
              </p14:cNvPr>
              <p14:cNvContentPartPr/>
              <p14:nvPr/>
            </p14:nvContentPartPr>
            <p14:xfrm>
              <a:off x="7424378" y="730702"/>
              <a:ext cx="64440" cy="2361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31A0793-7B61-223C-9FF0-4D850877332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415738" y="721702"/>
                <a:ext cx="82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ECFB7FC5-C928-2D81-A9EC-B13ACCF3F72E}"/>
                  </a:ext>
                </a:extLst>
              </p14:cNvPr>
              <p14:cNvContentPartPr/>
              <p14:nvPr/>
            </p14:nvContentPartPr>
            <p14:xfrm>
              <a:off x="5790698" y="1376902"/>
              <a:ext cx="159840" cy="2577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ECFB7FC5-C928-2D81-A9EC-B13ACCF3F72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781698" y="1367902"/>
                <a:ext cx="1774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39E3E13-736F-A0BB-AA97-B03BE8F40515}"/>
                  </a:ext>
                </a:extLst>
              </p14:cNvPr>
              <p14:cNvContentPartPr/>
              <p14:nvPr/>
            </p14:nvContentPartPr>
            <p14:xfrm>
              <a:off x="5951618" y="1348822"/>
              <a:ext cx="200520" cy="2383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39E3E13-736F-A0BB-AA97-B03BE8F4051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42978" y="1339822"/>
                <a:ext cx="2181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4733BC7-8BE9-56CD-7C7E-899BC545198E}"/>
                  </a:ext>
                </a:extLst>
              </p14:cNvPr>
              <p14:cNvContentPartPr/>
              <p14:nvPr/>
            </p14:nvContentPartPr>
            <p14:xfrm>
              <a:off x="6052778" y="1407862"/>
              <a:ext cx="185400" cy="18288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4733BC7-8BE9-56CD-7C7E-899BC545198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044138" y="1399222"/>
                <a:ext cx="2030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2B77D676-955C-4682-6C98-43EAD82EA844}"/>
                  </a:ext>
                </a:extLst>
              </p14:cNvPr>
              <p14:cNvContentPartPr/>
              <p14:nvPr/>
            </p14:nvContentPartPr>
            <p14:xfrm>
              <a:off x="6388658" y="1439542"/>
              <a:ext cx="213840" cy="943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2B77D676-955C-4682-6C98-43EAD82EA84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380018" y="1430902"/>
                <a:ext cx="231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24A79149-26E5-79A1-ECA8-77D9C79404B9}"/>
                  </a:ext>
                </a:extLst>
              </p14:cNvPr>
              <p14:cNvContentPartPr/>
              <p14:nvPr/>
            </p14:nvContentPartPr>
            <p14:xfrm>
              <a:off x="6701858" y="1401382"/>
              <a:ext cx="144360" cy="16452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24A79149-26E5-79A1-ECA8-77D9C79404B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693218" y="1392742"/>
                <a:ext cx="162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8EF4641C-DC56-D17F-0ECD-6DAA8737D2C0}"/>
                  </a:ext>
                </a:extLst>
              </p14:cNvPr>
              <p14:cNvContentPartPr/>
              <p14:nvPr/>
            </p14:nvContentPartPr>
            <p14:xfrm>
              <a:off x="5778458" y="1845982"/>
              <a:ext cx="171360" cy="2631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8EF4641C-DC56-D17F-0ECD-6DAA8737D2C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769818" y="1837342"/>
                <a:ext cx="1890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906A3F5C-BB7B-47F6-6038-6D8D8E8E9E44}"/>
                  </a:ext>
                </a:extLst>
              </p14:cNvPr>
              <p14:cNvContentPartPr/>
              <p14:nvPr/>
            </p14:nvContentPartPr>
            <p14:xfrm>
              <a:off x="5959538" y="1782622"/>
              <a:ext cx="26640" cy="972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906A3F5C-BB7B-47F6-6038-6D8D8E8E9E4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950538" y="1773982"/>
                <a:ext cx="44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C38EE844-A377-CD21-7BBE-18DB2411ACC4}"/>
                  </a:ext>
                </a:extLst>
              </p14:cNvPr>
              <p14:cNvContentPartPr/>
              <p14:nvPr/>
            </p14:nvContentPartPr>
            <p14:xfrm>
              <a:off x="6004178" y="1846342"/>
              <a:ext cx="88560" cy="2289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C38EE844-A377-CD21-7BBE-18DB2411ACC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995178" y="1837702"/>
                <a:ext cx="106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1F2EB9C8-A671-0FF6-3148-094142A16184}"/>
                  </a:ext>
                </a:extLst>
              </p14:cNvPr>
              <p14:cNvContentPartPr/>
              <p14:nvPr/>
            </p14:nvContentPartPr>
            <p14:xfrm>
              <a:off x="6097778" y="1898902"/>
              <a:ext cx="156240" cy="16560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1F2EB9C8-A671-0FF6-3148-094142A1618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089138" y="1889902"/>
                <a:ext cx="173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091783D-AF65-AC66-753A-E06CB1E5AF01}"/>
                  </a:ext>
                </a:extLst>
              </p14:cNvPr>
              <p14:cNvContentPartPr/>
              <p14:nvPr/>
            </p14:nvContentPartPr>
            <p14:xfrm>
              <a:off x="6257258" y="1871182"/>
              <a:ext cx="406080" cy="2106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091783D-AF65-AC66-753A-E06CB1E5AF0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248258" y="1862542"/>
                <a:ext cx="423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684CF4B6-241D-FF1E-966D-62B7011FC23A}"/>
                  </a:ext>
                </a:extLst>
              </p14:cNvPr>
              <p14:cNvContentPartPr/>
              <p14:nvPr/>
            </p14:nvContentPartPr>
            <p14:xfrm>
              <a:off x="6471458" y="1969102"/>
              <a:ext cx="203760" cy="529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684CF4B6-241D-FF1E-966D-62B7011FC23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462458" y="1960102"/>
                <a:ext cx="221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786E7203-0468-3CDA-8DD3-7916FE78B526}"/>
                  </a:ext>
                </a:extLst>
              </p14:cNvPr>
              <p14:cNvContentPartPr/>
              <p14:nvPr/>
            </p14:nvContentPartPr>
            <p14:xfrm>
              <a:off x="5891858" y="2304982"/>
              <a:ext cx="245520" cy="2664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786E7203-0468-3CDA-8DD3-7916FE78B52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883218" y="2296342"/>
                <a:ext cx="2631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20B8E1E8-4B4D-D21D-27EF-87AD6FCF97F5}"/>
                  </a:ext>
                </a:extLst>
              </p14:cNvPr>
              <p14:cNvContentPartPr/>
              <p14:nvPr/>
            </p14:nvContentPartPr>
            <p14:xfrm>
              <a:off x="6011018" y="2406862"/>
              <a:ext cx="150120" cy="18540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20B8E1E8-4B4D-D21D-27EF-87AD6FCF97F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002378" y="2397862"/>
                <a:ext cx="167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15D2F403-13AB-8A42-8323-F4E4FBA446C3}"/>
                  </a:ext>
                </a:extLst>
              </p14:cNvPr>
              <p14:cNvContentPartPr/>
              <p14:nvPr/>
            </p14:nvContentPartPr>
            <p14:xfrm>
              <a:off x="6224138" y="2413342"/>
              <a:ext cx="99000" cy="936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15D2F403-13AB-8A42-8323-F4E4FBA446C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215498" y="2404342"/>
                <a:ext cx="1166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9D8BF2A5-1670-B1F3-DD08-ECF73EC2617D}"/>
                  </a:ext>
                </a:extLst>
              </p14:cNvPr>
              <p14:cNvContentPartPr/>
              <p14:nvPr/>
            </p14:nvContentPartPr>
            <p14:xfrm>
              <a:off x="6548858" y="2321542"/>
              <a:ext cx="119880" cy="22788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9D8BF2A5-1670-B1F3-DD08-ECF73EC2617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539858" y="2312902"/>
                <a:ext cx="1375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08214B53-7ED1-2A1C-89AD-2A27F5CFC312}"/>
                  </a:ext>
                </a:extLst>
              </p14:cNvPr>
              <p14:cNvContentPartPr/>
              <p14:nvPr/>
            </p14:nvContentPartPr>
            <p14:xfrm>
              <a:off x="6721658" y="2109862"/>
              <a:ext cx="119520" cy="1684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08214B53-7ED1-2A1C-89AD-2A27F5CFC31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712658" y="2100862"/>
                <a:ext cx="1371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32A21864-4A91-D01E-E83B-AC0AA7587EC3}"/>
                  </a:ext>
                </a:extLst>
              </p14:cNvPr>
              <p14:cNvContentPartPr/>
              <p14:nvPr/>
            </p14:nvContentPartPr>
            <p14:xfrm>
              <a:off x="6734618" y="2291662"/>
              <a:ext cx="120600" cy="7164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32A21864-4A91-D01E-E83B-AC0AA7587EC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25618" y="2282662"/>
                <a:ext cx="1382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578E9D87-7796-C5BD-2D00-9DA342045643}"/>
                  </a:ext>
                </a:extLst>
              </p14:cNvPr>
              <p14:cNvContentPartPr/>
              <p14:nvPr/>
            </p14:nvContentPartPr>
            <p14:xfrm>
              <a:off x="9159218" y="1910062"/>
              <a:ext cx="197640" cy="1519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578E9D87-7796-C5BD-2D00-9DA34204564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150578" y="1901422"/>
                <a:ext cx="2152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4F199E1-6F04-2AEB-4112-AF76216C87F8}"/>
                  </a:ext>
                </a:extLst>
              </p14:cNvPr>
              <p14:cNvContentPartPr/>
              <p14:nvPr/>
            </p14:nvContentPartPr>
            <p14:xfrm>
              <a:off x="9540818" y="2043262"/>
              <a:ext cx="99360" cy="154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4F199E1-6F04-2AEB-4112-AF76216C87F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532178" y="2034262"/>
                <a:ext cx="117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C787237-2A0B-5273-F2AB-F296A9AAF2B3}"/>
                  </a:ext>
                </a:extLst>
              </p14:cNvPr>
              <p14:cNvContentPartPr/>
              <p14:nvPr/>
            </p14:nvContentPartPr>
            <p14:xfrm>
              <a:off x="9752138" y="1924102"/>
              <a:ext cx="138960" cy="1245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C787237-2A0B-5273-F2AB-F296A9AAF2B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743498" y="1915102"/>
                <a:ext cx="156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B63C78CB-9CF1-991C-C821-DF1FCDE19D2E}"/>
                  </a:ext>
                </a:extLst>
              </p14:cNvPr>
              <p14:cNvContentPartPr/>
              <p14:nvPr/>
            </p14:nvContentPartPr>
            <p14:xfrm>
              <a:off x="9974978" y="1853542"/>
              <a:ext cx="105840" cy="2602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B63C78CB-9CF1-991C-C821-DF1FCDE19D2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966338" y="1844902"/>
                <a:ext cx="1234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ACAE658-270A-10A0-845A-248F893DAD7F}"/>
                  </a:ext>
                </a:extLst>
              </p14:cNvPr>
              <p14:cNvContentPartPr/>
              <p14:nvPr/>
            </p14:nvContentPartPr>
            <p14:xfrm>
              <a:off x="10301138" y="1909702"/>
              <a:ext cx="73800" cy="90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ACAE658-270A-10A0-845A-248F893DAD7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292138" y="1900702"/>
                <a:ext cx="914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AF103594-0E91-4DC0-8345-E9497B35EF2C}"/>
                  </a:ext>
                </a:extLst>
              </p14:cNvPr>
              <p14:cNvContentPartPr/>
              <p14:nvPr/>
            </p14:nvContentPartPr>
            <p14:xfrm>
              <a:off x="10284938" y="1957222"/>
              <a:ext cx="102960" cy="536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AF103594-0E91-4DC0-8345-E9497B35EF2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276298" y="1948222"/>
                <a:ext cx="1206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CD6978EA-0D88-2F8A-5F48-A41BCEA4ED5A}"/>
                  </a:ext>
                </a:extLst>
              </p14:cNvPr>
              <p14:cNvContentPartPr/>
              <p14:nvPr/>
            </p14:nvContentPartPr>
            <p14:xfrm>
              <a:off x="10552418" y="1865422"/>
              <a:ext cx="124560" cy="2149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CD6978EA-0D88-2F8A-5F48-A41BCEA4ED5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543418" y="1856782"/>
                <a:ext cx="1422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12A25C2B-B647-A602-916C-6F0421244C21}"/>
                  </a:ext>
                </a:extLst>
              </p14:cNvPr>
              <p14:cNvContentPartPr/>
              <p14:nvPr/>
            </p14:nvContentPartPr>
            <p14:xfrm>
              <a:off x="10740698" y="1845982"/>
              <a:ext cx="126360" cy="907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12A25C2B-B647-A602-916C-6F0421244C2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731698" y="1836982"/>
                <a:ext cx="144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950BB351-E7FF-97C8-834E-3325477F9481}"/>
                  </a:ext>
                </a:extLst>
              </p14:cNvPr>
              <p14:cNvContentPartPr/>
              <p14:nvPr/>
            </p14:nvContentPartPr>
            <p14:xfrm>
              <a:off x="9175058" y="2368702"/>
              <a:ext cx="183240" cy="1335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950BB351-E7FF-97C8-834E-3325477F948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166058" y="2360062"/>
                <a:ext cx="2008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30B551C-8D65-0813-8629-CE63DECC9B81}"/>
                  </a:ext>
                </a:extLst>
              </p14:cNvPr>
              <p14:cNvContentPartPr/>
              <p14:nvPr/>
            </p14:nvContentPartPr>
            <p14:xfrm>
              <a:off x="9625778" y="2375182"/>
              <a:ext cx="151920" cy="288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30B551C-8D65-0813-8629-CE63DECC9B8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616778" y="2366182"/>
                <a:ext cx="169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AC03585-6DC1-8B45-0452-CFE5B1CBCDBF}"/>
                  </a:ext>
                </a:extLst>
              </p14:cNvPr>
              <p14:cNvContentPartPr/>
              <p14:nvPr/>
            </p14:nvContentPartPr>
            <p14:xfrm>
              <a:off x="9639098" y="2436022"/>
              <a:ext cx="117000" cy="468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AC03585-6DC1-8B45-0452-CFE5B1CBCDB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30098" y="2427022"/>
                <a:ext cx="134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AAE7277C-BD23-1020-81C3-BA2BC154AEC7}"/>
                  </a:ext>
                </a:extLst>
              </p14:cNvPr>
              <p14:cNvContentPartPr/>
              <p14:nvPr/>
            </p14:nvContentPartPr>
            <p14:xfrm>
              <a:off x="9969578" y="2347462"/>
              <a:ext cx="111960" cy="2016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AAE7277C-BD23-1020-81C3-BA2BC154AEC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960578" y="2338822"/>
                <a:ext cx="129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50A4A190-4B96-74FC-B438-5B86A9A0E4A9}"/>
                  </a:ext>
                </a:extLst>
              </p14:cNvPr>
              <p14:cNvContentPartPr/>
              <p14:nvPr/>
            </p14:nvContentPartPr>
            <p14:xfrm>
              <a:off x="10184858" y="2347822"/>
              <a:ext cx="100080" cy="936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50A4A190-4B96-74FC-B438-5B86A9A0E4A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175858" y="2338822"/>
                <a:ext cx="1177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5F1AE9B-32B3-B120-2C7B-969EE1A49FE3}"/>
                  </a:ext>
                </a:extLst>
              </p14:cNvPr>
              <p14:cNvContentPartPr/>
              <p14:nvPr/>
            </p14:nvContentPartPr>
            <p14:xfrm>
              <a:off x="10428938" y="2357902"/>
              <a:ext cx="29160" cy="126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5F1AE9B-32B3-B120-2C7B-969EE1A49FE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420298" y="2349262"/>
                <a:ext cx="468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D2CA42DB-8A2E-9A56-17D0-D74B7DC22711}"/>
                  </a:ext>
                </a:extLst>
              </p14:cNvPr>
              <p14:cNvContentPartPr/>
              <p14:nvPr/>
            </p14:nvContentPartPr>
            <p14:xfrm>
              <a:off x="10628018" y="2318302"/>
              <a:ext cx="199080" cy="896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D2CA42DB-8A2E-9A56-17D0-D74B7DC2271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619378" y="2309662"/>
                <a:ext cx="216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1CD03843-AA95-A4E3-42F2-D005E28F02D3}"/>
                  </a:ext>
                </a:extLst>
              </p14:cNvPr>
              <p14:cNvContentPartPr/>
              <p14:nvPr/>
            </p14:nvContentPartPr>
            <p14:xfrm>
              <a:off x="10976858" y="2182582"/>
              <a:ext cx="91080" cy="2664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1CD03843-AA95-A4E3-42F2-D005E28F02D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968218" y="2173942"/>
                <a:ext cx="1087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43110542-76D7-072D-267D-0671DF9DF267}"/>
                  </a:ext>
                </a:extLst>
              </p14:cNvPr>
              <p14:cNvContentPartPr/>
              <p14:nvPr/>
            </p14:nvContentPartPr>
            <p14:xfrm>
              <a:off x="10942298" y="2337382"/>
              <a:ext cx="106560" cy="86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43110542-76D7-072D-267D-0671DF9DF26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933658" y="2328382"/>
                <a:ext cx="124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7692BD91-FEC6-8046-13EF-8702CB181863}"/>
                  </a:ext>
                </a:extLst>
              </p14:cNvPr>
              <p14:cNvContentPartPr/>
              <p14:nvPr/>
            </p14:nvContentPartPr>
            <p14:xfrm>
              <a:off x="10400858" y="2311462"/>
              <a:ext cx="114480" cy="17784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7692BD91-FEC6-8046-13EF-8702CB18186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392218" y="2302462"/>
                <a:ext cx="1321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9F3ED46-308C-4646-632C-E78D532B16FE}"/>
                  </a:ext>
                </a:extLst>
              </p14:cNvPr>
              <p14:cNvContentPartPr/>
              <p14:nvPr/>
            </p14:nvContentPartPr>
            <p14:xfrm>
              <a:off x="9179018" y="2839942"/>
              <a:ext cx="123120" cy="1803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9F3ED46-308C-4646-632C-E78D532B16F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170018" y="2831302"/>
                <a:ext cx="140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3319AC9C-0F6C-987B-95E3-06437F4688E1}"/>
                  </a:ext>
                </a:extLst>
              </p14:cNvPr>
              <p14:cNvContentPartPr/>
              <p14:nvPr/>
            </p14:nvContentPartPr>
            <p14:xfrm>
              <a:off x="9150578" y="3590182"/>
              <a:ext cx="197280" cy="1429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3319AC9C-0F6C-987B-95E3-06437F4688E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141938" y="3581182"/>
                <a:ext cx="214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8C5266D-E8F5-CC18-4761-6BAB1293C55C}"/>
                  </a:ext>
                </a:extLst>
              </p14:cNvPr>
              <p14:cNvContentPartPr/>
              <p14:nvPr/>
            </p14:nvContentPartPr>
            <p14:xfrm>
              <a:off x="9622538" y="2899342"/>
              <a:ext cx="147240" cy="190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8C5266D-E8F5-CC18-4761-6BAB1293C55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613538" y="2890342"/>
                <a:ext cx="164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46744E33-13BD-65E9-C307-C287B1A41AEF}"/>
                  </a:ext>
                </a:extLst>
              </p14:cNvPr>
              <p14:cNvContentPartPr/>
              <p14:nvPr/>
            </p14:nvContentPartPr>
            <p14:xfrm>
              <a:off x="9627218" y="2959462"/>
              <a:ext cx="145440" cy="352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46744E33-13BD-65E9-C307-C287B1A41AE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618218" y="2950822"/>
                <a:ext cx="163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3A11E5C2-CA73-4821-BE00-EACDE1DE22EF}"/>
                  </a:ext>
                </a:extLst>
              </p14:cNvPr>
              <p14:cNvContentPartPr/>
              <p14:nvPr/>
            </p14:nvContentPartPr>
            <p14:xfrm>
              <a:off x="9982178" y="2666422"/>
              <a:ext cx="76680" cy="1580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3A11E5C2-CA73-4821-BE00-EACDE1DE22E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973538" y="2657422"/>
                <a:ext cx="943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071F82A7-5D5E-F2AF-0F12-ED06D2A551B1}"/>
                  </a:ext>
                </a:extLst>
              </p14:cNvPr>
              <p14:cNvContentPartPr/>
              <p14:nvPr/>
            </p14:nvContentPartPr>
            <p14:xfrm>
              <a:off x="9871298" y="2835262"/>
              <a:ext cx="418320" cy="1054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071F82A7-5D5E-F2AF-0F12-ED06D2A551B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862298" y="2826262"/>
                <a:ext cx="435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A6F439A3-E55D-206B-BCEC-36F0C4E59202}"/>
                  </a:ext>
                </a:extLst>
              </p14:cNvPr>
              <p14:cNvContentPartPr/>
              <p14:nvPr/>
            </p14:nvContentPartPr>
            <p14:xfrm>
              <a:off x="9980018" y="2963422"/>
              <a:ext cx="165240" cy="874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A6F439A3-E55D-206B-BCEC-36F0C4E5920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971378" y="2954422"/>
                <a:ext cx="1828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D06CFFC-6006-E7A8-727C-18148CACF96E}"/>
                  </a:ext>
                </a:extLst>
              </p14:cNvPr>
              <p14:cNvContentPartPr/>
              <p14:nvPr/>
            </p14:nvContentPartPr>
            <p14:xfrm>
              <a:off x="9969218" y="3043702"/>
              <a:ext cx="198720" cy="680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D06CFFC-6006-E7A8-727C-18148CACF96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960218" y="3034702"/>
                <a:ext cx="216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1EAF1ED-5211-3A6D-4AE3-394718B05F3D}"/>
                  </a:ext>
                </a:extLst>
              </p14:cNvPr>
              <p14:cNvContentPartPr/>
              <p14:nvPr/>
            </p14:nvContentPartPr>
            <p14:xfrm>
              <a:off x="10034738" y="3132262"/>
              <a:ext cx="72000" cy="1263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1EAF1ED-5211-3A6D-4AE3-394718B05F3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026098" y="3123622"/>
                <a:ext cx="89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286245C-838C-7402-FC6B-C4AE09321803}"/>
                  </a:ext>
                </a:extLst>
              </p14:cNvPr>
              <p14:cNvContentPartPr/>
              <p14:nvPr/>
            </p14:nvContentPartPr>
            <p14:xfrm>
              <a:off x="10134818" y="2982142"/>
              <a:ext cx="88200" cy="1958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286245C-838C-7402-FC6B-C4AE0932180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126178" y="2973502"/>
                <a:ext cx="105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D7138E99-14F8-B331-C0EC-2F5DB6604D38}"/>
                  </a:ext>
                </a:extLst>
              </p14:cNvPr>
              <p14:cNvContentPartPr/>
              <p14:nvPr/>
            </p14:nvContentPartPr>
            <p14:xfrm>
              <a:off x="9872738" y="3004822"/>
              <a:ext cx="69480" cy="2379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D7138E99-14F8-B331-C0EC-2F5DB6604D3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864098" y="2996182"/>
                <a:ext cx="871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1FECB82B-5C1A-B8B3-FAD1-9EA25F43AF54}"/>
                  </a:ext>
                </a:extLst>
              </p14:cNvPr>
              <p14:cNvContentPartPr/>
              <p14:nvPr/>
            </p14:nvContentPartPr>
            <p14:xfrm>
              <a:off x="10488698" y="2827702"/>
              <a:ext cx="18360" cy="1652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1FECB82B-5C1A-B8B3-FAD1-9EA25F43AF5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480058" y="2819062"/>
                <a:ext cx="36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8A4DD8C-1EA9-2275-397F-30D6C163C7C6}"/>
                  </a:ext>
                </a:extLst>
              </p14:cNvPr>
              <p14:cNvContentPartPr/>
              <p14:nvPr/>
            </p14:nvContentPartPr>
            <p14:xfrm>
              <a:off x="10439378" y="2893222"/>
              <a:ext cx="105120" cy="2268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8A4DD8C-1EA9-2275-397F-30D6C163C7C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430378" y="2884222"/>
                <a:ext cx="122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3F0F0DDD-4C85-56EE-AA08-30F51AEEBE48}"/>
                  </a:ext>
                </a:extLst>
              </p14:cNvPr>
              <p14:cNvContentPartPr/>
              <p14:nvPr/>
            </p14:nvContentPartPr>
            <p14:xfrm>
              <a:off x="10324178" y="2814022"/>
              <a:ext cx="101160" cy="1940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3F0F0DDD-4C85-56EE-AA08-30F51AEEBE4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315178" y="2805022"/>
                <a:ext cx="1188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463A9F9-B50B-4B80-D30C-0253B98F797B}"/>
                  </a:ext>
                </a:extLst>
              </p14:cNvPr>
              <p14:cNvContentPartPr/>
              <p14:nvPr/>
            </p14:nvContentPartPr>
            <p14:xfrm>
              <a:off x="9587258" y="3613222"/>
              <a:ext cx="114480" cy="190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463A9F9-B50B-4B80-D30C-0253B98F797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578618" y="3604582"/>
                <a:ext cx="13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245D5EE9-097E-AFC9-6207-95DD86B9DA60}"/>
                  </a:ext>
                </a:extLst>
              </p14:cNvPr>
              <p14:cNvContentPartPr/>
              <p14:nvPr/>
            </p14:nvContentPartPr>
            <p14:xfrm>
              <a:off x="9596258" y="3683422"/>
              <a:ext cx="95760" cy="90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245D5EE9-097E-AFC9-6207-95DD86B9DA6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587258" y="3674782"/>
                <a:ext cx="113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A2AE9C56-9484-0B2B-68FE-69FBFA0ED269}"/>
                  </a:ext>
                </a:extLst>
              </p14:cNvPr>
              <p14:cNvContentPartPr/>
              <p14:nvPr/>
            </p14:nvContentPartPr>
            <p14:xfrm>
              <a:off x="9873458" y="3601342"/>
              <a:ext cx="125280" cy="17640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A2AE9C56-9484-0B2B-68FE-69FBFA0ED26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864458" y="3592342"/>
                <a:ext cx="142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FD75BC9-15BD-9D7B-4584-038614EBCC1C}"/>
                  </a:ext>
                </a:extLst>
              </p14:cNvPr>
              <p14:cNvContentPartPr/>
              <p14:nvPr/>
            </p14:nvContentPartPr>
            <p14:xfrm>
              <a:off x="10014218" y="3631942"/>
              <a:ext cx="89640" cy="1170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FD75BC9-15BD-9D7B-4584-038614EBCC1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005218" y="3622942"/>
                <a:ext cx="107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7F61F01A-58F5-F082-9CA1-FBA163D2F6B5}"/>
                  </a:ext>
                </a:extLst>
              </p14:cNvPr>
              <p14:cNvContentPartPr/>
              <p14:nvPr/>
            </p14:nvContentPartPr>
            <p14:xfrm>
              <a:off x="10139858" y="3618622"/>
              <a:ext cx="19440" cy="219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7F61F01A-58F5-F082-9CA1-FBA163D2F6B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131218" y="3609622"/>
                <a:ext cx="37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7CBCE27-B6AC-CB0C-BA5D-3DDC143E68AA}"/>
                  </a:ext>
                </a:extLst>
              </p14:cNvPr>
              <p14:cNvContentPartPr/>
              <p14:nvPr/>
            </p14:nvContentPartPr>
            <p14:xfrm>
              <a:off x="10269458" y="3525022"/>
              <a:ext cx="108000" cy="1404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7CBCE27-B6AC-CB0C-BA5D-3DDC143E68A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260818" y="3516382"/>
                <a:ext cx="1256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2AE80941-BD7A-A815-0D80-9DD9FBC445A1}"/>
                  </a:ext>
                </a:extLst>
              </p14:cNvPr>
              <p14:cNvContentPartPr/>
              <p14:nvPr/>
            </p14:nvContentPartPr>
            <p14:xfrm>
              <a:off x="10550618" y="3507742"/>
              <a:ext cx="24480" cy="1587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2AE80941-BD7A-A815-0D80-9DD9FBC445A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541978" y="3499102"/>
                <a:ext cx="42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D135724-FD3B-597C-BC6C-68231FFED48A}"/>
                  </a:ext>
                </a:extLst>
              </p14:cNvPr>
              <p14:cNvContentPartPr/>
              <p14:nvPr/>
            </p14:nvContentPartPr>
            <p14:xfrm>
              <a:off x="10522898" y="3563182"/>
              <a:ext cx="99360" cy="1440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D135724-FD3B-597C-BC6C-68231FFED48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13898" y="3554542"/>
                <a:ext cx="117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A821431A-5AE2-1391-B26D-71D159821ACA}"/>
                  </a:ext>
                </a:extLst>
              </p14:cNvPr>
              <p14:cNvContentPartPr/>
              <p14:nvPr/>
            </p14:nvContentPartPr>
            <p14:xfrm>
              <a:off x="10746458" y="3487582"/>
              <a:ext cx="112320" cy="2322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A821431A-5AE2-1391-B26D-71D159821AC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737458" y="3478582"/>
                <a:ext cx="129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E7D0715F-7DD9-73CA-A7C5-23468F42699B}"/>
                  </a:ext>
                </a:extLst>
              </p14:cNvPr>
              <p14:cNvContentPartPr/>
              <p14:nvPr/>
            </p14:nvContentPartPr>
            <p14:xfrm>
              <a:off x="10926458" y="3587662"/>
              <a:ext cx="117000" cy="15156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E7D0715F-7DD9-73CA-A7C5-23468F42699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0917458" y="3578662"/>
                <a:ext cx="13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F2657038-025B-C72F-EA2B-4C10A41E12E0}"/>
                  </a:ext>
                </a:extLst>
              </p14:cNvPr>
              <p14:cNvContentPartPr/>
              <p14:nvPr/>
            </p14:nvContentPartPr>
            <p14:xfrm>
              <a:off x="11141018" y="3532222"/>
              <a:ext cx="33840" cy="442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F2657038-025B-C72F-EA2B-4C10A41E12E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132378" y="3523582"/>
                <a:ext cx="51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4421297-0CEA-177B-8046-75FAEE890E07}"/>
                  </a:ext>
                </a:extLst>
              </p14:cNvPr>
              <p14:cNvContentPartPr/>
              <p14:nvPr/>
            </p14:nvContentPartPr>
            <p14:xfrm>
              <a:off x="11201498" y="3492982"/>
              <a:ext cx="89640" cy="2372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4421297-0CEA-177B-8046-75FAEE890E0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192498" y="3484342"/>
                <a:ext cx="1072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8FE62F3-89ED-6605-0A7F-A83E8966B996}"/>
                  </a:ext>
                </a:extLst>
              </p14:cNvPr>
              <p14:cNvContentPartPr/>
              <p14:nvPr/>
            </p14:nvContentPartPr>
            <p14:xfrm>
              <a:off x="9989378" y="3441862"/>
              <a:ext cx="9000" cy="774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8FE62F3-89ED-6605-0A7F-A83E8966B996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980378" y="3433222"/>
                <a:ext cx="266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DF560E61-D239-AFB3-04BF-447B1984167F}"/>
                  </a:ext>
                </a:extLst>
              </p14:cNvPr>
              <p14:cNvContentPartPr/>
              <p14:nvPr/>
            </p14:nvContentPartPr>
            <p14:xfrm>
              <a:off x="9897938" y="3281662"/>
              <a:ext cx="154800" cy="1551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DF560E61-D239-AFB3-04BF-447B1984167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889298" y="3273022"/>
                <a:ext cx="172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EA045147-B643-BFE3-064B-CD47ED4B1E85}"/>
                  </a:ext>
                </a:extLst>
              </p14:cNvPr>
              <p14:cNvContentPartPr/>
              <p14:nvPr/>
            </p14:nvContentPartPr>
            <p14:xfrm>
              <a:off x="10344338" y="3260062"/>
              <a:ext cx="13320" cy="1692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EA045147-B643-BFE3-064B-CD47ED4B1E8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335698" y="3251062"/>
                <a:ext cx="309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873A01E0-1FC1-1AC6-4DCD-3E7A3DFA3519}"/>
                  </a:ext>
                </a:extLst>
              </p14:cNvPr>
              <p14:cNvContentPartPr/>
              <p14:nvPr/>
            </p14:nvContentPartPr>
            <p14:xfrm>
              <a:off x="10271618" y="3200662"/>
              <a:ext cx="132840" cy="8244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873A01E0-1FC1-1AC6-4DCD-3E7A3DFA351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262618" y="3191662"/>
                <a:ext cx="150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CF5FB23-A0AF-FA21-5AEF-209CD77EB5B9}"/>
                  </a:ext>
                </a:extLst>
              </p14:cNvPr>
              <p14:cNvContentPartPr/>
              <p14:nvPr/>
            </p14:nvContentPartPr>
            <p14:xfrm>
              <a:off x="10729178" y="2800342"/>
              <a:ext cx="86400" cy="1998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CF5FB23-A0AF-FA21-5AEF-209CD77EB5B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720538" y="2791702"/>
                <a:ext cx="1040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05173AF-28F8-83EA-980B-F339CFF8EC02}"/>
                  </a:ext>
                </a:extLst>
              </p14:cNvPr>
              <p14:cNvContentPartPr/>
              <p14:nvPr/>
            </p14:nvContentPartPr>
            <p14:xfrm>
              <a:off x="10929338" y="2875942"/>
              <a:ext cx="21960" cy="158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05173AF-28F8-83EA-980B-F339CFF8EC0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920698" y="2867302"/>
                <a:ext cx="39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91FE917F-3D35-6DAF-A106-7EBE7E763D32}"/>
                  </a:ext>
                </a:extLst>
              </p14:cNvPr>
              <p14:cNvContentPartPr/>
              <p14:nvPr/>
            </p14:nvContentPartPr>
            <p14:xfrm>
              <a:off x="11014658" y="2744542"/>
              <a:ext cx="160560" cy="2592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91FE917F-3D35-6DAF-A106-7EBE7E763D3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1005658" y="2735902"/>
                <a:ext cx="1782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AE7074C9-BA1B-C640-65AB-1E7387097353}"/>
                  </a:ext>
                </a:extLst>
              </p14:cNvPr>
              <p14:cNvContentPartPr/>
              <p14:nvPr/>
            </p14:nvContentPartPr>
            <p14:xfrm>
              <a:off x="10784618" y="3212542"/>
              <a:ext cx="10800" cy="1623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AE7074C9-BA1B-C640-65AB-1E738709735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775618" y="3203542"/>
                <a:ext cx="28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54A50126-37D4-A834-0F12-250DF377BCCF}"/>
                  </a:ext>
                </a:extLst>
              </p14:cNvPr>
              <p14:cNvContentPartPr/>
              <p14:nvPr/>
            </p14:nvContentPartPr>
            <p14:xfrm>
              <a:off x="10735658" y="3094102"/>
              <a:ext cx="96840" cy="1688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54A50126-37D4-A834-0F12-250DF377BCC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726658" y="3085462"/>
                <a:ext cx="114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69CD1770-AD33-2C16-4846-A22130B917F6}"/>
                  </a:ext>
                </a:extLst>
              </p14:cNvPr>
              <p14:cNvContentPartPr/>
              <p14:nvPr/>
            </p14:nvContentPartPr>
            <p14:xfrm>
              <a:off x="11211218" y="3193462"/>
              <a:ext cx="8280" cy="1209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69CD1770-AD33-2C16-4846-A22130B917F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202578" y="3184462"/>
                <a:ext cx="259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7F59B07-055C-8BA5-A543-2EA873DFC8DA}"/>
                  </a:ext>
                </a:extLst>
              </p14:cNvPr>
              <p14:cNvContentPartPr/>
              <p14:nvPr/>
            </p14:nvContentPartPr>
            <p14:xfrm>
              <a:off x="11089538" y="3059182"/>
              <a:ext cx="169560" cy="1594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7F59B07-055C-8BA5-A543-2EA873DFC8D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080538" y="3050542"/>
                <a:ext cx="187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AFB54A3C-B978-B09E-D3A7-0245105AA0F3}"/>
                  </a:ext>
                </a:extLst>
              </p14:cNvPr>
              <p14:cNvContentPartPr/>
              <p14:nvPr/>
            </p14:nvContentPartPr>
            <p14:xfrm>
              <a:off x="9433538" y="3242782"/>
              <a:ext cx="74160" cy="360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AFB54A3C-B978-B09E-D3A7-0245105AA0F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424898" y="3234142"/>
                <a:ext cx="91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DD9675D-6746-9C01-A77D-ADF58A6EB087}"/>
                  </a:ext>
                </a:extLst>
              </p14:cNvPr>
              <p14:cNvContentPartPr/>
              <p14:nvPr/>
            </p14:nvContentPartPr>
            <p14:xfrm>
              <a:off x="9140138" y="3115702"/>
              <a:ext cx="2625480" cy="1191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DD9675D-6746-9C01-A77D-ADF58A6EB08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131498" y="3107062"/>
                <a:ext cx="26431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5D28D6B7-92B1-1011-8FCC-FF5954DE8990}"/>
                  </a:ext>
                </a:extLst>
              </p14:cNvPr>
              <p14:cNvContentPartPr/>
              <p14:nvPr/>
            </p14:nvContentPartPr>
            <p14:xfrm>
              <a:off x="9836738" y="2864422"/>
              <a:ext cx="478800" cy="4064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5D28D6B7-92B1-1011-8FCC-FF5954DE899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827738" y="2855782"/>
                <a:ext cx="4964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3E6D029-780F-0F4E-EB4D-2997280930BF}"/>
                  </a:ext>
                </a:extLst>
              </p14:cNvPr>
              <p14:cNvContentPartPr/>
              <p14:nvPr/>
            </p14:nvContentPartPr>
            <p14:xfrm>
              <a:off x="8690498" y="3012742"/>
              <a:ext cx="1113840" cy="21672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3E6D029-780F-0F4E-EB4D-2997280930B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681498" y="3004102"/>
                <a:ext cx="1131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689110BA-BB4F-4B9E-E7E5-8F01FDA45589}"/>
                  </a:ext>
                </a:extLst>
              </p14:cNvPr>
              <p14:cNvContentPartPr/>
              <p14:nvPr/>
            </p14:nvContentPartPr>
            <p14:xfrm>
              <a:off x="8542898" y="2807182"/>
              <a:ext cx="309600" cy="29052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689110BA-BB4F-4B9E-E7E5-8F01FDA45589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534258" y="2798542"/>
                <a:ext cx="3272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E780A42-7E64-9C05-6390-DDC4DE75454A}"/>
                  </a:ext>
                </a:extLst>
              </p14:cNvPr>
              <p14:cNvContentPartPr/>
              <p14:nvPr/>
            </p14:nvContentPartPr>
            <p14:xfrm>
              <a:off x="7814978" y="2130382"/>
              <a:ext cx="27720" cy="23508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E780A42-7E64-9C05-6390-DDC4DE75454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806338" y="2121742"/>
                <a:ext cx="453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5C10B9D-5A7E-99CD-21F7-59CE636634D7}"/>
                  </a:ext>
                </a:extLst>
              </p14:cNvPr>
              <p14:cNvContentPartPr/>
              <p14:nvPr/>
            </p14:nvContentPartPr>
            <p14:xfrm>
              <a:off x="7673858" y="2047582"/>
              <a:ext cx="279720" cy="25956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5C10B9D-5A7E-99CD-21F7-59CE636634D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665218" y="2038942"/>
                <a:ext cx="2973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02A21A88-A444-8D82-2B62-D78761C802BA}"/>
                  </a:ext>
                </a:extLst>
              </p14:cNvPr>
              <p14:cNvContentPartPr/>
              <p14:nvPr/>
            </p14:nvContentPartPr>
            <p14:xfrm>
              <a:off x="7944218" y="2165662"/>
              <a:ext cx="85320" cy="1256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02A21A88-A444-8D82-2B62-D78761C802B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935218" y="2157022"/>
                <a:ext cx="102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B226F979-F033-DDBC-A060-1312CDEF133B}"/>
                  </a:ext>
                </a:extLst>
              </p14:cNvPr>
              <p14:cNvContentPartPr/>
              <p14:nvPr/>
            </p14:nvContentPartPr>
            <p14:xfrm>
              <a:off x="8063378" y="2001142"/>
              <a:ext cx="167760" cy="2919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B226F979-F033-DDBC-A060-1312CDEF133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054738" y="1992142"/>
                <a:ext cx="185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E400D98B-573B-CEA8-6B8E-5C91CAA184F7}"/>
                  </a:ext>
                </a:extLst>
              </p14:cNvPr>
              <p14:cNvContentPartPr/>
              <p14:nvPr/>
            </p14:nvContentPartPr>
            <p14:xfrm>
              <a:off x="8270378" y="1975582"/>
              <a:ext cx="18000" cy="28008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E400D98B-573B-CEA8-6B8E-5C91CAA184F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261738" y="1966942"/>
                <a:ext cx="356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5A22CC1-1DB3-26DB-89F7-13024A3E051A}"/>
                  </a:ext>
                </a:extLst>
              </p14:cNvPr>
              <p14:cNvContentPartPr/>
              <p14:nvPr/>
            </p14:nvContentPartPr>
            <p14:xfrm>
              <a:off x="8310338" y="2108782"/>
              <a:ext cx="133200" cy="16380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5A22CC1-1DB3-26DB-89F7-13024A3E051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301338" y="2099782"/>
                <a:ext cx="150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AF23F917-6851-E456-B9B8-181BFC8FBED2}"/>
                  </a:ext>
                </a:extLst>
              </p14:cNvPr>
              <p14:cNvContentPartPr/>
              <p14:nvPr/>
            </p14:nvContentPartPr>
            <p14:xfrm>
              <a:off x="8462258" y="1943542"/>
              <a:ext cx="198360" cy="26208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AF23F917-6851-E456-B9B8-181BFC8FBED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453618" y="1934902"/>
                <a:ext cx="216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09AF53F9-6580-D28F-A773-63639940AC0F}"/>
                  </a:ext>
                </a:extLst>
              </p14:cNvPr>
              <p14:cNvContentPartPr/>
              <p14:nvPr/>
            </p14:nvContentPartPr>
            <p14:xfrm>
              <a:off x="7874018" y="2449342"/>
              <a:ext cx="326520" cy="1767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09AF53F9-6580-D28F-A773-63639940AC0F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865018" y="2440702"/>
                <a:ext cx="3441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948C0AD2-CDDE-DEDE-8633-6D858B4C4E14}"/>
                  </a:ext>
                </a:extLst>
              </p14:cNvPr>
              <p14:cNvContentPartPr/>
              <p14:nvPr/>
            </p14:nvContentPartPr>
            <p14:xfrm>
              <a:off x="8308178" y="2472382"/>
              <a:ext cx="15840" cy="385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948C0AD2-CDDE-DEDE-8633-6D858B4C4E1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99538" y="2463742"/>
                <a:ext cx="33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5588CE09-CE36-FE1C-7D79-99F746BCD943}"/>
                  </a:ext>
                </a:extLst>
              </p14:cNvPr>
              <p14:cNvContentPartPr/>
              <p14:nvPr/>
            </p14:nvContentPartPr>
            <p14:xfrm>
              <a:off x="8315378" y="2567422"/>
              <a:ext cx="13680" cy="39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5588CE09-CE36-FE1C-7D79-99F746BCD94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306738" y="2558782"/>
                <a:ext cx="31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0ECF1B5F-0002-D04D-8E62-050A77E9EDD0}"/>
                  </a:ext>
                </a:extLst>
              </p14:cNvPr>
              <p14:cNvContentPartPr/>
              <p14:nvPr/>
            </p14:nvContentPartPr>
            <p14:xfrm>
              <a:off x="8430938" y="2453302"/>
              <a:ext cx="89280" cy="396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0ECF1B5F-0002-D04D-8E62-050A77E9EDD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422298" y="2444662"/>
                <a:ext cx="106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298BE63E-1E44-F019-84A6-D866BBE52720}"/>
                  </a:ext>
                </a:extLst>
              </p14:cNvPr>
              <p14:cNvContentPartPr/>
              <p14:nvPr/>
            </p14:nvContentPartPr>
            <p14:xfrm>
              <a:off x="8430218" y="2512342"/>
              <a:ext cx="90720" cy="277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298BE63E-1E44-F019-84A6-D866BBE5272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421218" y="2503342"/>
                <a:ext cx="108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0C9ABC56-ED7B-ED8C-D90D-ACEC993A7A34}"/>
                  </a:ext>
                </a:extLst>
              </p14:cNvPr>
              <p14:cNvContentPartPr/>
              <p14:nvPr/>
            </p14:nvContentPartPr>
            <p14:xfrm>
              <a:off x="8634338" y="2299942"/>
              <a:ext cx="208800" cy="1044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0C9ABC56-ED7B-ED8C-D90D-ACEC993A7A3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625698" y="2291302"/>
                <a:ext cx="2264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593352FB-032B-B69C-6E84-3986B1083E25}"/>
                  </a:ext>
                </a:extLst>
              </p14:cNvPr>
              <p14:cNvContentPartPr/>
              <p14:nvPr/>
            </p14:nvContentPartPr>
            <p14:xfrm>
              <a:off x="8595458" y="2382742"/>
              <a:ext cx="240120" cy="921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593352FB-032B-B69C-6E84-3986B1083E2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586818" y="2374102"/>
                <a:ext cx="2577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E0854D38-C05D-428E-005A-5B71E52FE2CE}"/>
                  </a:ext>
                </a:extLst>
              </p14:cNvPr>
              <p14:cNvContentPartPr/>
              <p14:nvPr/>
            </p14:nvContentPartPr>
            <p14:xfrm>
              <a:off x="8678978" y="2469502"/>
              <a:ext cx="80640" cy="1915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E0854D38-C05D-428E-005A-5B71E52FE2C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669978" y="2460862"/>
                <a:ext cx="982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8573BDAE-9D7D-8285-20EF-7A2656A95E15}"/>
                  </a:ext>
                </a:extLst>
              </p14:cNvPr>
              <p14:cNvContentPartPr/>
              <p14:nvPr/>
            </p14:nvContentPartPr>
            <p14:xfrm>
              <a:off x="8956538" y="2602702"/>
              <a:ext cx="2413440" cy="6958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8573BDAE-9D7D-8285-20EF-7A2656A95E1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947898" y="2593702"/>
                <a:ext cx="243108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6346B775-5DF5-7913-B0B2-8D972F4B4692}"/>
                  </a:ext>
                </a:extLst>
              </p14:cNvPr>
              <p14:cNvContentPartPr/>
              <p14:nvPr/>
            </p14:nvContentPartPr>
            <p14:xfrm>
              <a:off x="10892978" y="2551222"/>
              <a:ext cx="622800" cy="4773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6346B775-5DF5-7913-B0B2-8D972F4B469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883978" y="2542582"/>
                <a:ext cx="6404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B2C6E668-6E64-9C41-83B0-F3CA596B6382}"/>
                  </a:ext>
                </a:extLst>
              </p14:cNvPr>
              <p14:cNvContentPartPr/>
              <p14:nvPr/>
            </p14:nvContentPartPr>
            <p14:xfrm>
              <a:off x="6683498" y="4700422"/>
              <a:ext cx="155520" cy="2178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B2C6E668-6E64-9C41-83B0-F3CA596B638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674858" y="4691422"/>
                <a:ext cx="1731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DBF03645-B177-AE1E-D381-D896E13DC76E}"/>
                  </a:ext>
                </a:extLst>
              </p14:cNvPr>
              <p14:cNvContentPartPr/>
              <p14:nvPr/>
            </p14:nvContentPartPr>
            <p14:xfrm>
              <a:off x="6650018" y="4954942"/>
              <a:ext cx="304200" cy="5652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DBF03645-B177-AE1E-D381-D896E13DC76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641018" y="4945942"/>
                <a:ext cx="321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676AC784-B111-7EF2-45E3-524327CDC676}"/>
                  </a:ext>
                </a:extLst>
              </p14:cNvPr>
              <p14:cNvContentPartPr/>
              <p14:nvPr/>
            </p14:nvContentPartPr>
            <p14:xfrm>
              <a:off x="6687098" y="5110102"/>
              <a:ext cx="210240" cy="15444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676AC784-B111-7EF2-45E3-524327CDC67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678458" y="5101462"/>
                <a:ext cx="227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4B308F9-E4D9-E862-D7C2-E46EC6F98839}"/>
                  </a:ext>
                </a:extLst>
              </p14:cNvPr>
              <p14:cNvContentPartPr/>
              <p14:nvPr/>
            </p14:nvContentPartPr>
            <p14:xfrm>
              <a:off x="6972578" y="5031622"/>
              <a:ext cx="125640" cy="9756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4B308F9-E4D9-E862-D7C2-E46EC6F9883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963578" y="5022982"/>
                <a:ext cx="1432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5CD783F-826F-74E2-ECF4-E5947B75EDC6}"/>
                  </a:ext>
                </a:extLst>
              </p14:cNvPr>
              <p14:cNvContentPartPr/>
              <p14:nvPr/>
            </p14:nvContentPartPr>
            <p14:xfrm>
              <a:off x="8844938" y="1018702"/>
              <a:ext cx="105120" cy="2674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5CD783F-826F-74E2-ECF4-E5947B75EDC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835938" y="1010062"/>
                <a:ext cx="122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A86BC419-831F-5789-4FA2-FC261A50B524}"/>
                  </a:ext>
                </a:extLst>
              </p14:cNvPr>
              <p14:cNvContentPartPr/>
              <p14:nvPr/>
            </p14:nvContentPartPr>
            <p14:xfrm>
              <a:off x="8811458" y="1168822"/>
              <a:ext cx="106560" cy="28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A86BC419-831F-5789-4FA2-FC261A50B52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802458" y="1159822"/>
                <a:ext cx="124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E01EDFA5-FE99-5F08-A5E6-DBE98E6F98FE}"/>
                  </a:ext>
                </a:extLst>
              </p14:cNvPr>
              <p14:cNvContentPartPr/>
              <p14:nvPr/>
            </p14:nvContentPartPr>
            <p14:xfrm>
              <a:off x="9037538" y="1105102"/>
              <a:ext cx="122040" cy="982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E01EDFA5-FE99-5F08-A5E6-DBE98E6F98FE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028538" y="1096462"/>
                <a:ext cx="139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DF2601F-BF90-C47A-0F2B-BFCA07FEA65E}"/>
                  </a:ext>
                </a:extLst>
              </p14:cNvPr>
              <p14:cNvContentPartPr/>
              <p14:nvPr/>
            </p14:nvContentPartPr>
            <p14:xfrm>
              <a:off x="9226538" y="1019062"/>
              <a:ext cx="123480" cy="1746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DF2601F-BF90-C47A-0F2B-BFCA07FEA65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217538" y="1010422"/>
                <a:ext cx="1411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1DEADFC-510C-0FA9-3B9A-34CAE2CE2EE8}"/>
                  </a:ext>
                </a:extLst>
              </p14:cNvPr>
              <p14:cNvContentPartPr/>
              <p14:nvPr/>
            </p14:nvContentPartPr>
            <p14:xfrm>
              <a:off x="9469178" y="1093942"/>
              <a:ext cx="130320" cy="230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1DEADFC-510C-0FA9-3B9A-34CAE2CE2EE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460538" y="1084942"/>
                <a:ext cx="147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86641677-7F92-2D62-FC46-453B048E995E}"/>
                  </a:ext>
                </a:extLst>
              </p14:cNvPr>
              <p14:cNvContentPartPr/>
              <p14:nvPr/>
            </p14:nvContentPartPr>
            <p14:xfrm>
              <a:off x="9475298" y="1146142"/>
              <a:ext cx="162360" cy="194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86641677-7F92-2D62-FC46-453B048E995E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466658" y="1137142"/>
                <a:ext cx="180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CD7F6E1-37FD-4DAA-3E0D-2991F784D1CD}"/>
                  </a:ext>
                </a:extLst>
              </p14:cNvPr>
              <p14:cNvContentPartPr/>
              <p14:nvPr/>
            </p14:nvContentPartPr>
            <p14:xfrm>
              <a:off x="9790298" y="1024102"/>
              <a:ext cx="117000" cy="1458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CD7F6E1-37FD-4DAA-3E0D-2991F784D1CD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781298" y="1015462"/>
                <a:ext cx="1346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9CCEB947-E01C-8D1D-0A65-2DA128F615AE}"/>
                  </a:ext>
                </a:extLst>
              </p14:cNvPr>
              <p14:cNvContentPartPr/>
              <p14:nvPr/>
            </p14:nvContentPartPr>
            <p14:xfrm>
              <a:off x="9727658" y="931222"/>
              <a:ext cx="148320" cy="133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9CCEB947-E01C-8D1D-0A65-2DA128F615A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719018" y="922582"/>
                <a:ext cx="165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D36E3E67-8D12-3BDE-E41E-A3314F246EF6}"/>
                  </a:ext>
                </a:extLst>
              </p14:cNvPr>
              <p14:cNvContentPartPr/>
              <p14:nvPr/>
            </p14:nvContentPartPr>
            <p14:xfrm>
              <a:off x="10017098" y="1029502"/>
              <a:ext cx="165960" cy="1054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D36E3E67-8D12-3BDE-E41E-A3314F246EF6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008458" y="1020502"/>
                <a:ext cx="1836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17FD733-99F4-3F79-3B53-481660C663DE}"/>
                  </a:ext>
                </a:extLst>
              </p14:cNvPr>
              <p14:cNvContentPartPr/>
              <p14:nvPr/>
            </p14:nvContentPartPr>
            <p14:xfrm>
              <a:off x="10281698" y="990622"/>
              <a:ext cx="107640" cy="1944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17FD733-99F4-3F79-3B53-481660C663D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273058" y="981622"/>
                <a:ext cx="125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481A9E9-714A-659E-B2A8-BD9333D78CE1}"/>
                  </a:ext>
                </a:extLst>
              </p14:cNvPr>
              <p14:cNvContentPartPr/>
              <p14:nvPr/>
            </p14:nvContentPartPr>
            <p14:xfrm>
              <a:off x="10507778" y="1048582"/>
              <a:ext cx="112320" cy="252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481A9E9-714A-659E-B2A8-BD9333D78CE1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499138" y="1039582"/>
                <a:ext cx="129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16B2D91-0D2D-FEF4-0CBF-7ACC06482989}"/>
                  </a:ext>
                </a:extLst>
              </p14:cNvPr>
              <p14:cNvContentPartPr/>
              <p14:nvPr/>
            </p14:nvContentPartPr>
            <p14:xfrm>
              <a:off x="10531178" y="1079902"/>
              <a:ext cx="104040" cy="298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16B2D91-0D2D-FEF4-0CBF-7ACC06482989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522178" y="1071262"/>
                <a:ext cx="1216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FCE738E-5A2B-BA83-8D8C-C558E6846A4E}"/>
                  </a:ext>
                </a:extLst>
              </p14:cNvPr>
              <p14:cNvContentPartPr/>
              <p14:nvPr/>
            </p14:nvContentPartPr>
            <p14:xfrm>
              <a:off x="10708658" y="973702"/>
              <a:ext cx="57960" cy="1490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FCE738E-5A2B-BA83-8D8C-C558E6846A4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0699658" y="964702"/>
                <a:ext cx="75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7D019E5-10EF-EB22-9803-D5B51C957AB2}"/>
                  </a:ext>
                </a:extLst>
              </p14:cNvPr>
              <p14:cNvContentPartPr/>
              <p14:nvPr/>
            </p14:nvContentPartPr>
            <p14:xfrm>
              <a:off x="10881458" y="943822"/>
              <a:ext cx="317520" cy="1591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7D019E5-10EF-EB22-9803-D5B51C957AB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0872818" y="934822"/>
                <a:ext cx="335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574F82A7-B7B3-0B15-7176-1B5D8894A5CE}"/>
                  </a:ext>
                </a:extLst>
              </p14:cNvPr>
              <p14:cNvContentPartPr/>
              <p14:nvPr/>
            </p14:nvContentPartPr>
            <p14:xfrm>
              <a:off x="11069378" y="1027702"/>
              <a:ext cx="131040" cy="144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574F82A7-B7B3-0B15-7176-1B5D8894A5C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060378" y="1019062"/>
                <a:ext cx="148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3A0C253-0A66-E744-27A9-BDEC672677AE}"/>
                  </a:ext>
                </a:extLst>
              </p14:cNvPr>
              <p14:cNvContentPartPr/>
              <p14:nvPr/>
            </p14:nvContentPartPr>
            <p14:xfrm>
              <a:off x="11294378" y="913222"/>
              <a:ext cx="160560" cy="1648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3A0C253-0A66-E744-27A9-BDEC672677A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285378" y="904222"/>
                <a:ext cx="1782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912BAEBA-393D-8666-EA21-5695D05FEEF2}"/>
                  </a:ext>
                </a:extLst>
              </p14:cNvPr>
              <p14:cNvContentPartPr/>
              <p14:nvPr/>
            </p14:nvContentPartPr>
            <p14:xfrm>
              <a:off x="11506418" y="980902"/>
              <a:ext cx="147960" cy="133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912BAEBA-393D-8666-EA21-5695D05FEEF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97418" y="971902"/>
                <a:ext cx="165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E945ED1-D0EF-FA34-7719-18112F2B983E}"/>
                  </a:ext>
                </a:extLst>
              </p14:cNvPr>
              <p14:cNvContentPartPr/>
              <p14:nvPr/>
            </p14:nvContentPartPr>
            <p14:xfrm>
              <a:off x="11837258" y="835462"/>
              <a:ext cx="82800" cy="2746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E945ED1-D0EF-FA34-7719-18112F2B983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828618" y="826462"/>
                <a:ext cx="10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EF6F92ED-B391-2A57-4362-AB206EF4E7E8}"/>
                  </a:ext>
                </a:extLst>
              </p14:cNvPr>
              <p14:cNvContentPartPr/>
              <p14:nvPr/>
            </p14:nvContentPartPr>
            <p14:xfrm>
              <a:off x="11746898" y="989542"/>
              <a:ext cx="186480" cy="262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EF6F92ED-B391-2A57-4362-AB206EF4E7E8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737898" y="980902"/>
                <a:ext cx="204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524B286-DD3F-A622-89AC-079D63DB6B78}"/>
                  </a:ext>
                </a:extLst>
              </p14:cNvPr>
              <p14:cNvContentPartPr/>
              <p14:nvPr/>
            </p14:nvContentPartPr>
            <p14:xfrm>
              <a:off x="8695898" y="754822"/>
              <a:ext cx="3960" cy="75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524B286-DD3F-A622-89AC-079D63DB6B78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686898" y="746182"/>
                <a:ext cx="21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0F136E2-6AE4-E606-2C65-5D7171879B63}"/>
                  </a:ext>
                </a:extLst>
              </p14:cNvPr>
              <p14:cNvContentPartPr/>
              <p14:nvPr/>
            </p14:nvContentPartPr>
            <p14:xfrm>
              <a:off x="8684018" y="828262"/>
              <a:ext cx="22680" cy="313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0F136E2-6AE4-E606-2C65-5D7171879B63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675018" y="819262"/>
                <a:ext cx="40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AB95637-E63E-5B05-8C71-6230E4FFC26C}"/>
                  </a:ext>
                </a:extLst>
              </p14:cNvPr>
              <p14:cNvContentPartPr/>
              <p14:nvPr/>
            </p14:nvContentPartPr>
            <p14:xfrm>
              <a:off x="8857178" y="686782"/>
              <a:ext cx="179280" cy="1069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AB95637-E63E-5B05-8C71-6230E4FFC26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848538" y="677782"/>
                <a:ext cx="196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7F7213C-A9F9-1F0D-5036-B3A3C654D9B1}"/>
                  </a:ext>
                </a:extLst>
              </p14:cNvPr>
              <p14:cNvContentPartPr/>
              <p14:nvPr/>
            </p14:nvContentPartPr>
            <p14:xfrm>
              <a:off x="9118898" y="618382"/>
              <a:ext cx="122040" cy="1652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7F7213C-A9F9-1F0D-5036-B3A3C654D9B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9110258" y="609382"/>
                <a:ext cx="139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6E016CA-A046-571F-807B-C4FCFD19FA08}"/>
                  </a:ext>
                </a:extLst>
              </p14:cNvPr>
              <p14:cNvContentPartPr/>
              <p14:nvPr/>
            </p14:nvContentPartPr>
            <p14:xfrm>
              <a:off x="9410858" y="711982"/>
              <a:ext cx="160560" cy="64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6E016CA-A046-571F-807B-C4FCFD19FA08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402218" y="703342"/>
                <a:ext cx="178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76E18F36-25C8-6D9C-5C95-8C6B85617AAB}"/>
                  </a:ext>
                </a:extLst>
              </p14:cNvPr>
              <p14:cNvContentPartPr/>
              <p14:nvPr/>
            </p14:nvContentPartPr>
            <p14:xfrm>
              <a:off x="9420578" y="748342"/>
              <a:ext cx="149400" cy="122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76E18F36-25C8-6D9C-5C95-8C6B85617AAB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9411938" y="739342"/>
                <a:ext cx="167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EDDB148F-7B5D-82D7-9B85-6BC41A49FA6B}"/>
                  </a:ext>
                </a:extLst>
              </p14:cNvPr>
              <p14:cNvContentPartPr/>
              <p14:nvPr/>
            </p14:nvContentPartPr>
            <p14:xfrm>
              <a:off x="9722978" y="659422"/>
              <a:ext cx="128880" cy="1900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EDDB148F-7B5D-82D7-9B85-6BC41A49FA6B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9713978" y="650422"/>
                <a:ext cx="1465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0FB6B231-E7AD-7888-E764-996D3115A50A}"/>
                  </a:ext>
                </a:extLst>
              </p14:cNvPr>
              <p14:cNvContentPartPr/>
              <p14:nvPr/>
            </p14:nvContentPartPr>
            <p14:xfrm>
              <a:off x="9913058" y="661222"/>
              <a:ext cx="142560" cy="10116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FB6B231-E7AD-7888-E764-996D3115A50A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9904418" y="652222"/>
                <a:ext cx="160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6093E99-F6F8-9878-779F-B68C9F320EE3}"/>
                  </a:ext>
                </a:extLst>
              </p14:cNvPr>
              <p14:cNvContentPartPr/>
              <p14:nvPr/>
            </p14:nvContentPartPr>
            <p14:xfrm>
              <a:off x="9267938" y="389062"/>
              <a:ext cx="1539000" cy="4611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6093E99-F6F8-9878-779F-B68C9F320EE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259298" y="380422"/>
                <a:ext cx="155664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CC73D50-E7E9-3AEC-8DF1-FBCD2DB8279F}"/>
                  </a:ext>
                </a:extLst>
              </p14:cNvPr>
              <p14:cNvContentPartPr/>
              <p14:nvPr/>
            </p14:nvContentPartPr>
            <p14:xfrm>
              <a:off x="9197378" y="425062"/>
              <a:ext cx="167040" cy="1432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CC73D50-E7E9-3AEC-8DF1-FBCD2DB8279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9188378" y="416422"/>
                <a:ext cx="184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3146C8B-E1FA-6B6D-9C99-D9A322E82B2E}"/>
                  </a:ext>
                </a:extLst>
              </p14:cNvPr>
              <p14:cNvContentPartPr/>
              <p14:nvPr/>
            </p14:nvContentPartPr>
            <p14:xfrm>
              <a:off x="8189738" y="719902"/>
              <a:ext cx="111600" cy="1720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3146C8B-E1FA-6B6D-9C99-D9A322E82B2E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180738" y="711262"/>
                <a:ext cx="129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F12C4EED-FC0B-FD09-C945-DBDA6DD8E6F9}"/>
                  </a:ext>
                </a:extLst>
              </p14:cNvPr>
              <p14:cNvContentPartPr/>
              <p14:nvPr/>
            </p14:nvContentPartPr>
            <p14:xfrm>
              <a:off x="8408258" y="714142"/>
              <a:ext cx="21600" cy="1292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F12C4EED-FC0B-FD09-C945-DBDA6DD8E6F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399618" y="705142"/>
                <a:ext cx="39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F0ACC43-DC3A-9860-F1F5-91F9B2249C4D}"/>
                  </a:ext>
                </a:extLst>
              </p14:cNvPr>
              <p14:cNvContentPartPr/>
              <p14:nvPr/>
            </p14:nvContentPartPr>
            <p14:xfrm>
              <a:off x="8339138" y="689302"/>
              <a:ext cx="153360" cy="1872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F0ACC43-DC3A-9860-F1F5-91F9B2249C4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8330138" y="680302"/>
                <a:ext cx="171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DA95A090-9500-5DFC-DF30-679CB70D1214}"/>
                  </a:ext>
                </a:extLst>
              </p14:cNvPr>
              <p14:cNvContentPartPr/>
              <p14:nvPr/>
            </p14:nvContentPartPr>
            <p14:xfrm>
              <a:off x="7476938" y="4662622"/>
              <a:ext cx="6120" cy="57888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DA95A090-9500-5DFC-DF30-679CB70D1214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468298" y="4653622"/>
                <a:ext cx="237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F3612030-CBDF-C447-648E-988DF352CAD3}"/>
                  </a:ext>
                </a:extLst>
              </p14:cNvPr>
              <p14:cNvContentPartPr/>
              <p14:nvPr/>
            </p14:nvContentPartPr>
            <p14:xfrm>
              <a:off x="7664498" y="1227862"/>
              <a:ext cx="3564720" cy="349344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F3612030-CBDF-C447-648E-988DF352CAD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655498" y="1219222"/>
                <a:ext cx="3582360" cy="35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3B0BE9CF-0A73-960B-8035-793FA4CFD7B7}"/>
                  </a:ext>
                </a:extLst>
              </p14:cNvPr>
              <p14:cNvContentPartPr/>
              <p14:nvPr/>
            </p14:nvContentPartPr>
            <p14:xfrm>
              <a:off x="7717778" y="4538422"/>
              <a:ext cx="297720" cy="28440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3B0BE9CF-0A73-960B-8035-793FA4CFD7B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709138" y="4529782"/>
                <a:ext cx="3153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4186F8CE-F212-6EEB-5E0D-1927BA022EB3}"/>
                  </a:ext>
                </a:extLst>
              </p14:cNvPr>
              <p14:cNvContentPartPr/>
              <p14:nvPr/>
            </p14:nvContentPartPr>
            <p14:xfrm>
              <a:off x="7616618" y="4928662"/>
              <a:ext cx="104040" cy="23796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4186F8CE-F212-6EEB-5E0D-1927BA022EB3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607618" y="4919662"/>
                <a:ext cx="1216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58405EA3-FA11-B40A-020B-CB2E009EAFE4}"/>
                  </a:ext>
                </a:extLst>
              </p14:cNvPr>
              <p14:cNvContentPartPr/>
              <p14:nvPr/>
            </p14:nvContentPartPr>
            <p14:xfrm>
              <a:off x="7759898" y="4997062"/>
              <a:ext cx="101520" cy="8388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58405EA3-FA11-B40A-020B-CB2E009EAFE4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7750898" y="4988422"/>
                <a:ext cx="119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B86A2038-3F0F-81A4-F908-AD15C05C1384}"/>
                  </a:ext>
                </a:extLst>
              </p14:cNvPr>
              <p14:cNvContentPartPr/>
              <p14:nvPr/>
            </p14:nvContentPartPr>
            <p14:xfrm>
              <a:off x="7961138" y="4885462"/>
              <a:ext cx="114840" cy="2116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B86A2038-3F0F-81A4-F908-AD15C05C1384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952138" y="4876822"/>
                <a:ext cx="132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1E3776ED-504C-37E3-1776-3A62910DA284}"/>
                  </a:ext>
                </a:extLst>
              </p14:cNvPr>
              <p14:cNvContentPartPr/>
              <p14:nvPr/>
            </p14:nvContentPartPr>
            <p14:xfrm>
              <a:off x="8122058" y="5001382"/>
              <a:ext cx="113400" cy="2412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1E3776ED-504C-37E3-1776-3A62910DA284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8113058" y="4992382"/>
                <a:ext cx="131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D4F88538-A7A7-8FFD-8139-67F598ABBBD9}"/>
                  </a:ext>
                </a:extLst>
              </p14:cNvPr>
              <p14:cNvContentPartPr/>
              <p14:nvPr/>
            </p14:nvContentPartPr>
            <p14:xfrm>
              <a:off x="8354258" y="4820662"/>
              <a:ext cx="148320" cy="32868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D4F88538-A7A7-8FFD-8139-67F598ABBBD9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8345258" y="4811662"/>
                <a:ext cx="16596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FF8AC918-30EA-0FF4-5594-D7B26747EE60}"/>
                  </a:ext>
                </a:extLst>
              </p14:cNvPr>
              <p14:cNvContentPartPr/>
              <p14:nvPr/>
            </p14:nvContentPartPr>
            <p14:xfrm>
              <a:off x="8298098" y="5009662"/>
              <a:ext cx="157320" cy="1224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FF8AC918-30EA-0FF4-5594-D7B26747EE6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289098" y="5000662"/>
                <a:ext cx="174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1DD0D2F3-1747-A3DB-04B2-52B0B7697BAC}"/>
                  </a:ext>
                </a:extLst>
              </p14:cNvPr>
              <p14:cNvContentPartPr/>
              <p14:nvPr/>
            </p14:nvContentPartPr>
            <p14:xfrm>
              <a:off x="6853058" y="5512942"/>
              <a:ext cx="49320" cy="121248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1DD0D2F3-1747-A3DB-04B2-52B0B7697BAC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844418" y="5504302"/>
                <a:ext cx="6696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AF5A4E0C-3495-EEDA-A2EB-AEAA3F4402F2}"/>
                  </a:ext>
                </a:extLst>
              </p14:cNvPr>
              <p14:cNvContentPartPr/>
              <p14:nvPr/>
            </p14:nvContentPartPr>
            <p14:xfrm>
              <a:off x="6705818" y="6465142"/>
              <a:ext cx="1830240" cy="1512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AF5A4E0C-3495-EEDA-A2EB-AEAA3F4402F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696818" y="6456142"/>
                <a:ext cx="1847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BCA50683-884E-5BEC-0DD0-7FF988B1CE6A}"/>
                  </a:ext>
                </a:extLst>
              </p14:cNvPr>
              <p14:cNvContentPartPr/>
              <p14:nvPr/>
            </p14:nvContentPartPr>
            <p14:xfrm>
              <a:off x="8478458" y="6365782"/>
              <a:ext cx="155880" cy="20160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BCA50683-884E-5BEC-0DD0-7FF988B1CE6A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8469818" y="6357142"/>
                <a:ext cx="1735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CAD36E48-E3C3-4777-BF96-0953F973A12A}"/>
                  </a:ext>
                </a:extLst>
              </p14:cNvPr>
              <p14:cNvContentPartPr/>
              <p14:nvPr/>
            </p14:nvContentPartPr>
            <p14:xfrm>
              <a:off x="6696818" y="5349862"/>
              <a:ext cx="249120" cy="25524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CAD36E48-E3C3-4777-BF96-0953F973A12A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6687818" y="5340862"/>
                <a:ext cx="266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179A9B59-FD65-7F53-065B-30B9EA05DB4A}"/>
                  </a:ext>
                </a:extLst>
              </p14:cNvPr>
              <p14:cNvContentPartPr/>
              <p14:nvPr/>
            </p14:nvContentPartPr>
            <p14:xfrm>
              <a:off x="6437978" y="5343382"/>
              <a:ext cx="208080" cy="15300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179A9B59-FD65-7F53-065B-30B9EA05DB4A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6429338" y="5334382"/>
                <a:ext cx="2257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3C89DB6C-5BDD-108B-34C2-0D39520D9459}"/>
                  </a:ext>
                </a:extLst>
              </p14:cNvPr>
              <p14:cNvContentPartPr/>
              <p14:nvPr/>
            </p14:nvContentPartPr>
            <p14:xfrm>
              <a:off x="8434538" y="6560902"/>
              <a:ext cx="114840" cy="16920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3C89DB6C-5BDD-108B-34C2-0D39520D9459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425898" y="6552262"/>
                <a:ext cx="132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3BA81374-E413-0FDA-10CA-400A29F37AAD}"/>
                  </a:ext>
                </a:extLst>
              </p14:cNvPr>
              <p14:cNvContentPartPr/>
              <p14:nvPr/>
            </p14:nvContentPartPr>
            <p14:xfrm>
              <a:off x="6747938" y="6221782"/>
              <a:ext cx="216720" cy="2772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3BA81374-E413-0FDA-10CA-400A29F37AAD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739298" y="6213142"/>
                <a:ext cx="234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8BC7A467-1FAC-FB4D-A572-4F72CACA8617}"/>
                  </a:ext>
                </a:extLst>
              </p14:cNvPr>
              <p14:cNvContentPartPr/>
              <p14:nvPr/>
            </p14:nvContentPartPr>
            <p14:xfrm>
              <a:off x="6450218" y="6126022"/>
              <a:ext cx="178560" cy="18720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8BC7A467-1FAC-FB4D-A572-4F72CACA8617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441578" y="6117022"/>
                <a:ext cx="1962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ADF5CA2E-CFFB-C493-058D-05138BC00BCA}"/>
                  </a:ext>
                </a:extLst>
              </p14:cNvPr>
              <p14:cNvContentPartPr/>
              <p14:nvPr/>
            </p14:nvContentPartPr>
            <p14:xfrm>
              <a:off x="6904178" y="5583502"/>
              <a:ext cx="746640" cy="58788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ADF5CA2E-CFFB-C493-058D-05138BC00BCA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895538" y="5574862"/>
                <a:ext cx="76428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DD2FACEE-649E-DA1D-7651-D615EBFFD8CF}"/>
                  </a:ext>
                </a:extLst>
              </p14:cNvPr>
              <p14:cNvContentPartPr/>
              <p14:nvPr/>
            </p14:nvContentPartPr>
            <p14:xfrm>
              <a:off x="7780418" y="5355262"/>
              <a:ext cx="126720" cy="20628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DD2FACEE-649E-DA1D-7651-D615EBFFD8CF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7771778" y="5346262"/>
                <a:ext cx="1443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C5BC3308-6630-B364-A5A7-9F1399FAF48F}"/>
                  </a:ext>
                </a:extLst>
              </p14:cNvPr>
              <p14:cNvContentPartPr/>
              <p14:nvPr/>
            </p14:nvContentPartPr>
            <p14:xfrm>
              <a:off x="7904618" y="5233222"/>
              <a:ext cx="105480" cy="19512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C5BC3308-6630-B364-A5A7-9F1399FAF48F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7895618" y="5224222"/>
                <a:ext cx="123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4FB68EBD-79B1-C9F2-3FB8-BC7BFC103C0D}"/>
                  </a:ext>
                </a:extLst>
              </p14:cNvPr>
              <p14:cNvContentPartPr/>
              <p14:nvPr/>
            </p14:nvContentPartPr>
            <p14:xfrm>
              <a:off x="3246218" y="416422"/>
              <a:ext cx="807120" cy="59760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4FB68EBD-79B1-C9F2-3FB8-BC7BFC103C0D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237578" y="407422"/>
                <a:ext cx="824760" cy="61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3EBF641C-D805-68A9-6044-D1988FE8C295}"/>
              </a:ext>
            </a:extLst>
          </p:cNvPr>
          <p:cNvGrpSpPr/>
          <p:nvPr/>
        </p:nvGrpSpPr>
        <p:grpSpPr>
          <a:xfrm>
            <a:off x="9098" y="2819782"/>
            <a:ext cx="6427800" cy="3835080"/>
            <a:chOff x="9098" y="2819782"/>
            <a:chExt cx="6427800" cy="38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BC248C5-75C2-56B9-D621-264B5F274EFA}"/>
                    </a:ext>
                  </a:extLst>
                </p14:cNvPr>
                <p14:cNvContentPartPr/>
                <p14:nvPr/>
              </p14:nvContentPartPr>
              <p14:xfrm>
                <a:off x="372338" y="3209662"/>
                <a:ext cx="183240" cy="306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BC248C5-75C2-56B9-D621-264B5F274EF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3698" y="3200662"/>
                  <a:ext cx="200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A493BB2-D56F-D535-91A5-5000E32DBA1F}"/>
                    </a:ext>
                  </a:extLst>
                </p14:cNvPr>
                <p14:cNvContentPartPr/>
                <p14:nvPr/>
              </p14:nvContentPartPr>
              <p14:xfrm>
                <a:off x="194858" y="3906982"/>
                <a:ext cx="114480" cy="5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A493BB2-D56F-D535-91A5-5000E32DBA1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86218" y="3897982"/>
                  <a:ext cx="132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2026095-787F-D565-C31B-5479A3E8FFFA}"/>
                    </a:ext>
                  </a:extLst>
                </p14:cNvPr>
                <p14:cNvContentPartPr/>
                <p14:nvPr/>
              </p14:nvContentPartPr>
              <p14:xfrm>
                <a:off x="176858" y="3967462"/>
                <a:ext cx="153720" cy="11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2026095-787F-D565-C31B-5479A3E8FFF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68218" y="3958462"/>
                  <a:ext cx="17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90B4A47-EDF9-85F4-1F93-A31CC22E91E0}"/>
                    </a:ext>
                  </a:extLst>
                </p14:cNvPr>
                <p14:cNvContentPartPr/>
                <p14:nvPr/>
              </p14:nvContentPartPr>
              <p14:xfrm>
                <a:off x="306458" y="3860902"/>
                <a:ext cx="117000" cy="2466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90B4A47-EDF9-85F4-1F93-A31CC22E91E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97458" y="3852262"/>
                  <a:ext cx="134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7E3C362-8BAC-AD42-08C5-C855E9B99392}"/>
                    </a:ext>
                  </a:extLst>
                </p14:cNvPr>
                <p14:cNvContentPartPr/>
                <p14:nvPr/>
              </p14:nvContentPartPr>
              <p14:xfrm>
                <a:off x="574658" y="3706462"/>
                <a:ext cx="101520" cy="180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7E3C362-8BAC-AD42-08C5-C855E9B9939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6018" y="3697462"/>
                  <a:ext cx="119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2C91717-455B-F572-F35C-2E9EE6085082}"/>
                    </a:ext>
                  </a:extLst>
                </p14:cNvPr>
                <p14:cNvContentPartPr/>
                <p14:nvPr/>
              </p14:nvContentPartPr>
              <p14:xfrm>
                <a:off x="744218" y="3676942"/>
                <a:ext cx="122400" cy="1746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2C91717-455B-F572-F35C-2E9EE608508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35218" y="3667942"/>
                  <a:ext cx="140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1AEED48-CEB5-8ED9-C76A-36F0155EEB8E}"/>
                    </a:ext>
                  </a:extLst>
                </p14:cNvPr>
                <p14:cNvContentPartPr/>
                <p14:nvPr/>
              </p14:nvContentPartPr>
              <p14:xfrm>
                <a:off x="557738" y="3936862"/>
                <a:ext cx="271080" cy="28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1AEED48-CEB5-8ED9-C76A-36F0155EEB8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48738" y="3927862"/>
                  <a:ext cx="288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F25AC2A-ADF8-4775-C0B4-D7AD4F0D1D54}"/>
                    </a:ext>
                  </a:extLst>
                </p14:cNvPr>
                <p14:cNvContentPartPr/>
                <p14:nvPr/>
              </p14:nvContentPartPr>
              <p14:xfrm>
                <a:off x="522458" y="3983662"/>
                <a:ext cx="124200" cy="196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F25AC2A-ADF8-4775-C0B4-D7AD4F0D1D5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3458" y="3974662"/>
                  <a:ext cx="141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2AF5F92-E660-81EE-746D-3D26D3BCE3A3}"/>
                    </a:ext>
                  </a:extLst>
                </p14:cNvPr>
                <p14:cNvContentPartPr/>
                <p14:nvPr/>
              </p14:nvContentPartPr>
              <p14:xfrm>
                <a:off x="703538" y="4054942"/>
                <a:ext cx="134640" cy="1105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2AF5F92-E660-81EE-746D-3D26D3BCE3A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4898" y="4045942"/>
                  <a:ext cx="152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AB10EAB-7903-AB4E-BF42-D720ACC584FB}"/>
                    </a:ext>
                  </a:extLst>
                </p14:cNvPr>
                <p14:cNvContentPartPr/>
                <p14:nvPr/>
              </p14:nvContentPartPr>
              <p14:xfrm>
                <a:off x="1036178" y="3935422"/>
                <a:ext cx="155520" cy="63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AB10EAB-7903-AB4E-BF42-D720ACC584F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27178" y="3926422"/>
                  <a:ext cx="173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40661E2-B5E9-6F4E-1A60-61FF6322EF55}"/>
                    </a:ext>
                  </a:extLst>
                </p14:cNvPr>
                <p14:cNvContentPartPr/>
                <p14:nvPr/>
              </p14:nvContentPartPr>
              <p14:xfrm>
                <a:off x="1044098" y="3544102"/>
                <a:ext cx="232200" cy="25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40661E2-B5E9-6F4E-1A60-61FF6322EF5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35458" y="3535462"/>
                  <a:ext cx="249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852F52-19A6-CB6F-E492-8105D8DDDE37}"/>
                    </a:ext>
                  </a:extLst>
                </p14:cNvPr>
                <p14:cNvContentPartPr/>
                <p14:nvPr/>
              </p14:nvContentPartPr>
              <p14:xfrm>
                <a:off x="2814578" y="3220102"/>
                <a:ext cx="118080" cy="1663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852F52-19A6-CB6F-E492-8105D8DDDE3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805938" y="3211462"/>
                  <a:ext cx="135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FF4CED6-41C4-F7B1-FE6D-2756FDD4D451}"/>
                    </a:ext>
                  </a:extLst>
                </p14:cNvPr>
                <p14:cNvContentPartPr/>
                <p14:nvPr/>
              </p14:nvContentPartPr>
              <p14:xfrm>
                <a:off x="3045338" y="3266542"/>
                <a:ext cx="62280" cy="14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FF4CED6-41C4-F7B1-FE6D-2756FDD4D45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036338" y="3257902"/>
                  <a:ext cx="79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5062C50-674E-4D06-6B6F-DC83ECBE5BAF}"/>
                    </a:ext>
                  </a:extLst>
                </p14:cNvPr>
                <p14:cNvContentPartPr/>
                <p14:nvPr/>
              </p14:nvContentPartPr>
              <p14:xfrm>
                <a:off x="3332618" y="3087982"/>
                <a:ext cx="26640" cy="1512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5062C50-674E-4D06-6B6F-DC83ECBE5BA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23978" y="3079342"/>
                  <a:ext cx="44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177E1E1-B33F-7835-1ED6-0984742196E3}"/>
                    </a:ext>
                  </a:extLst>
                </p14:cNvPr>
                <p14:cNvContentPartPr/>
                <p14:nvPr/>
              </p14:nvContentPartPr>
              <p14:xfrm>
                <a:off x="3263138" y="3247462"/>
                <a:ext cx="212040" cy="16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177E1E1-B33F-7835-1ED6-0984742196E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254138" y="3238822"/>
                  <a:ext cx="229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9226004-F42D-0D19-ABBC-9CAF6A856184}"/>
                    </a:ext>
                  </a:extLst>
                </p14:cNvPr>
                <p14:cNvContentPartPr/>
                <p14:nvPr/>
              </p14:nvContentPartPr>
              <p14:xfrm>
                <a:off x="3257018" y="3338902"/>
                <a:ext cx="207360" cy="102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9226004-F42D-0D19-ABBC-9CAF6A85618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248378" y="3329902"/>
                  <a:ext cx="225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60DA635-A6B2-6257-6737-3E47D567A696}"/>
                    </a:ext>
                  </a:extLst>
                </p14:cNvPr>
                <p14:cNvContentPartPr/>
                <p14:nvPr/>
              </p14:nvContentPartPr>
              <p14:xfrm>
                <a:off x="3607298" y="3197782"/>
                <a:ext cx="109800" cy="110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60DA635-A6B2-6257-6737-3E47D567A69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598298" y="3188782"/>
                  <a:ext cx="127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178C42A-12AD-9F7F-3518-579355723CB8}"/>
                    </a:ext>
                  </a:extLst>
                </p14:cNvPr>
                <p14:cNvContentPartPr/>
                <p14:nvPr/>
              </p14:nvContentPartPr>
              <p14:xfrm>
                <a:off x="3844898" y="3239182"/>
                <a:ext cx="112680" cy="86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178C42A-12AD-9F7F-3518-579355723CB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836258" y="3230542"/>
                  <a:ext cx="13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44D8579-0B0F-3EBE-0389-861AD493277D}"/>
                    </a:ext>
                  </a:extLst>
                </p14:cNvPr>
                <p14:cNvContentPartPr/>
                <p14:nvPr/>
              </p14:nvContentPartPr>
              <p14:xfrm>
                <a:off x="4017338" y="3067462"/>
                <a:ext cx="189000" cy="275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44D8579-0B0F-3EBE-0389-861AD493277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008338" y="3058822"/>
                  <a:ext cx="206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74E8497-2832-9AA8-864F-00871A50E6B0}"/>
                    </a:ext>
                  </a:extLst>
                </p14:cNvPr>
                <p14:cNvContentPartPr/>
                <p14:nvPr/>
              </p14:nvContentPartPr>
              <p14:xfrm>
                <a:off x="4200938" y="3040462"/>
                <a:ext cx="131760" cy="3744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74E8497-2832-9AA8-864F-00871A50E6B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192298" y="3031822"/>
                  <a:ext cx="1494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028B84D-DE7A-A961-7A78-2DDC2FB92AA1}"/>
                    </a:ext>
                  </a:extLst>
                </p14:cNvPr>
                <p14:cNvContentPartPr/>
                <p14:nvPr/>
              </p14:nvContentPartPr>
              <p14:xfrm>
                <a:off x="1638098" y="3979702"/>
                <a:ext cx="113760" cy="22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028B84D-DE7A-A961-7A78-2DDC2FB92AA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29458" y="3970702"/>
                  <a:ext cx="131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9EBE96C-F708-FC62-BD98-0AE4C3E6E51F}"/>
                    </a:ext>
                  </a:extLst>
                </p14:cNvPr>
                <p14:cNvContentPartPr/>
                <p14:nvPr/>
              </p14:nvContentPartPr>
              <p14:xfrm>
                <a:off x="1981898" y="3906262"/>
                <a:ext cx="149400" cy="1429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9EBE96C-F708-FC62-BD98-0AE4C3E6E51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972898" y="3897262"/>
                  <a:ext cx="167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EFA8B35-0804-0705-3C8A-AF0C10891D08}"/>
                    </a:ext>
                  </a:extLst>
                </p14:cNvPr>
                <p14:cNvContentPartPr/>
                <p14:nvPr/>
              </p14:nvContentPartPr>
              <p14:xfrm>
                <a:off x="2033378" y="3839662"/>
                <a:ext cx="151560" cy="156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EFA8B35-0804-0705-3C8A-AF0C10891D0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024738" y="3831022"/>
                  <a:ext cx="16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A332376-9AF5-C15F-6D04-BDE2870D80CE}"/>
                    </a:ext>
                  </a:extLst>
                </p14:cNvPr>
                <p14:cNvContentPartPr/>
                <p14:nvPr/>
              </p14:nvContentPartPr>
              <p14:xfrm>
                <a:off x="2297978" y="3720142"/>
                <a:ext cx="107640" cy="1443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A332376-9AF5-C15F-6D04-BDE2870D80C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288978" y="3711142"/>
                  <a:ext cx="125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088D92D-7E1E-C96F-2EED-630DD7E2DA52}"/>
                    </a:ext>
                  </a:extLst>
                </p14:cNvPr>
                <p14:cNvContentPartPr/>
                <p14:nvPr/>
              </p14:nvContentPartPr>
              <p14:xfrm>
                <a:off x="2232458" y="3904462"/>
                <a:ext cx="325440" cy="367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088D92D-7E1E-C96F-2EED-630DD7E2DA5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223818" y="3895822"/>
                  <a:ext cx="343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C138DD6-AE4A-E2D8-6B2A-94F9BC44CA43}"/>
                    </a:ext>
                  </a:extLst>
                </p14:cNvPr>
                <p14:cNvContentPartPr/>
                <p14:nvPr/>
              </p14:nvContentPartPr>
              <p14:xfrm>
                <a:off x="2262338" y="3999142"/>
                <a:ext cx="214920" cy="1360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C138DD6-AE4A-E2D8-6B2A-94F9BC44CA4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253338" y="3990142"/>
                  <a:ext cx="232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4CAB582-1F39-E2D6-44F0-BD7928E01881}"/>
                    </a:ext>
                  </a:extLst>
                </p14:cNvPr>
                <p14:cNvContentPartPr/>
                <p14:nvPr/>
              </p14:nvContentPartPr>
              <p14:xfrm>
                <a:off x="2688218" y="3905902"/>
                <a:ext cx="164880" cy="10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4CAB582-1F39-E2D6-44F0-BD7928E0188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679218" y="3896902"/>
                  <a:ext cx="182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466F295-82A3-5D62-DB53-E3B23BC4FEAF}"/>
                    </a:ext>
                  </a:extLst>
                </p14:cNvPr>
                <p14:cNvContentPartPr/>
                <p14:nvPr/>
              </p14:nvContentPartPr>
              <p14:xfrm>
                <a:off x="2659778" y="3960982"/>
                <a:ext cx="178920" cy="24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466F295-82A3-5D62-DB53-E3B23BC4FEA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651138" y="3952342"/>
                  <a:ext cx="19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0AF5E01-967B-AC4C-F28D-E129D44846BA}"/>
                    </a:ext>
                  </a:extLst>
                </p14:cNvPr>
                <p14:cNvContentPartPr/>
                <p14:nvPr/>
              </p14:nvContentPartPr>
              <p14:xfrm>
                <a:off x="2985938" y="3868102"/>
                <a:ext cx="134280" cy="126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0AF5E01-967B-AC4C-F28D-E129D44846B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977298" y="3859462"/>
                  <a:ext cx="151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DA4AFC4-1081-B7BE-8CD9-A9E9F3D7764F}"/>
                    </a:ext>
                  </a:extLst>
                </p14:cNvPr>
                <p14:cNvContentPartPr/>
                <p14:nvPr/>
              </p14:nvContentPartPr>
              <p14:xfrm>
                <a:off x="760058" y="3343222"/>
                <a:ext cx="189000" cy="26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DA4AFC4-1081-B7BE-8CD9-A9E9F3D7764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1418" y="3334222"/>
                  <a:ext cx="206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092925D-881B-AFAC-6640-545D9CD88647}"/>
                    </a:ext>
                  </a:extLst>
                </p14:cNvPr>
                <p14:cNvContentPartPr/>
                <p14:nvPr/>
              </p14:nvContentPartPr>
              <p14:xfrm>
                <a:off x="774818" y="3443662"/>
                <a:ext cx="165600" cy="6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092925D-881B-AFAC-6640-545D9CD8864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66178" y="3434662"/>
                  <a:ext cx="183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2606D96-39A3-7EC6-9C8E-B39FB9B02B82}"/>
                    </a:ext>
                  </a:extLst>
                </p14:cNvPr>
                <p14:cNvContentPartPr/>
                <p14:nvPr/>
              </p14:nvContentPartPr>
              <p14:xfrm>
                <a:off x="1122218" y="3284542"/>
                <a:ext cx="130680" cy="170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2606D96-39A3-7EC6-9C8E-B39FB9B02B8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13578" y="3275902"/>
                  <a:ext cx="148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4547E6F-EE44-0BA6-6B95-4B0B9AF48091}"/>
                    </a:ext>
                  </a:extLst>
                </p14:cNvPr>
                <p14:cNvContentPartPr/>
                <p14:nvPr/>
              </p14:nvContentPartPr>
              <p14:xfrm>
                <a:off x="1400138" y="3312982"/>
                <a:ext cx="11880" cy="137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4547E6F-EE44-0BA6-6B95-4B0B9AF4809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391498" y="3304342"/>
                  <a:ext cx="2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8C65727-1007-5DFD-E188-94B15A4BE7A9}"/>
                    </a:ext>
                  </a:extLst>
                </p14:cNvPr>
                <p14:cNvContentPartPr/>
                <p14:nvPr/>
              </p14:nvContentPartPr>
              <p14:xfrm>
                <a:off x="1338218" y="3369142"/>
                <a:ext cx="119520" cy="26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8C65727-1007-5DFD-E188-94B15A4BE7A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329578" y="3360502"/>
                  <a:ext cx="137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2A0943D-67B6-942C-6E67-6E8F7C634496}"/>
                    </a:ext>
                  </a:extLst>
                </p14:cNvPr>
                <p14:cNvContentPartPr/>
                <p14:nvPr/>
              </p14:nvContentPartPr>
              <p14:xfrm>
                <a:off x="1526138" y="3245662"/>
                <a:ext cx="101520" cy="168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2A0943D-67B6-942C-6E67-6E8F7C63449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517138" y="3236662"/>
                  <a:ext cx="11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AB93451-A25E-7A36-C842-6BA039875A49}"/>
                    </a:ext>
                  </a:extLst>
                </p14:cNvPr>
                <p14:cNvContentPartPr/>
                <p14:nvPr/>
              </p14:nvContentPartPr>
              <p14:xfrm>
                <a:off x="1694258" y="3141262"/>
                <a:ext cx="287280" cy="309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AB93451-A25E-7A36-C842-6BA039875A4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685618" y="3132262"/>
                  <a:ext cx="304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D6FB072-CA1C-0B62-D495-A2DEB88936DE}"/>
                    </a:ext>
                  </a:extLst>
                </p14:cNvPr>
                <p14:cNvContentPartPr/>
                <p14:nvPr/>
              </p14:nvContentPartPr>
              <p14:xfrm>
                <a:off x="1840418" y="3238462"/>
                <a:ext cx="80640" cy="200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D6FB072-CA1C-0B62-D495-A2DEB88936D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831778" y="3229462"/>
                  <a:ext cx="98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45EDC88-3C09-E1EA-DBBE-1422F9102D6B}"/>
                    </a:ext>
                  </a:extLst>
                </p14:cNvPr>
                <p14:cNvContentPartPr/>
                <p14:nvPr/>
              </p14:nvContentPartPr>
              <p14:xfrm>
                <a:off x="1783178" y="3354742"/>
                <a:ext cx="120240" cy="255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45EDC88-3C09-E1EA-DBBE-1422F9102D6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774178" y="3346102"/>
                  <a:ext cx="137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B36CEC7-2C99-04FC-36A4-DE6ACDB19419}"/>
                    </a:ext>
                  </a:extLst>
                </p14:cNvPr>
                <p14:cNvContentPartPr/>
                <p14:nvPr/>
              </p14:nvContentPartPr>
              <p14:xfrm>
                <a:off x="2180978" y="3276262"/>
                <a:ext cx="15120" cy="155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B36CEC7-2C99-04FC-36A4-DE6ACDB1941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171978" y="3267262"/>
                  <a:ext cx="32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22BC18D-A4D0-CD28-C3C1-2DF79BC65DBE}"/>
                    </a:ext>
                  </a:extLst>
                </p14:cNvPr>
                <p14:cNvContentPartPr/>
                <p14:nvPr/>
              </p14:nvContentPartPr>
              <p14:xfrm>
                <a:off x="2140298" y="3266182"/>
                <a:ext cx="343440" cy="161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22BC18D-A4D0-CD28-C3C1-2DF79BC65DB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131298" y="3257182"/>
                  <a:ext cx="361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4985D5A-D6D0-169C-98D2-B605BEA901C9}"/>
                    </a:ext>
                  </a:extLst>
                </p14:cNvPr>
                <p14:cNvContentPartPr/>
                <p14:nvPr/>
              </p14:nvContentPartPr>
              <p14:xfrm>
                <a:off x="2407418" y="3186982"/>
                <a:ext cx="141120" cy="165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4985D5A-D6D0-169C-98D2-B605BEA901C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398778" y="3178342"/>
                  <a:ext cx="158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F52F95E-CACA-8146-7631-1F4F6705B71A}"/>
                    </a:ext>
                  </a:extLst>
                </p14:cNvPr>
                <p14:cNvContentPartPr/>
                <p14:nvPr/>
              </p14:nvContentPartPr>
              <p14:xfrm>
                <a:off x="2688578" y="3102382"/>
                <a:ext cx="59040" cy="357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F52F95E-CACA-8146-7631-1F4F6705B71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679578" y="3093382"/>
                  <a:ext cx="76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6B39E2A-9BB0-C059-97A2-F21B5C0B468E}"/>
                    </a:ext>
                  </a:extLst>
                </p14:cNvPr>
                <p14:cNvContentPartPr/>
                <p14:nvPr/>
              </p14:nvContentPartPr>
              <p14:xfrm>
                <a:off x="1071818" y="3532942"/>
                <a:ext cx="298080" cy="388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6B39E2A-9BB0-C059-97A2-F21B5C0B468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2818" y="3523942"/>
                  <a:ext cx="315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10DE833-5EBA-33BF-46BA-1F1D45D964F1}"/>
                    </a:ext>
                  </a:extLst>
                </p14:cNvPr>
                <p14:cNvContentPartPr/>
                <p14:nvPr/>
              </p14:nvContentPartPr>
              <p14:xfrm>
                <a:off x="3985658" y="3778102"/>
                <a:ext cx="151200" cy="149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10DE833-5EBA-33BF-46BA-1F1D45D964F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977018" y="3769102"/>
                  <a:ext cx="168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DE20E63-B205-109D-EA87-CF7DB69641BB}"/>
                    </a:ext>
                  </a:extLst>
                </p14:cNvPr>
                <p14:cNvContentPartPr/>
                <p14:nvPr/>
              </p14:nvContentPartPr>
              <p14:xfrm>
                <a:off x="4322258" y="3783502"/>
                <a:ext cx="113760" cy="1148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DE20E63-B205-109D-EA87-CF7DB69641B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313618" y="3774862"/>
                  <a:ext cx="131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688AE24-5260-4036-2DB9-BC76B7129012}"/>
                    </a:ext>
                  </a:extLst>
                </p14:cNvPr>
                <p14:cNvContentPartPr/>
                <p14:nvPr/>
              </p14:nvContentPartPr>
              <p14:xfrm>
                <a:off x="3942098" y="4148542"/>
                <a:ext cx="133920" cy="2055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688AE24-5260-4036-2DB9-BC76B712901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933098" y="4139542"/>
                  <a:ext cx="151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E67243F-CA35-685B-8CEC-D7F6EB022E75}"/>
                    </a:ext>
                  </a:extLst>
                </p14:cNvPr>
                <p14:cNvContentPartPr/>
                <p14:nvPr/>
              </p14:nvContentPartPr>
              <p14:xfrm>
                <a:off x="3954338" y="4352662"/>
                <a:ext cx="226800" cy="280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E67243F-CA35-685B-8CEC-D7F6EB022E7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945698" y="4344022"/>
                  <a:ext cx="24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286C878-615D-FB2A-19C7-E85259BB5619}"/>
                    </a:ext>
                  </a:extLst>
                </p14:cNvPr>
                <p14:cNvContentPartPr/>
                <p14:nvPr/>
              </p14:nvContentPartPr>
              <p14:xfrm>
                <a:off x="3894578" y="4417102"/>
                <a:ext cx="288720" cy="258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286C878-615D-FB2A-19C7-E85259BB561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885578" y="4408462"/>
                  <a:ext cx="306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1918665-B157-6835-6C13-EA02B7F11182}"/>
                    </a:ext>
                  </a:extLst>
                </p14:cNvPr>
                <p14:cNvContentPartPr/>
                <p14:nvPr/>
              </p14:nvContentPartPr>
              <p14:xfrm>
                <a:off x="4019498" y="4495942"/>
                <a:ext cx="120600" cy="2023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1918665-B157-6835-6C13-EA02B7F1118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010858" y="4486942"/>
                  <a:ext cx="138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E2C74FC-2D38-49F6-66BE-1C135AAF9F72}"/>
                    </a:ext>
                  </a:extLst>
                </p14:cNvPr>
                <p14:cNvContentPartPr/>
                <p14:nvPr/>
              </p14:nvContentPartPr>
              <p14:xfrm>
                <a:off x="4355738" y="4427542"/>
                <a:ext cx="119520" cy="86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E2C74FC-2D38-49F6-66BE-1C135AAF9F7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47098" y="4418542"/>
                  <a:ext cx="13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E9BAFA0-5238-0936-E98F-679E458F92AC}"/>
                    </a:ext>
                  </a:extLst>
                </p14:cNvPr>
                <p14:cNvContentPartPr/>
                <p14:nvPr/>
              </p14:nvContentPartPr>
              <p14:xfrm>
                <a:off x="4376618" y="4465342"/>
                <a:ext cx="109080" cy="482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E9BAFA0-5238-0936-E98F-679E458F92A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367618" y="4456342"/>
                  <a:ext cx="126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8096C46-5159-D536-67D1-96C84169152F}"/>
                    </a:ext>
                  </a:extLst>
                </p14:cNvPr>
                <p14:cNvContentPartPr/>
                <p14:nvPr/>
              </p14:nvContentPartPr>
              <p14:xfrm>
                <a:off x="4773338" y="4227382"/>
                <a:ext cx="232920" cy="2718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8096C46-5159-D536-67D1-96C84169152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764698" y="4218382"/>
                  <a:ext cx="250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A6630F2-FA7E-305C-3ABE-500CDA324CDF}"/>
                    </a:ext>
                  </a:extLst>
                </p14:cNvPr>
                <p14:cNvContentPartPr/>
                <p14:nvPr/>
              </p14:nvContentPartPr>
              <p14:xfrm>
                <a:off x="3842378" y="4979782"/>
                <a:ext cx="358560" cy="301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A6630F2-FA7E-305C-3ABE-500CDA324CD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833738" y="4970782"/>
                  <a:ext cx="376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E23AE06-69DC-D2F8-AC74-AE56EACE9301}"/>
                    </a:ext>
                  </a:extLst>
                </p14:cNvPr>
                <p14:cNvContentPartPr/>
                <p14:nvPr/>
              </p14:nvContentPartPr>
              <p14:xfrm>
                <a:off x="4043258" y="5085982"/>
                <a:ext cx="88920" cy="2127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E23AE06-69DC-D2F8-AC74-AE56EACE930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034618" y="5076982"/>
                  <a:ext cx="106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B5E62BC-1007-B908-EFA3-5A0BCEDE37EE}"/>
                    </a:ext>
                  </a:extLst>
                </p14:cNvPr>
                <p14:cNvContentPartPr/>
                <p14:nvPr/>
              </p14:nvContentPartPr>
              <p14:xfrm>
                <a:off x="3999698" y="5186062"/>
                <a:ext cx="137520" cy="298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B5E62BC-1007-B908-EFA3-5A0BCEDE37E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991058" y="5177062"/>
                  <a:ext cx="155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E18657F-3908-5C04-498B-A7169C28E9AD}"/>
                    </a:ext>
                  </a:extLst>
                </p14:cNvPr>
                <p14:cNvContentPartPr/>
                <p14:nvPr/>
              </p14:nvContentPartPr>
              <p14:xfrm>
                <a:off x="4346738" y="5152942"/>
                <a:ext cx="126720" cy="111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E18657F-3908-5C04-498B-A7169C28E9A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337738" y="5144302"/>
                  <a:ext cx="14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BB74E1C-1E55-3568-AE62-465865515D78}"/>
                    </a:ext>
                  </a:extLst>
                </p14:cNvPr>
                <p14:cNvContentPartPr/>
                <p14:nvPr/>
              </p14:nvContentPartPr>
              <p14:xfrm>
                <a:off x="4360418" y="5236102"/>
                <a:ext cx="115560" cy="72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BB74E1C-1E55-3568-AE62-465865515D7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351778" y="5227102"/>
                  <a:ext cx="133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DD764D9-31A7-2AC7-49F3-C6B653D39D2E}"/>
                    </a:ext>
                  </a:extLst>
                </p14:cNvPr>
                <p14:cNvContentPartPr/>
                <p14:nvPr/>
              </p14:nvContentPartPr>
              <p14:xfrm>
                <a:off x="4700618" y="3740662"/>
                <a:ext cx="113400" cy="1278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DD764D9-31A7-2AC7-49F3-C6B653D39D2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691618" y="3732022"/>
                  <a:ext cx="131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E42DFA6-BB9A-2311-69A1-65EDB5B46989}"/>
                    </a:ext>
                  </a:extLst>
                </p14:cNvPr>
                <p14:cNvContentPartPr/>
                <p14:nvPr/>
              </p14:nvContentPartPr>
              <p14:xfrm>
                <a:off x="4775858" y="3635902"/>
                <a:ext cx="126360" cy="239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E42DFA6-BB9A-2311-69A1-65EDB5B4698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767218" y="3627262"/>
                  <a:ext cx="144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B8AEE03-D306-71D5-ABDA-FFA3D5D70496}"/>
                    </a:ext>
                  </a:extLst>
                </p14:cNvPr>
                <p14:cNvContentPartPr/>
                <p14:nvPr/>
              </p14:nvContentPartPr>
              <p14:xfrm>
                <a:off x="5067098" y="3486142"/>
                <a:ext cx="172800" cy="2059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B8AEE03-D306-71D5-ABDA-FFA3D5D7049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058458" y="3477142"/>
                  <a:ext cx="190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978A3B1-8A1D-2580-4724-6F517BA57577}"/>
                    </a:ext>
                  </a:extLst>
                </p14:cNvPr>
                <p14:cNvContentPartPr/>
                <p14:nvPr/>
              </p14:nvContentPartPr>
              <p14:xfrm>
                <a:off x="5056658" y="3716902"/>
                <a:ext cx="236160" cy="28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978A3B1-8A1D-2580-4724-6F517BA5757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047658" y="3708262"/>
                  <a:ext cx="25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6333C0B-0739-602A-501F-8A5DA3617CC4}"/>
                    </a:ext>
                  </a:extLst>
                </p14:cNvPr>
                <p14:cNvContentPartPr/>
                <p14:nvPr/>
              </p14:nvContentPartPr>
              <p14:xfrm>
                <a:off x="5069258" y="3827062"/>
                <a:ext cx="240840" cy="1004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6333C0B-0739-602A-501F-8A5DA3617CC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060258" y="3818062"/>
                  <a:ext cx="258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8B77354-26C6-3DE4-E343-D696A68940EB}"/>
                    </a:ext>
                  </a:extLst>
                </p14:cNvPr>
                <p14:cNvContentPartPr/>
                <p14:nvPr/>
              </p14:nvContentPartPr>
              <p14:xfrm>
                <a:off x="5741738" y="3714382"/>
                <a:ext cx="136440" cy="5418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8B77354-26C6-3DE4-E343-D696A68940E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732738" y="3705742"/>
                  <a:ext cx="1540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F6E4124-16DA-0282-58C8-46802ABB7264}"/>
                    </a:ext>
                  </a:extLst>
                </p14:cNvPr>
                <p14:cNvContentPartPr/>
                <p14:nvPr/>
              </p14:nvContentPartPr>
              <p14:xfrm>
                <a:off x="6131258" y="3926422"/>
                <a:ext cx="31320" cy="1551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F6E4124-16DA-0282-58C8-46802ABB726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122618" y="3917782"/>
                  <a:ext cx="48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205CA96-2B7C-FCB9-9A5F-CB6C5EDF43CE}"/>
                    </a:ext>
                  </a:extLst>
                </p14:cNvPr>
                <p14:cNvContentPartPr/>
                <p14:nvPr/>
              </p14:nvContentPartPr>
              <p14:xfrm>
                <a:off x="4776938" y="4837582"/>
                <a:ext cx="157680" cy="2192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205CA96-2B7C-FCB9-9A5F-CB6C5EDF43C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767938" y="4828582"/>
                  <a:ext cx="175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0935D0F-FFC3-E4CC-CDD2-2024798AC2DA}"/>
                    </a:ext>
                  </a:extLst>
                </p14:cNvPr>
                <p14:cNvContentPartPr/>
                <p14:nvPr/>
              </p14:nvContentPartPr>
              <p14:xfrm>
                <a:off x="4775498" y="5080222"/>
                <a:ext cx="253800" cy="273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0935D0F-FFC3-E4CC-CDD2-2024798AC2D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766498" y="5071222"/>
                  <a:ext cx="271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65461CC-4854-CAB0-EF35-A856EB253E54}"/>
                    </a:ext>
                  </a:extLst>
                </p14:cNvPr>
                <p14:cNvContentPartPr/>
                <p14:nvPr/>
              </p14:nvContentPartPr>
              <p14:xfrm>
                <a:off x="4774058" y="5205502"/>
                <a:ext cx="273960" cy="1609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65461CC-4854-CAB0-EF35-A856EB253E5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765418" y="5196502"/>
                  <a:ext cx="291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4C81656-EEB6-29FC-D2FC-F5C64ACDECC4}"/>
                    </a:ext>
                  </a:extLst>
                </p14:cNvPr>
                <p14:cNvContentPartPr/>
                <p14:nvPr/>
              </p14:nvContentPartPr>
              <p14:xfrm>
                <a:off x="4782698" y="5213422"/>
                <a:ext cx="269640" cy="1728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4C81656-EEB6-29FC-D2FC-F5C64ACDECC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773698" y="5204422"/>
                  <a:ext cx="28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33D0E54-3A12-0474-1A10-0F2C142C8BB8}"/>
                    </a:ext>
                  </a:extLst>
                </p14:cNvPr>
                <p14:cNvContentPartPr/>
                <p14:nvPr/>
              </p14:nvContentPartPr>
              <p14:xfrm>
                <a:off x="5332058" y="5056462"/>
                <a:ext cx="185040" cy="64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33D0E54-3A12-0474-1A10-0F2C142C8BB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23418" y="5047822"/>
                  <a:ext cx="20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3279476-0A27-0CD8-68D3-537AD8E8975D}"/>
                    </a:ext>
                  </a:extLst>
                </p14:cNvPr>
                <p14:cNvContentPartPr/>
                <p14:nvPr/>
              </p14:nvContentPartPr>
              <p14:xfrm>
                <a:off x="5365178" y="4961422"/>
                <a:ext cx="311400" cy="1728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3279476-0A27-0CD8-68D3-537AD8E8975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356178" y="4952782"/>
                  <a:ext cx="329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3CEA4CB-EA9D-D364-3C56-B6FA9A4B1911}"/>
                    </a:ext>
                  </a:extLst>
                </p14:cNvPr>
                <p14:cNvContentPartPr/>
                <p14:nvPr/>
              </p14:nvContentPartPr>
              <p14:xfrm>
                <a:off x="5896538" y="4863142"/>
                <a:ext cx="144720" cy="2937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3CEA4CB-EA9D-D364-3C56-B6FA9A4B191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887898" y="4854502"/>
                  <a:ext cx="162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6904BE9-ACD1-0186-5147-0696490CA44E}"/>
                    </a:ext>
                  </a:extLst>
                </p14:cNvPr>
                <p14:cNvContentPartPr/>
                <p14:nvPr/>
              </p14:nvContentPartPr>
              <p14:xfrm>
                <a:off x="6262298" y="4974022"/>
                <a:ext cx="174600" cy="385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6904BE9-ACD1-0186-5147-0696490CA44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253658" y="4965022"/>
                  <a:ext cx="192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A8CF0D7-3ADA-CFD1-1DC1-C4959C4EB65A}"/>
                    </a:ext>
                  </a:extLst>
                </p14:cNvPr>
                <p14:cNvContentPartPr/>
                <p14:nvPr/>
              </p14:nvContentPartPr>
              <p14:xfrm>
                <a:off x="6281018" y="5045302"/>
                <a:ext cx="137160" cy="100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A8CF0D7-3ADA-CFD1-1DC1-C4959C4EB65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272018" y="5036302"/>
                  <a:ext cx="154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5650D6FE-85E7-2FE5-1E00-2CC10DB18BA7}"/>
                    </a:ext>
                  </a:extLst>
                </p14:cNvPr>
                <p14:cNvContentPartPr/>
                <p14:nvPr/>
              </p14:nvContentPartPr>
              <p14:xfrm>
                <a:off x="3936698" y="5763862"/>
                <a:ext cx="201960" cy="86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5650D6FE-85E7-2FE5-1E00-2CC10DB18BA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928058" y="5755222"/>
                  <a:ext cx="21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394A844-DA01-D4B3-E890-6ED83555B764}"/>
                    </a:ext>
                  </a:extLst>
                </p14:cNvPr>
                <p14:cNvContentPartPr/>
                <p14:nvPr/>
              </p14:nvContentPartPr>
              <p14:xfrm>
                <a:off x="3954338" y="5844502"/>
                <a:ext cx="196560" cy="338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394A844-DA01-D4B3-E890-6ED83555B76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945698" y="5835502"/>
                  <a:ext cx="214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3F63866-66DC-A28F-0009-6F8D4E15DE36}"/>
                    </a:ext>
                  </a:extLst>
                </p14:cNvPr>
                <p14:cNvContentPartPr/>
                <p14:nvPr/>
              </p14:nvContentPartPr>
              <p14:xfrm>
                <a:off x="4222178" y="5681782"/>
                <a:ext cx="154080" cy="2278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3F63866-66DC-A28F-0009-6F8D4E15DE3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213538" y="5673142"/>
                  <a:ext cx="171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22AF643-2AEE-C2C7-860A-34B011FD305A}"/>
                    </a:ext>
                  </a:extLst>
                </p14:cNvPr>
                <p14:cNvContentPartPr/>
                <p14:nvPr/>
              </p14:nvContentPartPr>
              <p14:xfrm>
                <a:off x="4695578" y="5659462"/>
                <a:ext cx="148320" cy="2502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22AF643-2AEE-C2C7-860A-34B011FD305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686578" y="5650462"/>
                  <a:ext cx="165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28069FD-1530-3793-CAC2-BC79DD2C23FD}"/>
                    </a:ext>
                  </a:extLst>
                </p14:cNvPr>
                <p14:cNvContentPartPr/>
                <p14:nvPr/>
              </p14:nvContentPartPr>
              <p14:xfrm>
                <a:off x="5024618" y="5725342"/>
                <a:ext cx="195840" cy="216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28069FD-1530-3793-CAC2-BC79DD2C23F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015618" y="5716342"/>
                  <a:ext cx="213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9911EE4-4E7A-9F73-FA83-90F189BF128D}"/>
                    </a:ext>
                  </a:extLst>
                </p14:cNvPr>
                <p14:cNvContentPartPr/>
                <p14:nvPr/>
              </p14:nvContentPartPr>
              <p14:xfrm>
                <a:off x="5049458" y="5802022"/>
                <a:ext cx="185040" cy="219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9911EE4-4E7A-9F73-FA83-90F189BF128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040458" y="5793382"/>
                  <a:ext cx="202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7E6DEAC-6216-F10A-2D35-EE89B7A79191}"/>
                    </a:ext>
                  </a:extLst>
                </p14:cNvPr>
                <p14:cNvContentPartPr/>
                <p14:nvPr/>
              </p14:nvContentPartPr>
              <p14:xfrm>
                <a:off x="5442938" y="5659462"/>
                <a:ext cx="147240" cy="1706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7E6DEAC-6216-F10A-2D35-EE89B7A7919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434298" y="5650822"/>
                  <a:ext cx="164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D962B9B-DFFC-BFA2-E41C-D1FCF5D751EC}"/>
                    </a:ext>
                  </a:extLst>
                </p14:cNvPr>
                <p14:cNvContentPartPr/>
                <p14:nvPr/>
              </p14:nvContentPartPr>
              <p14:xfrm>
                <a:off x="5756138" y="5753422"/>
                <a:ext cx="127440" cy="11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D962B9B-DFFC-BFA2-E41C-D1FCF5D751E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747498" y="5744782"/>
                  <a:ext cx="145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9DBFF9E-3AB7-84CE-9C20-949BCF17D2D3}"/>
                    </a:ext>
                  </a:extLst>
                </p14:cNvPr>
                <p14:cNvContentPartPr/>
                <p14:nvPr/>
              </p14:nvContentPartPr>
              <p14:xfrm>
                <a:off x="6143138" y="5474422"/>
                <a:ext cx="15840" cy="226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9DBFF9E-3AB7-84CE-9C20-949BCF17D2D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134138" y="5465782"/>
                  <a:ext cx="33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32CFB59-E332-2C85-D5E0-2774CE1A6B73}"/>
                    </a:ext>
                  </a:extLst>
                </p14:cNvPr>
                <p14:cNvContentPartPr/>
                <p14:nvPr/>
              </p14:nvContentPartPr>
              <p14:xfrm>
                <a:off x="6015698" y="5709142"/>
                <a:ext cx="254160" cy="147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32CFB59-E332-2C85-D5E0-2774CE1A6B7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007058" y="5700502"/>
                  <a:ext cx="27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208456A-E486-E772-ABAA-6E483EC72497}"/>
                    </a:ext>
                  </a:extLst>
                </p14:cNvPr>
                <p14:cNvContentPartPr/>
                <p14:nvPr/>
              </p14:nvContentPartPr>
              <p14:xfrm>
                <a:off x="6018938" y="5848462"/>
                <a:ext cx="233280" cy="1555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208456A-E486-E772-ABAA-6E483EC7249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010298" y="5839822"/>
                  <a:ext cx="250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8BAC428-EF03-81CA-0B2F-123D93983D0F}"/>
                    </a:ext>
                  </a:extLst>
                </p14:cNvPr>
                <p14:cNvContentPartPr/>
                <p14:nvPr/>
              </p14:nvContentPartPr>
              <p14:xfrm>
                <a:off x="6300458" y="5775742"/>
                <a:ext cx="101880" cy="1267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8BAC428-EF03-81CA-0B2F-123D93983D0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291818" y="5767102"/>
                  <a:ext cx="119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B060BA3-0F9D-1734-C016-418675779CE1}"/>
                    </a:ext>
                  </a:extLst>
                </p14:cNvPr>
                <p14:cNvContentPartPr/>
                <p14:nvPr/>
              </p14:nvContentPartPr>
              <p14:xfrm>
                <a:off x="65258" y="2952262"/>
                <a:ext cx="84600" cy="1335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B060BA3-0F9D-1734-C016-418675779CE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6618" y="2943622"/>
                  <a:ext cx="102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B164CB3-4D15-3971-E6DB-731A919DA272}"/>
                    </a:ext>
                  </a:extLst>
                </p14:cNvPr>
                <p14:cNvContentPartPr/>
                <p14:nvPr/>
              </p14:nvContentPartPr>
              <p14:xfrm>
                <a:off x="178658" y="2937502"/>
                <a:ext cx="63000" cy="1076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B164CB3-4D15-3971-E6DB-731A919DA27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69658" y="2928502"/>
                  <a:ext cx="80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081337E-A5D7-74E3-84D1-8513856130BF}"/>
                    </a:ext>
                  </a:extLst>
                </p14:cNvPr>
                <p14:cNvContentPartPr/>
                <p14:nvPr/>
              </p14:nvContentPartPr>
              <p14:xfrm>
                <a:off x="263978" y="2852182"/>
                <a:ext cx="81360" cy="1688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081337E-A5D7-74E3-84D1-8513856130B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55338" y="2843542"/>
                  <a:ext cx="99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2BE368F-A268-47FB-44B2-62A52E16B796}"/>
                    </a:ext>
                  </a:extLst>
                </p14:cNvPr>
                <p14:cNvContentPartPr/>
                <p14:nvPr/>
              </p14:nvContentPartPr>
              <p14:xfrm>
                <a:off x="346778" y="2819782"/>
                <a:ext cx="47160" cy="2610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2BE368F-A268-47FB-44B2-62A52E16B79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37778" y="2811142"/>
                  <a:ext cx="64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C358527-F2CE-17D4-54AA-98686101155D}"/>
                    </a:ext>
                  </a:extLst>
                </p14:cNvPr>
                <p14:cNvContentPartPr/>
                <p14:nvPr/>
              </p14:nvContentPartPr>
              <p14:xfrm>
                <a:off x="9098" y="2840302"/>
                <a:ext cx="91080" cy="4046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C358527-F2CE-17D4-54AA-98686101155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58" y="2831302"/>
                  <a:ext cx="1087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DF877C4-3421-D855-F6DD-18A8221FA51A}"/>
                    </a:ext>
                  </a:extLst>
                </p14:cNvPr>
                <p14:cNvContentPartPr/>
                <p14:nvPr/>
              </p14:nvContentPartPr>
              <p14:xfrm>
                <a:off x="515258" y="4363822"/>
                <a:ext cx="105120" cy="2106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DF877C4-3421-D855-F6DD-18A8221FA51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06618" y="4354822"/>
                  <a:ext cx="122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E6A456C-34B7-755E-ACB9-BC2665D2793F}"/>
                    </a:ext>
                  </a:extLst>
                </p14:cNvPr>
                <p14:cNvContentPartPr/>
                <p14:nvPr/>
              </p14:nvContentPartPr>
              <p14:xfrm>
                <a:off x="701378" y="4378222"/>
                <a:ext cx="133200" cy="1796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E6A456C-34B7-755E-ACB9-BC2665D2793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92738" y="4369222"/>
                  <a:ext cx="150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444F3D2-BBE8-F570-EC29-1C7F19CF87C1}"/>
                    </a:ext>
                  </a:extLst>
                </p14:cNvPr>
                <p14:cNvContentPartPr/>
                <p14:nvPr/>
              </p14:nvContentPartPr>
              <p14:xfrm>
                <a:off x="505538" y="4627702"/>
                <a:ext cx="248040" cy="277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444F3D2-BBE8-F570-EC29-1C7F19CF87C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96898" y="4619062"/>
                  <a:ext cx="265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FC3F90F-1498-E5C1-0CF9-7759B845E5B0}"/>
                    </a:ext>
                  </a:extLst>
                </p14:cNvPr>
                <p14:cNvContentPartPr/>
                <p14:nvPr/>
              </p14:nvContentPartPr>
              <p14:xfrm>
                <a:off x="478898" y="4679542"/>
                <a:ext cx="103320" cy="2012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FC3F90F-1498-E5C1-0CF9-7759B845E5B0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69898" y="4670542"/>
                  <a:ext cx="120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FFA6451-D287-7A39-11B3-A5AB61F054F7}"/>
                    </a:ext>
                  </a:extLst>
                </p14:cNvPr>
                <p14:cNvContentPartPr/>
                <p14:nvPr/>
              </p14:nvContentPartPr>
              <p14:xfrm>
                <a:off x="624698" y="4705102"/>
                <a:ext cx="138600" cy="2041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FFA6451-D287-7A39-11B3-A5AB61F054F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16058" y="4696462"/>
                  <a:ext cx="156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3105CE4-FFE1-49A4-B3DF-D9E6A34FA091}"/>
                    </a:ext>
                  </a:extLst>
                </p14:cNvPr>
                <p14:cNvContentPartPr/>
                <p14:nvPr/>
              </p14:nvContentPartPr>
              <p14:xfrm>
                <a:off x="954098" y="4597822"/>
                <a:ext cx="103680" cy="18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3105CE4-FFE1-49A4-B3DF-D9E6A34FA09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45098" y="4588822"/>
                  <a:ext cx="12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068B8B8-C81F-52EC-FD2A-F6EBEFF87DBE}"/>
                    </a:ext>
                  </a:extLst>
                </p14:cNvPr>
                <p14:cNvContentPartPr/>
                <p14:nvPr/>
              </p14:nvContentPartPr>
              <p14:xfrm>
                <a:off x="945818" y="4663702"/>
                <a:ext cx="104040" cy="79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068B8B8-C81F-52EC-FD2A-F6EBEFF87DB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36818" y="4655062"/>
                  <a:ext cx="121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38CC35A-0C1F-045A-6B29-782CB47C9DF9}"/>
                    </a:ext>
                  </a:extLst>
                </p14:cNvPr>
                <p14:cNvContentPartPr/>
                <p14:nvPr/>
              </p14:nvContentPartPr>
              <p14:xfrm>
                <a:off x="1271258" y="4401982"/>
                <a:ext cx="135720" cy="1656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38CC35A-0C1F-045A-6B29-782CB47C9DF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262618" y="4393342"/>
                  <a:ext cx="153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68FD4D4-F9CD-F4C8-4D8C-901F2149E5C4}"/>
                    </a:ext>
                  </a:extLst>
                </p14:cNvPr>
                <p14:cNvContentPartPr/>
                <p14:nvPr/>
              </p14:nvContentPartPr>
              <p14:xfrm>
                <a:off x="1236698" y="4615822"/>
                <a:ext cx="230040" cy="277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68FD4D4-F9CD-F4C8-4D8C-901F2149E5C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228058" y="4607182"/>
                  <a:ext cx="247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CDB7716-CD3F-910F-A1D5-96359F4F4B5E}"/>
                    </a:ext>
                  </a:extLst>
                </p14:cNvPr>
                <p14:cNvContentPartPr/>
                <p14:nvPr/>
              </p14:nvContentPartPr>
              <p14:xfrm>
                <a:off x="1251818" y="4669822"/>
                <a:ext cx="227880" cy="2372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CDB7716-CD3F-910F-A1D5-96359F4F4B5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242818" y="4661182"/>
                  <a:ext cx="245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9F6408A-994C-ABBF-A493-0505F06E0CF7}"/>
                    </a:ext>
                  </a:extLst>
                </p14:cNvPr>
                <p14:cNvContentPartPr/>
                <p14:nvPr/>
              </p14:nvContentPartPr>
              <p14:xfrm>
                <a:off x="1384298" y="4763062"/>
                <a:ext cx="86040" cy="1980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9F6408A-994C-ABBF-A493-0505F06E0CF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375298" y="4754422"/>
                  <a:ext cx="103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E8B0084-B776-D3B1-32F4-55B14FA3EB45}"/>
                    </a:ext>
                  </a:extLst>
                </p14:cNvPr>
                <p14:cNvContentPartPr/>
                <p14:nvPr/>
              </p14:nvContentPartPr>
              <p14:xfrm>
                <a:off x="1675898" y="4687462"/>
                <a:ext cx="131400" cy="198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E8B0084-B776-D3B1-32F4-55B14FA3EB4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666898" y="4678822"/>
                  <a:ext cx="149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B0660CC-39D9-8725-D116-47EA7C59ACAF}"/>
                    </a:ext>
                  </a:extLst>
                </p14:cNvPr>
                <p14:cNvContentPartPr/>
                <p14:nvPr/>
              </p14:nvContentPartPr>
              <p14:xfrm>
                <a:off x="2018618" y="4553542"/>
                <a:ext cx="173520" cy="1929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B0660CC-39D9-8725-D116-47EA7C59ACA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009978" y="4544542"/>
                  <a:ext cx="191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BB6253B-C0C7-ACF3-34F6-67EBDA692D66}"/>
                    </a:ext>
                  </a:extLst>
                </p14:cNvPr>
                <p14:cNvContentPartPr/>
                <p14:nvPr/>
              </p14:nvContentPartPr>
              <p14:xfrm>
                <a:off x="2080898" y="4465342"/>
                <a:ext cx="141840" cy="2246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BB6253B-C0C7-ACF3-34F6-67EBDA692D6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071898" y="4456342"/>
                  <a:ext cx="159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C08AA3E-1A3E-69A3-348F-C6D89AE61EE0}"/>
                    </a:ext>
                  </a:extLst>
                </p14:cNvPr>
                <p14:cNvContentPartPr/>
                <p14:nvPr/>
              </p14:nvContentPartPr>
              <p14:xfrm>
                <a:off x="2615498" y="4611862"/>
                <a:ext cx="232920" cy="111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C08AA3E-1A3E-69A3-348F-C6D89AE61EE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606498" y="4602862"/>
                  <a:ext cx="250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1FAAD45-9991-0134-CDC9-78C04DBD0C50}"/>
                    </a:ext>
                  </a:extLst>
                </p14:cNvPr>
                <p14:cNvContentPartPr/>
                <p14:nvPr/>
              </p14:nvContentPartPr>
              <p14:xfrm>
                <a:off x="2675258" y="4499182"/>
                <a:ext cx="522360" cy="1825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1FAAD45-9991-0134-CDC9-78C04DBD0C5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666618" y="4490542"/>
                  <a:ext cx="540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58CA0E2-E034-CA45-764C-6710071F1586}"/>
                    </a:ext>
                  </a:extLst>
                </p14:cNvPr>
                <p14:cNvContentPartPr/>
                <p14:nvPr/>
              </p14:nvContentPartPr>
              <p14:xfrm>
                <a:off x="215378" y="4932622"/>
                <a:ext cx="3126600" cy="1598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58CA0E2-E034-CA45-764C-6710071F158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06378" y="4923982"/>
                  <a:ext cx="3144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4E0CC9E-0522-11E0-948E-3B98A50EC145}"/>
                    </a:ext>
                  </a:extLst>
                </p14:cNvPr>
                <p14:cNvContentPartPr/>
                <p14:nvPr/>
              </p14:nvContentPartPr>
              <p14:xfrm>
                <a:off x="3457538" y="5002462"/>
                <a:ext cx="2361600" cy="14346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4E0CC9E-0522-11E0-948E-3B98A50EC14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448538" y="4993462"/>
                  <a:ext cx="2379240" cy="14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8C6DCB6-DEAE-67FA-AE93-AC3D1D123B87}"/>
                    </a:ext>
                  </a:extLst>
                </p14:cNvPr>
                <p14:cNvContentPartPr/>
                <p14:nvPr/>
              </p14:nvContentPartPr>
              <p14:xfrm>
                <a:off x="122498" y="5254102"/>
                <a:ext cx="84240" cy="1252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8C6DCB6-DEAE-67FA-AE93-AC3D1D123B8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3858" y="5245462"/>
                  <a:ext cx="10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4DD7CE0-A9B9-0395-3DC3-10F992993AD7}"/>
                    </a:ext>
                  </a:extLst>
                </p14:cNvPr>
                <p14:cNvContentPartPr/>
                <p14:nvPr/>
              </p14:nvContentPartPr>
              <p14:xfrm>
                <a:off x="212498" y="5193622"/>
                <a:ext cx="90000" cy="2606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4DD7CE0-A9B9-0395-3DC3-10F992993AD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03498" y="5184982"/>
                  <a:ext cx="107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C17ED50-C91B-CFB0-7066-B26531C46D6D}"/>
                    </a:ext>
                  </a:extLst>
                </p14:cNvPr>
                <p14:cNvContentPartPr/>
                <p14:nvPr/>
              </p14:nvContentPartPr>
              <p14:xfrm>
                <a:off x="431378" y="5158342"/>
                <a:ext cx="160560" cy="2494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C17ED50-C91B-CFB0-7066-B26531C46D6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22738" y="5149702"/>
                  <a:ext cx="178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D5CE437-6979-7BE7-B1BD-CD79E4B9DA12}"/>
                    </a:ext>
                  </a:extLst>
                </p14:cNvPr>
                <p14:cNvContentPartPr/>
                <p14:nvPr/>
              </p14:nvContentPartPr>
              <p14:xfrm>
                <a:off x="639818" y="5236102"/>
                <a:ext cx="312480" cy="1191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D5CE437-6979-7BE7-B1BD-CD79E4B9DA1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30818" y="5227102"/>
                  <a:ext cx="330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6F9F737-BB3C-21A2-B25F-18720990AC7C}"/>
                    </a:ext>
                  </a:extLst>
                </p14:cNvPr>
                <p14:cNvContentPartPr/>
                <p14:nvPr/>
              </p14:nvContentPartPr>
              <p14:xfrm>
                <a:off x="987218" y="5274622"/>
                <a:ext cx="212400" cy="68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6F9F737-BB3C-21A2-B25F-18720990AC7C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78218" y="5265622"/>
                  <a:ext cx="230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D2B05E6-A1A5-C36D-8EC3-B998C75581F9}"/>
                    </a:ext>
                  </a:extLst>
                </p14:cNvPr>
                <p14:cNvContentPartPr/>
                <p14:nvPr/>
              </p14:nvContentPartPr>
              <p14:xfrm>
                <a:off x="1121498" y="5182462"/>
                <a:ext cx="13320" cy="234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D2B05E6-A1A5-C36D-8EC3-B998C75581F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12858" y="5173462"/>
                  <a:ext cx="30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71E59020-2F68-ECF4-B012-148B8118B991}"/>
                    </a:ext>
                  </a:extLst>
                </p14:cNvPr>
                <p14:cNvContentPartPr/>
                <p14:nvPr/>
              </p14:nvContentPartPr>
              <p14:xfrm>
                <a:off x="1230938" y="5268502"/>
                <a:ext cx="89640" cy="558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71E59020-2F68-ECF4-B012-148B8118B99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222298" y="5259862"/>
                  <a:ext cx="107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54B34B4-E26A-F640-BCE6-E6E8B328DC8B}"/>
                    </a:ext>
                  </a:extLst>
                </p14:cNvPr>
                <p14:cNvContentPartPr/>
                <p14:nvPr/>
              </p14:nvContentPartPr>
              <p14:xfrm>
                <a:off x="1382138" y="5249062"/>
                <a:ext cx="270720" cy="658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54B34B4-E26A-F640-BCE6-E6E8B328DC8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373498" y="5240062"/>
                  <a:ext cx="288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7CAAA92-80B6-0B1B-9BF6-3928B1C9F07A}"/>
                    </a:ext>
                  </a:extLst>
                </p14:cNvPr>
                <p14:cNvContentPartPr/>
                <p14:nvPr/>
              </p14:nvContentPartPr>
              <p14:xfrm>
                <a:off x="1696778" y="5234662"/>
                <a:ext cx="77040" cy="702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7CAAA92-80B6-0B1B-9BF6-3928B1C9F07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688138" y="5225662"/>
                  <a:ext cx="94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8AD3DAA-9C96-2DEA-9192-E81E0B28595C}"/>
                    </a:ext>
                  </a:extLst>
                </p14:cNvPr>
                <p14:cNvContentPartPr/>
                <p14:nvPr/>
              </p14:nvContentPartPr>
              <p14:xfrm>
                <a:off x="1796498" y="5212342"/>
                <a:ext cx="541080" cy="1911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8AD3DAA-9C96-2DEA-9192-E81E0B28595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787498" y="5203342"/>
                  <a:ext cx="558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C26A6FB-37DA-F6C9-8CE2-2B0BF50E9DD5}"/>
                    </a:ext>
                  </a:extLst>
                </p14:cNvPr>
                <p14:cNvContentPartPr/>
                <p14:nvPr/>
              </p14:nvContentPartPr>
              <p14:xfrm>
                <a:off x="2362418" y="5157982"/>
                <a:ext cx="60120" cy="1288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C26A6FB-37DA-F6C9-8CE2-2B0BF50E9DD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353418" y="5149342"/>
                  <a:ext cx="77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F727CA36-3E6A-C612-94C7-4BBCD5236204}"/>
                    </a:ext>
                  </a:extLst>
                </p14:cNvPr>
                <p14:cNvContentPartPr/>
                <p14:nvPr/>
              </p14:nvContentPartPr>
              <p14:xfrm>
                <a:off x="2471858" y="5161582"/>
                <a:ext cx="122760" cy="1929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F727CA36-3E6A-C612-94C7-4BBCD5236204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463218" y="5152942"/>
                  <a:ext cx="140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1633401-AB7C-8E2D-AD8F-50CDE1F7DF31}"/>
                    </a:ext>
                  </a:extLst>
                </p14:cNvPr>
                <p14:cNvContentPartPr/>
                <p14:nvPr/>
              </p14:nvContentPartPr>
              <p14:xfrm>
                <a:off x="2611538" y="5147182"/>
                <a:ext cx="147240" cy="1108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1633401-AB7C-8E2D-AD8F-50CDE1F7DF3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602898" y="5138542"/>
                  <a:ext cx="164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33B7357-3466-692E-B017-8552E66E0193}"/>
                    </a:ext>
                  </a:extLst>
                </p14:cNvPr>
                <p14:cNvContentPartPr/>
                <p14:nvPr/>
              </p14:nvContentPartPr>
              <p14:xfrm>
                <a:off x="2830418" y="5055382"/>
                <a:ext cx="84960" cy="1807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33B7357-3466-692E-B017-8552E66E019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821418" y="5046742"/>
                  <a:ext cx="102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E222971-5987-85DB-85D0-A9DE3F9AAAF2}"/>
                    </a:ext>
                  </a:extLst>
                </p14:cNvPr>
                <p14:cNvContentPartPr/>
                <p14:nvPr/>
              </p14:nvContentPartPr>
              <p14:xfrm>
                <a:off x="2946338" y="5068342"/>
                <a:ext cx="307080" cy="200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E222971-5987-85DB-85D0-A9DE3F9AAAF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937698" y="5059702"/>
                  <a:ext cx="324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D8FFBF6A-91F1-7C63-4AE1-DA32B64A3D5D}"/>
                    </a:ext>
                  </a:extLst>
                </p14:cNvPr>
                <p14:cNvContentPartPr/>
                <p14:nvPr/>
              </p14:nvContentPartPr>
              <p14:xfrm>
                <a:off x="233738" y="5755222"/>
                <a:ext cx="30960" cy="185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D8FFBF6A-91F1-7C63-4AE1-DA32B64A3D5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24738" y="5746222"/>
                  <a:ext cx="48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6747C34-22BD-94AD-BFAE-EB85EB06BBBF}"/>
                    </a:ext>
                  </a:extLst>
                </p14:cNvPr>
                <p14:cNvContentPartPr/>
                <p14:nvPr/>
              </p14:nvContentPartPr>
              <p14:xfrm>
                <a:off x="165698" y="5682862"/>
                <a:ext cx="217080" cy="2448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6747C34-22BD-94AD-BFAE-EB85EB06BBBF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56698" y="5673862"/>
                  <a:ext cx="234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AA97CD4-E209-3C1D-C8B9-92E166A06501}"/>
                    </a:ext>
                  </a:extLst>
                </p14:cNvPr>
                <p14:cNvContentPartPr/>
                <p14:nvPr/>
              </p14:nvContentPartPr>
              <p14:xfrm>
                <a:off x="494738" y="5785462"/>
                <a:ext cx="151560" cy="39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AA97CD4-E209-3C1D-C8B9-92E166A06501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85738" y="5776822"/>
                  <a:ext cx="169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05B7820-D155-2C80-1592-C0DB02FFEEC2}"/>
                    </a:ext>
                  </a:extLst>
                </p14:cNvPr>
                <p14:cNvContentPartPr/>
                <p14:nvPr/>
              </p14:nvContentPartPr>
              <p14:xfrm>
                <a:off x="501578" y="5845222"/>
                <a:ext cx="145440" cy="370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05B7820-D155-2C80-1592-C0DB02FFEEC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92578" y="5836582"/>
                  <a:ext cx="163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1EFCAFC-0815-4710-5A5B-9A5EADE39228}"/>
                    </a:ext>
                  </a:extLst>
                </p14:cNvPr>
                <p14:cNvContentPartPr/>
                <p14:nvPr/>
              </p14:nvContentPartPr>
              <p14:xfrm>
                <a:off x="796058" y="5732182"/>
                <a:ext cx="115560" cy="2300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1EFCAFC-0815-4710-5A5B-9A5EADE3922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87418" y="5723182"/>
                  <a:ext cx="133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91668E9-9AEB-C260-65E8-1160DA7F2E6B}"/>
                    </a:ext>
                  </a:extLst>
                </p14:cNvPr>
                <p14:cNvContentPartPr/>
                <p14:nvPr/>
              </p14:nvContentPartPr>
              <p14:xfrm>
                <a:off x="1024298" y="5775742"/>
                <a:ext cx="3960" cy="86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91668E9-9AEB-C260-65E8-1160DA7F2E6B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15298" y="5766742"/>
                  <a:ext cx="2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2FD55AA-2EE3-543A-5C74-8B7295EE787B}"/>
                    </a:ext>
                  </a:extLst>
                </p14:cNvPr>
                <p14:cNvContentPartPr/>
                <p14:nvPr/>
              </p14:nvContentPartPr>
              <p14:xfrm>
                <a:off x="1155698" y="5715982"/>
                <a:ext cx="81720" cy="756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2FD55AA-2EE3-543A-5C74-8B7295EE787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47058" y="5706982"/>
                  <a:ext cx="9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084FBCB-9269-1117-21C6-2AB6CDC7FE88}"/>
                    </a:ext>
                  </a:extLst>
                </p14:cNvPr>
                <p14:cNvContentPartPr/>
                <p14:nvPr/>
              </p14:nvContentPartPr>
              <p14:xfrm>
                <a:off x="1223378" y="5720662"/>
                <a:ext cx="52920" cy="2264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084FBCB-9269-1117-21C6-2AB6CDC7FE8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214378" y="5711662"/>
                  <a:ext cx="70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5A71A73-9A44-E1E9-2A1C-B7E51C0F5BD7}"/>
                    </a:ext>
                  </a:extLst>
                </p14:cNvPr>
                <p14:cNvContentPartPr/>
                <p14:nvPr/>
              </p14:nvContentPartPr>
              <p14:xfrm>
                <a:off x="1440458" y="5768542"/>
                <a:ext cx="145440" cy="190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5A71A73-9A44-E1E9-2A1C-B7E51C0F5BD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431818" y="5759542"/>
                  <a:ext cx="16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6AE84343-F34A-D9E6-4B64-D3DCC52D52FA}"/>
                    </a:ext>
                  </a:extLst>
                </p14:cNvPr>
                <p14:cNvContentPartPr/>
                <p14:nvPr/>
              </p14:nvContentPartPr>
              <p14:xfrm>
                <a:off x="1753298" y="5712022"/>
                <a:ext cx="55440" cy="1062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6AE84343-F34A-D9E6-4B64-D3DCC52D52F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744298" y="5703022"/>
                  <a:ext cx="73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6CF37011-8FEC-0FCB-34BD-DDA1B837B404}"/>
                    </a:ext>
                  </a:extLst>
                </p14:cNvPr>
                <p14:cNvContentPartPr/>
                <p14:nvPr/>
              </p14:nvContentPartPr>
              <p14:xfrm>
                <a:off x="1768778" y="5599342"/>
                <a:ext cx="5040" cy="108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6CF37011-8FEC-0FCB-34BD-DDA1B837B404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759778" y="5590342"/>
                  <a:ext cx="22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7BE6E5C-558A-FCF7-25DF-F45FE60F2B60}"/>
                    </a:ext>
                  </a:extLst>
                </p14:cNvPr>
                <p14:cNvContentPartPr/>
                <p14:nvPr/>
              </p14:nvContentPartPr>
              <p14:xfrm>
                <a:off x="1872098" y="5578462"/>
                <a:ext cx="110160" cy="2019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7BE6E5C-558A-FCF7-25DF-F45FE60F2B6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863098" y="5569462"/>
                  <a:ext cx="127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9A590C6-615E-890E-E439-DB0D8F935DA4}"/>
                    </a:ext>
                  </a:extLst>
                </p14:cNvPr>
                <p14:cNvContentPartPr/>
                <p14:nvPr/>
              </p14:nvContentPartPr>
              <p14:xfrm>
                <a:off x="1919258" y="5734342"/>
                <a:ext cx="72000" cy="313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9A590C6-615E-890E-E439-DB0D8F935DA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910618" y="5725702"/>
                  <a:ext cx="89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9A90D93E-2654-43B5-C94D-4C58544D52F4}"/>
                    </a:ext>
                  </a:extLst>
                </p14:cNvPr>
                <p14:cNvContentPartPr/>
                <p14:nvPr/>
              </p14:nvContentPartPr>
              <p14:xfrm>
                <a:off x="2098178" y="5724982"/>
                <a:ext cx="122040" cy="183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9A90D93E-2654-43B5-C94D-4C58544D52F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089538" y="5715982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64187A1-3E45-2FD0-C3BC-CD2165DFEF8E}"/>
                    </a:ext>
                  </a:extLst>
                </p14:cNvPr>
                <p14:cNvContentPartPr/>
                <p14:nvPr/>
              </p14:nvContentPartPr>
              <p14:xfrm>
                <a:off x="2344418" y="5681782"/>
                <a:ext cx="183960" cy="1119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64187A1-3E45-2FD0-C3BC-CD2165DFEF8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335418" y="5673142"/>
                  <a:ext cx="201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EBCEB06-D890-694D-FFA0-0FE2842E8FA6}"/>
                    </a:ext>
                  </a:extLst>
                </p14:cNvPr>
                <p14:cNvContentPartPr/>
                <p14:nvPr/>
              </p14:nvContentPartPr>
              <p14:xfrm>
                <a:off x="2565818" y="5561182"/>
                <a:ext cx="127440" cy="2386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EBCEB06-D890-694D-FFA0-0FE2842E8FA6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556818" y="5552182"/>
                  <a:ext cx="145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7CE6A562-F68D-1590-6BDF-BE3EE92F7379}"/>
                    </a:ext>
                  </a:extLst>
                </p14:cNvPr>
                <p14:cNvContentPartPr/>
                <p14:nvPr/>
              </p14:nvContentPartPr>
              <p14:xfrm>
                <a:off x="1671938" y="5452462"/>
                <a:ext cx="343800" cy="5004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7CE6A562-F68D-1590-6BDF-BE3EE92F737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662938" y="5443462"/>
                  <a:ext cx="3614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E16E601-CA6D-7B31-C5BF-0A2E6D1A3139}"/>
                    </a:ext>
                  </a:extLst>
                </p14:cNvPr>
                <p14:cNvContentPartPr/>
                <p14:nvPr/>
              </p14:nvContentPartPr>
              <p14:xfrm>
                <a:off x="1543058" y="5348062"/>
                <a:ext cx="35280" cy="1382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E16E601-CA6D-7B31-C5BF-0A2E6D1A313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534418" y="5339062"/>
                  <a:ext cx="52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CD21025-3893-0743-2582-562B2ED48CC0}"/>
                    </a:ext>
                  </a:extLst>
                </p14:cNvPr>
                <p14:cNvContentPartPr/>
                <p14:nvPr/>
              </p14:nvContentPartPr>
              <p14:xfrm>
                <a:off x="1476818" y="5324302"/>
                <a:ext cx="168480" cy="882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CD21025-3893-0743-2582-562B2ED48CC0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467818" y="5315302"/>
                  <a:ext cx="186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2BBFA9D-1AC8-D78B-CADC-98C4601259DE}"/>
                    </a:ext>
                  </a:extLst>
                </p14:cNvPr>
                <p14:cNvContentPartPr/>
                <p14:nvPr/>
              </p14:nvContentPartPr>
              <p14:xfrm>
                <a:off x="1681658" y="5324662"/>
                <a:ext cx="22680" cy="1267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2BBFA9D-1AC8-D78B-CADC-98C4601259D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672658" y="5316022"/>
                  <a:ext cx="4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0A4D730-AD9B-ED4F-4909-97BE91FE0B7A}"/>
                    </a:ext>
                  </a:extLst>
                </p14:cNvPr>
                <p14:cNvContentPartPr/>
                <p14:nvPr/>
              </p14:nvContentPartPr>
              <p14:xfrm>
                <a:off x="1743938" y="5331862"/>
                <a:ext cx="93240" cy="964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0A4D730-AD9B-ED4F-4909-97BE91FE0B7A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734938" y="5323222"/>
                  <a:ext cx="110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EB3EDCB-ACFA-2188-4D56-64BECC338DD4}"/>
                    </a:ext>
                  </a:extLst>
                </p14:cNvPr>
                <p14:cNvContentPartPr/>
                <p14:nvPr/>
              </p14:nvContentPartPr>
              <p14:xfrm>
                <a:off x="1866698" y="5281462"/>
                <a:ext cx="96480" cy="1281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EB3EDCB-ACFA-2188-4D56-64BECC338DD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857698" y="5272462"/>
                  <a:ext cx="11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72EE61A-12B6-0B80-E64F-83736425D13A}"/>
                    </a:ext>
                  </a:extLst>
                </p14:cNvPr>
                <p14:cNvContentPartPr/>
                <p14:nvPr/>
              </p14:nvContentPartPr>
              <p14:xfrm>
                <a:off x="1983698" y="5322862"/>
                <a:ext cx="127080" cy="932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72EE61A-12B6-0B80-E64F-83736425D13A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974698" y="5313862"/>
                  <a:ext cx="144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3D27E88-41D8-8501-7820-0E43874271E4}"/>
                    </a:ext>
                  </a:extLst>
                </p14:cNvPr>
                <p14:cNvContentPartPr/>
                <p14:nvPr/>
              </p14:nvContentPartPr>
              <p14:xfrm>
                <a:off x="2131298" y="5255542"/>
                <a:ext cx="18360" cy="1245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3D27E88-41D8-8501-7820-0E43874271E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122658" y="5246902"/>
                  <a:ext cx="36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48DEC78-AB1C-DBBF-46C2-0981479B015E}"/>
                    </a:ext>
                  </a:extLst>
                </p14:cNvPr>
                <p14:cNvContentPartPr/>
                <p14:nvPr/>
              </p14:nvContentPartPr>
              <p14:xfrm>
                <a:off x="2117258" y="5337982"/>
                <a:ext cx="140040" cy="324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48DEC78-AB1C-DBBF-46C2-0981479B015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108258" y="5329342"/>
                  <a:ext cx="157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46C92A4-648C-5607-92F3-E8100482EDA2}"/>
                    </a:ext>
                  </a:extLst>
                </p14:cNvPr>
                <p14:cNvContentPartPr/>
                <p14:nvPr/>
              </p14:nvContentPartPr>
              <p14:xfrm>
                <a:off x="2222018" y="5457862"/>
                <a:ext cx="596160" cy="4939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46C92A4-648C-5607-92F3-E8100482EDA2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213378" y="5448862"/>
                  <a:ext cx="6138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72D4BFD-5884-9F66-BBD4-B5D52599E655}"/>
                    </a:ext>
                  </a:extLst>
                </p14:cNvPr>
                <p14:cNvContentPartPr/>
                <p14:nvPr/>
              </p14:nvContentPartPr>
              <p14:xfrm>
                <a:off x="2708378" y="5338342"/>
                <a:ext cx="85320" cy="1209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72D4BFD-5884-9F66-BBD4-B5D52599E65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699378" y="5329342"/>
                  <a:ext cx="102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0DE44DF5-03FF-2EFD-FDA9-6008B1D3F23B}"/>
                    </a:ext>
                  </a:extLst>
                </p14:cNvPr>
                <p14:cNvContentPartPr/>
                <p14:nvPr/>
              </p14:nvContentPartPr>
              <p14:xfrm>
                <a:off x="2829338" y="5326462"/>
                <a:ext cx="190800" cy="1022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0DE44DF5-03FF-2EFD-FDA9-6008B1D3F23B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820698" y="5317822"/>
                  <a:ext cx="20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648669F-2711-1F1D-2256-AEB32AC39C91}"/>
                    </a:ext>
                  </a:extLst>
                </p14:cNvPr>
                <p14:cNvContentPartPr/>
                <p14:nvPr/>
              </p14:nvContentPartPr>
              <p14:xfrm>
                <a:off x="3011138" y="5272822"/>
                <a:ext cx="9000" cy="180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648669F-2711-1F1D-2256-AEB32AC39C9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002498" y="5263822"/>
                  <a:ext cx="2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ED5F2CD-39C3-8C60-0F21-F9E846323D76}"/>
                    </a:ext>
                  </a:extLst>
                </p14:cNvPr>
                <p14:cNvContentPartPr/>
                <p14:nvPr/>
              </p14:nvContentPartPr>
              <p14:xfrm>
                <a:off x="3056138" y="5254822"/>
                <a:ext cx="161640" cy="1630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ED5F2CD-39C3-8C60-0F21-F9E846323D7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047138" y="5245822"/>
                  <a:ext cx="179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CDF1016-F895-9BD6-F350-3C373F560FA1}"/>
                    </a:ext>
                  </a:extLst>
                </p14:cNvPr>
                <p14:cNvContentPartPr/>
                <p14:nvPr/>
              </p14:nvContentPartPr>
              <p14:xfrm>
                <a:off x="3246578" y="5258062"/>
                <a:ext cx="25560" cy="1159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CDF1016-F895-9BD6-F350-3C373F560FA1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237578" y="5249422"/>
                  <a:ext cx="4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087180F-121F-C542-722C-34958C2E69C6}"/>
                    </a:ext>
                  </a:extLst>
                </p14:cNvPr>
                <p14:cNvContentPartPr/>
                <p14:nvPr/>
              </p14:nvContentPartPr>
              <p14:xfrm>
                <a:off x="3291938" y="5322502"/>
                <a:ext cx="119160" cy="637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087180F-121F-C542-722C-34958C2E69C6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282938" y="5313502"/>
                  <a:ext cx="136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B253B467-607E-4DE9-D162-50756F8BDB3A}"/>
                    </a:ext>
                  </a:extLst>
                </p14:cNvPr>
                <p14:cNvContentPartPr/>
                <p14:nvPr/>
              </p14:nvContentPartPr>
              <p14:xfrm>
                <a:off x="2933738" y="5523022"/>
                <a:ext cx="153000" cy="1782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B253B467-607E-4DE9-D162-50756F8BDB3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925098" y="5514022"/>
                  <a:ext cx="170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037A043-5792-EB5F-D7D9-362C5DAFB649}"/>
                    </a:ext>
                  </a:extLst>
                </p14:cNvPr>
                <p14:cNvContentPartPr/>
                <p14:nvPr/>
              </p14:nvContentPartPr>
              <p14:xfrm>
                <a:off x="3092858" y="5543182"/>
                <a:ext cx="134280" cy="1422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037A043-5792-EB5F-D7D9-362C5DAFB64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083858" y="5534182"/>
                  <a:ext cx="151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BE669AD-9747-D201-4FAD-2A855735F473}"/>
                    </a:ext>
                  </a:extLst>
                </p14:cNvPr>
                <p14:cNvContentPartPr/>
                <p14:nvPr/>
              </p14:nvContentPartPr>
              <p14:xfrm>
                <a:off x="3262418" y="5499262"/>
                <a:ext cx="169560" cy="1602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BE669AD-9747-D201-4FAD-2A855735F47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253778" y="5490262"/>
                  <a:ext cx="187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0D6090D-C517-CAA6-9656-C169BFFCB39E}"/>
                    </a:ext>
                  </a:extLst>
                </p14:cNvPr>
                <p14:cNvContentPartPr/>
                <p14:nvPr/>
              </p14:nvContentPartPr>
              <p14:xfrm>
                <a:off x="1073618" y="5564422"/>
                <a:ext cx="294120" cy="4460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0D6090D-C517-CAA6-9656-C169BFFCB39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64618" y="5555422"/>
                  <a:ext cx="3117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95B6029-344C-4F5A-2A16-11EC700E9177}"/>
                    </a:ext>
                  </a:extLst>
                </p14:cNvPr>
                <p14:cNvContentPartPr/>
                <p14:nvPr/>
              </p14:nvContentPartPr>
              <p14:xfrm>
                <a:off x="171098" y="6375142"/>
                <a:ext cx="19440" cy="1083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95B6029-344C-4F5A-2A16-11EC700E917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62458" y="6366142"/>
                  <a:ext cx="3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EEEFEA2-7DE3-215B-F0D7-FF98F384A6F0}"/>
                    </a:ext>
                  </a:extLst>
                </p14:cNvPr>
                <p14:cNvContentPartPr/>
                <p14:nvPr/>
              </p14:nvContentPartPr>
              <p14:xfrm>
                <a:off x="116378" y="6273262"/>
                <a:ext cx="187200" cy="2448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EEEFEA2-7DE3-215B-F0D7-FF98F384A6F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7738" y="6264262"/>
                  <a:ext cx="204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BE52B69-1303-2B58-4CD1-B272086C1911}"/>
                    </a:ext>
                  </a:extLst>
                </p14:cNvPr>
                <p14:cNvContentPartPr/>
                <p14:nvPr/>
              </p14:nvContentPartPr>
              <p14:xfrm>
                <a:off x="363338" y="6232942"/>
                <a:ext cx="65520" cy="2570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BE52B69-1303-2B58-4CD1-B272086C191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54698" y="6223942"/>
                  <a:ext cx="83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8F507D6-1A12-6E0B-C053-A624A8CDF726}"/>
                    </a:ext>
                  </a:extLst>
                </p14:cNvPr>
                <p14:cNvContentPartPr/>
                <p14:nvPr/>
              </p14:nvContentPartPr>
              <p14:xfrm>
                <a:off x="503378" y="6250942"/>
                <a:ext cx="74160" cy="1969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8F507D6-1A12-6E0B-C053-A624A8CDF726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94378" y="6241942"/>
                  <a:ext cx="91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35B97F7A-26E1-8F43-8388-51BDBEC0984A}"/>
                    </a:ext>
                  </a:extLst>
                </p14:cNvPr>
                <p14:cNvContentPartPr/>
                <p14:nvPr/>
              </p14:nvContentPartPr>
              <p14:xfrm>
                <a:off x="594458" y="6225022"/>
                <a:ext cx="71280" cy="2941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35B97F7A-26E1-8F43-8388-51BDBEC0984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85458" y="6216382"/>
                  <a:ext cx="8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7EB6211F-2DA0-8B32-CFF9-94B57C5798D7}"/>
                    </a:ext>
                  </a:extLst>
                </p14:cNvPr>
                <p14:cNvContentPartPr/>
                <p14:nvPr/>
              </p14:nvContentPartPr>
              <p14:xfrm>
                <a:off x="799298" y="6347782"/>
                <a:ext cx="173880" cy="244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7EB6211F-2DA0-8B32-CFF9-94B57C5798D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90298" y="6339142"/>
                  <a:ext cx="191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01E1E8A-A21C-96A0-42ED-2CEEFB54B13A}"/>
                    </a:ext>
                  </a:extLst>
                </p14:cNvPr>
                <p14:cNvContentPartPr/>
                <p14:nvPr/>
              </p14:nvContentPartPr>
              <p14:xfrm>
                <a:off x="814058" y="6427342"/>
                <a:ext cx="178920" cy="198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01E1E8A-A21C-96A0-42ED-2CEEFB54B13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05418" y="6418702"/>
                  <a:ext cx="196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471EA29-9B02-55BC-A294-34946FA33557}"/>
                    </a:ext>
                  </a:extLst>
                </p14:cNvPr>
                <p14:cNvContentPartPr/>
                <p14:nvPr/>
              </p14:nvContentPartPr>
              <p14:xfrm>
                <a:off x="1166498" y="6285502"/>
                <a:ext cx="135360" cy="2430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471EA29-9B02-55BC-A294-34946FA33557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157858" y="6276502"/>
                  <a:ext cx="153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35A1CB8C-0D38-EECA-169B-7C5F52026C0A}"/>
                    </a:ext>
                  </a:extLst>
                </p14:cNvPr>
                <p14:cNvContentPartPr/>
                <p14:nvPr/>
              </p14:nvContentPartPr>
              <p14:xfrm>
                <a:off x="1397618" y="6358942"/>
                <a:ext cx="13680" cy="252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35A1CB8C-0D38-EECA-169B-7C5F52026C0A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388978" y="6349942"/>
                  <a:ext cx="31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7CF9C4B-164D-22BE-A683-B8E38643EC3A}"/>
                    </a:ext>
                  </a:extLst>
                </p14:cNvPr>
                <p14:cNvContentPartPr/>
                <p14:nvPr/>
              </p14:nvContentPartPr>
              <p14:xfrm>
                <a:off x="1494098" y="6214222"/>
                <a:ext cx="185760" cy="1933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7CF9C4B-164D-22BE-A683-B8E38643EC3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485098" y="6205222"/>
                  <a:ext cx="203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A02D6B46-E048-41BD-34FA-AE77B4DA4754}"/>
                    </a:ext>
                  </a:extLst>
                </p14:cNvPr>
                <p14:cNvContentPartPr/>
                <p14:nvPr/>
              </p14:nvContentPartPr>
              <p14:xfrm>
                <a:off x="1711898" y="6061942"/>
                <a:ext cx="498960" cy="3409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A02D6B46-E048-41BD-34FA-AE77B4DA475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703258" y="6052942"/>
                  <a:ext cx="5166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B7FCCD16-E003-5492-714E-F80FD7E39FCA}"/>
                    </a:ext>
                  </a:extLst>
                </p14:cNvPr>
                <p14:cNvContentPartPr/>
                <p14:nvPr/>
              </p14:nvContentPartPr>
              <p14:xfrm>
                <a:off x="1868138" y="6203062"/>
                <a:ext cx="104400" cy="1677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B7FCCD16-E003-5492-714E-F80FD7E39FCA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859138" y="6194062"/>
                  <a:ext cx="122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8E3911F-2BA6-EC6E-F8A1-81BA4C3B9907}"/>
                    </a:ext>
                  </a:extLst>
                </p14:cNvPr>
                <p14:cNvContentPartPr/>
                <p14:nvPr/>
              </p14:nvContentPartPr>
              <p14:xfrm>
                <a:off x="1928618" y="6275062"/>
                <a:ext cx="63720" cy="1036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8E3911F-2BA6-EC6E-F8A1-81BA4C3B9907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919978" y="6266422"/>
                  <a:ext cx="81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32B7FE67-0917-51FF-FA5C-FF900C0B4DCA}"/>
                    </a:ext>
                  </a:extLst>
                </p14:cNvPr>
                <p14:cNvContentPartPr/>
                <p14:nvPr/>
              </p14:nvContentPartPr>
              <p14:xfrm>
                <a:off x="2039138" y="6186142"/>
                <a:ext cx="108000" cy="1980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32B7FE67-0917-51FF-FA5C-FF900C0B4DCA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2030138" y="6177142"/>
                  <a:ext cx="125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B415AAB-D3E4-C85D-DF6E-79EE0E2E8F5C}"/>
                    </a:ext>
                  </a:extLst>
                </p14:cNvPr>
                <p14:cNvContentPartPr/>
                <p14:nvPr/>
              </p14:nvContentPartPr>
              <p14:xfrm>
                <a:off x="2290418" y="6254182"/>
                <a:ext cx="103680" cy="86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B415AAB-D3E4-C85D-DF6E-79EE0E2E8F5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2281418" y="6245182"/>
                  <a:ext cx="12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59C7A9AC-7A5B-042A-BFB5-E7DB80FEBC6D}"/>
                    </a:ext>
                  </a:extLst>
                </p14:cNvPr>
                <p14:cNvContentPartPr/>
                <p14:nvPr/>
              </p14:nvContentPartPr>
              <p14:xfrm>
                <a:off x="2518658" y="6169942"/>
                <a:ext cx="42840" cy="1447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59C7A9AC-7A5B-042A-BFB5-E7DB80FEBC6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2510018" y="6160942"/>
                  <a:ext cx="60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CDA3223-9E90-987D-96C7-4EE8601AE133}"/>
                    </a:ext>
                  </a:extLst>
                </p14:cNvPr>
                <p14:cNvContentPartPr/>
                <p14:nvPr/>
              </p14:nvContentPartPr>
              <p14:xfrm>
                <a:off x="2540978" y="6051142"/>
                <a:ext cx="15840" cy="136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CDA3223-9E90-987D-96C7-4EE8601AE13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2532338" y="6042502"/>
                  <a:ext cx="33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2C220D2-AB66-FCC7-279D-0A6349338D3C}"/>
                    </a:ext>
                  </a:extLst>
                </p14:cNvPr>
                <p14:cNvContentPartPr/>
                <p14:nvPr/>
              </p14:nvContentPartPr>
              <p14:xfrm>
                <a:off x="2634578" y="6037462"/>
                <a:ext cx="154080" cy="2480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2C220D2-AB66-FCC7-279D-0A6349338D3C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625578" y="6028462"/>
                  <a:ext cx="171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11B504A7-2FF3-7FFE-9DBC-1EA6F8C5FF28}"/>
                    </a:ext>
                  </a:extLst>
                </p14:cNvPr>
                <p14:cNvContentPartPr/>
                <p14:nvPr/>
              </p14:nvContentPartPr>
              <p14:xfrm>
                <a:off x="2855258" y="6216742"/>
                <a:ext cx="109080" cy="54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11B504A7-2FF3-7FFE-9DBC-1EA6F8C5FF2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846618" y="6208102"/>
                  <a:ext cx="126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E170B41-71CB-2A82-3B26-E155AD077D1E}"/>
                    </a:ext>
                  </a:extLst>
                </p14:cNvPr>
                <p14:cNvContentPartPr/>
                <p14:nvPr/>
              </p14:nvContentPartPr>
              <p14:xfrm>
                <a:off x="3024098" y="6151222"/>
                <a:ext cx="163800" cy="1083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E170B41-71CB-2A82-3B26-E155AD077D1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015098" y="6142222"/>
                  <a:ext cx="181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BDA2A50-B547-CAA8-E1D2-684F0B5AD3FC}"/>
                    </a:ext>
                  </a:extLst>
                </p14:cNvPr>
                <p14:cNvContentPartPr/>
                <p14:nvPr/>
              </p14:nvContentPartPr>
              <p14:xfrm>
                <a:off x="3245858" y="6025942"/>
                <a:ext cx="77400" cy="2210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BDA2A50-B547-CAA8-E1D2-684F0B5AD3F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236858" y="6017302"/>
                  <a:ext cx="95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66C2651-762E-B3B1-16BB-D553716CF54B}"/>
                    </a:ext>
                  </a:extLst>
                </p14:cNvPr>
                <p14:cNvContentPartPr/>
                <p14:nvPr/>
              </p14:nvContentPartPr>
              <p14:xfrm>
                <a:off x="3307418" y="6487822"/>
                <a:ext cx="206280" cy="208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66C2651-762E-B3B1-16BB-D553716CF54B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298418" y="6478822"/>
                  <a:ext cx="223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4E1B276-2F77-2154-F515-691F0367C1DD}"/>
                    </a:ext>
                  </a:extLst>
                </p14:cNvPr>
                <p14:cNvContentPartPr/>
                <p14:nvPr/>
              </p14:nvContentPartPr>
              <p14:xfrm>
                <a:off x="3329018" y="6557302"/>
                <a:ext cx="208440" cy="478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4E1B276-2F77-2154-F515-691F0367C1D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320378" y="6548662"/>
                  <a:ext cx="226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9508C7D4-C691-69CD-4E3F-150F5349F8AC}"/>
                    </a:ext>
                  </a:extLst>
                </p14:cNvPr>
                <p14:cNvContentPartPr/>
                <p14:nvPr/>
              </p14:nvContentPartPr>
              <p14:xfrm>
                <a:off x="3518378" y="6426982"/>
                <a:ext cx="160920" cy="2278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9508C7D4-C691-69CD-4E3F-150F5349F8AC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3509738" y="6418342"/>
                  <a:ext cx="178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461A870-6BA4-F8DC-D096-BD5567EAD602}"/>
                    </a:ext>
                  </a:extLst>
                </p14:cNvPr>
                <p14:cNvContentPartPr/>
                <p14:nvPr/>
              </p14:nvContentPartPr>
              <p14:xfrm>
                <a:off x="3805658" y="6403222"/>
                <a:ext cx="155160" cy="2203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461A870-6BA4-F8DC-D096-BD5567EAD60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797018" y="6394222"/>
                  <a:ext cx="17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D03FCB2-4DB7-5CA1-C511-561C35DDAF09}"/>
                    </a:ext>
                  </a:extLst>
                </p14:cNvPr>
                <p14:cNvContentPartPr/>
                <p14:nvPr/>
              </p14:nvContentPartPr>
              <p14:xfrm>
                <a:off x="3743738" y="6305662"/>
                <a:ext cx="228960" cy="352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D03FCB2-4DB7-5CA1-C511-561C35DDAF09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735098" y="6296662"/>
                  <a:ext cx="246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3297AF4B-A4FA-72E4-FB37-E81EE5202D94}"/>
                    </a:ext>
                  </a:extLst>
                </p14:cNvPr>
                <p14:cNvContentPartPr/>
                <p14:nvPr/>
              </p14:nvContentPartPr>
              <p14:xfrm>
                <a:off x="4071698" y="6175702"/>
                <a:ext cx="3960" cy="1375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3297AF4B-A4FA-72E4-FB37-E81EE5202D94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062698" y="6166702"/>
                  <a:ext cx="21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80455561-FDE9-07C3-41DE-33CC4B19C262}"/>
                    </a:ext>
                  </a:extLst>
                </p14:cNvPr>
                <p14:cNvContentPartPr/>
                <p14:nvPr/>
              </p14:nvContentPartPr>
              <p14:xfrm>
                <a:off x="4159178" y="6221062"/>
                <a:ext cx="79920" cy="2919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80455561-FDE9-07C3-41DE-33CC4B19C26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4150178" y="6212062"/>
                  <a:ext cx="97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AFD0D5B3-024B-B727-8C56-369412152834}"/>
                    </a:ext>
                  </a:extLst>
                </p14:cNvPr>
                <p14:cNvContentPartPr/>
                <p14:nvPr/>
              </p14:nvContentPartPr>
              <p14:xfrm>
                <a:off x="4316498" y="6236902"/>
                <a:ext cx="132840" cy="2714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AFD0D5B3-024B-B727-8C56-36941215283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307498" y="6227902"/>
                  <a:ext cx="150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55F06E0A-77D2-F220-E63D-47C3CACCA0D2}"/>
                    </a:ext>
                  </a:extLst>
                </p14:cNvPr>
                <p14:cNvContentPartPr/>
                <p14:nvPr/>
              </p14:nvContentPartPr>
              <p14:xfrm>
                <a:off x="4475978" y="6192262"/>
                <a:ext cx="105480" cy="4136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55F06E0A-77D2-F220-E63D-47C3CACCA0D2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4467338" y="6183262"/>
                  <a:ext cx="123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39F3ABF-E0C2-C8D4-588C-8C27B339FE3D}"/>
                    </a:ext>
                  </a:extLst>
                </p14:cNvPr>
                <p14:cNvContentPartPr/>
                <p14:nvPr/>
              </p14:nvContentPartPr>
              <p14:xfrm>
                <a:off x="4640858" y="6424462"/>
                <a:ext cx="254880" cy="129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39F3ABF-E0C2-C8D4-588C-8C27B339FE3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632218" y="6415822"/>
                  <a:ext cx="272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FC3FE24-D0DC-8ED7-3A25-91DFB5D441A5}"/>
                    </a:ext>
                  </a:extLst>
                </p14:cNvPr>
                <p14:cNvContentPartPr/>
                <p14:nvPr/>
              </p14:nvContentPartPr>
              <p14:xfrm>
                <a:off x="4664258" y="6462982"/>
                <a:ext cx="210960" cy="226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FC3FE24-D0DC-8ED7-3A25-91DFB5D441A5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655618" y="6454342"/>
                  <a:ext cx="228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2500C49-A24A-BB33-0730-E72BC019064E}"/>
                    </a:ext>
                  </a:extLst>
                </p14:cNvPr>
                <p14:cNvContentPartPr/>
                <p14:nvPr/>
              </p14:nvContentPartPr>
              <p14:xfrm>
                <a:off x="5057378" y="6303502"/>
                <a:ext cx="198360" cy="2613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2500C49-A24A-BB33-0730-E72BC019064E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048738" y="6294862"/>
                  <a:ext cx="21600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476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Breitbild</PresentationFormat>
  <Paragraphs>15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744</cp:revision>
  <dcterms:created xsi:type="dcterms:W3CDTF">2019-02-11T10:45:01Z</dcterms:created>
  <dcterms:modified xsi:type="dcterms:W3CDTF">2022-05-30T11:51:28Z</dcterms:modified>
</cp:coreProperties>
</file>