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notesSlides/notesSlide3.xml" ContentType="application/vnd.openxmlformats-officedocument.presentationml.notesSlide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notesSlides/notesSlide4.xml" ContentType="application/vnd.openxmlformats-officedocument.presentationml.notesSlide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notesSlides/notesSlide5.xml" ContentType="application/vnd.openxmlformats-officedocument.presentationml.notesSlide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73" r:id="rId2"/>
    <p:sldId id="1347" r:id="rId3"/>
    <p:sldId id="1374" r:id="rId4"/>
    <p:sldId id="1375" r:id="rId5"/>
    <p:sldId id="1376" r:id="rId6"/>
    <p:sldId id="1377" r:id="rId7"/>
    <p:sldId id="137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6" autoAdjust="0"/>
    <p:restoredTop sz="87382" autoAdjust="0"/>
  </p:normalViewPr>
  <p:slideViewPr>
    <p:cSldViewPr snapToGrid="0">
      <p:cViewPr varScale="1">
        <p:scale>
          <a:sx n="77" d="100"/>
          <a:sy n="77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18476,'7'-2'1216,"-5"1"-1048,-2 0-96,-2 1 344,2-2-544,0 1-1040,3-12 1032,4-26-120,9-22-136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0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1489 209 10258,'-3'-7'177,"-1"-1"-1,-1 1 0,1 0 0,-1 0 1,0 0-1,-1 1 0,-6-7 1,-49-39 304,37 33-95,13 10-276,0 1 0,0 0 1,-1 1-1,0 0 0,0 1 0,-1 0 1,0 1-1,0 1 0,0 0 0,-1 0 0,1 2 1,-1-1-1,0 2 0,1 0 0,-1 0 1,-23 3-1,-11 4-79,0 2 1,0 2-1,1 2 0,1 2 1,0 2-1,-76 38 0,61-21-9,1 2 0,2 3 0,2 2 0,-60 56 0,72-55-29,2 3-1,2 1 1,-42 62 0,59-73 1,1 2-1,2 0 1,1 1 0,3 1 0,-20 60-1,31-79 5,1 0-1,0 0 1,1 0-1,1 0 1,1 0-1,0 0 1,2 0-1,0 1 0,1-1 1,1 0-1,1 0 1,1-1-1,0 1 1,1-1-1,2 0 1,-1-1-1,2 1 0,0-2 1,1 1-1,1-1 1,0-1-1,1 0 1,20 19-1,-14-18 4,0 0 1,2-1-1,0-1 0,0-1 0,2 0 1,30 12-1,-21-12 32,1-2 0,0-2 0,1 0 0,39 4-1,-20-8 87,0-2-1,1-2 1,-1-2-1,1-3 1,99-20-1,-95 10 39,0-2-1,-1-2 0,0-3 1,-2-2-1,67-40 0,-81 38-49,-1-1 1,-1-2-1,-1-1 0,-2-3 1,-1 0-1,-1-2 0,32-46 1,-52 63-129,-1-2-1,0 1 1,-2-1 0,0-1 0,-1 0 0,-1 0 0,-1-1 0,-1 0 0,-1 0 0,0-1-1,-2 1 1,-1-1 0,0 0 0,-2 0 0,0 0 0,-1 1 0,-2-1 0,0 0-1,-1 1 1,-1 0 0,-2 0 0,0 0 0,-12-25 0,1 11-176,-1 1 0,-2 0 0,-1 2-1,-2 0 1,-1 2 0,-1 1 0,-2 1 0,-1 1 0,-38-28 0,11 19-30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16452,'-2'-1'105,"1"0"1,-1 1-1,1-1 1,0 0-1,-1 0 1,1 1-1,0-1 1,0 0-1,-1 0 1,1-1-1,0 1 1,0 0 0,0 0-1,0 0 1,-1-3-1,2 3-92,0 1-1,0 0 1,0-1-1,0 1 0,0 0 1,0 0-1,0-1 1,0 1-1,0 0 1,0-1-1,0 1 1,0 0-1,0 0 1,0-1-1,0 1 1,1 0-1,-1 0 1,0-1-1,0 1 1,0 0-1,0 0 0,0 0 1,1-1-1,-1 1 1,0 0-1,0 0 1,1 0-1,-1-1 1,0 1-1,1 0 1,16-3 403,41 6-424,1 2 0,-1 3 1,0 2-1,65 21 0,-113-28-35,-1 0 0,1 0-1,-1 1 1,0 0 0,0 1 0,0 0-1,13 10 1,-20-13 43,0 0 0,0 0 0,0 0 0,0 0 0,0 1 0,0-1 0,-1 0 0,1 1-1,-1-1 1,0 1 0,0 0 0,0-1 0,0 1 0,0 0 0,-1 0 0,1 0 0,-1-1 0,0 1 0,1 0 0,-1 0 0,-1 0 0,1 0 0,0 0 0,-1-1-1,1 1 1,-1 0 0,0 0 0,0-1 0,0 1 0,0 0 0,-1-1 0,-1 3 0,-4 7 30,-1-1 1,0 0-1,0 0 1,-1-1-1,-19 17 1,-61 44 117,61-50-102,-52 42 53,-106 74-696,152-116 462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13299,'0'3'1744,"-1"12"-1104,-3 3-224,-1 4 2001,1 3-1833,1 6-144,2-3-200,1 2-56,0-7-80,5-7-32,7-10-288,-1-11-240,4-13 1320,-2-9-872,-2-22 0,-2-8 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14771,'-13'20'1443,"-4"6"-801,16-25-592,1 0-1,-1 0 1,1 0 0,-1 1-1,1-1 1,-1 0-1,1 0 1,0 1 0,-1-1-1,1 0 1,0 0 0,0 1-1,0-1 1,0 0 0,0 1-1,1 1 1,0-2-67,-1 0 1,1-1 0,0 1-1,-1 0 1,1-1 0,0 1-1,0-1 1,0 1 0,-1-1-1,1 1 1,0-1-1,0 1 1,0-1 0,0 0-1,0 0 1,0 1 0,0-1-1,0 0 1,0 0 0,0 0-1,0 0 1,0 0-1,0 0 1,0-1 0,0 1-1,0 0 1,-1 0 0,1-1-1,0 1 1,1-1 0,29-10-879,-10-2 33,0-1 1,-1 0-1,0-2 0,-1 0 1,-1-1-1,0-1 0,17-24 1,-9 0 860,-17 28 2283,-17 43 556,-10 30-1738,2 1-1,3 1 1,3 0-1,-5 91 1,15-142-974,0-1 1,1 0 0,0 0-1,5 18 1,-6-25-104,1 0 0,0 0 0,-1 0 1,1 0-1,0-1 0,0 1 0,0-1 0,0 1 0,1 0 0,-1-1 0,0 0 0,1 1 0,1 0 0,-2-1-13,0-1 0,0 1 0,0-1 0,0 1 0,1-1 0,-1 0 0,0 1-1,0-1 1,0 0 0,1 0 0,-1 0 0,0 0 0,0 0 0,1 0 0,-1 0 0,0-1-1,0 1 1,0 0 0,1-1 0,-1 1 0,0-1 0,2 0 0,3-3 13,1-1 0,-1 1 0,0-1 0,-1-1 1,1 1-1,-1-1 0,0 0 0,0 0 0,7-13 0,1 1 27,18-29 125,26-51-1,-27 44-744,-30 53 547,0 1-1,0 0 1,1 0 0,-1 0 0,0-1 0,0 1-1,0 0 1,0 0 0,0-1 0,0 1-1,0 0 1,0 0 0,0-1 0,0 1 0,0 0-1,0 0 1,0-1 0,0 1 0,0 0-1,0 0 1,0-1 0,0 1 0,0 0 0,0 0-1,-1-1 1,1 1 0,0 0 0,0 0-1,0 0 1,0-1 0,-1 1 0,1 0 0,0 0-1,0 0 1,0 0 0,0-1 0,-1 1 0,1 0-1,0 0 1,0 0 0,-1 0 0,1 0-1,0 0 1,0 0 0,-1 0 0,1 0 0,0 0-1,0 0 1,-1-1 0,1 2 0,-7 1-343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11554,'10'32'1017,"4"-9"-833,5-16 56,2-7 192,4-12-216,-1-8-40</inkml:trace>
  <inkml:trace contextRef="#ctx0" brushRef="#br0" timeOffset="1">211 0 12123,'-44'92'2439,"39"-80"-2057,0 1 0,1 0 1,0 0-1,1 0 0,-1 19 1,3-31-338,1-1-1,0 1 1,0 0 0,0 0 0,0 0 0,0 0 0,0 0 0,0 0 0,0 0 0,0 0 0,1-1 0,-1 1 0,0 0 0,0 0-1,1 0 1,-1 0 0,1 0 0,-1-1 0,1 1 0,-1 0 0,1 0 0,0 0 0,0-1-7,0 1 1,-1-1 0,1 0-1,0 0 1,0 0 0,-1 0-1,1 0 1,0 0-1,0 0 1,-1 0 0,1 0-1,0 0 1,0-1-1,-1 1 1,1 0 0,0 0-1,-1-1 1,1 1 0,0 0-1,0-2 1,4-1 93,0-1 1,0 1-1,0-1 1,-1-1-1,6-6 1,1-6-6,0 0-1,-1 0 1,14-34 0,-21 40-480,-8 16 97,-7 16-42,7-6 186,0 1-1,1-1 1,1 1 0,0 0 0,1 0-1,1 19 1,0-34 86,1 0 0,0 0 1,0 0-1,0 1 0,0-1 0,0 0 0,0 0 0,0 0 0,0 0 0,1 0 0,-1 0 1,0 0-1,0 0 0,1 0 0,-1 0 0,1 0 0,-1 0 0,1 0 0,0-1 0,-1 1 0,1 0 1,0 0-1,-1 0 0,1-1 0,0 1 0,0 0 0,0-1 0,0 1 0,-1-1 0,1 1 0,0-1 1,0 1-1,0-1 0,0 0 0,2 1 0,0-1-36,-1-1 1,1 1-1,-1-1 1,0 1-1,1-1 0,-1 0 1,0 0-1,0 0 1,1-1-1,-1 1 0,0 0 1,0-1-1,0 1 1,-1-1-1,4-2 1,9-12-193,-1 0 1,19-31-1,1-9-222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12939,'-7'6'268,"0"-1"1,1 1 0,0 0-1,0 1 1,1-1 0,0 1-1,0 0 1,0 1 0,-4 10-1,-2 3 511,-14 47-1,20-51-555,1 0-1,1 0 1,0 0-1,1 0 0,1 0 1,1 30-1,1-38-210,0-1-1,0 1 0,1-1 1,0 1-1,1-1 1,-1 0-1,2 0 0,-1 0 1,1 0-1,0 0 0,1-1 1,0 0-1,0 0 1,0 0-1,8 7 0,-11-13-26,-1 1 0,1-1 0,0 1 0,0-1 0,0 1 0,0-1 0,1 0 0,-1 0 0,0 0-1,0-1 1,1 1 0,-1 0 0,0-1 0,3 1 0,-4-1-9,0 0 0,0-1 0,0 1 0,0 0 0,0 0 0,0-1 0,0 1 0,0 0-1,0-1 1,0 1 0,-1-1 0,1 0 0,0 1 0,0-1 0,0 0 0,-1 1 0,1-1 0,0 0 0,-1 0 0,1 1 0,-1-1 0,1 0 0,-1 0 0,1 0 0,-1 0 0,0 0 0,1 0 0,-1 0-1,0 0 1,0 0 0,1 0 0,-1 0 0,0 0 0,0 0 0,-1-2 0,1-2-223,0-1-1,0 1 1,-1-1-1,0 1 1,0-1-1,-1 1 1,0-1-1,1 1 1,-5-7-1,5 10 155,1 0 1,-1 0-1,0 1 0,0-1 1,0 1-1,0-1 0,0 1 1,0-1-1,0 1 0,-1 0 1,1-1-1,0 1 0,-1 0 1,1 0-1,-1 0 0,0 0 1,1 0-1,-1 0 0,0 1 1,1-1-1,-1 0 0,0 1 1,0-1-1,1 1 0,-1 0 1,0 0-1,0 0 0,0 0 1,1 0-1,-1 0 0,0 0 1,-3 1-1,4-1 87,1 1 1,-1-1-1,0 1 1,0-1-1,0 1 1,0 0-1,0-1 1,1 1-1,-1 0 1,0 0-1,1 0 1,-1-1-1,1 1 1,-1 0-1,1 0 1,-1 0-1,1 0 0,-1 0 1,1 0-1,0 0 1,0 0-1,-1 0 1,1 0-1,0 0 1,0 0-1,0 0 1,0 0-1,0 0 1,0 0-1,0 0 1,1 0-1,-1 0 1,0 0-1,1 0 0,-1 0 1,0 0-1,1 0 1,-1 0-1,1 0 1,0 0-1,-1-1 1,1 1-1,0 0 1,-1 0-1,1-1 1,0 1-1,0 0 1,0-1-1,-1 1 1,1-1-1,0 1 1,0-1-1,0 1 0,1 0 1,3 0-49,1 1-1,-1-1 1,0 0 0,1 0-1,-1 0 1,0-1 0,1 0-1,-1 0 1,1 0 0,-1-1-1,1 0 1,-1 0 0,0 0-1,0 0 1,6-3 0,6-3-127,0 0 0,-1-1 0,19-12 1,-19 10 241,-1-1 0,20-18 0,-29 23 198,0 0 0,0-1 0,0 1-1,-1-1 1,0-1 0,0 1 0,4-11-1,-55 82 3087,36-49-3197,6-10-98,0 0 0,1 0 0,0 1-1,0-1 1,0 1 0,0 0 0,1 0 0,0 0 0,-1 7 0,3-13-42,0 1 0,0-1 0,0 1 0,0-1 0,0 1 0,0-1 1,0 1-1,0 0 0,0-1 0,1 0 0,-1 1 0,0-1 0,0 1 0,1-1 0,-1 1 0,0-1 1,1 1-1,-1-1 0,0 0 0,1 1 0,-1-1 0,1 0 0,-1 1 0,1-1 0,-1 0 0,0 0 1,1 1-1,-1-1 0,1 0 0,-1 0 0,1 0 0,1 1 0,20 0 142,-13-1-100,3 1 46,0 1 0,-1-1 1,1 2-1,0 0 1,-1 0-1,12 6 0,-22-9-29,0 1-1,0-1 0,0 0 0,0 0 0,0 0 0,0 0 0,0 0 0,0 0 0,0 0 0,0 0 0,-1 0 0,1 0 0,0 0 0,0 0 0,0-1 1,0 1-1,0 0 0,0-1 0,0 1 0,-1 0 0,1-1 0,0 1 0,0-1 0,-1 0 0,1 1 0,0-1 0,-1 1 0,1-1 0,0 0 0,-1 0 0,1 1 1,-1-1-1,1 0 0,0-1 0,14-34 1506,-14 33-1433,6-23 358,-2 0 0,0-1-1,-2 1 1,0-37 0,-2 50-432,-1 12-91,0 0 0,0 0 1,0 0-1,0 0 1,1 0-1,-1 1 0,0-1 1,1 0-1,-1 0 1,1 0-1,-1 1 1,1-1-1,-1 0 0,1 0 1,-1 1-1,1-1 1,0 0-1,-1 1 0,1-1 1,0 1-1,0-1 1,-1 1-1,1-1 0,0 1 1,0 0-1,0-1 1,0 1-1,-1 0 1,1 0-1,0 0 0,0-1 1,0 1-1,0 0 1,1 0-1,41 3-1106,-20 0 1011,29-3-243,9 0-117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13227,'10'-3'3340,"7"-7"-2281,6-8-278,0-2-1,-1-1 1,-2-1-1,35-45 0,57-107 43,-84 125-684,36-88 0,-78 182-207,1-1 0,-10 75-1,14-50-56,0 94-1,12-112-666,-3-48 681,1 0-1,0 0 0,0 0 1,0 0-1,0-1 0,0 1 0,0 0 1,1-1-1,-1 1 0,1-1 0,0 0 1,-1 1-1,1-1 0,4 3 1,0-1-367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13587,'0'0'36,"0"1"0,-1-1 0,1 0 1,0 0-1,0 1 0,0-1 0,0 0 0,0 1 1,0-1-1,0 0 0,0 0 0,0 1 0,0-1 1,0 0-1,0 1 0,0-1 0,0 0 0,0 1 1,1-1-1,-1 0 0,0 0 0,0 1 0,0-1 1,0 0-1,0 0 0,1 1 0,-1-1 0,0 0 0,0 0 1,1 0-1,-1 1 0,0-1 0,0 0 0,0 0 1,1 0-1,-1 0 0,0 0 0,1 1 0,-1-1 1,0 0-1,0 0 0,1 0 0,-1 0 0,1 0 1,17 4 332,33 2 564,1-4 1,-1-1 0,65-8-1,-82 5-689,360-47 1537,-4-28-1791,-287 52-2073,-99 23 1544,-7 2 180,-6 1-294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18 235 13379,'-1'1'315,"-13"13"716,11-8-409,9-5 756,14-10-695,-1 0 0,0-2 0,32-22 0,-28 18-345,131-98 1161,-64 46-1094,-111 107-297,0-7-102,-40 69 35,52-85-48,1 0 0,0 1 0,2 0 0,-6 20 0,12-37-36,0 0 0,-1 0 0,1 0 0,0 0 0,-1 1 0,1-1 0,0 0 0,0 0 0,0 0 0,0 1 0,0-1 0,0 0 0,0 0 0,1 0 0,-1 0 0,0 0 0,1 1 0,-1-1 0,1 0 0,-1 0 0,1 0 0,-1 0 0,1 0 0,0 0 0,-1 0 0,1 0-1,0-1 1,0 1 0,0 0 0,0 0 0,1 0 0,0 0-37,0-1 0,-1 0-1,1 1 1,0-1 0,0 0 0,0 0-1,-1 0 1,1-1 0,0 1-1,0 0 1,-1-1 0,1 1-1,0-1 1,0 1 0,-1-1 0,1 0-1,-1 0 1,1 0 0,-1 0-1,3-1 1,12-11-504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17228,'-1'1'1312,"3"6"-1048,4-1-104,7-2 272,4 0-120,5-4-304,4-1-304,2-3 296,2-3-112,-7 1-56</inkml:trace>
  <inkml:trace contextRef="#ctx0" brushRef="#br0" timeOffset="1">578 0 16436,'-5'8'1905,"-8"2"-1717,13-9-126,-41 32 1005,-15 13-175,-67 70 0,120-113-875,1 0-1,-1 0 1,1 1 0,0-1-1,0 0 1,0 1 0,0 0-1,-1 4 1,2-7-24,1 0 1,0 0-1,0 0 1,0 0-1,0 0 0,0 0 1,0 0-1,0 0 1,0 0-1,0 0 1,0 0-1,1 0 0,-1 0 1,0 0-1,1 0 1,-1 0-1,1 0 1,-1 0-1,1-1 0,-1 1 1,1 0-1,-1 0 1,1 0-1,0-1 1,0 1-1,-1 0 0,1-1 1,0 1-1,0 0 1,0-1-1,0 1 1,0-1-1,0 0 0,0 1 1,1-1-1,5 3-34,-1-2 1,1 1-1,0-1 0,0 0 0,0 0 0,0-1 1,0 0-1,0 0 0,12-3 0,1 0 160,-1-2 0,23-7-1,-6-1-200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12867,'-4'4'370,"1"1"0,0-1 0,0 1-1,0 0 1,1-1 0,-3 8 0,5-11-333,0-1-1,-1 1 1,1 0-1,0-1 0,0 1 1,0-1-1,0 1 1,0 0-1,0-1 1,0 1-1,0 0 1,0-1-1,0 1 1,1-1-1,-1 1 0,0 0 1,0-1-1,1 1 1,-1-1-1,0 1 1,0-1-1,1 1 1,-1-1-1,1 1 0,0 0-5,1 0 0,-1-1 0,0 1 0,1-1 0,-1 1 0,0-1 0,1 0 0,-1 1 0,1-1 0,-1 0 0,0 0 0,1 0-1,-1 0 1,1 0 0,2-1 0,8-1-289,0 0 0,0-1-1,0-1 1,0 0 0,-1 0-1,1-1 1,-1-1 0,0 0-1,16-12 1,-44 43 1202,8-10-380,-11 15 377,1 0 0,2 2-1,1 0 1,1 0 0,-16 56-1,30-85-911,0 0-67,0-1 0,1 1 0,-1 1 0,1-1 0,-1 0-1,1 0 1,0 0 0,0 0 0,1 6 0,-1-9 37,0 0-1,0 0 1,0 0-1,0 1 1,0-1 0,0 0-1,0 0 1,0 0-1,0 0 1,0 0-1,1 1 1,-1-1-1,0 0 1,0 0 0,0 0-1,0 0 1,0 0-1,0 1 1,1-1-1,-1 0 1,0 0 0,0 0-1,0 0 1,0 0-1,0 0 1,1 0-1,-1 0 1,0 0-1,0 0 1,0 0 0,0 0-1,1 0 1,-1 0-1,0 0 1,0 0-1,0 0 1,1 0-1,-1 0 1,0 0 0,0 0-1,0 0 1,0 0-1,1 0 1,8-7-56,7-13-108,1-5-89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16468,'-4'7'1352,"15"-4"-840,11-1-160,12-2 560,5 0-296,8 0-472,2 0-328,5 0-496,-1-2 704,-16-2-280,-6 0-184</inkml:trace>
  <inkml:trace contextRef="#ctx0" brushRef="#br0" timeOffset="1">13 244 13963,'12'8'1656,"9"-5"-1080,12-8-199,3 0 551,9 0-360,-2-4-248,4-1-1608,-3-6 1408,-9-5-392,-4-4-184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3 518 13075,'-2'16'1402,"2"-16"-1382,0 1-1,0-1 1,0 0 0,1 0 0,-1 0 0,0 0 0,0 0 0,0 0-1,1 1 1,-1-1 0,0 0 0,0 0 0,1 0 0,-1 0 0,0 0-1,0 0 1,1 0 0,-1 0 0,0 0 0,0 0 0,0 0 0,1 0-1,-1 0 1,0-1 0,0 1 0,1 0 0,-1 0 0,0 0 0,0 0 0,0 0-1,1 0 1,-1 0 0,0-1 0,0 1 0,1 0 0,27-26 611,-18 16-239,131-111 1680,29-28-588,-136 116-1270,138-139 196,-153 152-550,-19 19 134,0 1 0,1 0 0,-1 0 0,0 0 0,0-1 0,0 1 0,1 0 0,-1 0 0,0 0 0,0 0 0,1 0 0,-1 0 0,0 0 0,0-1 0,1 1 0,-1 0 0,0 0 0,0 0 0,1 0 1,-1 0-1,0 0 0,1 0 0,-1 0 0,0 0 0,0 1 0,1-1 0,-1 0 0,0 0 0,0 0 0,1 0 0,-1 0 0,0 0 0,0 0 0,0 1 0,1-1 0,-1 0 0,0 0 0,0 0 0,0 1 0,1-1 0,-1 0 0,0 0 0,0 0 0,0 1 0,0-1 0,0 0 0,0 0 0,1 1 0,-1-1 0,0 0 0,0 0 0,0 1 0,0-1 0,0 0 0,0 0 0,0 1 0,0-1 0,0 0 1,0 1-1,0-1 0,0 0 0,0 0 0,-1 1 0,2 23-111,-2-20 83,1 28-101,2-1 0,0 1 0,3 0 1,0-1-1,14 43 0,-13-55 25,0-1-1,1 0 1,2-1 0,-1 0-1,2 0 1,0-1-1,1 0 1,1-1-1,0 0 1,19 16-1,-24-24 53,0-1-1,1-1 0,16 10 1,-16-11-17,1-1 0,0 0 0,14 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4 446 11418,'-1'2'202,"1"1"-1,-1-1 0,1 1 1,-1-1-1,1 1 1,0 0-1,0-1 0,0 1 1,0 0-1,0-1 0,2 5 1,-2-6-133,0-1 0,1 1 0,-1-1 1,0 1-1,1-1 0,-1 0 0,1 1 1,-1-1-1,0 1 0,1-1 0,-1 0 1,1 0-1,-1 1 0,1-1 0,-1 0 1,1 0-1,-1 1 0,1-1 0,-1 0 1,1 0-1,-1 0 0,2 0 1,20-4 1562,12-13-448,-1-1 1,-1-2-1,53-42 1,-53 38-621,16-11-77,-1-3 1,-2-2-1,-2-1 0,64-81 1,-99 112-471,-5 6-24,1 0 0,-1 0 0,0-1 0,-1 1 0,1 0 0,-1-1 0,1 0 0,-1 1 0,-1-1 0,3-8 0,-14 30-204,0 11 121,1 0 0,1 1 0,2 0 0,-5 37 0,1 119-462,10-125-1736,15 112-1,-13-157 1536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14915,'-12'2'1376,"22"-2"-687,13-2-241,30-5 680,13-2-192,14-2-232,12-1-128,14-2-151,6-3-65,-5 3-432,-3-1-184,-24 1-425,-9 2-239,-13 2 696,-12 2-184,-13 1-160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10618,'0'0'88,"-1"1"0,1-1 0,0 0-1,0 1 1,0-1 0,0 0 0,0 1-1,0-1 1,0 0 0,0 1 0,1-1 0,-1 0-1,0 1 1,0-1 0,0 0 0,0 0-1,0 1 1,0-1 0,1 0 0,-1 1 0,0-1-1,0 0 1,0 0 0,1 1 0,-1-1-1,0 0 1,0 0 0,1 0 0,-1 0 0,0 1-1,0-1 1,1 0 0,-1 0 0,0 0-1,1 0 1,-1 0 0,0 0 0,1 0-1,-1 0 1,0 0 0,1 1 0,-1-2 0,0 1-1,1 0 1,-1 0 0,1 0 0,20-10 2042,27-31-741,-41 35-1103,37-37 101,-1-2 1,-3-1-1,-2-2 0,-1-2 0,32-60 0,-25 28-389,-131 406-25,83-308 33,1 0-1,1-1 1,0 1 0,1 32-1,1-47-29,0-1 0,0 1 0,0-1 0,0 1 0,0 0 0,0-1 0,0 1 1,0-1-1,0 1 0,0-1 0,0 1 0,1-1 0,-1 1 0,0-1 0,0 1 0,1-1 0,-1 1 0,0-1 0,0 1 0,1-1 0,-1 1 0,1-1 0,-1 1 0,0-1 0,1 0 0,-1 1 0,1-1 0,-1 0 1,1 0-1,-1 1 0,1-1 0,-1 0 0,1 0 0,-1 0 0,1 1 0,0-1 0,-1 0 0,1 0 0,-1 0 0,1 0 0,-1 0 0,1 0 0,0 0 0,23-12-737,-23 11 781,13-9-364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14475,'4'1'1592,"3"2"-815,2-1-281,7-2 1088,4 0-632,4-3-488,3 0-440,2-4 200,4 5-96,-1-2-200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15755,'1'-1'146,"-1"0"-1,0 0 1,1 1-1,-1-1 1,1 0-1,0 0 1,-1 1-1,1-1 1,0 0-1,-1 1 1,1-1-1,0 1 1,-1-1-1,1 1 1,0-1-1,0 1 1,0 0-1,0-1 1,-1 1-1,1 0 1,0 0-1,0 0 1,0-1-1,0 1 1,0 0-1,0 0 1,0 0-1,0 1 1,0-1-1,31 0 1308,-24 1-1292,0 0 0,0 0 0,0 1 0,-1 0 0,1 1 1,-1-1-1,1 1 0,-1 1 0,7 3 0,-12-5-150,0-1-1,0 0 1,0 1 0,0 0-1,-1-1 1,1 1 0,-1 0-1,1 0 1,-1 0 0,1 0-1,-1 0 1,0 0 0,0 0-1,0 0 1,0 1 0,-1-1-1,1 0 1,0 0 0,-1 1-1,0-1 1,1 1 0,-1-1-1,0 0 1,0 1 0,-1-1-1,1 1 1,0-1-1,-1 0 1,1 1 0,-1-1-1,0 0 1,0 0 0,0 1-1,-1 1 1,-3 4 2,1 0 0,-1-1-1,-1 1 1,0-1 0,0 0 0,0-1-1,-14 12 1,8-9-2,0 0 0,0-1 0,0-1 0,-17 8 0,32-16-94,0 0 0,0 1-1,0 0 1,0-1 0,1 1-1,-1 0 1,0 0 0,0 1-1,0-1 1,0 1 0,0 0-1,0-1 1,5 3 0,2 1-230,0 0 0,16 10 0,-19-9 133,-1 0 0,1 0 1,-1 1-1,0 0 0,0 0 1,-1 0-1,1 1 0,5 10 1,-10-15 149,1 0 1,-1 1-1,0 0 0,0-1 1,0 1-1,0 0 1,-1-1-1,1 1 1,-1 0-1,1 0 0,-1 0 1,0 3-1,-1-4 60,1 0-1,-1 0 1,1 0 0,-1 0-1,0-1 1,0 1-1,0 0 1,1 0 0,-2-1-1,1 1 1,0-1-1,0 1 1,0-1-1,-1 1 1,1-1 0,-1 0-1,1 0 1,-1 0-1,-3 2 1,-6 2 267,0 0 0,0-1 0,0 0-1,-1-1 1,1-1 0,-1 0 0,0 0 0,-21 0 0,-10 2 156,42-4-444,0 0 0,0 0 1,1 0-1,-1 0 0,0 0 1,0 1-1,0-1 0,1 0 1,-1 1-1,0-1 0,0 0 1,1 1-1,-1-1 0,0 1 1,1 0-1,-1-1 0,-1 2 1,0 4-57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16756,'17'-5'1720,"12"-1"-1112,4-1-248,10-2 728,3-1-215,4 0-313,0 1-240,-6 5-464,-3 0-248,-14-1-425,-4 4-167,-13 2-168,-5 2 992,-10 2-320,-5-1-160,-12 3 48</inkml:trace>
  <inkml:trace contextRef="#ctx0" brushRef="#br0" timeOffset="1">111 143 14851,'-11'12'1601,"2"-4"-825,2 0-280,1 0 736,3-1-184,3 3-280,2 0-127,7 3-281,2 0-80,8 2-192,2-3-48,5 0-88,4-3-88,0-7-352,2-2-337,-5-10 689,-1-4-168,-8-6-80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103 800 15627,'-18'27'1721,"-2"12"-993,3 0-304,0 10 888,3 1-360,4 1-279,4-2-185,7-9-664,5-4-537,5-14 609,-1-8-88,6-23-120</inkml:trace>
  <inkml:trace contextRef="#ctx0" brushRef="#br0" timeOffset="1">462 0 15203,'-1'9'1737,"5"3"-1001,26-5-216,13-2 648,23-3-256,6-1-39,7-1-441,1-4-400,-1-5 1520,-5 2-1400,-21 0-16,-11 1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16836,'17'-1'1456,"25"-6"-1024,8-5-176,12 2 552,4 0-312,7 0-680,0 0-312,-3 4 496,-3 1-176,-11 2-136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17196,'1'0'71,"-1"-1"0,1 1 0,0 0 0,-1-1 0,1 1 0,0 0 1,0-1-1,0 1 0,-1 0 0,1 0 0,0 0 0,0 0 0,0 0 1,-1 0-1,1 0 0,0 0 0,0 0 0,0 0 0,-1 0 0,1 0 0,0 0 1,0 1-1,0-1 0,-1 0 0,1 1 0,0-1 0,-1 1 0,1-1 0,0 0 1,-1 1-1,1 0 0,0-1 0,-1 1 0,1-1 0,-1 1 0,1 0 1,-1-1-1,1 1 0,-1 0 0,0-1 0,1 1 0,-1 0 0,0 0 0,0 0 1,1-1-1,-1 1 0,0 0 0,0 0 0,0 1 0,0 5 245,0 1 0,0 0 0,-1-1 0,-2 13-1,-8 21 14,-1-1 0,-2-1 0,-27 53-1,23-52-208,-106 226 397,121-259-516,0 0 0,0 0 1,1 0-1,0 1 0,0-1 1,1 1-1,-1 8 0,2-14-2,0 0-1,0 0 0,0 1 0,1-1 0,-1 0 0,1 0 1,-1 0-1,1 0 0,0 0 0,0 0 0,0 0 0,0 0 0,0 0 1,0 0-1,0-1 0,1 1 0,-1 0 0,1-1 0,-1 1 1,1-1-1,0 1 0,-1-1 0,1 0 0,0 0 0,0 0 0,0 0 1,0 0-1,2 1 0,4 0-58,1 0 0,-1 0 1,1 0-1,0-1 0,-1-1 0,1 1 1,0-1-1,0-1 0,-1 0 0,1 0 1,14-4-1,2-2-204,-1-1-1,40-19 1,-10-3 40,-6-10-61</inkml:trace>
  <inkml:trace contextRef="#ctx0" brushRef="#br0" timeOffset="1">405 331 15555,'-30'60'1977,"-1"2"-1209,8-6-296,1 4 1144,12 6-687,5 0-209,5-2-880,3-5-2001,11 1 1985,4-2-320,0-8-248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33 135 11979,'-14'-1'618,"-5"0"2378,38-1-1115,419-44-615,-251 22-1230,-21 2-36,173-16-757,-306 38 1767,-38 3-595,-18 2-362,-32 5 54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15699,'7'23'1241,"3"8"-977,1 5-136,6 3 360,-1 1-88,7-11-224,2-6-152,3-19-368,4-5-152,-1-17-1553,1-7 1777,-5-14-272,0-3-232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12251,'27'-12'1752,"19"-4"-968,28-8-248,18-2 2065,21-2-1713,9 2-112,7 4 48,0 4-103,-7 6-161,-9 2-128,-14 6-464,-14 1-552,-20 6 568,-9 4-104,-17 2-201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178 13515,'-35'-16'38,"0"1"1,-1 2-1,-1 2 0,0 1 1,-1 2-1,1 1 1,-2 3-1,1 0 0,0 3 1,-1 1-1,1 2 1,0 1-1,0 2 0,0 2 1,1 2-1,0 1 1,0 1-1,1 3 0,1 0 1,0 3-1,1 0 1,1 3-1,-34 25 0,32-18-43,2 1 1,2 2-1,0 1 0,2 1 0,1 1 0,2 2 0,2 1 0,-38 72 0,48-79 2,2 0-1,0 1 1,2 0-1,2 1 1,0 0-1,2 0 1,2 1-1,1 0 1,1 0-1,2-1 1,1 1 0,8 55-1,-1-54-3,1-1 0,1 0 0,2 0 0,1-1 0,2-1 0,0 0 0,2-1 0,2-1 0,0-1 0,2 0 0,1-2 0,1 0 0,47 38 0,-40-39 0,1-1 0,1-2 0,2-1-1,-1-2 1,2-1 0,1-2 0,0-1 0,0-2 0,1-2-1,1-1 1,68 7 0,-68-13 35,-1-2 0,1-2 1,-1-1-1,0-2 0,0-2 0,0-1 0,39-13 0,-48 10 4,-1 0-1,0-2 0,-1-2 1,0 0-1,-1-1 0,-1-2 1,0 0-1,-1-2 0,31-32 1,-32 27 37,0-1-1,-2-1 1,-1-1 0,-2-1 0,0 0-1,-2-2 1,19-50 0,-25 54-35,-2 0 0,-1-1 0,0 0 0,-3 0 0,0 0 0,-1-1 0,-2 1 1,-1-1-1,-6-41 0,-1 33-31,-2 0 1,0 0-1,-3 1 1,-1 1 0,-1 0-1,-2 1 1,-31-45-1,-168-199-159,139 192-4,42 49 110,3-1-1,-44-65 1,37 33 19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12195,'57'-17'1144,"7"-2"-575,70-13-1,271-16 167,6 25 110,-167 10-647,604-66-695,-821 76 451,-9 0-62,0 1 1,0 1 0,31 1 0,-49 0 85,0 0 0,1 0 0,-1 0 0,1 0 0,-1 0 0,0 0 0,1 0 0,-1 0 0,0 0 0,1 0 0,-1 0 0,1 0 1,-1 0-1,0 0 0,1 0 0,-1 0 0,0 1 0,1-1 0,-1 0 0,0 0 0,1 0 0,-1 1 0,0-1 0,1 0 0,-1 0 0,0 1 0,0-1 0,1 0 0,-1 0 0,0 1 0,0-1 0,0 0 0,1 1 1,-1-1-1,0 0 0,0 1 0,0-1 0,0 1 0,0-1 0,0 0 0,1 1 0,-14 13-363,-7-2 53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14099,'8'6'1432,"0"10"-976,3 3-136,2 1 481,8 1-345,1 2-32,7-4 16,-2-1-120,7-2-216,-2-3-208,1-6-384,0-3-128,-5-5 496,0-5-120,-3-8-136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15579,'-6'9'1633,"-5"7"-1065,-5 5-184,-1 2 840,-3 10-560,-2 6-72,1 11-151,-1 4-17,5 5-248,1 1-272,3-1-537,1-2-183,0-9 656,2-5-200,6-19-104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16812,'-20'38'2767,"-9"8"-1933,-5 11-796,-31 69-1,65-126-61,0 0-1,0 0 1,0 0-1,0 0 1,0 0-1,0 0 1,0 0-1,0 0 0,0 0 1,0 0-1,0 0 1,0 0-1,0 0 1,1 0-1,-1 0 1,0 0-1,0 0 1,0 0-1,0 0 1,0 0-1,0 0 0,0 0 1,0 0-1,7-10-363,8-15-88,-5 5 210,45-107-168,-64 156 625,0 1 1,2 0-1,1 0 1,2 1-1,-1 30 1,4-40-196,1 1 1,2-1-1,0 0 0,0 0 1,2 0-1,1 0 0,1-1 1,10 27-1,-9-30 97,-11-24 128,-14-29 49,-9-31 320,4-1 1,-22-106-1,45 174-581,0 0 0,0 0 0,0-1 0,0 1 0,0 0 0,0 0 1,0 0-1,0-1 0,0 1 0,0 0 0,0 0 0,0 0 0,1 0 0,-1-1 0,0 1 0,0 0 0,0 0 0,0 0 0,1 0 0,-1 0 1,0-1-1,0 1 0,0 0 0,0 0 0,1 0 0,-1 0 0,0 0 0,0 0 0,0 0 0,1 0 0,-1 0 0,0 0 0,0 0 1,1 0-1,-1 0 0,0 0 0,0 0 0,0 0 0,1 0 0,-1 0 0,0 0 0,0 0 0,0 0 0,1 0 0,-1 0 0,0 1 0,0-1 1,0 0-1,0 0 0,1 0 0,-1 0 0,0 0 0,0 0 0,0 1 0,0-1 0,0 0 0,1 0 0,-1 1 0,13 7 100,92 64-856,-89-63 564,1-1 1,-1 0 0,2-1-1,31 9 1,-3-8-117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16275,'1'1'1641,"12"0"-929,7-1-288,9-2 600,4-3-184,6 0-351,-1-3-297,0 0 1360,-1-1-1360,-19 6-72,-16 3 32</inkml:trace>
  <inkml:trace contextRef="#ctx0" brushRef="#br0" timeOffset="1">1 144 14955,'20'3'1248,"16"-3"-927,5-5-97,9-2 2184,10 0-2032,5 0 216,-1 0 200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66 16363,'1'-2'108,"-1"-1"-1,1 1 0,-1 0 0,1 0 0,-1 0 0,0-1 0,0 1 0,0 0 1,0 0-1,0-1 0,0 1 0,-1 0 0,1 0 0,-1 0 0,1 0 0,-1-1 0,0 1 1,0 0-1,0 0 0,-2-3 0,1 4-44,0-1 0,0 0-1,0 1 1,0 0 0,0-1 0,0 1 0,0 0 0,-1 0-1,1 0 1,0 0 0,-1 1 0,1-1 0,-1 1 0,1-1-1,0 1 1,-1 0 0,1 0 0,-1 0 0,-2 0 0,-3 1 63,0 0 1,0 1 0,0 0-1,0 0 1,0 1 0,1 0 0,-1 1-1,1-1 1,0 1 0,-12 8 0,-6 8 15,-32 29 1,48-41-126,-10 11-18,0 0 1,1 1-1,1 1 1,1 1-1,-18 30 1,29-43-1,0 0 0,1 1 0,0-1 1,0 1-1,1 0 0,0 0 0,0 0 1,1 0-1,1 0 0,0 1 0,0-1 1,1 0-1,0 1 0,1-1 0,0 1 1,5 17-1,-3-21 5,0 0-1,1 0 1,0-1-1,0 1 1,1-1 0,0 1-1,0-2 1,0 1-1,1 0 1,-1-1 0,1 0-1,1 0 1,-1-1-1,1 0 1,0 0 0,0 0-1,0-1 1,0 0-1,0-1 1,14 4 0,-10-3 35,1-1 0,-1 0 1,0 0-1,0-1 0,1-1 1,-1 0-1,1-1 1,-1 0-1,0 0 0,1-1 1,-1-1-1,0 0 0,17-7 1,-24 8-10,0 0 0,0 0 0,-1 0 0,1-1 0,-1 1 0,1-1 0,-1 0 1,0 0-1,0 0 0,0 0 0,-1 0 0,1-1 0,-1 1 0,1-1 0,-1 0 0,0 0 1,-1 0-1,1 0 0,-1 0 0,0 0 0,0 0 0,1-7 0,-2 7-12,0 0-1,0 0 0,-1-1 1,0 1-1,0 0 1,0 0-1,0 0 1,0 0-1,-1 0 1,0 0-1,0 0 0,0 0 1,0 1-1,-1-1 1,1 1-1,-1 0 1,0 0-1,0-1 1,0 2-1,0-1 0,-1 0 1,-4-2-1,0 0-207,0 1-1,-1-1 0,1 2 0,-1 0 0,0 0 1,0 0-1,0 1 0,0 0 0,0 1 0,-1 0 1,1 0-1,0 1 0,-1 1 0,-14 1 0,11 4-314,11 2-122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14003,'-32'15'925,"1"2"0,-49 34 0,64-39-768,1 0-1,0 2 1,0 0-1,1 0 0,1 1 1,-11 17-1,20-27-131,1 0 1,1 0-1,-1-1 0,1 2 0,-1-1 1,1 0-1,1 0 0,-1 1 0,1-1 1,0 1-1,0-1 0,1 1 1,0 0-1,0-1 0,0 1 0,0-1 1,1 1-1,0 0 0,0-1 0,1 1 1,-1-1-1,5 10 0,-2-8-7,0-1-1,1 0 1,-1 0-1,1 0 1,0 0-1,1-1 1,-1 0-1,1 0 1,0 0-1,0-1 1,1 0-1,-1 0 1,1-1-1,0 0 1,0 0-1,10 3 1,-5-3 76,1-1-1,-1 0 1,1 0 0,0-2-1,0 1 1,-1-2 0,1 0 0,0 0-1,-1-1 1,1 0 0,-1-1-1,0-1 1,0 0 0,17-8 0,-22 8 1,0 1 0,0-1 0,0 0 0,0-1 0,0 0 0,-1 0 0,0 0 0,0-1 0,0 1 0,-1-1 0,0-1 0,0 1 1,-1-1-1,1 0 0,-1 0 0,-1 0 0,1-1 0,-2 1 0,1-1 0,-1 0 0,0 0 0,0 0 0,0-12 0,-2 14-68,-1-1-1,1 1 0,-2-1 0,1 1 1,-1-1-1,0 1 0,0 0 0,-1 0 0,0 0 1,0 0-1,0 0 0,-1 1 0,0-1 1,0 1-1,0 0 0,-1 0 0,1 0 0,-1 1 1,0 0-1,-1 0 0,-7-5 0,7 5-108,-1 0-1,0 0 0,0 1 1,0 0-1,0 0 0,-1 0 1,1 1-1,-1 0 0,1 1 1,-1-1-1,0 2 1,0-1-1,0 1 0,1 0 1,-1 1-1,0-1 0,-15 5 1,20-4 36,-1 0 1,1 1 0,-1 0-1,1-1 1,0 1 0,-5 4-1,-12 18-337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85 215 13803,'-10'-3'279,"1"-1"1,-1 0-1,0-1 1,1 0-1,0 0 0,0-1 1,-8-7-1,17 13-267,0 0-1,0-1 1,0 1 0,0 0 0,0 0-1,-1 0 1,1 0 0,0 0-1,0 0 1,0-1 0,0 1 0,0 0-1,0 0 1,0 0 0,0 0-1,0-1 1,-1 1 0,1 0-1,0 0 1,0 0 0,0 0 0,0-1-1,0 1 1,0 0 0,0 0-1,0 0 1,0-1 0,0 1-1,0 0 1,0 0 0,1 0 0,-1 0-1,0-1 1,0 1 0,0 0-1,0 0 1,0 0 0,0 0 0,0-1-1,0 1 1,0 0 0,1 0-1,-1 0 1,0 0 0,0 0-1,0 0 1,0-1 0,0 1 0,1 0-1,-1 0 1,0 0 0,0 0-1,0 0 1,1 0 0,-1 0-1,0 0 1,0 0 0,0 0 0,0 0-1,1 0 1,-1 0 0,0 0-1,0 0 1,15-1 76,-13 1-33,47 1 132,66 9 0,-44-2-177,318 21-18,2-17 0,0-17 0,421-61 0,-73-61-1144,-686 113 836,-39 7 31,-25 6 6,-63 13 422,50-8 600,-37 4 1,31-11-422,8-8 136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136 311 12875,'-19'43'1304,"-5"18"-816,-4 3-192,4 8 928,4 1-599,7-7-337,6-7-280,7-18-1737,4-11 1617,6-37-224,2-20-176</inkml:trace>
  <inkml:trace contextRef="#ctx0" brushRef="#br0" timeOffset="1">480 36 13067,'10'-16'1448,"1"5"-888,-2 2-256,-5 14 1177,-1 10-905,-3 18-176,-3 5-96,-4 9-240,-2 5-152,2-4-312,0-3-120,0-15 408,1-7-96,4-13-72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12299,'2'-3'111,"0"1"0,0-1 0,1 1 0,-1 0 0,1 0 0,-1 0 0,1 0 0,0 0 0,0 0 0,0 1 0,0 0 0,0-1 0,0 1 0,0 0 0,0 1 0,0-1 1,0 0-1,1 1 0,3 0 0,7 0-55,-1 1 0,0 0 0,22 6 1,22 2 68,-28-9-98,0-1 0,0-1 1,0-2-1,30-7 0,112-38 67,-30 7-48,347-73-135,-408 98 28,1 3 0,1 3 0,-1 4 0,2 4 0,119 10 0,225-7-106,-95-5 78,-186 16-173,206 43 1,-47-4-21,265 8 193,-327-35 199,-104-13-93,207-9 0,-240-9-156,-1-4 0,165-42 0,-70-3 64,139-33-2087,-284 79 1398,1 3 0,-1 2 0,1 3 0,69 4 0,-71 2 484,-30 0 62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44 12243,'-24'-18'1682,"21"15"-1584,0 1 0,0 0 0,0-1 1,0 1-1,0 0 0,0 0 0,-1 1 0,1-1 1,0 1-1,-1 0 0,0 0 0,1 0 1,-1 0-1,-6 0 0,1 1-76,0 1 0,1 1 1,-1-1-1,1 1 0,0 0 0,0 1 0,0 0 1,0 1-1,0-1 0,0 2 0,1-1 0,0 1 1,0 0-1,0 0 0,1 1 0,-7 6 0,-6 8 33,1 0-1,0 2 0,-24 39 1,7 2-43,3 2 1,2 1-1,3 1 1,-20 80-1,36-111-14,2 0 0,1 1 0,2 1-1,1-1 1,1 70 0,5-93 1,1 0-1,0 0 1,1 0 0,1 0 0,0-1 0,0 1 0,1-1 0,8 13-1,-8-17 0,1 1-1,1-2 0,-1 1 0,1-1 0,1 0 0,0 0 0,0-1 0,0 0 0,1 0 1,0-1-1,16 8 0,-11-7 7,-1-1 1,2-1-1,-1 0 0,0-1 1,1-1-1,0 0 0,-1-1 1,1-1-1,0 0 0,0-1 1,0-1-1,0 0 1,0-1-1,0 0 0,-1-1 1,1-1-1,16-6 0,-9 1 48,0-1 0,-1-1 0,0 0 0,-1-2 0,0 0 0,-1-2 0,-1 0 0,0-1-1,-1 0 1,17-22 0,-2-4 78,-1-1 1,-2-2-1,-2 0 0,-2-2 0,-3-1 0,-1-1 1,-2-1-1,-3 0 0,-2-2 0,12-79 1,-24 112-123,-1-1 0,0 0 0,-1 0 0,-1 1 0,-1-1 0,-1 0 0,-1 1 0,0 0 0,-10-25 0,10 35-47,1 1 0,-2-1 0,1 1 0,-1 0 0,-1 0 0,1 0 0,-1 0 0,-1 1 0,1 0 0,-1 1 0,-1-1 0,1 1 0,-1 1 0,0 0 0,0 0 0,0 0 0,-1 1 0,0 0 0,0 1 0,0 0 0,-11-3 0,8 4-74,0 1 0,0 0 0,0 0 0,0 1 0,0 1 0,0 0 0,0 1 0,0 0-1,0 1 1,-17 6 0,-7 5-434,-65 36 0,68-32 307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354 231 15947,'0'-11'453,"0"-1"-1,-1 0 0,-1 1 0,1-1 0,-2 1 1,-4-14-1,6 21-357,-1 0 1,0 0 0,0 0-1,0 1 1,0-1-1,0 1 1,-1-1-1,0 1 1,0 0-1,0 0 1,0 0-1,0 1 1,0-1-1,-1 1 1,1 0 0,-1 0-1,0 0 1,0 0-1,0 0 1,-7-1-1,5 1-64,-1 1-1,1 0 0,-1 1 1,1-1-1,-1 1 1,1 0-1,-1 1 0,1 0 1,0 0-1,-1 0 0,1 1 1,-8 3-1,4-1-25,0 0-1,0 1 0,1 1 1,0 0-1,0 0 0,1 0 1,-9 10-1,7-7-24,0 2 0,1-1 0,0 1-1,1 1 1,0-1 0,1 1 0,0 1 0,1-1 0,1 1 0,0 0-1,-6 25 1,10-33 6,0-1-1,0 1 1,1-1 0,0 1-1,0 0 1,0-1-1,1 1 1,-1-1 0,1 1-1,0-1 1,1 1-1,-1-1 1,1 0 0,3 8-1,-3-9 4,0 0 0,1-1 0,-1 1 0,1-1 0,-1 1 0,1-1-1,0 0 1,-1 0 0,1 0 0,0-1 0,0 1 0,1-1 0,-1 1 0,0-1-1,0 0 1,1 0 0,-1-1 0,1 1 0,-1-1 0,5 1 0,4-1-6,-1-1 0,0 0 0,1-1 0,-1 0 1,0 0-1,0-1 0,0-1 0,-1 0 0,1 0 0,-1-1 0,0 0 1,0-1-1,-1 0 0,1-1 0,8-8 0,-1 1 48,-1-2 1,0 0-1,-2-1 0,0 0 1,0-1-1,18-33 0,-25 38 37,0-1 0,-1 1-1,-1-1 1,0 0 0,-1-1 0,-1 1-1,0-1 1,-1 1 0,1-16 0,-3 27-46,0 1 0,0 0 0,0 0 0,0-1 0,-1 1 0,1 0 0,-1 0 0,1 0 0,-1-1 0,0 1 0,0 0 0,-2-3 0,3 4-15,-1 1 1,1 0-1,0-1 1,-1 1 0,1 0-1,-1-1 1,1 1-1,0 0 1,-1-1 0,1 1-1,-1 0 1,1 0-1,-1 0 1,1-1-1,-1 1 1,1 0 0,-1 0-1,1 0 1,-1 0-1,1 0 1,-1 0 0,1 0-1,-1 0 1,-1 1 2,1-1 1,0 1 0,-1-1-1,1 1 1,0 0 0,-1-1-1,1 1 1,0 0 0,0 0-1,0 0 1,0 0 0,-1 1-1,-4 6 8,0-1-1,1 1 0,0 0 0,0 0 0,1 1 0,0 0 1,-5 16-1,0 5-36,-4 32 0,10-49 0,1-1 0,0 1-1,2 0 1,-1 0 0,3 23 0,-2-33-30,1 0 0,0 0 1,-1 0-1,1 0 1,0 0-1,0 0 1,0 0-1,1 0 1,-1-1-1,1 1 0,0 0 1,-1-1-1,1 1 1,0-1-1,1 0 1,-1 0-1,0 0 1,1 0-1,-1 0 1,1 0-1,-1 0 0,1-1 1,0 0-1,0 1 1,0-1-1,-1 0 1,1 0-1,0-1 1,5 2-1,-1-2-40,-1 0 0,1 0 0,0 0 0,-1-1-1,1 0 1,-1 0 0,1-1 0,-1 1 0,0-2 0,0 1 0,0-1 0,0 1-1,0-2 1,0 1 0,-1-1 0,1 0 0,7-7 0,30-33-490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 14019,'9'-3'1200,"1"9"-752,-2 7-128,2 10 585,2 5-169,5 18-192,0 7-40,-4 18-56,-3 3-56,-10 11-120,-4 6-40,-22 18-88,-8 6-64,-22-5-328,-9-2-328,-5-14 504,-2-5-88,-2-17-56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15435,'3'-4'702,"5"-3"1211,-5 23-543,-10 165 970,0-65-2159,8 59-2488,-1-174 2161,0 1 1,0-1 0,0 1 0,0-1-1,0 1 1,0-1 0,-1 1 0,1-1-1,0 1 1,-1-1 0,1 0 0,-1 1 0,0-1-1,1 1 1,-1-1 0,0 0 0,0 0-1,0 0 1,-1 2 0,-7 4-773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73 594 16043,'0'0'1641,"17"0"-857,6-2-256,10-4 896,9 1-343,7-2-329,4-1-88,0 1-248,-3 0-192,-7 3-392,-7-1-296,-12 4-520,-8 0-145,-15-1 809,3-5-272,-11 0-152</inkml:trace>
  <inkml:trace contextRef="#ctx0" brushRef="#br0" timeOffset="1">24 26 15763,'-21'-4'1585,"18"2"-897,5 2-256,15 0 1016,9 2-496,8-1-231,7 1-105,11-2-200,5-2-176,6-1-576,-2-1-400,-8-2 632,-2-1-152,-12 4-121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 15035,'4'-2'1874,"-6"2"-443,-16 7 386,-26 12-401,18-5-1141,1 1 0,0 1 0,-39 34 0,49-37-303,0 1 0,2 0 0,0 1 0,0 1 0,2 0 0,-16 27 0,25-39-7,0 1 0,0 0 0,0 0 0,0 0 0,1 0 0,0 0 0,0 0 0,0 0 0,1 0 0,0 1 0,0 7 0,1-10-3,-1 0 0,1 0 1,0 0-1,0 0 0,0-1 0,0 1 0,0 0 0,1-1 0,-1 1 0,1-1 0,-1 1 0,1-1 0,0 0 0,0 0 1,0 0-1,0 0 0,1 0 0,-1 0 0,1 0 0,-1-1 0,5 3 0,8 1-175,-1 0 0,1-1 0,-1 0-1,1-2 1,20 3 0,-24-5 122,0 1 0,0 1 0,0 0 0,0 0 0,0 1 0,0 1 0,-1-1 0,1 2 0,-1 0 0,13 8 0,-21-12 119,1 1 1,-1 0-1,0 0 1,0 0-1,0 0 1,0 0-1,-1 0 1,1 1-1,-1-1 1,1 0-1,-1 1 1,0-1-1,0 1 1,0 0-1,0-1 1,0 1-1,0 0 1,-1 0-1,1-1 0,-1 1 1,0 0-1,0 0 1,0 0-1,0 0 1,-1-1-1,1 1 1,-1 0-1,0 0 1,1-1-1,-1 1 1,0 0-1,-1-1 1,1 1-1,0-1 1,-1 0-1,1 1 1,-1-1-1,0 0 1,0 0-1,0 0 1,0 0-1,0 0 1,0 0-1,-1-1 1,1 1-1,-4 1 1,-6 3 206,-1 0 0,0-1 0,0-1 0,0 0 1,-1-1-1,1 0 0,-1-1 0,0-1 0,-16 0 0,14-1-385,1-1 0,-1 0-1,1-1 1,0 0 0,0-2 0,0 0-1,0 0 1,-14-8 0,-3-8-1610,30 19 1689,1 0 0,0 0 0,-1-1 0,1 1 1,0-1-1,0 1 0,0 0 0,0-1 0,0 0 0,0 1 0,0-1 0,1 1 0,-1-1 0,1 0 0,-1 0 0,1 1 0,0-1 0,-1-3 0,7-11-930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19020,'27'4'1992,"-5"2"-1407,-15-3-265,-1 3 1232,-2 1-1464,-2 3-744,2-6 656,-3-2-160,-1-1-176</inkml:trace>
  <inkml:trace contextRef="#ctx0" brushRef="#br0" timeOffset="1">57 306 17884,'0'9'2472,"2"-2"1497,2-8-3209,1-4-440,0-2-2496,1 4 2128,-6 0-496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14875,'33'9'1304,"7"-2"-919,10-3-185,4-2 384,5-1-72,-4 0-456,-2-1-248,-15-1 192,-8-2-112,-15-5-88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14987,'32'-1'340,"0"2"-1,0 1 1,1 2-1,-1 1 1,-1 1-1,1 2 0,-1 1 1,-1 2-1,0 1 1,30 16-1,-43-20-317,0 2 0,-1 0 0,0 1 0,0 1 0,-1 1 0,23 23-1,-34-31-11,0 0-1,0 0 0,0 0 1,-1 0-1,0 0 0,0 1 0,0 0 1,0 0-1,-1-1 0,0 1 1,0 1-1,-1-1 0,0 0 1,0 0-1,0 0 0,-1 1 0,0-1 1,0 0-1,0 1 0,-1-1 1,0 0-1,0 1 0,-1-1 0,-2 7 1,-1-3 39,0-1 0,-1 1 0,0-1 1,0 0-1,-1-1 0,0 1 0,-1-1 1,0-1-1,0 0 0,-1 0 0,1 0 0,-1-1 1,-20 10-1,2-3 154,0-2-1,-1 0 1,-54 13 0,42-15 82,-70 7 0,96-15-332,-1-1 0,1 0-1,-1 0 1,0-2-1,1 0 1,0 0 0,-1-2-1,-16-5 1,27 7 35,0 0 0,0 0-1,-1 0 1,1-1 0,1 1-1,-6-5 1,8 6 8,0 0-1,0 0 1,0 0-1,0 0 1,0-1-1,0 1 1,0 0 0,1 0-1,-1-1 1,0 1-1,1-1 1,-1 1-1,1-1 1,-1 1 0,1-1-1,0 1 1,0-1-1,0 1 1,-1-1-1,2 1 1,-1-1-1,0-1 1,2-4-33,1 1 0,-1-1 0,1 1 0,1 0-1,4-6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13915,'26'17'1384,"4"-5"-976,15-5-168,2-1 457,10-5-409,2-1-248,3-9 176,-5-6-40,-11-15-168</inkml:trace>
  <inkml:trace contextRef="#ctx0" brushRef="#br0" timeOffset="1">548 3 16283,'4'-3'1305,"3"6"-993,5 4-144,6 6 640,4 2-304,-2 6-280,4 5-72,-4 11-48,-5 5 80,-12 6 80,-8 6 8,-16 0-24,-6 0 33,-6-3-338,-3-7-367,1-11 496,4-7-88,9-16-168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17236,'1'10'380,"0"0"1,1 1 0,0-1 0,0 0 0,1 0 0,0-1-1,1 1 1,0-1 0,1 1 0,6 9 0,-2-5-120,1 1 0,0-2 0,1 0 0,1 0 0,16 14 1,-25-25-262,0 1 0,0-1 0,1 1 0,-1-1 0,1 0 0,-1 0 0,1 0 0,0-1 1,-1 1-1,1-1 0,0 0 0,0 0 0,0 0 0,0-1 0,0 0 0,1 1 0,-1-1 1,0-1-1,0 1 0,0 0 0,0-1 0,7-2 0,-4 0-175,-1 0 1,0 0-1,0 0 0,0-1 0,-1 0 0,1 0 1,-1-1-1,0 0 0,0 0 0,0 0 0,-1 0 1,8-11-1,-6 6-264,1 0 0,-1-1 0,-1 1 0,0-1 0,0 0 0,-1 0 0,-1-1 0,4-17 1,-7 29 424,0-1 0,1 1 0,-1 0 0,0 0 0,0-1 0,0 1 0,0 0 0,0-1 0,0 1 0,0 0 0,0-1 1,0 1-1,0 0 0,0-1 0,0 1 0,0 0 0,0 0 0,0-1 0,0 1 0,0 0 0,0-1 0,0 1 0,0 0 0,0-1 0,-1 1 1,1 0-1,0 0 0,0-1 0,0 1 0,0 0 0,-1 0 0,1-1 0,0 1 0,0 0 0,-1 0 0,1 0 0,0-1 0,-1 1 1,-7 15 362,-14 62 1696,-16 99 1,28-125-1494,-3 13-40,-12 67-1063,25-130 529,-1 1 1,1 0-1,0 0 0,0 0 1,0 0-1,0 0 0,0-1 1,0 1-1,0 0 1,1 0-1,-1 0 0,0 0 1,1-1-1,0 1 0,-1 0 1,1 0-1,1 1 0,6-1-222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15275,'0'10'1521,"6"2"-841,4-1-192,10 1 808,6-2-232,8-3-287,4-2-129,7-3-152,-2-2-136,-2-4-360,-4-4-304,-10 3-568,-7-2-177,-18 5 785,-2-4-240,-21 6-208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13907,'-21'16'1424,"17"-2"-728,4 1-167,14-5 695,8-2-120,10-4-216,5-4-128,9-4-199,1-6-217,3-6-552,-4-1-473,-6-7 577,-1-5-104,-11-2-128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17916,'-2'14'730,"0"0"-1,0 16 1,2-27-630,0 1 0,0-1 0,0 1 0,1-1 0,-1 1 0,1-1 0,0 0 0,0 1 0,0-1 0,0 0 0,1 0 0,-1 0 0,1 0 0,2 4 0,-2-6-89,-1 0 0,0-1 0,1 1 0,-1 0 0,1 0 0,-1-1 1,0 1-1,1-1 0,0 1 0,-1-1 0,1 0 0,-1 0 0,1 1 0,-1-1 1,1 0-1,0 0 0,-1-1 0,1 1 0,-1 0 0,1 0 0,-1-1 0,1 1 1,-1-1-1,1 0 0,-1 1 0,1-1 0,1-1 0,7-3-256,-1-1 0,16-11-1,-20 13 136,72-64-1590,-53 45 768,33-25 0,-56 47 906,0 0 0,0 0 0,0 1 0,1-1 0,-1 0 0,0 1 0,0-1 0,1 1 0,-1-1 0,1 1 0,-1-1 0,3 1 0,-4 0 34,1 0 0,-1 0 0,0 0 0,1 0-1,-1 0 1,1 0 0,-1 1 0,0-1 0,1 0 0,-1 0 0,0 0 0,0 1 0,1-1 0,-1 0 0,0 0 0,1 1 0,-1-1 0,0 0 0,0 1 0,0-1 0,1 0 0,-1 1 0,0-1 0,0 0 0,0 1 0,0-1-1,1 1 1,-1-1 0,0 1 0,0 3 116,0 0 0,0 1-1,0-1 1,-1 0 0,1 1-1,-3 7 1,-61 193 3036,3-12-1032,58-170-2453,4-21-514,4-13 406,2-13 79,0-9-114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82 14659,'6'-12'5618,"-3"25"-3271,-5 3-2132,0 0 1,0 0 0,-10 29 0,2-6-326,7-19-51,1-10-164,0 0-1,0 0 1,-1-1 0,0 1 0,-7 12 0,10-22 225,-1 0 0,1 0 0,-1 0 0,1 0 0,-1 0 0,1-1 0,-1 1 0,1 0 0,-1 0 0,1 0 0,-1-1 0,1 1 0,0 0 0,-1-1 0,1 1 0,-1 0 0,1-1 0,0 1 0,-1-1 0,1 1 0,0 0 0,0-1 0,-1 1 0,1-1 0,0 1 0,0-1 0,0 1 0,0-1 0,-1 1 0,1-1 0,0 0 0,-12-24-980,10 22 769,-11-24-34,1 0 0,2-1 0,0 0 0,-7-38 0,16 64 474,1-1 0,0 0 0,0 1 1,0-1-1,0 1 0,0-1 1,0 0-1,1 1 0,-1-1 0,1 1 1,0-1-1,-1 1 0,1-1 1,0 1-1,1-1 0,-1 1 0,0 0 1,1 0-1,-1 0 0,3-3 1,0 2 70,-1 0 1,1 0 0,0 1 0,0-1 0,0 1 0,1 0-1,-1 0 1,1 0 0,-1 0 0,7-1 0,9-1 216,0 2 0,1 0 0,-1 0 0,21 3 0,-34-1-382,-1 0-1,0 1 1,0-1-1,0 2 1,0-1-1,-1 0 1,1 1-1,0 0 1,0 1-1,-1-1 1,1 1-1,6 5 1,-9-6 1,0 1 1,-1-1 0,1 1 0,-1 0-1,1 0 1,-1 0 0,0 0-1,0 0 1,-1 0 0,1 1-1,-1-1 1,1 1 0,-1-1 0,0 1-1,0-1 1,-1 1 0,1 0-1,-1-1 1,1 1 0,-1 0 0,-1 4-1,0 1 50,0 0-1,0-1 0,-1 0 1,0 1-1,-1-1 0,0 0 1,0 0-1,-1 0 0,0-1 1,0 1-1,-1-1 1,0 0-1,0 0 0,0 0 1,-1-1-1,0 0 0,-1 0 1,1-1-1,-1 1 0,0-2 1,0 1-1,-1-1 0,1 0 1,-1 0-1,0-1 0,0 0 1,0 0-1,-1-1 0,1 0 1,0-1-1,-1 1 1,0-2-1,-15 0 0,13 0-249,0-1 0,0-1 0,-1 0 0,1-1 1,0 0-1,1 0 0,-1-1 0,1-1 0,-1 0 0,1 0 0,1-1 0,-1 0 0,-9-8 0,18 12 107,-1 1 0,1 0 0,-1-1 0,1 1 0,0-1 0,0 1 0,0-1 0,0 0 0,0 0 0,0 1 0,1-1 0,-1 0 0,0 0 0,1 0 0,-1 0 0,1-2 0,2-7-574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16756,'-11'64'2913,"-4"102"0,15-161-2865,0 0-1,0 0 0,0 0 1,1-1-1,1 6 1,-2-9-55,0-1 0,0 1 1,1 0-1,-1-1 0,0 1 1,0-1-1,0 1 0,1-1 1,-1 1-1,0-1 0,1 0 1,-1 1-1,0-1 1,1 1-1,-1-1 0,1 0 1,-1 1-1,1-1 0,-1 0 1,1 1-1,-1-1 0,1 0 1,-1 0-1,1 1 0,-1-1 1,1 0-1,-1 0 0,1 0 1,-1 0-1,1 0 0,-1 0 1,1 0-1,0 0 0,-1 0 1,1 0-1,-1 0 1,1 0-1,-1 0 0,1-1 1,-1 1-1,1 0 0,-1 0 1,1 0-1,-1-1 0,1 1 1,-1 0-1,1-1 0,-1 1 1,1 0-1,-1-1 0,0 1 1,1-1-1,-1 1 0,0-1 1,1 0-1,6-6-148,0 1 0,-1-2 0,0 1-1,-1-1 1,1 0 0,5-11 0,24-59-654,-24 53 548,31-88-129,-63 216 2611,17-84-2222,1 1 0,1-1 0,0 1 0,2 0 0,2 31 0,0-27-237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18212,'6'29'1506,"-5"-17"-1062,2 0 0,-1 0 0,2 0 1,-1 0-1,10 19 0,-11-29-418,0 1-1,-1-1 1,1 1 0,0-1-1,0 0 1,1 1 0,-1-1-1,0 0 1,1-1 0,-1 1-1,1 0 1,-1-1 0,1 1-1,0-1 1,0 0 0,0 0 0,-1 0-1,1 0 1,0-1 0,0 1-1,0-1 1,1 1 0,-1-1-1,0 0 1,0-1 0,0 1-1,0 0 1,4-2 0,5-1-11,0 0 1,0-1 0,0-1-1,-1 0 1,0 0 0,1-1-1,-2 0 1,1-1 0,16-15-1,0-1 9,-2-1-1,28-36 0,-53 60-23,0 0 0,0 1 0,0-1 0,0 0 0,0 0 0,0 0 0,0 0-1,0 0 1,0 0 0,0 0 0,0 0 0,0 0 0,1 0 0,-1 0 0,0 0 0,0 0 0,0 0-1,0 0 1,0 0 0,0 0 0,0 0 0,0 0 0,0 0 0,0 0 0,0 0 0,1 0-1,-1 0 1,0 0 0,0 0 0,0 0 0,0 0 0,0 0 0,0 0 0,0 0 0,0 0 0,0 0-1,0 0 1,0 0 0,0 0 0,0 0 0,0 0 0,1 0 0,-1 0 0,0 0 0,0-1-1,0 1 1,0 0 0,0 0 0,0 0 0,0 0 0,0 0 0,0 0 0,0 0 0,0 0 0,0 0-1,0 0 1,-3 11 11,-14 33-69,1-1-353,-13 61-638,29-89 757,9-11-108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16908,'-53'149'2675,"6"-14"-1687,-99 198 0,146-332-981,-1 0 0,1-1 0,-1 1-1,1 0 1,-1 0 0,1 0 0,-1-1 0,1 1-1,0 0 1,-1 0 0,1 0 0,0 0 0,0 0-1,-1 0 1,1 0 0,0 0 0,0 0 0,0 0-1,0 0 1,1 0 0,-1-1 0,0 1 0,0 0-1,1 0 1,-1 0 0,0 0 0,1 0 0,-1 0-1,1 0 1,0 1 0,1-1 2,0 0 1,1 0-1,-1 0 0,0 0 0,0-1 0,1 1 1,-1 0-1,1-1 0,-1 0 0,1 0 0,2 0 1,46 4 98,121 0-1058,-153-6 811,1 0 1,-1 0 0,0-2 0,-1 0-1,1-2 1,33-14 0,-8-2-209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18980,'0'17'1408,"0"-10"-1152,0-4-160,1-2 393,3-2-850,4-11 265,0-8-48,1-3-96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20060,'-10'36'1377,"7"-3"-1201,3-4-64,12-2 408,5-1-328,10-10-320,6-6-192,3-10-480,4-3-185,4-14 753,-1-9-224,-4-10-160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16371,'-9'13'1817,"3"-3"-1265,3-5 944,9-15-1088,1-3-464,2-2 240,0 1-112,-2 0-216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14539,'1'-1'132,"-1"-1"0,0 1 0,1 0 0,-1 0 0,1 0 0,-1 0 0,1 0 0,0 1 0,-1-1 0,1 0 0,0 0 1,0 0-1,0 0 0,0 0 0,0 1-80,-1 0 1,0 0 0,1 0 0,-1 1 0,0-1-1,0 0 1,1 0 0,-1 0 0,0 1 0,0-1-1,1 0 1,-1 0 0,0 1 0,0-1 0,0 0-1,0 0 1,1 1 0,-1-1 0,0 0 0,0 1-1,0-1 1,0 0 0,0 1 0,0-1 0,0 0-1,0 1 1,0-1 0,0 0 0,0 1-1,1 39 1588,-1-35-1601,-6 65 464,-2-1 1,-4 0 0,-23 78-1,18-77-372,17-69-127,-1 0 0,1 0 0,0 0 0,0 0 0,0 0-1,0 0 1,0 0 0,0 0 0,0 0 0,0 0 0,0 0 0,0 0-1,1 0 1,-1 0 0,0 0 0,1 0 0,-1 0 0,0 0-1,1-1 1,-1 1 0,1 0 0,0 0 0,-1 0 0,1-1 0,0 1-1,-1 0 1,1-1 0,0 1 0,0 0 0,0-1 0,-1 1 0,1-1-1,0 0 1,0 1 0,0-1 0,0 0 0,0 1 0,0-1-1,0 0 1,0 0 0,0 0 0,2 0 0,6 1 39,0-1 0,0 0 1,18-3-1,-15 2-8,27-2-45,-19 2-208,1 0-1,0-2 0,-1 0 1,36-12-1,-33 4-15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18028,'9'-1'1432,"-8"6"-1072,-2 8-160,-4 3 921,3 3-713,0 2-432,2 2-144,0-1-457,2-1-199,0-4 640,-2-5-184,-5-4-136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16331,'2'-6'171,"0"1"-1,1-1 0,0 1 0,0 0 0,0 0 0,0 0 1,1 1-1,0-1 0,0 1 0,0 0 0,0 0 0,1 0 1,0 0-1,-1 1 0,1 0 0,1 0 0,-1 0 0,0 1 0,1 0 1,-1 0-1,7-2 0,0 1-76,1 0 0,0 0 1,-1 1-1,1 1 0,0 0 0,0 1 1,0 0-1,22 3 0,-28-1-86,0-1-1,-1 1 0,1 0 1,0 0-1,-1 1 0,0 0 1,1 0-1,-1 1 0,-1 0 1,1 0-1,0 0 1,-1 0-1,0 1 0,0 0 1,0 0-1,5 8 0,-7-9 24,-1 1 0,1 0-1,-1 0 1,0 0 0,0 1 0,-1-1-1,1 0 1,-1 0 0,0 1-1,-1-1 1,1 1 0,-1-1-1,0 1 1,-1-1 0,1 1-1,-1-1 1,0 1 0,0-1-1,-1 0 1,-3 10 0,-2-2 64,0 0 1,0-1 0,-1 0 0,0 0 0,-1-1 0,-1 0-1,0 0 1,0-1 0,-1-1 0,0 0 0,0 0-1,-1-1 1,-1 0 0,1-1 0,-1-1 0,0 0 0,-1-1-1,1 0 1,-20 4 0,28-9-252,0 1-1,1-1 1,-1 0-1,1 0 1,-1-1 0,-6-1-1,10 2 120,0 0 0,1 0 0,-1 0 0,0 0 0,1 0 0,-1-1-1,0 1 1,1 0 0,-1 0 0,0-1 0,1 1 0,-1 0 0,1-1 0,-1 1 0,0-1 0,1 1-1,-1-1 1,1 1 0,-1-1 0,1 1 0,0-1 0,-1 1 0,1-1 0,-1 0 0,1 1-1,0-1 1,0 0 0,-1 1 0,1-1 0,0 0 0,0 1 0,0-1 0,0 0 0,0 1-1,0-1 1,0 0 0,0 0 0,0 1 0,0-1 0,0 0 0,0 1 0,0-1 0,1 0-1,-1 1 1,0-1 0,0 0 0,1 1 0,-1-1 0,1 0 0,0 0 0,7-8-621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 16908,'0'18'1512,"10"-11"-976,9-1-200,4-6 528,2-1-184,10-5-119,1-5-177,-2-2-384,0 0-296,-8 4-537,-4 2-151,-11 7 728,-8 1-216,-13 8-224</inkml:trace>
  <inkml:trace contextRef="#ctx0" brushRef="#br0" timeOffset="1">1 192 15211,'14'2'1913,"5"-3"-1105,8-6-280,5 0 864,5-3-464,5 1-87,-2 0-313,-3 1-264,-7 4 1152,-6 4-1272,-12 0 32,-5 4 16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16508,'16'1'1536,"11"-4"-944,5 0-200,11-2 568,6 0-144,5 1-207,4 0-113,-3 1-448,-2-1-488,-8 2 424,-5-1-104,-16 0-64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18084,'-5'24'1384,"5"7"-1096,-5 2-120,3 5 368,-1 5-216,0 0-39,0-1-73,3-9-296,-1-2-201,1-8-415,1-4-152,0-13 632,4-5-144,0-4-152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11 309 14187,'-3'-12'329,"0"0"-1,1-1 1,1 1 0,0-1-1,1 1 1,0 0 0,1-1-1,0 1 1,1-1 0,1 1 0,0 0-1,0 0 1,1 0 0,6-11-1,-7 16-167,0 0-1,1 1 1,0-1-1,1 1 1,0-1-1,0 1 1,0 1-1,0-1 1,1 1-1,9-7 1,-10 9-110,-1 1 1,1-1 0,0 1-1,1 0 1,-1 0-1,0 0 1,0 1 0,1 0-1,-1 0 1,1 0 0,-1 1-1,1-1 1,-1 1-1,1 1 1,9 1 0,-5 0-33,-1 1 1,1 0 0,-1 1 0,0-1-1,-1 2 1,1 0 0,-1 0 0,1 0-1,-1 1 1,-1 0 0,1 1-1,11 12 1,-14-12-6,1-1 0,-1 1 1,0 0-1,0 0 0,-1 0 0,0 1 0,0 0 0,-1 0 0,0 0 0,0 0 0,-1 0 0,0 0 1,0 1-1,0 15 0,-2-21 15,0 1 1,-1-1-1,1 1 1,-1-1-1,0 0 1,0 1-1,0-1 1,0 0-1,-1 1 1,1-1-1,-1 0 1,0 0-1,0 0 1,0-1 0,0 1-1,-3 3 1,1-2 29,-1-1 0,1 0 0,-1 0 1,1 0-1,-1 0 0,0-1 1,0 1-1,0-1 0,-9 2 1,1-1-30,0-1 1,0 0-1,-1-1 1,1-1-1,-1 0 1,1 0-1,-24-5 1,33 4-68,-2 1-217,0-1 0,0 0 0,0-1 1,1 0-1,-1 0 0,1 0 0,-1 0 0,1-1 0,-7-4 0,11 7 236,1-1 0,0 1 0,0 0 0,-1 0 0,1 0-1,0 0 1,0 0 0,0 0 0,-1-1 0,1 1 0,0 0-1,0 0 1,0 0 0,-1-1 0,1 1 0,0 0-1,0 0 1,0-1 0,0 1 0,0 0 0,0 0 0,-1-1-1,1 1 1,0 0 0,0 0 0,0-1 0,0 1-1,0 0 1,0 0 0,0-1 0,0 1 0,0 0 0,0-1-1,0 1 1,0 0 0,1 0 0,-1-1 0,0 1-1,0 0 1,0 0 0,0-1 0,0 1 0,0 0 0,1 0-1,-1 0 1,0-1 0,0 1 0,0 0 0,1 0 0,-1 0-1,0 0 1,0-1 0,0 1 0,1 0 0,-1 0-1,0 0 1,0 0 0,1 0 0,-1 0 0,0 0 0,0 0-1,1-1 1,-1 1 0,1 0 0,15 0-793</inkml:trace>
  <inkml:trace contextRef="#ctx0" brushRef="#br0" timeOffset="1">801 1 17180,'0'11'1672,"14"-1"-992,3-3-280,10 2 793,6-3-353,6-1-288,3 3-24,-1-6-456,-5 1-248,-3 2-656,-7-1-225,-12 3 817,-8 0-200,-18-2-160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17532,'10'8'1712,"11"-5"-1160,5 0-224,7 0 576,1 1-207,2-2-809,-3-2 432,-11-5-320,-5-3-144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17596,'0'0'99,"1"1"0,0 0 0,-1 0 0,1 0 1,0 0-1,0-1 0,0 1 0,-1 0 0,1-1 0,0 1 1,0 0-1,0-1 0,0 1 0,0-1 0,0 0 1,0 1-1,0-1 0,0 0 0,0 1 0,2-1 0,27 2 472,-21-2-172,9 1-48,78 6 854,-82-5-1100,-1 1 0,1 0 0,-1 0 0,25 11 0,-36-13-105,1 1 0,0-1 1,-1 1-1,1-1 0,-1 1 0,1 0 1,-1 0-1,0 0 0,0 0 0,0 0 1,0 0-1,0 1 0,0-1 1,-1 1-1,1-1 0,-1 1 0,1 0 1,-1-1-1,0 1 0,0 0 0,-1 0 1,1 0-1,0 0 0,-1 0 0,0 0 1,0 0-1,0 0 0,0 0 1,0 0-1,0 0 0,-1 0 0,-1 5 1,-1 2-1,-1 0 0,0-1 1,0 1-1,-1-1 0,-1 1 1,1-1-1,-1-1 0,-8 9 1,-16 16-12,-1-1 1,-65 50-1,-81 43 793,115-83-439,23-15-140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17148,'-30'55'1448,"-16"-3"-960,-4 1-168,0 3 576,1 1-208,5-4-375,6-1-177,8-9-697,7-3 609,19-21-168,4-9-136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16908,'-6'0'1200,"5"3"-1024,-2-1-48,7 7-56,3-3-256,1-10 248,-1-5-112,0-5-112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9914,'4'-18'1090,"-3"14"-806,-1 0 1,1 1 0,0-1-1,0 0 1,0 1-1,3-6 1,-1 21 971,-13 492 164,-2-74-1542,34-15 42,1 4 99,-23-160-5,20 360 381,-7-515-277,10 172 319,-23-276-433,0 0 1,0 0-1,0 0 1,0 0-1,0 0 1,0 0-1,0 0 1,0 0-1,0 0 0,-1 0 1,1 0-1,0 0 1,0 0-1,0 0 1,0 0-1,0 0 1,0 0-1,0 0 1,0 0-1,0 0 1,0 0-1,0 0 0,0 0 1,0 0-1,-1 0 1,1 0-1,0 0 1,0 0-1,0 0 1,0 0-1,0 0 1,0 0-1,0 0 1,0 0-1,0 0 1,0 0-1,0 0 0,0 0 1,0 0-1,0 0 1,0 0-1,0 0 1,0 1-1,0-1 1,0 0-1,0 0 1,0 0-1,0 0 1,0 0-1,0 0 0,0 0 1,0 0-1,0 0 1,0 0-1,0 0 1,0 0-1,0 0 1,0 0-1,0 1 1,0-1-1,0 0 1,0 0-1,0 0 0,-6-8 13,-3-11 54,-7-19 1494,13 29-1368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11650,'0'1'37,"0"1"-1,0-1 1,0 0-1,0 0 1,1 0-1,-1 0 1,0 1-1,1-1 1,-1 0-1,0 0 1,1 0-1,0 0 1,-1 0-1,1 0 1,0 0-1,-1 0 1,1 0-1,0 0 1,0 0-1,0-1 0,0 1 1,0 0-1,0-1 1,0 1-1,0 0 1,0-1-1,0 1 1,0-1-1,0 0 1,0 1-1,2-1 1,41 10 128,-42-9-128,147 9 239,-2 1-184,-31 9-57,-51-8-23,101 7-1,162-26 185,-88-2-42,738-10-43,38-20 81,-749 30-103,289 28-1,-126-17 434,-424-2-410,7-1-103,0 1-1,-1 1 0,23 2 0,-33-2 65,0-1-1,0 0 1,1 1-1,-1 0 0,0-1 1,0 1-1,0 0 1,0 0-1,0 0 0,0 0 1,0 0-1,0 1 0,-1-1 1,1 1-1,0-1 1,-1 1-1,1 0 0,-1-1 1,0 1-1,1 0 1,-1 0-1,0 0 0,0 0 1,0 0-1,0 0 0,-1 0 1,2 5-1,-2-6-21,0 0 0,0 0 0,0 0 0,0 0-1,0 0 1,0 0 0,0 0 0,0 0 0,-1 0 0,1 0-1,0 0 1,-1 0 0,1 0 0,0 0 0,-1 0 0,0 1-1,-6 6 408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13387,'1'2'69,"1"0"0,-1 0-1,1 0 1,-1 0 0,1-1 0,0 1 0,0 0 0,0-1 0,-1 0 0,1 1-1,1-1 1,-1 0 0,0 0 0,0 0 0,0 0 0,1 0 0,-1 0-1,0-1 1,1 1 0,-1-1 0,1 0 0,-1 0 0,0 0 0,4 0 0,78-5 250,-59 2-262,-1 1 0,0 2 1,41 3-1,-63-3-32,1 1 0,0-1 0,-1 1 0,1 0 0,-1 0 0,1 0 0,-1 0 0,0 0 0,1 0 0,-1 1 1,0-1-1,0 1 0,0-1 0,0 1 0,0 0 0,0 0 0,0 0 0,-1 0 0,1 0 0,-1 0 0,0 1 0,1-1 0,-1 0 1,0 1-1,0-1 0,0 1 0,-1-1 0,1 1 0,-1-1 0,1 1 0,-1 0 0,0-1 0,0 1 0,0 0 0,-1 3 0,0 5 119,-1 0-1,0-1 0,0 1 0,-1-1 0,-1 1 1,0-1-1,-8 15 0,-5 5 62,-1 0 0,-2-2 0,0 0 0,-2-1 0,-2-1 0,0-1 0,-1-2 0,-1 0 0,-37 24 0,54-42-470,1 0 1,0-1-1,-1 0 1,0-1-1,-12 4 1,19-6 193,-1 0-1,1-1 1,0 0 0,-1 1 0,1-1-1,0 0 1,-1 0 0,1 0-1,0 0 1,-1 0 0,1-1 0,0 1-1,0-1 1,-1 0 0,1 1 0,0-1-1,0 0 1,0 0 0,0 0-1,0-1 1,0 1 0,0 0 0,0-1-1,1 0 1,-1 1 0,-2-4-1,-8-21-640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27 467 14443,'-20'32'2152,"14"-24"-1189,13-23-473,114-230 607,-27 47-362,-91 192-698,0 1 0,0 0 0,1-1 0,-1 1 0,9-9 0,-11 13-33,0 1 0,0-1 0,0 0 0,0 1 0,0-1-1,0 0 1,0 1 0,0-1 0,0 1 0,1-1 0,-1 1-1,0 0 1,0 0 0,0-1 0,0 1 0,1 0 0,-1 0-1,0 0 1,0 0 0,0 0 0,1 1 0,-1-1 0,0 0-1,0 0 1,0 1 0,0-1 0,1 1 0,-1-1 0,0 1-1,0 0 1,0-1 0,0 1 0,0 0 0,0-1 0,0 2-1,13 11-7,-1 0 0,-1 0 0,-1 1 0,0 1 0,0 0 0,13 26 0,40 104-46,-56-125 32,10 27-117,45 100-1422,-57-136 1237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17404,'1'19'1552,"5"2"-1208,1 4-160,2 2 680,3 3-504,4-1-136,0-6-87,1-5-49,3-13-88,5-8-113,3-16-199,5-7-208,0-10-288,4-1-88,-4-4 560,0-1-128,-7 6-136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13707,'-7'13'1384,"-3"12"-720,-1 6-232,-5 12 665,-1 6-201,-1 11-200,1 2-120,0-1-176,4 0-240,2-13 1513,-1-9-1497,1-25 88,-1-15 80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2046 11771,'-2'5'495,"-3"10"319,7-12-303,4-10 237,69-99 474,-17 21-893,369-418 369,-193 261-663,22-22-17,322-308 167,-330 375 87,-240 190-233,1 0 0,-1-1-1,0 0 1,-1-1-1,0 1 1,8-14 0,-14 21-35,0-1-68,1 0-1,-1 0 1,0 1 0,0-1 0,0 0-1,0 0 1,0 0 0,0 0 0,0-3-1,-5 5-69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16548,'-1'0'128,"1"0"1,-1 0 0,1 0-1,-1 0 1,0 0 0,1 1-1,-1-1 1,1 0 0,-1 0-1,1 1 1,0-1 0,-1 0-1,1 0 1,-1 1 0,1-1-1,-1 1 1,1-1 0,0 0-1,-1 1 1,1-1 0,0 1-1,-1-1 1,1 1 0,0-1-1,0 1 1,0-1 0,-1 1-1,1 0 1,-11 21 93,10-20 36,-32 72 260,3 2 0,-24 95 0,50-159-506,-17 82 49,19-85-51,1-1-1,1 1 0,-1-1 0,1 1 0,1-1 0,0 1 0,0-1 1,5 16-1,-6-22-6,1 1 0,0-1 0,0 0 1,0 0-1,1 0 0,-1 0 0,0-1 1,1 1-1,-1 0 0,1 0 0,-1-1 0,1 1 1,0-1-1,0 1 0,0-1 0,0 0 0,0 0 1,3 1-1,-1 0 5,-1-1-1,1 0 1,0-1 0,1 1 0,-1-1 0,0 0-1,0 0 1,0 0 0,7-1 0,2-2 0,0 0 0,0-1 0,0 0 0,-1-1 1,17-9-1,-16 7-163,1-1 0,-1 0 0,0 0 0,0-1 0,-1-1 0,0 0 0,-1-1 0,0-1 0,-1 1 0,0-1 0,-1-1 0,15-26 0,-6-6-235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4509 8162,'-10'17'602,"-13"22"2866,23-39-3438,0 0 0,0 0-1,0 0 1,0 0 0,0 0 0,0 1 0,0-1 0,-1 0 0,1 0-1,0 0 1,0 0 0,0 0 0,0 0 0,0 0 0,0 1-1,0-1 1,0 0 0,0 0 0,0 0 0,0 0 0,0 0 0,0 0-1,0 0 1,0 1 0,0-1 0,0 0 0,0 0 0,0 0 0,0 0-1,1 0 1,-1 0 0,0 0 0,0 1 0,0-1 0,0 0-1,0 0 1,0 0 0,0 0 0,0 0 0,0 0 0,0 0 0,0 0-1,1 0 1,-1 0 0,0 0 0,0 1 0,0-1 0,0 0-1,0 0 1,0 0 0,0 0 0,1 0 0,-1 0 0,0 0 0,0 0-1,0 0 1,0 0 0,0 0 0,1 0 0,11-3 292,11-8-445,-10 0 156,0-1-1,-1 0 1,0-1 0,18-26 0,34-62 157,-57 89-164,24-40 119,60-97 502,-68 116-496,1 1-1,40-40 1,-6 10 102,-2-2 1,-3-2-1,85-142 1,-122 182-176,1 2 0,1 0 0,24-24 0,67-58-14,-11 13-98,-80 73 18,-1-1 0,0 0 1,-2-2-1,15-26 0,41-100-62,-20 37 17,-39 91 23,0 0 1,1 0 0,2 1-1,0 1 1,1 1 0,0 0-1,2 1 1,0 0 0,22-14-1,-13 8-78,0 0 0,-1-2-1,-2 0 1,34-46 0,69-122 21,-84 121 62,79-100-1,-114 163 25,288-352-238,-220 250-331,-23 32 263,-3 8 246,102-145 58,102-111-57,-205 269 82,-4 5-19,50-63-25,-76 90 11,-2-1 0,26-51 0,-21 30 17,3 1-1,40-59 1,-48 82-8,2 1 1,0 1 0,2 1-1,0 0 1,43-30-1,0-1 201,-48 37-172,1 1 0,0 1 1,1 1-1,27-15 0,-44 27-7,1-1-1,-1 1 1,1-1-1,-1 0 0,0 0 1,1 0-1,-1 1 1,0-1-1,1-1 1,-1 1-1,0 0 1,2-2-1,1-24-109,-1 0 39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17180,'-20'51'1589,"10"-28"-1289,1 0 0,-10 41 1,15-47-223,-10 62 166,13-69-216,0-1-1,1 1 1,0 0-1,0-1 1,4 18 0,-4-26-26,0 0 0,0 0 1,0-1-1,0 1 1,0 0-1,0 0 1,1 0-1,-1-1 0,0 1 1,1 0-1,-1-1 1,0 1-1,1 0 0,-1-1 1,1 1-1,-1 0 1,1-1-1,-1 1 0,1-1 1,0 1-1,-1-1 1,1 1-1,0-1 1,-1 1-1,1-1 0,0 0 1,0 1-1,0-1 1,1 0 0,-1 0 1,0-1 0,0 1-1,0 0 1,1-1 0,-1 1 0,0-1-1,0 1 1,0-1 0,0 0 0,0 0-1,0 1 1,0-1 0,0 0-1,1-2 1,5-4 8,-1-2-1,1 1 1,4-11 0,31-60-286,58-159 1,-94 223 115,-9 31 123,-2 8 87,5-22-45,-1 0 0,1 0 1,0-1-1,0 1 0,0 0 1,0 0-1,0 0 0,0-1 1,0 1-1,1 0 0,-1 0 1,1-1-1,-1 1 1,1 0-1,0 0 0,-1-1 1,1 1-1,0-1 0,2 3 1,-2-3-3,0-1 0,1 1 0,-1 0 0,1-1 0,-1 1-1,1 0 1,-1-1 0,1 0 0,-1 1 0,1-1 0,-1 0 0,1 0 0,-1 0 0,1 0 0,0 0 0,-1 0 0,1-1 0,-1 1 0,1 0 0,-1-1 0,1 1 0,2-2 0,8-3 27,22-7 51,-33 12-74,0 0 1,0-1 0,0 1 0,0 0 0,0 0 0,0 0 0,1 0-1,-1 0 1,0 1 0,0-1 0,0 0 0,0 0 0,0 1 0,0-1 0,0 1-1,0-1 1,0 1 0,0-1 0,0 1 0,0 0 0,-1-1 0,1 1-1,0 0 1,0 0 0,0-1 0,-1 1 0,2 1 0,1 5 42,0 0 0,-1 0 1,1 0-1,-1 0 0,-1 0 0,1 1 1,0 10-1,0 60 199,-2-52-169,0 41 53,-2-25-430,3 0 0,7 47 0,-3-68 121,-5-21 169,1 0-1,-1 1 1,0-1 0,0 0-1,0 1 1,0-1 0,0 0-1,0 0 1,0 1-1,0-1 1,0 0 0,1 1-1,-1-1 1,0 0 0,0 0-1,0 1 1,1-1-1,-1 0 1,0 0 0,0 0-1,1 1 1,-1-1 0,0 0-1,0 0 1,1 0-1,-1 0 1,0 0 0,1 1-1,-1-1 1,0 0 0,1 0-1,-1 0 1,0 0-1,1 0 1,-1 0 0,0 0-1,0 0 1,1 0 0,-1 0-1,0 0 1,1 0-1,-1-1 1,0 1 0,1 0-1,-1 0 1,0 0 0,0 0-1,1 0 1,-1-1-1,0 1 1,0 0 0,1 0-1,-1 0 1,0-1 0,14-21-309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0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17276,'1'28'1253,"-6"51"1,1 9-425,4-87-823,0 1 0,0-1 0,0 1-1,0-1 1,0 1 0,1-1 0,-1 1 0,1-1-1,-1 1 1,1-1 0,-1 1 0,1-1-1,1 2 1,-2-3-5,1 1-1,-1-1 1,1 1-1,-1-1 1,1 1-1,-1-1 1,1 0-1,0 1 1,-1-1-1,1 0 1,-1 0-1,1 0 1,0 1-1,-1-1 1,1 0-1,0 0 1,-1 0-1,1 0 1,0 0-1,-1 0 1,2 0-1,3-2-9,0 1 0,-1-1 0,1 0 0,-1 0 0,1 0 0,5-5 0,9-4-1,-12 8 4,-1 1-1,1-1 1,0 2 0,0-1 0,0 1-1,0 0 1,0 0 0,0 1-1,0-1 1,0 2 0,0-1 0,0 1-1,0 0 1,0 1 0,0-1-1,9 5 1,-10-4 17,-1 1 0,0 0-1,0 0 1,0 0 0,0 1-1,0-1 1,-1 1 0,0 0-1,0 1 1,0-1 0,0 1-1,-1-1 1,1 1 0,-1 0-1,0 1 1,-1-1 0,1 0-1,-1 1 1,0-1 0,1 8-1,-2-10 36,0 0 0,-1 1 0,1-1 0,-1 0 0,0 1 0,1-1 0,-2 0 0,1 1 0,0-1 0,-1 0 0,1 1 0,-1-1 0,0 0 0,0 0 0,0 1 0,-1-1-1,1 0 1,-3 3 0,1-2 51,0-1 1,0 0-1,0 0 0,-1 0 0,1 0 0,-1-1 0,0 1 0,1-1 0,-1 0 0,0 0 0,0-1 0,-6 3 1,-6 0 165,0-1 1,-1 0 0,1-1-1,-1-1 1,1-1 0,-19-1-1,30 1-362,0-1-1,0 1 0,0 1 1,0-1-1,1 1 0,-10 2 1,13-3 57,0 0 1,1 1 0,-1-1-1,0 0 1,1 1 0,-1-1-1,1 0 1,-1 1 0,1-1-1,-1 1 1,1-1 0,-1 1-1,1-1 1,-1 1 0,1-1-1,0 1 1,-1 0 0,1-1-1,0 1 1,-1-1 0,1 2-1,0-1 9,0 1 0,0-1 0,0 0-1,0 1 1,0-1 0,1 0-1,-1 0 1,0 1 0,1-1 0,-1 0-1,1 0 1,-1 0 0,1 0 0,0 0-1,0 1 1,0 0 0,9 9-455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17436,'8'-2'1568,"2"4"-1256,15-2-208,8-3 1216,16-3-1352,16-1-176,9-4-328,5-1-96,6-1-208,-1-1 568,-6 5-160,-4 5-152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14139,'10'7'1528,"5"-4"-968,-2-3-239,4-4 967,1-5-752,4-1-600,1-1-272,3-1 272,1 1-152,2 2-104</inkml:trace>
  <inkml:trace contextRef="#ctx0" brushRef="#br0" timeOffset="1">430 96 14963,'6'15'1120,"-5"-7"-888,-2 0-127,-6-8 7,3-5 1832,2-6-1728,-2-4 80,-6 1 16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13451,'-2'54'1112,"-1"-1"-832,-4 0-128,2-3 296,2-1-272,-1-5-1304,-5-2 1128,4-5-256,-1 0-128</inkml:trace>
  <inkml:trace contextRef="#ctx0" brushRef="#br0" timeOffset="1">32 1034 12347,'-15'79'1211,"17"-77"-2501,-2-2 1204,1-1 1,-1 1 0,0 0 0,1 1 0,-1-1 0,1 0 0,-1 0 0,0 0-1,1 0 1,-1 0 0,1 0 0,-1 0 0,0 1 0,1-1 0,-1 0 0,0 0-1,1 0 1,-1 1 0,0-1 0,1 0 0,-1 1 0,0-1 0,0 0 0,1 1 0,-1-1-1,0 0 1,0 1 0,0-1 0,0 0 0,1 1 0,-1-1 0,0 0 0,0 1-1,0-1 1,0 1 0,0-1 0,0 0 0,0 1 0,0-1 0,0 1 0,0 0 0,5 87-1220,-6-71 2257,0 0-1,0 0 1,-5 19-1,3-31 427,1-6-428,-3-13 11,0-20-403,5 32-557,0 1 0,0-1 1,0 1-1,-1-1 1,1 1-1,0-1 1,-1 1-1,0-1 1,1 1-1,-1 0 0,-1-3 1,-2 10-97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26 17732,'2'-6'616,"-1"-12"2314,-7 17-1633,-8 9-496,-61 50 131,-80 78 0,126-109-1036,2 1 0,1 2 0,1 0 0,1 2 0,2 1 0,-34 65 0,52-87 46,-1 0 1,2 0-1,-1 1 0,2-1 1,-1 0-1,2 1 0,-1 0 1,2-1-1,0 18 0,0-25 22,1 0 0,-1 0-1,1 0 1,0 0 0,0 0-1,0 0 1,1 0 0,-1-1-1,1 1 1,0 0 0,0-1-1,0 1 1,0-1 0,1 0-1,0 0 1,-1 0 0,1 0-1,0 0 1,0-1 0,1 1-1,-1-1 1,0 0 0,1 0-1,0 0 1,-1 0 0,1-1-1,0 1 1,0-1 0,0 0-1,7 1 1,0-2-110,0 1 0,-1-2 0,1 1-1,0-2 1,-1 1 0,1-1 0,-1-1 0,1 0 0,-1 0 0,0-1 0,-1-1-1,10-5 1,13-7-141,-1-3-1,34-27 1,4-11-252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0 16299,'2'5'205,"-1"-1"0,1 0 0,-1 1 0,0-1 0,0 1 0,-1 0-1,0 4 1,3 17 64,11 25 611,22 59 0,15 51 55,-47-143-868,-1 0 1,-1 0-1,0 1 1,-1-1-1,-1 0 1,-1 1-1,-4 19 1,-1-9-56,-2-2 0,-1 1 1,-2-1-1,0-1 0,-2 0 0,-1-1 1,-33 47-1,-6-3-360,-83 83 0,98-113 348,-3-2-1,0-2 0,-2-1 0,-2-3 0,-64 35 0,16-22-170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42 16644,'16'-31'1380,"-11"20"-906,-10 20 415,-334 550-1053,336-554 133,-45 82-926,42-72 1317,7-13-174,13-20-171,-2 2-118,26-33-58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14227,'0'0'17,"0"0"0,0 0-1,0 0 1,0 0 0,0 0 0,0 0-1,0 0 1,0 0 0,0-1 0,1 1-1,-1 0 1,0 0 0,0 0 0,0 0-1,0 0 1,0 0 0,0 0 0,0 0-1,0 0 1,0 0 0,0 0 0,0 0-1,1 0 1,-1 0 0,0 0 0,0 0-1,0 0 1,0 0 0,0 0 0,0 0-1,0 0 1,0 0 0,0 0 0,0 0-1,0 0 1,0 1 0,1-1 0,-1 0-1,0 0 1,0 0 0,0 0 0,0 0-1,0 0 1,0 0 0,0 0 0,0 0-1,0 0 1,0 0 0,0 0 0,0 0-1,0 0 1,0 1 0,0-1 0,0 0-1,0 0 1,0 0 0,0 0 0,0 0-1,0 0 1,0 0 0,0 0 0,0 0 0,0 0-1,0 0 1,0 1 0,-1 9 343,-7 17-177,8-26-120,-9 28 145,1 0-1,2 1 0,1 0 0,1 0 1,1 0-1,2 1 0,1-1 0,1 0 1,11 59-1,10-6-250,-13-54-481,-1 0 1,4 41-1,-12-67 465,1-2 40,-1-1 1,0 1-1,0 0 0,1 0 1,-1 0-1,0 0 1,0 0-1,0 0 0,0-1 1,0 1-1,0 0 1,-1 0-1,1 0 0,0 0 1,0 0-1,-1 0 1,1-1-1,0 1 0,-1 0 1,1 0-1,-1 0 1,1-1-1,-1 1 0,1 0 1,-1-1-1,1 1 1,-1 0-1,0-1 0,-1 2 1,-12-1-416</inkml:trace>
  <inkml:trace contextRef="#ctx0" brushRef="#br0" timeOffset="1">40 508 12859,'-20'-14'1288,"5"4"-856,11 9-200,7 8 680,5 1-272,10 4-271,5 5-113,9-3-216,7-1-16,13-6-144,7-7-64,12-11-193,1-9 2202,4-13-1737,3-9 80,-3-2 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16692,'2'-7'1888,"-1"3"-1008,-2 8 640,1 11-999,2 5-89,7 7-168,0 3-136,5 7-112,5-1-8,1-3-8,1-3-136,3-10-280,-1-8-224,2-15-361,-2-10 785,1-17-192,0-5-176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 16003,'-3'-1'93,"0"0"0,0 0 0,-1 1-1,1-1 1,0 1 0,0 0-1,-1 0 1,1 0 0,0 0-1,-1 0 1,1 1 0,0-1-1,0 1 1,-1 0 0,1 0 0,0 0-1,0 0 1,0 1 0,-4 2-1,-11 5 222,-30 23 0,44-29-186,-12 9-1,0 1 0,1 1 0,0 1 0,1 0 0,0 1 0,2 0 0,0 1-1,-17 33 1,21-36-100,1 2-1,1-1 1,0 1-1,1 0 0,1 0 1,1 0-1,0 1 1,1-1-1,0 1 0,2 0 1,1 22-1,0-32-41,0 0-1,1 1 0,0-1 0,0 0 1,1 0-1,-1-1 0,2 1 0,-1 0 1,1-1-1,-1 0 0,2 0 0,-1 0 1,1 0-1,0-1 0,7 7 0,-9-10 12,0 0-1,0 0 0,0 0 0,1 0 1,-1 0-1,0 0 0,1-1 0,0 0 0,-1 0 1,1 0-1,0 0 0,-1 0 0,1-1 0,0 0 1,0 1-1,0-1 0,-1-1 0,1 1 1,0-1-1,0 1 0,-1-1 0,1 0 0,0 0 1,-1-1-1,1 1 0,-1-1 0,1 0 1,-1 0-1,0 0 0,4-3 0,-1 0 81,-1 1 0,-1-1 0,1-1-1,-1 1 1,0 0 0,0-1 0,0 0 0,-1 0 0,0 0-1,0 0 1,0-1 0,-1 1 0,0-1 0,1-7-1,-2 10-38,0 1-1,-1-1 1,1 1-1,-1-1 0,0 0 1,0 1-1,0-1 0,0 1 1,-1-1-1,0 1 1,1-1-1,-1 1 0,-1-1 1,1 1-1,0 0 0,-1 0 1,1-1-1,-1 1 1,0 0-1,0 0 0,0 1 1,-1-1-1,1 0 0,-1 1 1,1-1-1,-1 1 1,0 0-1,0 0 0,-3-2 1,5 4-39,1 0 0,0 0 1,0 0-1,0 0 0,0 0 1,-1 0-1,1 0 0,0 0 0,0 0 1,0-1-1,0 1 0,-1 0 1,1 0-1,0 0 0,0 0 1,0 0-1,0-1 0,0 1 0,0 0 1,-1 0-1,1 0 0,0 0 1,0-1-1,0 1 0,0 0 1,0 0-1,0 0 0,0 0 0,0-1 1,0 1-1,0 0 0,0 0 1,0 0-1,0-1 0,0 1 1,0 0-1,0 0 0,0 0 0,0-1 1,0 1-1,0 0 0,1 0 1,8-8-179,27-7-266,-22 9 295,127-58-906,-137 63 1016,0-1 1,0 1-1,0-1 1,0 1-1,9 0 1,-12 1 33,-1-1 0,1 2 0,0-1 0,0 0 0,0 0 0,0 0 0,0 0-1,0 1 1,0-1 0,0 0 0,-1 1 0,1-1 0,0 0 0,0 1 0,0-1 0,-1 1 0,1 0 0,0-1 0,-1 1 0,1 0 0,0-1 0,-1 1 0,1 0 0,-1-1 0,1 1 0,-1 0 0,1 0 0,-1 0 0,0 0 0,1 0 0,-1-1 0,0 1 0,0 0 0,0 0 0,1 2-1,-1 11 14,-1 0-1,0 0 1,0-1-1,-2 1 0,0 0 1,-7 21-1,-1 8 88,3-12-10,4-15-11,0 0 0,1 0 1,-1 30-1,4-44-81,0-1 0,0 1-1,0-1 1,0 1 0,0 0 0,0-1-1,1 0 1,-1 1 0,1-1-1,-1 1 1,1-1 0,-1 1-1,1-1 1,0 0 0,1 3 0,-1-4-15,0 1 1,0-1 0,0 0 0,-1 0-1,1 1 1,0-1 0,0 0-1,0 0 1,0 0 0,0 0 0,0 0-1,-1 0 1,1 0 0,0 0-1,0 0 1,0 0 0,0-1 0,0 1-1,-1 0 1,1 0 0,0-1 0,0 1-1,0-1 1,-1 1 0,1-1-1,0 1 1,0-1 0,-1 1 0,1-1-1,-1 0 1,2 0 0,13-14-143,22-26 1,-27 30 97,30-36-204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17044,'7'-6'1864,"13"-2"-1304,10-4-240,6-1 936,8 0-695,8 0-153,1 3-336,-1 2-248,-11 5-656,-5 3-169,-14 3 729,-12 3-208,-20 2-168</inkml:trace>
  <inkml:trace contextRef="#ctx0" brushRef="#br0" timeOffset="1">51 131 11666,'-3'12'1449,"10"-2"-777,13-6-104,8-1 1352,9 0-1175,4-3-161,12 0-496,2-1-208,5-7 320,-1 1-152,-2-1-288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7 335 14923,'0'0'45,"-6"20"1112,9-13-643,9-8-151,19-14 219,-1-1-1,53-38 0,-46 28-382,278-209 307,-297 220-485,-77 130 303,50-94-254,-9 34-1,16-49-79,0 1 1,1-1-1,0 1 0,1 0 0,-1 0 1,1-1-1,0 1 0,1 0 0,2 11 1,-2-16 7,-1 0 0,1 0 0,0 0 0,0-1 0,0 1 0,0 0 0,0-1 0,0 1 0,1-1 0,-1 0 0,0 1 0,1-1 0,-1 0 0,1 0 0,-1 1 0,1-1 0,0-1 0,0 1 0,-1 0 0,1 0 0,0-1 0,3 2 0,19-2-26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14483,'9'19'1472,"4"9"-847,2 4-233,7 5 744,2 3-432,3 3-104,1 0-88,-3-5-200,3-4-128,-1-11-240,-4-4-128,0-12-448,0-3-120,-3-11 584,0-9-144,1-15-168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1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196 260 15323,'-5'17'1849,"-1"9"-1177,-8 14-232,-2 5 1112,-7 9-704,-3 5-159,0 2-193,3 0-120,2-8-336,2-6-152,8-10-488,5-8-305,9-15 697,7-9-128,6-8-184</inkml:trace>
  <inkml:trace contextRef="#ctx0" brushRef="#br0" timeOffset="1">454 11 17692,'8'-10'1456,"-7"12"-1040,-4 13-168,-4 13 624,-3 5-199,1 12-353,-1 6-152,2 1-344,1-3-256,4-8-529,1-6 2298,2-19-1385,-1-14-64,1-15-56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16259,'10'-3'337,"0"-1"0,0 1-1,1 1 1,0 0 0,-1 0-1,1 1 1,0 1 0,0 0-1,-1 0 1,1 1 0,0 0-1,17 5 1,-12-2-246,0 0 1,-1 2-1,1-1 1,-1 2-1,-1 0 0,1 1 1,22 16-1,-33-20-93,0-1 1,0 0-1,-1 1 0,1 0 0,-1 0 1,1 0-1,-1 0 0,-1 0 0,5 8 1,-6-10 7,0 1 1,-1-1 0,1 1 0,0-1 0,-1 1 0,0-1-1,1 1 1,-1 0 0,0-1 0,0 1 0,-1-1-1,1 1 1,0-1 0,-1 1 0,0-1 0,0 1-1,1-1 1,-1 1 0,0-1 0,-3 4 0,-3 4 67,0 0 1,-1 0 0,0-1 0,-1 0 0,0-1 0,-1 0 0,-15 11 0,1-3 128,-1-1 0,-29 12 0,31-17-82,-37 12 0,54-20-213,-1-1 0,0 1 0,1-1-1,-1 0 1,0-1 0,0 1 0,0-1 0,0-1 0,0 1 0,-9-3 0,14 2 64,0 1 0,0-1 0,0 0 1,0 0-1,0 0 0,0 0 0,1 0 0,-1-1 0,0 1 0,1 0 0,-1-1 1,1 1-1,-1-1 0,1 0 0,0 1 0,0-1 0,0 0 0,-2-3 1,1-12-338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15555,'14'6'1945,"6"-2"-1233,9-4-392,4 0 2241,10 1-2177,0 2-304,5-1-520,1-1-353,-6-1 1746,-4 0-1097,-15 2-9,-5-2-127</inkml:trace>
  <inkml:trace contextRef="#ctx0" brushRef="#br0" timeOffset="1">0 273 14835,'28'13'1705,"10"-6"-1097,15-5-224,5-4 768,6-3-352,2-5-248,-3 0-264,-3 0-16,-10-5-136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17852,'-5'-2'217,"0"1"0,0 0 0,0 1-1,0-1 1,0 1 0,0 0 0,0 0 0,0 0 0,0 1 0,0 0 0,0 0 0,0 0 0,1 1 0,-10 3 0,4 0-96,0 0 0,0 0 1,1 1-1,-1 0 1,-13 13-1,12-8-118,1 1 0,0 0 0,1 0 0,1 1 0,-1 0 0,2 0 0,0 1 0,1 0 0,0 0 0,1 1 0,1 0 0,-4 16 1,6-20-11,1 1 0,0 0 1,0 0-1,1-1 0,1 1 1,0 0-1,3 14 0,-2-19-1,0 1 0,0-1 1,1 1-1,0-1 0,0 0 0,1 0 0,0-1 0,0 1 0,1-1 0,0 0 0,8 9 0,-6-9-71,1 0 0,0-1 0,0 1 0,1-1 1,-1-1-1,1 0 0,0 0 0,0-1 0,1 0 1,-1 0-1,1-1 0,-1-1 0,15 2 0,-3-2-49,1-1-1,-1-1 0,1 0 1,-1-2-1,22-5 1,30-14-206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78 18836,'-6'17'1504,"-2"12"-1160,-1 5-160,-1 9 489,3 3-257,2 2-376,5-3-288,0-4-569,5-7-151,-2-10 704,-1-5-208,-2-18-208</inkml:trace>
  <inkml:trace contextRef="#ctx0" brushRef="#br0" timeOffset="1">0 279 17324,'20'0'1688,"19"-6"-1072,7-3-272,13-1 592,9-1-399,10-1-801,2 0-305,0-6 505,-2 1-248,-8 3-224</inkml:trace>
  <inkml:trace contextRef="#ctx0" brushRef="#br0" timeOffset="2">951 1 15059,'0'4'1769,"-3"7"-1177,-6 7-256,0 3 1296,2 9-1088,0 5-184,1 8-120,4 0-80,2 1-336,0 2-120,2-3-376,1-3-136,-3-4 592,-1-3-160,-6-7-112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35 591 14371,'-18'-13'1944,"5"-1"-1039,9-3-265,4 0 880,16 2-304,7 2-47,16 3-225,6 0-120,16 5-336,5-4-128,4 0-352,1 1-248,-5-5-624,-7-1-360,-16-8 952,-11-5-264,-27-9-201</inkml:trace>
  <inkml:trace contextRef="#ctx0" brushRef="#br0" timeOffset="1">128 48 16027,'3'-7'1617,"19"0"-1009,10 0-264,17 1 752,4 0-192,11 0-576,2 2-448,4 0 192,-1 4-96,-7 3-128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14779,'-14'33'1400,"-9"14"-839,-1 2-193,-3 11 488,1 2-88,3 1-240,1-4-224,7-9-664,5-7 432,10-16-144,4-2-112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 21020,'12'-3'1681,"-6"6"-1465,-5 13-136,3 5 808,-4 15-864,3 6-192,0 11-336,0 1-216,1 3 1824,-2-5-1192,1 0 0,-5-6 0</inkml:trace>
  <inkml:trace contextRef="#ctx0" brushRef="#br0" timeOffset="1">0 172 16347,'6'-21'1801,"7"11"-1121,6 2-272,11 8 1152,4 0-711,10 5-993,5-1-481,6-1 513,2-3-168,-1-2-144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20 17244,'-2'-2'112,"0"0"1,0 1-1,0-1 0,0 1 1,0-1-1,0 1 1,0 0-1,-1-1 1,1 1-1,-1 0 1,1 1-1,0-1 1,-1 0-1,1 1 0,-1-1 1,1 1-1,-1 0 1,0 0-1,1 0 1,-4 0-1,-4 1 60,1 0-1,0 1 1,0 0-1,-14 5 1,8-1-68,0 1 0,-1 1-1,2 0 1,0 1 0,0 0 0,0 2 0,1-1-1,1 1 1,0 1 0,0 1 0,1-1 0,1 2-1,-11 16 1,14-20-85,1 1 0,1-1-1,0 1 1,0 1 0,1-1 0,0 0 0,1 1-1,0 0 1,1 0 0,0 0 0,1 0-1,1 0 1,0 0 0,0 0 0,1 0-1,1 0 1,0 0 0,0 0 0,6 13-1,-6-18-19,1 0 0,1 0 0,-1 0 0,1 0 0,0-1 0,1 0 1,-1 0-1,1 0 0,1-1 0,-1 1 0,1-1 0,0 0 0,0-1 0,0 1 0,0-1 0,1-1 0,0 1 0,0-1 0,0 0 0,0-1 0,0 1 0,1-2 0,-1 1 0,1-1 0,-1 0 0,1 0 0,-1-1 0,1 0 0,0 0 0,7-2 0,-12 1 13,0 1 1,0-1 0,0 0 0,-1 1-1,1-1 1,-1-1 0,1 1 0,-1 0-1,1-1 1,-1 1 0,1-1 0,-1 1-1,0-1 1,0 0 0,0 0 0,0 0-1,0-1 1,-1 1 0,1 0 0,-1 0-1,1-1 1,-1 1 0,0-1-1,0 0 1,0 1 0,0-1 0,0 0-1,-1 1 1,1-1 0,-1 0 0,0 0-1,0 0 1,0-3 0,0 1 17,-1 0 0,0-1 0,0 1 0,-1 0 0,0 0 0,0 0 0,0 1-1,0-1 1,-1 0 0,1 1 0,-1-1 0,0 1 0,-1 0 0,1 0 0,-1 0 0,0 1 0,-4-5 0,0 3 48,1 1 0,0-1 0,-12-4 0,17 8-60,-1 0 1,0 0-1,0 0 1,1 0-1,-1 1 1,0-1-1,0 1 1,0-1-1,0 1 1,0 0-1,0 0 1,-6 1-1,9-1-18,0 0 0,0 0 0,0 0 0,0 0 0,-1 0 0,1 0 0,0 0-1,0 0 1,0 1 0,-1-1 0,1 0 0,0 0 0,0 0 0,0 0 0,0 0 0,0 0 0,-1 0 0,1 0 0,0 1-1,0-1 1,0 0 0,0 0 0,0 0 0,0 0 0,-1 0 0,1 1 0,0-1 0,0 0 0,0 0 0,0 0 0,0 0 0,0 1-1,0-1 1,0 0 0,0 0 0,0 0 0,0 0 0,0 1 0,0-1 0,0 0 0,0 0 0,7 7-37,11 1-75,-2-5-19,0-2 0,0 0-1,0-1 1,0 0 0,0-1 0,0-1 0,26-6 0,31-3-388,-70 10 481,1 1 0,-1 0 0,1 0 0,-1 0 0,0 1 0,1-1 0,-1 1 1,0 0-1,6 1 0,-7-1 26,-1 0 0,1 0 0,-1 0 0,1 0 0,-1 0 1,1 1-1,-1-1 0,0 0 0,0 1 0,0-1 0,0 1 0,0-1 1,0 1-1,0-1 0,0 1 0,0 0 0,-1-1 0,1 1 0,-1 0 0,1 2 1,0 4 1,0-1 1,0 1 0,-1 0 0,0 0 0,-1 0 0,-2 14-1,-15 51 27,7-33-67,-2 28-337,12-62 377,1 1 1,0 0-1,0-1 0,0 1 0,1-1 1,0 1-1,0 0 0,3 7 0,11 15-74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15203,'0'7'1673,"21"-3"-801,8 1-296,15-4 1216,12-2-743,16-2-345,3-3-96,3 0-376,-2 1-336,-13 0-648,-11 3-265,-28 2 753,-12 2-192,-24 4-208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15939,'12'19'1649,"13"-8"-881,10-2-256,13-2 720,6 0-191,4-7-313,5-7-392,-4-7-928,-3-4 704,-19-5-240,-7-2-152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 17300,'-2'-6'902,"-2"-1"1063,-2 18-615,5-8-1200,-4 7 42,1 0-1,0 1 0,0 0 1,1 0-1,1 0 1,-1 0-1,2 0 0,0 0 1,0 13-1,1-22-190,0-1-1,0 1 1,1-1 0,-1 1-1,1 0 1,-1-1 0,1 0-1,-1 1 1,1-1 0,0 1-1,0-1 1,0 0-1,0 1 1,0-1 0,0 0-1,0 0 1,0 0 0,0 0-1,0 0 1,1 0 0,-1 0-1,0 0 1,1-1 0,-1 1-1,1 0 1,-1-1 0,1 1-1,-1-1 1,1 0-1,2 1 1,6 0-42,0 0-1,0-1 1,0-1-1,12-1 1,-14 1-11,0 1-1,-1 0 1,15 0 0,-20 1 40,-1-1 0,1 1 0,0-1 0,0 1 0,-1 0 0,1 0 0,-1-1 0,1 1 0,0 0 0,-1 0 0,0 1 0,1-1 0,-1 0 0,0 0 0,1 1 0,-1-1 0,0 0 0,2 4 0,-2-2-1,1 1 0,-1-1 1,0 1-1,0 0 0,0-1 1,-1 1-1,1 0 0,-1 6 0,0 5 7,-2 0-1,0 0 0,-5 22 0,6-35 9,-5 21 50,0 0 1,-2-1-1,-14 27 1,16-37 16,0 0 0,-1-1 0,0 0 1,-1 0-1,-1-1 0,1 0 1,-14 11-1,20-18-66,-1-1 1,0 0-1,0 0 0,0 0 0,0 0 1,0 0-1,0 0 0,0-1 0,-1 0 1,1 1-1,-1-1 0,1 0 0,-1-1 1,1 1-1,-1-1 0,0 0 1,1 1-1,-1-1 0,0-1 0,1 1 1,-1-1-1,1 1 0,-1-1 0,1 0 1,-1 0-1,1-1 0,0 1 0,-1-1 1,1 1-1,0-1 0,-4-3 0,0-1-28,1 0 0,0 0-1,0-1 1,0 1 0,1-1-1,0 0 1,0-1 0,1 1-1,0-1 1,1 0-1,-1 0 1,-2-10 0,0-7-33,1 0 0,-4-49 0,8 8-255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15379,'24'0'1857,"-3"0"-937,2 0-352,3 0 896,0-3-231,3 2-393,-2-2-400,-3-3-544,-4 2 200,-7-2-176,-4-4-104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17180,'7'7'1800,"0"7"-1256,-8 13-240,-2 8 1161,0 12-1049,0 3-72,0 3-104,2 0-160,1-5-408,1-7-176,4-11-265,-1-7-151,-1-17-240,-6-21-872,-6-5 1215,-3-10 105</inkml:trace>
  <inkml:trace contextRef="#ctx0" brushRef="#br0" timeOffset="1">7 185 14195,'-6'-15'1448,"6"8"-768,4 4-231,8 3 711,4 3-176,6-1-208,7-2-152,7-2-680,3-4-448,7-7 504,1-1-104,-1-4-184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20204,'4'-6'515,"0"0"0,0 0 0,1 1 0,6-7 0,-10 10-432,0 1 0,1 0 0,-1 0 0,0 0 0,0 0 0,1 0 0,-1 0 0,1 0 0,-1 0 0,1 0 0,-1 1 0,1-1 0,-1 0 0,1 1 0,0 0 0,-1-1 0,1 1 0,0 0 0,-1 0 0,1 0 0,0 0 1,0 0-1,-1 0 0,3 1 0,-3-1-70,0 1 0,-1-1 1,1 0-1,-1 1 0,1-1 1,-1 0-1,1 1 0,-1-1 0,1 1 1,-1-1-1,1 1 0,-1 0 1,1-1-1,-1 1 0,0-1 1,1 1-1,-1 0 0,0-1 1,0 1-1,0 0 0,1-1 0,-1 1 1,0 0-1,0 0 0,-4 21 68,-18 17-117,21-37 47,-15 19 14,-22 25 0,11-15-6,27-30-21,-1-1 0,1 0 0,-1 1-1,1-1 1,0 0 0,-1 1 0,1-1 0,0 1-1,-1-1 1,1 1 0,0-1 0,0 1 0,-1-1 0,1 1-1,0-1 1,0 1 0,0-1 0,0 1 0,0-1-1,0 1 1,0 0 0,0-1 0,0 1 0,0-1-1,0 1 1,0-1 0,0 1 0,0-1 0,0 1 0,1-1-1,-1 1 1,0-1 0,0 1 0,1-1 0,-1 1-1,0-1 1,0 1 0,1-1 0,-1 1 0,1-1 0,-1 0-1,0 1 1,1-1 0,28 11-132,-9-5 23,-10 0 9,-1-1 1,0 1-1,0 0 1,0 1-1,-1 0 1,1 1-1,12 15 1,-19-20 62,0 0 1,0 0 0,0 0 0,0 0 0,-1 1 0,1-1 0,-1 1 0,0-1-1,0 1 1,0-1 0,1 8 0,-2-8 32,-1-1 0,1 1 1,0-1-1,-1 0 0,1 1 0,-1-1 0,0 1 1,0-1-1,0 0 0,0 0 0,0 1 0,0-1 1,-1 0-1,1 0 0,-1 0 0,1-1 0,-1 1 1,0 0-1,-3 2 0,0-1 91,1 1 1,-1-2-1,0 1 1,0 0-1,0-1 1,0 0-1,0 0 0,0-1 1,-1 1-1,1-1 1,-1 0-1,-6 0 0,-4-1-515,1 0 0,-1-1 1,-16-4-1,25 5 15,3 3-149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14219,'7'3'2152,"5"-1"-1135,5-3-305,3-2 1240,3 0-743,3-3-129,1 1-488,0-1-360,-2 2-808,-5-1-352,-9 3-313,-2-1 857,-9 1-344,-6 2-200</inkml:trace>
  <inkml:trace contextRef="#ctx0" brushRef="#br0" timeOffset="1">12 188 13979,'-7'26'1744,"3"-3"-1047,4-6-81,0 2 920,11-4-320,5 0-16,2-2-127,4-3-105,2-5-216,2 0-88,0-4-240,0-2-232,-6-7-640,-2-2-384,-3-4-504,-2-7 1040,-8-5-272,0-4-217</inkml:trace>
  <inkml:trace contextRef="#ctx0" brushRef="#br0" timeOffset="2">218 207 16187,'-7'40'1961,"0"3"-1265,-1 1-272,0 2 904,6-4-399,0-1-257,5-12-688,4-5-560,9-12 528,-2-7-136,1-10-128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21229,'0'2'141,"-1"0"1,1 1-1,-1-1 0,1 0 1,0 1-1,0-1 1,0 0-1,1 1 1,-1-1-1,0 1 1,1-1-1,0 0 1,-1 0-1,1 1 1,0-1-1,0 0 1,0 0-1,0 0 1,1 0-1,-1 0 1,0 0-1,1 0 1,0-1-1,1 3 1,1 0-72,0 0 0,1-1 0,-1 1 0,1-1 0,-1 0 0,1 0 0,0 0-1,0-1 1,6 3 0,-7-4-186,0 0-1,0 0 0,0 0 1,0-1-1,0 1 0,0-1 1,0 0-1,0 0 0,0 0 0,0-1 1,0 1-1,0-1 0,0 0 1,0 0-1,0 0 0,0-1 1,0 0-1,6-3 0,-6 1-406,1 0-1,-1 0 1,1 0-1,-1 0 0,-1-1 1,1 0-1,-1 0 1,1 0-1,-2 0 1,1 0-1,0-1 1,1-6-1,3-2-382,-4 19 1474,-4 25 1232,-40 166 3380,-3 28-4033,43-221-1302,0 21-518,0-23 659,1-1 0,0 1 0,0-1-1,0 0 1,0 1 0,0-1 0,0 0 0,0 1 0,0-1 0,0 1-1,0-1 1,0 0 0,0 1 0,0-1 0,0 1 0,0-1 0,1 0 0,-1 1-1,0-1 1,0 0 0,0 1 0,1-1 0,-1 0 0,0 1 0,0-1 0,1 0-1,-1 1 1,0-1 0,0 0 0,1 0 0,-1 1 0,0-1 0,1 0-1,-1 0 1,0 0 0,1 0 0,-1 1 0,1-1 0,-1 0 0,1 0 0,7-6-373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0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1507 96 9906,'-78'-26'653,"0"5"0,-123-18-1,156 34-425,-1 1 0,0 3 0,1 2 0,-1 2 0,0 1-1,-45 12 1,56-8-135,0 2 0,0 1-1,1 2 1,0 2-1,1 0 1,1 3 0,1 0-1,0 2 1,2 1 0,-39 36-1,22-13 40,3 3-1,2 1 0,-50 76 0,64-82-110,2 2 1,2 0-1,2 1 1,-28 90-1,43-113-31,1-1-1,1 1 1,1 0 0,1 0-1,1 0 1,1 0-1,1 0 1,1 0-1,6 34 1,-4-41-20,0 0 0,1 0 0,1-1-1,0 1 1,1-1 0,1-1 0,0 1 0,1-1 0,0-1 0,1 1-1,0-2 1,1 1 0,0-2 0,15 12 0,-9-11-28,0 0 1,1-2 0,0 0-1,1-1 1,0 0-1,0-2 1,0 0 0,1-2-1,28 4 1,9-2-24,0-2-1,60-5 1,-55-2 203,-1-3 0,0-2 1,0-3-1,-1-3 0,0-2 1,-2-3-1,0-2 0,-1-3 0,-1-2 1,-1-3-1,-2-2 0,-1-2 1,-2-3-1,-1-2 0,75-75 0,-99 87-221,-3-1 0,0-1 1,-1-1-1,24-46 0,-34 53 39,-1 0 0,-1 0 1,-1-1-1,-1 0 0,-1 0 0,-2-1 1,4-34-1,-7 29-107,-4-37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16011,'20'0'1833,"3"-1"-1193,10-8-224,6 0 1112,5-2-823,3 1-145,1 1-232,-2 2-200,-9 3-456,-6 1-280,-12 3-369,-6 0 745,-9 3-200</inkml:trace>
  <inkml:trace contextRef="#ctx0" brushRef="#br0" timeOffset="1">29 293 13979,'38'3'1240,"8"-10"-848,2-4-168,5-2 345,0-3-193,-7-3-120,-5-1-16,-6-4-192,-5 1-48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18476,'14'7'1632,"-9"9"-1144,-5 5-224,-2 6 1009,2 4-777,0 6-192,3 1-48,4-2-216,0-1-128,0-7-240,2 0-184,-2-10-480,-5-6-281,-2-17 905,-6-7-272,-10-11-120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18116,'5'5'1792,"1"-2"-1112,1-2-288,8 1 905,2 0-329,7-2-592,1-1-432,3-5-912,-2-2 904,6-5-232,-1-4-120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17740,'-13'16'1217,"2"1"0,0 0 0,-14 32-1,24-48-1189,1-1 0,-1 1-1,1 0 1,0 0 0,-1 0-1,1-1 1,0 1 0,0 0-1,0 0 1,0 0 0,-1 0-1,1-1 1,0 1 0,0 0-1,0 0 1,1 0 0,-1 0-1,0 0 1,0 0 0,0-1-1,1 1 1,-1 0 0,0 0-1,1 0 1,-1-1-1,1 1 1,-1 0 0,1-1-1,-1 1 1,1 0 0,-1-1-1,1 1 1,0 0 0,-1-1-1,1 1 1,0-1 0,0 0-1,-1 1 1,1-1 0,0 1-1,0-1 1,0 0 0,-1 0-1,1 1 1,0-1 0,0 0-1,1 0 1,6 1-20,0-1 1,0 0-1,1 0 1,10-2 0,-3 0-51,-9 2-2,-1-1 0,1 1 0,-1 1-1,1-1 1,-1 1 0,0 0 0,1 1-1,-1-1 1,0 1 0,11 5 0,-13-4 14,-1-1 0,0 0 0,0 1 0,0-1 0,0 1 0,-1 0 0,1 0 0,-1 0 0,0 0 0,0 1 0,0-1 0,0 1 0,0-1 0,-1 1 0,1 0 0,-1-1 0,0 1 0,0 0 0,0 5 0,0 1 26,-1-1 0,1 1 0,-2 0 0,1-1 0,-1 1-1,-1-1 1,0 1 0,0-1 0,-1 0 0,-6 15 0,7-18 50,-1-1 0,0 1-1,0-1 1,0 0 0,0 0 0,-1 0 0,1-1-1,-1 1 1,-1-1 0,1 0 0,-1 0-1,1 0 1,-1-1 0,0 0 0,0 1-1,-1-2 1,1 1 0,-7 2 0,9-5-71,0 1 1,0-1 0,0 1-1,0-1 1,1 0 0,-1 0-1,0 0 1,0-1 0,0 1-1,0-1 1,1 1-1,-1-1 1,0 0 0,0 0-1,1 0 1,-1 0 0,1-1-1,-1 1 1,1-1 0,0 0-1,-1 1 1,1-1 0,0 0-1,0 0 1,0-1-1,1 1 1,-4-4 0,0-2-61,1 1 1,0-1-1,0 0 1,0-1-1,1 1 1,0-1 0,-2-12-1,-1-24-307</inkml:trace>
  <inkml:trace contextRef="#ctx0" brushRef="#br0" timeOffset="1">145 1 15995,'26'7'1249,"3"-1"-929,2-1-312,2 0 400,-4 2 56,-2 0-224</inkml:trace>
  <inkml:trace contextRef="#ctx0" brushRef="#br0" timeOffset="2">475 194 18684,'10'5'2240,"7"-4"-1495,3-5-321,3-3 1344,4-2-1304,2-1-368,-5-2-376,-1 2 248,-5 5-232,-4 0-112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8 528 13403,'-7'11'2504,"15"-31"-739,56-90 1167,63-150 0,-112 224-2755,-7 20-110,-2 0-1,0-1 1,7-28 0,-13 28-124,0 17 54,0 0 1,0 0-1,0 0 1,0 0-1,0 0 1,0 0-1,0 0 1,0-1 0,0 1-1,0 0 1,0 0-1,-1 0 1,1 0-1,0 0 1,0 0-1,0 0 1,0 0-1,0 0 1,0 0-1,0 0 1,0-1 0,-1 1-1,1 0 1,0 0-1,0 0 1,0 0-1,0 0 1,0 0-1,0 0 1,-1 0-1,1 0 1,0 0-1,0 0 1,0 0 0,0 0-1,0 0 1,0 0-1,-1 0 1,1 1-1,0-1 1,0 0-1,0 0 1,0 0-1,0 0 1,0 0-1,0 0 1,0 0 0,-1 0-1,1 0 1,0 1-1,-1 0-13,-1 1 0,1 0 0,-1 0 0,1 0-1,0 0 1,-1 0 0,1 0 0,0 0 0,-1 4 0,-9 33-29,1 0-1,3 1 1,0 0 0,3 0 0,1 72 0,3-103-53,1 0-1,0 1 1,1-1 0,0 0 0,1 0-1,5 13 1,-8-20 55,1 0 1,0-1-1,-1 1 0,1 0 1,0-1-1,0 1 0,0-1 1,1 1-1,-1-1 0,0 0 1,0 1-1,1-1 1,-1 0-1,1 0 0,-1 0 1,1 0-1,-1 0 0,1 0 1,0-1-1,-1 1 0,1 0 1,0-1-1,0 1 0,-1-1 1,1 0-1,0 0 1,0 1-1,0-1 0,0 0 1,-1-1-1,1 1 0,0 0 1,0 0-1,0-1 0,-1 1 1,1-1-1,0 0 0,-1 1 1,4-3-1,29-18-349,5-12-127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16027,'-7'5'229,"-1"0"0,1 1-1,1 0 1,-1 0 0,1 0-1,0 1 1,0 0 0,1 0-1,0 1 1,0-1 0,1 1-1,-6 13 1,5-9-130,1-1 1,1 1-1,0 0 1,0 0-1,1 0 1,0 0-1,1 1 0,1 19 1,0-28-79,1 0 0,0 0 0,0 1 0,0-1-1,0 0 1,0 0 0,1 0 0,0 0 0,0 0 0,0-1 0,0 1 0,0 0 0,1-1 0,0 0 0,-1 1-1,6 3 1,-6-5 6,1 0-1,0 0 0,0-1 0,0 1 1,0-1-1,0 1 0,1-1 0,-1 0 1,0 0-1,1 0 0,-1-1 0,0 1 1,1-1-1,-1 0 0,1 1 0,-1-2 1,1 1-1,-1 0 0,0-1 1,7-1-1,0-2 88,0 0 0,0-1 0,0 0 1,-1 0-1,0-1 0,0-1 0,-1 1 1,0-1-1,15-16 0,-13 12 72,-1-1-1,1 0 1,-2 0 0,0-1-1,0 0 1,8-21 0,-14 29-137,-1 0 0,1 0 1,-1 1-1,0-1 0,0 0 0,0 0 1,-1 0-1,0 0 0,0 0 1,0 0-1,-1 0 0,1 0 0,-3-6 1,2 9-47,0-1 0,0 1 0,0-1 1,0 1-1,-1 0 0,1-1 0,-1 1 1,0 0-1,0 0 0,0 0 0,0 0 0,0 0 1,0 1-1,0-1 0,0 1 0,-1-1 1,1 1-1,-1 0 0,1 0 0,-1 0 1,1 0-1,-1 0 0,0 0 0,-4 0 0,-3 0-128,0 0 0,1 1 0,-1 0-1,0 1 1,1 0 0,-1 0-1,-12 4 1,18-4-39,0 0 1,0 0-1,-1 1 0,1-1 1,0 1-1,0 0 0,0 0 0,1 1 1,-1-1-1,1 1 0,-1 0 1,1 0-1,0 0 0,0 0 0,0 1 1,0-1-1,1 1 0,-3 4 1,5-8 130,-1 1 1,1-1-1,0 1 1,-1 0 0,1-1-1,0 1 1,0 0 0,0-1-1,-1 1 1,1 0-1,0-1 1,0 1 0,0 0-1,0-1 1,0 1 0,1 0-1,-1-1 1,0 1-1,0 0 1,0-1 0,0 1-1,1 0 1,-1-1 0,0 1-1,1 0 1,-1-1-1,0 1 1,1-1 0,-1 1-1,1-1 1,-1 1-1,1-1 1,-1 1 0,1-1-1,1 1 1,12 6-628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16468,'0'2'138,"-1"-1"0,1 1 1,-1 0-1,1-1 1,-1 1-1,0 0 1,0-1-1,0 1 0,0-1 1,0 1-1,-2 1 1,-5 8 67,0 5 155,0 0 1,1 1 0,-10 35 0,15-43-316,-1 1-1,2 0 1,-1 0-1,2 0 1,-1 0 0,1 0-1,1 0 1,3 19-1,-4-26-5,1 0 1,0 0-1,0 0 0,0 0 0,1 0 0,-1 0 0,1 0 0,-1 0 0,1 0 0,0-1 1,0 1-1,0-1 0,1 0 0,-1 1 0,0-1 0,1 0 0,0 0 0,-1 0 0,1-1 1,0 1-1,0-1 0,0 0 0,0 1 0,0-1 0,0 0 0,0-1 0,0 1 0,1-1 1,4 1-1,0-1 83,0-1 0,0 1 0,-1-2 0,1 1 0,-1-1 0,1 0 0,-1-1 0,0 1 1,0-1-1,0-1 0,11-6 0,-9 3 44,0 0 1,0 0 0,0 0-1,-1-1 1,0-1 0,-1 0-1,0 0 1,0 0-1,-1 0 1,6-13 0,-9 17-125,-1 1 1,0-1-1,0 0 1,-1 0-1,1 0 1,-1 0-1,0 0 1,-1 0-1,1 0 1,-1 0-1,0 0 1,0 0-1,0 0 1,-1 0-1,0 0 1,0 0-1,0 0 1,-1 0 0,1 0-1,-1 1 1,0-1-1,-1 1 1,1-1-1,-1 1 1,-3-5-1,0 3-143,-1 0-1,1 0 0,-1 1 1,0 0-1,0 0 1,0 0-1,-1 1 0,1 1 1,-1-1-1,0 1 1,0 0-1,-10-2 0,12 4-7,0 0 0,0-1 0,0 2 0,1-1 0,-1 1-1,0 0 1,0 0 0,0 0 0,0 1 0,0 0-1,0 0 1,1 1 0,-1 0 0,0 0 0,1 0-1,0 0 1,-1 1 0,-7 5 0,-2 11-412,5 2-56</inkml:trace>
  <inkml:trace contextRef="#ctx0" brushRef="#br0" timeOffset="0.26">448 101 18692,'-1'10'1688,"-1"10"-1072,-1 2-271,2 5 791,1 3-408,0 2-320,0 1-176,0-9-584,3-2-424,-2-10 128,1-10 416,3-6-192,-2-9-177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23869,'-5'5'1696,"2"-3"-1319,3-1-49,0 4-448,0-1-1129,1 2 1081,5-8-240,-2-4-144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21541,'7'0'1440,"6"8"-1232,2 3-96,-7 6 352,2 6-256,5 6-72,-2 2-72,4 2-200,-3-3-128,-5-2-344,-4-4-256,-5-7-344,-5-4 791,-8-13-31,-4-6-200,-8-11-24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17468,'0'4'1656,"4"2"-1048,3 1-216,11 0 961,4 0-465,11-1-288,3 1-192,6-5-488,-1-2-312,2-6-648,-1-6 904,-5-6-240,-4-4-145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16868,'24'0'1816,"6"0"-1304,6-3-336,1-1 584,-2-1-280,-4-5 57,-9-8-417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15091,'0'2'158,"-3"8"411,1 1 0,0-1 0,0 0 1,0 13-1,3-19-523,-1 0 0,0-1 0,1 1-1,0 0 1,0-1 0,0 1 0,0-1 0,0 1 0,1-1 0,0 0 0,0 0 0,0 1 0,0-1 0,0-1-1,5 6 1,-3-4-32,0-1 1,0 0-1,0 0 0,0 0 0,1 0 0,-1-1 0,1 1 0,0-1 0,0 0 0,0-1 0,0 1 1,0-1-1,0 0 0,0-1 0,0 1 0,1-1 0,-1 0 0,0 0 0,0 0 0,0-1 0,0 0 1,10-3-1,-8 3-18,0-2 0,-1 1 0,1-1 1,-1 0-1,0 0 0,0-1 0,0 0 0,0 0 1,-1 0-1,0-1 0,1 0 0,-2 0 1,1 0-1,0 0 0,-1-1 0,6-10 0,-7 4-9,-6 7 6,2 6 8,0-1 0,0 0 0,-1 0 0,1 1 0,0-1 0,0 0 0,0 1 0,0-1 0,1 1 0,-1-1 0,0 1 0,0 0 0,0-1 0,0 1 0,0 0 0,1-1 0,-2 3 0,-5 6 9,0 0 0,0 1 0,1 0 0,1 0 0,0 1 1,-7 19-1,3-1-8,-8 40-1,13-48-124,0 0 0,2 0 0,0 0-1,1 0 1,1 0 0,5 31 0,4-28-24,3-10-57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15835,'5'2'1713,"10"2"-1145,19-1-168,15-3 800,13 0-648,6-1-24,10-2-39,-4 0-89,-5 0-432,-10 3-312,-25 3-497,-17 3 721,-18 4-144,-10 1-136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15763,'33'14'1617,"11"-11"-977,8-4-240,8-8 704,5-3-752,0-6 72,-4-7-16,-8 1-264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3 395 17668,'0'0'67,"0"0"1,0 0-1,0 0 0,-1 1 1,1-1-1,0 0 0,0 0 1,0 0-1,0 1 0,0-1 1,-1 0-1,1 0 1,0 1-1,0-1 0,0 0 1,0 0-1,0 1 0,0-1 1,0 0-1,0 0 0,0 1 1,0-1-1,0 0 1,0 0-1,0 1 0,0-1 1,0 0-1,0 0 0,0 1 1,0-1-1,0 0 0,1 0 1,-1 1-1,0-1 1,10-5 1176,20-22-367,-22 20-537,177-176 1383,-20 17-1457,-147 152-207,-18 14-59,0 0 1,0 0 0,1-1 0,-1 1 0,0 0-1,0 0 1,0 0 0,0 0 0,0 0 0,1 0-1,-1 0 1,0 0 0,0 0 0,0 0 0,0 0-1,0 0 1,1 0 0,-1 0 0,0 0 0,0 0-1,0 0 1,0 0 0,0 0 0,1 0 0,-1 0-1,0 0 1,0 1 0,0-1 0,0 0 0,0 0-1,1 0 1,-1 0 0,0 0 0,0 0 0,0 0-1,0 0 1,0 1 0,0-1 0,0 0 0,0 0-1,0 0 1,0 0 0,0 0 0,1 0 0,-1 1-1,0-1 1,0 0 0,0 0 0,0 0 0,0 0-1,0 0 1,0 1 0,0-1 0,0 0 0,0 0-1,0 0 1,0 0 0,0 0 0,-1 1 0,1-1-1,0 0 1,0 0 0,0 0 0,0 0-1,0 0 1,0 1 0,0-1 0,0 0 0,-4 13 17,-23 49-26,-31 81 107,52-123-224,0 0-1,1 0 0,1 0 0,1 0 0,0 26 0,3-44 47,0-1 0,0 1-1,0-1 1,0 1 0,0-1 0,0 1 0,1-1 0,-1 0 0,0 1 0,1-1 0,0 0-1,1 3 1,-2-3 47,0-1 0,0 0 0,1 0 0,-1 1 1,1-1-1,-1 0 0,0 0 0,1 1 0,-1-1 0,0 0 0,1 0 0,-1 0 0,1 0 0,-1 0 0,1 1 0,-1-1 0,1 0 0,-1 0 0,0 0 0,1 0 0,-1 0 0,1 0 0,-1 0 0,1-1 0,-1 1 0,1 0 0,3-2-83,-1 0-1,1 0 0,-1 0 1,0 0-1,0-1 0,0 1 1,5-6-1,18-18-543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60 19228,'-11'13'1030,"-18"28"513,29-41-1515,-1 0 0,1 0 0,0 1 1,0-1-1,0 0 0,0 0 0,0 1 1,0-1-1,-1 0 0,1 0 1,0 1-1,0-1 0,0 0 0,0 1 1,0-1-1,0 0 0,0 0 0,0 1 1,0-1-1,1 0 0,-1 0 0,0 1 1,0-1-1,0 0 0,0 1 0,0-1 1,0 0-1,0 0 0,1 0 0,-1 1 1,0-1-1,0 0 0,0 0 0,1 0 1,-1 1-1,0-1 0,0 0 0,0 0 1,1 0-1,-1 0 0,0 1 1,0-1-1,1 0 0,-1 0 0,0 0 1,1 0-1,-1 0 0,0 0 0,0 0 1,1 0-1,-1 0 0,0 0 0,1 0 1,-1 0-1,0 0 0,0 0 0,1 0 1,-1 0-1,0 0 0,0-1 0,1 1 1,-1 0-1,0 0 0,1 0 1,25-7 36,-21 6 42,14-4-177,1 1-1,-1 1 0,1 0 0,0 2 0,20 1 0,-31 0 36,-1 1 0,1 1 1,-1-1-1,0 1 0,0 1 0,11 4 0,-15-5 28,0 0-1,0 0 0,0 1 0,0-1 0,0 1 0,-1 0 1,1 0-1,-1 1 0,0-1 0,0 1 0,0-1 0,3 6 1,-4-4 22,0-1 1,0 1 0,-1 0 0,1 0 0,-1-1 0,0 1-1,-1 0 1,1 0 0,-1 0 0,0 0 0,0 0-1,-1 0 1,1 0 0,-1-1 0,0 1 0,-1 0 0,1 0-1,-1-1 1,0 1 0,0-1 0,-3 6 0,-4 5 86,0-1 0,0 0 0,-1-1 0,-24 24 0,28-30-121,-1-2 0,0 1 0,0-1 0,0 0-1,0 0 1,-1 0 0,0-1 0,0-1 0,0 1-1,0-1 1,-16 3 0,20-5-41,1-1 1,-1 0-1,0 0 1,0 0-1,0 0 1,1 0-1,-1-1 0,0 1 1,0-1-1,1 0 1,-1 0-1,1-1 1,-1 1-1,1-1 0,-1 1 1,1-1-1,0 0 1,0-1-1,0 1 0,0 0 1,0-1-1,0 0 1,1 0-1,-1 1 1,1-2-1,0 1 0,0 0 1,0 0-1,-3-7 1,-7-25-425</inkml:trace>
  <inkml:trace contextRef="#ctx0" brushRef="#br0" timeOffset="1">108 17 18564,'23'-1'1744,"2"-1"-1200,3 2-215,2-2 647,0 0-424,0 2-144,-7-3-104,-9-4-264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16275,'0'2'210,"1"-1"0,0 1 0,0 0 0,-1-1 0,1 1-1,-1 0 1,1-1 0,-1 1 0,0 0 0,0 0 0,0 0-1,0-1 1,0 3 0,0 3 192,2 22 727,12 115 1666,-11-125-2685,1 0 0,0-1 0,2 0 0,0 0 0,14 27 0,-18-42-106,0 1 1,0-1 0,0 1-1,0-1 1,1 0 0,-1 0-1,1 0 1,0-1 0,0 1-1,0-1 1,0 1 0,0-1-1,1 0 1,-1 0 0,1 0 0,3 1-1,-3-3-52,-1 1-1,0 0 1,1-1-1,-1 0 1,1 0-1,-1 0 1,1 0-1,-1-1 1,1 1-1,-1-1 1,0 0-1,1 0 1,-1 0-1,0 0 1,0 0-1,0-1 1,0 0-1,5-3 1,5-5-203,-1-1-1,0-1 1,-1 0-1,0-1 1,16-24-1,-23 31 189,28-38-389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16644,'-15'29'1928,"-7"19"-992,-4 5-368,-4 9 1305,-1 3-625,1 0-432,1 1-112,5-3-336,1-5-176,6-11-488,5-4-256,5-10-688,4-3-1353,2-8 2089,-1-5-440,1-7-288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18148,'1'-6'1976,"-1"2"-1408,0 7-280,-3 8 1569,0 5-1345,2 3-136,1 7-232,-1-1-80,1 3-16,2-1-48,0-6-152,1 1-208,0-8-624,-3-5 848,0-11-512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19036,'-3'0'1544,"9"2"-1128,4-1-183,9-1 719,2 0-424,6 0-400,3 0-264,2-3-712,-1-2 1392,0-5-632,-3 0-88,-2-3-72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29 15923,'8'-4'519,"0"-1"0,0 1 0,1 1-1,0 0 1,-1 0 0,12-2 0,-19 5-406,1-1 0,0 1 0,0 0 0,0 0 1,0 0-1,0 0 0,-1 0 0,1 0 1,0 1-1,0-1 0,0 1 0,-1-1 0,1 1 1,0 0-1,2 1 0,-3-1-38,0 0 0,0 0 0,0 0 0,0 1 0,0-1 0,0 0 0,-1 0 0,1 1 0,0-1 0,-1 0 0,0 1 0,1-1 0,-1 1 0,0-1 0,1 1 0,-1-1 0,0 1 0,0-1 0,0 1 0,0-1 0,-1 0 0,1 1 0,-1 1 0,0 5 91,-1-1 1,-1 0-1,0 1 0,0-1 0,0 0 0,-1 0 0,0 0 0,0-1 0,-6 7 0,-2 3 164,-1-2-1,-21 20 0,33-33-314,-2 2 17,-1 0 0,1 0-1,-1-1 1,0 1 0,1-1 0,-7 3-1,14-6-121,0 0 0,0 0 0,0 1 0,0 0-1,0-1 1,0 1 0,1 0 0,-1 1 0,0-1 0,0 1-1,0 0 1,0 0 0,0 0 0,0 1 0,0-1 0,0 1-1,-1 0 1,1 0 0,5 4 0,-6-3 64,1-1 1,-1 1-1,0 0 1,0-1-1,0 1 1,-1 1-1,1-1 1,-1 0-1,1 1 1,-1-1-1,0 1 1,-1-1-1,1 1 1,-1 0-1,1 0 1,-1 0-1,0 0 1,-1 0 0,1 0-1,-1 0 1,1 0-1,-1 0 1,-1 5-1,0-5 56,0 0-1,0 0 1,0-1-1,-1 1 1,1 0-1,-1-1 1,0 1-1,0-1 1,-1 1 0,1-1-1,-1 0 1,1 0-1,-1 0 1,0 0-1,0-1 1,-1 1-1,1-1 1,-7 4 0,-6 3 195,-1-1 1,-30 11 0,38-16-167,1 0-322,-1-1 0,1 1 1,-1-2-1,0 1 0,0-1 0,-17 0 1,20-2-94,5-1-131</inkml:trace>
  <inkml:trace contextRef="#ctx0" brushRef="#br0" timeOffset="1">0 515 16139,'20'-4'2033,"3"-2"-1273,6-4-304,2-3 1233,10 2-785,0-2-176,1 3-288,-2 1-136,-7 5-352,-5 4-224,-6 0-512,-5 6-264,-7-1 799,-4 1-175,-8 0-184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14515,'-22'29'2009,"2"1"-1145,4 0-312,4 0 1304,3-3-768,6-1-191,6-5-281,6-5-96,8-9-192,4-4-56,4-9-232,2-4-176,1-7-760,0-4 1000,-1-9-176,-1-1-176,-8 3-136</inkml:trace>
  <inkml:trace contextRef="#ctx0" brushRef="#br0" timeOffset="1">244 83 18292,'-9'38'1968,"2"5"-1400,1-4-271,5 1 975,2-8-760,4-7-416,3-9 56,1-9-136,1-17-128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15667,'0'4'1249,"-3"8"-1057,-7 8-112,0 1 592,1 5-944,3 1-64,5-2-192,1-5-1249,1-7 1497,-1-3-280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16932,'-1'4'214,"0"-1"1,0 1 0,0 0 0,1 0 0,0-1 0,0 1 0,0 0 0,0 0-1,0 0 1,1 0 0,0-1 0,0 1 0,0 0 0,0-1 0,0 1-1,1 0 1,0-1 0,-1 0 0,1 1 0,1-1 0,-1 0 0,0 0 0,1 0-1,-1 0 1,6 3 0,-3-2-169,0-1 0,0 0 0,1 0 0,-1-1 0,0 1-1,1-1 1,0-1 0,-1 1 0,1-1 0,0 0 0,0 0 0,0-1 0,0 1 0,0-1 0,0-1-1,6 0 1,-1-1-333,-1 0-1,1-1 1,0-1-1,-1 1 1,0-2-1,0 1 1,0-1-1,13-10 1,6-6-1166,32-31-1,-10 9 176,-51 43 1291,0 0-1,0 0 0,0 0 0,0 0 1,0 0-1,0 0 0,0 0 1,0 0-1,0 0 0,1 0 1,-1 0-1,0 0 0,0 0 0,0 0 1,0 0-1,0 0 0,0 0 1,0 0-1,0 0 0,0 0 1,0 0-1,1 0 0,-1 0 0,0 0 1,0 0-1,0 0 0,0 0 1,0 0-1,0 0 0,0 1 1,0-1-1,0 0 0,0 0 0,0 0 1,0 0-1,0 0 0,0 0 1,0 0-1,0 0 0,0 0 1,0 0-1,0 0 0,0 1 1,0-1-1,0 0 0,0 0 0,0 0 1,0 0-1,0 0 0,0 0 1,0 0-1,0 0 0,0 0 1,0 0-1,0 1 0,0-1 0,0 0 1,0 0-1,0 0 0,0 0 1,0 0-1,0 0 0,-1 0 1,1 0-1,0 0 0,0 0 0,0 0 1,-3 9 501,-56 111 3583,-21 50-1614,44-57-3188,29-99 285,6-24 93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16708,'-7'4'1936,"4"2"-1280,10-3-224,10 0 1465,19-3-1089,4-4-184,12-4-264,1 1-184,6-1-584,-3-2-448,-2 4 736,-5 3-184,-12 3-168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17188,'2'1'100,"-1"0"0,0 0 0,0 0 0,1 0 0,-1 0 0,0-1 0,1 1 0,-1-1 1,1 1-1,-1-1 0,1 1 0,-1-1 0,1 0 0,-1 0 0,1 0 0,-1 0 0,1 0 0,-1 0 1,1 0-1,-1 0 0,1-1 0,-1 1 0,1-1 0,-1 1 0,1-1 0,2-1 0,6-3 155,0 0-1,15-10 0,-17 10 111,33-23 84,0-1 0,-3-2 0,0-2 0,-2-1 0,-1-2 0,45-61 0,-64 66-234,-16 31-213,0 0 0,0 0 0,0 0 0,0 0 0,0 0 0,0 0 0,0 0 0,0 0 0,0 0 0,0 0 0,0 0 0,-1 0 0,1 0 0,0 0 0,0 0 0,0 0 0,0 0 0,0 0 0,0 0 0,0 0 0,0 0 0,0-1 0,0 1 0,0 0 0,0 0 0,0 0 0,0 0 0,0 0 0,0 0 0,0 0 0,0 0 0,0 0 0,0 0 0,0 0 0,0-1 0,0 1 0,0 0 1,0 0-1,0 0 0,0 0 0,0 0 0,0 0 0,0 0 0,0 0 0,0 0 0,0 0 0,0-1 0,0 1 0,0 0 0,0 0 0,0 0 0,0 0 0,0 0 0,0 0 0,0 0 0,0 0 0,0 0 0,0 0 0,1 0 0,-1 0 0,0 0 0,0 0 0,-11 14 39,-9 17-52,2 1 0,1 1 0,1 1 0,-20 67 0,35-100-48,1 1 1,-1-1-1,1 1 0,-1 0 1,1-1-1,0 1 0,0 0 0,0-1 1,0 1-1,0 0 0,0 0 0,0-1 1,1 1-1,-1 0 0,1-1 0,-1 1 1,2 2-1,-1-3-6,0 1 0,1-1-1,-1 0 1,0-1 0,0 1 0,1 0 0,-1 0 0,0-1-1,1 1 1,-1 0 0,1-1 0,-1 0 0,1 1 0,-1-1 0,1 0-1,-1 1 1,1-1 0,-1 0 0,4-1 0,21 0-329,6-5-144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34 19492,'-6'3'288,"0"1"0,0 0 0,0 0 0,0 1 0,1 0 0,0 0 0,0 0 0,0 0 0,1 1 0,-8 12 0,9-13-205,1 0-1,-1 0 1,1 0-1,0 0 1,0 0-1,1 1 1,-1-1 0,1 1-1,0-1 1,1 1-1,-1-1 1,1 1-1,1 0 1,0 6-1,-1-10-69,1 1-1,-1-1 1,1 0-1,0 0 1,0 0-1,0 0 1,0 0-1,0 0 1,0 0-1,0 0 1,1 0-1,-1-1 1,1 1-1,-1 0 1,1-1-1,0 1 1,-1-1-1,4 2 1,-2-1-6,0-1 1,1 0-1,-1 0 1,0 0-1,1 0 0,-1 0 1,1-1-1,-1 1 1,1-1-1,6 0 0,-2-1 0,1 0-1,0-1 1,0 1-1,-1-2 1,0 1-1,1-1 1,-1-1-1,12-6 1,-11 4 50,0 0 0,0-1 0,0 0 1,-1-1-1,0 0 0,0 0 0,9-14 0,-14 18-17,0 1-1,-1-1 1,0 0 0,0 0-1,0 0 1,0 0-1,-1 0 1,0 0 0,1 0-1,-2-1 1,1 1-1,0 0 1,-1-1-1,0 1 1,0-1 0,0 1-1,0 0 1,-1-1-1,0 1 1,0 0 0,-3-9-1,4 11-21,-1 0 0,0 0 0,-1 0 0,1 1 0,0-1 0,-1 0 0,1 0 0,-1 1-1,1-1 1,-1 1 0,1-1 0,-1 1 0,0 0 0,0-1 0,0 1 0,0 0 0,0 0 0,0 1 0,-2-2 0,0 1-26,0 1 1,0-1 0,0 1-1,0 0 1,0 0 0,0 0-1,0 1 1,1-1 0,-1 1-1,-5 1 1,1 1-238,0 0-1,0 0 0,0 1 1,1 0-1,-1 0 1,1 1-1,0 0 0,0 0 1,-7 8-1,12-11 7,-13 17-859,15-19 1049,-1 1 0,1 0-1,-1-1 1,1 1 0,0 0-1,-1 0 1,1 0 0,0-1-1,0 1 1,0 0 0,-1 0 0,1 0-1,0 0 1,0-1 0,0 1-1,0 0 1,0 0 0,0 0-1,1 0 1,-1-1 0,0 1-1,0 0 1,1 0 0,-1 1-1,10 5-762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17836,'-11'5'338,"0"1"1,1 0-1,0 1 1,0 0-1,0 0 1,1 1-1,0 0 0,-9 12 1,9-11 98,-9 9 100,-21 28 0,34-39-472,0 0 0,0 1 1,1 0-1,0 0 0,0 0 0,1 0 0,-3 12 0,5-18-58,1-1 0,-1 0 0,1 1 0,0-1-1,0 1 1,0-1 0,0 0 0,0 1 0,0-1 0,0 1 0,0-1-1,1 0 1,-1 1 0,0-1 0,1 1 0,-1-1 0,1 0-1,0 0 1,-1 1 0,1-1 0,0 0 0,0 0 0,1 2 0,0-2-4,0 0 0,0 1 0,0-1 1,0 0-1,0 0 0,0 0 1,0-1-1,1 1 0,-1 0 1,0-1-1,0 0 0,1 1 1,2-1-1,3 0-6,1 0-1,0-1 1,0 0 0,-1-1 0,1 0 0,15-5-1,-7 0 28,1-1-1,-1-1 0,-1-1 0,29-21 1,-38 25 51,0 0 0,0 0 0,-1-1 0,0 1 0,0-1 0,0-1 0,-1 1 0,0-1 0,0 0 0,-1 0 0,0-1 0,3-9 1,-7 16-43,1 1 1,-1-1 0,1 0-1,-1 0 1,0 0 0,1 0 0,-1 0-1,0 0 1,0 0 0,0 1-1,-1-1 1,1 0 0,0 0 0,-1 0-1,1 0 1,-1 1 0,0-1-1,-1-3 1,1 4-2,0 0 0,0 0-1,-1 0 1,1 0 0,0 0 0,-1 0 0,1 0-1,0 1 1,-1-1 0,1 0 0,-1 1 0,1-1-1,-1 1 1,1 0 0,-1-1 0,1 1 0,-4 0-1,-4 0 42,0 1 1,1 0-1,-1 1 0,0 0 0,0 0 0,-11 5 0,5 0-63,1 0 0,-17 10 0,-4 3-350,26-17-598,12-8 313,13-8 139,4-2 19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154 373 20204,'-16'10'2113,"-3"5"-1513,-2 6-288,-3 4 1632,1 3-1456,0 4-191,7-1-169,4-1-96,14-8-120,8-5-64,14-11-129,4-3-47,4-6-304,4-6-184,-3-6 608,-3-6-32,-5-4-80,-5-7-80</inkml:trace>
  <inkml:trace contextRef="#ctx0" brushRef="#br0" timeOffset="1">162 24 20084,'-15'-5'2105,"8"5"-1249,-1 0 1456,7 0-1295,2-5-1025,2 0 40,0 1-104,-6 0-216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3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290 13651,'-3'-16'316,"-1"0"0,-1 0 0,-8-20 0,9 27-291,-1 1 0,1 0 1,-1 1-1,-1-1 1,0 1-1,0 0 0,-11-10 1,-1 1-74,0 2-1,-1 0 1,-1 1 0,0 1 0,-1 1-1,0 0 1,-1 2 0,-41-12 0,49 17 31,0 1 1,-1 0 0,1 1 0,-1 1 0,0 0-1,1 1 1,-1 1 0,0 0 0,0 1 0,1 1-1,0 0 1,-1 1 0,1 0 0,0 2 0,-18 8-1,15-3 28,0 0 0,1 1-1,1 0 1,0 1 0,-21 24-1,-59 83 45,55-64-20,2 3 0,3 1 0,3 1 0,-27 71 0,44-92 45,2 2 1,1-1-1,2 2 1,3-1-1,1 1 1,2 0-1,2 77 1,5-90-10,0 0 0,3 1 0,0-2 0,2 1 0,1-1 0,1 0 0,2-1 0,0 0 0,31 48 0,-31-59-45,0 0 0,1-1 0,1 0 0,0-1 0,1 0 0,1-1 0,0-1 0,1 0 0,0-2 0,1 0 0,0-1 0,1 0 0,0-2 0,1 0 0,22 5 0,-12-6 27,1-1 1,0-2 0,0-2 0,0 0 0,59-6 0,-49-1 72,0-2 0,0-2 0,77-28 0,-62 14 75,-2-2 0,-1-3 0,-1-2 0,-1-2 0,-2-3-1,55-49 1,-74 57-81,-1-2-1,-1-1 1,-1 0 0,-2-2-1,-2-1 1,0-2-1,-3 1 1,23-54 0,-34 68-176,-2 0 0,0-1 0,-2 0 1,0 0-1,-1 0 0,-2-1 1,0 1-1,-1-1 0,-1 1 0,-1-1 1,-1 0-1,-1 1 0,-1 0 1,0-1-1,-2 1 0,0 1 0,-11-23 1,6 22-24,-1 0 0,-1 1 1,-1 0-1,0 1 0,-2 1 1,0 0-1,-33-28 0,-40-19-442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12555,'23'0'1864,"6"0"-992,8 0-312,7-2 1881,8-2-1601,-1 1-64,5-1-216,-4 0-88,-8 2-311,-5 1-258,-15 2-495,-8 6-248,-13 0 672,-3 5-168,-10 2-96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16371,'19'5'1737,"12"-4"-905,5-1-296,13 2 680,2-2-103,2 0-273,-1 0-200,-9 1-768,-4 3-448,-14 2 496,-6 0-144,-12-2-128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16019,'-6'19'889,"1"0"0,1 1 0,0-1-1,-1 26 1,5-36-756,0 0 0,0 0 0,0 0 0,1 0 0,1 0 0,0 0 0,0-1 0,0 1 0,1 0 0,0-1 0,8 14 0,-7-17-149,-1-1-1,1 0 1,0 0-1,0 0 1,0 0-1,0-1 1,1 1-1,-1-1 1,1 0-1,0-1 1,0 1-1,0-1 0,1 0 1,-1 0-1,0 0 1,1-1-1,-1 0 1,1 0-1,-1 0 1,1-1-1,10 0 1,-6-1-268,0 0 0,1 0-1,-1-1 1,0 0 0,0 0 0,-1-2 0,1 1 0,0-1 0,-1 0 0,0-1 0,10-6 0,4-7-495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 13539,'1'-1'71,"-1"0"0,1-1 0,-1 1 1,1 0-1,0 0 0,0 0 0,-1 0 0,1 0 0,0 0 0,0 0 1,0 0-1,0 0 0,0 0 0,0 0 0,0 1 0,1-1 0,-1 0 1,0 1-1,0-1 0,1 1 0,-1-1 0,0 1 0,0 0 1,1-1-1,-1 1 0,2 0 0,43-2 646,-38 2-392,168 14 1401,-149-10-1580,-1 1 0,0 1-1,0 2 1,38 16 0,-62-23-133,1 0 0,0 0 0,-1 0 0,0 1 0,1 0 0,-1-1 0,0 1 0,1 0 0,-1 0 0,0 0 0,0 0 0,-1 0 0,1 1 0,0-1 0,-1 1 0,0-1 0,3 5 0,-4-5-1,0 1 0,0-1-1,1 0 1,-1 0 0,-1 0-1,1 0 1,0 1 0,-1-1 0,1 0-1,-1 0 1,1 0 0,-1 0-1,0 0 1,0 0 0,0 0 0,0 0-1,0 0 1,0-1 0,-1 1-1,1 0 1,-1-1 0,1 1-1,-3 1 1,-10 8 91,0-1-1,-1-1 0,0 0 1,-1-1-1,0 0 1,0-1-1,-21 5 1,17-4-4,-127 42 534,114-41-1310,0-1 0,-49 6 0,80-13 619,0-1 0,-1 0 0,1 0-1,-1 1 1,1-1 0,-1-1-1,1 1 1,-1 0 0,1-1 0,-1 1-1,1-1 1,0 1 0,-1-1-1,1 0 1,0 0 0,-4-3 0,2-8-589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65 16436,'-20'27'1904,"-4"2"-1232,-4 6-232,0 3 776,2 8-343,2 3-73,5-2-600,5-4-352,6-7-600,4-9 680,4-21-192,3-6-137</inkml:trace>
  <inkml:trace contextRef="#ctx0" brushRef="#br0" timeOffset="0.25">659 1 17756,'13'5'1744,"2"1"-1248,2-1-160,6-3 1089,10 0-993,1 1-8,2-2-216,3 1-104,-5-2-416,-4 0-432,-13 0 608,-5 0-136,-9 4-104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16275,'6'8'2049,"10"-1"-1225,11-4-224,9-2 833,4 0-377,0 1-112,3-2-344,-1 0-344,-8-3-1120,-4 2 864,-8 2-232,-8 2-136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263 144 11170,'25'-42'1985,"-14"25"-738,0 0 0,-1-1 0,8-22 0,-18 40-1214,-1 0 1,1 0 0,0 1 0,0-1-1,-1 0 1,1 0 0,0 0 0,0 0-1,-1 0 1,1 0 0,0 0 0,0 0-1,-1 0 1,1 0 0,0 0 0,0 0 0,-1 0-1,1 0 1,0 0 0,-1 0 0,1 0-1,0 0 1,0 0 0,-1 0 0,1-1-1,0 1 1,0 0 0,0 0 0,-1 0-1,1 0 1,0-1 0,0 1 0,0 0 0,-1 0-1,1 0 1,0-1 0,0 1 0,0 0-1,0 0 1,-1-1 0,1 1 0,0 0-1,0 0 1,0-1 0,0 1 0,0 0-1,0 0 1,0-1 0,0 1 0,0 0 0,0 0-1,0-1 1,0 1 0,0 0 0,0-1-1,0 1 1,0 0 0,0 0 0,0-1-1,1 1 1,-1 0 0,0 0 0,0-1-1,0 1 1,0 0 0,1 0 0,-1 0 0,0-1-1,0 1 1,-22 14 1078,-14 17-743,2 2 0,2 2 0,1 1-1,-39 58 1,49-63-379,-25 50 0,40-67-1,0 0 0,0 0 0,1 1-1,1-1 1,1 1 0,-3 23 0,5-34 6,1 1 0,-1-1 0,1 0 0,1 0 0,-1 0 0,0 1 0,1-1 1,0 0-1,0 0 0,0 0 0,1 0 0,-1 0 0,1-1 0,0 1 0,0 0 0,0-1 1,1 1-1,-1-1 0,1 0 0,0 0 0,0 0 0,0 0 0,0 0 0,0 0 0,1-1 1,-1 0-1,1 0 0,0 0 0,-1 0 0,1 0 0,0-1 0,0 0 0,0 1 0,0-2 0,6 2 1,3 0 6,1-1 1,-1-1-1,0 0 0,1 0 1,-1-2-1,0 1 1,21-6-1,-25 4 69,0 0 1,1 0-1,-1-1 0,0 0 0,-1 0 0,1-1 1,-1 0-1,0-1 0,0 0 0,14-13 0,-21 18-40,0 0 0,1-1-1,-1 1 1,0 0-1,0-1 1,0 1 0,0-1-1,-1 1 1,1-1-1,0 1 1,-1-1 0,1 0-1,-1 1 1,1-1-1,-1 0 1,0 1 0,0-1-1,1 0 1,-1 0-1,-1 1 1,1-1 0,0-3-1,-1 3 7,-1 0 0,1 0 0,0 0-1,0 0 1,-1 0 0,1 0 0,-1 0-1,0 0 1,1 0 0,-1 1 0,0-1 0,0 1-1,0 0 1,-3-2 0,-5-2-72,-1 0 1,0 0-1,0 1 1,-1 1-1,-16-4 1,20 6-110,1-1-265,0 1 1,0-1-1,-1 1 1,1 1-1,0 0 0,-1 0 1,-12 2-1,22 2-219,10 2-158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85 15547,'-20'15'308,"1"2"-1,0 0 0,2 1 1,0 0-1,-26 38 0,36-45-232,0 0-1,1 0 0,0 0 1,1 1-1,0 0 0,1 0 1,0 1-1,1-1 0,0 1 0,1-1 1,1 1-1,0 25 0,1-33-26,0-1-1,1 1 1,0 0-1,0 0 0,0-1 1,1 1-1,-1-1 1,1 1-1,0-1 1,1 0-1,-1 0 0,1 0 1,0 0-1,0 0 1,0 0-1,0-1 1,0 1-1,1-1 1,0 0-1,0 0 0,0-1 1,0 1-1,0-1 1,0 0-1,1 0 1,-1 0-1,1 0 0,8 1 1,-1 0 86,0-2 0,0 1 1,1-1-1,-1-1 0,1 0 1,-1-1-1,0-1 0,0 1 0,1-2 1,12-4-1,-10 2 83,0 0 0,-1-1 1,0-1-1,-1 0 0,1-1 1,-1-1-1,-1 0 0,0 0 1,0-2-1,-1 1 0,0-1 1,-1-1-1,11-14 0,-15 17-97,0-1 0,-1 1-1,0-1 1,0 0 0,-1-1 0,-1 1-1,0-1 1,0 1 0,-1-1 0,0 0-1,-1 0 1,0 0 0,-1 0 0,0 0-1,-1 0 1,0 0 0,-1 0 0,0 0-1,-4-12 1,4 15-135,-1 0 0,-1 0 0,0 1 1,0-1-1,0 1 0,-1-1 0,0 1 0,0 1 0,0-1 1,-1 1-1,0 0 0,-1 0 0,1 1 0,-1-1 0,-9-4 0,6 5-267,0 0 0,-1 1 0,1 0-1,-1 0 1,0 1 0,1 1 0,-1 0-1,-1 0 1,1 1 0,0 0 0,-12 2-1,10 0-422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15979,'-11'15'1817,"7"-1"-1049,-1 0-336,14-2 1456,9-7-799,14 0-409,7-2-120,9-5-288,5-1-224,5-2-472,-1-5-352,-5-5 640,-4-3-152,-6-5-152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18532,'-3'10'2543,"-11"13"-1726,6-9-294,-3 4-360,1 1-1,1 1 0,0 0 1,2 0-1,0 0 0,1 1 1,2 0-1,0 0 0,-2 28 0,6-43-203,1-1 0,-1 0-1,1 0 1,0 1 0,0-1-1,1 0 1,0 0 0,-1 0-1,2 0 1,-1 0-1,0-1 1,1 1 0,0-1-1,0 0 1,1 1 0,-1-1-1,1-1 1,0 1-1,0 0 1,0-1 0,0 0-1,0 0 1,1 0 0,0-1-1,-1 1 1,1-1-1,0 0 1,0-1 0,0 1-1,0-1 1,1 0 0,-1 0-1,0 0 1,0-1 0,1 0-1,-1 0 1,0 0-1,1-1 1,-1 0 0,0 0-1,0 0 1,0 0 0,0-1-1,0 0 1,0 0-1,5-4 1,-1 1-31,-1 0 0,0-1 0,0 0 0,-1 0 0,10-10 0,4-11-321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81 119 15755,'-8'15'1441,"-4"11"-841,-3 7-224,1 6 744,4 1-272,-2 4-288,2-2-87,10-9-441,3-4-289,13-15-423,4-7 608,12-13-208,2-7-112</inkml:trace>
  <inkml:trace contextRef="#ctx0" brushRef="#br0" timeOffset="1">416 10 14763,'-8'5'280,"0"1"-1,1 1 1,-1 0 0,1 0-1,1 0 1,-1 1-1,1 0 1,-6 11-1,3-3 1,1-1-1,0 1 0,-9 31 0,15-41-205,0 1 0,0 1 0,1-1 0,0 0 0,0 0 0,1 0 0,0 1 0,0-1 0,1 0 0,0 0 0,0 0 0,2 8 0,-1-12-32,-1 1 0,1-1 0,0 0 0,-1 1 0,2-1 0,-1 0 0,0 0 0,0 0 0,1-1 0,0 1 0,0-1 0,-1 1 0,1-1 0,1 0 0,-1 0 0,0 0 0,0 0 0,1-1 0,-1 1 0,1-1 0,-1 0 0,1 0 0,0 0 0,-1-1 0,5 1 0,4 0 80,0-1 0,-1-1-1,1 0 1,-1 0 0,1-1 0,-1 0 0,1-1 0,-1-1 0,0 1 0,20-12 0,-9 4 204,-1-1 0,0-2 1,-1 0-1,23-20 0,-34 26-159,-1-1 0,0 0 0,0 0 0,0 0 0,-1-1 0,-1 0 0,7-13 0,-11 20-128,-1 0-1,0 0 1,0 0-1,0 1 1,0-1-1,0 0 1,0 0-1,-1 0 1,1-1-1,-1 1 1,0 0-1,0 0 1,0 0-1,-1 0 1,1 0-1,-1 0 1,1 0-1,-1 0 1,0 0-1,0 0 1,-1 0-1,1 1 0,0-1 1,-1 0-1,0 1 1,0-1-1,1 1 1,-1 0-1,-1-1 1,1 1-1,0 0 1,0 0-1,-5-2 1,-2-2-9,-1 1 0,0 1 0,0 0 1,-1 0-1,1 1 0,-1 0 0,1 1 0,-1 1 0,0-1 1,-15 1-1,7 1-274,-1 1 0,1 0 0,-1 1 0,-37 10 0,53-11-18,0 1 0,-1-1 0,1 1 0,0-1 0,0 1 0,0 1 0,0-1 0,-5 5 0,9-7 225,0 0 0,0 0 0,-1 0 1,1 0-1,0 0 0,0 0 0,0 0 0,0 0 0,0 0 1,0 1-1,0-1 0,0 0 0,0 0 0,0 0 1,0 0-1,0 0 0,0 0 0,0 0 0,0 1 0,0-1 1,0 0-1,0 0 0,0 0 0,0 0 0,0 0 1,0 0-1,0 1 0,0-1 0,0 0 0,0 0 0,0 0 1,0 0-1,0 0 0,0 0 0,0 0 0,0 0 0,1 0 1,-1 1-1,0-1 0,0 0 0,0 0 0,0 0 1,0 0-1,0 0 0,0 0 0,0 0 0,0 0 0,1 0 1,-1 0-1,0 0 0,0 0 0,0 0 0,11 3-663,11-3-16,7-2-373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 18732,'-1'-1'72,"1"1"0,0 0 0,-1 0 0,1 0 0,-1 0 0,1 0 0,-1 0 0,1 0 1,-1 0-1,1 0 0,-1 0 0,1 0 0,-1 0 0,1 0 0,-1 0 0,1 1 0,0-1 0,-1 0 0,1 0 0,-1 0 0,1 1 0,-1-1 0,1 0 0,0 1 0,-1-1 1,1 0-1,-1 1 0,-15 10 112,8-2 29,0 1 1,0-1-1,1 1 0,1 0 1,-1 1-1,-5 15 0,3-6-128,1 1 0,-8 37 0,14-49-77,0 1 1,1 0-1,0-1 0,1 1 1,0 0-1,0 0 0,1-1 1,1 1-1,3 14 0,-4-21 14,0 1-1,0-1 1,1 0 0,-1 0-1,1 1 1,0-1-1,0 0 1,0 0 0,0-1-1,0 1 1,0 0-1,1-1 1,0 0 0,-1 1-1,1-1 1,0 0-1,0 0 1,0 0 0,0-1-1,0 1 1,1-1-1,-1 0 1,0 0-1,1 0 1,-1 0 0,1 0-1,-1-1 1,1 0-1,4 0 1,-3 0 58,0 0 0,0 0-1,0-1 1,0 0 0,0 0 0,0-1-1,0 1 1,0-1 0,-1 0 0,1 0-1,-1 0 1,1-1 0,-1 0 0,8-6-1,-6 3 57,-1 1-1,0-1 0,-1 0 0,1 0 1,-1 0-1,0-1 0,0 1 0,-1-1 1,4-11-1,-4 7-31,0 0 1,0 0-1,-1 0 1,0-1-1,-1 1 1,0-1-1,-1 1 1,0-1-1,-1 1 1,0-1-1,-1 1 1,-1-1-1,-4-13 1,5 19-247,-1-1 0,-1 1 1,1-1-1,-1 1 0,0 0 1,-1 1-1,0-1 0,1 1 1,-2 0-1,1 0 0,0 0 1,-1 1-1,0-1 1,0 2-1,0-1 0,-1 1 1,1 0-1,-1 0 0,0 0 1,0 1-1,0 0 0,0 1 1,0-1-1,0 2 1,0-1-1,-1 1 0,1 0 1,-9 1-1,-9 5-602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19548,'-7'20'1569,"0"10"-1137,0 3-144,2 5 464,4 4-288,4 2-32,4-4 8,11-8-216,8-8-72,9-9-72,2-7-192,0-12-376,-2-7-240,-8-21-2153,-7-7 2481,-13-8-360,-7-3-320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1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19636,'-10'0'1408,"10"6"-1191,0 1-73,6 3 240,2-1-792,8-4 472,-2-8-48,2-19-144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14859,'5'0'117,"1"1"-1,-1-1 1,0 1 0,1 0-1,-1 0 1,0 1-1,0-1 1,0 1-1,0 1 1,0-1 0,0 0-1,-1 1 1,1 0-1,-1 0 1,0 1 0,0-1-1,0 1 1,0 0-1,-1 0 1,7 9 0,3 6 58,0 1 0,-2 0 1,13 31-1,-13-26-95,-1 0 0,-1 0 0,-1 1 0,6 42 0,-12-58-71,-1 1 0,0-1 0,-1 1 0,0-1 0,-1 1 0,0 0 0,-1-1-1,0 1 1,0-1 0,-1 0 0,-1 0 0,0 0 0,0 0 0,-9 14 0,3-10-176,-1 0 1,0-1-1,-1 0 1,-1 0-1,-24 18 1,9-12-62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13011,'0'1'1488,"4"1"-744,5-1-240,11-1 1857,7-1-1537,16-2-280,4-3-64,8-1-48,4 0-96,1-1-176,-3 1-136,-7 2-320,-7 2-208,-16 4-320,-5 3-112,-13 4 624,-5 0-184,-7 4-144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14139,'15'14'1672,"6"-4"-1128,0-7-239,5-3 1175,4-1-1296,6-1-288,1-6 232,2-4-112,-5-5-184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15827,'10'1'110,"1"1"-1,0 0 0,0 0 1,-1 1-1,1 0 1,-1 1-1,0 0 0,0 1 1,0 0-1,0 0 0,-1 1 1,0 0-1,0 1 0,-1 0 1,0 1-1,0-1 0,-1 1 1,0 1-1,0 0 1,-1 0-1,0 0 0,7 16 1,-11-19-64,0 1 0,-1-1 0,0 1 0,0 0 0,0-1 0,-1 1 0,0 0 0,-1 0 0,1-1 0,-1 1 0,-1 0 0,1-1 0,-1 1 0,0-1 0,-1 1 0,1-1 0,-7 9 0,-5 9 367,-1-1-1,-35 41 1,40-52-286,-134 148 349,141-157-499,0 0 10,0 0 0,1 0 0,-1 0-1,-1 0 1,1-1 0,0 1 0,-1-1 0,1 0 0,-1 0 0,0 0 0,0-1 0,0 1 0,-5 1 0,-13-2-205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 17812,'0'-1'84,"0"0"0,1 0 0,-1 0 0,1 0 0,-1 0 0,1 1 0,-1-1 0,1 0 0,0 0 0,-1 0 0,1 1 0,0-1 0,0 0 1,-1 1-1,1-1 0,0 0 0,0 1 0,0-1 0,0 1 0,0 0 0,0-1 0,0 1 0,0 0 0,0-1 0,0 1 0,0 0 0,0 0 0,0 0 0,0 0 0,0 0 0,0 0 0,0 0 0,0 0 1,0 1-1,0-1 0,0 0 0,0 1 0,1 0 0,1-1-52,0 1-1,0 0 1,-1 1 0,1-1-1,0 0 1,-1 1 0,1-1-1,-1 1 1,1 0 0,-1 0 0,0 0-1,3 4 1,-3-2-27,0-1 0,-1 1 0,0-1-1,0 1 1,0 0 0,0 0 0,0 0 0,-1-1 0,0 1 0,0 0-1,0 0 1,0 0 0,0 0 0,-1 0 0,0-1 0,0 1 0,0 0-1,-2 5 1,-3 5 49,0 0-1,-1 0 0,-10 16 0,-61 78 478,36-50-175,40-57-342,1 1-1,-1 0 1,1 1 0,-1-1-1,1 0 1,0 0 0,0 1-1,0-1 1,0 0 0,1 1-1,-1-1 1,1 1 0,-1-1-1,1 1 1,0-1-1,0 1 1,0-1 0,0 4-1,1-4-10,0 1-1,1-1 0,-1 0 1,0 0-1,1 0 0,-1 0 0,1 0 1,-1 0-1,1 0 0,0 0 1,0-1-1,0 1 0,0-1 0,0 1 1,0-1-1,1 0 0,-1 0 1,4 1-1,8 3-25,0 0 0,0-1 0,1-1 0,-1-1 0,1 0 0,0 0 0,0-2 0,0 0 0,-1-1 0,1 0 0,0-1 0,0 0 0,-1-2 0,0 0 0,1 0 0,18-10 0,1-5-62,-6-7-55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17468,'-8'23'1321,"-11"45"0,18-61-1198,0 0 0,0 0 0,1 0 0,0 0 0,0 0-1,1 0 1,-1 0 0,1 0 0,1 0 0,0 0 0,2 7 0,-3-12-103,0 0-1,-1-1 1,1 1 0,0 0 0,0-1 0,0 1 0,0-1 0,0 1 0,1-1 0,-1 0 0,0 1 0,1-1 0,-1 0 0,1 0 0,-1 0-1,1 0 1,0 0 0,-1 0 0,1-1 0,0 1 0,3 0 0,-2 0-20,1-1 0,-1 0 0,0 0 0,1 0 0,-1-1 0,0 1 0,1-1 0,-1 0 0,0 0 0,1 0-1,3-2 1,5-3-206,0-1-1,0 0 1,-1-1-1,21-17 1,-4-2-1037,24-32-1,-3 3-2573,-48 55 3732,0 0 0,-1 0 0,1 0 0,0 1 0,0-1 0,0 0 0,-1 0-1,1 1 1,0-1 0,0 0 0,0 1 0,0-1 0,0 1 0,0-1 0,0 1 0,1-1 0,-1 1 0,0 0 0,1-1 0,-1 2 82,-1-1 1,1 1 0,-1-1-1,0 1 1,1-1-1,-1 1 1,0 0-1,1-1 1,-1 1-1,0-1 1,0 1-1,0 0 1,1-1-1,-1 1 1,0-1-1,0 1 1,0 0-1,0-1 1,0 1-1,0 0 1,0-1-1,-1 1 1,1 1-1,-13 50 1570,13-50-1491,-71 198 6713,24-73-5300,42-115-1809,1 0 0,0 1 0,1 0 0,1 0 0,-2 15 0,5-10-138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17812,'16'15'1704,"7"-9"-1128,6 0-240,5-2 649,3-2-153,-2-2-248,1-3-216,-3 1-448,-3 0-224,-9 0-632,-5 2 600,-5-3 136,-6-4-137,-4-3-175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17628,'0'-3'175,"1"1"0,0-1-1,0 1 1,0-1 0,0 1 0,0-1 0,0 1 0,1 0 0,-1 0 0,1 0 0,0 0 0,0 0-1,-1 0 1,1 0 0,0 0 0,1 1 0,-1-1 0,0 1 0,0-1 0,1 1 0,-1 0-1,1 0 1,-1 0 0,1 0 0,3 0 0,-4 0-143,0 0 0,0 0 0,0 1-1,0-1 1,0 1 0,0-1 0,1 1 0,-1 0 0,0 0 0,0 0-1,0 0 1,1 0 0,-1 0 0,0 1 0,0-1 0,0 1-1,0 0 1,0-1 0,0 1 0,0 0 0,0 0 0,0 0 0,0 0-1,0 1 1,0-1 0,-1 1 0,1-1 0,0 1 0,-1-1-1,3 4 1,-3 0-28,1 0 0,-1 1 0,0-1 0,-1 1 0,1-1 0,-1 0 0,0 1 0,-1-1 0,1 1 0,-1-1 0,0 1 0,0-1 0,-1 0 0,-3 10 0,-5 9 5,-21 38-1,30-60-7,-27 46 14,15-28-11,2 1-1,-16 34 0,27-53-14,-1 1 0,0-1 0,0 0 0,1 0 0,0 0 0,-1 1 0,1-1 0,0 0 0,0 0 0,0 1 0,0-1 0,0 0 0,1 0 0,-1 1 0,1-1 0,-1 0 0,2 2 0,-1-2-45,0-1 0,0 1 0,1-1-1,-1 1 1,0-1 0,1 1 0,-1-1 0,1 0 0,-1 0-1,1 0 1,0 0 0,-1 0 0,1 0 0,0-1-1,0 1 1,0 0 0,0-1 0,0 1 0,-1-1 0,3 0-1,7 1-74,0 0-1,0-1 0,-1 0 0,1-1 0,0-1 1,-1 1-1,1-2 0,-1 1 0,0-1 0,0-1 0,13-6 1,39-21-387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17500,'-5'0'148,"0"0"1,0 0 0,0 1-1,0 0 1,1 0 0,-1 0-1,0 0 1,0 1 0,1 0-1,-1 0 1,1 0-1,0 0 1,-1 1 0,1 0-1,0 0 1,1 0 0,-1 0-1,0 1 1,-2 3 0,-1 1-43,0 0 1,1 0-1,1 0 1,0 1-1,0 0 1,0 0-1,1 1 1,-4 11-1,6-14-92,1 1 1,-1 0-1,1 0 0,1 0 0,-1 1 0,2-1 1,-1 0-1,1 0 0,0 0 0,0 0 0,1 0 1,0-1-1,1 1 0,6 13 0,-8-17-9,1-1-1,0 1 1,1-1-1,-1 0 1,1 0-1,-1 0 1,1 0-1,0 0 1,0 0-1,0-1 1,0 1-1,1-1 1,-1 0-1,0 0 1,1 0-1,0-1 1,-1 1-1,1-1 1,0 0-1,0 0 1,0 0 0,0-1-1,0 1 1,0-1-1,0 0 1,0 0-1,0 0 1,0-1-1,0 1 1,0-1-1,7-2 1,-2-1 80,0-1 1,0 1 0,0-1-1,0-1 1,-1 0-1,0 0 1,0 0 0,-1-1-1,1-1 1,-1 1 0,-1-1-1,0 0 1,0 0 0,0-1-1,-1 0 1,0 0-1,-1 0 1,3-11 0,-5 17-38,-1-1 0,-1 0 0,1 1 0,0-1 0,-1 0 0,0 0 0,0 1 1,0-1-1,0 0 0,-1 0 0,1 1 0,-1-1 0,0 0 0,0 1 0,-1-1 1,1 0-1,-3-4 0,1 4-26,0 1 0,0-1-1,0 0 1,-1 1 0,1 0 0,-1 0 0,0 0 0,1 0 0,-1 1 0,-1 0 0,1-1 0,-6-1-1,-2 0-127,1 1 0,-1 0-1,0 0 1,0 2 0,0-1 0,0 1-1,0 1 1,-1 0 0,1 1-1,-13 2 1,20-2-100,0 0 0,1 0-1,-1 0 1,0 0 0,1 1 0,-1 0 0,1 0 0,0 0-1,-1 0 1,1 1 0,0-1 0,0 1 0,1 0 0,-7 7-1,9-10 182,1 0 0,0 1-1,0-1 1,0 1 0,-1-1-1,1 0 1,0 1 0,0-1-1,0 0 1,0 1 0,0-1-1,0 1 1,0-1 0,0 0-1,0 1 1,0-1 0,0 1-1,0-1 1,0 0 0,0 1-1,0-1 1,0 0 0,1 1-1,-1-1 1,0 0 0,0 1-1,0-1 1,0 0 0,1 1-1,-1-1 1,0 0-1,0 1 1,1-1 0,-1 0-1,0 0 1,1 1 0,-1-1-1,0 0 1,1 0 0,-1 0-1,0 1 1,1-1 0,-1 0-1,1 0 1,-1 0 0,0 0-1,1 0 1,-1 0 0,0 0-1,1 0 1,0 0 0,17 1-686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15067,'-11'6'526,"0"1"-1,0 0 0,1 1 1,0 0-1,0 1 0,1 0 1,0 1-1,0 0 1,1 0-1,-9 15 0,9-11-447,1-1-1,0 1 1,1 0-1,0 1 0,1-1 1,1 1-1,0 0 1,-2 20-1,6-29-63,-1 0-1,1 0 0,0 0 1,1 0-1,-1 0 1,1 0-1,0 0 1,1 0-1,-1 0 0,1-1 1,4 9-1,-5-12-3,1 0-1,-1 0 0,0-1 0,1 1 1,-1 0-1,1-1 0,-1 1 1,1-1-1,0 0 0,0 1 1,0-1-1,0 0 0,0 0 1,0 0-1,0 0 0,0-1 0,0 1 1,0 0-1,0-1 0,1 0 1,-1 1-1,0-1 0,0 0 1,0 0-1,1 0 0,-1-1 1,0 1-1,0 0 0,0-1 0,1 1 1,-1-1-1,0 0 0,4-2 1,1 0 46,1-1 1,-1-1 0,0 1 0,0-1-1,0 0 1,0-1 0,-1 1-1,0-1 1,8-11 0,-1 0 196,0-2 0,15-26 1,-20 30-53,-1 0 0,0-1 1,-1 0-1,-1 0 1,5-22-1,-10 32-129,1 0-1,0 0 1,-1 1-1,0-1 1,-1 0-1,1 0 1,-1 1-1,-2-10 1,2 12-37,0 0 1,0 1-1,-1-1 0,1 0 0,-1 0 1,0 0-1,0 1 0,1-1 1,-2 1-1,1 0 0,0-1 1,0 1-1,-1 0 0,1 0 1,-1 1-1,-4-3 0,2 2-57,-1 0 1,0 0-1,0 0 0,0 1 0,0 0 0,0 1 0,0-1 0,0 1 1,0 0-1,0 0 0,0 1 0,0 0 0,-11 3 0,11-3-164,1 1 0,1-1-1,-1 1 1,0 0-1,0 0 1,1 0-1,-1 1 1,1 0-1,0 0 1,-1 0-1,1 0 1,1 0 0,-1 1-1,1 0 1,-1 0-1,-3 6 1,6-9 174,1-1 1,0 1 0,-1-1-1,1 1 1,0-1-1,-1 1 1,1-1 0,0 1-1,0 0 1,-1-1 0,1 1-1,0 0 1,0-1-1,0 1 1,0-1 0,0 1-1,0 0 1,0-1-1,0 1 1,0 0 0,1-1-1,-1 1 1,0 0 0,0-1-1,0 1 1,1-1-1,-1 1 1,0-1 0,1 1-1,-1 0 1,0-1-1,1 1 1,-1-1 0,1 0-1,-1 1 1,1-1 0,-1 1-1,1-1 1,-1 0-1,1 1 1,-1-1 0,1 0-1,0 1 1,-1-1-1,1 0 1,-1 0 0,1 0-1,0 0 1,-1 0 0,1 1-1,0-1 1,-1 0-1,2-1 1,17 3-430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8 290 16748,'10'6'2000,"-7"6"-1248,-8 5-272,0 6 1121,0 7-761,2 1-88,2 4-240,0-1-48,9-1-256,1-3-80,8-10-56,2-7-24,1-11-240,0-7-200,0-13-680,1-10 904,-2-9-136,0-6-120</inkml:trace>
  <inkml:trace contextRef="#ctx0" brushRef="#br0" timeOffset="1">134 75 19708,'-12'-2'1945,"8"2"-1289,1-2 1176,3-4-1192,6-7-320,-2-5-88,5-15-280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16355,'0'1'69,"1"-1"-1,-1 0 0,1 0 1,-1 0-1,1 1 0,-1-1 1,1 0-1,-1 1 0,1-1 0,-1 1 1,1-1-1,-1 1 0,1-1 1,-1 0-1,0 1 0,1 0 1,-1-1-1,0 1 0,1-1 0,-1 1 1,0-1-1,0 1 0,1-1 1,-1 1-1,0 0 0,0-1 1,0 1-1,0 0 0,0-1 0,0 1 1,0-1-1,0 1 0,0 1 1,-3 30 494,2-18-316,0-5-180,1-1-1,0 1 1,1-1-1,3 15 1,-4-22-86,1 0 1,-1 0-1,0 0 1,1 0-1,-1 0 1,0 0-1,1 0 1,0 0-1,-1 0 1,1 0-1,-1 0 1,1-1-1,0 1 1,0 0-1,-1 0 1,1-1-1,0 1 0,0 0 1,2 0-1,-2-1-45,1 0 1,-1 0-1,0 0 0,1 0 0,-1 0 0,0 0 0,1-1 0,-1 1 0,0 0 0,0-1 0,1 1 0,-1-1 0,0 0 0,0 1 0,0-1 1,1 0-1,-1 0 0,0 1 0,0-1 0,1-2 0,61-71-5191,-63 74 5228,0 0-1,0 0 0,0-1 0,0 1 1,0 0-1,1 0 0,-1 0 0,0 0 1,0 0-1,0-1 0,0 1 0,0 0 1,1 0-1,-1 0 0,0 0 0,0 0 1,0 0-1,1 0 0,-1 0 0,0 0 1,0 0-1,0 0 0,1 0 0,-1 0 1,0 0-1,0 0 0,0 0 0,1 0 1,-1 0-1,0 0 0,0 0 1,0 0-1,1 0 0,-1 0 0,0 0 1,0 0-1,0 0 0,0 0 0,1 0 1,-1 1-1,0-1 0,0 0 0,0 0 1,0 0-1,0 0 0,1 0 0,-1 1 1,0-1-1,0 0 0,0 0 0,0 0 1,0 1-1,0-1 0,0 0 0,3 19-93,-6 23 924,3-42-807,-3 21 487,-3 49 1770,6-63-2118,0 0-1,0 0 1,1 0 0,0 0 0,1 0 0,-1 0 0,5 10-1,-6-16-99,1 1-1,-1-1 1,1 0-1,-1 1 1,1-1-1,0 0 1,0 0-1,0 0 1,-1 0-1,1 1 1,0-1-1,0-1 1,0 1-1,1 0 1,-1 0-1,0 0 1,0 0-1,0-1 1,1 1-1,-1-1 1,0 1-1,1-1 1,-1 1-1,0-1 1,1 0-1,-1 0 1,1 1-1,-1-1 1,0 0-1,1 0 1,-1-1-1,1 1 1,-1 0-1,0 0 1,3-1-1,0-1 54,0 0 0,-1 1 0,1-1-1,-1 0 1,0-1 0,0 1 0,1-1 0,-2 1-1,1-1 1,0 0 0,0 0 0,2-4 0,15-29 249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18236,'17'3'1816,"6"-3"-1096,9-1-255,8-2 855,6 0-304,7 0-344,0 0-160,-3-1-504,-3-1-280,-5 1-744,-8 0 1960,-9-2-1040,-8 0-64,-11 1-88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14811,'15'16'1544,"11"-10"-879,7-2-241,12-2 712,2-1-320,6-4-632,-4-5-96,-1-11 56,0-7-128,-10-7-168</inkml:trace>
  <inkml:trace contextRef="#ctx0" brushRef="#br0" timeOffset="0.49">983 1 19572,'-7'2'200,"0"0"-1,1 1 1,0-1 0,0 1-1,0 1 1,0-1 0,0 1-1,1 0 1,-1 1 0,-8 9-1,-2 2 234,-25 37 0,36-46-389,0 0-1,1 0 1,0 0 0,0 1-1,0 0 1,1-1-1,-2 12 1,4-17-50,1 0 0,0-1-1,-1 1 1,1 0 0,0 0 0,0-1 0,0 1 0,1 0 0,-1 0 0,0 0-1,1-1 1,-1 1 0,1 0 0,-1-1 0,1 1 0,0 0 0,0-1 0,-1 1-1,1-1 1,0 1 0,1-1 0,-1 0 0,0 1 0,0-1 0,0 0-1,1 0 1,-1 0 0,1 0 0,-1 0 0,1 0 0,-1 0 0,1 0 0,0-1-1,-1 1 1,1-1 0,0 1 0,-1-1 0,1 0 0,0 1 0,2-1 0,56 4-427,-46-4 276,1 1 0,-1 0 0,19 5 0,-29-5 113,1 0 0,0 1 1,-1 0-1,1 0 0,-1 0 1,0 1-1,0-1 0,1 1 1,-2 0-1,1 0 0,0 1 1,-1-1-1,6 7 0,-5-5 53,0 1-1,-1-1 0,0 1 1,0-1-1,0 1 0,-1 0 1,0 0-1,0 0 1,0 0-1,-1 1 0,0-1 1,0 0-1,-1 1 1,0-1-1,0 0 0,0 1 1,-1-1-1,1 0 0,-2 1 1,1-1-1,-1 0 1,-3 8-1,2-6 83,-1-1 0,0 0 0,0 0 0,0 0 0,-1-1 0,0 1 0,-1-1 0,1 0 0,-1 0 0,-1-1 0,1 0 0,0 0 0,-1-1 0,0 1 0,0-1 0,-1-1 0,-8 4 0,7-3-124,-1-1 0,0 0 0,-1-1 0,1 0 0,0-1 0,-1 0 0,1 0 0,0-1 0,-1 0-1,1-1 1,-1 0 0,1-1 0,0 0 0,0-1 0,0 0 0,0 0 0,0-1 0,1 0 0,-1-1 0,1 0 0,0-1 0,1 1 0,-1-2-1,1 1 1,1-1 0,-1-1 0,1 1 0,0-1 0,-6-10 0,-21-36-364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17124,'36'-10'1936,"-2"4"-1192,-1 3-352,4-1 1385,2-2-905,5 0-920,4-1-520,3-2 496,8-1-208,4-4-128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4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13099,'-3'9'438,"0"0"0,-1-1 0,0 1 0,-1-1 0,1 1 0,-2-1 0,1 0 1,-1-1-1,-11 12 0,-10 14 859,7-6-497,2 1 0,-19 35 0,33-55-696,0 0 0,1 1 0,0 0 0,0-1 0,0 1 0,1 0-1,1 0 1,-1 0 0,2 0 0,-1 1 0,1-1 0,0 0 0,3 11 0,-3-17-92,1 1 0,0 0 0,0-1 0,1 1 0,-1 0 1,1-1-1,0 0 0,0 1 0,0-1 0,0 0 0,0 0 1,1 0-1,-1 0 0,1-1 0,0 1 0,0-1 1,0 1-1,0-1 0,0 0 0,1 0 0,-1-1 0,1 1 1,-1-1-1,1 1 0,-1-1 0,1 0 0,0 0 0,0-1 1,-1 1-1,1-1 0,0 0 0,7 0 0,-1-1 10,1-1-1,0 1 0,-1-2 0,1 0 0,-1 0 0,0 0 1,0-1-1,0-1 0,0 0 0,13-9 0,-11 5 44,0 0-1,-1 0 1,0-2-1,0 1 1,-1-1-1,-1-1 1,9-12-1,-15 19-38,0 0 0,0 0 0,-1 0 0,1 0 0,-1 0 0,0 0 0,-1 0 0,1-1 0,-1 1 0,0-1 0,-1 1 0,1-1 0,-1 0-1,0 1 1,0-1 0,-1 1 0,0-1 0,0 1 0,0-1 0,-1 1 0,-3-9 0,0 4-95,-1 1 0,0 0 1,-1 0-1,0 1 0,0 0 0,-1 0 0,0 1 0,0 0 0,-1 0 0,-18-11 1,20 14-91,-1-1 1,0 1 0,-1 0 0,1 1 0,0 0-1,-1 0 1,0 1 0,0 0 0,0 1-1,0 0 1,1 0 0,-2 1 0,-13 1 0,19-1 89,0 1 1,1 0 0,-1 0-1,1 0 1,-1 1-1,1-1 1,-5 4 0,-13 17-626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5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13571,'109'-33'1448,"1"4"0,164-19 0,-116 32-1316,189 5 1,-102 22-239,-129-3 37,0-6 0,116-11-1,-98-11 287,-133 20-218,-1 0 0,0 0 0,0 0 0,0 0 0,1 0 0,-1 0 0,0 0 0,0 0 1,0 0-1,1 0 0,-1 0 0,0 0 0,0 0 0,0 0 0,1 0 0,-1 0 1,0 0-1,0 0 0,0 0 0,1 0 0,-1 0 0,0 0 0,0 0 0,0 0 0,0 0 1,1 0-1,-1 1 0,0-1 0,0 0 0,0 0 0,0 0 0,0 0 0,1 0 1,-1 1-1,0-1 0,0 0 0,0 0 0,0 0 0,0 1 0,0-1 0,0 0 0,-6 8-208,-13 7-215,-11-1 142,20-10 92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18044,'2'-3'1328,"3"3"-1056,4 0-104,5 13 568,2 7-232,8 7-295,4 3-33,5 5 8,0 1-72,1-3-176,-2-1-192,2-10-489,-1-6-191,-3-18 696,2-8-168,1-8-184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16676,'-11'16'1488,"-6"17"-992,-5 9-216,-5 15 592,0 6-200,-3 10-232,1-1-87,6-3-249,3-6-120,7-15-353,3-7-175,9-20-336,1-12 696,14-14-192,5-9-128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16556,'-1'-1'1656,"8"2"-944,3 1-240,9-1 920,6 2-327,10-2-377,6 2-144,8 0-192,1 0-88,-1-2-272,-3 2-216,-7 0-456,-8 1-232,-14 1 2000,-8 0-1232,-18 3-80,-9 2-56</inkml:trace>
  <inkml:trace contextRef="#ctx0" brushRef="#br0" timeOffset="1">11 197 16107,'-11'22'1537,"12"-2"-817,9-5-216,12-2 728,8-3-199,6-1-225,5-2-64,4-3-312,-1-1-224,-6-1-640,-5 1-448,-10-3 704,-9-2-160,-13-8-145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15843,'5'-3'254,"0"0"1,0 0-1,1 0 0,-1 1 0,1 0 0,0 0 0,-1 0 0,1 1 0,0 0 0,0 0 1,12 0-1,-8 0 236,13-1 66,0 0 0,26 2 0,-41 1-482,1 0-1,-1 0 1,0 0-1,0 1 1,0 0-1,0 1 1,0 0-1,-1 0 1,9 5-1,-14-7-57,-1-1 0,1 1 0,-1 0 0,0 0 0,1 1 0,-1-1 0,0 0 0,0 0-1,0 1 1,0-1 0,0 0 0,0 1 0,0-1 0,0 1 0,-1-1 0,1 1 0,0 0 0,-1-1 0,0 1 0,1 0 0,-1-1 0,0 3 0,0-1 0,0 0-1,-1 0 1,1 0 0,-1-1 0,0 1 0,0 0 0,0 0-1,0-1 1,-1 1 0,1-1 0,-4 5 0,-4 5 26,-1-2 1,0 1 0,-1-1 0,-12 8-1,22-17-36,-55 35 132,42-28-116,0 0 0,1 1 1,-15 13-1,27-21-24,0 0-1,0-1 1,0 1 0,0 0-1,0 0 1,1 0 0,-1 0 0,0 0-1,1 1 1,-1-1 0,0 0 0,1 0-1,-1 0 1,1 0 0,0 1-1,-1-1 1,1 0 0,0 1 0,0-1-1,0 0 1,0 0 0,0 1 0,0-1-1,0 0 1,0 1 0,1-1-1,-1 0 1,0 0 0,1 1 0,-1-1-1,1 0 1,-1 0 0,1 0-1,0 0 1,-1 0 0,1 0 0,0 0-1,0 0 1,0 0 0,0 0 0,2 1-1,1 2-97,0-1 0,1 0 0,0 0-1,-1 0 1,1-1 0,0 1 0,0-1 0,11 2-1,-5-2-81,-1-1 0,1 0 0,0-1 0,0 0 0,0-1 0,0 0-1,0-1 1,-1 0 0,1-1 0,-1 0 0,1-1 0,-1 0 0,10-5-1,28-17-446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14243,'8'-24'1457,"-5"16"-465,-7 17 407,-4 10-532,2-8-747,2 0 0,-1 0 1,1 0-1,1 1 1,0 0-1,0 0 1,2-1-1,-2 16 1,3-26-132,1 0-1,-1 0 1,0 0 0,1 0 0,-1 0 0,0 0 0,1 0 0,-1 0 0,1 0 0,0 0 0,-1 0 0,1 0 0,0 0 0,0 0 0,-1-1-1,1 1 1,0 0 0,0 0 0,0-1 0,0 1 0,0-1 0,0 1 0,0-1 0,0 1 0,0-1 0,0 1 0,0-1 0,0 0 0,1 0 0,0 0-1,7 1-51,-1 0-1,0-1 1,12-1 0,-3 0-30,-6 1 62,0 0 1,0 1-1,0 0 0,0 1 1,0 0-1,-1 1 0,18 7 1,-23-8 31,0 0 0,-1 1 0,1 0 0,-1 0 0,0 0 0,0 0 0,0 1 0,0 0-1,0 0 1,-1 0 0,0 0 0,0 0 0,0 1 0,0-1 0,-1 1 0,1 0 0,-1 0 0,2 7 0,-3-6 58,1 1-1,-1-1 0,0 1 0,-1-1 1,0 1-1,0-1 0,0 1 1,-1-1-1,0 1 0,0-1 0,0 1 1,-1-1-1,0 0 0,0 0 0,-1 0 1,0 0-1,0 0 0,0-1 0,-1 1 1,1-1-1,-1 0 0,-7 7 0,6-7 7,-1 0-1,0 1 0,0-2 0,0 1 1,-1-1-1,1 0 0,-1 0 0,0-1 1,0 0-1,0 0 0,-1-1 0,1 0 1,-1 0-1,1-1 0,-1 0 0,0 0 1,1-1-1,-15 0 0,18-1-128,-1 1 1,1-1-1,-1 0 1,1-1-1,0 1 0,-1-1 1,1 0-1,0 0 0,0 0 1,1 0-1,-1-1 1,0 0-1,1 1 0,-1-1 1,1-1-1,-5-5 1,2 1-8,1 0 1,0 0 0,1 0 0,0-1 0,1 0 0,-1 1 0,-1-12 0,-10-44-378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141 108 13587,'-2'3'280,"-5"15"507,7-17-759,0 0 1,1 0-1,-1-1 0,0 1 1,0 0-1,0-1 0,1 1 1,-1 0-1,0-1 0,1 1 1,-1 0-1,1-1 0,-1 1 1,0-1-1,1 1 0,-1 0 1,1-1-1,0 1 1,-1-1-1,1 0 0,-1 1 1,2 0-1,0 2 25,0 0 0,0 0-1,0 0 1,-1 1 0,1-1 0,-1 1 0,0-1-1,0 1 1,0 0 0,0-1 0,0 6-1,3 11 30,2-3-18,-2-8-15,-1-1 0,0 1-1,-1 0 1,0-1 0,0 1-1,-1 0 1,0 0 0,-1 15 0,0-22 4,-1 0 1,0 0 0,0 0 0,0-1 0,0 1 0,0 0 0,0 0 0,0-1 0,0 1 0,-1-1 0,1 1 0,-1-1 0,1 1 0,-1-1 0,1 0 0,-1 0-1,0 0 1,0 0 0,0 0 0,1 0 0,-1 0 0,0-1 0,0 1 0,0-1 0,0 1 0,0-1 0,-3 0 0,-4 2 125,0-2 1,0 1 0,0-1-1,-16-2 1,21 2-225,0 0-1,0-1 0,1 0 1,-1 0-1,0 0 1,0 0-1,1 0 1,-1-1-1,1 1 1,-1-1-1,1 0 1,0 0-1,0-1 1,0 1-1,0 0 1,0-1-1,0 0 1,1 0-1,-1 0 1,1 0-1,-4-6 1,-1-17-258</inkml:trace>
  <inkml:trace contextRef="#ctx0" brushRef="#br0" timeOffset="1">159 0 14403,'9'2'1256,"-5"4"-904,-1 1-160,4 1 497,0 2-273,3 0-392,1 0-224,1-2 192,3-4-104,2-10-64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16195,'28'7'1913,"-1"2"-1241,6 1-272,1 0 920,5 0-439,0 0-321,-1-1-896,-3-5-128,-1-4 384,-2-6-153,-8-4-143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17444,'-11'10'1488,"4"-3"-1120,7-1-136,10-2 600,4-4-232,11 0-271,2-1-81,3-5-288,6 2-168,4 1-561,-1-2 673,-4-2-96,-3-7-72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16267,'-3'0'1713,"2"3"-1217,-2 16-248,-3 7 1176,2 14-896,0 7-224,1 10-240,0 5-23,3 3-25,0-4-65,3-8-159,0-7-96,3-13-400,-2-9-128,3-16 624,2-7-176,1-4-160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15835,'5'-2'237,"0"-1"0,0 0 0,0 0-1,0 0 1,-1 0 0,1-1-1,-1 0 1,0 0 0,5-6 0,32-47 331,-26 34-43,53-76 907,80-158 1,-135 232-1355,-13 25-76,0 0-1,0 0 0,0 0 0,0 0 0,0 1 0,0-1 1,0 0-1,0 0 0,0 0 0,0 0 0,0 0 1,0 0-1,0 0 0,0 0 0,0 0 0,0 0 0,0 1 1,0-1-1,0 0 0,0 0 0,0 0 0,0 0 0,0 0 1,0 0-1,0 0 0,1 0 0,-1 0 0,0 0 1,0 0-1,0 0 0,0 0 0,0 0 0,0 0 0,0 0 1,0 0-1,0 0 0,1 0 0,-1 0 0,0 0 0,0 0 1,0 0-1,0 0 0,0 0 0,0 0 0,0 0 1,0 0-1,0 0 0,1 0 0,-3 12 8,-19 85-22,7-41-342,-12 112 0,26-161 141,0-1 0,0 1 0,0-1 0,3 13 0,-2-18 182,-1 0 0,0 0 0,0-1 0,0 1 0,1 0 0,-1-1-1,0 1 1,1 0 0,-1-1 0,1 1 0,-1 0 0,1-1 0,-1 1 0,1-1-1,-1 1 1,1-1 0,-1 1 0,1-1 0,0 1 0,0-1 0,0 1 12,0-1 0,0-1 1,0 1-1,0 0 0,0 0 1,0 0-1,0 0 0,0-1 1,0 1-1,0 0 0,0-1 0,-1 1 1,1-1-1,0 1 0,0-1 1,0 1-1,-1-1 0,1 0 1,0 1-1,-1-1 0,2-1 0,16-20-493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16035,'-7'15'474,"0"0"-1,1 1 0,1 0 0,1 0 0,0 0 0,-2 25 1,5-36-409,1 1 0,0-1 0,1 0 1,-1 0-1,1 0 0,0 0 1,0 0-1,1 0 0,-1 0 0,6 9 1,-5-11-57,0 0 0,0 0 1,0 0-1,1 0 1,0-1-1,-1 1 1,1-1-1,0 1 0,0-1 1,0 0-1,1 0 1,-1-1-1,0 1 0,1-1 1,-1 1-1,8 1 1,-5-2 18,0-1 0,0 1 0,0-1 0,0 0 0,0-1 0,0 1 0,0-1 0,0 0 1,0-1-1,0 1 0,0-1 0,-1 0 0,1-1 0,0 1 0,-1-1 0,0 0 0,0-1 0,0 1 0,0-1 1,0 0-1,-1 0 0,0 0 0,0-1 0,6-8 0,-7 9 64,0 0-1,0-1 1,0 0 0,-1 0-1,0 1 1,0-1 0,0 0 0,-1-1-1,0 1 1,1 0 0,-2 0-1,1-9 1,-1 10-20,0 0 0,-1-1-1,1 1 1,-1 0 0,0 0 0,-1 0 0,1 0 0,-1 0-1,1 1 1,-1-1 0,0 0 0,-1 1 0,1-1 0,-1 1-1,1 0 1,-1 0 0,-5-5 0,4 6-53,1-1 1,-1 1-1,0-1 0,0 1 0,0 0 1,0 1-1,-1-1 0,1 1 1,0 0-1,-1 0 0,1 0 1,-1 1-1,1-1 0,-1 1 0,1 0 1,-1 0-1,1 1 0,-1-1 1,1 1-1,-1 0 0,-6 3 1,6-3-123,1 1 1,-1-1 0,1 1-1,0 0 1,-1 1 0,1-1-1,0 1 1,0 0 0,1 0-1,-1 0 1,1 0 0,-1 1-1,1-1 1,0 1 0,0 0 0,1 0-1,-1 0 1,1 0 0,-3 8-1,4-11 81,0 1-1,1-1 0,0 1 0,-1-1 0,1 1 1,0-1-1,0 1 0,0-1 0,0 1 1,0-1-1,0 1 0,1-1 0,-1 1 0,0-1 1,1 1-1,-1-1 0,1 2 0,0-2 0,0 0 0,0-1 0,0 1 0,0 0 0,0 0 0,0-1 0,0 1 0,0-1 0,0 1 0,0-1 0,0 1 0,0-1 0,0 0 0,1 1 0,-1-1 0,0 0 0,0 0 0,0 0 0,0 0 0,1 0 0,-1 0 0,0 0 0,0 0 0,1-1 0,33-7-451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16964,'-20'26'857,"2"2"1,-27 55 0,41-74-816,0 0 0,1 1 0,0-1 0,0 0 0,1 1 0,0 0-1,1-1 1,0 1 0,1 0 0,0 0 0,0 0 0,1-1 0,0 1 0,4 11 0,-4-18-38,0 0 0,0 0 0,0 0 0,0 0 0,1 0 0,-1 0 0,1-1 0,0 1 0,0-1 0,0 0 0,0 1 0,0-1 0,0 0 0,1 0 0,-1 0 0,1 0 0,4 2 0,-3-3 25,0 1-1,0-1 1,0 0 0,1 0-1,-1 0 1,0-1 0,1 1-1,-1-1 1,0 0-1,1 0 1,6-2 0,-3 1 86,0-1 0,0 0 0,0-1 0,0 0 0,0 0 0,-1 0 0,1-1 1,-1-1-1,0 1 0,0-1 0,0 0 0,10-11 0,-13 11-17,0 0-1,0 0 1,-1 0 0,1 0 0,-1-1-1,-1 1 1,1-1 0,-1 0-1,0 0 1,0 0 0,-1 0 0,0 0-1,0 0 1,0-1 0,-1 1-1,0 0 1,0 0 0,0 0 0,-1-1-1,0 1 1,0 0 0,-1 0-1,1 0 1,-1 0 0,-1 0 0,1 1-1,-1-1 1,0 1 0,0-1-1,-1 1 1,-5-7 0,4 6-154,0 1 0,0-1 0,0 1 0,-1 0 0,1 1 0,-1-1 0,0 1 0,0 0 0,-1 1 0,1-1 0,-1 1 0,0 1 0,0-1 0,0 1 0,0 1 0,0-1 0,-1 1 0,1 0 0,0 1 0,-1-1 0,1 1 0,0 1 0,-1 0 0,1 0 0,0 0 0,-12 4 0,17-4-47,0 0-1,-1-1 1,1 1 0,0 0 0,0 0-1,-1 1 1,1-1 0,0 0-1,0 1 1,0 0 0,0-1 0,1 1-1,-1 0 1,0 0 0,1 0-1,-1 0 1,1 0 0,0 0-1,0 0 1,0 0 0,-2 4 0,5 0-586</inkml:trace>
  <inkml:trace contextRef="#ctx0" brushRef="#br0" timeOffset="1">630 85 18716,'-5'37'1632,"1"-1"-1160,-2-1-199,6 0 623,2-2-280,9-5-288,5-7-184,8-8-360,3-7-144,6-6-672,0-4-105,3-11 793,-3-8-216,-10-15-128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20372,'-10'-5'1913,"3"5"-1521,1 3-200,3 1 1016,3 0-1320,3 0 1360,3 2-1184,1 0 8,0-6 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4425,'217'-5'-32,"-5"-2"-176,-9-5 248,4 1 176,-12-2-256,-10 0 96,-5-2 248,-8 1 224,-21 1 192,-8 2-88,-26 1-183,-15 1-193,-24 3-456,-12 2 344,-23 1-240,-12 2-32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10010,'22'-1'369,"0"-2"0,-1-1 0,0-1 0,26-8 0,-14 3-149,29-7-137,1 3 0,0 3 0,111-6 0,10 15-250,131-6-8,510-51 297,-114 6-38,264-17-69,376-22 94,-618 55-388,383-21-1060,-1115 58 1339,1737-116-2914,-1489 96 2525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16331,'14'-8'1593,"-2"8"-1097,-7 15-176,-2 13 792,-3 7-240,3 14-415,-3 4-137,2 10-192,-2 0-120,1-4-24,-1-5-80,1-14-224,-1-5-57,-2-18-215,2-16-224,-3-7 544,1-17-88,2-14-72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12507,'-5'4'214,"0"1"0,0 0 0,1 0 0,0 0 1,0 1-1,0-1 0,0 1 0,1 0 0,0 0 0,0 0 1,1 1-1,-3 7 0,3-4-107,-1 1 0,1-1 0,1 1 0,0 0-1,0-1 1,1 1 0,1 11 0,0-19-68,-1 0 0,1 0 0,0 0 0,0 0 0,0 0 0,0 0 0,0 0 0,1-1 1,-1 1-1,1 0 0,3 4 0,-4-6-11,0-1 0,0 1 0,0 0 0,-1-1 1,1 1-1,0 0 0,0-1 0,0 1 0,0-1 0,0 1 1,0-1-1,0 0 0,0 1 0,0-1 0,1 0 0,-1 0 1,0 0-1,0 0 0,0 0 0,0 0 0,0 0 0,0 0 1,0 0-1,0 0 0,1-1 0,-1 1 0,0 0 0,0-1 1,0 1-1,0-1 0,0 1 0,0-1 0,-1 0 0,1 1 1,0-1-1,0 0 0,1-1 0,3-3 128,-1 0 0,1 0 0,-1-1-1,0 0 1,0 1 0,-1-2 0,1 1 0,-1 0-1,-1-1 1,4-10 0,-5 14-129,0 0-1,0 0 1,0 0-1,-1 0 1,1 0-1,-1 0 1,0 0-1,0 0 1,0 0-1,0 0 1,-1 0-1,1 0 1,-1 0-1,0 0 1,0 0-1,0 0 1,0 0-1,0 0 1,0 0-1,-1 1 1,0-1-1,1 1 1,-1-1-1,0 1 1,0-1-1,-3-2 1,2 4-75,0 0-1,1 0 1,-1-1-1,0 1 1,0 1 0,0-1-1,0 0 1,0 1 0,0 0-1,0 0 1,0-1-1,0 2 1,0-1 0,0 0-1,0 1 1,0-1 0,0 1-1,1 0 1,-1 0-1,-4 2 1,0 0-88,-1 0 1,1 1-1,0 0 0,1 0 1,-1 1-1,-8 8 0,3 0-337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17900,'-18'37'3884,"6"-13"-3788,-12 44-1,23-63-117,0-1 1,0 0-1,0 0 0,1 1 0,0-1 0,0 0 0,0 1 0,1 4 0,-1-8 15,1 1 1,-1-1-1,1 1 0,-1-1 1,1 0-1,0 1 0,0-1 1,0 0-1,0 0 0,0 0 1,0 0-1,0 0 0,0 0 1,0 0-1,0 0 0,0 0 1,1 0-1,-1 0 0,0-1 1,1 1-1,-1-1 0,1 1 1,-1-1-1,0 1 0,1-1 1,1 0-1,13 3-11,-1 0 0,-1 1 0,1 1 0,0 0 0,15 9 0,-24-11 16,-1 0-1,0 1 0,0 0 1,-1 0-1,1 0 0,-1 0 1,0 1-1,0-1 0,0 1 0,-1 0 1,1 1-1,-1-1 0,0 0 1,-1 1-1,0 0 0,2 5 1,-2-4 30,0-1 1,0 1 0,-1-1-1,0 1 1,-1-1 0,1 1-1,-1 0 1,0-1 0,-1 1 0,0-1-1,0 1 1,-3 9 0,3-12 31,-1 0 1,0 0-1,0-1 1,0 1-1,0-1 1,0 1-1,-1-1 1,0 0 0,0 1-1,0-2 1,0 1-1,0 0 1,0 0-1,-1-1 1,1 0-1,-1 0 1,0 0-1,1 0 1,-1 0-1,-7 1 1,1 0 159,-1-1-1,1 0 1,-20 1 0,27-3-248,-1 0 0,1 0 1,-1 0-1,1 0 0,-1-1 0,1 1 0,0-1 1,0 0-1,-1 0 0,1 0 0,0-1 1,0 1-1,0-1 0,0 1 0,-5-4 1,8 4-24,0 1 0,-1-1 0,1 1 0,-1-1 0,1 1 0,0-1 0,-1 1 0,1-1 0,0 1 0,-1-1 0,1 1 0,0-1 0,0 1 0,0-1 0,0 0 0,-1 1 0,1-1 0,0 1 0,0-1 0,0 0 0,0 1 0,0-1 0,1 1 0,-1-1 0,0 0 0,0 1 0,0-1 1,0 1-1,1-2 0,12-14-805,-8 11 668,9-11-391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16339,'9'1'2057,"3"5"-1273,3 4-352,3 0 1865,7 3-1593,2-2-272,3 1-320,3-4-240,-1-2-672,-4-5-288,-5-1 815,-6-1-199,-17-2-192</inkml:trace>
  <inkml:trace contextRef="#ctx0" brushRef="#br0" timeOffset="1">1 141 16900,'1'11'1720,"8"1"-1192,11-8-208,4 1 1048,12-5-903,1 0-113,8-3-336,1-2-280,-3 1 280,-2-2-96,2 1-112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20012,'1'0'61,"0"0"-1,-1 1 0,1-1 1,0 0-1,0 0 1,-1 1-1,1-1 0,0 0 1,0 1-1,-1-1 0,1 1 1,-1-1-1,1 1 1,0-1-1,-1 1 0,1-1 1,-1 1-1,1 0 0,-1-1 1,1 1-1,-1 0 1,0-1-1,1 1 0,-1 0 1,0 0-1,1 0 1,-1-1-1,0 1 0,0 0 1,0 0-1,0-1 0,0 1 1,0 0-1,0 0 1,0 0-1,0 0 0,0-1 1,-1 2-1,-5 36 373,5-36-365,-25 92 219,-16 69 35,41-160-323,0 0 0,1 0 0,-1 0-1,1 0 1,0 0 0,0 0 0,0 0 0,0 0 0,1 0-1,-1 0 1,1 0 0,0 0 0,-1 0 0,1 0 0,1 0-1,2 5 1,-3-7-40,1 0-1,-1 0 1,1 1-1,0-1 0,-1-1 1,1 1-1,0 0 1,0 0-1,0-1 0,-1 1 1,1 0-1,0-1 1,0 0-1,0 0 0,0 1 1,0-1-1,0 0 1,0-1-1,0 1 1,0 0-1,0 0 0,0-1 1,0 1-1,-1-1 1,1 0-1,0 0 0,2-1 1,61-27-470,-24 9 190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 20620,'-6'10'209,"0"0"-1,1 1 1,0 0-1,1 0 0,0 1 1,1-1-1,-4 20 0,2 4-190,-1 43-1,5-63-12,1-10-4,-1 1 1,1-1 0,0 0 0,0 0 0,1 0 0,-1 1-1,1-1 1,0 0 0,3 7 0,-4-12 2,0 0 0,0 1 0,0-1 1,0 0-1,0 1 0,0-1 0,1 0 0,-1 0 1,0 1-1,0-1 0,0 0 0,1 0 0,-1 1 0,0-1 1,0 0-1,1 0 0,-1 0 0,0 1 0,0-1 1,1 0-1,-1 0 0,0 0 0,1 0 0,-1 0 1,0 1-1,1-1 0,-1 0 0,0 0 0,1 0 1,-1 0-1,0 0 0,1 0 0,-1 0 0,0 0 0,1 0 1,-1 0-1,0-1 0,1 1 0,-1 0 0,0 0 1,1 0-1,13-15 131,6-22 57,-6 4-92,-1 0 0,-1-1 0,-2-1 0,-1 1 0,4-43 0,-14 61-103,1 15 3,0 1 0,0 0 0,0 0 0,0 0 0,0 0 0,0 0 0,0-1 0,0 1 0,0 0 0,0 0 0,0 0 0,0 0 0,0 0 0,0 0 0,0-1 0,0 1 0,0 0 0,-1 0 0,1 0 0,0 0 0,0 0 0,0 0 0,0 0 0,0 0 0,0 0 0,0 0 0,-1 0 0,1-1 0,0 1 0,0 0 0,0 0 0,0 0 0,0 0 0,0 0 0,-1 0 0,1 0 0,0 0 0,0 0 0,0 0 0,0 0 0,0 0 0,-1 0 0,1 0 0,0 1 0,-1 0 1,-1 0-1,1 1 1,0-1 0,0 1-1,0-1 1,0 1-1,0-1 1,0 1-1,0 0 1,1-1-1,-2 4 1,1-1-2,-3 6-8,0 1-1,1-1 1,0 1-1,1 0 1,0 0-1,0 20 1,2-31 8,0 1-1,0-1 1,0 0-1,0 1 1,0-1-1,0 1 1,0-1 0,0 1-1,0-1 1,0 1-1,0-1 1,0 1-1,1-1 1,-1 1 0,0-1-1,0 0 1,0 1-1,1-1 1,-1 1-1,0-1 1,1 0 0,-1 1-1,0-1 1,1 0-1,-1 1 1,0-1-1,1 0 1,-1 1-1,1-1 1,-1 0 0,1 0-1,-1 0 1,1 1-1,1-1 0,-1-1 0,0 1 0,0 0 0,0-1 0,1 1 1,-1-1-1,0 1 0,0-1 0,0 0 0,0 1 0,0-1 0,2-1 0,30-33-14,-31 33 15,58-84 8,-47 64 6,1 1 0,1 1 0,21-22 0,-36 41-14,1 0-1,0 0 1,0 1-1,0-1 1,0 0-1,0 0 1,0 1-1,0-1 1,0 0-1,0 1 1,0-1-1,0 1 1,0-1-1,0 1 1,1 0-1,-1 0 1,0-1-1,0 1 1,2 0-1,-2 0 1,0 1-1,0-1 1,-1 0-1,1 1 1,0-1-1,-1 1 1,1-1-1,0 1 0,-1-1 1,1 1-1,0 0 1,-1-1-1,1 1 1,-1 0-1,1-1 1,-1 1-1,1 0 1,-1-1-1,0 1 1,1 1-1,1 6-5,0-1-1,-1 1 1,1-1 0,-1 13-1,-1-19 8,1 150-58,2 28-162,-2-177 203,3 29-523,-4-29 495,1-1 0,-1 0 0,0 1 0,1-1 0,-1 1 0,1-1 0,0 0 0,-1 0 0,1 1 0,0-1 0,0 0 0,0 0 0,0 0 0,-1 0 0,2 0 0,-1 0 0,1 1 0,3-3-213,-4-8-73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42 11642,'-15'2'795,"8"-1"-543,-1 0 0,0 0 0,0 0 1,-9 4-1,15-4-196,1-1 0,0 1 0,0-1 0,0 1 0,0-1 0,0 1 0,-1 0 0,1-1 0,0 1 0,0 0 0,1 0 0,-1 0 0,0 0-1,0 0 1,0 0 0,1 0 0,-1 0 0,0 0 0,1 0 0,-1 0 0,1 1 0,-1-1 0,1 0 0,0 0 0,-1 1 0,1-1 0,0 0 0,0 0 0,0 1 0,0-1 0,0 0 0,0 3 0,7 22 702,0 0 1,2-1-1,12 27 1,-21-52-746,0 1 0,0-1 0,0 1 0,0-1 0,1 1 0,-1-1 0,0 1 0,0-1 0,0 1 0,1-1 0,-1 0-1,0 1 1,1-1 0,-1 1 0,0-1 0,1 0 0,-1 1 0,0-1 0,1 0 0,-1 1 0,1-1 0,-1 0 0,0 0 0,1 1 0,-1-1 0,1 0 0,-1 0 0,1 0 0,-1 0 0,1 0 0,-1 0 0,1 0 0,-1 1 0,1-1 0,-1-1 0,1 1 0,-1 0 0,1 0 0,-1 0 0,1 0 0,-1 0 0,1 0 0,-1-1 0,1 1 0,-1 0 0,1 0 0,-1-1 0,0 1 0,1 0 0,-1 0 0,1-1 0,-1 1 0,0-1 0,1 1 0,-1 0 0,0-1 0,0 1 0,1-1 0,-1 1 0,0-1 0,19-34 72,-17 29-56,19-40 13,29-60 67,-48 103-98,0-1 0,-1 1 0,1 1 0,1-1 0,-1 0 0,5-4-1,-7 7-7,0 0 0,1-1 0,-1 1 0,0 0 0,0 0 0,1 0 0,-1 0-1,0 0 1,0 0 0,1-1 0,-1 1 0,0 0 0,0 0 0,1 0-1,-1 0 1,0 0 0,1 0 0,-1 0 0,0 0 0,0 0 0,1 0 0,-1 0-1,0 1 1,1-1 0,-1 0 0,0 0 0,0 0 0,1 0 0,-1 1-1,6 13 99,-3 10 2,-1 1 0,-2 26 0,-1-32-164,1-1 0,0 1 0,2-1 0,0 0 1,7 26-1,-9-43 59,0 0 0,0-1 0,0 1 0,0-1 0,1 1 0,-1-1 0,0 1 0,0 0 0,1-1 0,-1 1 0,0-1 0,0 1 0,1-1 0,-1 1 0,1-1 0,-1 1-1,0-1 1,1 0 0,-1 1 0,1-1 0,-1 0 0,1 1 0,-1-1 0,1 0 0,-1 1 0,2-1 0,-1-1-9,0 0-1,0 0 1,1 0-1,-1 0 1,0-1-1,0 1 0,0 0 1,-1 0-1,1-1 1,1-2-1,-2 4 11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14619,'0'0'98,"0"-1"-1,0 1 1,-1-1-1,1 1 1,0-1-1,0 1 1,-1-1-1,1 1 1,0 0-1,-1-1 1,1 1-1,0-1 1,-1 1-1,1 0 1,-1-1-1,1 1 1,0 0-1,-1 0 1,1-1-1,-1 1 1,1 0-1,-1 0 0,0 0 1,-4 9 1124,4 28-398,1-28-570,-1 16 93,1 59 245,0-76-549,1 0-1,1 0 1,-1-1 0,1 1 0,0 0 0,1-1 0,6 15-1,-8-20-27,1 0-1,-1-1 0,0 1 1,0 0-1,1-1 0,-1 0 0,1 1 1,-1-1-1,1 0 0,0 0 0,0 0 1,-1 0-1,1 0 0,0 0 1,0 0-1,0 0 0,0-1 0,0 1 1,0-1-1,0 0 0,0 1 1,0-1-1,0 0 0,0 0 0,0 0 1,0-1-1,0 1 0,0 0 0,0-1 1,0 1-1,0-1 0,0 0 1,0 0-1,0 1 0,2-3 0,6-2 71,1-1-1,-1-1 0,0 1 0,16-15 0,10-13 220,0-2 0,-3-1-1,44-63 1,-65 86-233,-12 14-71,0 0 1,0 0 0,0 0 0,0 0 0,0 0 0,0 0 0,0 0 0,0 0 0,0 0 0,0 0 0,0 0 0,0 0 0,1 0 0,-1 0 0,0 0 0,0-1 0,0 1 0,0 0 0,0 0 0,0 0 0,0 0 0,0 0 0,0 0 0,1 0 0,-1 0 0,0 0 0,0 0-1,0 1 1,0-1 0,0 0 0,0 0 0,0 0 0,0 0 0,0 0 0,0 0 0,1 0 0,-1 0 0,0 0 0,0 0 0,0 0 0,0 0 0,0 0 0,0 0 0,0 0 0,0 0 0,0 1 0,0-1 0,0 0 0,0 0 0,0 0 0,0 0 0,0 0 0,0 0 0,0 0-1,0 0 1,0 0 0,0 0 0,0 1 0,0-1 0,0 0 0,0 0 0,0 0 0,0 0 0,0 0 0,-5 29 82,2-17-73,-57 278-1049,66-311 600,3-9 166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35 159 15315,'5'5'188,"-1"0"1,1 0-1,0-1 0,0 1 0,1-1 1,-1-1-1,1 1 0,0-1 0,0 0 0,0 0 1,0 0-1,1-1 0,7 2 0,-6-3-85,1 0 0,0-1 0,0 0 0,-1 0 0,1-1 0,0 0 0,0 0 0,-1-1 0,15-5 0,-3 1 67,-2-2 0,1 0 1,33-21-1,-41 23-71,-1-2-1,0 0 1,0 0 0,-1 0 0,0-1-1,-1-1 1,12-15 0,-5-5 257,-15 29-338,0 0 1,1 0 0,-1 0 0,0 0 0,0 0 0,1 0 0,-1 0-1,0 0 1,0 0 0,0-1 0,0 1 0,0 0 0,-1 0 0,1 0 0,0 0-1,0 0 1,-1 0 0,1 0 0,0 0 0,-1 0 0,1 0 0,-1 1-1,0-1 1,1 0 0,-1 0 0,0 0 0,1 0 0,-1 1 0,-1-2 0,-3 0 22,1 1 0,0-1 0,0 1 0,0 0 1,-1 1-1,1-1 0,-1 1 0,1 0 0,0 0 1,-1 0-1,1 1 0,0-1 0,-1 1 1,-6 2-1,-11 3 95,-29 13 0,21-6-106,1 1 0,1 1 0,-32 23 0,46-29-34,1 2 0,0-1-1,1 2 1,0-1-1,1 2 1,0-1-1,1 2 1,-9 14-1,17-24-1,-1 1 0,1 0 0,0 0 0,0 0 0,1 0 0,-1 0 0,1 0 0,0 1 0,0-1 0,1 0 0,0 1 0,0-1 0,0 0 0,0 1 0,1-1-1,2 8 1,-1-5-11,1-1-1,1 0 0,-1 0 1,1 0-1,0 0 0,1-1 1,-1 0-1,1 1 0,1-2 1,10 11-1,2-1-262,0-1 0,1 0 1,0-1-1,33 15 0,-41-22-73,1-1-1,-1-1 1,1 0-1,0 0 1,0-1 0,1-1-1,-1 0 1,1-1-1,-1 0 1,15-2 0,-21 1 213,0-1 0,0 0 1,-1 0-1,1-1 1,8-3-1,25-20-891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16275,'-3'-4'1161,"3"19"-985,1 8-72,11 12 352,3 6-160,10 11-120,-2 7-80,1 12 48,1 5 8,-10 10 24,-6 3-8,-13 9 32,-14 3-48,-16 7-272,-3 1-232,-13-12 328,1-2-72,-10-14-48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10 17276,'-5'-2'139,"1"0"0,-1 1 0,0 0 0,0 0 0,1 0 0,-1 0 0,0 1 0,0 0 0,0 0 0,0 0 0,0 1 0,-7 1 0,4 0-4,0 1 0,0 0 0,0 0 0,0 0 0,1 1 0,-13 9 0,5-1-50,0 0 1,1 1-1,1 0 0,0 2 0,-20 28 0,21-24-69,0 1-1,2-1 1,0 2 0,1 0-1,-11 40 1,16-48-7,2-1 1,-1 1 0,2 0-1,0 0 1,0 0 0,1 0-1,1 0 1,0 0 0,1 0-1,0 0 1,7 19-1,-7-26 9,1 0-1,-1 0 0,1-1 0,1 0 0,-1 1 0,1-1 0,0 0 0,0-1 0,0 1 0,1-1 0,0 0 0,-1 0 0,2 0 0,-1-1 0,0 1 1,1-1-1,-1-1 0,1 1 0,0-1 0,0 0 0,0 0 0,0-1 0,7 2 0,-6-2 58,0-1 1,0 1-1,0-1 0,1 0 0,-1-1 1,0 0-1,0 0 0,0-1 1,0 1-1,0-2 0,0 1 0,0-1 1,-1 0-1,1 0 0,-1 0 0,0-1 1,0 0-1,0-1 0,8-8 1,-12 12-40,-1 0 0,1 0 0,-1-1 0,0 1 0,1 0 0,-1-1 0,0 1 0,0-1 0,0 0 0,0 1 0,0-1 0,-1 0 0,1 1 1,0-1-1,-1 0 0,1 0 0,-1 0 0,0 0 0,1 0 0,-1 1 0,0-1 0,0 0 0,-1 0 0,1 0 0,0 0 0,0 0 0,-1 0 1,1 1-1,-1-1 0,0 0 0,1 0 0,-1 1 0,0-1 0,0 0 0,0 1 0,0-1 0,-1 1 0,1-1 0,0 1 0,-3-2 0,-1-1 15,0 0 0,0 1 0,0 0-1,-1 0 1,1 0 0,-1 1-1,0 0 1,0 0 0,0 1-1,0-1 1,-9 0 0,6 1-128,-1 1 0,0 0 0,-19 3 0,26-2-31,-1-1-1,1 1 1,-1 0 0,1 0 0,0 0 0,-1 1 0,1-1 0,0 1 0,0 0-1,0-1 1,0 2 0,0-1 0,-4 5 0,6-7 86,0 1 1,1 0-1,-1-1 1,1 1-1,0 0 1,-1 0 0,1 0-1,-1-1 1,1 1-1,0 0 1,0 0-1,0 0 1,-1-1-1,1 1 1,0 0-1,0 0 1,0 0-1,0 0 1,0 0-1,1-1 1,-1 1-1,0 0 1,0 0-1,0 0 1,1 0-1,-1-1 1,0 1-1,1 0 1,-1 0-1,1-1 1,-1 1-1,1 0 1,-1-1 0,1 1-1,0 0 1,0 0-1,24 12-507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 16876,'-2'-1'129,"-1"0"0,0 1 0,0-1 0,0 1 0,0 0 0,1-1 1,-1 1-1,0 0 0,0 1 0,0-1 0,0 1 0,0-1 0,1 1 1,-1 0-1,0 0 0,0 0 0,1 0 0,-5 3 0,3-1-12,0 0 0,0 0 0,1 1-1,0 0 1,-1-1 0,1 1 0,1 0-1,-1 0 1,0 0 0,-2 7 0,1 0-20,0-1 1,0 1 0,1 0-1,1 0 1,0 1 0,0-1-1,1 0 1,1 23 0,1-29-84,-1 0 0,1 1 0,1-1 0,-1 0 1,1 0-1,0 0 0,0 0 0,0 0 1,1 0-1,-1-1 0,1 1 0,0-1 0,1 0 1,-1 1-1,1-2 0,4 5 0,-2-3 18,1-1 1,-1 1-1,1-1 0,0-1 0,0 1 0,0-1 0,0-1 0,1 1 0,-1-1 1,13 2-1,-10-3 43,0 0 1,0-1 0,0 0 0,0 0-1,0-1 1,0 0 0,0-1-1,10-3 1,-13 3 26,0 0 1,0-1-1,-1 0 0,0 0 0,1 0 1,-1-1-1,0 0 0,-1 0 0,1-1 0,-1 0 1,8-7-1,-11 9-51,0-1-1,1 1 1,-1-1 0,0 1 0,-1-1 0,1 1 0,-1-1-1,0 0 1,0 0 0,0 0 0,0 0 0,0 0-1,-1 0 1,0 0 0,0 0 0,0 0 0,0 0 0,-1 0-1,0 0 1,1 0 0,-1 0 0,-1 1 0,1-1-1,0 0 1,-1 0 0,-3-4 0,2 3-108,0 0 0,0 0 0,-1 1 0,1-1 0,-1 1 0,0 0 0,-1 0 0,1 0 0,-1 0 0,1 1 0,-1 0 0,0 0 0,0 0 0,-1 0 0,1 1 0,-1 0 1,-6-2-1,4 3-21,0-1 0,-1 2 0,1-1 0,0 1 0,-1 0 0,1 1 0,-1 0 0,1 0 0,0 1 0,0 0 1,-10 3-1,-13 12-341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16067,'-5'3'1438,"5"-3"-1421,0 1 0,0-1-1,0 0 1,0 0-1,0 1 1,0-1 0,0 0-1,1 0 1,-1 1 0,0-1-1,0 0 1,0 0-1,0 0 1,0 0 0,1 1-1,-1-1 1,0 0 0,0 0-1,0 0 1,1 0-1,-1 0 1,0 1 0,0-1-1,1 0 1,-1 0 0,0 0-1,0 0 1,1 0 0,-1 0-1,0 0 1,0 0-1,1 0 1,-1 0 0,0 0-1,0 0 1,1 0 0,-1 0-1,69 7 1141,109-3 0,-105-4-937,277 7-733,-348-7-308,-4 0 627,-7 0 70,-9 2-267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18516,'16'-1'1648,"4"4"-1136,-1 2-224,14 3 833,4-1-361,8-2-400,0 1-168,6 0-480,-1-5-320,-1-6 1760,-4-7-1176,-9-11 16,-3-7-16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17124,'-2'5'311,"0"1"1,0-1-1,0 0 1,0 0-1,-1-1 0,-5 10 1,-10 18 331,10-11-389,1 0 0,-7 37 0,13-48-246,-1 0-1,1 1 0,1-1 0,0 0 0,1 1 1,0-1-1,4 21 0,-4-28-12,0 0 0,0 0 0,0 0 0,0 0 0,0 0 0,1-1 1,-1 1-1,1 0 0,0-1 0,0 1 0,0-1 0,0 1 0,0-1 0,1 0 0,-1 0 0,0 0 0,1 0 0,4 2 0,-3-2-25,0-1-1,-1 0 0,1-1 0,0 1 1,-1 0-1,1-1 0,0 0 1,0 0-1,0 0 0,-1-1 1,1 1-1,0-1 0,5-1 0,5-3-154,-1 0-1,0-1 1,0 0-1,0-1 0,-1-1 1,0 0-1,11-10 1,1-3-245,-16 13 204,0 1-1,0 1 1,1-1-1,10-5 1,-19 12 209,0-1-1,1 1 1,-1 0-1,1 0 1,-1 0 0,1-1-1,-1 1 1,1 0-1,-1 0 1,1 0 0,-1 0-1,1 0 1,-1 0-1,1 0 1,-1 0 0,1 0-1,0 0 1,-1 0-1,1 0 1,-1 0 0,1 0-1,-1 0 1,1 1-1,-1-1 1,1 0 0,-1 0-1,0 1 1,2-1-1,-2 1 6,1 0-1,0 0 1,-1 0 0,1 0-1,-1 0 1,1 0-1,-1 1 1,1-1-1,-1 0 1,0 0-1,1 0 1,-1 2-1,0 41 185,-1-38-125,-5 63 469,2-36 94,1 57 0,3-89-605,0 0 0,0 0 0,0 0-1,0 0 1,0 0 0,0 0 0,1 0-1,-1 0 1,0 0 0,1 0 0,-1 0-1,0 0 1,1-1 0,-1 1 0,1 0-1,0 0 1,0 1 0,0-2-33,-1 0 1,0 0-1,1 1 1,-1-1-1,1 0 1,-1 0-1,1 0 1,-1 0-1,1 0 1,-1 0-1,1 0 1,-1 0-1,1 0 1,-1 0-1,0-1 1,1 1-1,-1 0 1,1 0-1,-1 0 1,1 0-1,-1-1 1,0 1-1,1 0 1,-1 0-1,1-1 1,3-2-102,-1-1 1,1 1 0,-1-1 0,0 1 0,0-1-1,2-4 1,16-30-198,3-9-151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16339,'-25'41'1560,"11"-21"-950,2 2 1,-11 23-1,20-39-546,0 1-1,1 0 1,0 0 0,0 0 0,1 0 0,0 0 0,0 1 0,1-1 0,0 0 0,0 0 0,2 11-1,-2-15-55,1 0 1,0 0-1,0 0 0,0 0 0,1-1 0,-1 1 0,1 0 0,-1-1 0,1 1 0,0-1 1,0 1-1,0-1 0,0 0 0,1 0 0,-1 0 0,0 0 0,1-1 0,-1 1 0,1-1 1,0 1-1,0-1 0,-1 0 0,1 0 0,0 0 0,0 0 0,0-1 0,0 1 0,0-1 0,6 1 1,3-1 47,1 0 0,0 0 1,-1-2-1,1 1 0,23-7 1,-24 4 66,1 0-1,-1 0 1,0-1 0,0-1-1,0 0 1,-1 0 0,0-1-1,0-1 1,-1 0 0,12-11-1,-21 17-81,1 1 0,-1-1-1,1 1 1,-1-1 0,0 0-1,1 0 1,-1 0 0,0 1-1,0-1 1,0 0 0,-1 0-1,1 0 1,0-1 0,-1 1-1,0 0 1,1 0 0,-1 0-1,0 0 1,0 0 0,0-1-1,-1-2 1,0 2 5,0 0 1,0 0-1,0 1 1,-1-1-1,1 1 0,-1-1 1,1 1-1,-1-1 0,0 1 1,0 0-1,0 0 0,-1 0 1,1 0-1,0 0 0,-5-2 1,-5-2-110,1 0 1,-1 1 0,-1 1 0,1 0-1,-1 1 1,0 0 0,1 0-1,-1 2 1,0-1 0,-1 2-1,1 0 1,0 0 0,0 1-1,-21 5 1,31-5-47,1 0 0,0 0 0,-1 0 0,1 0 0,0 0-1,0 1 1,0-1 0,0 1 0,0-1 0,0 1 0,-3 3 0,5-5 98,0 0 0,-1 1 0,1-1 0,0 1 0,-1-1-1,1 1 1,0-1 0,0 1 0,0-1 0,-1 1 0,1-1 0,0 1 0,0 0 0,0-1 0,0 1 0,0-1 0,0 1-1,0-1 1,0 1 0,0-1 0,0 2 0,1-1 18,-1-1 0,1 1 0,0 0 1,-1-1-1,1 1 0,-1 0 0,1-1 0,0 1 0,0-1 0,-1 1 0,1-1 1,0 1-1,0-1 0,0 1 0,-1-1 0,1 0 0,0 0 0,1 1 0,22 2-315,14-6 78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76 115 16307,'-1'0'118,"0"1"-1,0 0 1,-1-1-1,1 1 1,0 0-1,0 0 1,0 0-1,0 0 1,0 0-1,0 0 1,1 0-1,-1 0 1,0 0-1,0 0 1,1 0-1,-2 3 1,0-1 144,-7 14-80,1 1 0,0 0 1,1 0-1,1 0 0,1 1 1,1 0-1,0 0 0,2 0 1,0 1-1,1 27 0,1-41-162,0-1-1,0 1 0,1 0 0,0 0 0,0-1 0,0 1 0,1 0 0,-1-1 0,2 0 1,-1 1-1,0-1 0,5 6 0,-5-8-4,0-1-1,0 0 1,1 1-1,-1-1 1,0 0 0,1 0-1,0-1 1,-1 1-1,1 0 1,0-1-1,0 0 1,0 0 0,0 1-1,0-2 1,0 1-1,0 0 1,0-1 0,1 1-1,-1-1 1,0 0-1,0 0 1,0 0 0,7-2-1,0 0 39,0 0 0,0-1-1,0 0 1,-1-1 0,1 0-1,-1-1 1,0 0 0,0 0 0,14-11-1,-8 4 129,-1-1-1,0-1 0,0 0 0,14-20 1,-24 28-97,0 1 0,-1 0 1,1-1-1,-1 0 1,-1 0-1,1 0 1,-1 0-1,0 0 1,0-1-1,-1 1 1,0-1-1,1-11 0,-2 14-42,-1 0 0,1 0 0,-1 0-1,0 1 1,0-1 0,0 0 0,0 1 0,0-1-1,-1 1 1,0 0 0,0-1 0,0 1-1,0 0 1,0 0 0,-1 0 0,1 0 0,-1 1-1,0-1 1,0 1 0,0-1 0,0 1-1,0 0 1,-5-2 0,1 1-41,-1 0 0,1 0 0,-1 1 0,1-1 1,-1 2-1,0-1 0,0 1 0,0 1 0,0 0 0,0 0 0,0 0 1,-9 2-1,10-1-129,1 0 1,-1 0-1,0 1 1,1 0 0,0 0-1,-1 1 1,1 0-1,0 0 1,1 0 0,-1 1-1,0-1 1,1 1-1,0 1 1,-7 6 0,2 8-267,6-2-107</inkml:trace>
  <inkml:trace contextRef="#ctx0" brushRef="#br0" timeOffset="1">470 185 18028,'6'9'1704,"-3"2"-1320,-3 11-216,-3 0 1161,2 7-985,1 0-192,1 4-152,3 1-64,6-4-256,0-5-232,5-15 464,5-5-105,1-16-71</inkml:trace>
  <inkml:trace contextRef="#ctx0" brushRef="#br0" timeOffset="2">627 1 20604,'-9'-1'1481,"6"1"-1489,0 0 248,5 0-16,3 0-288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15347,'2'10'1473,"15"-6"-649,7-2-224,16-2 624,11-3-200,13-1-207,3-4-281,1-3-584,-1-1-440,-9 0 432,-8-4-225,-26 1-167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14939,'11'23'1649,"15"-5"-1057,14-10-232,11-1 680,10-6-848,5-2-328,4-11 376,1-5-16,-10-4-296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14235,'2'-2'169,"0"0"-1,1 1 1,-1-1 0,0 1-1,1 0 1,-1 0 0,1 0 0,-1 0-1,1 0 1,-1 1 0,1-1-1,0 1 1,-1-1 0,5 1-1,43 3 938,-38-2-432,24 3 188,52 13 0,-73-14-709,0 2 0,-1 0 0,0 0 0,0 1 0,-1 1 0,17 11 1,-27-16-134,0 0 0,-1 0 0,1 0 1,-1 0-1,0 0 0,1 1 0,-1-1 1,0 1-1,-1 0 0,1-1 0,0 1 1,-1 0-1,1 0 0,-1 0 0,0 0 1,0 0-1,0 0 0,-1 1 0,1 3 1,-1-3-8,0 0 1,0 0-1,-1 0 1,0 0-1,0 0 1,0 0-1,0-1 1,-1 1-1,1 0 1,-1-1-1,0 1 1,0-1-1,-1 0 1,1 1 0,-4 3-1,-9 8 83,0 0 0,-1 0 0,0-2 0,-25 16 0,-74 36 658,114-65-763,1 0 1,0 0 0,-1 0 0,1 0-1,-1 1 1,1-1 0,0 0 0,-1 0-1,1 0 1,0 1 0,-1-1 0,1 0-1,0 0 1,-1 1 0,1-1 0,0 0-1,-1 1 1,1-1 0,0 0 0,0 1-1,-1-1 1,1 1 0,0-1-1,0 0 1,0 1 0,0 0 0,8 3-392,19-1-342,-14-5 581,0 1 0,1-2-1,22-6 1,15-10-277</inkml:trace>
  <inkml:trace contextRef="#ctx0" brushRef="#br0" timeOffset="1">646 0 17668,'-20'24'3227,"19"-23"-3177,-2 4 50,0 1 0,0-1 1,0 1-1,-3 11 0,6-16-104,-1 0-1,1 0 1,0 0-1,0 1 1,-1-1-1,1 0 0,0 0 1,0 1-1,1-1 1,-1 0-1,0 0 1,0 1-1,0-1 1,1 0-1,-1 0 0,1 0 1,-1 0-1,1 1 1,-1-1-1,1 0 1,0 0-1,-1 0 1,1 0-1,0 0 0,0 0 1,0-1-1,0 1 1,0 0-1,0 0 1,0-1-1,2 2 1,13 5-20,0-1 1,24 6-1,-24-8-4,0 0-1,-1 2 1,0 0 0,24 12 0,-36-16 25,1 0 0,-1 1 0,0-1 0,-1 0-1,1 1 1,0 0 0,-1 0 0,1-1 0,-1 2 0,0-1 0,0 0 0,0 0 0,0 1 0,-1-1 0,0 0 0,1 1 0,-1 0 0,0-1 0,-1 1 0,1 0 0,-1-1 0,1 1 0,-1 0 0,-1 6-1,0-3-13,0 0 0,-1 0-1,0 0 1,0-1-1,-1 1 1,0-1 0,0 1-1,-1-1 1,1 0-1,-1 0 1,0-1 0,-1 1-1,0-1 1,0 0-1,0 0 1,0 0 0,-1-1-1,-11 8 1,12-9-4,1 0 0,-1-1 0,0 0 0,0 1 0,0-1 0,0-1 0,0 1 0,0-1-1,0 0 1,-1 0 0,1-1 0,0 1 0,-1-1 0,1 0 0,0 0 0,-1-1 0,1 0 0,0 0 0,0 0 0,-1-1 0,1 1 0,0-1 0,0 0 0,1-1 0,-8-4 0,4 0-30,1 0-1,-1 0 1,2 0 0,-1-1 0,1-1-1,0 1 1,1-1 0,-5-9 0,-14-38-235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14123,'19'-10'1888,"4"6"-999,7 4-225,6 1 1256,7 5-824,4-3-151,5 1-353,1 0-248,-4-4 584,1 0-744,-4-7-104,-3-6-32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17428,'7'0'1568,"-7"7"-1112,-4 6-176,-1 6 632,2 2-231,2 5-209,-5 3-120,5 5-216,1 1-88,1-5-344,8-3-160,-2-5-337,2-5-119,-4-10 608,-2-7-184,-9-7-184</inkml:trace>
  <inkml:trace contextRef="#ctx0" brushRef="#br0" timeOffset="1">7 148 17068,'-7'-2'1456,"13"2"-1104,11 0-160,15 5 608,8-1-176,13-1-768,7 0-408,10-3 496,5 0-136,-6-2-40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14963,'1'1'54,"-1"-1"-1,0 1 0,1-1 1,-1 1-1,1 0 0,-1-1 1,1 1-1,-1-1 1,1 1-1,-1-1 0,1 1 1,-1-1-1,1 0 0,0 1 1,-1-1-1,1 0 0,-1 1 1,1-1-1,0 0 1,-1 0-1,1 1 0,0-1 1,0 0-1,-1 0 0,1 0 1,0 0-1,-1 0 1,1 0-1,0 0 0,0 0 1,-1-1-1,1 1 0,0 0 1,-1 0-1,1 0 0,0-1 1,-1 1-1,1 0 1,0-1-1,-1 1 0,1-1 1,0 0-1,34-23 542,-31 20-329,23-19 64,-2-1 0,0-1 0,-1-2 1,-2 0-1,0-2 0,-2 0 0,-2-1 1,0-1-1,-2-1 0,15-42 0,-42 98-32,-3 21-333,2 2 1,2-1 0,-4 56-1,14-100-6,0 0 0,0-1 0,0 1 0,0 0 0,0-1 0,0 1 0,0-1 0,0 1-1,1 0 1,-1-1 0,1 1 0,-1-1 0,1 1 0,0-1 0,-1 1 0,1-1 0,0 1 0,0-1-1,2 3 1,-2-4-3,1 1 0,-1 0 0,1-1-1,-1 1 1,1-1 0,-1 0 0,0 1 0,1-1-1,-1 0 1,1 0 0,-1 0 0,1 0-1,-1 0 1,1 0 0,-1-1 0,1 1-1,-1 0 1,1-1 0,-1 1 0,1-1 0,2-1-1,20-10-281,6-5-116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15243,'1'5'338,"0"1"1,-1-1-1,1 0 0,-1 0 0,0 0 0,-1 0 0,1 0 1,-1 0-1,-3 10 0,0 9 575,-6 41 390,1-12-620,-2 82 0,12-122-925,2-18-903,1-22-1262,-4 4 424,-1 16 1308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17084,'-10'9'209,"2"0"1,-1 0 0,1 1 0,0 0 0,1 1-1,0 0 1,1 0 0,0 0 0,1 1-1,0-1 1,1 1 0,0 1 0,1-1 0,1 0-1,0 1 1,0-1 0,1 1 0,1 0-1,0 13 1,1-22-208,-1-1 0,1 1 0,0 0 0,0-1 0,0 1 0,1 0 0,-1-1-1,1 1 1,0-1 0,0 0 0,0 0 0,0 0 0,1 0 0,-1 0 0,1 0 0,5 4 0,-3-4-3,-1 0 1,1 0 0,0-1 0,-1 0 0,1 0 0,0 0 0,0-1 0,1 0 0,-1 0 0,0 0 0,6 0 0,0-1 12,-1 0-1,1-1 1,-1 0-1,1 0 1,-1-1-1,0-1 1,0 1 0,0-2-1,0 0 1,-1 0-1,19-11 1,-21 10 30,0 0 1,0 0 0,-1-1-1,1 0 1,-1-1-1,-1 1 1,1-1-1,-1 0 1,0-1 0,-1 1-1,0-1 1,4-9-1,-7 13-16,1 0 1,-1 0-1,0-1 0,-1 1 0,1 0 0,-1-1 0,0 1 1,0-1-1,0 1 0,0 0 0,-1-1 0,0 1 0,0 0 1,0-1-1,0 1 0,-1 0 0,1 0 0,-1 0 0,0 0 1,-1 0-1,1 1 0,-1-1 0,1 1 0,-1-1 0,-6-5 1,2 3-20,-1 1 1,1 0 0,-1 0 0,0 1 0,0-1-1,0 2 1,0-1 0,-1 1 0,1 1 0,-1-1 0,0 1-1,0 1 1,-16-1 0,12 1-122,0 1-1,0 1 1,0 0 0,0 0-1,0 2 1,1 0 0,-1 0 0,1 1-1,-14 6 1,21-7 77,0 0 1,0 0-1,0 0 0,0 1 1,1 0-1,0 0 1,-5 5-1,9-8 59,-1 0 0,0 0-1,0-1 1,1 1 0,-1 0 0,1 0 0,-1 0-1,1 1 1,-1-1 0,1 0 0,0 0 0,-1 0-1,1 0 1,0 0 0,0 0 0,0 0-1,0 3 1,0-3-28,1 0-1,-1 0 0,1-1 1,0 1-1,-1 0 0,1 0 1,0 0-1,-1 0 1,1-1-1,0 1 0,0 0 1,0-1-1,0 1 0,-1-1 1,1 1-1,0-1 0,0 1 1,0-1-1,0 0 0,0 1 1,0-1-1,0 0 1,2 1-1,36 3-66</inkml:trace>
  <inkml:trace contextRef="#ctx0" brushRef="#br0" timeOffset="1">620 1 16043,'-17'6'324,"2"1"0,-1 1 0,1 1 0,0 0 0,1 1 0,0 1 0,1 0 0,0 1 0,0 0 0,1 1 0,1 0 0,0 1 0,1 0 0,-9 18 0,16-27-309,1 0 0,0-1-1,1 1 1,-1 1 0,1-1-1,0 0 1,0 0 0,1 0-1,-1 0 1,1 1 0,0-1-1,1 5 1,0-7-11,-1 0 1,1 0-1,0-1 1,0 1-1,0 0 0,0-1 1,1 1-1,-1-1 1,1 0-1,-1 1 0,1-1 1,0 0-1,0 0 0,0 0 1,0 0-1,0 0 1,0 0-1,1-1 0,-1 1 1,1-1-1,-1 0 0,1 0 1,3 2-1,5 0 1,0-1 1,0 0-1,0-1 0,0 0 1,0 0-1,0-1 0,0-1 0,0 0 1,-1-1-1,1 1 0,0-2 1,12-4-1,-8 2 44,0 0 0,-1-1 0,0-1 0,0 0 0,0-1 0,-1-1 1,24-19-1,-34 25-29,0 0 0,0 0 0,-1 0 0,1 0-1,-1 0 1,1 0 0,-1-1 0,0 1 0,-1-1 0,1 0 0,0 0 0,-1 0 0,0 1 0,0-1 0,0 0 0,0 0 0,-1 0 0,0-1 0,0 1 0,0 0 0,-1-7 0,0 7-7,0-1 0,-1 1 0,1 0 0,-1 1 0,0-1 0,0 0-1,-1 0 1,1 1 0,-1-1 0,1 1 0,-1 0 0,0 0 0,-1 0 0,1 0 0,0 1 0,-1-1 0,1 1 0,-1 0 0,0 0 0,-5-2-1,-1 0-73,1 2 0,-1-1 0,1 1-1,-1 1 1,1 0 0,-1 0-1,0 1 1,0 0 0,1 1 0,-1 0-1,-11 3 1,14-3 54,1 0 1,-1 1-1,1 0 0,0 0 1,0 0-1,0 1 1,0 0-1,0 0 0,1 1 1,-1-1-1,1 1 0,0 1 1,0-1-1,0 1 0,1-1 1,0 1-1,-6 8 1,1 12-154,10-4 24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3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15659,'13'1'1201,"-4"15"-737,-5 7-112,-7 10 728,0 4-400,2 5-200,-1 1 16,2 0-16,6-4-15,5-11-209,7-6-72,7-11-288,3-5-240,-1-12-449,2-4 657,-9-18-112,-2-13-112</inkml:trace>
  <inkml:trace contextRef="#ctx0" brushRef="#br0" timeOffset="1">105 0 19060,'-16'6'1640,"3"4"-1352,0 3-528,9-3 1721,1-3-1113,2-6-448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15971,'-1'-1'59,"1"0"0,0 1 0,0-1 0,0 0 0,-1 1 0,1-1 0,0 1 0,0-1 0,0 0-1,0 1 1,0-1 0,0 0 0,1 1 0,-1-1 0,0 0 0,0 1 0,0-1 0,1 0 0,-1 1 0,0-1-1,0 1 1,1-1 0,-1 1 0,1-1 0,-1 1 0,0-1 0,1 1 0,-1-1 0,1 1 0,-1-1 0,1 1-1,0 0 1,-1-1 0,1 1 0,-1 0 0,1-1 0,0 1 0,-1 0 0,1 0 0,1 0 0,31-6 493,-26 5-127,24-2-129,61 0 0,-85 3-312,1 1 0,0 0 0,-1 0 0,1 0-1,-1 1 1,0 0 0,0 1 0,0-1 0,0 1-1,0 1 1,0-1 0,-1 1 0,12 9 0,-16-11 24,0 1 0,0-1 0,-1 0 0,0 0 0,1 1 0,-1-1 1,0 1-1,0-1 0,0 1 0,0 0 0,-1-1 0,1 1 0,-1 0 1,0 0-1,0-1 0,0 1 0,0 0 0,0 0 0,0-1 0,-1 1 1,1 0-1,-1-1 0,0 1 0,0 0 0,0-1 0,-1 3 0,0-1 52,1-1-1,-1 1 1,0-1-1,0 0 0,0 1 1,-1-1-1,1 0 0,-1 0 1,1-1-1,-1 1 0,0 0 1,0-1-1,-1 0 0,1 0 1,0 0-1,-1 0 0,-6 2 1,1-3 186,9-6-71,13-5-176,-9 9-38,0-1 0,0 1 0,1 1 1,-1-1-1,0 1 0,1-1 0,-1 1 0,0 1 0,1-1 1,-1 0-1,0 1 0,0 0 0,1 0 0,-1 0 0,0 1 1,0 0-1,0-1 0,0 1 0,-1 0 0,1 1 0,0-1 1,-1 1-1,0 0 0,1-1 0,-1 1 0,0 1 0,2 3 1,-2-4 70,-1 0 1,1 1-1,-1-1 1,0 1-1,-1-1 1,1 1-1,0 0 1,-1 0-1,0-1 1,0 1-1,0 0 1,-1 0-1,1 0 1,-1 0-1,0 0 1,0 0-1,0 0 1,0 0-1,-1 0 1,0 0-1,0 0 1,0 0-1,0 0 1,-1 0-1,1-1 1,-1 1-1,0 0 1,0-1-1,-3 5 1,-3 0 164,0 0 1,0 0-1,0-1 1,-1 0-1,0 0 1,-1-1-1,1 0 1,-1-1-1,0 0 1,-16 5-1,12-4-84,-1-2 0,1 0 0,-1-1 0,0-1 0,-1 0 0,1-1-1,-18-1 1,31 0-181,0 0-1,0 0 1,0 0 0,0 0-1,0-1 1,0 1-1,0-1 1,1 1-1,-1-1 1,0 0 0,0 0-1,1 0 1,-1 0-1,0 0 1,-1-2-1,2 2 28,0 0-1,0 0 1,1-1-1,-1 1 0,0 0 1,1-1-1,-1 1 0,1 0 1,0-1-1,-1 1 0,1-1 1,0 1-1,0 0 0,0-1 1,0 1-1,0-1 0,0 1 1,1-1-1,-1 1 0,0 0 1,1-3-1,7-19-415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16035,'1'0'83,"0"0"-1,0 0 1,-1 1-1,1-1 1,-1 1-1,1-1 1,0 0-1,-1 1 1,1-1-1,-1 1 1,1-1-1,-1 1 1,1 0-1,-1-1 1,0 1-1,1 0 1,-1-1-1,0 1 1,1 0-1,-1-1 1,0 1 0,0 0-1,1-1 1,-1 1-1,0 0 1,0 0-1,0-1 1,0 1-1,0 0 1,0 1-1,-1 35 1059,1-16-287,0-18-807,1 0-1,0 0 1,-1 0-1,1 0 1,0-1-1,1 1 1,-1 0-1,0 0 1,1-1-1,0 1 1,-1-1-1,1 1 1,0-1-1,0 0 1,0 0-1,4 3 1,4 3-55,0-1 1,21 10-1,4 3 49,-27-14-31,-1 0 0,1 0 1,-1 1-1,0 0 0,-1 0 1,1 1-1,-1 0 0,-1 0 1,0 0-1,7 15 0,-10-17 16,1 0-1,-1 1 0,-1-1 0,1 1 0,-1-1 0,0 1 0,0 0 1,-1-1-1,0 1 0,0 0 0,-1-1 0,0 1 0,0 0 1,-1-1-1,1 1 0,-4 8 0,1-7-1,0 0 0,0 0 0,-1 0 0,1 0 0,-2-1 0,1 0 0,-1 0 0,0 0 0,-1-1 0,1 0 1,-14 9-1,16-12-72,1-1 1,-1 0 0,0 0 0,1-1-1,-1 1 1,0-1 0,0 0-1,0 0 1,0 0 0,0 0 0,-1-1-1,1 0 1,0 1 0,0-2 0,0 1-1,0 0 1,0-1 0,0 0 0,-1 0-1,1 0 1,1 0 0,-1-1-1,0 1 1,0-1 0,0 0 0,1-1-1,-7-4 1,2 0-18,0 0 0,1-1 0,0 0 1,0 0-1,1 0 0,0-1 0,1 0 0,-6-12 0,-12-38-386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17396,'20'5'1776,"3"3"-1080,3 1-288,8 4 825,5-5-193,2 0-584,4-6-456,5-3 88,-1-11-80,-5-9-104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15131,'5'10'1697,"10"0"-1025,16-2-144,6-3 832,14 0-584,5-3-88,9 0-143,4-1-169,-11-1-656,-5-1-481,-17 2 609,-13 5-160,-23 3-136</inkml:trace>
  <inkml:trace contextRef="#ctx0" brushRef="#br0" timeOffset="1">142 141 17884,'26'3'1736,"14"0"-1168,9-2-232,8 0 521,5-1-193,-2-4-832,-1-2-1505,-3 5 1457,-3 1-296,-12 0-232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15667,'11'-8'1458,"-11"8"-1433,0 0 1,0 0-1,0 0 1,0 0 0,0 0-1,1 0 1,-1 0 0,0 0-1,0 0 1,0 0 0,0 0-1,0 0 1,0 0 0,1 0-1,-1 0 1,0 0 0,0 0-1,0 1 1,0-1 0,0 0-1,0 0 1,0 0 0,0 0-1,0 0 1,1 0 0,-1 0-1,0 0 1,0 0 0,0 1-1,0-1 1,0 0 0,0 0-1,0 0 1,0 0 0,0 0-1,0 0 1,0 1 0,0-1-1,0 0 1,0 0 0,0 0-1,0 0 1,0 0 0,0 0-1,0 1 1,-6 24 1575,3-13-1105,-2 11-58,1-5-325,0 0-1,-1 28 1,5-45-126,0-1 0,1 1 0,-1 0 0,0 0-1,0-1 1,0 1 0,0 0 0,1-1 0,-1 1 0,0 0 0,1-1 0,-1 1 0,0 0 0,1-1 0,-1 1 0,1-1 0,-1 1 0,1-1-1,-1 1 1,1-1 0,0 1 0,-1-1 0,1 1 0,0-1 0,0 1 0,21 5-276,-6-2 135,-6 1 130,-1 0 0,0 0 0,-1 1 0,1 0 0,-1 0 0,-1 1 0,1 0 0,-1 1 0,0 0 1,-1 0-1,1 0 0,-2 1 0,1-1 0,5 15 0,-5-12 53,-2 0 1,1 1 0,-2 0 0,1 0-1,-2 0 1,1 0 0,-2 0-1,0 0 1,0 1 0,-1-1 0,-3 22-1,3-29-12,-1-1 0,0 0 0,0 0 0,-1 0-1,1 1 1,-1-1 0,0-1 0,0 1 0,0 0-1,-1 0 1,1-1 0,-1 0 0,0 1 0,0-1-1,0 0 1,-4 3 0,5-5-32,1 0 0,-1-1 0,1 1 0,-1 0 0,0-1 0,1 1 0,-1-1 0,0 1 0,1-1 0,-1 0 0,0 0 0,1 0 0,-1 0 0,0 0 0,0 0 0,1 0 0,-3-1 0,1 0-41,1 0-1,-1 0 1,1 0-1,-1-1 1,1 1-1,-1-1 1,1 0-1,0 1 1,0-1-1,0 0 1,0 0-1,0-1 1,-2-2 0,-4-7-23,1 1 0,1-1 0,0 0 0,1-1 0,-7-20 0,-4-35-277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14875,'9'3'1440,"4"-2"-735,1 0-289,5 1 512,5-1-56,9-1-368,4 2-376,5-2-1912,5 0 1776,2-3-440,4 0-168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17748,'-18'6'832,"1"1"1,0 1 0,-17 11-1,26-14-706,-1 2 1,1-1-1,0 1 0,1 0 0,-1 1 0,2-1 0,-8 11 0,7-8-117,0 2 0,0-1 0,1 1 0,0 0 0,1 1 0,1-1 0,0 1 0,1 0 0,0 0 0,1 0 0,0 0 0,1 1 0,0-1 0,1 0 0,2 15 0,-1-25-14,0 1-1,-1-1 1,1 0 0,0 0-1,0 0 1,1 0-1,-1 0 1,1 0-1,-1 0 1,1 0-1,0 0 1,0-1-1,0 1 1,1-1-1,-1 1 1,0-1-1,1 0 1,3 2-1,-2-2 10,0 0-1,0 0 1,0-1-1,0 1 1,1-1-1,-1 0 0,1 0 1,-1-1-1,0 0 1,1 1-1,-1-1 1,6-1-1,2-1 54,0 0 0,0-1 0,0 0-1,0-1 1,0 0 0,-1-1 0,0-1 0,0 1 0,10-9 0,-13 9 44,0-1 1,0-1-1,-1 1 0,0-1 1,0-1-1,0 1 0,-1-1 1,-1 0-1,9-15 1,-12 19-66,-1 0 1,1 1 0,-1-1-1,0 0 1,0 0 0,0 0-1,0 0 1,-1 0 0,0 0-1,0 0 1,0 0 0,0 0 0,-1 0-1,1-1 1,-1 2 0,0-1-1,0 0 1,-1 0 0,1 0-1,-1 0 1,1 1 0,-1-1-1,-1 1 1,1-1 0,0 1 0,-4-4-1,0 1-210,0 1 0,-1-1 0,0 1 0,0 0 0,0 1 0,0 0 0,-1 0 0,1 1 0,-1-1 1,0 2-1,0-1 0,-1 1 0,1 0 0,0 1 0,-1 0 0,1 0 0,-1 1 0,1 0 0,-1 1 0,1-1 0,-11 4 0,16-4 60,1 1 1,0 0-1,0-1 0,0 1 1,0 0-1,-1 0 1,1 1-1,0-1 1,1 0-1,-1 1 0,-2 1 1,3 2-662</inkml:trace>
  <inkml:trace contextRef="#ctx0" brushRef="#br0" timeOffset="1">605 20 16139,'-1'1'174,"0"1"0,0 0 0,0 0 0,0 0 0,0 0 0,0-1 0,-1 1-1,1-1 1,0 1 0,-1-1 0,0 1 0,1-1 0,-4 2 0,-2 3 160,-7 8 243,0 1 1,1 0-1,-13 21 0,21-28-555,0 1 1,0 0-1,1 0 0,0 0 1,0 0-1,1 1 0,0-1 1,-1 14-1,3-20-26,1-1-1,0 0 1,0 0 0,0 1 0,0-1-1,0 0 1,0 0 0,1 1-1,-1-1 1,1 0 0,-1 0 0,1 0-1,0 1 1,0-1 0,0 0 0,0 0-1,0-1 1,1 1 0,-1 0 0,3 3-1,-1-4 6,-1 1 0,0-1 0,1 1 0,-1-1 0,1 0 0,-1 0 0,1 0 0,0 0 0,-1-1 0,1 1 0,0-1 0,0 1 0,-1-1 0,1 0 0,0 0 0,5-1 0,5-1 31,-1-1 0,1 0 0,0-1 0,-1 0 0,0-1 0,0-1 0,21-13 1,-19 11 111,0-2 0,-1 0 0,0 0 0,-1-1 0,20-25 0,-29 33-93,-1 1 0,0-1 0,0-1 0,0 1 0,-1 0 0,1 0 0,-1-1 0,0 1 0,0 0 0,0-1-1,0 0 1,0 1 0,-1-5 0,0 5-17,0 1 0,0-1 0,-1 1-1,1 0 1,-1-1 0,0 1 0,0 0 0,0 0-1,0-1 1,0 1 0,0 0 0,0 0 0,-1 0-1,1 0 1,-1 1 0,0-1 0,1 0 0,-1 1-1,0-1 1,-3-2 0,-3-1-31,-1 1 0,1-1 1,-1 1-1,0 1 0,0 0 0,0 0 0,0 0 0,-1 1 0,1 1 1,-1 0-1,-15 0 0,-7 2-776,0 1 1,-33 7-1,48-6 346,12-3-167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15531,'-7'13'4352,"-4"4"-3163,-14 35 0,17-27-945,0 0 0,-5 33 0,11-49-242,1 0 1,0 0-1,1 0 0,0 0 1,0 0-1,1 0 0,0 0 0,1 0 1,0 0-1,3 10 0,-4-16-1,0-1-1,0 1 1,0-1-1,1 0 1,-1 0-1,0 0 1,1 0-1,0 0 0,-1 0 1,1 0-1,0 0 1,0 0-1,0-1 1,0 1-1,0-1 1,0 1-1,1-1 1,-1 0-1,3 1 1,-1-1-22,-1-1 0,0 1 0,1-1 0,-1 0 0,1 0 0,-1 0 0,0 0 1,1-1-1,-1 0 0,0 1 0,0-1 0,1 0 0,2-2 0,3-1-91,-1 0-1,0-1 0,0 0 0,-1 0 0,1 0 1,-1-1-1,0-1 0,-1 1 0,12-15 0,-10 9 33,-1 0 0,-1-1 0,0 0 0,0 0 0,4-18 0,4-19-235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0:5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22 7738,'-19'-6'282,"0"1"1,0 1-1,-1 1 0,1 1 1,-1 1-1,1 0 1,-1 2-1,0 0 1,-21 5-1,-1 2 13,1 2 0,0 1-1,-48 21 1,52-15-189,1 1-1,1 2 1,0 1-1,2 2 1,0 1-1,-29 29 1,-165 182-190,137-135-75,60-69 130,1 2-1,2 0 1,2 2-1,-24 42 0,43-67 60,1 0-1,0 1 1,0 0 0,2 0-1,-1 1 1,1-1-1,1 1 1,0-1-1,1 1 1,0 0-1,0 0 1,2 0-1,-1-1 1,1 1-1,1 0 1,0 0-1,1-1 1,0 0 0,10 23-1,-6-21 9,1 0 0,0 0 0,1-1 0,0 0 0,1-1 0,1 0 0,-1 0 0,2-1 0,0 0 0,0-1 0,0-1 0,1 0 0,0-1 0,1 0 0,0 0 0,20 5 0,1-1-1,0-2 0,1-2 0,0 0 0,0-3 0,63 0 0,-50-6-41,0-2 1,0-2-1,0-3 0,0-1 0,-2-3 0,85-34 0,-14-6 95,152-94 0,-84 32 97,-144 86-113,0-2 1,43-45 0,-77 69-67,0-1 1,-1 0-1,0 0 1,-1-1 0,8-14-1,-12 19-10,0 0-1,-1 1 0,1-1 1,-1 0-1,0 0 0,0 0 1,-1 0-1,1 0 1,-1 0-1,0 0 0,0 0 1,0 0-1,0 0 0,-1 0 1,0 0-1,0 0 1,0 0-1,-2-5 0,-2 0-7,0 0 0,0 0 1,-1 0-1,0 1 0,-1 0 0,1 0 0,-16-13 0,-63-44-64,81 62 69,-184-118 1572,77 51-1075,52 32-106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15283,'-1'12'1181,"-2"1"0,-5 19 0,-8 34-433,13-46-556,2-15-124,-1 0 0,2 0 1,-1 0-1,0 0 0,1 0 0,0 0 0,1 6 0,0-10-45,0 0 1,0-1-1,0 1 0,1-1 1,-1 1-1,0-1 0,0 1 1,0-1-1,0 0 0,1 0 1,-1 0-1,0 0 0,0 0 0,1 0 1,-1 0-1,0 0 0,3-1 1,2 1 48,1 1-44,1 0-1,-1 0 1,0 1-1,0 0 1,-1 0-1,1 1 1,0 0-1,-1 0 1,9 5 0,-12-6-30,0 0 1,0 0 0,0 0 0,0 1-1,-1-1 1,1 1 0,-1 0 0,1-1-1,-1 1 1,0 0 0,0 0 0,0 1-1,0-1 1,-1 0 0,1 1 0,-1-1 0,0 1-1,0-1 1,1 7 0,-2-7 9,-1-1 1,1 1-1,-1-1 1,1 1-1,-1 0 1,0-1-1,0 0 1,0 1-1,0-1 1,0 0-1,-1 1 1,1-1-1,-1 0 1,1 0-1,-1 0 1,0 0-1,0 0 1,0-1-1,0 1 1,0-1-1,0 1 0,-1-1 1,-2 2-1,-6 3 127,-1-1 0,0 0 0,-16 4 0,11-3 208,-33 5 1,46-11-319,1 1 0,-1-1 1,0 1-1,0-1 0,1 0 1,-1-1-1,0 1 0,1 0 1,-1-1-1,0 0 0,1 0 1,-1 0-1,0-1 0,1 1 1,-6-4-1,8 4-70,0 0-1,0 0 1,0-1 0,0 1 0,0 0 0,0-1-1,1 1 1,-1 0 0,0-1 0,1 1 0,-1-1-1,1 1 1,-1-1 0,1 0 0,0 1 0,0-1-1,0 1 1,0-1 0,0 0 0,0-2-1,9-33-1018,-8 33 987,36-91-869,-13 38 282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19892,'-14'-13'1729,"13"11"-1273,-1 2-248,2 3 768,2 0-976,9 4 72,1-1-88,-1-6-192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15259,'-6'0'1921,"16"5"-1601,6 0 1008,14 0-720,6 0-128,11-2-88,4 1-48,6-1-168,-1-1-104,-6-2-592,-3 0-240,-12 0 592,-7 1-168,-12-1-120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15131,'-8'9'1481,"14"-1"-1017,5 1-208,16-3 1488,5-2-1104,9-1-568,5-2-264,9-2-472,-1-4-160,-1-6 672,-4-3-160,-13-2-176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18668,'7'0'241,"-1"0"0,1 0 0,-1 1 0,1 0 1,-1 0-1,1 0 0,-1 1 0,1 0 0,-1 1 0,0-1 0,6 4 1,-1 0-135,0 0 1,-1 1-1,0 0 1,0 1 0,9 9-1,-15-13-102,0 0 0,0 1 0,-1-1 0,0 1-1,0 0 1,0 0 0,0 0 0,-1 0 0,0 0-1,0 0 1,0 1 0,0-1 0,-1 1 0,0 5-1,0-2 2,-1 0 0,0-1-1,-1 1 1,0 0 0,0-1-1,-1 1 1,0-1 0,-5 12-1,-4 4 11,0-1-1,-2 0 1,-1-1-1,0 0 1,-21 22-1,-239 239-1251,270-279 1235,-31 29-221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18172,'37'146'1812,"-31"-111"-1945,2 0 1,1-1-1,28 66 1,-35-95 7,1 0 1,0 1 0,1-1 0,-1 0 0,1 0 0,9 8 0,-12-12 69,0 0 1,0 0 0,1 0 0,-1 0 0,1 0 0,-1 0-1,1 0 1,-1-1 0,1 1 0,0 0 0,-1-1 0,1 1-1,0-1 1,-1 0 0,1 0 0,0 0 0,0 0 0,-1 0-1,1 0 1,0 0 0,-1 0 0,1-1 0,0 1 0,0 0-1,-1-1 1,1 0 0,-1 1 0,1-1 0,2-2 0,1 0-66,-1-1 1,0 0 0,0 0 0,-1 0 0,1 0 0,-1-1 0,0 0 0,0 1-1,0-1 1,-1 0 0,1 0 0,-1-1 0,2-7 0,2-10-318,6-41 0,-12 61 419,11-92 827,-5 0-1,-7-107 0,2 175 103,-1 27-892,0 0-1,0 0 1,0 0-1,0 0 0,0 0 1,0 0-1,0 0 1,0 0-1,0 1 1,1-1-1,-1 0 1,0 0-1,0 0 1,0 0-1,0 0 0,0 0 1,0 0-1,0 0 1,0 0-1,0 0 1,0 0-1,0 0 1,1 0-1,-1 0 1,0 0-1,0 0 0,0 0 1,0 0-1,0 0 1,0 0-1,0 0 1,0 0-1,1 0 1,-1 0-1,0 0 0,0 0 1,0 0-1,0 0 1,0 0-1,0 0 1,0 0-1,0 0 1,0 0-1,0 0 1,1 0-1,-1 0 0,0 0 1,0-1-1,0 1 1,0 0-1,0 0 1,0 0-1,0 0 1,0 0-1,0 0 1,0 0-1,0 0 0,13 40 1526,-9-27-1491,16 59 471,-5-15-648,2-1 0,38 82 0,-54-135 100,0 0 0,1 0 0,0-1 0,-1 1 0,1 0 0,0-1 0,0 1 0,1-1 0,-1 0 0,1 0 0,-1 1 0,1-2 0,4 4 0,10-3-175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17364,'-15'-5'1537,"9"2"494,16 3-925,-5-1-1066,1 0 0,-1 0 0,1 0 1,-1 0-1,0-1 0,1 0 0,-1 0 0,0 0 0,0-1 0,0 1 0,8-8 0,5-4 62,25-24 0,-31 25 1,-11 12-100,0 1 1,-1-1-1,1 1 0,-1-1 0,1 1 0,0-1 0,-1 1 0,1 0 1,0-1-1,-1 1 0,1 0 0,0-1 0,0 1 0,-1 0 1,1 0-1,0 0 0,0-1 0,-1 1 0,1 0 0,0 0 0,0 0 1,0 0-1,-1 1 0,1-1 0,0 0 0,0 0 0,-1 0 1,1 1-1,0-1 0,0 0 0,-1 1 0,1-1 0,0 0 0,-1 1 1,1-1-1,-1 1 0,1-1 0,0 1 0,-1 0 0,1-1 1,-1 1-1,1-1 0,-1 1 0,0 0 0,1-1 0,-1 1 0,1 1 1,2 5 5,0 0 1,0 0 0,4 14 0,-7-19-9,32 126-1114,23 196 0,-55-324 1094,0 10-306,-6-14-167,-5-12-108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2 534 14803,'-1'-1'1088,"4"2"-896,4 4-56,7-4 369,5-2-169,7-11-216,4-4-184,4-12-152,3-10 216,1-10-40,0-7-56</inkml:trace>
  <inkml:trace contextRef="#ctx0" brushRef="#br0" timeOffset="1">371 17 15411,'-4'-11'1185,"-3"12"-523,5 1-593,0 0 0,0 0 0,0 0 0,0 1 0,1-1 0,-1 0 0,-1 5 0,-7 15 206,1 2 0,1-1-1,1 1 1,1 0-1,1 0 1,1 1 0,1-1-1,1 43 1,2-57-263,1 0 0,0-1 1,0 1-1,1-1 1,5 16-1,-6-22-3,0 0 0,1 0-1,-1 0 1,1 0 0,0 0 0,0 0-1,0 0 1,0 0 0,0-1 0,1 1-1,-1-1 1,1 0 0,-1 1 0,1-1-1,0 0 1,0-1 0,0 1 0,0 0-1,5 1 1,-3-2 19,1 0-1,0 0 1,0-1-1,0 0 0,0 0 1,-1 0-1,1-1 1,0 1-1,0-1 1,0-1-1,-1 1 1,1-1-1,-1 0 1,1 0-1,-1-1 1,0 0-1,6-3 1,3-3 96,0-1 1,0-1-1,-1 0 1,20-22 0,-19 18 53,-1-1 1,-1 0-1,0-1 1,-2 0-1,11-23 1,-17 33-105,-1-1 0,0 0 0,0 0 0,-1 1 1,0-2-1,-1 1 0,1 0 0,-2 0 0,1 0 0,-1-1 1,0 1-1,-1 0 0,0 0 0,0 0 0,-4-13 0,4 18-63,0-1 0,-1 1-1,1 0 1,-1 0 0,0 1-1,0-1 1,0 0-1,0 1 1,0-1 0,0 1-1,-1-1 1,1 1 0,-1 0-1,1 0 1,-1 0 0,0 1-1,0-1 1,0 1-1,-4-2 1,3 2-77,-1 0 0,1 0 0,-1 0 1,1 1-1,-1 0 0,0 0 0,1 0 0,-1 0 0,0 1 0,1 0 1,-1 0-1,1 0 0,-7 3 0,-5 3-176,0 1 0,1 0 1,0 2-1,0 0 0,1 0 0,-22 23 1,-6 8-324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1256 12683,'8'0'278,"1"1"1,0-1 0,0-1 0,-1 1-1,1-2 1,0 1 0,-1-1 0,1 0-1,13-6 1,8-5 8,36-23 0,-54 30-309,512-336 1676,-358 226-1206,604-478-1047,-745 571 400,0-1 1,27-37-1,-34 35-238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13851,'2'-3'1019,"33"-84"1243,32-125 0,-47 142-1429,22-77 1078,-42 147-1897,0 0 0,0-1-1,0 1 1,0 0 0,0-1 0,1 1 0,-1-1 0,0 1-1,0 0 1,0-1 0,0 1 0,0 0 0,1-1-1,-1 1 1,0 0 0,0-1 0,1 1 0,-1 0-1,0 0 1,0-1 0,1 1 0,-1 0 0,0 0-1,1-1 1,-1 1 0,0 0 0,1 0 0,-1 0-1,0 0 1,1 0 0,0-1 0,3 5 74,-2 2-66,0-1 0,0 1 0,-1-1 0,0 1 0,1 6 0,1 11-6,0-13-19,26 117-329,-22-103 217,1 0 1,1-1-1,14 27 0,-21-46 50,1 1 0,-1-1 0,1 0 0,1 0 0,-1 0 0,0-1 0,7 6 0,-9-8 23,1 0 0,-1 0-1,1 0 1,-1 0-1,1 0 1,-1-1-1,1 1 1,0 0 0,-1-1-1,1 0 1,0 1-1,0-1 1,-1 0-1,1 0 1,0 0-1,0 0 1,0 0 0,-1 0-1,1 0 1,0-1-1,-1 1 1,1-1-1,0 1 1,0-1-1,1-1 1,2-1-24,0-1 0,0 0 1,-1 0-1,0 0 0,0-1 0,0 0 0,0 1 0,-1-1 1,0-1-1,5-8 0,14-34-365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13827,'-5'34'1483,"3"-21"-1012,0-1 0,0 1 0,1 0 0,1-1 1,0 1-1,3 20 0,-2-32-433,-1 0 1,0 1-1,1-1 0,-1 1 1,1-1-1,-1 0 0,1 1 1,0-1-1,0 0 0,-1 0 1,1 0-1,0 1 0,0-1 1,0 0-1,0 0 0,0 0 1,1-1-1,-1 1 0,0 0 1,0 0-1,1-1 0,1 2 1,0-1-7,-1-1 0,1 0 0,-1 0 1,1 1-1,-1-1 0,1 0 0,-1-1 1,1 1-1,-1 0 0,1-1 0,-1 0 0,3 0 1,2-2 59,0 0 0,0 0 1,-1-1-1,1 0 1,-1 0-1,0 0 1,0-1-1,5-5 0,-6 5 103,-1-1 0,0 1 0,0-1-1,0 0 1,-1 0 0,0 0-1,0 0 1,3-10 0,-5 14-148,-1 0 1,1 0-1,-1 1 1,0-1 0,1 0-1,-1 0 1,0 0 0,0 1-1,0-1 1,0 0-1,-1 0 1,1 0 0,0 0-1,-1 1 1,1-1-1,-1 0 1,0 0 0,1 1-1,-1-1 1,0 1-1,0-1 1,0 1 0,0-1-1,0 1 1,-1-1-1,1 1 1,0 0 0,-1 0-1,1-1 1,-1 1 0,1 0-1,-1 0 1,1 1-1,-1-1 1,-3-1 0,0 1-162,-1-1 0,1 2 1,0-1-1,-1 1 1,1 0-1,-1 0 1,1 0-1,-1 1 1,1-1-1,-1 1 0,1 1 1,0-1-1,0 1 1,0 0-1,0 0 1,0 1-1,0-1 1,0 1-1,1 0 0,-1 0 1,1 1-1,0-1 1,0 1-1,0 0 1,0 0-1,-3 6 1,6-9 59,0 1 0,0-1 0,0 1 0,1-1 0,-1 1 1,0-1-1,1 1 0,-1 0 0,1 0 0,-1 2 0,7 16-642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13347,'3'3'1120,"-2"7"-840,1 0-128,1 1 336,5 1-264,4-4 496,5-5-519,5-4-89,-1-4-24</inkml:trace>
  <inkml:trace contextRef="#ctx0" brushRef="#br0" timeOffset="1">255 111 11554,'-28'76'2216,"20"-60"-1612,1 1 0,1 1 0,0-1 0,1 1 0,-3 26 0,8-41-549,-1 0-1,1 0 0,0 0 0,0 0 0,1 0 0,-1 0 0,0 0 1,1 0-1,0 0 0,0 0 0,0 0 0,0-1 0,0 1 0,0 0 1,1-1-1,-1 1 0,1-1 0,0 1 0,0-1 0,0 0 0,0 0 1,0 0-1,0 0 0,1 0 0,-1 0 0,1 0 0,-1-1 0,1 0 1,-1 1-1,1-1 0,5 2 0,-1-2 33,0 0-1,1 0 1,-1 0 0,0-1 0,0 0 0,0 0-1,0-1 1,0 0 0,0 0 0,0-1-1,0 0 1,10-4 0,-6 2 68,0-1-1,-1 0 1,1-1-1,-1 0 1,-1-1-1,1 0 1,-1 0 0,0-1-1,9-10 1,-15 15-101,0-1 0,-1 0 1,1 0-1,-1 0 0,0 0 1,0 0-1,0 0 0,0-1 1,-1 1-1,1-1 0,-1 1 0,0-1 1,-1 0-1,1 1 0,-1-1 1,0 0-1,0 0 0,0 1 1,-1-1-1,0 0 0,0 1 1,0-1-1,0 1 0,-1-1 1,-2-5-1,-1 1-110,0 0 0,-1 1 1,1-1-1,-2 1 0,1 0 0,-1 1 1,0-1-1,-1 1 0,-11-8 0,1 3-432,0 1 0,0 0 0,-28-12 0,20 13-43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124 261 17092,'0'-2'157,"-1"0"0,1-1 1,-1 1-1,1 0 1,-1 0-1,0 0 1,0 0-1,0 0 0,-1-3 1,1 5-139,1-1-1,-1 1 1,1-1 0,-1 1 0,1-1 0,-1 1 0,0 0-1,1-1 1,-1 1 0,1 0 0,-1-1 0,0 1 0,1 0 0,-1 0-1,0 0 1,1-1 0,-1 1 0,0 0 0,0 0 0,1 0-1,-1 0 1,0 0 0,1 0 0,-1 0 0,0 1 0,1-1-1,-1 0 1,0 0 0,1 0 0,-1 1 0,0-1 0,1 0-1,-1 1 1,1-1 0,-1 1 0,0 0 0,-5 3 108,1 1-1,-1 0 1,1 1 0,1-1 0,-1 1 0,1 0 0,0 0 0,0 1-1,1-1 1,0 1 0,0-1 0,-2 8 0,-3 10-125,1 0 0,-4 30 0,11-52-4,-4 16-47,2 0-1,0 27 1,1-42 47,1 1 0,0-1 0,1 1 0,-1-1 0,0 1 0,1-1 0,0 1 0,0-1 0,0 0 0,0 0 0,1 1 0,-1-1 0,1 0 0,0 0 0,0 0 0,0 0 0,0-1 0,0 1 0,0 0 0,4 2 0,-3-4 10,1 1 0,-1-1 0,0 0 1,1 0-1,-1-1 0,1 1 0,-1-1 1,1 1-1,-1-1 0,1 0 0,-1 0 1,1-1-1,-1 1 0,0-1 0,1 0 0,-1 0 1,1 0-1,-1 0 0,0 0 0,0-1 1,0 1-1,4-4 0,5-2 48,0-1-1,0 0 1,-1-1-1,12-12 1,-9 7 54,0-1 1,-1-1-1,0 0 1,-2-1-1,0-1 1,13-25-1,-20 34-50,-1 0 0,0-1 0,0 1-1,-1-1 1,0 1 0,1-18 0,-3 21-32,0 0 1,0 0 0,-1 1-1,1-1 1,-2 0-1,1 1 1,-1-1 0,1 1-1,-1-1 1,-1 1 0,1 0-1,-5-7 1,3 8-41,1 0 0,-1 0 0,1 0 0,-1 1 0,0-1 0,-1 1 0,1 0 0,-1 0 1,1 1-1,-1-1 0,0 1 0,0 0 0,0 1 0,0-1 0,0 1 0,0 0 0,0 0 0,0 0 0,-1 1 0,1 0 0,0 0 0,-1 0 1,1 0-1,0 1 0,-7 2 0,7-2-101,-1 0 1,0 1-1,1-1 1,-1 1-1,1 1 1,0-1-1,-1 1 1,1 0-1,0 0 1,1 0-1,-1 1 1,1-1-1,-1 1 1,1 1-1,0-1 1,1 0-1,-1 1 1,1 0-1,0 0 1,0 0-1,0 0 1,1 0-1,-3 6 1,5-9 73,-2 9-180,2-11 208,0 0-1,0 1 1,0-1 0,0 0 0,0 0 0,0 0 0,0 1-1,0-1 1,0 0 0,1 0 0,-1 0 0,0 1 0,0-1 0,0 0-1,0 0 1,0 0 0,0 0 0,1 0 0,-1 1 0,0-1-1,0 0 1,0 0 0,1 0 0,-1 0 0,0 0 0,0 0 0,0 0-1,0 1 1,1-1 0,-1 0 0,0 0 0,0 0 0,1 0-1,-1 0 1,0 0 0,0 0 0,0 0 0,1 0 0,-1 0-1,0 0 1,0 0 0,0-1 0,1 1 0,-1 0 0,13-4-432</inkml:trace>
  <inkml:trace contextRef="#ctx0" brushRef="#br0" timeOffset="1">446 0 16091,'-3'2'127,"0"1"-1,1-1 1,-1 1 0,0 0-1,1 0 1,0 0-1,-1 0 1,1 0-1,0 0 1,1 1-1,-1-1 1,-1 5-1,-2 2 91,-2 4 22,1 1-1,0-1 0,1 1 1,-3 17-1,6-23-204,1 0-1,0 0 0,0 0 1,1 0-1,0 0 0,0 0 1,1 0-1,4 14 0,-5-21-21,0 0-1,1 0 1,0 0-1,-1 0 0,1-1 1,0 1-1,0 0 1,0-1-1,0 1 0,0 0 1,0-1-1,1 0 1,-1 1-1,1-1 0,-1 0 1,0 1-1,1-1 0,0 0 1,-1 0-1,1 0 1,0 0-1,0-1 0,-1 1 1,1 0-1,0-1 1,0 1-1,0-1 0,0 0 1,0 0-1,0 1 0,0-1 1,-1-1-1,1 1 1,0 0-1,0 0 0,0-1 1,0 1-1,2-1 1,3-2 66,1 1 0,-1-1 1,0-1-1,0 1 1,0-1-1,0 0 0,-1-1 1,9-6-1,-5 1 101,-1 1 1,0-1-1,0-1 0,-1 1 1,8-14-1,-12 17-59,0 0 1,-1 1-1,0-1 1,0-1-1,-1 1 0,0 0 1,0-1-1,0 1 1,-1-1-1,0-11 1,-1 17-89,0-1 0,0 1 1,0-1-1,-1 1 1,1 0-1,-1-1 1,0 1-1,1 0 1,-1-1-1,0 1 0,0 0 1,-1 0-1,1 0 1,0-1-1,-1 2 1,1-1-1,-1 0 1,0 0-1,-2-2 1,1 2-56,0 0 1,-1 1 0,1-1 0,-1 0-1,1 1 1,-1 0 0,1 0 0,-1 0 0,0 0-1,0 1 1,-5-1 0,-3 1-108,0 0 0,0 1-1,0 1 1,0 0 0,1 1-1,-23 7 1,21-5 41,0 0 0,0 1 0,0 1 0,-11 8 0,-4 11-255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15091,'8'156'4983,"-5"-130"-4814,1 0-1,2-1 1,16 48-1,-20-70-185,-1 0-1,0 0 0,1 0 0,-1-1 0,1 1 0,0 0 1,0-1-1,4 5 0,-6-6 6,1-1 1,0 1-1,0-1 1,0 0-1,-1 1 0,1-1 1,0 0-1,0 1 1,0-1-1,0 0 0,0 0 1,-1 0-1,1 1 1,0-1-1,0 0 0,0 0 1,0 0-1,0-1 1,0 1-1,0 0 0,0 0 1,0 0-1,-1-1 0,1 1 1,0 0-1,0-1 1,0 1-1,-1-1 0,1 1 1,0-1-1,0 1 1,-1-1-1,1 0 0,0 1 1,-1-1-1,1 0 1,0-1-1,4-4-75,-1 0-1,1 0 1,-1-1-1,0 0 1,-1 1-1,0-2 1,0 1-1,3-10 1,12-63-531,-17 76 587,5-31-214,-1 0 1,0-48-1,-5 83 246,0 0-1,0 0 0,0 0 1,0-1-1,0 1 1,0 0-1,0 0 1,0 0-1,0-1 0,0 1 1,0 0-1,0 0 1,0 0-1,0 0 1,0-1-1,0 1 0,0 0 1,0 0-1,0 0 1,0 0-1,0-1 1,0 1-1,0 0 0,0 0 1,1 0-1,-1 0 1,0 0-1,0-1 0,0 1 1,0 0-1,0 0 1,0 0-1,1 0 1,-1 0-1,0 0 0,0 0 1,0 0-1,0-1 1,1 1-1,-1 0 1,0 0-1,0 0 0,8 6 54,5 13 72,6 19 148,-13-23-113,1-1 1,13 19-1,-20-32-164,1-1 0,-1 1 0,0 0-1,1-1 1,-1 1 0,1-1 0,-1 1-1,1-1 1,-1 1 0,1-1-1,-1 0 1,1 1 0,0-1 0,-1 0-1,1 1 1,-1-1 0,1 0 0,0 0-1,-1 1 1,1-1 0,0 0 0,-1 0-1,1 0 1,0 0 0,0 0 0,-1 0-1,1 0 1,0 0 0,-1 0 0,1 0-1,0-1 1,-1 1 0,1 0-1,0 0 1,-1-1 0,1 1 0,-1 0-1,1-1 1,0 1 0,-1 0 0,1-1-1,-1 1 1,1-1 0,-1 1 0,1-1-1,-1 1 1,0-1 0,1 0 0,-1 1-1,0-1 1,1 1 0,-1-1 0,0 0-1,0 1 1,1-2 0,5-15-16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62 15355,'-3'13'1577,"-4"9"-1105,-6 3-184,-3 4 1064,-4 4-928,-3-1-144,-2 2-40,1-4-24,4-7-112,3-3-136,4-8-184,6-7 1425,11-13-1145,10-7 72,4-3 40</inkml:trace>
  <inkml:trace contextRef="#ctx0" brushRef="#br0" timeOffset="1">262 1 13883,'3'11'1312,"-3"9"-952,-2 9-64,-1 4 841,2 5-657,-1 5-104,2 3-56,0-1 0,5-5-32,2-6-96,3-6-272,0-7-232,3-7-240,0-6 448,-6-7-88,-1-2-64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14803,'20'6'1408,"13"-3"-831,7-2-225,10-1 344,6 1-136,7-2-464,2-5 1984,-2-1-1768,-5 0 9,-4 0-73</inkml:trace>
  <inkml:trace contextRef="#ctx0" brushRef="#br0" timeOffset="1">672 1 14067,'-23'24'1536,"3"-1"-1088,7-3-208,6 0 1137,7-3-1033,11-2-88,15-11-232,4-4-312,7-13-608,6-6 760,0-12-128,2-9-81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147 131 14619,'-18'44'1688,"-2"0"-1095,-3 2-185,1 3 728,1-4-376,4-2-120,4-9-280,3-3-280,7-11 1561,3-8-1465,8-13 32,0-7 32</inkml:trace>
  <inkml:trace contextRef="#ctx0" brushRef="#br0" timeOffset="1">479 70 17852,'4'13'1384,"17"-10"-936,4-3-176,13-4 408,5-2-199,5-1-201,7 0-168,2-3-432,-4 0-337,-10 0-1215,-6-2 1536,-25 1-320,-9 2-272</inkml:trace>
  <inkml:trace contextRef="#ctx0" brushRef="#br0" timeOffset="2">592 241 14339,'5'4'1832,"13"-4"-1103,21-4-241,11-5 928,8-1-608,3-1-192,7-3-600,-1-1 1041,-3 5-937,-5-3-32,-16-5-88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15179,'12'0'1120,"14"1"-551,7-1-81,15 0 376,8 0-104,10 0-80,4 0-128,5 0-280,-6-2-320,-15-1-712,-9 1 2217,-24-2-1570,-18 4 1,-7 3-80</inkml:trace>
  <inkml:trace contextRef="#ctx0" brushRef="#br0" timeOffset="1">1 164 13739,'6'16'1168,"24"-6"-672,11-4-120,18-6 321,7-3-65,9-6-96,2-2-288,5-5 1864,-2-2-1752,-11 2 0,-8 1 25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12155,'1'9'366,"0"-1"1,0 0 0,1 1-1,1-1 1,-1 0 0,1 0-1,1-1 1,-1 1-1,8 11 1,-5-10-208,-1 2 0,0-1 0,-1 1 0,6 19 0,-8-19-93,-1-1 0,-1 1 0,0-1 1,-1 1-1,0-1 0,0 1 1,-1-1-1,0 0 0,-1 1 0,0-1 1,-1 0-1,0-1 0,0 1 1,-1-1-1,-9 13 0,-2 2 112,-1-1-1,-1-1 1,-1-1-1,-32 28 1,48-47-138,-13 13-201,-36 24 1,49-36 135,-1-1 0,0 0 0,0 0 0,1 0 0,-2 0 0,1 0 1,0-1-1,0 0 0,0 0 0,-1 0 0,1 0 0,0-1 0,-1 0 0,1 1 1,0-2-1,-8 0 0,-3-7-167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16572,'-12'-14'2063,"11"13"-1983,1 1-1,0-1 1,0 1 0,0-1 0,0 1 0,0-1-1,-1 1 1,1-1 0,0 1 0,0-1-1,0 1 1,0-1 0,0 1 0,0 0 0,1-1-1,-1 1 1,0-1 0,0 1 0,0-1 0,0 1-1,1-1 1,1-2 90,0 1 0,0 0-1,1 0 1,-1 0 0,1 1-1,-1-1 1,1 1 0,0-1 0,2 0-1,22-12 212,37-13-1,-55 24-377,1 0 0,-1 1 0,0 0-1,1 0 1,-1 1 0,1 0-1,0 1 1,11 0 0,-19 0-9,0 1-1,0-1 1,1 0 0,-1 1 0,0 0-1,0-1 1,0 1 0,0 0 0,0 0-1,0 0 1,0 0 0,-1 0 0,1 1-1,0-1 1,-1 1 0,1-1 0,-1 1-1,1-1 1,-1 1 0,0 0 0,2 2-1,-1 0-4,-1-1-1,0 1 0,0-1 1,0 1-1,-1-1 0,1 1 0,-1 0 1,0-1-1,0 1 0,0 0 1,-2 6-1,1 0-5,-2-1-1,1 1 1,-1-1-1,-1 0 1,0 0-1,0 0 1,-1 0 0,-10 14-1,10-16 54,-1-1 0,0 0-1,0 0 1,-9 6 0,85-9-290,-59-1 135,0 0 0,17 5 0,-26-6 100,0 0-1,0-1 0,0 1 0,1 0 0,-1 0 0,-1 0 1,1 0-1,0 0 0,0 1 0,0-1 0,-1 1 0,1-1 1,0 1-1,-1-1 0,0 1 0,1 0 0,-1 0 0,0 0 1,0 0-1,1 2 0,-2-2 32,0-1 0,0 1 0,0-1 0,0 0 0,-1 1 0,1-1 0,-1 0 0,1 1 1,-1-1-1,1 0 0,-1 1 0,0-1 0,0 0 0,1 0 0,-1 0 0,0 0 0,0 0 0,0 0 0,0 0 0,0 0 0,-2 1 0,-30 20 619,23-16-384,-5 5 275,-2-1 1,-32 15-1,49-25-552,-1 0 0,1 0 0,0 0 0,0 0 0,-1 0 0,1 0 0,0 0 0,0 0 0,0 0 0,-1 0 0,1 0 0,0 0 0,0 0 0,-1 0 0,1 0 0,0 0 0,0 0 0,-1 0 0,1 0 0,0 0 0,0-1 0,0 1 0,-1 0 0,1 0 0,0 0 0,0 0 0,0 0 0,0-1 0,-1 1 0,1 0 0,0 0 0,0 0 0,0 0 0,0-1 0,0 1 0,-1 0 0,1 0 0,0-1 0,0 1 0,0 0 0,0 0 0,0 0 0,0-1 0,0 1 0,0-1 0,1-9-265,6-7-59,4-3-120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15123,'7'-12'1419,"-7"12"-1403,0 0 0,1 0 0,-1 0-1,0-1 1,0 1 0,0 0 0,0 0 0,0 0 0,0 0-1,0 0 1,0 0 0,0 0 0,0 0 0,0 0 0,0 0 0,0 0-1,0 0 1,0 0 0,0 0 0,0 0 0,1 0 0,-1 0-1,0 0 1,0 0 0,0 0 0,0 0 0,0 0 0,0 0 0,0 0-1,0 0 1,0 0 0,0 0 0,0 0 0,0 0 0,0 0 0,1 0-1,-1 0 1,0 0 0,0 0 0,0 0 0,0 0 0,0 0-1,0 0 1,0 0 0,0 0 0,0 0 0,0 1 0,0-1 0,0 0-1,0 0 1,0 0 0,0 0 0,0 0 0,0 0 0,0 0 0,0 0-1,0 0 1,0 0 0,0 0 0,0 0 0,0 0 0,0 0-1,0 1 1,0-1 0,0 0 0,0 0 0,-1 23 1388,-1-11-945,2-7-293,-4 42 944,1 49 1,3-95-1106,0 0-1,0-1 1,1 1-1,-1-1 1,0 1-1,0-1 1,0 1 0,0 0-1,1-1 1,-1 1-1,0-1 1,1 1-1,-1-1 1,0 1 0,1-1-1,-1 0 1,0 1-1,1-1 1,-1 1-1,1-1 1,-1 0 0,1 1-1,-1-1 1,1 0-1,-1 1 1,1-1-1,0 0 1,-1 0 0,1 0-1,-1 0 1,1 0-1,-1 1 1,1-1-1,0 0 1,-1 0 0,1 0-1,-1 0 1,1-1-1,0 1 1,-1 0-1,1 0 1,33-9 2,-18 3 2,-10 5-11,0 0 0,1 0 0,-1 1-1,1 0 1,-1 0 0,1 0 0,-1 1 0,1 0 0,-1 0 0,0 0-1,1 1 1,-1 0 0,0 0 0,9 5 0,-11-4-2,0-1 0,-1 1-1,1 0 1,-1 0 0,1 0 0,-1 0 0,0 1-1,0 0 1,-1-1 0,1 1 0,-1 0 0,1 0 0,-1 0-1,-1 0 1,1 1 0,0-1 0,-1 0 0,0 1 0,0-1-1,-1 1 1,1 5 0,-1-1 35,0 0-1,-1-1 0,-1 1 1,1 0-1,-1-1 1,-1 1-1,1-1 1,-1 0-1,-1 0 1,0 0-1,0 0 1,0-1-1,-1 1 1,0-1-1,-1 0 1,0-1-1,0 1 1,0-1-1,0 0 1,-1-1-1,-14 9 1,19-13 7,0 1 0,0-1-1,0 0 1,-1 0 0,1-1 0,0 1 0,-1 0 0,1-1 0,0 1-1,-1-1 1,1 0 0,-1 0 0,1 0 0,0 0 0,-1 0 0,1-1 0,-1 1-1,1-1 1,0 1 0,-1-1 0,1 0 0,0 0 0,-3-1 0,2-1 7,-1 0 0,1 0 1,-1 0-1,1 0 0,0 0 0,0-1 1,1 1-1,-1-1 0,1 0 1,0 0-1,-4-8 0,-13-34 131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395 118 11418,'5'1'1609,"10"-2"-553,3-7-368,7-4 1873,3-3-1497,8-2-336,2-2-320,-3-1-296,-3 5 176,-15 4-288,-14 10-128</inkml:trace>
  <inkml:trace contextRef="#ctx0" brushRef="#br0" timeOffset="1">1 1095 17292,'22'-13'1003,"0"-2"1,0 0-1,-2-1 1,31-30-1,-21 18-546,305-259 1421,-135 119-1559,-52 47-453,82-74-1491,-196 159-839,-58 54 1515,9-5 530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16243,'3'1'1681,"5"-4"-1209,13-2-248,3-1 752,13-1-448,3 0-224,5 1-600,1 3-288,-6 3-288,-7 0 640,-15 4-160,-5 1-200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17052,'-1'-17'2354,"1"25"-700,-1 27-244,2-15-1259,0-1 0,4 23 1,-5-41-158,0-1 1,0 0 0,0 1 0,0-1 0,0 0-1,0 1 1,0-1 0,0 0 0,1 1 0,-1-1-1,0 0 1,0 0 0,0 1 0,0-1-1,0 0 1,1 1 0,-1-1 0,0 0 0,0 0-1,0 1 1,1-1 0,-1 0 0,0 0 0,0 1-1,1-1 1,-1 0 0,0 0 0,1 0 0,-1 0-1,0 1 1,0-1 0,1 0 0,-1 0 0,0 0-1,1 0 1,-1 0 0,0 0 0,1 0 0,-1 0-1,0 0 1,1 0 0,-1 0 0,0 0 0,1 0-1,-1 0 1,0 0 0,1 0 0,-1-1 0,0 1-1,1 0 1,-1 0 0,0 0 0,0 0-1,1-1 1,-1 1 0,0 0 0,0 0 0,1-1-1,-1 1 1,0 0 0,0 0 0,1-1 0,-1 1-1,0-1 1,21-25-194,-13 15 106,-4 6 48,0 0 1,1 0-1,0 1 1,0 0-1,0 0 1,0 0-1,1 0 1,8-3-1,-12 6 31,0 0 0,1 0 1,-1 1-1,0-1 0,1 1 0,-1 0 0,0 0 0,1-1 1,-1 1-1,1 1 0,-1-1 0,0 0 0,1 1 0,-1-1 1,1 1-1,-1 0 0,0 0 0,0 0 0,0 0 1,1 0-1,-1 0 0,0 0 0,0 1 0,0-1 0,2 4 1,0-2 6,-1-1 1,-1 1-1,1 0 1,0 0-1,-1 1 1,1-1 0,-1 0-1,0 1 1,0 0-1,-1-1 1,1 1-1,-1 0 1,0 0 0,0 0-1,0 0 1,0 0-1,-1 0 1,1 0-1,-1 0 1,0 0 0,0 0-1,-2 8 1,0-6 83,0 0 0,0-1 0,0 1 0,-1-1 0,0 1 0,0-1 0,0 0 0,-1 0 0,0 0 0,0-1 0,0 1 0,0-1 0,-1 0-1,-7 6 1,1-3 168,0 0-1,0-1 0,-18 8 0,25-12-259,0 0 0,-1-1-1,1 0 1,0 0-1,-1 0 1,1 0 0,-1-1-1,1 1 1,0-1 0,-1 0-1,1-1 1,-1 1-1,-6-2 1,10 1-81,-1 0 1,0 1-1,1-1 1,-1 0-1,1 0 0,-1 0 1,1-1-1,0 1 1,0 0-1,-1 0 0,1-1 1,0 1-1,0-1 1,0 1-1,0-1 1,1 1-1,-1-1 0,0 0 1,1 1-1,-1-1 1,1 0-1,-1 1 0,1-1 1,0 0-1,0 0 1,0 0-1,0-3 0,0-10-516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16179,'3'-10'1577,"7"-3"-1025,-2 2-264,7-5 800,5 0-408,7-5-848,2-4 1913,1-2-1569,0 0 0,-1 1 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11602,'-22'54'2430,"16"-40"-1931,0 0 0,0 0 0,-4 23-1,6-19-312,2 0 0,1 0-1,0 0 1,1 0-1,3 26 1,-2-37-136,0 0 1,0-1-1,0 1 0,1-1 1,0 1-1,0-1 0,1 0 0,0 0 1,0 0-1,0 0 0,1 0 1,0-1-1,0 1 0,0-1 1,1 0-1,-1 0 0,10 6 1,-11-9-4,0 0 0,-1-1 0,1 0 0,0 1 0,0-1 1,0 0-1,0-1 0,0 1 0,0 0 0,0-1 1,0 0-1,0 0 0,1 0 0,-1 0 0,0 0 0,3-1 1,-1 0 41,0-1 0,0 0 1,0 0-1,-1 0 1,1 0-1,-1-1 1,1 0-1,7-6 1,-1-1 183,1-2 0,-2 1 0,0-1 0,0-1 0,10-18 1,-10 16 36,-2 0 1,0-1 0,0 1 0,-2-2 0,0 1 0,-1-1 0,0 0-1,-1 0 1,2-29 0,-6 44-277,0 0 0,0-1 0,0 1 0,0 0 0,0 0 0,0 0 0,-1 0 0,1 1 0,-1-1 0,1 0 0,-1 0 0,0 0 0,0 0 0,0 0 0,0 1 0,0-1 0,0 0 0,0 1 0,-3-3 0,2 3-34,1 0 1,-1 1-1,1-1 1,-1 1-1,1-1 0,-1 1 1,0 0-1,1-1 0,-1 1 1,0 0-1,1 0 1,-1 0-1,1 0 0,-1 1 1,0-1-1,1 0 1,-1 1-1,1-1 0,-1 1 1,1 0-1,-1-1 1,1 1-1,-1 0 0,-1 1 1,-10 8-325,0-1 0,2 1 0,-1 1 0,-18 22-1,5 0-5827,52-77 4427,-9 14 807</inkml:trace>
  <inkml:trace contextRef="#ctx0" brushRef="#br0" timeOffset="1">352 36 13307,'1'52'2618,"1"12"-533,-1-58-1918,0 0 1,0 0-1,1-1 1,0 1-1,0-1 1,0 1-1,0-1 1,6 9-1,-6-12-130,-1 0 0,1 0-1,-1 0 1,1 0 0,0 0-1,0-1 1,0 1-1,0-1 1,0 1 0,0-1-1,0 0 1,0 0 0,0 1-1,1-2 1,-1 1-1,0 0 1,1 0 0,4 0-1,-3-1 16,1 0 0,-1 0 0,0-1-1,1 1 1,-1-1 0,0 0 0,0 0 0,1-1-1,-1 1 1,4-3 0,4-2 149,0-1-1,0-1 1,0 0 0,-1-1 0,17-17-1,-15 12 161,-1 0 0,12-17 0,-21 27-254,0 0 0,-1 0 0,1 0 0,-1-1 0,0 1 0,0-1 0,-1 1 0,1-1 0,-1 0 0,0 0 0,0 1 0,0-11 0,-1 13-76,0 1-1,-1 0 1,1-1 0,0 1-1,-1-1 1,1 1 0,-1 0-1,1-1 1,-1 1-1,0 0 1,0 0 0,1 0-1,-1-1 1,0 1-1,0 0 1,0 0 0,0 0-1,0 0 1,-3-1-1,1 0-6,0 1-1,1 0 1,-1 0-1,0 0 1,0 0-1,-1 0 1,1 0-1,-6 1 1,0-1-116,0 1 0,0 1 1,-1 0-1,1 0 0,-13 4 1,14-3 89,-1 0 0,0 1 0,1 1 0,-1-1 0,1 1 0,0 1 0,0-1 0,1 1 1,-1 1-1,1-1 0,-7 9 0,0 3-169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11666,'-5'-10'1178,"4"8"-623,1 1 0,-1-1 0,0 0-1,0 1 1,1-1 0,-1 1 0,-1-1-1,1 1 1,0-1 0,-2 0 0,3 1-466,-1 1-1,0 0 1,1 0 0,-1 0 0,0 0-1,0 0 1,1 1 0,-1-1 0,0 0 0,1 0-1,-1 0 1,0 1 0,1-1 0,-1 0 0,0 1-1,1-1 1,-1 0 0,1 1 0,-1-1-1,1 1 1,-1-1 0,1 1 0,-1-1 0,1 1-1,-1-1 1,1 1 0,0 0 0,-1-1 0,1 1-1,0-1 1,-1 1 0,1 1 0,-6 7 18,1 1 1,1 0-1,0 0 1,0 0-1,0 1 0,2-1 1,-1 1-1,0 15 1,1-9-229,0 0 1,2 0 0,0 1-1,5 26 1,-5-41 34,1 0 0,0 1 0,0-1 1,0 0-1,0 0 0,0 0 0,1 0 0,-1 0 0,1 0 0,0 0 1,0 0-1,0 0 0,3 2 0,-4-4 55,0-1 1,1 1-1,-1 0 1,0 0-1,0-1 1,1 1-1,-1 0 1,1-1-1,-1 1 1,1-1-1,-1 0 1,1 0-1,-1 1 1,1-1-1,-1 0 1,1 0-1,-1 0 0,1-1 1,-1 1-1,1 0 1,-1 0-1,1-1 1,-1 1-1,0-1 1,1 0-1,-1 1 1,0-1-1,1 0 1,-1 0-1,2-1 1,22-21-468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19004,'-11'0'1352,"2"9"-1104,13 7-128,6 2 577,2 4-601,6 1-737,3-2 1770,0-8-1129,1-7 40,-4-9-16</inkml:trace>
  <inkml:trace contextRef="#ctx0" brushRef="#br0" timeOffset="1">351 568 17796,'32'4'1720,"1"-2"-1176,-2-5-232,6-4 545,-1-2-193,0 0-736,-6 1-600,-4 5 527,-2 3-183,-14 4-128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15771,'25'14'1609,"5"-6"-1009,1-5-264,8-3 536,3 0-632,5-1 96,-3-8 88,-8-2-360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14707,'0'1'102,"0"-1"-1,0 1 1,1-1 0,-1 1-1,0-1 1,0 0 0,0 1 0,0-1-1,1 1 1,-1-1 0,0 0-1,0 1 1,1-1 0,-1 0-1,0 1 1,1-1 0,-1 0-1,0 1 1,1-1 0,-1 0-1,1 0 1,-1 1 0,0-1-1,1 0 1,-1 0 0,1 0-1,-1 1 1,1-1 0,-1 0-1,1 0 1,19 2 557,-12-2 4,322 8 3138,-323-8-3809,26 2-104,-32-2 98,0 0 0,0 0 0,0 0 0,0 1 0,0-1 0,0 1 0,0-1-1,0 1 1,0-1 0,0 1 0,0-1 0,0 1 0,0 0 0,0-1 0,-1 1 0,1 0-1,0 0 1,0 0 0,-1 0 0,1 0 0,-1 0 0,1-1 0,-1 1 0,1 1 0,0 0-1,-1 4-27,1 0 0,-1-1 0,0 1 0,0 0 0,-1-1 0,0 1 0,0 0 0,0-1 0,-4 9 0,-23 56-113,14-40 128,-93 192 146,11-25 60,90-184-427,1 0-1,0 1 0,-3 18 1,7-32 239,1 0 0,0 0 1,-1 0-1,1 0 1,0 0-1,0 0 0,-1 0 1,1 0-1,0 0 1,-1 0-1,1 0 0,0 0 1,-1 0-1,1 0 1,0 0-1,0 0 1,-1 0-1,1 0 0,0 0 1,-1-1-1,1 1 1,0 0-1,0 0 0,-1 0 1,1 0-1,0-1 1,0 1-1,0 0 0,-1 0 1,1-1-1,0 1 1,0 0-1,0-1 0,-9-11-251</inkml:trace>
  <inkml:trace contextRef="#ctx0" brushRef="#br0" timeOffset="1">0 443 16588,'4'-3'1680,"5"5"-1248,14 3-128,4 3 1120,12-1-872,2 1-143,11-2-153,1 0-192,0-5-632,-4-1 2032,-9-5-1392,-3-4 40,-8-2-32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20124,'-3'5'0,"0"0"-104,3 0-416,2-15-72,2 1 600,2-11-240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 16940,'-1'-1'73,"0"1"1,-1-1 0,1 1-1,0-1 1,0 1-1,-1 0 1,1 0 0,0 0-1,-1 0 1,1 0 0,0 0-1,0 0 1,-1 0 0,1 0-1,0 0 1,-1 1 0,1-1-1,0 1 1,0-1 0,0 1-1,-1-1 1,1 1-1,0 0 1,0-1 0,0 1-1,0 0 1,0 0 0,-1 1-1,-26 30 691,19-20-576,1 0 1,1 0-1,1 0 1,-1 1-1,-5 20 1,10-28-181,0 0-1,1 0 1,-1 0 0,1 0 0,1 0 0,-1 1 0,1-1 0,0 0-1,0 1 1,0-1 0,1 0 0,0 0 0,0 1 0,0-1 0,0 0-1,1 0 1,4 8 0,-5-11 4,0-1 0,0 1 0,1 0 0,-1-1 0,0 1 0,1-1 0,0 0 0,-1 1 1,1-1-1,0 0 0,-1 0 0,1 0 0,0 0 0,0 0 0,0 0 0,0-1 0,0 1 0,0-1 0,0 1 0,0-1 0,3 0 0,-1 0 31,0 0-1,0 0 1,1-1-1,-1 0 1,0 0-1,0 0 1,0-1-1,0 1 1,0-1-1,4-2 1,-1 0 51,-1 0 1,1 0-1,-1-1 0,0 1 1,-1-1-1,1-1 1,-1 1-1,0-1 1,0 0-1,-1 0 0,7-11 1,-10 15-88,0 0 0,0-1 0,0 1-1,-1 0 1,1 0 0,-1-1 0,1 1 0,-1 0 0,0-1 0,0 1 0,0 0-1,0-1 1,0 1 0,-1 0 0,1-1 0,-1 1 0,1 0 0,-1-1 0,0 1-1,0 0 1,0 0 0,0 0 0,0 0 0,-1 0 0,1 0 0,-1 0 0,1 0 0,-1 1-1,0-1 1,1 1 0,-1-1 0,0 1 0,0-1 0,0 1 0,0 0 0,-3-1-1,0 0-155,0-1 0,-1 2 0,1-1 0,-1 0 0,0 1 0,1 0 0,-1 1 0,0-1 0,1 1 0,-1 0 0,0 0 0,0 1 0,-10 2 0,10-1 5,-1 1 0,1-1 1,0 1-1,1 0 0,-1 1 1,1 0-1,-1 0 0,1 0 1,0 0-1,0 1 0,1 0 1,0 0-1,-1 0 1,2 0-1,-1 1 0,-5 10 1,-9 26-700</inkml:trace>
  <inkml:trace contextRef="#ctx0" brushRef="#br0" timeOffset="1">204 760 14643,'-10'25'1277,"3"-10"-752,1-1 0,1 1 0,0-1 0,-4 31 0,8-45-482,1 1 0,0 0 0,0 0 0,0 0 0,0 0 0,0 0 0,0 0 0,0 0 0,0 0 0,0 0 0,1 0 0,-1-1 0,0 1 0,0 0 0,1 0 0,-1 0-1,1 0 1,-1-1 0,1 1 0,-1 0 0,1 0 0,-1-1 0,1 1 0,0 0 0,-1-1 0,1 1 0,0-1 0,0 1 0,-1-1 0,1 1 0,0-1 0,0 1 0,0-1 0,0 0 0,0 1 0,0-1 0,-1 0-1,1 0 1,0 0 0,0 0 0,0 0 0,0 0 0,0 0 0,0 0 0,0 0 0,0 0 0,0 0 0,0-1 0,1 0 0,7-1 171,1-1 1,-1 0-1,17-9 1,-19 9-83,13-7 86,-1 0-1,-1-1 1,0-1-1,31-27 1,-41 32-166,0 0 1,0-1-1,-1 0 1,0-1-1,-1 0 1,0 0-1,0 0 1,-1-1-1,0 0 1,0 0-1,4-16 1,-8 24-37,-1-1 0,1 0 0,0 0 1,-1 1-1,0-1 0,0 0 0,0 0 0,0 1 0,0-1 1,-1 0-1,1 0 0,-1 1 0,1-1 0,-1 0 0,0 1 1,0-1-1,0 1 0,-1-1 0,1 1 0,-1 0 0,1-1 0,-1 1 1,0 0-1,1 0 0,-1 0 0,0 0 0,-1 1 0,1-1 1,0 0-1,0 1 0,-1-1 0,1 1 0,-1 0 0,1 0 1,-1 0-1,0 0 0,1 0 0,-4 0 0,-3-1-34,0 1-1,0 0 1,0 0 0,0 1-1,0 0 1,0 1 0,0 0-1,0 0 1,1 0-1,-15 6 1,15-5-182,0 1 0,-1 1 0,1 0 0,1 0 0,-1 0 0,1 1 0,-1 0 0,1 1 0,1 0 1,-1 0-1,1 0 0,0 1 0,1-1 0,-1 2 0,-7 13 0,7-6-378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6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449 174 16436,'18'-27'1232,"-2"-1"0,0 0 0,-2-1 0,12-33-1,-42 77-1485,-121 145 110,-69 87 797,174-203-898,1 2 0,3 1 0,-42 94 0,52-93 1065,18-48-821,0 0-1,0 0 1,0 0 0,-1 1-1,1-1 1,0 0 0,0 0-1,0 0 1,0 0-1,0 0 1,0 0 0,0 0-1,0 0 1,0 0 0,0 1-1,0-1 1,0 0-1,0 0 1,0 0 0,0 0-1,0 0 1,0 0 0,0 0-1,0 0 1,0 1-1,0-1 1,0 0 0,0 0-1,0 0 1,1 0 0,-1 0-1,0 0 1,0 0-1,0 0 1,0 0 0,0 0-1,0 1 1,0-1 0,0 0-1,0 0 1,0 0-1,0 0 1,1 0 0,-1 0-1,0 0 1,0 0 0,0 0-1,0 0 1,0 0-1,0 0 1,0 0 0,0 0-1,1 0 1,-1 0 0,0 0-1,0 0 1,0 0-1,0 0 1,0 0 0,0 0-1,0 0 1,0 0 0,1 0-1,7-5-99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11322,'16'15'1529,"15"-5"-729,5-3-328,13-1 1720,0-2-1463,1-1-641,0 1 248,-6-2-176,-5-2-72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17404,'13'-7'1418,"-19"14"-321,-10 13-433,-171 255 2,186-274-732,1 0 0,-1 0 0,1 0 0,-1 0 1,1 0-1,-1 0 0,0-1 0,1 1 0,-1 0 1,0-1-1,0 1 0,0 0 0,1-1 0,-1 1 0,-2 0 1,3-1 26,0-1 0,-1 1 0,1 0 0,0-1 0,0 1 0,-1-1 0,1 1 0,0 0 0,0-1 0,0 1 0,0-1 0,0 1 0,0-1 0,0 1 0,0 0 0,0-1 0,0 1 0,0-1 0,0 1 0,0-1 0,0 1 1,0-1-1,0 0 0,9-38-1264,-8 37 1235,17-64-1459,27-114 193,-45 179 1358,0 0 0,0 0 0,0 0 0,1 0 0,-1 0 0,0 0 0,0 0 0,0 0 0,0 0 0,-1 0 1,1 0-1,0 1 0,0-1 0,-1 0 0,1-1 0,-1 2-9,1 0 0,0-1-1,0 1 1,-1 0 0,1 0 0,0 0-1,0 0 1,-1 0 0,1 0 0,0 0 0,0 0-1,-1 0 1,1 0 0,0 0 0,0 0 0,-1 0-1,1 0 1,0 0 0,0 0 0,-1 0 0,1 0-1,0 1 1,0-1 0,-1 0 0,1 0 0,0 0-1,0 0 1,-1 0 0,1 1 0,0-1-1,0 0 1,-19 23 687,14-12-604,1 0-1,0 0 1,0 0 0,1 0 0,0 1-1,1-1 1,1 1 0,0-1 0,0 14 0,1-15-46,1 0 0,0 0 0,0-1 0,1 1 0,0 0 0,0-1 0,2 1 0,-1-1 0,1 0 0,0 0 0,6 9 0,-9-16-27,-1-1 0,1 0 0,-1 0 0,1 0 0,0 0 0,-1 0 0,1 0 0,0 0 0,0 0 0,0 0 0,0 0 0,0-1 0,0 1 0,0 0 0,0-1 0,0 1 0,0 0 0,1-1 0,-1 0 0,0 1 0,0-1 0,0 0 0,1 1 0,-1-1 0,0 0 0,0 0 0,1 0 0,-1 0 0,2 0 0,-1-1 7,-1 0 1,0 0-1,0 0 1,0-1-1,0 1 1,0 0-1,0 0 1,0-1-1,0 1 1,-1 0-1,1-1 1,0 1-1,-1 0 1,1-1-1,-1 1 1,0-1-1,1 1 1,-1-1 0,0 1-1,0-1 1,0 0-1,0 1 1,0-1-1,-1-1 1,1-3 29,-1 0 1,0-1 0,-1 1 0,0 0 0,0 0 0,0 1 0,0-1 0,-5-6 0,6 9-65,-1 0 1,1 1 0,-1-1-1,0 0 1,0 1 0,0 0-1,0-1 1,0 1-1,-1 0 1,1 0 0,-1 0-1,1 0 1,-1 1 0,0-1-1,0 1 1,0 0-1,1-1 1,-5 1 0,7 0-5,0 1 1,0 0 0,-1 0 0,1 0-1,0 0 1,0 0 0,0-1-1,-1 1 1,1 0 0,0 0-1,0 0 1,-1 0 0,1 0 0,0 0-1,0 0 1,0 0 0,-1 0-1,1 0 1,0 0 0,0 0 0,-1 0-1,1 0 1,0 0 0,0 0-1,-1 0 1,1 0 0,0 1 0,0-1-1,0 0 1,-1 0 0,1 0-1,0 0 1,0 0 0,0 1-1,-1-1 1,1 0 0,0 0 0,0 0-1,0 0 1,0 1 0,0-1-1,0 0 1,-1 0 0,1 1 0,0-1-1,0 0 1,0 0 0,0 0-1,0 1 1,0-1 0,0 0 0,0 0-1,0 1 1,0-1 0,0 0-1,0 0 1,0 1 0,0-1 0,0 0-1,0 0 1,0 1 0,0-1-1,1 0 1,-1 0 0,0 0-1,0 1 1,0-1 0,13 14-205,-1-8 125,1 1 0,0-1 0,0-1 0,0 0 0,1-1-1,17 3 1,85 7-207,-64-11 220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16091,'8'13'1201,"5"10"-937,3-8-120,1 15 408,5 6-232,6 1-184,3-1-32,0-11-192,2-7-64,3-15-240,0-4-144,-3-15-1273,-3-6 1465,-4-6-200,-2-2-152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13987,'-7'29'1320,"-3"14"-720,-3 7-200,-2 10 505,0 2-129,-1 1-160,0-1-48,2-11-352,2-5-216,-1-26-1040,8-13 952,6-28-144,8-11-128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 14531,'-1'0'82,"1"-1"0,0 0-1,0 0 1,0 0 0,0 1 0,0-1-1,1 0 1,-1 0 0,0 0 0,0 1-1,0-1 1,1 0 0,-1 0 0,0 1-1,1-1 1,-1 0 0,1 0 0,0 0-1,-1 1-48,1 0-1,-1 0 0,0-1 1,1 1-1,-1 0 0,0 0 1,1 0-1,-1 0 0,0 0 1,1 1-1,-1-1 0,1 0 1,-1 0-1,0 0 0,1 0 1,-1 0-1,0 0 0,1 1 1,-1-1-1,0 0 0,0 0 1,1 0-1,-1 1 0,0-1 1,1 0-1,-1 0 0,0 1 1,2 1 94,0 1 1,0-1 0,0 1-1,0-1 1,-1 1 0,1 0 0,-1 0-1,0-1 1,1 6 0,1 6 98,-2 0 1,0 1 0,0-1 0,-2 0 0,1 0 0,-2 1 0,0-1 0,-1 0 0,0 0-1,-6 14 1,3-11-85,-1 1 0,0-2 0,-2 1 0,0-1 0,-1 0 0,0-1 0,-17 19 0,23-29-129,0-1 0,0-1 0,-1 1-1,1-1 1,-1 1 0,0-1 0,0-1 0,0 1 0,-8 2 0,11-4-27,0 0 1,1-1-1,-1 1 0,0-1 1,0 0-1,0 0 1,0 0-1,0 0 1,0 0-1,0 0 0,0 0 1,0 0-1,0-1 1,1 1-1,-1-1 1,0 0-1,0 1 0,0-1 1,1 0-1,-1 0 1,0 0-1,1 0 1,-1 0-1,1-1 0,-1 1 1,1 0-1,-1-1 1,1 1-1,0-1 1,-1-1-1,-2-4-82,1 0-1,0 0 1,0 0 0,1 0 0,0 0-1,0-1 1,1 1 0,0 0 0,0-1-1,1-12 1,0 4-124,2 1 0,-1 0 1,2-1-1,4-17 0,-5 25 85,1 1-1,0 0 1,6-12-1,-8 18 115,-1 0 0,1 0 0,0 0 0,-1-1 0,1 1 0,0 0 0,0 0-1,0 0 1,0 0 0,0 0 0,0 0 0,0 1 0,0-1 0,0 0 0,0 0 0,0 1 0,1-1 0,-1 1 0,0-1 0,0 1-1,1 0 1,-1-1 0,0 1 0,1 0 0,-1 0 0,0 0 0,3 0 0,-3 0 14,0 1 0,0-1 0,0 1 0,0-1 0,0 1 0,0 0 0,-1 0 0,1-1 0,0 1 0,0 0 0,0 0-1,-1 0 1,1 0 0,0 0 0,-1 0 0,1 0 0,-1 0 0,1 0 0,0 2 0,6 27-12,-3-14 71,6 6 113,1 1 0,1-2 0,1 0 0,1 0 0,29 32 0,-35-43-100,20 19 527,-26-28-186,-6-4-25,-10-8-41,-37-28 112,-77-45 0,202 106-1882,126 18 1,-115-25 890,-43-6 87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17332,'29'10'1728,"-2"1"-1320,6-5-192,4-2 672,5-2-608,2-2-296,-1 0 1577,-2-2-1417,-11 2-16,-5 0 64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17100,'0'10'1432,"19"0"-1024,3-3-184,9 2 488,2-2-208,7-1-192,0 0-144,0-6-464,-2-2-304,-8-5 488,-4-3-104,-11-3-72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67 13987,'2'-4'371,"1"-2"5,0 1 1,0-1-1,0 0 1,2-12 0,-5 17-318,1 1 0,-1-1 1,0 0-1,0 0 0,0 0 0,0 0 1,0 1-1,0-1 0,0 0 1,-1 0-1,1 0 0,0 1 0,0-1 1,-1 0-1,1 0 0,0 0 1,-1 1-1,1-1 0,-1 0 0,0 0 30,0 0-1,0 1 1,0-1-1,0 1 1,0-1-1,0 1 1,0 0-1,0-1 1,0 1-1,0 0 1,0 0-1,0 0 1,0-1-1,0 1 1,0 0-1,0 1 1,0-1-1,0 0 1,-2 0-1,-4 2 110,-1 0 0,0 1 0,1-1 0,-1 2 0,1-1 1,0 1-1,0 0 0,0 0 0,0 1 0,-11 10 0,1 1-124,1 1 1,-22 28-1,24-25-86,1 0-1,1 1 1,0 1 0,2 0-1,1 0 1,1 1 0,1 0 0,0 0-1,2 1 1,1 0 0,1 0-1,1 0 1,1 0 0,1 0-1,1 1 1,1-1 0,6 28 0,-6-42-32,1 0 1,0 0-1,1 0 1,0 0-1,0-1 1,1 1-1,0-1 1,0 0-1,9 9 1,-11-15 20,0 1 0,0-1 0,0 0 0,1 0 0,-1 0 0,1-1 0,0 1 0,0-1 0,0 0 0,0 0 0,0-1 0,0 1 0,0-1 0,1 1 0,-1-2 0,0 1 0,1 0 0,-1-1 0,1 0 0,-1 0 0,1 0 0,-1 0 0,7-2 0,-1 0 18,-1-1 0,1-1 0,-1 1 0,0-2 0,0 1-1,0-1 1,0 0 0,-1-1 0,12-10 0,-14 11 66,0-1 0,0 0 0,0-1-1,0 1 1,-1-1 0,0 0 0,-1 0-1,1-1 1,-1 1 0,-1-1 0,5-12 0,-8 18-26,1-1 0,0 0 1,-1 0-1,1 0 0,-1 0 1,0 0-1,0 0 0,0 0 1,0 0-1,-1 0 1,1 1-1,-1-1 0,0 0 1,1 0-1,-1 0 0,-1 1 1,1-1-1,0 0 1,-3-2-1,2 2 7,-1 0 0,0 0 0,0 0 0,0 1 0,0 0-1,0-1 1,0 1 0,-1 0 0,1 1 0,-1-1 0,0 1 0,-6-3 0,-1 2-123,1 0 0,-1 1 1,0 0-1,1 0 0,-1 1 1,0 0-1,1 1 0,-1 1 1,-18 4-1,24-5-78,-1 1 0,0-1 0,1 2 1,0-1-1,-1 0 0,1 1 0,0 0 0,0 1 0,-5 4 1,9-4-348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19 15443,'0'-1'104,"0"1"0,0-1 0,0 0 0,0 0 0,0 1 0,0-1 0,0 0 0,0 1 0,0-1 0,0 0 0,0 1 0,-1-1 0,1 0 0,0 1 0,-1-1 0,1 0 0,0 1 0,-1-1 0,1 1 0,0-1 0,-1 0 0,1 1 0,-1-1 0,1 1 0,-1-1 0,1 1 0,-1 0 0,0-1 0,0 1 3,0 0 1,-1 0-1,1 0 1,0 0-1,0 0 1,0 0-1,0 0 1,0 1-1,0-1 1,0 0-1,0 1 1,0-1-1,0 1 1,0-1-1,-2 2 1,-2 2 102,0 0 0,0 0 0,0 1 1,-9 9-1,7-2-205,-1 0-1,2 1 1,-1 0 0,2 0 0,0 0 0,0 1-1,1-1 1,1 1 0,1 0 0,-1 1 0,2-1-1,0 0 1,1 0 0,3 26 0,-3-37-21,1 0 1,-1 1 0,1-1-1,0 1 1,0-1-1,0 0 1,1 0-1,-1 0 1,1 0 0,0 0-1,0 0 1,0 0-1,0 0 1,3 2-1,-4-4 15,1 0 0,-1 0 0,1 0-1,0 0 1,-1 0 0,1 0-1,0 0 1,0-1 0,-1 1-1,1-1 1,0 0 0,0 1-1,0-1 1,0 0 0,0 0 0,0 0-1,-1 0 1,1 0 0,0-1-1,0 1 1,0-1 0,0 1-1,-1-1 1,1 0 0,0 1-1,3-3 1,3-2 61,1-1-1,-1 0 1,1 0-1,-2-1 1,1 0-1,-1-1 1,0 0 0,-1 0-1,10-14 1,-7 8 126,-1-1 0,0 0-1,-1 0 1,-1-1 0,6-18 0,-12 30-148,1 1-1,0-1 1,-1 1-1,1-1 1,-1 1-1,0-1 0,0 1 1,-1-1-1,1 1 1,-2-6-1,2 8-46,-1 1-1,1-1 0,0 0 1,-1 0-1,1 1 0,0-1 1,-1 0-1,1 1 0,-1-1 1,1 1-1,-1-1 0,0 0 1,1 1-1,-1-1 1,1 1-1,-1 0 0,0-1 1,0 1-1,-1-1 0,1 1-40,-1 0 0,1-1 0,0 1 0,-1 0 0,1 0 1,-1 1-1,1-1 0,0 0 0,-1 0 0,1 1 0,0-1 0,-1 1 0,1-1 0,0 1 0,-2 1 0,-1 0-132,1 1-1,-1 0 0,1 1 1,0-1-1,0 0 1,0 1-1,1 0 1,-1-1-1,1 1 1,0 0-1,0 0 0,0 1 1,0-1-1,1 0 1,0 1-1,-1 5 1,0 9-533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16388,'42'1'4798,"74"-15"-2781,-73 7-1475,68-2 0,-111 9-596,-16-1-221,-11 5 354,13-1-127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13211,'2'-4'253,"10"-24"6029,-12 28-6232,0 0 0,0 0 0,0 0 0,0 0 1,0 0-1,0 0 0,0 0 0,0 0 0,0 0 0,0 0 0,0 0 0,0 0 1,0 0-1,1 0 0,-1 0 0,0 0 0,0 0 0,0 0 0,0 0 251,0 0-251,-1 20 1186,-15 81-462,8-61-706,-4 57 1,12-96-69,0 0 0,0 0 1,0 1-1,0-1 0,1 0 0,-1 0 1,0 0-1,1 0 0,-1 0 1,0 0-1,1 0 0,-1 0 1,1 1-1,0-2 0,-1 1 1,1 0-1,0 0 0,0 0 0,-1 0 1,1 0-1,0-1 0,0 1 1,0 0-1,0-1 0,0 1 1,0 0-1,0-1 0,0 1 1,0-1-1,0 0 0,0 1 1,1-1-1,0 0 0,6 1-49,-1 0 0,1 0 0,0-1 0,9-1 1,-3 1-185,-9 0 54,13 0 100,-1 0 0,1-1-1,0 0 1,0-2 0,-1 0 0,25-8-1,-19-1-142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85 15403,'3'-2'170,"-1"1"0,0-1 0,1 1 0,-1-1-1,0 0 1,0 0 0,0 0 0,0 0 0,-1 0 0,1 0-1,0-1 1,-1 1 0,1-1 0,-1 1 0,0-1 0,0 1-1,0-1 1,1-5 0,-2 7-93,0-1-1,0 1 1,0-1-1,0 1 1,0-1-1,-1 1 1,1-1 0,0 1-1,-1 0 1,1-1-1,-1 1 1,0-1 0,1 1-1,-1 0 1,0-1-1,0 1 1,0 0-1,0 0 1,0 0 0,0 0-1,0 0 1,0 0-1,0 0 1,0 0-1,-1 0 1,1 0 0,0 1-1,-1-1 1,1 0-1,0 1 1,-1 0-1,1-1 1,-1 1 0,1 0-1,-1-1 1,-2 1-1,-2 0-13,0-1 1,-1 1-1,1 1 0,0-1 0,0 1 0,-1 0 0,1 0 0,0 1 1,0 0-1,0 0 0,0 1 0,1-1 0,-1 1 0,0 0 1,1 1-1,0-1 0,-9 9 0,0 1-72,0 0 1,0 1-1,2 1 0,-18 25 1,21-26 5,0 1 0,0 0 1,2 0-1,0 0 0,0 1 1,2 0-1,0 0 0,1 1 1,-4 26-1,8-40 5,0 1 0,-1-1-1,1 0 1,1 0 0,-1 0 0,0 0 0,1 0-1,0 0 1,-1 0 0,1 0 0,0 0-1,1 0 1,-1-1 0,2 4 0,-1-4-4,-1-1 1,1 1-1,-1-1 0,1 1 1,-1-1-1,1 0 0,0 0 1,-1 0-1,1 0 1,0 0-1,0 0 0,0-1 1,0 1-1,0-1 0,0 1 1,0-1-1,0 1 1,0-1-1,0 0 0,0 0 1,0 0-1,3-1 0,1 0-96,0 0 0,0 0-1,1-1 1,-1 0-1,0 0 1,0 0-1,-1-1 1,1 0-1,0 0 1,-1 0-1,0-1 1,0 0-1,0 0 1,0 0-1,0 0 1,-1-1-1,0 0 1,0 0-1,0 0 1,-1-1 0,0 1-1,0-1 1,0 1-1,4-13 1,1-20-388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14987,'-8'15'1224,"4"11"-935,1 1-153,2 3 520,-1 1-296,8-4-592,3-4 1336,6-16-1016,6-7 8,7-12 32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85 13883,'-14'16'629,"1"1"0,0 0 0,-11 22 0,20-31-555,-1 0-1,2 1 1,-1-1-1,1 1 1,0-1-1,1 1 1,0 0-1,1 0 1,-2 17-1,3-25-63,0 0-1,0 0 1,0 0 0,0 0-1,0 1 1,1-1-1,-1 0 1,0 0-1,0 0 1,1 0-1,-1 0 1,1 0 0,-1 0-1,1 0 1,-1 0-1,1 0 1,-1 0-1,1 0 1,0 0-1,0 0 1,0 0 0,-1-1-1,1 1 1,0 0-1,0 0 1,2 0-1,-1 0 21,0-1 0,0 0-1,0 0 1,0 0 0,0 0-1,1 0 1,-1 0 0,0 0 0,0-1-1,0 1 1,0-1 0,0 1-1,3-3 1,5-1 150,-1-1-1,0-1 1,0 1 0,13-12 0,-14 10 67,0 0 0,0 0 0,-1 0 1,0-1-1,0-1 0,-1 1 0,0-1 1,-1 0-1,9-19 0,-13 27-206,-1 0 0,1-1 0,-1 1 0,0 0 0,1-1 0,-1 1 0,0-1 0,0 1 0,0 0 0,0-1-1,0 1 1,0-1 0,0 1 0,-1-1 0,1 1 0,0 0 0,-1-1 0,1 1 0,-1 0 0,0-1 0,1 1 0,-1 0 0,-1-2 0,0 2-5,1 0 0,-1 0 0,1 0 0,-1 0 0,0 0 0,1 0 0,-1 1 1,0-1-1,0 1 0,0-1 0,1 1 0,-1 0 0,0-1 0,0 1 1,-3 0-1,-3 1-116,1 0 0,-1 0 0,0 0 0,1 1 0,-1 0 0,1 1 1,-10 4-1,-8 10-1246,24-16 1288,1-1 1,-1 0-1,1 1 1,-1-1 0,1 1-1,-1-1 1,1 1-1,-1-1 1,1 1 0,-1-1-1,1 1 1,0 0-1,-1-1 1,1 1 0,0 0-1,0-1 1,-1 1-1,1-1 1,0 1 0,0 0-1,0 0 1,0-1-1,0 1 1,0 0 0,0-1-1,0 1 1,0 0 0,0-1-1,0 1 1,0 0-1,1-1 1,-1 1 0,0 0-1,0-1 1,1 1-1,-1-1 1,0 1 0,2 1-1,8 3-618</inkml:trace>
  <inkml:trace contextRef="#ctx0" brushRef="#br0" timeOffset="1">472 0 15635,'-11'10'369,"0"1"0,1 0 0,0 0 0,0 1 1,-11 21-1,16-25-281,0 1 1,1 0 0,0 1-1,1-1 1,0 1-1,0-1 1,1 1 0,1 0-1,-2 13 1,3-20-78,0-1 0,0 1-1,0 0 1,0-1 0,1 1 0,-1-1 0,0 1-1,1-1 1,0 1 0,0-1 0,0 1-1,0-1 1,0 1 0,0-1 0,1 0 0,-1 0-1,1 0 1,-1 0 0,1 0 0,0 0 0,0 0-1,0 0 1,0-1 0,0 1 0,0-1 0,0 0-1,1 1 1,-1-1 0,0 0 0,1 0-1,-1 0 1,1-1 0,-1 1 0,1-1 0,-1 1-1,1-1 1,0 0 0,-1 0 0,1 0 0,3 0-1,1-1 100,1 0-1,0 0 1,-1 0-1,1-1 0,-1 0 1,0 0-1,1-1 0,-1 0 1,0 0-1,-1-1 1,1 0-1,10-8 0,-14 10-18,-1 0 0,1-1-1,-1 0 1,0 1-1,0-1 1,0 0-1,0 0 1,-1 0 0,1 0-1,-1-1 1,1 1-1,-1 0 1,0-1 0,-1 1-1,1-1 1,0 1-1,-1-1 1,0 1-1,0-1 1,0 1 0,0-1-1,-1 1 1,1-1-1,-1 1 1,-1-6 0,0 5-37,0 0 0,0 0 0,0 0 0,0 0 0,0 0 0,-1 1 0,1-1 0,-1 1 0,0 0 0,0-1 0,-1 1 0,1 0 0,-1 1 0,1-1 0,-1 1 0,0 0 0,0-1 0,0 2 0,0-1 0,-5-1 0,7 2-130,0 1-1,0-1 1,0 1-1,0 0 1,0-1-1,0 1 1,0 0-1,0 0 1,0 1-1,0-1 0,0 0 1,-1 1-1,2-1 1,-1 1-1,-3 1 1,4-2 17,0 1 1,0 0-1,0-1 1,0 1 0,1 0-1,-1 0 1,0 0-1,0-1 1,1 1 0,-1 0-1,1 0 1,-1 0 0,1 0-1,-1 0 1,1 0-1,-1 0 1,1 0 0,0 0-1,0 1 1,-1-1-1,1 0 1,0 0 0,0 0-1,0 0 1,0 0-1,0 0 1,1 0 0,-1 1-1,0 0 1,5 12-516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20844,'10'7'4257,"-12"-7"-4641,2-1-320,6-9 568,-2 7-112,-2-3-112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16516,'12'-2'3287,"69"-3"-2711,35-2-396,71-1-111,-187 8-71,1 0 0,0 0 0,0 0 0,0 0 0,0 0 0,0 0 0,0 1 0,0-1 0,-1 0 0,1 0 0,0 1-1,0-1 1,0 1 0,-1-1 0,1 1 0,0-1 0,0 1 0,-1-1 0,1 1 0,0-1 0,-1 1 0,1 0 0,-1 0 0,1-1 0,-1 1-1,1 0 1,-1 0 0,1-1 0,-1 1 0,0 0 0,1 0 0,-1 0 0,0 0 0,0 0 0,0 0 0,0-1 0,0 1 0,0 0-1,0 0 1,0 0 0,0 0 0,0 0 0,0 0 0,-1 0 0,1-1 0,-1 3 0,-2 6 1,0-1 0,0 1 0,-9 14 0,5-10 4,-94 249-303,101-262 286,0 0 0,0 1 0,0-1 0,0 0-1,0 1 1,0-1 0,0 0 0,0 1 0,0-1 0,0 0 0,0 1 0,0-1 0,-1 0 0,1 1 0,0-1 0,0 0 0,0 0 0,0 1 0,-1-1 0,1 0 0,0 0 0,0 1 0,-1-1 0,1 0 0,0 0 0,0 1 0,-1-1 0,1 0 0,0 0 0,0 0 0,-1 0 0,1 0 0,0 1-1,-1-1 1,1 0 0,0 0 0,-1 0 0,1 0 0,0 0 0,-1 0 0,1 0 0,0 0 0,-1 0 0,1 0 0,0 0 0,-1 0 0,1-1 0,0 1 0,-1 0 0,1 0 0,-1 0 0,-8-14-196,8 13 200,-10-21-250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13843,'5'17'1248,"11"-4"-760,3-3-184,14-7 609,7-3-337,13-10-472,3-6-224,5-5 224,0-4-72,0-2-176</inkml:trace>
  <inkml:trace contextRef="#ctx0" brushRef="#br0" timeOffset="1">653 1 16083,'-5'1'94,"-1"0"0,1 0 1,0 1-1,0 0 0,0 0 0,1 0 0,-1 1 0,0 0 0,1-1 0,-1 2 0,1-1 0,0 0 0,0 1 0,1 0 0,-1 0 0,1 0 0,-4 4 0,-1 4-46,0 0 0,1 1 1,0-1-1,1 1 0,-5 16 0,5-12-48,1 0 0,1 1-1,-3 35 1,6-48 8,1 0-1,-1 1 1,1-1-1,1 0 1,-1 0-1,1 1 1,0-1 0,0 0-1,0 0 1,1 0-1,-1 0 1,2 0-1,-1 0 1,0 0-1,1-1 1,0 1-1,5 6 1,-5-9 24,0 0 0,0 0 1,0 0-1,0-1 0,0 1 0,1-1 1,-1 0-1,0 0 0,1 0 0,-1 0 1,1-1-1,-1 1 0,1-1 0,-1 0 1,1 0-1,-1 0 0,1 0 0,-1-1 1,1 0-1,-1 1 0,0-1 0,1 0 1,-1-1-1,5-2 0,6-2 165,-1 0 0,0-2-1,0 0 1,15-12 0,-20 13-44,0 0 1,0 0 0,-1 0-1,0-1 1,-1 0 0,1-1-1,-2 1 1,8-14 0,-12 20-136,0-1-1,0 1 1,0-1 0,0 1 0,0-1 0,0 0 0,-1 1 0,1-1 0,-1 0 0,0 1 0,0-1 0,0 0 0,0 0 0,0 1 0,-1-1 0,1 0 0,-1 1 0,0-1 0,0 1 0,0-1-1,0 0 1,0 1 0,0 0 0,-1-1 0,1 1 0,-1 0 0,1 0 0,-1 0 0,0 0 0,0 0 0,0 0 0,0 0 0,0 1 0,-1-1 0,1 1 0,-4-2 0,-4-2-222,0 0-1,-1 1 1,0 0 0,0 0 0,0 1 0,-21-2-1,11 3-236,0 1 0,-38 3 0,28 2-199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5 162 11787,'0'0'29,"0"0"0,-1 0 1,1 0-1,0 0 0,0 0 1,0 0-1,0 0 1,-1 0-1,1 0 0,0 0 1,0 1-1,0-1 0,0 0 1,-1 0-1,1 0 1,0 0-1,0 0 0,0 0 1,0 0-1,0 0 0,0 1 1,-1-1-1,1 0 1,0 0-1,0 0 0,0 0 1,0 0-1,0 1 1,0-1-1,0 0 0,0 0 1,0 0-1,0 0 0,0 1 1,0-1-1,0 0 1,0 0-1,0 0 0,0 0 1,0 1-1,0-1 0,0 0 1,0 0-1,0 0 1,0 0-1,0 1 0,0-1 1,11 4 715,18 0 148,-28-4-857,64 5 1924,88-7-1,68-17 29,-179 15-1732,836-132-28,-839 130-325,-22 4-206,0-1-1,18-6 1,-30 14-2635,-2 0 2313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13795,'0'0'55,"-1"1"1,1 0-1,0-1 1,0 1-1,0 0 1,0-1-1,1 1 1,-1 0-1,0 0 0,0-1 1,0 1-1,0 0 1,1-1-1,-1 1 1,0-1-1,1 1 1,-1 0-1,0-1 1,1 1-1,-1-1 0,1 1 1,-1-1-1,1 1 1,-1-1-1,1 1 1,-1-1-1,1 1 1,0-1-1,-1 0 1,1 0-1,0 1 0,-1-1 1,1 0-1,0 0 1,-1 1-1,1-1 1,0 0-1,-1 0 1,2 0-1,33-1 1020,-15-2-709,1-2-1,-1 0 1,0-2 0,-1 0 0,26-13 0,91-57 790,-117 65-1029,-18 12-124,-1-1 0,1 1-1,0-1 1,-1 1 0,1 0 0,-1-1 0,1 1 0,0 0 0,-1 0 0,1-1 0,0 1 0,-1 0-1,1 0 1,0 0 0,0 0 0,-1 0 0,1 0 0,0 0 0,-1 0 0,1 0 0,0 0 0,0 0-1,0 1 1,-1-1-1,1 1-1,-1-1 1,1 1-1,-1-1 1,0 1-1,1 0 1,-1-1-1,0 1 1,1-1-1,-1 1 0,0 0 1,0-1-1,0 1 1,0 0-1,0-1 1,0 1-1,0 0 1,0-1-1,0 2 1,-9 43-1,5-32 1,-7 35-16,3-16-258,-6 50 0,15-72-388,5-11 71,7-13 175,5-13 60,6-13-143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11987,'-11'37'1242,"6"-24"-852,1 0 1,1 0-1,0 1 0,1 0 1,-1 15-1,3-25-343,0-1 1,0 0 0,1 1-1,-1-1 1,1 0-1,0 0 1,0 0 0,0 1-1,0-1 1,0 0-1,1 0 1,-1-1-1,1 1 1,0 0 0,0 0-1,0-1 1,0 1-1,1-1 1,-1 0 0,1 0-1,-1 0 1,1 0-1,0 0 1,0 0-1,-1-1 1,7 3 0,1-1 107,1 0 0,-1 0 1,1-1-1,0-1 0,0 0 1,0 0-1,0-1 0,0-1 1,0 1-1,0-2 0,-1 0 1,1 0-1,0-1 0,-1 0 1,1-1-1,-1 0 0,0 0 1,-1-1-1,1-1 0,10-7 1,-18 12-78,0-1 0,0 1 0,0-1 1,0 1-1,-1-1 0,1 0 0,0 0 0,-1 0 1,0 0-1,1 0 0,-1 0 0,0 0 1,0-1-1,0 1 0,0 0 0,0-1 0,-1 1 1,1 0-1,-1-1 0,1-3 0,-2 3-8,1-1-1,-1 1 0,0 0 0,0 0 0,0 0 0,0 0 1,0 0-1,-1 0 0,1 0 0,-1 0 0,0 0 0,0 1 1,-3-5-1,-3-1-36,0 1 0,0 0 0,-1 0-1,0 1 1,0 0 0,0 0 0,-1 1 0,-13-5 0,17 8-161,-1 1 1,1-1-1,-1 1 1,1 1-1,-1-1 1,1 1-1,-1 0 1,1 0-1,-1 1 1,1 0-1,-1 0 1,1 1-1,0 0 0,0 0 1,-8 3-1,11-3 29,-1-1-1,1 1 0,0 0 1,0 0-1,1 0 0,-1 0 1,0 0-1,1 0 0,-1 1 1,1-1-1,0 1 0,0 0 1,0 0-1,0 0 0,0 0 1,1 0-1,-1 0 0,1 0 1,0 0-1,0 1 0,0-1 1,0 0-1,1 1 0,-1-1 1,1 1-1,0-1 0,0 0 1,0 1-1,0-1 0,2 6 0,9 17-646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77 15467,'-1'-1'63,"1"0"-1,-1 0 0,0 0 0,1 0 1,-1 0-1,0 1 0,0-1 1,0 0-1,0 0 0,0 0 1,1 1-1,-2-1 0,1 1 0,0-1 1,0 1-1,0-1 0,0 1 1,0-1-1,0 1 0,0 0 1,-1 0-1,1-1 0,0 1 0,0 0 1,0 0-1,0 0 0,-1 0 1,1 1-1,0-1 0,0 0 1,0 0-1,0 1 0,-1-1 0,1 1 1,0-1-1,0 1 0,-1 0 1,-6 3 130,1 0 0,1 0 0,-1 0 0,-8 7 0,9-5-135,0 0 0,0 0 0,0 0 0,1 1 1,0 0-1,1 0 0,-1 0 0,1 1 0,1 0 0,-4 9 0,4-10-64,1-1-1,1 1 0,-1 0 1,1-1-1,0 1 0,1 0 0,-1 0 1,1 0-1,1-1 0,-1 1 1,1 0-1,0 0 0,3 6 0,-4-10 2,1-1 0,0 0-1,0 0 1,0 1 0,0-1-1,0 0 1,1 0 0,-1 0-1,0 0 1,1 0-1,0-1 1,-1 1 0,1 0-1,0-1 1,0 1 0,0-1-1,0 0 1,0 1-1,4 0 1,-3-1-1,0 0-1,0-1 1,0 1-1,0-1 1,0 0-1,0 0 1,0 0-1,0-1 1,0 1-1,0-1 1,-1 1-1,1-1 1,5-2-1,1-1 3,0-1-1,0 0 0,0 0 0,0-1 0,-1 0 0,0-1 0,14-14 0,-12 9 55,0-1-1,-1 0 0,0 0 1,-1-1-1,13-28 1,-19 38-5,0-1 0,0 0 0,0-1 1,-1 1-1,0 0 0,0 0 0,0-1 1,-1 1-1,1 0 0,-1-1 0,0 1 1,-1 0-1,0-1 0,1 1 0,-2 0 1,1-1-1,0 1 0,-1 0 1,0 0-1,-6-9 0,6 11-17,0 1 0,-1-1 0,1 1 0,-1 0 0,1-1 0,-1 1 0,0 0 0,0 1 0,0-1 0,0 0 0,0 1 0,-1 0 0,1 0 0,0 0 0,-1 0 0,1 0 0,-1 1 0,1-1 0,0 1 0,-1 0 0,1 0 0,-1 0 0,1 1 0,-1-1 0,1 1 0,-1 0 0,1 0 0,0 0-1,0 0 1,-5 3 0,4-2-103,-1 0-1,1 0 0,0 0 0,0 1 1,0 0-1,0 0 0,0 0 1,1 0-1,-1 0 0,1 1 0,0-1 1,0 1-1,0 0 0,0 0 0,1 0 1,0 1-1,0-1 0,0 0 0,0 1 1,1 0-1,-2 5 0,3-9 49,0-1-1,-1 1 0,1-1 1,0 1-1,0 0 1,0-1-1,0 1 1,0-1-1,0 1 1,0-1-1,0 1 0,0-1 1,0 1-1,0 0 1,0-1-1,0 1 1,1-1-1,-1 1 1,0-1-1,0 1 0,1-1 1,-1 1-1,0-1 1,0 1-1,1-1 1,-1 0-1,1 1 0,-1-1 1,0 1-1,1-1 1,-1 0-1,1 1 1,-1-1-1,1 0 1,-1 0-1,1 1 0,-1-1 1,1 0-1,-1 0 1,1 0-1,-1 0 1,1 0-1,-1 1 0,1-1 1,0 0-1,-1 0 1,1 0-1,-1-1 1,1 1-1,-1 0 1,1 0-1,-1 0 0,1 0 1,-1 0-1,1-1 1,0 1-1,16-7-505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88 16556,'10'-25'1842,"-10"25"-1821,0-1 0,0 1 0,0 0 0,0-1 0,0 1 1,0 0-1,0-1 0,0 1 0,0 0 0,0-1 0,0 1 1,0 0-1,0-1 0,0 1 0,0 0 0,0-1 0,0 1 1,0 0-1,0-1 0,0 1 0,-1 0 0,1-1 0,0 1 1,0 0-1,0 0 0,-1-1 0,1 1 0,0 0 0,0 0 1,-1-1-1,1 1 0,0 0 0,0 0 0,-1 0 0,1-1 1,0 1-1,-1 0 0,1 0 0,0 0 0,-1 0 0,1 0 1,0 0-1,-1 0 0,1 0 0,0 0 0,-1 0 0,1 0 1,-1 0-1,1 0 0,0 0 0,-1 0 0,1 0 0,0 0 1,-1 0-1,1 0 0,0 0 0,0 0 0,-1 1 0,1-1 1,0 0-1,-1 0 0,1 0 0,-1 1 0,-2 1 59,0 0 0,-1 1 0,1-1 0,0 1 0,0 0 0,1 0 0,-1 0 0,1 0 0,-1 0 1,1 0-1,0 1 0,0-1 0,0 1 0,1-1 0,-1 1 0,0 4 0,-5 12-30,-6 34 1,12-49-34,-1 3-42,1 0 1,0 1-1,0-1 0,1 0 0,0 0 0,1 0 1,0 1-1,0-1 0,4 14 0,-5-20 18,1 0 0,0 0 0,0 0-1,0 0 1,0 0 0,0-1 0,1 1 0,-1 0-1,0-1 1,1 1 0,-1-1 0,1 1 0,0-1 0,-1 0-1,1 0 1,0 0 0,2 2 0,-1-3 10,0 1 1,0 0-1,-1-1 0,1 0 1,0 1-1,0-1 1,0 0-1,0-1 1,0 1-1,0 0 0,0-1 1,0 0-1,0 0 1,-1 0-1,6-2 0,3-2 44,-1-1 0,0 0 0,-1 0-1,1-1 1,-1 0 0,0-1-1,13-15 1,-11 10 72,0 0 0,-2 0 0,0-1 0,15-29 0,-22 38-81,0 0 0,0-1-1,0 1 1,-1-1 0,0 1 0,0-1 0,0 0 0,-1 1 0,0-1 0,0 0 0,0 0 0,-2-8 0,1 11-40,0 0 0,0 0 0,0 0 1,0-1-1,-1 1 0,1 0 1,-1 1-1,0-1 0,0 0 0,0 0 1,0 1-1,0 0 0,-1-1 1,1 1-1,-1 0 0,1 0 0,-1 0 1,0 0-1,0 1 0,0-1 1,0 1-1,-6-2 0,3 1-81,-1 0 0,1 1-1,-1 0 1,0 0 0,0 1 0,1-1 0,-1 2-1,-9 0 1,-3 2-783,-28 10 1,12-4 186,20-6 168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13891,'0'-1'70,"0"1"0,-1-1 0,1 1 0,0 0-1,-1-1 1,1 1 0,0 0 0,-1-1 0,1 1 0,-1 0 0,1-1 0,0 1-1,-1 0 1,1 0 0,-1-1 0,1 1 0,-1 0 0,1 0 0,-1 0 0,1 0 0,-1 0-1,1 0 1,-1 0 0,1 0 0,-1 0 0,1 0 0,-2 0 0,-18 6 841,-15 16 905,21-12-1330,0 1-1,-22 23 1,31-28-461,1-1-1,0 0 0,-1 1 0,2 0 0,-1 0 0,1 0 0,0 0 0,0 1 1,-3 11-1,5-17-21,1 1 0,-1-1-1,1 1 1,0-1 0,0 1 0,-1 0 0,1-1 0,0 1 0,1-1 0,-1 1 0,0 0 0,0-1 0,1 1 0,-1-1 0,1 1-1,-1-1 1,1 1 0,0-1 0,-1 1 0,1-1 0,1 2 0,0-2 5,-1 0 0,1 0 0,-1 0 0,1 0 0,-1-1 0,1 1 1,-1 0-1,1-1 0,0 1 0,-1-1 0,1 0 0,0 1 0,-1-1 0,1 0 0,0 0 0,2 0 0,4-1 51,-1 0-1,1-1 0,-1 0 1,1 0-1,-1 0 0,0-1 0,11-6 1,-10 5 42,0-1 0,0 0 0,-1-1 1,0 0-1,0 0 0,-1 0 0,1-1 0,-1 0 0,-1 0 1,1-1-1,-1 0 0,-1 0 0,1 0 0,2-9 0,-6 16-117,-1 0 0,0 0 0,0 0-1,0 0 1,0 0 0,0 0-1,0 0 1,-1 0 0,1 0 0,0 0-1,0 0 1,-1 0 0,1 0-1,-1 0 1,1 0 0,-1 0 0,1 0-1,-1 0 1,0 0 0,1 1-1,-1-1 1,0 0 0,0 0 0,1 1-1,-1-1 1,0 0 0,0 1-1,0-1 1,0 1 0,0-1 0,0 1-1,0 0 1,0-1 0,0 1 0,0 0-1,0 0 1,0 0 0,0 0-1,0 0 1,0 0 0,0 0 0,0 0-1,0 0 1,0 0 0,0 0-1,0 1 1,0-1 0,0 0 0,0 1-1,0-1 1,-1 1 0,-5 5-240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15 457 14659,'-14'12'2463,"16"-12"-1196,8-8-405,50-47 453,3 3 0,134-84 0,-117 90-2015,2 3 0,118-43 0,-195 84 509,-3 2 111,0-1 1,0 1-1,0-1 1,0 1 0,0-1-1,0 0 1,0 0-1,0 0 1,0 0 0,-1 0-1,1-1 1,-1 1 0,1 0-1,0-1 1,-1 1-1,0-1 1,1 0 0,-1 1-1,0-1 1,0 0-1,0 0 1,1-2 0,-1-6-548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7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26 477 10698,'-2'3'326,"-3"3"664,1 1-1,0 0 0,0 0 0,-3 8 0,17-17 731,217-130 1906,102-85-3241,-311 205-502,-1-1 1,0 0 0,0-1-1,-2-1 1,0-1-1,0 0 1,12-19 0,-9-2-178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16179,'-4'-3'1417,"2"5"-1001,2 7-216,10 13 1016,5 9-616,10 9-464,7 3-64,12 8-56,4-1 16,5-1-80,0-3-48,-3-2-224,-1-3-176,-8-6-160,-8-3 480,-14-6-112,-8-5-136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15059,'0'0'56,"-1"0"0,1 0 0,0 0-1,0-1 1,0 1 0,0 0 0,0 0-1,0 0 1,0 0 0,0 0 0,0 0 0,-1 0-1,1 0 1,0 0 0,0 0 0,0 0-1,0 0 1,0 0 0,0 0 0,0 0 0,0-1-1,0 1 1,0 0 0,0 0 0,0 0-1,0 0 1,0 0 0,-1 0 0,1 0 0,0 0-1,0 0 1,0-1 0,0 1 0,0 0-1,0 0 1,0 0 0,0 0 0,0 0-1,0 0 1,1 0 0,-1-1 0,0 1 0,0 0-1,0 0 1,0 0 0,0 0 0,0 0-1,0 0 1,0 0 0,0 0 0,0 0 0,0 0-1,0-1 1,0 1 0,0 0 0,0 0-1,1 0 1,-1 0 0,0 0 0,0 0 0,0 0-1,0 0 1,0 0 0,0 0 0,0 0-1,11 6 1603,24 21-1421,-14-10 114,205 156-170,-174-130 84,-3 4 0,53 61 0,-83-84-198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17516,'20'12'1480,"9"-2"-1032,3-7-168,11-2 552,3-1-239,7-3-169,0 2-80,-2-2-392,-1-1-192,-10 1-465,-5 0-215,-15 3 680,-9 3-152,-12 5-192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15971,'-11'4'1529,"11"1"-1017,6-3-208,14 3 784,8-2-248,11 1-256,7-1-103,7-2-385,6 1-256,8-2-505,2-2 593,-5-1-72,1 0-136,-9-7-128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15747,'4'-2'282,"0"1"1,-1 0-1,1 0 0,0 0 0,-1 0 0,1 1 0,0-1 0,0 1 0,-1 0 0,1 0 0,7 2 0,4-2 845,-1 0-977,0 1 0,-1 0 0,1 1-1,0 0 1,23 8 0,-33-9-167,-1 0 0,0 1-1,1 0 1,-1-1 0,0 1-1,0 0 1,0 1 0,0-1 0,0 0-1,-1 1 1,5 5 0,-6-6 16,0 0 0,1 1 0,-1-1 1,0 0-1,-1 1 0,1 0 0,0-1 1,-1 1-1,1-1 0,-1 1 0,0-1 1,0 1-1,0 0 0,0-1 0,0 1 1,-1 0-1,1-1 0,-2 4 0,-1 3 42,-1 0 0,0-1-1,0 1 1,-1-1 0,0 0-1,0-1 1,-1 1 0,0-1-1,-11 11 1,-6 3 600,-42 30 0,65-51-643,0 0 0,0 0 0,0 0 0,-1 0 0,1 1 0,0-1 1,0 0-1,0 0 0,0 0 0,0 0 0,0 0 0,0 0 0,0 1 0,0-1 0,0 0 0,0 0 1,0 0-1,0 0 0,0 0 0,0 1 0,0-1 0,0 0 0,0 0 0,0 0 0,0 0 0,0 0 1,0 1-1,0-1 0,0 0 0,0 0 0,0 0 0,1 0 0,-1 0 0,0 0 0,0 0 0,0 1 1,0-1-1,0 0 0,0 0 0,0 0 0,0 0 0,1 0 0,-1 0 0,11 8-172,21 7-286,-20-9 258,14 7-322,38 27 0,-54-34 445,-1 2 0,0 0-1,0 0 1,-1 0-1,0 1 1,12 18 0,-18-24 104,0-1 0,-1 1 1,0-1-1,0 1 1,0-1-1,0 1 1,0 0-1,0 0 0,0-1 1,-1 1-1,0 0 1,1 0-1,-1 0 0,0 0 1,0 0-1,-1-1 1,1 1-1,-1 0 0,1 0 1,-1 0-1,0-1 1,0 1-1,0 0 0,0-1 1,-1 1-1,1-1 1,-1 1-1,1-1 1,-1 0-1,0 0 0,0 0 1,0 0-1,0 0 1,0 0-1,-1 0 0,-2 2 1,-6 2 181,0 1-1,0-1 1,0 0 0,0-1-1,-1-1 1,0 0 0,-15 3 0,5-2-75,0-1 1,-1-1-1,1-1 1,-1-1-1,1-1 1,-1-1-1,1-1 1,-1-1 0,-27-7-1,47 9-256,1 0-1,-1 0 1,1 0-1,0 0 1,0 0 0,-1-1-1,1 1 1,0-1-1,0 1 1,0-1 0,-2-2-1,4 4 89,0-1 1,0 1-1,-1-1 0,1 1 0,0 0 1,0-1-1,-1 1 0,1-1 0,0 1 0,0-1 1,0 1-1,0-1 0,0 1 0,0-1 1,0 1-1,0-1 0,0 1 0,0-1 0,0 1 1,0-1-1,0 1 0,1-1 0,-1 0 6,1 0-1,-1 0 0,1 0 0,0 1 0,-1-1 1,1 0-1,0 1 0,0-1 0,0 0 0,-1 1 1,1-1-1,0 1 0,0 0 0,0-1 0,1 0 1,20-6-611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18044,'7'-4'262,"1"1"-1,0 0 1,-1 0 0,1 1-1,0 0 1,0 0 0,1 1-1,-1 0 1,0 0 0,0 1-1,1 0 1,-1 0 0,0 1-1,12 3 1,-15-3-242,1 0 0,-1 1 0,0 0 0,0 0 0,0 1-1,0-1 1,-1 1 0,1 0 0,-1 0 0,0 0 0,1 1 0,-1 0-1,-1 0 1,1 0 0,-1 0 0,1 0 0,-1 1 0,0-1 0,-1 1 0,1 0-1,-1 0 1,3 9 0,-3-3-17,0 0-1,0 0 1,-1 1 0,-1-1-1,0 1 1,-1-1 0,0 1-1,0-1 1,-1 0-1,-1 0 1,0 1 0,-7 16-1,-3 2 123,-1-1-1,-1 0 0,-22 31 0,4-14 313,-40 42-1,27-34 83,46-54-509,-1 0 0,1 1 0,0-1 0,-1 0 0,1 1 0,0-1 0,-1 1 0,1-1 0,0 0 0,-1 1 1,1-1-1,0 1 0,0-1 0,0 1 0,0-1 0,-1 1 0,1-1 0,0 1 0,0-1 0,0 1 0,0-1 0,0 1 0,0-1 0,0 1 0,0 0 0,12 0 82,27-11-174,-28 6 34,63-11-1195,-67 14 1064,1 0 0,0 0 1,0 1-1,0 1 0,0-1 1,0 1-1,10 3 0,-2 2-347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 13419,'-91'-13'1948,"167"34"-187,68 7-1768,1-5 1,1-7 0,239-5-1,-238-20-1052,-123 6 724,0-1-1,0-1 1,43-14 0,-46 7-156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15403,'-24'-7'1249,"18"-1"-993,11 4-104,22 0 560,14 2-288,30 2-136,7 5-96,11 2-128,4 0-40,2 2-208,-2 1-128,-8-5-256,-8 0 488,-25-5-80,-12-5-96,-14-6-112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40 123 15555,'-5'25'1297,"1"10"-913,0-2-168,-1 6 608,1-1-424,4-2-248,2-2-56,3-5-320,1-2-184,-2-8 1888,1-3-1480,-4-8 32,2 1 40</inkml:trace>
  <inkml:trace contextRef="#ctx0" brushRef="#br0" timeOffset="1">8 279 17476,'-6'-16'2040,"5"9"-1416,2 3-320,8 2 1401,8 2-969,5 0-360,11-4-792,5 1-456,8-7 1424,2-3-688,0-8-56,0-5-104</inkml:trace>
  <inkml:trace contextRef="#ctx0" brushRef="#br0" timeOffset="2">495 1 13843,'2'8'1616,"-2"5"-1016,-4 10-263,2 5 1255,-2 4-952,4 6-216,-2 5-376,2-3-144,0-3-304,0-1-136,2-9-176,-1 0-88,-1-8 383,-1-2-151,-2-8 80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12923,'6'10'1088,"12"-5"-832,21-5 64,13-6 488,22-7-400,8 0-40,15 0 49,8 2-57,11 1-208,-3 4-144,-2 3-360,-12 3-145,-18 6-1367,-9-2 1536,-16-3-288,-12-1-152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8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14795,'-2'0'69,"-8"4"230,-1 1-1,1 0 0,0 0 1,1 0-1,-18 14 0,27-16 275,6-3-378,11-3-35,112-20 267,235-11-1,-252 34-984,0 5 0,129 23 0,-171-18-522,-70-10 1071,0 0 0,0 0 0,0 0 0,0 0 1,0 0-1,0 0 0,0 0 0,1 0 0,-1 1 1,0-1-1,0 0 0,0 0 0,0 0 0,0 0 1,0 0-1,1 0 0,-1 0 0,0 0 0,0 0 1,0 0-1,0 0 0,0 0 0,0 0 0,1 0 1,-1 0-1,0 0 0,0 0 0,0 0 0,0 0 1,0 0-1,1 0 0,-1 0 0,0 0 0,0-1 1,0 1-1,0 0 0,0 0 0,0 0 0,0 0 1,1 0-1,-1 0 0,0 0 0,0 0 0,0 0 1,0-1-1,0 1 0,0 0 0,0 0 0,0 0 1,0 0-1,0 0 0,0 0 0,0-1 0,0 1 1,0 0-1,0 0 0,0 0 0,0 0 0,0 0 1,0-1-1,0 1 0,0 0 0,0 0 0,0 0 1,-7-6-272,-7-1 150,0 1 0,0 0 0,-1 0 0,0 2 1,0 0-1,-25-3 0,30 5 70,-1 2-1,1-1 1,-1 1 0,1 1-1,0 0 1,-1 1 0,1 0-1,0 0 1,0 1 0,-19 8-1,-4 5-88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56 120 12291,'-2'2'294,"-20"21"1166,17-11-564,5-12-846,0 1-1,0-1 1,0 1-1,0-1 1,0 0-1,1 1 0,-1-1 1,0 0-1,0 1 1,1-1-1,-1 0 1,0 0-1,0 1 1,1-1-1,-1 0 0,0 1 1,1-1-1,-1 0 1,0 0-1,1 0 1,-1 0-1,0 1 1,1-1-1,-1 0 1,1 0-1,-1 0 0,0 0 1,1 0-1,-1 0 1,1 0-1,50 5 889,-1-3 0,93-7 0,-135 4-886,159-17 450,176-42 0,-294 51-662,1 1-1,69 0 1,-118 8 144,1-1 0,0 2 0,-1-1 0,1 0 0,0 0 1,-1 0-1,1 1 0,-1-1 0,1 1 0,-1-1 0,1 1 0,-1 0 0,3 1 0,-4-2 13,0 0 1,0 0-1,0 0 0,1 0 0,-1 1 0,0-1 1,0 0-1,0 0 0,0 0 0,0 0 0,0 1 0,0-1 1,0 0-1,0 0 0,0 0 0,0 1 0,0-1 1,0 0-1,0 0 0,0 0 0,0 0 0,0 1 0,0-1 1,0 0-1,0 0 0,0 0 0,0 0 0,0 1 1,-1-1-1,1 0 0,0 0 0,0 0 0,0 0 0,0 0 1,0 1-1,0-1 0,-1 0 0,-13 7-31,-52 13 162,-1-4 0,0-3 0,-77 6 0,-210-1 432,337-18-559,7 1-1,-290 12-322,436-34-287,-51 5 535,52-3 45,231-46-345,-364 64 357,6-1-31,-2 0 1,1-1-1,0 0 0,0 0 0,-1-1 0,0 0 0,11-7 0,-18 11 44,-1 0 0,0 0 0,1 0 0,-1 0 0,1-1 0,-1 1 0,1 0 0,-1 0 0,0-1 0,1 1 0,-1 0 0,0 0 0,1-1 0,-1 1 0,0 0 0,1-1 0,-1 1 0,0-1 0,0 1 1,1 0-1,-1-1 0,0 1 0,0-1 0,0 1 0,0 0 0,1-1 0,-1 1 0,0-1 0,0 1 0,0-1 0,0 1 0,0-1 0,0 1 0,0-1 0,0 1 0,0 0 0,-1-1 0,1 1 0,0-1 0,0 1 0,0-1 0,0 1 0,-1 0 0,1-1 0,0 1 0,0-1 0,-1 1 0,1 0 0,0-1 0,-1 1 0,1 0 0,0-1 0,-1 1 0,1 0 0,-1 0 0,1-1 0,0 1 0,-1 0 1,1 0-1,-1 0 0,1 0 0,-1 0 0,0-1 0,-3 0-8,-1 0 0,0 0 0,1 0 0,-1 0 0,-6 0 1,-4 2 0,-1 0 0,1 1 1,0 0-1,-25 8 0,-60 23-17,81-26 20,-255 113-177,133-54-386,105-50 450,15-6-27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0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91 12163,'0'0'32,"0"0"0,-1 0 0,1 0 0,0 0 0,0 0 0,0 0 0,-1 0 0,1 0 0,0 0 0,0 0 0,0 1 0,-1-1 0,1 0 0,0 0 0,0 0 0,0 0 0,0 0 0,-1 0 0,1 0 0,0 0 0,0 1 0,0-1 0,0 0 0,-1 0 0,1 0 0,0 0 0,0 0 0,0 1 0,0-1 0,0 0 0,0 0 0,0 0 0,0 1 0,0-1 0,0 0 0,0 0 0,0 0 0,0 1 0,-1-1 0,1 0 0,1 1 0,8 2 521,18-1 69,381-29 2553,-338 20-2945,107-11-2,473-30-1919,-641 48 1580,-7 0 82,-1-1-1,1 1 1,0 0-1,0 0 1,-1 0-1,1 0 0,0 0 1,0 0-1,-1 1 1,1-1-1,0 1 1,0-1-1,-1 1 1,4 1-1,-7 3-301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0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13003,'0'0'17,"0"0"1,0 0-1,0 0 0,0-1 1,0 1-1,0 0 0,1 0 1,-1 0-1,0 0 0,0 0 1,0 0-1,0 0 1,0 0-1,0 0 0,1 0 1,-1 0-1,0 0 0,0 0 1,0 0-1,0 1 1,0-1-1,0 0 0,1 0 1,-1 0-1,0 0 0,0 0 1,0 0-1,0 0 0,0 0 1,0 0-1,0 0 1,0 0-1,1 0 0,-1 1 1,0-1-1,0 0 0,0 0 1,0 0-1,0 0 1,0 0-1,0 0 0,0 1 1,0-1-1,0 0 0,0 0 1,0 0-1,0 0 1,0 0-1,0 0 0,0 1 1,0-1-1,0 0 0,0 0 1,0 0-1,0 0 0,0 0 1,0 0-1,0 1 1,0-1-1,0 0 0,0 0 1,0 0-1,0 0 0,-1 0 1,1 0-1,0 0 1,0 0-1,0 1 0,22 1 512,35-3-102,-49 1-267,531 1 1585,59-1-1761,-59-30-184,343-7 778,-314 45-186,-567-8-408,-1 0 0,0 0 0,1-1 1,-1 1-1,0 0 0,1 0 0,-1-1 0,0 1 0,0 0 1,1-1-1,-1 1 0,0 0 0,0-1 0,1 1 1,-1-1-1,0 1 0,0 0 0,0-1 0,0 1 0,0-1 1,0 1-1,0 0 0,0-1 0,0 1 0,0-1 0,0 1 1,0 0-1,0-1 0,0 1 0,0-1 0,0 1 1,0 0-1,0-1 0,0 1 0,-1-1 0,1 1 0,0-1 1,-1-2-68,1-11-109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5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29 16884,'39'-29'3846,"-47"52"-430,-130 258-2737,88-174-635,37-80-37,3-8-13,1 0 1,1 1-1,-9 33 0,16-52 5,1 0 0,0 0 0,0 0 0,-1 0 0,1 1-1,0-1 1,0 0 0,0 0 0,0 0 0,0 0 0,0 0-1,0 0 1,1 0 0,-1 0 0,0 0 0,1 0 0,-1 0 0,0 0-1,1 0 1,-1 0 0,1 0 0,0 0 0,-1 0 0,1 0 0,0 0-1,-1 0 1,1-1 0,0 1 0,0 0 0,0-1 0,0 1-1,0-1 1,0 1 0,0-1 0,0 1 0,0-1 0,0 1 0,0-1-1,0 0 1,0 0 0,2 1 0,4-1 0,1 0 0,-1 0 0,1 0-1,0-1 1,6-1 0,-5 1 0,45-9-617,-1-2-1,0-3 1,55-22-1,-98 34 488,0-1 0,-1-1-1,1 0 1,-1 0-1,0-1 1,12-9-1,5-12-507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18820,'-5'6'1600,"-2"23"-1128,-3 9-191,-3 21 719,0 4-208,-4 16-384,-3 6-160,4 8-168,1-3-224,5-17-400,7-15 504,11-31-104,7-13-88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11 926 13787,'-11'6'1115,"11"-5"-1111,1-1-1,-1 1 1,1-1-1,-1 0 1,1 1-1,-1-1 0,1 0 1,-1 0-1,1 1 1,0-1-1,-1 0 1,1 0-1,-1 0 0,1 0 1,0 0-1,-1 0 1,1 0-1,-1 0 1,1 0-1,-1 0 1,1 0-1,0 0 0,-1 0 1,1 0-1,-1 0 1,2-1-1,19 0 11,1-2 0,0 0 0,-1-2 0,1 0 0,35-15 0,101-54-20,-135 63 14,154-84-16,-5-8 0,161-127 0,41-46-310,-292 214 258,-30 15-16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10474,'6'-17'1200,"-1"0"-1,5-25 1,-7 24 329,2 0 1,6-17-1,-8 31-341,0 10-730,-1 9-139,-21 346 273,8-235-603,17-197 131,3-33-80,-6-163-1,-3 266-28,0-27-251,0 28 233,0-1 0,0 1 0,0 0 0,0 0 0,0 0 0,1-1 0,-1 1 0,0 0 0,0 0 0,0-1 0,0 1 0,0 0 1,0 0-1,1 0 0,-1-1 0,0 1 0,0 0 0,0 0 0,0 0 0,1 0 0,-1-1 0,0 1 0,0 0 0,0 0 0,1 0 0,-1 0 0,0 0 0,0 0 0,1 0 0,-1 0 0,0 0 0,1 0 1,11 9-130,20 32-15,-24-29 137,0-1 1,1-1-1,0 1 0,1-1 0,0-1 1,0 0-1,20 13 0,-28-21 17,0 1 0,1-1 0,-1-1-1,0 1 1,0 0 0,1-1 0,-1 1 0,1-1 0,-1 1-1,0-1 1,1 0 0,-1 0 0,1 0 0,-1-1 0,0 1-1,1 0 1,-1-1 0,4-1 0,-2 0 1,0 0 1,-1 0-1,1 0 0,-1 0 1,1-1-1,-1 0 0,0 0 1,0 0-1,5-6 1,1-4 16,0 0 0,-1-1 0,-1-1 0,9-20 0,7-25 99,-34 160 79,4 154 1,12-226-90,1-17-136,-6-11 19,0 0 0,0 0 0,1 0-1,-1 0 1,0 0 0,1 0 0,-1 0 0,0 0-1,0 0 1,1 0 0,-1 0 0,0 0 0,1 0 0,-1 0-1,0 0 1,0 0 0,1 0 0,-1-1 0,0 1-1,0 0 1,1 0 0,-1 0 0,0 0 0,0-1-1,1 1 1,-1 0 0,0 0 0,0 0 0,0-1-1,1 1 1,-1 0 0,0 0 0,0-1 0,0 1 0,0 0-1,0-1 1,2-2-10,-1 0 0,1 0-1,-1 0 1,0 0-1,0-1 1,0 1 0,-1 0-1,1-6 1,0-21-90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14427,'-5'32'3635,"2"36"-2524,-1 6-981,-5 15 303,10-118-342,1-1-1,1 0 1,1 1-1,9-32 1,-2 10-56,-6 20-2,-4 19-13,1-1-1,1 0 1,0 1-1,7-19 1,-8 31-19,0 6 0,-2 12-3,0-15 1,1 20-11,1 0 1,0 0 0,9 32-1,-11-53 14,1-1 0,-1 0 0,0 0-1,1 1 1,-1-1 0,1 0-1,0 0 1,-1 0 0,1 1 0,0-1-1,0 0 1,-1 0 0,1 0 0,0 0-1,0 0 1,0-1 0,0 1 0,0 0-1,2 1 1,-2-2 2,0 0 1,0 0-1,0 0 0,0 0 0,0 0 1,1 0-1,-1 0 0,0 0 0,0 0 1,0 0-1,0 0 0,0-1 0,0 1 1,0 0-1,0-1 0,0 1 1,0-1-1,1 0 0,4-4 23,1 1 1,-2-1-1,1-1 1,0 1-1,4-7 1,-8 10-21,19-24 108,18-30 0,-2 2-11,-37 54-104,1-1 0,-1 0 0,1 0 0,-1 1 0,1-1 1,-1 0-1,1 1 0,-1-1 0,1 1 0,0-1 0,-1 0 0,1 1 1,0 0-1,-1-1 0,1 1 0,0-1 0,0 1 0,-1 0 0,1-1 1,0 1-1,0 0 0,0 0 0,-1 0 0,1 0 0,2 0 0,-3 0 0,1 1 0,0-1 0,0 1 0,-1 0 0,1-1 0,0 1 0,-1 0 0,1 0 0,0-1 0,-1 1 0,1 0 0,-1 0 0,0 0 0,1 0 0,-1 0 0,0 0 0,1 0 0,-1 1 0,2 10 0,0-1 0,1 22 0,-3-26 1,4 55 11,11 105 10,-15-163-71,1-1-1,0 1 0,0 0 0,0 0 1,1-1-1,-1 1 0,3 4 0,-3-8 40,-1 1 0,0-1-1,1 0 1,-1 1-1,0-1 1,1 0-1,-1 1 1,0-1-1,1 0 1,-1 1 0,1-1-1,-1 0 1,0 0-1,1 0 1,-1 1-1,1-1 1,-1 0-1,1 0 1,-1 0 0,1 0-1,-1 0 1,1 0-1,-1 0 1,1 0-1,0 0 5,0-1-1,0 1 0,0-1 0,0 1 0,0-1 0,0 1 1,0-1-1,0 0 0,0 0 0,0 1 0,0-1 0,-1 0 1,1 0-1,1-2 0,9-18-164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3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4 428 14787,'0'1'1376,"13"1"-735,6-1-185,7 1 624,4-2-168,3-2-272,1-2-88,-1-5-344,-3-1-328,-8-7-512,-8-4 552,-8-7-192,-3-3-88</inkml:trace>
  <inkml:trace contextRef="#ctx0" brushRef="#br0" timeOffset="1">0 39 14867,'2'3'1721,"10"-3"-873,6-1-344,5-5 1144,5 2-688,5-2-848,2-1-456,0 0 480,-3 1-184,-3 2-296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50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470 133 12123,'0'-7'276,"-2"0"0,1 0 1,-1 0-1,0 1 0,0-1 1,-1 1-1,0-1 0,0 1 1,0 0-1,-1 0 0,0 1 1,0-1-1,-5-5 0,4 7-102,0 0-1,0 0 1,0 1-1,0 0 0,0-1 1,-1 2-1,1-1 0,-1 1 1,0 0-1,0 0 0,0 0 1,0 1-1,0 0 1,0 0-1,-7 0 0,0 1-85,0 1 0,0 0 0,0 1-1,0 0 1,0 1 0,1 0-1,-1 1 1,1 1 0,0 0 0,0 0-1,1 1 1,-1 1 0,1 0-1,-15 12 1,15-9-137,-1 0 0,1 1 0,1 0 1,0 0-1,0 1 0,1 1 0,1-1 0,0 1 0,1 1 0,0 0 0,1 0 0,-5 17 0,7-12-28,1 0 0,0 1-1,1-1 1,2 0-1,0 1 1,0-1-1,2 0 1,1 1-1,8 31 1,-6-31 3,1-1-1,1 0 1,1 0 0,1-1 0,0 0 0,1-1 0,1 0-1,1 0 1,16 17 0,-22-27 47,1 0 0,0-1 1,0 0-1,0-1 0,1 0 0,0 0 0,0 0 0,0-1 1,0 0-1,1-1 0,0 1 0,0-2 0,0 1 0,0-2 1,10 2-1,-9-2 28,1-1 0,0-1 0,-1 0 0,1 0 0,0-1 0,-1-1 1,0 0-1,1 0 0,-1 0 0,-1-2 0,1 1 0,15-11 0,-2 0 64,0-2 0,-1 0-1,-1-2 1,25-28 0,64-94 294,-84 105-234,24-49-1,-44 74-80,0 0-1,-1-1 0,-1 0 1,0 0-1,-1 0 1,0 0-1,-1 0 0,0-1 1,0-15-1,-2 25-25,0 0-1,0 0 0,-1 0 1,0 0-1,1 0 1,-1 1-1,0-1 1,0 0-1,0 0 1,-1 0-1,1 1 1,-1-1-1,1 1 1,-1-1-1,0 1 1,0 0-1,0 0 1,0-1-1,-1 1 1,1 1-1,0-1 1,-1 0-1,1 1 1,-1-1-1,0 1 1,0 0-1,1-1 1,-5 1-1,-6-3 45,0 1 0,-1 1 1,1 0-1,-1 1 0,-14 1 0,-29 1-166,0 3 0,1 3 0,0 2 0,0 2 0,-82 28 0,132-36-100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5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1149 369 12635,'-13'-11'132,"0"0"1,0 1 0,-1 1 0,0 0-1,-1 1 1,0 0 0,0 1-1,-1 1 1,-17-5 0,-7 0 7,0 3 1,-62-7-1,60 11-21,1 3 1,0 0-1,0 3 0,0 2 0,0 1 0,0 2 1,1 2-1,-40 13 0,55-12-66,-1 0 0,1 2 1,1 0-1,0 2 0,1 1 0,0 0 0,1 2 1,1 1-1,1 0 0,1 1 0,0 2 0,-31 43 0,39-47-49,1 1-1,1 0 0,0 0 1,2 1-1,0-1 0,1 2 0,1-1 1,0 1-1,2 0 0,0 0 0,1 0 1,2 35-1,2-30-33,1 0 0,2-1 0,0 1-1,1-1 1,2 0 0,0 0 0,2-1 0,0 0 0,26 39 0,-9-20-138,3-2 0,1-1 0,2-1 1,2-2-1,1-1 0,1-2 0,2-1 1,2-2-1,46 26 0,-67-46 98,0 0-1,0-2 0,1 0 1,0-1-1,1-1 1,-1-1-1,1-1 1,0-1-1,33 0 1,-36-3 88,-1-1-1,0-1 1,0-1 0,-1 0 0,1-2 0,0 0 0,-1-1-1,0 0 1,-1-1 0,1-1 0,-1-1 0,14-11 0,6-6 210,-2-3 1,0-1-1,-3-1 1,53-66-1,-44 43 228,-2-3 1,47-93-1,-65 108-181,-2-1 0,-1-1 1,21-92-1,-32 102-179,-1 0 0,-2 0 0,-1-1-1,-2 1 1,-1-1 0,-7-38 0,2 34-31,-2 0 0,-2 1 1,-1 0-1,-20-44 0,24 67-86,0 1 1,0 0-1,-1 0 1,-1 1-1,0 0 1,-1 1-1,0-1 1,-1 2-1,-1 0 1,1 0-1,-2 1 1,0 1-1,-18-11 1,21 15-84,-1 0 0,-1 1 0,1 0 0,-1 1 0,0 0 1,1 1-1,-1 0 0,0 1 0,0 1 0,0 0 0,0 0 0,0 1 0,0 1 0,0 0 1,0 0-1,0 1 0,-16 7 0,7-1-70,1 1 0,0 0 0,0 2 1,1 0-1,1 1 0,0 2 0,1-1 1,-25 28-1,-34 51-469,76-92 639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0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16388,'4'18'1208,"16"0"-1000,13-1-104,-2-9 680,6 0-600,12-6-328,4-2-56,7-4-64,3-3-104,6 1-184,-3 3 368,-2 3-80,2 5-24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16908,'-6'0'1200,"5"3"-1024,-2-1-48,7 7-56,3-3-256,1-10 248,-1-5-112,0-5-112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9914,'4'-18'1090,"-3"14"-806,-1 0 1,1 1 0,0-1-1,0 0 1,0 1-1,3-6 1,-1 21 971,-13 492 164,-2-74-1542,34-15 42,1 4 99,-23-160-5,20 360 381,-7-515-277,10 172 319,-23-276-433,0 0 1,0 0-1,0 0 1,0 0-1,0 0 1,0 0-1,0 0 1,0 0-1,0 0 0,-1 0 1,1 0-1,0 0 1,0 0-1,0 0 1,0 0-1,0 0 1,0 0-1,0 0 1,0 0-1,0 0 1,0 0-1,0 0 0,0 0 1,0 0-1,-1 0 1,1 0-1,0 0 1,0 0-1,0 0 1,0 0-1,0 0 1,0 0-1,0 0 1,0 0-1,0 0 1,0 0-1,0 0 0,0 0 1,0 0-1,0 0 1,0 0-1,0 0 1,0 1-1,0-1 1,0 0-1,0 0 1,0 0-1,0 0 1,0 0-1,0 0 0,0 0 1,0 0-1,0 0 1,0 0-1,0 0 1,0 0-1,0 0 1,0 0-1,0 1 1,0-1-1,0 0 1,0 0-1,0 0 0,-6-8 13,-3-11 54,-7-19 1494,13 29-1368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11650,'0'1'37,"0"1"-1,0-1 1,0 0-1,0 0 1,1 0-1,-1 0 1,0 1-1,1-1 1,-1 0-1,0 0 1,1 0-1,0 0 1,-1 0-1,1 0 1,0 0-1,-1 0 1,1 0-1,0 0 1,0 0-1,0-1 0,0 1 1,0 0-1,0-1 1,0 1-1,0 0 1,0-1-1,0 1 1,0-1-1,0 0 1,0 1-1,2-1 1,41 10 128,-42-9-128,147 9 239,-2 1-184,-31 9-57,-51-8-23,101 7-1,162-26 185,-88-2-42,738-10-43,38-20 81,-749 30-103,289 28-1,-126-17 434,-424-2-410,7-1-103,0 1-1,-1 1 0,23 2 0,-33-2 65,0-1-1,0 0 1,1 1-1,-1 0 0,0-1 1,0 1-1,0 0 1,0 0-1,0 0 0,0 0 1,0 0-1,0 1 0,-1-1 1,1 1-1,0-1 1,-1 1-1,1 0 0,-1-1 1,0 1-1,1 0 1,-1 0-1,0 0 0,0 0 1,0 0-1,0 0 0,-1 0 1,2 5-1,-2-6-21,0 0 0,0 0 0,0 0 0,0 0-1,0 0 1,0 0 0,0 0 0,0 0 0,-1 0 0,1 0-1,0 0 1,-1 0 0,1 0 0,0 0 0,-1 0 0,0 1-1,-6 6 408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13387,'1'2'69,"1"0"0,-1 0-1,1 0 1,-1 0 0,1-1 0,0 1 0,0 0 0,0-1 0,-1 0 0,1 1-1,1-1 1,-1 0 0,0 0 0,0 0 0,0 0 0,1 0 0,-1 0-1,0-1 1,1 1 0,-1-1 0,1 0 0,-1 0 0,0 0 0,4 0 0,78-5 250,-59 2-262,-1 1 0,0 2 1,41 3-1,-63-3-32,1 1 0,0-1 0,-1 1 0,1 0 0,-1 0 0,1 0 0,-1 0 0,0 0 0,1 0 0,-1 1 1,0-1-1,0 1 0,0-1 0,0 1 0,0 0 0,0 0 0,0 0 0,-1 0 0,1 0 0,-1 0 0,0 1 0,1-1 0,-1 0 1,0 1-1,0-1 0,0 1 0,-1-1 0,1 1 0,-1-1 0,1 1 0,-1 0 0,0-1 0,0 1 0,0 0 0,-1 3 0,0 5 119,-1 0-1,0-1 0,0 1 0,-1-1 0,-1 1 1,0-1-1,-8 15 0,-5 5 62,-1 0 0,-2-2 0,0 0 0,-2-1 0,-2-1 0,0-1 0,-1-2 0,-1 0 0,-37 24 0,54-42-470,1 0 1,0-1-1,-1 0 1,0-1-1,-12 4 1,19-6 193,-1 0-1,1-1 1,0 0 0,-1 1 0,1-1-1,0 0 1,-1 0 0,1 0-1,0 0 1,-1 0 0,1-1 0,0 1-1,0-1 1,-1 0 0,1 1 0,0-1-1,0 0 1,0 0 0,0 0-1,0-1 1,0 1 0,0 0 0,0-1-1,1 0 1,-1 1 0,-2-4-1,-8-21-640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27 467 14443,'-20'32'2152,"14"-24"-1189,13-23-473,114-230 607,-27 47-362,-91 192-698,0 1 0,0 0 0,1-1 0,-1 1 0,9-9 0,-11 13-33,0 1 0,0-1 0,0 0 0,0 1 0,0-1-1,0 0 1,0 1 0,0-1 0,0 1 0,1-1 0,-1 1-1,0 0 1,0 0 0,0-1 0,0 1 0,1 0 0,-1 0-1,0 0 1,0 0 0,0 0 0,1 1 0,-1-1 0,0 0-1,0 0 1,0 1 0,0-1 0,1 1 0,-1-1 0,0 1-1,0 0 1,0-1 0,0 1 0,0 0 0,0-1 0,0 2-1,13 11-7,-1 0 0,-1 0 0,-1 1 0,0 1 0,0 0 0,13 26 0,40 104-46,-56-125 32,10 27-117,45 100-1422,-57-136 1237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3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15163,'2'29'1369,"-2"1"-969,0 1-176,1 2 288,5 4-200,-1-6-432,3-1-208,-1-6-1345,-3-4 1369,-5-3-280,-5-2-224</inkml:trace>
  <inkml:trace contextRef="#ctx0" brushRef="#br0" timeOffset="1">1 203 15811,'10'-6'1337,"7"3"-993,4 1-256,9-4 216,5 0 744,8-5-912,6-7-56,7-3-88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17404,'1'19'1552,"5"2"-1208,1 4-160,2 2 680,3 3-504,4-1-136,0-6-87,1-5-49,3-13-88,5-8-113,3-16-199,5-7-208,0-10-288,4-1-88,-4-4 560,0-1-128,-7 6-136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2046 11771,'-2'5'495,"-3"10"319,7-12-303,4-10 237,69-99 474,-17 21-893,369-418 369,-193 261-663,22-22-17,322-308 167,-330 375 87,-240 190-233,1 0 0,-1-1-1,0 0 1,-1-1-1,0 1 1,8-14 0,-14 21-35,0-1-68,1 0-1,-1 0 1,0 1 0,0-1 0,0 0-1,0 0 1,0 0 0,0 0 0,0-3-1,-5 5-69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16548,'-1'0'128,"1"0"1,-1 0 0,1 0-1,-1 0 1,0 0 0,1 1-1,-1-1 1,1 0 0,-1 0-1,1 1 1,0-1 0,-1 0-1,1 0 1,-1 1 0,1-1-1,-1 1 1,1-1 0,0 0-1,-1 1 1,1-1 0,0 1-1,-1-1 1,1 1 0,0-1-1,0 1 1,0-1 0,-1 1-1,1 0 1,-11 21 93,10-20 36,-32 72 260,3 2 0,-24 95 0,50-159-506,-17 82 49,19-85-51,1-1-1,1 1 0,-1-1 0,1 1 0,1-1 0,0 1 0,0-1 1,5 16-1,-6-22-6,1 1 0,0-1 0,0 0 1,0 0-1,1 0 0,-1 0 0,0-1 1,1 1-1,-1 0 0,1 0 0,-1-1 0,1 1 1,0-1-1,0 1 0,0-1 0,0 0 0,0 0 1,3 1-1,-1 0 5,-1-1-1,1 0 1,0-1 0,1 1 0,-1-1 0,0 0-1,0 0 1,0 0 0,7-1 0,2-2 0,0 0 0,0-1 0,0 0 0,-1-1 1,17-9-1,-16 7-163,1-1 0,-1 0 0,0 0 0,0-1 0,-1-1 0,0 0 0,-1-1 0,0-1 0,-1 1 0,0-1 0,-1-1 0,15-26 0,-6-6-235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17180,'-20'51'1589,"10"-28"-1289,1 0 0,-10 41 1,15-47-223,-10 62 166,13-69-216,0-1-1,1 1 1,0 0-1,0-1 1,4 18 0,-4-26-26,0 0 0,0 0 1,0-1-1,0 1 1,0 0-1,0 0 1,1 0-1,-1-1 0,0 1 1,1 0-1,-1-1 1,0 1-1,1 0 0,-1-1 1,1 1-1,-1 0 1,1-1-1,-1 1 0,1-1 1,0 1-1,-1-1 1,1 1-1,0-1 1,-1 1-1,1-1 0,0 0 1,0 1-1,0-1 1,1 0 0,-1 0 1,0-1 0,0 1-1,0 0 1,1-1 0,-1 1 0,0-1-1,0 1 1,0-1 0,0 0 0,0 0-1,0 1 1,0-1 0,0 0-1,1-2 1,5-4 8,-1-2-1,1 1 1,4-11 0,31-60-286,58-159 1,-94 223 115,-9 31 123,-2 8 87,5-22-45,-1 0 0,1 0 1,0-1-1,0 1 0,0 0 1,0 0-1,0 0 0,0-1 1,0 1-1,1 0 0,-1 0 1,1-1-1,-1 1 1,1 0-1,0 0 0,-1-1 1,1 1-1,0-1 0,2 3 1,-2-3-3,0-1 0,1 1 0,-1 0 0,1-1 0,-1 1-1,1 0 1,-1-1 0,1 0 0,-1 1 0,1-1 0,-1 0 0,1 0 0,-1 0 0,1 0 0,0 0 0,-1 0 0,1-1 0,-1 1 0,1 0 0,-1-1 0,1 1 0,2-2 0,8-3 27,22-7 51,-33 12-74,0 0 1,0-1 0,0 1 0,0 0 0,0 0 0,0 0 0,1 0-1,-1 0 1,0 1 0,0-1 0,0 0 0,0 0 0,0 1 0,0-1 0,0 1-1,0-1 1,0 1 0,0-1 0,0 1 0,0 0 0,-1-1 0,1 1-1,0 0 1,0 0 0,0-1 0,-1 1 0,2 1 0,1 5 42,0 0 0,-1 0 1,1 0-1,-1 0 0,-1 0 0,1 1 1,0 10-1,0 60 199,-2-52-169,0 41 53,-2-25-430,3 0 0,7 47 0,-3-68 121,-5-21 169,1 0-1,-1 1 1,0-1 0,0 0-1,0 1 1,0-1 0,0 0-1,0 0 1,0 1-1,0-1 1,0 0 0,1 1-1,-1-1 1,0 0 0,0 0-1,0 1 1,1-1-1,-1 0 1,0 0 0,0 0-1,1 1 1,-1-1 0,0 0-1,0 0 1,1 0-1,-1 0 1,0 0 0,1 1-1,-1-1 1,0 0 0,1 0-1,-1 0 1,0 0-1,1 0 1,-1 0 0,0 0-1,0 0 1,1 0 0,-1 0-1,0 0 1,1 0-1,-1-1 1,0 1 0,1 0-1,-1 0 1,0 0 0,0 0-1,1 0 1,-1-1-1,0 1 1,0 0 0,1 0-1,-1 0 1,0-1 0,14-21-309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17276,'1'28'1253,"-6"51"1,1 9-425,4-87-823,0 1 0,0-1 0,0 1-1,0-1 1,0 1 0,1-1 0,-1 1 0,1-1-1,-1 1 1,1-1 0,-1 1 0,1-1-1,1 2 1,-2-3-5,1 1-1,-1-1 1,1 1-1,-1-1 1,1 1-1,-1-1 1,1 0-1,0 1 1,-1-1-1,1 0 1,-1 0-1,1 0 1,0 1-1,-1-1 1,1 0-1,0 0 1,-1 0-1,1 0 1,0 0-1,-1 0 1,2 0-1,3-2-9,0 1 0,-1-1 0,1 0 0,-1 0 0,1 0 0,5-5 0,9-4-1,-12 8 4,-1 1-1,1-1 1,0 2 0,0-1 0,0 1-1,0 0 1,0 0 0,0 1-1,0-1 1,0 2 0,0-1 0,0 1-1,0 0 1,0 1 0,0-1-1,9 5 1,-10-4 17,-1 1 0,0 0-1,0 0 1,0 0 0,0 1-1,0-1 1,-1 1 0,0 0-1,0 1 1,0-1 0,0 1-1,-1-1 1,1 1 0,-1 0-1,0 1 1,-1-1 0,1 0-1,-1 1 1,0-1 0,1 8-1,-2-10 36,0 0 0,-1 1 0,1-1 0,-1 0 0,0 1 0,1-1 0,-2 0 0,1 1 0,0-1 0,-1 0 0,1 1 0,-1-1 0,0 0 0,0 0 0,0 1 0,-1-1-1,1 0 1,-3 3 0,1-2 51,0-1 1,0 0-1,0 0 0,-1 0 0,1 0 0,-1-1 0,0 1 0,1-1 0,-1 0 0,0 0 0,0-1 0,-6 3 1,-6 0 165,0-1 1,-1 0 0,1-1-1,-1-1 1,1-1 0,-19-1-1,30 1-362,0-1-1,0 1 0,0 1 1,0-1-1,1 1 0,-10 2 1,13-3 57,0 0 1,1 1 0,-1-1-1,0 0 1,1 1 0,-1-1-1,1 0 1,-1 1 0,1-1-1,-1 1 1,1-1 0,-1 1-1,1-1 1,-1 1 0,1-1-1,0 1 1,-1 0 0,1-1-1,0 1 1,-1-1 0,1 2-1,0-1 9,0 1 0,0-1 0,0 0-1,0 1 1,0-1 0,1 0-1,-1 0 1,0 1 0,1-1 0,-1 0-1,1 0 1,-1 0 0,1 0 0,0 0-1,0 1 1,0 0 0,9 9-455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17436,'8'-2'1568,"2"4"-1256,15-2-208,8-3 1216,16-3-1352,16-1-176,9-4-328,5-1-96,6-1-208,-1-1 568,-6 5-160,-4 5-152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14139,'10'7'1528,"5"-4"-968,-2-3-239,4-4 967,1-5-752,4-1-600,1-1-272,3-1 272,1 1-152,2 2-104</inkml:trace>
  <inkml:trace contextRef="#ctx0" brushRef="#br0" timeOffset="1">430 96 14963,'6'15'1120,"-5"-7"-888,-2 0-127,-6-8 7,3-5 1832,2-6-1728,-2-4 80,-6 1 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13451,'-2'54'1112,"-1"-1"-832,-4 0-128,2-3 296,2-1-272,-1-5-1304,-5-2 1128,4-5-256,-1 0-128</inkml:trace>
  <inkml:trace contextRef="#ctx0" brushRef="#br0" timeOffset="1">32 1034 12347,'-15'79'1211,"17"-77"-2501,-2-2 1204,1-1 1,-1 1 0,0 0 0,1 1 0,-1-1 0,1 0 0,-1 0 0,0 0-1,1 0 1,-1 0 0,1 0 0,-1 0 0,0 1 0,1-1 0,-1 0 0,0 0-1,1 0 1,-1 1 0,0-1 0,1 0 0,-1 1 0,0-1 0,0 0 0,1 1 0,-1-1-1,0 0 1,0 1 0,0-1 0,0 0 0,1 1 0,-1-1 0,0 0 0,0 1-1,0-1 1,0 1 0,0-1 0,0 0 0,0 1 0,0-1 0,0 1 0,0 0 0,5 87-1220,-6-71 2257,0 0-1,0 0 1,-5 19-1,3-31 427,1-6-428,-3-13 11,0-20-403,5 32-557,0 1 0,0-1 1,0 1-1,-1-1 1,1 1-1,0-1 1,-1 1-1,0-1 1,1 1-1,-1 0 0,-1-3 1,-2 10-97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16019,'-6'19'889,"1"0"0,1 1 0,0-1-1,-1 26 1,5-36-756,0 0 0,0 0 0,0 0 0,1 0 0,1 0 0,0 0 0,0-1 0,0 1 0,1 0 0,0-1 0,8 14 0,-7-17-149,-1-1-1,1 0 1,0 0-1,0 0 1,0 0-1,0-1 1,1 1-1,-1-1 1,1 0-1,0-1 1,0 1-1,0-1 0,1 0 1,-1 0-1,0 0 1,1-1-1,-1 0 1,1 0-1,-1 0 1,1-1-1,10 0 1,-6-1-268,0 0 0,1 0-1,-1-1 1,0 0 0,0 0 0,-1-2 0,1 1 0,0-1 0,-1 0 0,0-1 0,10-6 0,4-7-495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15283,'-8'1'159,"0"1"0,0 0 1,0 0-1,0 1 0,0 0 0,1 0 0,-1 1 0,1 0 0,0 0 0,0 0 0,0 1 0,1 0 0,-1 1 1,1-1-1,1 1 0,-1 0 0,1 1 0,-6 9 0,1-2-16,2 0-1,0 1 0,0 0 1,1 0-1,1 1 1,1 0-1,0 0 1,-3 17-1,7-22-101,-1 1 0,1-1-1,1 0 1,0 1 0,1-1-1,0 0 1,1 1 0,0-1-1,4 13 1,-5-20-32,1 0-1,-1 0 1,1 0 0,0 0-1,0-1 1,1 1 0,-1-1-1,1 1 1,-1-1 0,1 0-1,0 0 1,0 0 0,1 0-1,-1 0 1,1-1 0,-1 0-1,1 0 1,0 0 0,0 0-1,-1 0 1,1-1 0,1 1-1,-1-1 1,0 0 0,0-1-1,0 1 1,7 0 0,-9-1 13,1 0 0,-1 0 0,1 0 0,-1-1 1,1 1-1,-1-1 0,1 1 0,-1-1 1,0 0-1,1 0 0,-1 0 0,0 0 0,0 0 1,1 0-1,-1-1 0,0 1 0,0-1 0,0 1 1,-1-1-1,1 0 0,0 0 0,-1 0 0,1 0 1,-1 0-1,1 0 0,-1 0 0,0 0 1,0-1-1,0 1 0,0 0 0,-1-1 0,1 1 1,-1-1-1,1 1 0,-1-1 0,0-2 0,0 1 6,1 0-1,-2 0 0,1 1 0,0-1 0,-1 0 0,0 0 1,1 1-1,-2-1 0,1 0 0,0 1 0,-1-1 0,1 1 1,-1 0-1,0-1 0,0 1 0,-1 0 0,1 0 0,0 0 0,-1 0 1,0 1-1,0-1 0,0 1 0,-5-4 0,4 5-20,1-1-1,-1 1 0,1 0 1,-1 0-1,0 0 0,1 0 1,-5 0-1,7 1-5,-1 0 1,1 0-1,-1 0 1,1 0-1,-1 0 1,1 0-1,-1 1 1,1-1-1,-1 0 1,1 1-1,-1-1 1,1 1-1,0-1 1,-1 1-1,1 0 0,0 0 1,-1 0-1,1-1 1,-2 3-1,3-3 0,0 1-1,0-1 1,0 0-1,-1 1 0,1-1 1,0 1-1,0-1 1,0 0-1,0 1 0,0-1 1,0 1-1,0-1 1,0 1-1,0-1 1,0 0-1,0 1 0,0-1 1,0 1-1,0-1 1,0 1-1,0-1 0,1 0 1,-1 1-1,0-1 1,0 0-1,0 1 1,1-1-1,-1 0 0,0 1 1,1-1-1,-1 0 1,0 1-1,1-1 0,-1 0 1,0 0-1,1 1 1,-1-1-1,0 0 0,1 0 1,-1 0-1,1 1 1,-1-1-1,1 0 1,18 7-18,-6-6 16,-1 0 1,1 0-1,-1-2 1,1 1-1,-1-2 0,1 1 1,-1-2-1,0 0 1,16-5-1,32-7-57,-60 15 58,1-1 1,-1 1 0,1 0-1,-1 0 1,1 0 0,-1 0 0,1 0-1,-1 0 1,1 0 0,-1 0-1,1 0 1,-1 0 0,0 0-1,1 1 1,-1-1 0,1 0 0,-1 0-1,1 0 1,-1 1 0,0-1-1,1 0 1,-1 0 0,1 1-1,-1-1 1,0 0 0,1 1-1,-1-1 1,0 0 0,1 1 0,-1-1-1,0 1 1,0-1 0,0 0-1,1 1 1,-1-1 0,0 1-1,0-1 1,0 1 0,0-1 0,0 1-1,0-1 1,1 1 0,-1-1-1,0 0 1,-1 1 0,1-1-1,0 1 1,0-1 0,0 1 0,0-1-1,0 1 1,0-1 0,-1 1-1,1-1 1,0 1 0,-13 31 106,11-28-85,-4 9 0,-30 75 487,33-81-557,1 0 0,0 1 0,1-1 0,-1 0 0,2 1 0,-1-1 0,1 1 0,0-1 0,0 1-1,2 7 1,-1-13 32,-1 0 0,1 0-1,-1 0 1,1-1-1,0 1 1,0 0-1,0 0 1,0-1 0,0 1-1,0-1 1,0 1-1,1-1 1,-1 1-1,1-1 1,1 2 0,11 1-216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65 16436,'-20'27'1904,"-4"2"-1232,-4 6-232,0 3 776,2 8-343,2 3-73,5-2-600,5-4-352,6-7-600,4-9 680,4-21-192,3-6-137</inkml:trace>
  <inkml:trace contextRef="#ctx0" brushRef="#br0" timeOffset="1">659 1 17756,'13'5'1744,"2"1"-1248,2-1-160,6-3 1089,10 0-993,1 1-8,2-2-216,3 1-104,-5-2-416,-4 0-432,-13 0 608,-5 0-136,-9 4-104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16275,'6'8'2049,"10"-1"-1225,11-4-224,9-2 833,4 0-377,0 1-112,3-2-344,-1 0-344,-8-3-1120,-4 2 864,-8 2-232,-8 2-136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263 144 11170,'25'-42'1985,"-14"25"-738,0 0 0,-1-1 0,8-22 0,-18 40-1214,-1 0 1,1 0 0,0 1 0,0-1-1,-1 0 1,1 0 0,0 0 0,0 0-1,-1 0 1,1 0 0,0 0 0,0 0-1,-1 0 1,1 0 0,0 0 0,0 0 0,-1 0-1,1 0 1,0 0 0,-1 0 0,1 0-1,0 0 1,0 0 0,-1 0 0,1-1-1,0 1 1,0 0 0,0 0 0,-1 0-1,1 0 1,0-1 0,0 1 0,0 0 0,-1 0-1,1 0 1,0-1 0,0 1 0,0 0-1,0 0 1,-1-1 0,1 1 0,0 0-1,0 0 1,0-1 0,0 1 0,0 0-1,0 0 1,0-1 0,0 1 0,0 0 0,0 0-1,0-1 1,0 1 0,0 0 0,0-1-1,0 1 1,0 0 0,0 0 0,0-1-1,1 1 1,-1 0 0,0 0 0,0-1-1,0 1 1,0 0 0,1 0 0,-1 0 0,0-1-1,0 1 1,-22 14 1078,-14 17-743,2 2 0,2 2 0,1 1-1,-39 58 1,49-63-379,-25 50 0,40-67-1,0 0 0,0 0 0,1 1-1,1-1 1,1 1 0,-3 23 0,5-34 6,1 1 0,-1-1 0,1 0 0,1 0 0,-1 0 0,0 1 0,1-1 1,0 0-1,0 0 0,0 0 0,1 0 0,-1 0 0,1-1 0,0 1 0,0 0 0,0-1 1,1 1-1,-1-1 0,1 0 0,0 0 0,0 0 0,0 0 0,0 0 0,0 0 0,1-1 1,-1 0-1,1 0 0,0 0 0,-1 0 0,1 0 0,0-1 0,0 0 0,0 1 0,0-2 0,6 2 1,3 0 6,1-1 1,-1-1-1,0 0 0,1 0 1,-1-2-1,0 1 1,21-6-1,-25 4 69,0 0 1,1 0-1,-1-1 0,0 0 0,-1 0 0,1-1 1,-1 0-1,0-1 0,0 0 0,14-13 0,-21 18-40,0 0 0,1-1-1,-1 1 1,0 0-1,0-1 1,0 1 0,0-1-1,-1 1 1,1-1-1,0 1 1,-1-1 0,1 0-1,-1 1 1,1-1-1,-1 0 1,0 1 0,0-1-1,1 0 1,-1 0-1,-1 1 1,1-1 0,0-3-1,-1 3 7,-1 0 0,1 0 0,0 0-1,0 0 1,-1 0 0,1 0 0,-1 0-1,0 0 1,1 0 0,-1 1 0,0-1 0,0 1-1,0 0 1,-3-2 0,-5-2-72,-1 0 1,0 0-1,0 1 1,-1 1-1,-16-4 1,20 6-110,1-1-265,0 1 1,0-1-1,-1 1 1,1 1-1,0 0 0,-1 0 1,-12 2-1,22 2-219,10 2-158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85 15547,'-20'15'308,"1"2"-1,0 0 0,2 1 1,0 0-1,-26 38 0,36-45-232,0 0-1,1 0 0,0 0 1,1 1-1,0 0 0,1 0 1,0 1-1,1-1 0,0 1 0,1-1 1,1 1-1,0 25 0,1-33-26,0-1-1,1 1 1,0 0-1,0 0 0,0-1 1,1 1-1,-1-1 1,1 1-1,0-1 1,1 0-1,-1 0 0,1 0 1,0 0-1,0 0 1,0 0-1,0-1 1,0 1-1,1-1 1,0 0-1,0 0 0,0-1 1,0 1-1,0-1 1,0 0-1,1 0 1,-1 0-1,1 0 0,8 1 1,-1 0 86,0-2 0,0 1 1,1-1-1,-1-1 0,1 0 1,-1-1-1,0-1 0,0 1 0,1-2 1,12-4-1,-10 2 83,0 0 0,-1-1 1,0-1-1,-1 0 0,1-1 1,-1-1-1,-1 0 0,0 0 1,0-2-1,-1 1 0,0-1 1,-1-1-1,11-14 0,-15 17-97,0-1 0,-1 1-1,0-1 1,0 0 0,-1-1 0,-1 1-1,0-1 1,0 1 0,-1-1 0,0 0-1,-1 0 1,0 0 0,-1 0 0,0 0-1,-1 0 1,0 0 0,-1 0 0,0 0-1,-4-12 1,4 15-135,-1 0 0,-1 0 0,0 1 1,0-1-1,0 1 0,-1-1 0,0 1 0,0 1 0,0-1 1,-1 1-1,0 0 0,-1 0 0,1 1 0,-1-1 0,-9-4 0,6 5-267,0 0 0,-1 1 0,1 0-1,-1 0 1,0 1 0,1 1 0,-1 0-1,-1 0 1,1 1 0,0 0 0,-12 2-1,10 0-422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15979,'-11'15'1817,"7"-1"-1049,-1 0-336,14-2 1456,9-7-799,14 0-409,7-2-120,9-5-288,5-1-224,5-2-472,-1-5-352,-5-5 640,-4-3-152,-6-5-152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18532,'-3'10'2543,"-11"13"-1726,6-9-294,-3 4-360,1 1-1,1 1 0,0 0 1,2 0-1,0 0 0,1 1 1,2 0-1,0 0 0,-2 28 0,6-43-203,1-1 0,-1 0-1,1 0 1,0 1 0,0-1-1,1 0 1,0 0 0,-1 0-1,2 0 1,-1 0-1,0-1 1,1 1 0,0-1-1,0 0 1,1 1 0,-1-1-1,1-1 1,0 1-1,0 0 1,0-1 0,0 0-1,0 0 1,1 0 0,0-1-1,-1 1 1,1-1-1,0 0 1,0-1 0,0 1-1,0-1 1,1 0 0,-1 0-1,0 0 1,0-1 0,1 0-1,-1 0 1,0 0-1,1-1 1,-1 0 0,0 0-1,0 0 1,0 0 0,0-1-1,0 0 1,0 0-1,5-4 1,-1 1-31,-1 0 0,0-1 0,0 0 0,-1 0 0,10-10 0,4-11-321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81 119 15755,'-8'15'1441,"-4"11"-841,-3 7-224,1 6 744,4 1-272,-2 4-288,2-2-87,10-9-441,3-4-289,13-15-423,4-7 608,12-13-208,2-7-112</inkml:trace>
  <inkml:trace contextRef="#ctx0" brushRef="#br0" timeOffset="1">416 10 14763,'-8'5'280,"0"1"-1,1 1 1,-1 0 0,1 0-1,1 0 1,-1 1-1,1 0 1,-6 11-1,3-3 1,1-1-1,0 1 0,-9 31 0,15-41-205,0 1 0,0 1 0,1-1 0,0 0 0,0 0 0,1 0 0,0 1 0,0-1 0,1 0 0,0 0 0,0 0 0,2 8 0,-1-12-32,-1 1 0,1-1 0,0 0 0,-1 1 0,2-1 0,-1 0 0,0 0 0,0 0 0,1-1 0,0 1 0,0-1 0,-1 1 0,1-1 0,1 0 0,-1 0 0,0 0 0,0 0 0,1-1 0,-1 1 0,1-1 0,-1 0 0,1 0 0,0 0 0,-1-1 0,5 1 0,4 0 80,0-1 0,-1-1-1,1 0 1,-1 0 0,1-1 0,-1 0 0,1-1 0,-1-1 0,0 1 0,20-12 0,-9 4 204,-1-1 0,0-2 1,-1 0-1,23-20 0,-34 26-159,-1-1 0,0 0 0,0 0 0,0 0 0,-1-1 0,-1 0 0,7-13 0,-11 20-128,-1 0-1,0 0 1,0 0-1,0 1 1,0-1-1,0 0 1,0 0-1,-1 0 1,1-1-1,-1 1 1,0 0-1,0 0 1,0 0-1,-1 0 1,1 0-1,-1 0 1,1 0-1,-1 0 1,0 0-1,0 0 1,-1 0-1,1 1 0,0-1 1,-1 0-1,0 1 1,0-1-1,1 1 1,-1 0-1,-1-1 1,1 1-1,0 0 1,0 0-1,-5-2 1,-2-2-9,-1 1 0,0 1 0,0 0 1,-1 0-1,1 1 0,-1 0 0,1 1 0,-1 1 0,0-1 1,-15 1-1,7 1-274,-1 1 0,1 0 0,-1 1 0,-37 10 0,53-11-18,0 1 0,-1-1 0,1 1 0,0-1 0,0 1 0,0 1 0,0-1 0,-5 5 0,9-7 225,0 0 0,0 0 0,-1 0 1,1 0-1,0 0 0,0 0 0,0 0 0,0 0 0,0 0 1,0 1-1,0-1 0,0 0 0,0 0 0,0 0 1,0 0-1,0 0 0,0 0 0,0 0 0,0 1 0,0-1 1,0 0-1,0 0 0,0 0 0,0 0 0,0 0 1,0 0-1,0 1 0,0-1 0,0 0 0,0 0 0,0 0 1,0 0-1,0 0 0,0 0 0,0 0 0,0 0 0,1 0 1,-1 1-1,0-1 0,0 0 0,0 0 0,0 0 1,0 0-1,0 0 0,0 0 0,0 0 0,0 0 0,1 0 1,-1 0-1,0 0 0,0 0 0,0 0 0,11 3-663,11-3-16,7-2-373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 18732,'-1'-1'72,"1"1"0,0 0 0,-1 0 0,1 0 0,-1 0 0,1 0 0,-1 0 0,1 0 1,-1 0-1,1 0 0,-1 0 0,1 0 0,-1 0 0,1 0 0,-1 0 0,1 1 0,0-1 0,-1 0 0,1 0 0,-1 0 0,1 1 0,-1-1 0,1 0 0,0 1 0,-1-1 1,1 0-1,-1 1 0,-15 10 112,8-2 29,0 1 1,0-1-1,1 1 0,1 0 1,-1 1-1,-5 15 0,3-6-128,1 1 0,-8 37 0,14-49-77,0 1 1,1 0-1,0-1 0,1 1 1,0 0-1,0 0 0,1-1 1,1 1-1,3 14 0,-4-21 14,0 1-1,0-1 1,1 0 0,-1 0-1,1 1 1,0-1-1,0 0 1,0 0 0,0-1-1,0 1 1,0 0-1,1-1 1,0 0 0,-1 1-1,1-1 1,0 0-1,0 0 1,0 0 0,0-1-1,0 1 1,1-1-1,-1 0 1,0 0-1,1 0 1,-1 0 0,1 0-1,-1-1 1,1 0-1,4 0 1,-3 0 58,0 0 0,0 0-1,0-1 1,0 0 0,0 0 0,0-1-1,0 1 1,0-1 0,-1 0 0,1 0-1,-1 0 1,1-1 0,-1 0 0,8-6-1,-6 3 57,-1 1-1,0-1 0,-1 0 0,1 0 1,-1 0-1,0-1 0,0 1 0,-1-1 1,4-11-1,-4 7-31,0 0 1,0 0-1,-1 0 1,0-1-1,-1 1 1,0-1-1,-1 1 1,0-1-1,-1 1 1,0-1-1,-1 1 1,-1-1-1,-4-13 1,5 19-247,-1-1 0,-1 1 1,1-1-1,-1 1 0,0 0 1,-1 1-1,0-1 0,1 1 1,-2 0-1,1 0 0,0 0 1,-1 1-1,0-1 1,0 2-1,0-1 0,-1 1 1,1 0-1,-1 0 0,0 0 1,0 1-1,0 0 0,0 1 1,0-1-1,0 2 1,0-1-1,-1 1 0,1 0 1,-9 1-1,-9 5-602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19548,'-7'20'1569,"0"10"-1137,0 3-144,2 5 464,4 4-288,4 2-32,4-4 8,11-8-216,8-8-72,9-9-72,2-7-192,0-12-376,-2-7-240,-8-21-2153,-7-7 2481,-13-8-360,-7-3-320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19636,'-10'0'1408,"10"6"-1191,0 1-73,6 3 240,2-1-792,8-4 472,-2-8-48,2-19-144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2531 68 9234,'-148'-28'1781,"-228"-12"0,60 43-1703,230 4-2,-140 29 1,73 4 316,3 6-1,1 6 1,-148 76 0,216-88 96,-128 85 0,170-97-337,0 2 1,2 1-1,2 2 1,-58 68-1,82-86-139,0 0 0,1 0 0,0 2 0,1-1-1,1 1 1,1 0 0,1 0 0,0 1 0,1 0 0,1 0-1,0 0 1,1 1 0,2-1 0,0 1 0,0 0 0,2-1 0,1 1-1,5 29 1,0-24-47,0-1 0,2 0 1,1 0-1,0-1 0,2 0 0,1-1 0,0 0 0,1-1 0,2-1 1,0 0-1,0-1 0,25 19 0,1-2-198,1-2-1,2-2 1,1-1 0,75 33 0,-65-38-396,2-4 1,0-2-1,2-2 1,0-3-1,0-3 1,111 7 0,377-26-1339,-496 5 2133,592-44 2287,-2-43 1148,-495 59-3130,-1-6 0,250-101 0,-319 104-303,-1-4 1,136-90-1,-162 91-129,-1-1 0,-3-2 0,-1-3 0,66-80 0,-96 105-42,-2-1-1,0 0 0,-1 0 0,-2-2 1,0 1-1,0-1 0,7-28 0,-15 40 1,0 1-1,0-1 1,-1 0-1,0 1 1,-1-1-1,0 0 0,0 0 1,0 1-1,-1-1 1,-1 0-1,0 1 0,0-1 1,0 1-1,-1-1 1,-1 1-1,1 0 1,-1 0-1,0 1 0,-1-1 1,0 1-1,-8-10 1,2 6-6,-1 1 0,0 0 1,0 1-1,0 0 1,-1 1-1,-1 0 0,1 1 1,-1 1-1,-26-9 1,-9 1-7,-82-13 1,23 12-23,-1 5 0,-113 3 1,-218 36-239,328-17 229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16043,'4'6'417,"0"0"0,-1 1-1,1-1 1,-1 1 0,-1-1-1,3 11 1,-2-7-184,0-1 0,1-1 0,5 10 0,-4-10-156,0 0-1,1-1 1,0 0-1,1-1 1,0 1 0,0-1-1,0 0 1,9 5-1,-12-9-125,0 1 0,0-1 1,1 1-1,-1-1 0,0-1 0,1 1 0,-1 0 0,1-1 0,-1 0 0,1 0 1,0-1-1,0 1 0,-1-1 0,1 0 0,0 0 0,-1-1 0,9-1 1,-10 1-75,0 0 1,-1-1 0,1 1 0,-1-1-1,1 0 1,-1 1 0,0-1 0,1-1 0,-1 1-1,0 0 1,0 0 0,-1-1 0,1 1 0,0-1-1,1-4 1,3-5-362,-1-1 0,5-15 0,-2 2-7,19-53 1003,-41 133 488,3 1-1,-6 78 0,15-120-961,1-5-271,0 0 0,0 1 0,0-1 0,1 0 0,0 1 0,1-1 0,0 0 0,3 17 0,4-18-108,1-4-136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18044,'2'-3'1328,"3"3"-1056,4 0-104,5 13 568,2 7-232,8 7-295,4 3-33,5 5 8,0 1-72,1-3-176,-2-1-192,2-10-489,-1-6-191,-3-18 696,2-8-168,1-8-184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16676,'-11'16'1488,"-6"17"-992,-5 9-216,-5 15 592,0 6-200,-3 10-232,1-1-87,6-3-249,3-6-120,7-15-353,3-7-175,9-20-336,1-12 696,14-14-192,5-9-128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16556,'-1'-1'1656,"8"2"-944,3 1-240,9-1 920,6 2-327,10-2-377,6 2-144,8 0-192,1 0-88,-1-2-272,-3 2-216,-7 0-456,-8 1-232,-14 1 2000,-8 0-1232,-18 3-80,-9 2-56</inkml:trace>
  <inkml:trace contextRef="#ctx0" brushRef="#br0" timeOffset="1">11 197 16107,'-11'22'1537,"12"-2"-817,9-5-216,12-2 728,8-3-199,6-1-225,5-2-64,4-3-312,-1-1-224,-6-1-640,-5 1-448,-10-3 704,-9-2-160,-13-8-145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15843,'5'-3'254,"0"0"1,0 0-1,1 0 0,-1 1 0,1 0 0,0 0 0,-1 0 0,1 1 0,0 0 0,0 0 1,12 0-1,-8 0 236,13-1 66,0 0 0,26 2 0,-41 1-482,1 0-1,-1 0 1,0 0-1,0 1 1,0 0-1,0 1 1,0 0-1,-1 0 1,9 5-1,-14-7-57,-1-1 0,1 1 0,-1 0 0,0 0 0,1 1 0,-1-1 0,0 0 0,0 0-1,0 1 1,0-1 0,0 0 0,0 1 0,0-1 0,0 1 0,-1-1 0,1 1 0,0 0 0,-1-1 0,0 1 0,1 0 0,-1-1 0,0 3 0,0-1 0,0 0-1,-1 0 1,1 0 0,-1-1 0,0 1 0,0 0 0,0 0-1,0-1 1,-1 1 0,1-1 0,-4 5 0,-4 5 26,-1-2 1,0 1 0,-1-1 0,-12 8-1,22-17-36,-55 35 132,42-28-116,0 0 0,1 1 1,-15 13-1,27-21-24,0 0-1,0-1 1,0 1 0,0 0-1,0 0 1,1 0 0,-1 0 0,0 0-1,1 1 1,-1-1 0,0 0 0,1 0-1,-1 0 1,1 0 0,0 1-1,-1-1 1,1 0 0,0 1 0,0-1-1,0 0 1,0 0 0,0 1 0,0-1-1,0 0 1,0 1 0,1-1-1,-1 0 1,0 0 0,1 1 0,-1-1-1,1 0 1,-1 0 0,1 0-1,0 0 1,-1 0 0,1 0 0,0 0-1,0 0 1,0 0 0,0 0 0,2 1-1,1 2-97,0-1 0,1 0 0,0 0-1,-1 0 1,1-1 0,0 1 0,0-1 0,11 2-1,-5-2-81,-1-1 0,1 0 0,0-1 0,0 0 0,0-1 0,0 0-1,0-1 1,-1 0 0,1-1 0,-1 0 0,1-1 0,-1 0 0,10-5-1,28-17-446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14243,'8'-24'1457,"-5"16"-465,-7 17 407,-4 10-532,2-8-747,2 0 0,-1 0 1,1 0-1,1 1 1,0 0-1,0 0 1,2-1-1,-2 16 1,3-26-132,1 0-1,-1 0 1,0 0 0,1 0 0,-1 0 0,0 0 0,1 0 0,-1 0 0,1 0 0,0 0 0,-1 0 0,1 0 0,0 0 0,0 0 0,-1-1-1,1 1 1,0 0 0,0 0 0,0-1 0,0 1 0,0-1 0,0 1 0,0-1 0,0 1 0,0-1 0,0 1 0,0-1 0,0 0 0,1 0 0,0 0-1,7 1-51,-1 0-1,0-1 1,12-1 0,-3 0-30,-6 1 62,0 0 1,0 1-1,0 0 0,0 1 1,0 0-1,-1 1 0,18 7 1,-23-8 31,0 0 0,-1 1 0,1 0 0,-1 0 0,0 0 0,0 0 0,0 1 0,0 0-1,0 0 1,-1 0 0,0 0 0,0 0 0,0 1 0,0-1 0,-1 1 0,1 0 0,-1 0 0,2 7 0,-3-6 58,1 1-1,-1-1 0,0 1 0,-1-1 1,0 1-1,0-1 0,0 1 1,-1-1-1,0 1 0,0-1 0,0 1 1,-1-1-1,0 0 0,0 0 0,-1 0 1,0 0-1,0 0 0,0-1 0,-1 1 1,1-1-1,-1 0 0,-7 7 0,6-7 7,-1 0-1,0 1 0,0-2 0,0 1 1,-1-1-1,1 0 0,-1 0 0,0-1 1,0 0-1,0 0 0,-1-1 0,1 0 1,-1 0-1,1-1 0,-1 0 0,0 0 1,1-1-1,-15 0 0,18-1-128,-1 1 1,1-1-1,-1 0 1,1-1-1,0 1 0,-1-1 1,1 0-1,0 0 0,0 0 1,1 0-1,-1-1 1,0 0-1,1 1 0,-1-1 1,1-1-1,-5-5 1,2 1-8,1 0 1,0 0 0,1 0 0,0-1 0,1 0 0,-1 1 0,-1-12 0,-10-44-378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16195,'28'7'1913,"-1"2"-1241,6 1-272,1 0 920,5 0-439,0 0-321,-1-1-896,-3-5-128,-1-4 384,-2-6-153,-8-4-143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17444,'-11'10'1488,"4"-3"-1120,7-1-136,10-2 600,4-4-232,11 0-271,2-1-81,3-5-288,6 2-168,4 1-561,-1-2 673,-4-2-96,-3-7-72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16267,'-3'0'1713,"2"3"-1217,-2 16-248,-3 7 1176,2 14-896,0 7-224,1 10-240,0 5-23,3 3-25,0-4-65,3-8-159,0-7-96,3-13-400,-2-9-128,3-16 624,2-7-176,1-4-160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15835,'5'-2'237,"0"-1"0,0 0 0,0 0-1,0 0 1,-1 0 0,1-1-1,-1 0 1,0 0 0,5-6 0,32-47 331,-26 34-43,53-76 907,80-158 1,-135 232-1355,-13 25-76,0 0-1,0 0 0,0 0 0,0 0 0,0 1 0,0-1 1,0 0-1,0 0 0,0 0 0,0 0 0,0 0 1,0 0-1,0 0 0,0 0 0,0 0 0,0 0 0,0 1 1,0-1-1,0 0 0,0 0 0,0 0 0,0 0 0,0 0 1,0 0-1,0 0 0,1 0 0,-1 0 0,0 0 1,0 0-1,0 0 0,0 0 0,0 0 0,0 0 0,0 0 1,0 0-1,0 0 0,1 0 0,-1 0 0,0 0 0,0 0 1,0 0-1,0 0 0,0 0 0,0 0 0,0 0 1,0 0-1,0 0 0,1 0 0,-3 12 8,-19 85-22,7-41-342,-12 112 0,26-161 141,0-1 0,0 1 0,0-1 0,3 13 0,-2-18 182,-1 0 0,0 0 0,0-1 0,0 1 0,1 0 0,-1-1-1,0 1 1,1 0 0,-1-1 0,1 1 0,-1 0 0,1-1 0,-1 1 0,1-1-1,-1 1 1,1-1 0,-1 1 0,1-1 0,0 1 0,0-1 0,0 1 12,0-1 0,0-1 1,0 1-1,0 0 0,0 0 1,0 0-1,0 0 0,0-1 1,0 1-1,0 0 0,0-1 0,-1 1 1,1-1-1,0 1 0,0-1 1,0 1-1,-1-1 0,1 0 1,0 1-1,-1-1 0,2-1 0,16-20-493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16035,'-7'15'474,"0"0"-1,1 1 0,1 0 0,1 0 0,0 0 0,-2 25 1,5-36-409,1 1 0,0-1 0,1 0 1,-1 0-1,1 0 0,0 0 1,0 0-1,1 0 0,-1 0 0,6 9 1,-5-11-57,0 0 0,0 0 1,0 0-1,1 0 1,0-1-1,-1 1 1,1-1-1,0 1 0,0-1 1,0 0-1,1 0 1,-1-1-1,0 1 0,1-1 1,-1 1-1,8 1 1,-5-2 18,0-1 0,0 1 0,0-1 0,0 0 0,0-1 0,0 1 0,0-1 0,0 0 1,0-1-1,0 1 0,0-1 0,-1 0 0,1-1 0,0 1 0,-1-1 0,0 0 0,0-1 0,0 1 0,0-1 1,0 0-1,-1 0 0,0 0 0,0-1 0,6-8 0,-7 9 64,0 0-1,0-1 1,0 0 0,-1 0-1,0 1 1,0-1 0,0 0 0,-1-1-1,0 1 1,1 0 0,-2 0-1,1-9 1,-1 10-20,0 0 0,-1-1-1,1 1 1,-1 0 0,0 0 0,-1 0 0,1 0 0,-1 0-1,1 1 1,-1-1 0,0 0 0,-1 1 0,1-1 0,-1 1-1,1 0 1,-1 0 0,-5-5 0,4 6-53,1-1 1,-1 1-1,0-1 0,0 1 0,0 0 1,0 1-1,-1-1 0,1 1 1,0 0-1,-1 0 0,1 0 1,-1 1-1,1-1 0,-1 1 0,1 0 1,-1 0-1,1 1 0,-1-1 1,1 1-1,-1 0 0,-6 3 1,6-3-123,1 1 1,-1-1 0,1 1-1,0 0 1,-1 1 0,1-1-1,0 1 1,0 0 0,1 0-1,-1 0 1,1 0 0,-1 1-1,1-1 1,0 1 0,0 0 0,1 0-1,-1 0 1,1 0 0,-3 8-1,4-11 81,0 1-1,1-1 0,0 1 0,-1-1 0,1 1 1,0-1-1,0 1 0,0-1 0,0 1 1,0-1-1,0 1 0,1-1 0,-1 1 0,0-1 1,1 1-1,-1-1 0,1 2 0,0-2 0,0 0 0,0-1 0,0 1 0,0 0 0,0 0 0,0-1 0,0 1 0,0-1 0,0 1 0,0-1 0,0 1 0,0-1 0,0 0 0,1 1 0,-1-1 0,0 0 0,0 0 0,0 0 0,0 0 0,1 0 0,-1 0 0,0 0 0,0 0 0,1-1 0,33-7-451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15403,'8'9'1409,"-6"5"-1073,-2 8-120,0 3 536,1 10-312,-1 5-96,0 3-200,0 0-160,0-1-344,0-7-184,-1-7 432,-1-5-112,-6-9-112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16964,'-20'26'857,"2"2"1,-27 55 0,41-74-816,0 0 0,1 1 0,0-1 0,0 0 0,1 1 0,0 0-1,1-1 1,0 1 0,1 0 0,0 0 0,0 0 0,1-1 0,0 1 0,4 11 0,-4-18-38,0 0 0,0 0 0,0 0 0,0 0 0,1 0 0,-1 0 0,1-1 0,0 1 0,0-1 0,0 0 0,0 1 0,0-1 0,0 0 0,1 0 0,-1 0 0,1 0 0,4 2 0,-3-3 25,0 1-1,0-1 1,0 0 0,1 0-1,-1 0 1,0-1 0,1 1-1,-1-1 1,0 0-1,1 0 1,6-2 0,-3 1 86,0-1 0,0 0 0,0-1 0,0 0 0,0 0 0,-1 0 0,1-1 1,-1-1-1,0 1 0,0-1 0,0 0 0,10-11 0,-13 11-17,0 0-1,0 0 1,-1 0 0,1 0 0,-1-1-1,-1 1 1,1-1 0,-1 0-1,0 0 1,0 0 0,-1 0 0,0 0-1,0 0 1,0-1 0,-1 1-1,0 0 1,0 0 0,0 0 0,-1-1-1,0 1 1,0 0 0,-1 0-1,1 0 1,-1 0 0,-1 0 0,1 1-1,-1-1 1,0 1 0,0-1-1,-1 1 1,-5-7 0,4 6-154,0 1 0,0-1 0,0 1 0,-1 0 0,1 1 0,-1-1 0,0 1 0,0 0 0,-1 1 0,1-1 0,-1 1 0,0 1 0,0-1 0,0 1 0,0 1 0,0-1 0,-1 1 0,1 0 0,0 1 0,-1-1 0,1 1 0,0 1 0,-1 0 0,1 0 0,0 0 0,-12 4 0,17-4-47,0 0-1,-1-1 1,1 1 0,0 0 0,0 0-1,-1 1 1,1-1 0,0 0-1,0 1 1,0 0 0,0-1 0,1 1-1,-1 0 1,0 0 0,1 0-1,-1 0 1,1 0 0,0 0-1,0 0 1,0 0 0,-2 4 0,5 0-586</inkml:trace>
  <inkml:trace contextRef="#ctx0" brushRef="#br0" timeOffset="1">630 85 18716,'-5'37'1632,"1"-1"-1160,-2-1-199,6 0 623,2-2-280,9-5-288,5-7-184,8-8-360,3-7-144,6-6-672,0-4-105,3-11 793,-3-8-216,-10-15-128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9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20372,'-10'-5'1913,"3"5"-1521,1 3-200,3 1 1016,3 0-1320,3 0 1360,3 2-1184,1 0 8,0-6 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19676,'-1'0'1985,"1"1"-1753,6-1 632,6 0-904,14-4 80,-1 4-32,-1 0-112</inkml:trace>
  <inkml:trace contextRef="#ctx0" brushRef="#br0" timeOffset="1">8 381 14075,'-3'27'1936,"2"-10"-1135,4-21-441,7-6 1392,7-17-1392,1-6 64,12-5-48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18916,'0'5'249,"0"-1"1,0 1-1,-1 0 1,1 0-1,-1-1 1,0 1-1,0 0 0,0-1 1,-1 1-1,0-1 1,0 0-1,-3 5 0,-7 22 172,-29 129 170,35-131-688,2 1 1,1 0-1,1 45 1,2-71 88,0-1 0,0 0 0,1 1 0,-1-1 0,1 0 1,0 0-1,0 0 0,0 0 0,0 0 0,1 0 0,-1 0 1,1 0-1,0 0 0,0-1 0,0 1 0,0-1 0,0 1 1,4 3-1,-1-4-28,-1 1 0,0-1 1,1 1-1,-1-1 0,1 0 0,0-1 1,0 1-1,0-1 0,0 0 1,0-1-1,6 1 0,4 0-75,1-2-1,-1 0 1,1-1 0,-1 0-1,0-1 1,0-1 0,17-7-1,-2-1 16,0-2-1,27-18 1,-5-2-142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 17172,'-13'20'456,"1"1"0,0 1 1,2 0-1,1 0 0,0 1 1,2 0-1,0 0 0,-4 34 1,7-20-358,1 1 1,1-1-1,2 0 1,9 63 0,-8-94-40,1-7-17,1-13 2,3-36-44,-4 36-2,25-158-510,7-69 27,-32 231 742,2 17 39,2 6-281,-2-7-22,0 0 0,0 0 0,1-1 0,0 0 1,0 0-1,0 0 0,1-1 0,0 1 0,0-1 1,0 0-1,0-1 0,1 0 0,-1 0 0,1 0 1,0-1-1,-1 0 0,1 0 0,13 1 0,-7-1-9,-1-2-1,1 1 0,-1-1 0,1-1 0,-1 0 1,1-1-1,-1 0 0,0-1 0,23-9 1,-23 8-27,0-2 0,0 1 0,-1-1 1,0-1-1,0 0 0,16-14 0,-33 28 35,0 0-1,0 0 0,1 1 0,0 0 0,1 0 0,-6 13 1,-16 55 107,19-51-117,1 0 0,2 1 1,0 0-1,0 46 0,4-57-8,2 1 1,-1 0-1,2 0 0,0-1 1,1 1-1,0-1 0,2 0 0,-1 0 1,10 15-1,17 23-42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16363,'-28'29'185,"6"-8"-121,-4 3-160,6 1-81,0-2-63,-13 14-24,5-4-80,-3 0-56,12-13-64,5-6 464,10-14-200,4-8 56,7-12 104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14379,'0'32'1696,"-6"10"-1047,-12 8-201,1 4 848,1 5-608,3-3-32,9-9-144,4-10-192,7-11-304,6-4-128,7-9-384,-2-5-184,-2-2-1152,-6-2 1456,-10 0-224,-11 1-129</inkml:trace>
  <inkml:trace contextRef="#ctx0" brushRef="#br0" timeOffset="1">0 458 15787,'13'4'1329,"12"3"-913,6-3-136,15-1 432,7-3-200,9-1-480,2-6-264,5-6 304,-3-3-104,-4-3-144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15395,'-14'3'274,"1"0"-1,0 1 1,0 0-1,0 1 1,0 1 0,1 0-1,-1 0 1,2 2-1,-14 9 1,5-2 47,1 1-1,1 0 1,1 2 0,-20 25 0,30-35-221,1 2 1,-1-1-1,2 1 1,-1 0-1,2 0 1,-1 0-1,1 1 0,-4 19 1,7-26-87,0 0 1,1 0-1,0 0 1,-1 1-1,1-1 1,1 0 0,-1 0-1,1 0 1,-1 0-1,1 0 1,0 0-1,1 0 1,-1 0-1,1 0 1,0-1-1,0 1 1,0 0-1,0-1 1,0 1-1,1-1 1,0 0 0,-1 0-1,1 0 1,0 0-1,1-1 1,5 5-1,3-1-5,0 0-1,1-1 1,-1 0-1,1-1 1,0 0-1,1-1 1,-1-1-1,0 0 0,1 0 1,-1-2-1,1 1 1,0-2-1,25-4 1,-14-4 50,-21 3-6,-16-1-13,-4 4 53,0 1-1,0 0 1,0 1 0,0 1 0,-1 0-1,1 1 1,0 1 0,-16 4 0,59-4 208,14-8-474,55-17-1,-57 13-245,62-9 0,-99 19 395,0-1 1,0 1 0,0 0 0,0 0 0,0 0 0,0 0 0,0 0 0,0 0 0,0 1 0,0-1 0,0 1-1,0 0 1,0-1 0,0 1 0,2 1 0,-3-1 20,0 0-1,0 0 1,-1 1-1,1-1 1,0 0-1,-1 0 1,1 0-1,-1 0 1,1 1-1,-1-1 1,0 0-1,1 0 1,-1 1-1,0-1 1,0 0-1,0 1 1,0-1-1,0 0 1,0 1-1,-1-1 1,1 0-1,0 0 1,-1 3-1,-10 36 115,6-22-238,-6 33-1,11-51 111,0 1 0,0-1 0,0 1-1,0-1 1,0 1 0,0-1 0,0 0 0,0 1 0,0-1-1,0 1 1,0-1 0,0 1 0,0-1 0,0 1 0,1-1-1,-1 0 1,0 1 0,0-1 0,0 1 0,1-1 0,-1 0 0,0 1-1,1-1 1,-1 0 0,0 1 0,1-1 0,-1 0 0,0 0-1,1 1 1,-1-1 0,0 0 0,1 0 0,-1 1 0,1-1-1,0 0 1,17-3-233,2-6-21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16876,'13'16'1880,"2"-3"-1304,7-10-280,2 1 1016,16-2-847,5 0-129,9-2-488,1 0-352,1-2-505,-8-1 2282,-12 1-1425,-9 2-113,-16 5 73</inkml:trace>
  <inkml:trace contextRef="#ctx0" brushRef="#br0" timeOffset="1">60 144 12475,'-29'7'1736,"17"3"-808,12-3-368,18-6 1961,10 1-1481,15-2-304,6-2-136,7-3-408,4-1-360,-3-1 216,-4 2-48,-11 4-112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18300,'0'0'65,"0"1"1,0-1-1,1 1 1,-1 0-1,0-1 1,0 1-1,0-1 1,1 1-1,-1-1 1,0 1-1,1-1 1,-1 1-1,0-1 1,1 0-1,-1 1 1,1-1-1,-1 1 1,0-1-1,1 0 1,-1 1-1,1-1 1,-1 0-1,1 1 1,-1-1-1,1 0 1,0 0-1,-1 0 1,1 0-1,-1 1 1,1-1-1,-1 0 1,1 0-1,0 0 1,-1 0-1,1 0 1,-1 0-1,1-1 1,0 1-1,26-5 568,-25 5-525,20-7 43,0-1 0,-1-1 0,0-1 0,0 0 0,-1-2 0,0 0-1,-1-2 1,23-20 0,-12 6-576,-1-1 0,-1-1 1,42-60-1,-57 70 57,-12 27 91,-5 12 411,-9 35 74,2 0-1,3 0 1,2 0-1,2 1 1,5 71 0,0-109-363,1-11-106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15659,'2'-2'108,"0"0"-1,0 0 1,0 0-1,0 0 1,1 1-1,-1-1 1,0 1 0,1 0-1,-1-1 1,1 1-1,0 0 1,-1 1-1,1-1 1,0 0-1,-1 1 1,1-1-1,0 1 1,0 0-1,-1 0 1,1 0-1,0 0 1,4 1-1,7 1 184,-1 1 0,1 0-1,15 6 1,8 3 134,-2 3 1,67 36 0,-82-39-356,-1 0 1,0 2-1,-1 0 0,-1 2 1,0-1-1,19 24 1,-31-33-62,-1 1 1,1 0 0,-1-1 0,0 1-1,-1 0 1,0 1 0,4 10 0,-6-14-3,-1-1 0,1 0 0,-1 0 1,1 1-1,-1-1 0,0 0 1,0 0-1,-1 1 0,1-1 1,-1 0-1,1 0 0,-1 1 0,0-1 1,0 0-1,-1 0 0,1 0 1,-1 0-1,1 0 0,-1-1 1,0 1-1,-2 2 0,-2 1 20,1-1 0,-2 0 0,1 0 0,0 0 0,-1-1 0,0 0-1,0 0 1,0-1 0,0 0 0,-1 0 0,-9 2 0,-12 1 94,-49 6 1,69-11-100,-44 3-366,0-1 0,-72-7 0,121 4 105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61 12107,'-5'-7'182,"-1"1"0,0 1 1,0-1-1,-1 1 1,1 0-1,-1 1 0,0 0 1,-14-7-1,15 10-121,1-1 0,-1 1 0,1 0 0,-1 0 0,1 0 0,-1 1 0,1-1-1,-1 2 1,0-1 0,1 1 0,-1-1 0,1 1 0,-1 1 0,-5 1 0,-17 9-27,1 0 0,0 2 0,1 1 1,1 1-1,0 1 0,1 1 0,1 2 1,-30 31-1,40-37-63,1 2 1,0-1-1,1 2 0,1 0 1,1 0-1,0 0 0,1 1 1,1 1-1,1-1 0,-8 38 1,3 9-67,-5 124 1,16-184 91,-1 10-7,1 0 0,0 1 0,4 20-1,-4-31 12,1-1 0,1 1 0,-1-1 0,0 0 0,1 0-1,0 1 1,0-1 0,1 0 0,-1 0 0,1-1-1,-1 1 1,1 0 0,0-1 0,1 0 0,-1 0 0,5 4-1,2-1 16,1 0 0,0-1 0,0-1 0,0 1 0,0-1 0,1-1 0,20 3 0,87 5 132,-64-8-107,1-3-1,-1-3 0,1-2 0,-1-2 0,103-28 1,-130 26 39,-1-1 0,0-2 1,-1 0-1,0-2 1,35-25-1,-45 27 47,0-2 1,0 0-1,-1 0 0,-1-2 1,-1 0-1,0 0 1,-1-1-1,15-27 0,-22 34-61,0 0 0,-1-1 0,0 1-1,0-1 1,-1 0 0,-1 0 0,1 0 0,-2 0 0,0 0-1,0-1 1,-1 1 0,-2-21 0,0 24-85,0-1 0,0 1 0,-1-1 1,0 1-1,-1 0 0,0 0 0,0 0 0,0 1 1,-1-1-1,-1 1 0,1 0 0,-1 1 0,0-1 1,0 1-1,-1 0 0,-14-9 0,2 3-258,0 1-1,-1 1 0,0 1 0,-1 1 0,0 1 0,-26-6 1,-6 2-828,-76-6 0,67 11 336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78 10586,'-28'-14'247,"-1"2"0,0 1-1,-1 1 1,0 2 0,-1 1 0,0 1-1,-48-3 1,52 8-226,1 2-1,-1 0 1,0 2-1,1 1 1,0 1-1,0 1 1,0 1-1,1 2 1,-31 14-1,26-8 0,2 1 0,-1 2 0,2 1 0,1 1-1,0 1 1,2 1 0,0 2 0,-31 40 0,24-23-11,2 2 1,2 1 0,2 2-1,-35 86 1,53-111 14,0 0 0,1 0 0,1 1 0,1 0 0,1-1 1,0 1-1,2 0 0,1 0 0,1 1 0,0-1 0,2 0 0,0-1 0,2 1 0,0-1 0,2 0 0,0 0 0,1 0 0,1-1 0,15 23 1,-12-23 5,1 0 0,1-1 1,1-1-1,1 0 1,0-1-1,1 0 1,1-2-1,0 0 0,1-1 1,1-1-1,26 14 1,-17-14 2,1 0 0,1-2 0,0-1 1,0-1-1,1-2 0,0-1 0,55 2 0,-22-5 10,1-4-1,0-2 0,89-17 0,-114 12-22,-1-1 0,-1-2 0,0-2 0,0-2 0,-1-1 0,55-33-1,-72 35-5,1-1-1,-2-1 0,0-1 0,-1-1 1,0 0-1,-2-1 0,0-1 0,-2-1 0,25-42 1,-32 49-23,-1-1 0,-1 0 0,0 0-1,-1 0 1,-1-1 0,0 0 0,-1 0 0,-1 0 0,-1 0 0,0 0 0,-1 0 0,0 0 0,-2 0 0,0 0 0,0 0 0,-10-30 0,3 23-23,-1 1 1,-1 0-1,0 1 0,-2 0 0,-1 0 0,-19-22 1,-9-4-330,-57-51 0,44 47-169,-3 3 0,-1 2 1,-3 3-1,-75-39 0,61 49-74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22 137 13395,'-2'1'180,"0"0"-1,0 1 1,1-1 0,-1 0-1,0 1 1,0-1 0,1 1-1,-1 0 1,1 0 0,-3 3 0,4-5-163,0 0 0,0 0 0,0 1 1,0-1-1,0 0 0,0 0 1,0 1-1,0-1 0,0 0 0,0 0 1,0 1-1,0-1 0,0 0 1,0 0-1,0 0 0,0 1 0,0-1 1,0 0-1,0 0 0,1 1 1,-1-1-1,0 0 0,0 0 0,0 0 1,0 0-1,1 1 0,-1-1 1,0 0-1,0 0 0,0 0 1,1 0-1,-1 0 0,0 1 0,18 2 548,83-5 387,162-26 0,-227 23-837,277-38 209,287-36-352,-571 75-143,-22 2-76,1 0-1,-1 1 0,0 1 0,1-1 0,-1 1 1,1 0-1,13 3 0,-15-1-109,-2 1-97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3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56 21933,'-15'-5'1120,"17"-4"-2160,12-5 720,18 9 200,9 3-152,17-19-97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13323,'-2'1'120,"0"1"0,0 0-1,1 0 1,-1 0 0,1 0 0,-1 0 0,1 0 0,-1 0 0,1 0 0,0 1-1,0-1 1,0 0 0,1 1 0,-1-1 0,0 1 0,1-1 0,0 1-1,-1-1 1,1 1 0,0-1 0,1 4 0,0-2-76,0-1 0,0-1 0,1 1 0,-1 0-1,1 0 1,0 0 0,-1-1 0,1 1 0,0-1 0,1 0 0,-1 1 0,0-1 0,1 0 0,-1 0-1,1-1 1,5 4 0,35 17 73,1-2 0,0-2 1,71 19-1,-31-11-80,-72-22-31,-1 1 0,0 0 0,0 1 0,0 0 0,0 1 1,-1 0-1,0 1 0,14 13 0,-3 2 8,0 1 1,19 31-1,-33-46-2,0-1-1,0 0 1,0 0-1,1-1 1,0 0-1,1 0 1,10 6-1,6 1 56,37 16-1,-56-28-61,2 2 21,-1 0 0,1 0 0,-1 0 0,0 1 0,0 0 1,0 0-1,-1 1 0,12 12 0,-11-8 0,-1 0 1,1 0-1,-2 0 0,1 1 1,6 21-1,-9-23-8,1 1 0,0-1-1,1 1 1,0-1 0,0-1-1,13 17 1,-14-21 20,0 0 0,0 0 0,1-1 0,0 1 0,-1-1 0,1 0 0,0 0 0,1-1 0,-1 1 0,0-1 0,1 0 0,-1-1 0,11 2 0,23 6 241,77 28 0,-77-23-283,71 17 0,-46-23 8,-42-6 4,0 1 0,0 1 1,28 9-1,-39-8-3,0 1 0,0 0 0,18 13-1,10 6-10,-30-20 4,0 0 0,0 1 0,-1 0 0,0 0-1,0 1 1,0 0 0,-1 0 0,0 1 0,0 0-1,-1 0 1,0 1 0,0 0 0,-1 0 0,-1 0-1,1 0 1,3 14 0,-4-13 4,0 0-1,0 0 0,1-1 1,0 1-1,0-1 1,1 0-1,1 0 1,-1-1-1,1 0 0,1 0 1,-1-1-1,1 0 1,17 11-1,82 59-5,-92-64 3,0 1 1,0 0-1,-1 0 1,17 26-1,-23-32 5,-1 0-1,1 0 0,1 0 0,0-1 0,0 0 0,0-1 0,1 0 0,13 7 1,33 22 21,-48-29-13,0 0 0,1-1 0,0 0 0,0-1 0,0 1 0,1-2 0,-1 1 0,1-1 0,0-1 0,12 2 0,-12-2 8,-1 0 1,1 0 0,-1 1-1,0 0 1,0 1-1,0 0 1,-1 0 0,1 1-1,-1 0 1,0 1-1,0-1 1,-1 1 0,1 1-1,-2 0 1,1 0-1,-1 0 1,9 13 0,3 6 2,-4-7 0,26 30 1,-34-44-7,-1 0 0,1 1-1,0-2 1,1 1 0,-1-1-1,1 0 1,0 0 0,0-1-1,8 3 1,-10-2-93,-4-4-343,-1-5 246,-5-9 63,-4-8-35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10 13971,'7'-9'2197,"-9"12"-345,-7 15-692,0 6-793,1 0 0,2 0 1,-5 32-1,-5 77-72,14-105-265,-9 134 67,11-162-111,0-1 0,0 1 0,0 0-1,0 0 1,0 0 0,0 0 0,1 0 0,-1 0-1,0 0 1,0 0 0,0 0 0,0 0 0,0 0-1,0 0 1,1 0 0,-1 0 0,0 0 0,0 0-1,0 0 1,0 0 0,0 0 0,1 0 0,-1 0-1,0 0 1,0 0 0,0 0 0,0 0 0,0 0-1,0 0 1,1 0 0,-1 0 0,0 0 0,0 0-1,0 0 1,0 0 0,0 1 0,0-1 0,0 0 0,0 0-1,1 0 1,-1 0 0,0 0 0,0 0 0,0 0-1,0 1 1,0-1 0,0 0 0,0 0 0,0 0-1,0 0 1,0 0 0,0 0 0,0 1 0,0-1-1,0 0 1,0 0 0,0 0 0,0 0 0,6-9-65,2-8-97,0-3-55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50 10538,'10'-9'963,"-6"7"-506,0-1-1,0 0 1,-1 0 0,1 0-1,-1-1 1,0 1 0,0-1-1,0 0 1,4-8-1,-17 13 1127,-14 9-667,1 1 0,-35 24 0,29-18-520,24-14-340,-53 34 494,52-32-499,1-1 1,-1 1-1,1 0 0,-1 1 1,1-1-1,-7 12 0,11-16-48,0 0 0,1 0-1,-1 0 1,1 0-1,-1 0 1,1 0-1,0 0 1,-1 0 0,1 0-1,0 0 1,0 0-1,-1 0 1,1 0 0,0 0-1,0 0 1,0 1-1,1-1 1,-1 0 0,0 0-1,0 0 1,0 0-1,1 0 1,-1 0 0,1 0-1,-1 0 1,1 0-1,-1 0 1,1 0 0,-1-1-1,1 1 1,0 0-1,-1 0 1,1 0 0,0-1-1,0 1 1,0 0-1,0-1 1,0 1 0,-1-1-1,3 2 1,4 1-10,-1-1 1,1 1-1,0-1 0,0-1 1,7 2-1,108 11-310,-28-6-45,-90-7 328,-1-1 1,1 1-1,-1 0 0,1 0 1,0 0-1,-1 0 0,0 0 1,1 1-1,-1 0 0,0-1 0,0 1 1,4 3-1,-6-4 21,0 1 0,0-1 0,-1 0 1,1 1-1,0-1 0,0 1 0,-1-1 0,1 1 0,-1-1 0,0 1 0,1-1 0,-1 1 1,0-1-1,0 1 0,0-1 0,0 1 0,0 0 0,0-1 0,0 1 0,-1-1 0,1 1 1,0-1-1,-1 1 0,1-1 0,-1 1 0,0-1 0,0 1 0,1-1 0,-1 0 1,-1 2-1,-5 7 78,1-1 1,-1 0 0,-1 0 0,0-1 0,0 0-1,-1 0 1,1 0 0,-2-2 0,1 1-1,-1-1 1,-19 9 0,12-7 126,-1-2 0,0 1 1,0-2-1,0-1 0,0 0 1,-28 2-1,42-6-209,0 1 1,0-1-1,-1 0 1,1-1 0,0 1-1,0 0 1,1-1-1,-1 0 1,0 0-1,0 0 1,0-1-1,0 1 1,1-1 0,-1 0-1,1 0 1,-1 0-1,1 0 1,0-1-1,0 0 1,0 1-1,0-1 1,0 0 0,-3-6-1,-4-8-108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5228 6777,'4'-12'2315,"-4"11"-2087,0 0 0,0 0 1,0 0-1,0 0 0,1 0 0,-1 0 0,0 0 1,0 0-1,1 0 0,-1 0 0,1 0 0,-1 0 1,1 1-1,-1-1 0,1 0 0,-1 0 0,1 0 1,0 1-1,0-1 0,-1 0 0,1 1 0,0-1 0,0 1 1,0-1-1,-1 1 0,1-1 0,0 1 0,0 0 1,0-1-1,0 1 0,2 0 1710,-2-1-2464,0 1 522,-1-1 1,1 1-1,0 0 0,-1-1 1,1 1-1,-1-1 0,1 1 1,-1-1-1,1 1 0,-1-1 1,1 1-1,-1-1 1,0 1-1,1-1 0,-1 1 1,0-1-1,0 0 0,1 1 1,-1-2-1,-1-3 250,1 14-411,0-9 159,-1 1-1,-1 0 3,2-1-8,-9 16 301,5-11-338,4-5 52,-28-28-253,0-12 92,2-2-1,2-1 0,2-1 1,2-1-1,1 0 0,3-2 1,-13-59-1,-27-210 32,-31-124-625,-176-287-308,78 212 1137,139 376-41,-26-90 70,-41-117 152,-111-363 209,195 592-373,-20-179 1,13-122 259,36 415-352,-5-39 67,-2 0 0,-1 0-1,-3 0 1,-1 1 0,-23-51-1,21 45 182,13 41-207,0-1 1,-1 1 0,0 0-1,0 0 1,0 0 0,-1 0-1,0 0 1,0 1 0,-1-1-1,1 1 1,-1 0 0,0 0-1,0 0 1,-7-5 0,3 4-23,0 2 1,0-1 0,0 1 0,0 1 0,-1-1 0,0 1-1,1 1 1,-1 0 0,0 0 0,0 1 0,-18-1 0,-10 1-14,-58 8 0,69-4-25,-6 1-70,21-2-48,-1-1 0,0 0 0,0 0 0,-16-2 1,28 1 120,-1 0 0,1 0 0,-1 0 0,0-1 0,1 1 0,-1 0 0,0 0 0,1 0 0,-1 0 0,1 0 0,-1-1 1,1 1-1,-1 0 0,0-1 0,1 1 0,-1 0 0,1-1 0,-1 1 0,1-1 0,0 1 0,-1 0 0,1-1 0,-1 1 1,1-1-1,0 1 0,-1-1 0,1 0 0,0 1 0,0-1 0,-1 1 0,1-1 0,0 0 0,0 1 0,0-1 1,0 0-1,0-1-10,0 0 0,1 1-1,-1-1 1,1 0 0,0 1 0,-1-1 0,1 1 0,0-1 0,0 1 0,0-1 0,0 1 0,2-3 0,17-13-271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 11955,'-64'8'1203,"1"3"0,-86 26 0,48-11-522,90-24-612,-195 51 748,149-35-812,-84 37 0,133-51-44,1-1-1,0 1 1,1 1-1,-1-1 1,1 1-1,0 0 1,0 1-1,0-1 1,-9 13 0,13-16 15,1 1 0,-1 0 0,1-1 0,0 1 0,0 0 0,0 0 0,0-1 0,0 1 1,0 0-1,1 0 0,-1 0 0,1 0 0,0 0 0,0 0 0,0 0 0,1 0 1,-1 0-1,1 0 0,-1 0 0,1 0 0,0 0 0,0 0 0,0 0 0,1-1 1,-1 1-1,1 0 0,-1-1 0,1 0 0,4 5 0,3 3-48,1-1 0,0 0 0,0 0 0,1-1 0,0 0 0,1-1 0,0 0 0,18 7-1,109 35-218,-42-25 148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15443,'-7'0'1369,"6"5"-729,2 3-216,13 4 504,4 2-184,6 3-104,2-1-64,7-3-392,5-3-296,1-7-672,0-3-544,-5-9 1048,-4-1-240,-2-7-200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16379,'0'20'1577,"3"-1"-1169,-2 5-192,2 5 840,0 9-712,-2 2-224,1 9-544,-1 1-152,3-1 480,2 0-160,0-6-96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7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17172,'-18'39'1472,"-9"15"-1000,1 7-192,6 6 440,4 0-144,10-5-616,6-8-368,6-14 432,1-21-136,2-32-176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17356,'-4'0'1720,"4"3"-1224,17-1-176,15-1 832,15-1-679,8 0-97,6 0-280,2-1-264,-1 1-649,-3-2-135,-16 2 672,-12 0-184,-19 6-200</inkml:trace>
  <inkml:trace contextRef="#ctx0" brushRef="#br0" timeOffset="1">70 121 15099,'13'8'1593,"13"3"-1121,16-7-144,5 0 584,6-1-344,4-2-192,1-3 1377,0-4-1449,-9-3 8,-7 1 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11 15059,'-6'-2'160,"1"0"1,-1 0-1,0 1 0,0 0 0,0 0 1,0 0-1,0 0 0,0 1 0,0 0 1,0 1-1,0-1 0,0 1 0,0 0 1,1 1-1,-1-1 0,0 1 0,1 0 1,-10 5-1,-3 2 32,0 0 1,1 1 0,0 1-1,0 0 1,1 1-1,1 1 1,-14 15-1,20-19-119,1 1-1,0 0 1,0 0-1,1 1 1,1 0-1,-1 0 1,2 0-1,0 1 1,0 0 0,1 0-1,0 0 1,-2 16-1,6-23-48,-1-1 0,1 1-1,0-1 1,0 1 0,0-1-1,1 1 1,0-1 0,0 1 0,0-1-1,0 0 1,0 1 0,1-1 0,0 0-1,0 0 1,0 0 0,0 0 0,1 0-1,0-1 1,6 7 0,-5-6-1,1 0 0,0 0 0,0-1 0,1 1-1,-1-1 1,1-1 0,-1 1 0,1-1 0,0 0 0,0 0 0,0-1 0,0 1 0,1-1 0,6 0 0,-1-1 28,0 0 0,0-1 0,-1 0-1,1-1 1,-1 0 0,22-8 0,-26 8-4,-1-1 0,0 1-1,0-1 1,0 0 0,0-1 0,0 1-1,-1-1 1,0 0 0,1-1 0,-2 1 0,1-1-1,0 0 1,5-8 0,-9 12-28,0-1 0,0 0 0,0 1 0,0-1 0,-1 0 0,1 0 0,0 1 0,-1-1 0,1 0 0,-1 0 0,0 0 0,1 0 0,-1 0 0,0 0 0,0 0 0,0 1 0,-1-1 0,1 0 0,0 0 0,-1 0 0,1 0 0,-1 0 0,0 1 0,1-1 0,-1 0 0,0 0 0,0 1 0,0-1 0,-1 1 0,1-1 0,0 1 0,0-1 0,-1 1 0,1 0 0,-1-1 0,1 1 0,-1 0 0,1 0 0,-4-1 0,-2-2 17,0 1 1,-1 0 0,0 1 0,1-1 0,-1 1-1,0 1 1,0-1 0,-10 1 0,16 1-40,-48 1 3,47-1-37,1 0 0,-1 1 0,0-1 0,1 1 0,-1-1 0,1 1 0,-1 0 0,1 0 0,-1 0 0,1 1 0,0-1 1,0 1-1,-1-1 0,1 1 0,0 0 0,-2 2 0,4-4 6,0 1 0,-1-1 0,1 0 0,0 1 1,0-1-1,0 1 0,-1-1 0,1 0 0,0 1 0,0-1 1,0 1-1,0-1 0,0 1 0,0-1 0,0 1 0,0-1 0,0 0 1,0 1-1,0-1 0,0 1 0,0-1 0,1 1 0,-1-1 0,0 0 1,0 1-1,0-1 0,1 1 0,-1-1 0,0 0 0,0 1 1,1-1-1,-1 0 0,0 1 0,1-1 0,-1 0 0,0 1 0,1-1 1,-1 0-1,0 0 0,1 0 0,-1 1 0,1-1 0,-1 0 0,1 0 1,-1 0-1,0 0 0,1 0 0,24 6-1015,-10-6 678,1-1 0,27-4 1,2-3-340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49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15555,'-1'2'246,"0"0"-1,0 1 1,0-1-1,0 0 1,0 0-1,-1 0 1,1 0-1,-1 0 1,0 0-1,1 0 0,-4 2 1,-2 4 280,-2 3 152,1 0 0,0 1 1,1 1-1,-8 17 0,13-27-616,1 0 1,0 1-1,0-1 0,0 1 0,1-1 0,-1 1 1,1-1-1,0 1 0,0-1 0,1 6 0,-1-7-39,0 0 0,1-1-1,0 1 1,-1 0 0,1 0-1,0-1 1,0 1 0,0-1-1,0 1 1,0-1 0,0 1-1,1-1 1,-1 0 0,0 1-1,1-1 1,-1 0 0,1 0-1,-1 0 1,1 0 0,0 0-1,1 0 1,5 2-171,0 0 0,0-1 0,0 0 0,1 0 0,-1-1 0,0 0 0,1-1 0,-1 0 0,1 0 0,-1-1 0,0 0 0,10-2 0,-8 1-459,-1-1-1,0 0 0,-1 0 1,1 0-1,0-1 1,-1-1-1,0 1 1,0-1-1,0-1 0,12-10 1,-35 35 1570,1 1-1,0 0 1,2 1-1,0 0 1,-11 31 0,20-44-848,1 1 0,0-1 0,0 0 1,-1 16-1,3-23-114,0-1 0,0 0 0,0 0 0,0 0 0,0 1 0,0-1 0,0 0 0,0 0 0,0 0 0,0 0 0,0 1 0,0-1 0,0 0 0,0 0 0,0 0 0,0 0 0,0 1 0,0-1 0,1 0 0,-1 0 0,0 0 0,0 0 0,0 0 0,0 1 0,0-1 0,0 0 0,1 0 0,-1 0 0,0 0 0,0 0 0,0 0 0,0 0 0,0 1 0,1-1 0,-1 0 0,0 0 0,14 0-131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18316,'16'-3'1880,"4"-1"-1392,6 1-256,2-1 1441,7 0-1537,5 1-240,2-2-624,-2 1-177,3 0 649,-3 0-176,-4-4-152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18556,'-6'20'1424,"-1"0"-1080,-3-2-128,4 7 425,2-1-321,4 0-32,3-2-56,8-3-232,8-5-192,7-6-416,2-3-233,3-7 2130,-1-3-1409,-3-5-24,-3-2 8</inkml:trace>
  <inkml:trace contextRef="#ctx0" brushRef="#br0" timeOffset="1">219 191 15627,'-8'22'1473,"-2"1"-921,3 2-176,4 0 600,3-4-160,11-5-384,5-6-256,11-8-704,6-4 568,9-7-152,4-2-144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 13683,'-11'10'816,"-36"34"1196,44-40-1823,0-1 0,1 0 1,-1 1-1,1-1 0,0 1 1,0 0-1,0 0 0,1 0 1,-1 0-1,1 0 0,0 0 1,-1 5-1,2-7-148,0 0 0,1 0 0,-1 0 0,0 0 0,1 0 0,0-1 0,-1 1 0,1 0 1,0 0-1,0-1 0,0 1 0,0 0 0,0-1 0,1 1 0,-1-1 0,0 1 0,1-1 0,-1 0 0,1 1 0,-1-1 0,1 0 0,-1 0 0,1 0 0,0-1 0,0 1 0,0 0 1,-1 0-1,1-1 0,0 1 0,2-1 0,7 3-13,0-1 0,0 0 0,20 1 1,-20-3 6,0 0 1,0-1-1,0 0 1,0-1-1,20-6 1,-27 7 27,1 0 0,-1-1 1,0 0-1,1 0 0,-1 0 1,0 0-1,-1-1 0,1 1 1,0-1-1,-1 0 0,1 0 1,-1-1-1,0 1 0,0-1 1,0 1-1,3-8 0,-5 10-19,0-1 0,0 0 0,-1 0 0,1 0 0,-1 0 0,1 0 0,-1 0 0,0 0 0,0 0 0,1 0 0,-2 0 0,1 0 0,0 0 0,0 0 0,-1 0 0,1 0 0,-1 0 0,1 0 0,-2-2 0,0 1 5,0 0 0,0 0-1,0 1 1,0-1 0,0 0-1,-1 1 1,1 0 0,-1-1-1,1 1 1,-6-2 0,0-1-42,-1 0 0,0 1 0,0 1 0,0 0 0,0 0 0,-1 0 1,-10 0-1,-17 1-402,36 2 318,-1-1 0,1 1 0,-1 0-1,1 1 1,-1-1 0,1 0 0,0 0 0,-1 0-1,1 1 1,0-1 0,-1 1 0,1-1 0,0 1 0,-1 0-1,1-1 1,0 1 0,0 0 0,0 0 0,0 0-1,0 0 1,0 0 0,-1 1 0,2-1 53,0-1 0,0 0 0,0 1 0,0-1 0,1 1 0,-1-1 0,0 1 0,0-1 0,1 0 0,-1 1 1,0-1-1,1 0 0,-1 1 0,0-1 0,1 0 0,-1 1 0,0-1 0,1 0 0,-1 0 0,1 0 0,-1 1 0,1-1 0,-1 0 0,0 0 0,1 0 1,-1 0-1,1 0 0,-1 0 0,1 0 0,0 0 0,19 5-260,-16-5 174,21 4-380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53 14131,'-12'-2'420,"-1"0"1,1 0-1,-1 1 0,1 1 1,-1 0-1,0 1 1,1 0-1,-1 1 0,1 1 1,-1 0-1,1 0 0,0 1 1,0 1-1,1 0 0,-1 0 1,1 1-1,0 1 0,1 0 1,-11 9-1,19-15-375,0 1 0,0 0-1,0 0 1,1 0 0,-1 0-1,1 0 1,-1 0 0,1 1-1,0-1 1,0 0 0,0 1-1,0-1 1,0 1 0,1-1-1,-1 1 1,1-1 0,0 1-1,-1 4 1,2-5-30,-1 0 1,1 0-1,0 1 0,-1-1 1,1 0-1,0 0 0,0 0 0,1 0 1,-1 0-1,0 0 0,0-1 1,1 1-1,0 0 0,-1-1 1,1 1-1,0-1 0,-1 1 1,1-1-1,0 0 0,0 0 0,2 2 1,8 2 3,0-1 0,0 1 0,0-2 0,0 0 0,1 0 0,-1-1 0,1-1 0,0 0 0,-1 0 0,1-2 0,0 1 0,-1-2 0,1 0 0,-1 0 0,1-1 0,-1 0 0,0-1 0,0-1 0,0 0 0,-1-1 0,15-8 0,-23 12-9,-1 0 0,1-1 0,0 1-1,-1 0 1,1-1 0,-1 0-1,0 1 1,0-1 0,0 0 0,0 0-1,0 0 1,0 0 0,-1-1-1,0 1 1,0 0 0,0-1 0,0 1-1,0 0 1,-1-1 0,1 1-1,-1-1 1,0 1 0,0-1-1,0 0 1,-1 1 0,1-1 0,-2-3-1,1 2-51,-1 0 1,0 1-1,-1-1 0,1 1 0,-1-1 0,0 1 0,0 0 1,0 0-1,0 0 0,-1 0 0,0 1 0,0-1 0,0 1 0,0 0 1,0 0-1,-1 1 0,-8-5 0,-32-8-1214,44 14 1199,-1 1-1,0-1 0,1 1 0,-1-1 0,0 1 0,0 0 1,0 0-1,0 0 0,1 0 0,-1 0 0,0 0 0,0 0 1,0 0-1,1 1 0,-1-1 0,0 1 0,1 0 0,-1-1 1,0 1-1,1 0 0,-1 0 0,-2 2 0,-2 10-533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68 353 17980,'0'14'1824,"-10"9"-1080,-6-3-312,0 5 1105,2-1-673,5 2-344,6-2-72,13-5-272,6-2-136,16-5-232,1-4-104,1-5-320,0-4-312,-1-11 696,-5-1-168,-3-5-24</inkml:trace>
  <inkml:trace contextRef="#ctx0" brushRef="#br0" timeOffset="1">89 49 20564,'-21'-3'1761,"15"3"-1281,2-1-312,11 0 488,6-5-560,15-6 64,5 2-112,-1-5-216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18044,'0'1'520,"-1"0"-184,1 7-88,0 13-112,1 8 504,-1 7-184,5-5-256,-1 8-128,2 2-296,2 0-280,2-13 1969,0-3-1417,2-18 40,-1-13 40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11578,'0'39'945,"5"1"-713,2 3-104,5 3 128,-1 3-664,1 1 488,1 0-80,0 0-168</inkml:trace>
  <inkml:trace contextRef="#ctx0" brushRef="#br0" timeOffset="1">138 754 7410,'5'207'3409,"-5"-130"-2137,14 129 0,-9-180-809,7 26 1,-10-45-199,0-1-1,1 1 0,0 0 1,0-1-1,0 0 1,1 1-1,0-1 1,7 9-1,-11-15-252,1 1 1,-1-1-1,0 0 0,0 1 0,0-1 0,1 0 0,-1 1 0,0-1 0,0 0 1,1 1-1,-1-1 0,0 0 0,1 0 0,-1 1 0,0-1 0,1 0 1,-1 0-1,0 0 0,1 1 0,-1-1 0,0 0 0,1 0 0,-1 0 1,1 0-1,-1 0 0,0 0 0,1 0 0,-1 0 0,1 0 0,-1 0 0,1 0 1,-1 0-1,0 0 0,1 0 0,-1 0 0,0 0 0,1-1 0,-1 1 1,1 0-1,-1 0 0,0 0 0,1-1 0,-1 1 0,0 0 0,1 0 1,-1-1-1,0 1 0,0 0 0,1-1 0,-1 1 0,0 0 0,0-1 0,0 1 1,1 0-1,-1-1 0,0 1 0,0 0 0,0-1 0,0 1 0,0-1 1,0 1-1,0 0 0,0-1 0,0 1 0,0-1 0,1-28-483,-3 15 195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2:5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16083,'-8'4'337,"0"1"0,0 0 1,0 0-1,1 0 0,-14 13 0,16-13-83,-6 4-97,1 1 0,-13 16 0,21-23-154,0 0 1,-1-1-1,1 1 1,1 0-1,-1 1 1,0-1-1,1 0 1,-1 0-1,1 1 1,0-1-1,0 1 1,1-1-1,-1 1 1,1-1-1,-1 4 1,2-5-10,0 0 1,-1 0 0,1 0-1,0 0 1,0 0 0,0 0 0,0 0-1,0-1 1,1 1 0,-1 0-1,0-1 1,1 1 0,-1-1-1,1 0 1,0 1 0,-1-1 0,3 1-1,36 18-68,-31-16 50,65 27-63,-40-18 67,-1 2-1,47 28 1,-78-42 21,1 1-1,0 0 1,-1 0-1,1 0 1,-1 0-1,0 0 1,1 1-1,-1-1 1,0 1-1,-1-1 1,1 1-1,0 0 1,-1 0-1,2 4 1,-2-5 16,-1-1 1,0 1 0,0 0 0,0-1 0,0 1 0,0 0 0,-1-1 0,1 1 0,0-1-1,-1 1 1,1 0 0,-1-1 0,0 1 0,1-1 0,-1 0 0,0 1 0,0-1 0,0 1 0,0-1-1,0 0 1,0 0 0,0 0 0,-1 0 0,1 0 0,0 0 0,-1 0 0,1 0 0,-1 0 0,-2 1-1,-4 2 146,0-1 0,0 1 0,-1-2 0,1 1 1,-1-1-1,0 0 0,0-1 0,0 0 0,0 0 0,-13-2 0,5 0 158,1 0 0,-1-2 0,1 0 1,-28-9-1,41 11-390,0 0 1,0-1-1,0 1 0,0-1 1,0 1-1,0-1 0,-4-4 1,6 5 37,1 1 0,0 0 0,-1-1 0,1 1 0,-1-1 0,1 0 0,0 1 0,-1-1 0,1 1 0,0-1 0,0 0 0,-1 1 0,1-1 0,0 1 0,0-1 0,0 0 0,0 1 0,0-1 0,0 0 0,0 1 0,0-1 0,0 0 0,0 1 0,0-1 0,0 0 0,1 1 0,-1-1 0,0 1 0,0-1 0,1 0 0,-1 1 0,0-1 0,1 1 0,-1-1 0,0 1 0,1-1 0,-1 1 0,1-1 0,-1 1 0,1-1 0,-1 1 0,1 0 0,0-1 0,-1 1 0,1-1 0,21-11-400,12-3-136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15123,'1'5'1585,"9"2"-1065,7-3-200,6 0 944,15-2-752,5-1-128,7-1-280,3-3-232,-2 1-480,-2-1-168,-16-3 560,-4 2-184,-21 4-192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28 13203,'-7'10'1544,"7"-1"-968,11-6-192,8-2 977,10-2-673,5-5-128,6 2-272,2-2-272,-1-3 88,-3-1-64,-11-4-96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17060,'1'0'53,"0"1"0,-1-1 1,1 0-1,0 1 0,0-1 0,-1 1 1,1 0-1,0-1 0,0 1 1,-1-1-1,1 1 0,-1 0 1,1 0-1,-1-1 0,1 1 0,-1 0 1,1 0-1,-1 0 0,0-1 1,1 1-1,-1 0 0,0 0 0,0 0 1,0 0-1,1 0 0,-1 0 1,0 0-1,0 0 0,0-1 1,-1 1-1,1 0 0,0 0 0,0 0 1,0 0-1,-1 1 0,-10 40 314,9-36-141,-11 38 234,-42 148 484,52-183-940,1 0 0,1 0-1,0 0 1,0 0 0,1 17-1,0-25-5,0 1-1,0 0 1,1-1 0,-1 1-1,1 0 1,-1-1-1,1 1 1,0-1-1,-1 1 1,1-1-1,0 1 1,0-1-1,0 0 1,0 1-1,0-1 1,0 0-1,1 0 1,-1 0-1,0 0 1,1 0-1,-1 0 1,0 0-1,1 0 1,-1-1-1,1 1 1,-1 0-1,1-1 1,0 1-1,-1-1 1,1 0-1,0 1 1,-1-1-1,1 0 1,0 0-1,-1 0 1,1 0-1,0-1 1,1 1-1,154-20-1170,-142 17 880,-9 2 229,0 0 0,-1 0 1,1 0-1,0-1 1,-1 0-1,1 0 1,8-6-1,6-8-273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7 16804,'1'4'83,"-1"-1"-1,0 1 1,-1-1 0,1 0 0,0 1 0,-1-1 0,0 0 0,0 1 0,0-1 0,0 0 0,-1 0 0,-1 3 0,-3 10 35,-59 279 1793,65-295-1911,-3 23 334,3-16-131,4-15-113,6-25-103,-3 0 0,-1-1 1,-1 0-1,0-38 0,-4 53-25,4-129-72,-7 136 161,2 14 115,1 0-149,-1 0 0,0 0 1,1 0-1,0 0 0,0 0 1,-1-1-1,1 1 1,0 0-1,0 0 0,1-1 1,1 3-1,4 3 1,0-1-1,1-1 0,0 1 1,0-1-1,0-1 1,0 0-1,1 0 1,-1 0-1,1-1 1,0 0-1,0-1 1,1 0-1,-1 0 0,0-1 1,0-1-1,1 1 1,15-2-1,-13 0 21,-1 0 0,1-1 0,0 0 0,0-1 0,-1-1 1,1 1-1,-1-2 0,0 1 0,0-2 0,-1 1 0,0-2 0,0 1 0,13-12 0,-23 18-38,1 0 0,-1 0 0,0-1 0,0 1 0,0 0-1,0 0 1,0 0 0,0 0 0,0 0 0,0 0 0,0 0 0,0 0 0,0-1 0,0 1 0,1 0 0,-1 0 0,0 0 0,0 0-1,0 0 1,0 0 0,0 0 0,0 0 0,0 0 0,1 0 0,-1 0 0,0 0 0,0 0 0,0 0 0,0 0 0,0 0 0,0 0-1,1 0 1,-1 0 0,0 0 0,0 0 0,0 0 0,0 0 0,0 0 0,0 0 0,1 0 0,-1 0 0,0 0 0,0 0 0,0 0-1,0 0 1,0 0 0,0 1 0,0-1 0,0 0 0,1 0 0,-1 0 0,0 0 0,0 0 0,0 0 0,0 12-14,-8 29-27,3-17 19,-6 79-129,11-92 183,0 1 0,0-1 0,1 1 0,1-1 0,0 1 0,6 18 0,4-8-17,0-10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17212,'-4'8'1328,"7"7"-992,2 0-144,0 3 392,3 1-216,9 0-192,3-2 88,5-7-128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17836,'13'4'1400,"-4"15"-1056,-8 2-128,-1 9 488,-3 11-256,0 4-287,0 6-185,1-4-529,0-3-271,2-6 656,4-7-184,11-9-120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4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12411,'14'2'1349,"-3"0"3559,-26 6-3256,3 1-1548,2-1-1,-1 1 0,1 1 0,0 0 1,1 1-1,0-1 0,1 2 1,-9 15-1,14-21-108,0 1 0,0-1 0,1 1 0,-1-1 0,1 1 0,1 0 0,0 0 0,-1 8 0,2-11-13,0 1 1,0-1 0,0 0-1,1 1 1,0-1 0,0 0-1,0 1 1,1-1 0,-1 0-1,1 0 1,0 0 0,0 0-1,5 7 1,0-3-76,0 1 1,1-1-1,0-1 1,0 1 0,1-2-1,0 1 1,13 7-1,74 32-769,-28-16 153,-63-27 628,0 0 1,0 0-1,0 0 1,0 1-1,8 7 1,-12-10 81,-1-1 0,1 1 0,-1 0 0,1-1 0,0 1 1,-1 0-1,1 0 0,-1-1 0,1 1 0,-1 0 0,0 0 1,1 0-1,-1 0 0,0 0 0,0 0 0,1-1 0,-1 1 0,0 0 1,0 0-1,0 0 0,0 0 0,0 0 0,0 0 0,-1 0 1,1 0-1,0 0 0,0 0 0,-1-1 0,1 1 0,0 0 0,-1 0 1,1 0-1,-1 0 0,1-1 0,-1 1 0,0 0 0,1-1 1,-1 1-1,0 0 0,1-1 0,-1 1 0,0-1 0,-1 2 1,-6 2 113,0 1 1,0-1 0,0-1 0,-1 1-1,1-1 1,-1-1 0,0 0 0,-14 2 0,-74 2 1086,90-6-1131,-11 1 267,0-1 0,-25-4 0,39 3-347,0 1 0,0-1-1,1 0 1,-1 0 0,1 0 0,-1-1-1,1 1 1,-1-1 0,1 0 0,0 0-1,0 0 1,0 0 0,0 0 0,0-1 0,0 1-1,0-1 1,1 0 0,-3-3 0,4 3-48,0 1 0,0 0 1,0-1-1,0 1 1,1-1-1,-1 1 1,1-1-1,0 1 1,0-1-1,0 1 1,0-1-1,0 1 1,0-1-1,2-4 1,13-35-270,9-1-93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 18756,'1'-7'1560,"-1"8"-1176,-4 5-152,0 8 705,-2 4-305,2 5-320,1 5-120,1 4-272,2 4-216,3-5 136,3-6 112,3-11-64,-1-3-56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 13987,'0'0'42,"0"0"0,-1 0 0,1 0 0,0 0 0,0 0 0,0 0-1,0 0 1,0 0 0,-1 0 0,1 0 0,0 0 0,0 0 0,0 0 0,0 0 0,-1 0 0,1 0 0,0 0 0,0 0 0,0 0-1,0 0 1,0 0 0,0 0 0,-1 1 0,1-1 0,0 0 0,0 0 0,0 0 0,0 0 0,0 0 0,0 0 0,0 1 0,0-1-1,0 0 1,-1 0 0,1 0 0,0 0 0,0 0 0,0 1 0,0-1 0,0 0 0,0 0 0,0 0 0,0 0 0,0 0 0,0 1-1,0-1 1,0 0 0,0 0 0,0 0 0,0 0 0,0 0 0,0 1 0,1-1 0,-1 0 0,0 0 0,0 0 0,9 12 1173,15 9-251,-17-18-920,-1 0-1,1 0 1,0-1 0,0 0-1,0-1 1,0 1 0,0-1-1,0-1 1,0 1 0,0-1-1,0-1 1,0 1 0,0-1-1,0 0 1,0-1 0,11-3-1,-7 1-104,0 0 0,0-1-1,0 0 1,0-1-1,-1 0 1,1-1-1,-2 0 1,17-15-1,-27 24 72,-1 1-1,1-1 1,0 0-1,0 1 1,0-1 0,1 1-1,-1-1 1,0 1-1,1 0 1,0-1-1,-1 1 1,1 0-1,0-1 1,1 4-1,-1-5-15,0 1-1,0 0 0,1 0 0,-1-1 0,0 1 1,1 0-1,-1-1 0,1 1 0,0 0 1,0-1-1,-1 1 0,1-1 0,0 1 1,0-1-1,0 0 0,1 1 0,-1-1 0,0 0 1,0 0-1,1 0 0,-1 1 0,1-2 1,-1 1-1,1 0 0,-1 0 0,1 0 1,0-1-1,-1 1 0,3 0 0,5 0-8,0 1 0,0-2 0,0 1 0,0-1 0,14-2 0,18-6-48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13779,'24'0'1592,"-4"0"-1000,-7 2-111,-1 1 783,6-1-416,5-2-88,13 0-184,6-2-128,9-4-336,1 0-224,-1 0-480,-3 1-184,-8-1 568,-4 0-168,-13 2-152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0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28 17404,'0'13'616,"-2"-1"0,-3 19 0,3-21-456,0-1-1,0 0 1,1 1 0,1-1-1,0 13 1,0-21-143,0 1 0,0-1 1,1 0-1,-1 1 0,0-1 0,1 1 1,-1-1-1,1 0 0,-1 0 1,1 1-1,0-1 0,0 0 0,-1 0 1,1 0-1,0 0 0,0 0 1,0 0-1,0 0 0,0 0 0,1 0 1,-1 0-1,0 0 0,0-1 1,0 1-1,1 0 0,-1-1 0,0 1 1,1-1-1,-1 0 0,0 1 1,1-1-1,-1 0 0,1 0 1,-1 0-1,0 0 0,1 0 0,1 0 1,4-1 0,0 0 0,-1-1 1,1 0-1,0 0 0,-1 0 1,10-5-1,11-8 8,-1-2 0,0 0 0,-2-2-1,0 0 1,40-43 0,-48 44 5,-19 21-24,-2 2 0,-2 7-11,0 0-1,0 1 1,1 0-1,1 0 0,0 1 1,1 0-1,1 0 1,0 0-1,1 0 1,0 0-1,0 17 1,2-28 21,1-1 1,-1 1 0,0-1 0,1 1 0,-1-1 0,1 1 0,0-1 0,0 1 0,0-1 0,0 0 0,0 0 0,0 1 0,1-1 0,-1 0 0,1 0 0,-1 0 0,1 0 0,0-1 0,0 1 0,0 0 0,0-1-1,0 1 1,0-1 0,0 0 0,0 0 0,1 0 0,-1 0 0,0 0 0,1 0 0,-1-1 0,1 1 0,-1-1 0,1 1 0,-1-1 0,1 0 0,-1 0 0,1 0 0,4-1 0,-1-1-3,0 0 0,0 0 1,-1 0-1,1-1 0,5-3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122 225 18084,'-20'15'1368,"-3"10"-1032,-3 7-120,3 7 264,3 5-64,12 2-15,6 0-1,11-8-112,10 0-80,8-14-40,6-2-24,3-8-136,-1-5-144,-3-11-528,-3-9-185,-11-18 665,-5-8-144,-7-13-168</inkml:trace>
  <inkml:trace contextRef="#ctx0" brushRef="#br0" timeOffset="1">71 16 18020,'-18'-11'1752,"7"6"-1144,21 8 385,7 3-801,5 0-472,2-1 304,-1 1-120,-2-3-129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18036,'-15'5'390,"1"1"0,0 0 0,0 1 0,0 0 0,1 1 0,0 1 1,-18 15-1,16-11-235,1 1 0,0 0 1,0 1-1,2 1 0,-15 21 1,27-35-173,-1-1 0,0 1 1,0-1-1,0 1 1,1 0-1,-1-1 0,1 1 1,-1-1-1,1 1 0,-1 0 1,1 0-1,0-1 1,0 1-1,0 0 0,0-1 1,0 1-1,1 3 0,0-4-6,-1-1 0,1 1-1,-1 0 1,1 0-1,-1-1 1,1 1-1,0-1 1,-1 1-1,1-1 1,0 1 0,-1-1-1,1 1 1,0-1-1,0 1 1,0-1-1,-1 0 1,1 1 0,0-1-1,0 0 1,0 0-1,0 0 1,0 0-1,-1 0 1,1 0 0,0 0-1,0 0 1,0 0-1,0 0 1,0 0-1,-1-1 1,1 1 0,0 0-1,0 0 1,0-1-1,0 0 1,8-2-179,-1-1 0,-1 0 1,1 0-1,0-1 0,-1 0 1,9-8-1,40-39-822,-49 44 858,14-19-307,-15 19 331,-14 17 247,-2 5-25,1 0-1,0 1 0,1 0 0,1 0 1,0 1-1,1-1 0,0 2 0,2-1 1,0 0-1,0 1 0,0 19 0,4-30-56,0 0 0,0 0 1,1 0-1,2 11 0,-2-14-13,0-1-1,-1 0 1,1 0 0,0 1 0,0-1 0,0 0-1,0 0 1,1 0 0,-1 0 0,1 0 0,-1 0 0,1 0-1,-1-1 1,3 3 0,-3-4-8,-1 0 0,0 0 0,0 1 0,0-1-1,1 0 1,-1 0 0,0 0 0,0 0 0,1 0 0,-1 1 0,0-1 0,0 0-1,1 0 1,-1 0 0,0 0 0,1 0 0,-1 0 0,0 0 0,0 0-1,1 0 1,-1 0 0,0 0 0,0 0 0,1 0 0,-1 0 0,0 0 0,1 0-1,-1-1 1,0 1 0,0 0 0,0 0 0,1 0 0,-1 0 0,0 0 0,0-1-1,1 1 1,-1 0 0,0 0 0,0 0 0,0-1 0,0 1 0,1 0 0,-1 0-1,0-1 1,0 1 0,0 0 0,0 0 0,0-1 0,0 1 0,0 0-1,0 0 1,0-1 0,0 1 0,0 0 0,0-1 0,0 1 0,0-1 0,0-15 16,-4 0-22,-1 0 1,-1 0-1,0 1 1,-1 0-1,0 0 1,-16-22-1,5 6-30,-7-11-4,8 14 164,-25-57-1,41 84-108,1 0 0,-1 0-1,1 0 1,0 0-1,-1 0 1,1 0-1,0 0 1,0 0-1,0 0 1,0 0 0,-1 0-1,2 0 1,-1 0-1,0 0 1,0 0-1,0 0 1,0 0-1,1 0 1,-1 0 0,1-1-1,0 1-1,-1 0-1,1 1 1,0-1 0,-1 1-1,1-1 1,0 1-1,0-1 1,-1 1 0,1-1-1,0 1 1,0 0 0,0-1-1,0 1 1,0 0-1,-1 0 1,1 0 0,0 0-1,2 0 1,5 0 49,0 1 1,1 0-1,-1 1 0,10 3 0,-9-3-40,15 4-41,250 60-1310,-212-53 1031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4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18932,'13'9'1584,"8"-2"-1152,9-2-183,12 0 463,5-1-304,2-4-752,-2-3 1816,-5-1-1352,-9-2-24,-12 2-24</inkml:trace>
  <inkml:trace contextRef="#ctx0" brushRef="#br0" timeOffset="1">0 235 16756,'20'12'1424,"17"-13"-1064,6-5-152,10-2 192,2-2-376,2-3 224,-1-3-64,-12 0-280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1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35 15771,'-21'6'1457,"20"-6"-1431,1 1 1,0-1 0,-1 0 0,1 0-1,0 0 1,0 0 0,-1 0-1,1 0 1,0 1 0,0-1 0,-1 0-1,1 0 1,0 1 0,0-1-1,-1 0 1,1 0 0,0 1 0,0-1-1,0 0 1,-1 0 0,1 1-1,0-1 1,0 0 0,0 1 0,0-1-1,0 0 1,0 1 0,0-1-1,0 0 1,0 0 0,0 1 0,0-1-1,0 0 1,0 1 0,0-1-1,0 0 1,0 1 0,0-1 0,0 0-1,0 1 1,0-1 0,1 0-1,-1 1 1,0-1 0,0 0-1,0 0 1,1 1 0,-1-1 0,0 0-1,0 0 1,0 0 0,1 1-1,-1-1 1,0 0 0,1 0 0,-1 0-1,0 0 1,0 1 0,1-1-1,-1 0 1,0 0 0,1 0 0,-1 0-1,0 0 1,1 0 0,-1 0-1,14 5 294,-1-1-1,1-1 1,-1 0-1,1 0 1,0-2-1,26 1 1,-5-1-265,0-2-1,1-2 1,-1-1 0,0-1-1,-1-2 1,0-2 0,0-1-1,64-28 1,-98 38-56,0 0 0,0 0 0,0 0 0,0 0 0,0 0 0,0 0 0,0 0 0,0 1 0,0-1 0,0 0 0,0 0 0,0 0 1,0 0-1,0 0 0,0 0 0,0 0 0,0 0 0,0 0 0,0 0 0,0 0 0,0 0 0,0 0 0,1 0 0,-1 0 0,0 0 0,0 0 0,0 0 0,0 0 0,0 0 0,0 0 0,0 0 0,0 0 0,0 1 0,0-1 0,0 0 0,0 0 1,0 0-1,0 0 0,1 0 0,-1 0 0,0-1 0,0 1 0,0 0 0,0 0 0,0 0 0,0 0 0,0 0 0,0 0 0,0 0 0,0 0 0,0 0 0,0 0 0,0 0 0,0 0 0,0 0 0,1 0 0,-1 0 0,0 0 0,0 0 0,0 0 0,0 0 1,-7 8-31,-21 23 19,-5 7 6,17-16-185,1 1 1,0 1-1,2 0 0,1 1 0,1 0 1,1 1-1,2 0 0,0 0 1,2 1-1,-4 33 0,10-60 179,0 0 0,0 1 1,0-1-1,0 0 0,0 0 0,-1 0 0,1 0 0,0 0 0,0 0 1,0 0-1,0 1 0,0-1 0,0 0 0,0 0 0,0 0 0,-1 0 1,1 0-1,0 0 0,0 0 0,0 0 0,0 0 0,0 0 0,0 0 1,-1 0-1,1 0 0,0 0 0,0 0 0,0 0 0,0 0 0,0 0 1,0 0-1,-1 0 0,1 0 0,0 0 0,0 0 0,0 0 0,0 0 1,0 0-1,-1 0 0,1 0 0,0 0 0,0 0 0,0 0 0,0 0 1,0 0-1,0 0 0,0 0 0,-1-1 0,1 1 0,0 0 0,0 0 1,0 0-1,0 0 0,0 0 0,0 0 0,0-1 0,0 1 0,0 0 0,0 0 1,0 0-1,0 0 0,0 0 0,0 0 0,0-1 0,-6-13-553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15755,'4'0'1441,"14"2"-905,6-1-224,8 1 424,2-2-232,9 0-640,3-3-232,1-2 384,2-2-176,-9 0-232</inkml:trace>
  <inkml:trace contextRef="#ctx0" brushRef="#br0" timeOffset="1">457 12 13131,'-1'21'1680,"-5"3"-984,-2 8-200,-2 2 1001,1 5-617,0 0-112,4-2-272,2-4-272,4-7-728,8-8-408,7-18 744,4-11-200,10-15-176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35 15075,'2'-2'389,"12"-23"848,-13 18-617,-12 13 299,1 4-647,-1 0 1,1 1-1,1 0 1,-9 12-1,14-17-263,0 0 0,0 0 0,1 0 0,0 0 0,0 0 0,1 0 0,0 1 0,0 0 0,0-1 1,-1 14-1,3-17-7,1 0 0,0 0 0,-1 0 0,1 0 0,0 0 0,0-1 0,1 1 1,-1 0-1,1 0 0,-1-1 0,1 1 0,0-1 0,0 1 0,0-1 0,0 0 1,4 3-1,6 6 0,28 17 1,-16-11 8,-17-12-13,0 1 0,0 0 1,0 0-1,-1 1 0,0 0 1,0 0-1,-1 0 1,8 13-1,-11-16-3,-1 0-1,1 1 1,-1-1 0,0 0 0,0 0-1,0 0 1,-1 1 0,1-1 0,-1 0-1,0 1 1,0-1 0,0 1-1,-1-1 1,0 0 0,0 0 0,0 1-1,0-1 1,-1 0 0,-3 8 0,0-4-2,-1-1 0,1 1 0,-1-1 0,-1 0 1,1 0-1,-1-1 0,-1 0 0,1 0 0,-1-1 1,0 0-1,0 0 0,0-1 0,-1 0 0,1 0 1,-1-1-1,0 0 0,-14 2 0,16-3 28,0-1 0,1 0-1,-1-1 1,0 0-1,0 0 1,0 0-1,1-1 1,-1 0 0,0 0-1,1-1 1,-8-2-1,10 2 5,-1 0 0,1 0 0,0-1-1,0 1 1,0-1 0,1 0-1,-1 0 1,1 0 0,-1-1-1,1 1 1,0-1 0,0 0-1,1 0 1,-1 0 0,1 0 0,0 0-1,-2-5 1,2 4-7,0 0 0,1-1 0,-1 1 0,1 0 0,1 0 0,-1 0 0,1-1 0,0 1 0,0-1 0,0 1 0,1 0 0,-1 0 0,1-1 0,3-5 0,-2 3-20,2 1 0,-1 0 0,1 0 0,0 0 0,0 0 0,1 1 0,0-1 0,10-8 0,0 1-48,0 1 0,1 1-1,1 1 1,0 0 0,1 2-1,32-15 1,20-1-42,-32 12 207,36-18-1,-70 30-69,-1-1 0,0 0 1,0 0-1,0 0 0,0 0 0,0 0 0,0-1 0,-1 1 0,1-1 0,-1 0 0,0 0 0,4-4 0,-6 5-15,1 0-1,-1 1 1,1-1-1,-1 0 0,1 0 1,-1 0-1,0 0 1,0 1-1,0-1 1,0 0-1,0 0 0,0 0 1,-1 0-1,1 1 1,-1-1-1,1 0 0,-1 0 1,1 1-1,-1-1 1,0 0-1,0 1 1,0-1-1,0 1 0,0-1 1,0 1-1,-3-2 1,1-1-44,0 1 0,0 1 1,-1-1-1,1 0 0,-1 1 1,0 0-1,0-1 0,0 2 1,0-1-1,0 0 0,-8-1 1,11 2-42,0 1-1,-1 0 1,1 0 0,0-1 0,0 1 0,-1 0 0,1 0 0,0 0 0,0 0-1,-1 1 1,1-1 0,0 0 0,0 0 0,-1 1 0,1-1 0,0 1 0,0-1-1,0 1 1,0-1 0,0 1 0,0 0 0,0-1 0,0 1 0,0 0 0,0 0-1,0 0 1,0 0 0,0 0 0,1 0 0,-1 0 0,0 0 0,1 0 0,-1 0-1,1 0 1,-1 1 0,1-1 0,0 0 0,-1 0 0,1 1 0,0-1 0,0 0-1,0 0 1,0 1 0,0 1 0,3 13-464,10 2-174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16476,'-1'11'1552,"-21"9"-976,-6 1-240,-4 5 552,1 4-208,-2 1-95,4 0-105,9-4-432,4-3-224,10-7-361,5-5-167,4-9 2041,3-6-1433,2-11-24,2-4-40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23 15315,'-5'-3'132,"1"0"0,-1 1-1,0-1 1,0 1 0,0 0 0,0 0-1,-1 1 1,1-1 0,0 1 0,-1 0-1,1 1 1,-11-1 0,7 2 9,1 0 0,-1 0 0,0 1 0,1 0-1,-1 0 1,1 1 0,-13 6 0,8-3 1,0 1-1,1 1 1,0 0-1,0 1 1,1 0 0,0 1-1,0 0 1,1 1-1,-13 18 1,19-24-114,1 0 1,0 0-1,0 1 1,1-1-1,-1 1 1,1 0-1,1-1 1,-1 1 0,-1 12-1,3-15-22,0-1 0,0 1-1,0-1 1,0 1 0,0 0-1,1-1 1,0 1 0,-1-1 0,1 0-1,0 1 1,0-1 0,0 0 0,0 1-1,1-1 1,-1 0 0,1 0 0,-1 0-1,1 0 1,0 0 0,0 0 0,0-1-1,0 1 1,0-1 0,0 1-1,0-1 1,3 2 0,3 0-17,1 0 1,-1 0 0,1 0-1,0-1 1,-1-1-1,1 1 1,0-1-1,0-1 1,0 0-1,0 0 1,0-1-1,14-2 1,-6-1-25,-1 0 1,0 0-1,0-2 0,-1 0 1,29-15-1,-34 15 14,0-1 1,-1 0-1,0 0 1,0-1-1,-1 0 0,0 0 1,10-15-1,-15 19 17,-1 0 0,1 0 1,-1 0-1,0 0 0,-1 0 0,1-1 0,-1 1 0,1-1 0,0-7 0,-2 10 6,0-1-1,0 0 1,0 0-1,-1 0 1,1 0 0,-1 1-1,1-1 1,-1 0-1,0 1 1,0-1-1,0 0 1,-1 1-1,1-1 1,0 1-1,-1-1 1,-3-3-1,2 3 8,-1 0-1,1 0 0,-1 1 0,0-1 1,0 1-1,0 0 0,0 0 0,0 0 0,0 1 1,0-1-1,-1 1 0,1 0 0,0 0 0,-1 1 1,1-1-1,-1 1 0,1 0 0,-1 0 1,1 0-1,-1 1 0,1 0 0,-5 1 0,-1 0 7,0 1 0,0 0 0,1 0-1,-1 1 1,1 0 0,0 1-1,0 0 1,-16 12 0,20-13-72,-1 1 1,0 1-1,1-1 0,0 1 1,1 0-1,-1 0 0,1 1 1,0-1-1,1 1 0,-1 0 1,-4 14-1,7-17 21,1 1 0,-1-1 0,0 0 0,1 0 0,0 1 1,0-1-1,0 0 0,1 1 0,-1-1 0,1 0 0,0 0 0,0 0 0,1 0 0,-1 0 0,1 0 1,0 0-1,0 0 0,0 0 0,1-1 0,-1 1 0,1-1 0,5 5 0,27 21-241</inkml:trace>
  <inkml:trace contextRef="#ctx0" brushRef="#br0" timeOffset="1">694 488 13379,'-34'43'1712,"22"-28"-1343,0-1 1,1 2 0,1-1 0,0 2-1,-10 22 1,19-36-347,1-1 1,-1 0-1,0 0 0,1 0 0,-1 1 1,1-1-1,0 0 0,0 1 1,0-1-1,0 0 0,0 0 1,1 1-1,0 2 0,-1-3-17,1-1-1,0 0 1,-1 0-1,1 1 1,0-1-1,0 0 1,-1 0-1,1 0 1,0 0 0,0 0-1,0 0 1,0 0-1,0 0 1,1-1-1,-1 1 1,0 0-1,2 0 1,0 0 1,0 0-1,0 0 1,0-1 0,0 1 0,1-1 0,-1 0-1,0 0 1,0 0 0,0 0 0,0-1 0,0 1-1,1-1 1,-1 0 0,0 0 0,0 0-1,-1 0 1,1-1 0,4-1 0,0-1 79,-1-1 0,0 0 0,1 0 0,-2 0 0,1-1 0,-1 0 0,0 0 0,0 0 0,0 0 0,-1-1 0,0 0 0,0 0 0,-1 0 0,0 0 0,0-1 0,-1 1 0,0-1 1,0 1-1,-1-1 0,0 0 0,0-11 0,0 14-18,-2-1 0,1 0 0,-1 0 0,0 1 0,0-1 0,0 0 0,-1 1 0,0-1 0,0 1 0,0 0 0,-1 0 0,1-1 0,-1 2 0,-1-1 0,1 0 0,-1 1 0,0-1 0,0 1 0,0 0 0,0 0 0,-1 1 0,1-1 0,-1 1 0,0 0 0,0 0 0,0 1 0,-1 0 0,1-1 0,-10-1 0,8 2-88,1 1 0,-1 0 0,0 0 0,0 0 0,-9 1 0,15 0-43,-1 0 0,0 0 0,0 1-1,0-1 1,0 0 0,0 1 0,0-1-1,1 1 1,-1-1 0,0 1-1,0 0 1,1 0 0,-1 0 0,1 0-1,-1 0 1,1 0 0,-1 0 0,1 1-1,-1-1 1,1 0 0,0 1 0,0-1-1,-2 3 1,3-3 41,0 0 1,0 0-1,-1-1 0,1 1 1,0 0-1,0 0 1,0 0-1,0 0 0,0 0 1,0 0-1,0 0 0,0 0 1,0 0-1,1 0 1,-1 0-1,0-1 0,1 1 1,-1 0-1,0 0 0,1 0 1,-1 0-1,1-1 0,-1 1 1,1 0-1,0 0 1,-1-1-1,1 1 0,0-1 1,-1 1-1,1 0 0,1 0 1,25 11-418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3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 15651,'-20'-1'1729,"11"1"-1041,8 1-256,18-1 1072,12 0-544,17 1-391,5-1-249,17 0-496,2 0-376,-1 0 904,-3-1-448,-10 1-40,-11 4-73</inkml:trace>
  <inkml:trace contextRef="#ctx0" brushRef="#br0" timeOffset="1">57 108 14707,'-2'6'1176,"18"-3"-864,11-2-111,24-1 151,5 0-224,14-3-1969,6 0 1857,3 1-264,-3-3-256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15595,'-9'4'1665,"5"-2"-1193,12-2-200,11 2 784,18 1-440,15 0-120,15-1-328,8-4-128,15-1-384,5-1-232,6-3 112,1-3 328,-4-6-168,-7-1-96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4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54 15379,'-2'-4'113,"-1"1"0,0-1 0,0 0-1,0 1 1,-1-1 0,1 1 0,-1 0-1,1 0 1,-1 0 0,0 0 0,0 1-1,-1 0 1,1 0 0,0 0 0,-1 0-1,1 1 1,-1 0 0,1-1 0,-1 2-1,0-1 1,-9 0 0,-2 1 64,0 0 0,0 1 0,0 1 0,0 1 1,-18 5-1,17-4-36,1 2 0,-1 0 0,1 1 0,-27 16 0,36-19-93,1 0 0,-1 0 0,1 1 0,0 0 0,1 0 0,-1 1 0,1-1 0,0 1 0,0 1 0,1-1 0,0 0 0,0 1 0,-3 8 0,6-13-30,1-1 0,-1 1 0,0 0-1,1 0 1,0 0 0,-1 0 0,1 0-1,0 0 1,0 0 0,0 0 0,0 0-1,1 0 1,-1 0 0,0 0 0,1 0-1,0 0 1,-1 0 0,1 0 0,0-1-1,1 3 1,0-1 0,0-1-1,0 0 1,1 1-1,-1-1 1,0 0 0,1 0-1,-1-1 1,1 1-1,0-1 1,0 1-1,5 1 1,3 1 12,1-1 0,0-1 0,0 0-1,0 0 1,17-1 0,-10-1-9,0-1 0,0-1 0,-1-1 1,1 0-1,24-9 0,-31 8-9,0 0 0,-1-1 0,0-1 0,1 0 0,-2 0 0,1-1 0,-1 0 0,0-1 0,9-8 0,-16 12-20,1 0-1,-1-1 1,0 1 0,0-1 0,-1 0-1,1 1 1,-1-1 0,0 0 0,0 0 0,-1-1-1,1 1 1,-1 0 0,-1-1 0,2-6-1,-2 10-29,0 0 1,0 0-1,-1 0 0,1 0 0,0 0 0,-1 0 1,1 0-1,-1 0 0,0 0 0,1 1 0,-1-1 0,0 0 1,0 0-1,0 0 0,0 1 0,-1-1 0,1 1 1,0-1-1,-1 1 0,1-1 0,-1 1 0,1 0 0,-1 0 1,0 0-1,1 0 0,-1 0 0,0 0 0,0 0 1,0 0-1,0 1 0,0-1 0,0 1 0,0 0 0,0-1 1,0 1-1,0 0 0,0 0 0,0 0 0,-3 1 1,1-1-13,0 1 0,0-1 0,0 1 0,0 0 0,0 0 0,0 0 1,0 1-1,0 0 0,1-1 0,-1 1 0,1 1 0,-5 2 0,-14 19-363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4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58 241 13347,'-16'23'1936,"1"3"-1152,5 5-359,0 2 1967,5 0-2256,4-4-272,8-15 320,7-7-144,9-12-288</inkml:trace>
  <inkml:trace contextRef="#ctx0" brushRef="#br0" timeOffset="1">399 0 14651,'-8'5'217,"1"-1"0,-1 1 0,1 0-1,0 1 1,0 0 0,1 0 0,0 0 0,0 1-1,0 0 1,1 0 0,0 0 0,0 1-1,1 0 1,0 0 0,-5 15 0,8-21-199,0 1 1,0 0-1,0 0 1,1-1-1,0 1 1,-1 0-1,1 0 1,0-1-1,0 1 1,1 0-1,-1 0 1,1 0-1,-1-1 1,1 1-1,0 0 1,0-1-1,0 1 1,0-1-1,0 1 1,1-1-1,-1 1 1,1-1-1,-1 0 1,1 0-1,0 0 1,0 0-1,0 0 1,0 0-1,1 0 1,-1-1-1,0 1 0,1-1 1,-1 0-1,1 1 1,3 0-1,0 0-9,0-1 0,0 1 0,1-1 0,-1 0 0,0-1 0,1 1 0,-1-1 0,0-1-1,1 1 1,-1-1 0,0 0 0,0-1 0,0 1 0,11-5 0,-13 4 20,0 0-1,-1 0 1,1 0 0,-1 0 0,0 0 0,1-1 0,-1 1 0,0-1-1,-1 0 1,1 0 0,0 0 0,-1 0 0,0-1 0,0 1 0,0-1 0,0 1-1,0-1 1,2-6 0,-4 7-1,1 0 1,-1-1-1,0 1 0,0 0 1,0-1-1,0 1 0,0 0 0,-1 0 1,1-1-1,-1 1 0,0 0 1,0 0-1,0 0 0,-1 0 0,1 0 1,-1 0-1,1 0 0,-1 0 1,0 0-1,0 1 0,0-1 0,-5-3 1,0 0 15,1 1-1,-2 0 1,1 1 0,0-1 0,-1 2 0,0-1 0,1 1 0,-1 0 0,-1 0 0,-12-1 0,16 2-59,0 1 1,0 1-1,0-1 1,-1 1-1,1 0 0,0 0 1,0 0-1,0 1 1,0 0-1,0 0 1,0 0-1,0 0 1,0 1-1,0 0 1,1 0-1,-1 0 0,0 1 1,-6 4-1,10-6 41,-1 0-1,1 1 0,0-1 0,0 0 0,0 0 0,0 1 0,0-1 1,0 1-1,0-1 0,0 1 0,1-1 0,-1 1 0,1-1 0,-1 1 1,1-1-1,-1 1 0,1 0 0,0-1 0,0 1 0,0 0 1,0-1-1,0 1 0,0 0 0,1-1 0,-1 1 0,0 0 0,1-1 1,1 4-1,-1-2 16,1 1 0,1-1 0,-1 0-1,0 0 1,1 0 0,0 0 0,0 0 0,0-1 0,0 1 0,0-1 0,7 4 0,29 13 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5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53 15931,'-28'-7'1626,"15"6"-867,12 1-740,1 0 0,0 0 0,0 0-1,0 0 1,0 0 0,0 0 0,0 0-1,0 0 1,0 0 0,-1 0 0,1 1 0,0-1-1,0 0 1,0 0 0,0 0 0,0 0 0,0 0-1,0 0 1,0 0 0,0 0 0,0 0-1,0 0 1,0 0 0,-1 0 0,1 1 0,0-1-1,0 0 1,0 0 0,0 0 0,0 0-1,0 0 1,0 0 0,0 0 0,0 0 0,0 1-1,0-1 1,0 0 0,0 0 0,0 0-1,0 0 1,0 0 0,0 0 0,0 0 0,0 0-1,0 1 1,0-1 0,0 0 0,0 0-1,1 0 1,-1 0 0,0 0 0,0 0 0,0 0-1,0 0 1,0 0 0,0 0 0,0 1 0,0-1-1,0 0 1,0 0 0,0 0 0,1 0-1,-1 0 1,0 0 0,0 0 0,0 0 0,0 0-1,0 0 1,0 0 0,5 3 173,-1 0 0,1 0 0,-1-1 0,1 0 0,0 1 0,0-2-1,0 1 1,0-1 0,10 2 0,51 4 307,-50-6-470,1 0 1,0-2 0,-1 0 0,0-1-1,1-1 1,-1 0 0,0-1 0,0-1 0,0 0-1,-1-1 1,0-1 0,0-1 0,-1 0-1,0 0 1,14-12 0,-28 20-29,0 0 1,0 0-1,0 0 1,0 0-1,1 0 1,-1 0-1,0 0 1,0 0-1,0 0 1,0 0-1,0 0 1,0 0-1,0 0 1,0 0-1,0 0 1,0 0-1,0 1 1,0-1-1,0 0 1,0 0-1,0 0 1,0 0-1,0 0 1,0 0 0,1 0-1,-1 0 1,0 0-1,0 0 1,0 0-1,0 0 1,0 0-1,0 0 1,0 0-1,0 0 1,0 0-1,0 0 1,0 0-1,0 0 1,0 0-1,0 0 1,1 0-1,-1 0 1,0 0-1,0-1 1,0 1-1,0 0 1,0 0-1,0 0 1,-5 11 36,-10 16 25,-4 3-136,2 1 0,1 1 1,2 0-1,1 1 0,1 1 1,2 0-1,2 0 1,1 1-1,1 0 0,-1 57 1,8-86 36,-1 15-1756,-2-17 478,-2-11 44,-14-33-2596,-9-19 1035,3 0 3740,23 57-769,0 0-1,1 0 1,-1 0-1,0 0 1,1 0-1,-1 0 0,1 0 1,0 0-1,0 0 1,0 0-1,0 0 1,0 0-1,0 0 1,1-3-1,0 4-42,-1 0 0,1 0-1,0 0 1,0 0 0,0 1 0,0-1-1,0 0 1,0 1 0,0-1 0,0 0-1,0 1 1,0-1 0,1 1 0,-1 0 0,0-1-1,0 1 1,0 0 0,1 0 0,-1 0-1,0 0 1,0 0 0,0 0 0,1 0-1,-1 0 1,1 1 0,49 2 206,38 1-322,-31-9-58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5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5 12315,'-26'17'1980,"-44"40"0,63-50-1837,0 0 0,0 1 0,1 0 0,0 0 0,1 0 0,-1 1 0,2-1 0,-1 1 0,1 1 0,-3 9 0,6-15-133,1-1 0,-1 1 0,0 0 0,1 0 1,0 0-1,0 0 0,0 0 0,0 0 0,1 0 0,0 0 0,0-1 1,0 1-1,0 0 0,0 0 0,1-1 0,-1 1 0,1-1 1,0 1-1,0-1 0,0 0 0,1 0 0,-1 0 0,1 0 0,0 0 1,0 0-1,0-1 0,0 1 0,5 2 0,9 6-3,1-1-1,0-1 0,1-1 0,24 8 1,-23-8 7,5 1-13,-10-5 2,0 2 0,0 0 1,-1 0-1,0 2 0,0-1 0,0 2 0,14 11 1,-27-18-1,1-1 1,-1 0-1,0 1 1,1-1-1,-1 1 0,0 0 1,0-1-1,0 1 1,0 0-1,0 0 1,0-1-1,0 1 1,-1 0-1,1 0 1,-1 0-1,1 0 1,-1 3-1,0-4 9,0 1 0,-1-1 0,1 1 0,0-1 0,-1 1 0,0-1 1,1 1-1,-1-1 0,0 0 0,1 1 0,-1-1 0,0 0 0,0 0 0,0 1 0,0-1 0,0 0 0,-2 1 0,-3 2 58,0 0-1,0 0 1,-1-1 0,1 0 0,-1-1 0,1 1 0,-1-1 0,-7 1 0,-8 2 216,0-2 0,0-1 0,-1 0 0,-38-3 0,48 0-151,1-1 0,0 0 0,0 0 0,1-1 0,-1-1 0,1 0 0,-1 0 0,1-1 0,0-1 0,-14-9 0,23 13-127,-1 0-1,1 0 1,-1 0 0,1 0-1,0 0 1,0-1-1,0 1 1,0-1 0,0 0-1,0 0 1,1 1 0,-1-1-1,1 0 1,0 0-1,0-1 1,0 1 0,0 0-1,1 0 1,-1 0 0,1 0-1,0-1 1,0 1-1,0 0 1,0 0 0,0-1-1,1 1 1,0 0 0,0 0-1,-1 0 1,2 0-1,-1 0 1,0 0 0,1 0-1,-1 0 1,1 0 0,0 1-1,0-1 1,4-4-1,3-3-65,0 1 0,1 1-1,0 0 1,0 0-1,1 0 1,0 2-1,1-1 1,-1 2-1,18-7 1,16-4-160,57-11 0,-68 19 162,-12 3 21,-2 0 55,-1 0 0,20-7 0,-35 10-1,-1 1 0,1-1 1,0 0-1,-1 0 0,1 0 1,-1 0-1,0-1 0,0 1 1,0-1-1,0 0 0,0 0 1,0 0-1,-1 0 1,1 0-1,-1-1 0,2-4 1,-3 6-3,0-1 0,0 0 0,-1 1 0,0-1 0,1 0 0,-1 0 1,0 0-1,0 1 0,0-1 0,-1 0 0,1 0 0,-1 1 0,1-1 0,-1 0 1,0 1-1,0-1 0,0 0 0,-1 1 0,1-1 0,0 1 0,-1 0 1,0 0-1,1-1 0,-1 1 0,0 0 0,0 0 0,0 1 0,-1-1 0,-3-2 1,-4-3 30,-1 0 1,0 0 0,0 2 0,-1-1 0,-15-4-1,5 3-74,-1 1 1,0 0-1,-1 2 0,1 1 0,-1 1 0,1 1 0,-1 1 0,1 1 0,-1 0 0,1 2 0,-1 2 0,1 0 0,0 1 0,1 1 0,-1 1 0,-27 14 0,0 4-107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17268,'5'9'711,"0"0"0,-1 1 0,-1-1 0,1 1 0,-2 0 0,3 11 1,7 24-133,-3-15-407,2-1 0,1 0 0,2 0 0,32 50 0,-44-76-247,1 1 0,-1-1 0,1-1 0,-1 1 0,1 0 1,0-1-1,0 1 0,1-1 0,-1 0 0,6 3 0,-7-4 11,0-1 0,-1 1 1,1-1-1,-1 0 0,1 0 0,0 0 0,-1 0 1,1 0-1,0 0 0,-1 0 0,1 0 1,0-1-1,-1 1 0,1-1 0,-1 1 0,1-1 1,-1 1-1,1-1 0,-1 0 0,1 0 1,-1 0-1,0 0 0,0 0 0,1 0 0,-1 0 1,0 0-1,2-3 0,6-7-296,-1-1-1,1 0 1,-2-1-1,0 0 1,7-16-1,23-72-5218,-29 77 4205,6-19 805,-14 43 618,0 0 0,0 0 0,1 0-1,-1 0 1,0 0 0,0 0 0,0 0-1,0 0 1,0 0 0,0 1 0,0-1-1,0 0 1,0 0 0,0 0 0,0 0-1,0 0 1,0 0 0,0 0 0,0 0-1,0 0 1,0 0 0,0 0 0,0 0-1,1 0 1,-1 0 0,0 0 0,0 0-1,0 0 1,0 0 0,0 0-1,0 0 1,0 1 0,0-1 0,0 0-1,0 0 1,1 0 0,-1 0 0,0-1-1,0 1 1,0 0 0,0 0 0,0 0-1,0 0 1,0 0 0,0 0 0,0 13 621,-59 170 5648,35-114-5907,-20 89-1,40-135-1010,4-23 593,-1 0 0,1 0 1,0 0-1,0 0 0,0 1 1,0-1-1,0 0 0,0 0 1,0 0-1,0 0 0,0 0 1,0 1-1,0-1 0,0 0 1,0 0-1,0 0 0,0 0 1,0 1-1,0-1 0,0 0 1,0 0-1,0 0 0,0 0 1,0 1-1,0-1 0,0 0 1,0 0-1,0 0 0,0 0 1,0 0-1,0 1 0,0-1 1,0 0-1,1 0 0,-1 0 1,0 0-1,0 0 0,0 0 1,0 0-1,0 1 0,0-1 1,1 0-1,-1 0 0,0 0 1,0 0-1,0 0 0,0 0 1,1 0-1,-1 0 0,0 0 1,6-6-242,5-15-154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1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8 16612,'15'-8'1068,"-14"8"-1043,-1 0 1,0 0 0,0 0 0,1 0 0,-1 0 0,0 0-1,0 0 1,0 0 0,1 0 0,-1 0 0,0 0-1,0 0 1,1 1 0,-1-1 0,0 0 0,0 0-1,0 0 1,1 0 0,-1 0 0,0 0 0,0 1 0,0-1-1,0 0 1,1 0 0,-1 0 0,0 0 0,0 1-1,0-1 1,0 0 0,0 0 0,0 0 0,0 1-1,0-1 1,1 1 0,-1 1 81,-1 0 0,1 0-1,0 1 1,0-1 0,-1 0 0,0 0-1,1 1 1,-1-1 0,0 0 0,0 0-1,-2 3 1,-23 40 809,-38 50-1,40-61-773,-56 73 291,90-125-452,20-30-484,43-95 1,-78 157 459,1 1 0,0-1 0,0 1 1,2 0-1,0 0 0,-1 23 0,3-32 59,0 1 1,0-1-1,1 0 0,0 1 0,0-1 0,0 0 1,1 1-1,0-1 0,0 0 0,1 0 0,-1 0 0,1-1 1,1 1-1,-1-1 0,1 0 0,0 1 0,0-2 0,0 1 1,9 7-1,-6-9 245,-8-8-131,-9-10-2,-84-75 252,61 61-345,-35-39-1,68 67-34,0 1 0,0 0 0,0 0 0,0-1-1,0 1 1,1 0 0,-1 0 0,0-1 0,0 1 0,0 0 0,0 0 0,0-1-1,0 1 1,0 0 0,1 0 0,-1-1 0,0 1 0,0 0 0,0 0 0,1 0-1,-1-1 1,0 1 0,0 0 0,1 0 0,-1 0 0,0 0 0,0 0 0,0 0-1,1-1 1,-1 1 0,0 0 0,1 0 0,-1 0 0,0 0 0,0 0 0,1 0-1,-1 0 1,0 0 0,0 0 0,1 0 0,-1 0 0,17-1-49,-1 1 1,0 0-1,24 4 0,1 0-210,17-1-488,98 8-497,-106-5 804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2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18820,'10'1'1440,"3"1"-1104,1-1-128,8 2 425,3-2-217,4-1-352,1 2-264,3-2-641,-7-2-1343,-3 2 1816,-6 0-336,-6 3-240</inkml:trace>
  <inkml:trace contextRef="#ctx0" brushRef="#br0" timeOffset="1">0 209 16492,'29'11'1480,"10"-11"-1032,2-3-216,12-3 488,0-1-208,3 1-560,-6-2-192,-8-1 224,-5-1-144,-8 0-112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12 18244,'-1'-1'58,"1"1"1,0-1-1,-1 0 1,1 1-1,0-1 1,-1 0-1,1 1 1,-1-1-1,0 0 1,1 1-1,-1-1 1,1 1-1,-1-1 1,0 1-1,1-1 1,-1 1-1,0 0 1,0-1-1,1 1 0,-1 0 1,0 0-1,0-1 1,0 1-1,1 0 1,-1 0-1,0 0 1,0 0-1,-1 0 1,-26 1 65,17 2-54,0-1-1,-1 2 0,1-1 0,0 2 0,1-1 1,-1 2-1,1-1 0,0 1 0,0 1 1,1 0-1,0 0 0,0 1 0,0 0 0,1 0 1,-9 13-1,5-5-69,0 1-1,0 0 1,2 1 0,0 0 0,1 1-1,1 0 1,-10 38 0,15-46-1,1 0 1,0 0-1,1 0 1,0 0-1,1 1 1,0-1 0,1 0-1,0 1 1,1-1-1,3 14 1,-3-20 0,-1-1 1,1 0 0,0 1 0,0-1 0,0 0 0,1 0-1,-1 0 1,1-1 0,0 1 0,0 0 0,1-1 0,-1 0 0,1 0-1,-1 0 1,1 0 0,0-1 0,0 1 0,0-1 0,0 0-1,1 0 1,-1-1 0,0 1 0,1-1 0,-1 0 0,1 0-1,9 0 1,-5 0 7,-1-2-1,1 1 1,-1-1 0,1-1-1,-1 0 1,0 0-1,1 0 1,-1-1-1,12-6 1,-17 7 4,1 0-1,0 0 1,0-1 0,-1 0 0,0 1-1,1-1 1,-1 0 0,0 0-1,3-5 1,-5 6 1,0 0 0,0 0 0,0 0 0,0 0 0,0 0 0,0 0 0,0-1 0,-1 1 0,1 0 0,-1 0 0,0-1 0,0 1 0,0 0 0,0-1 0,0 1 0,0 0 0,0-1 0,-1-1 0,-1 0 8,1 1-1,-1 0 1,1-1 0,-1 1-1,0 0 1,0 0-1,-1 0 1,1 0 0,-1 1-1,1-1 1,-1 0-1,0 1 1,0 0 0,0 0-1,0 0 1,0 0-1,0 0 1,-1 1 0,1-1-1,-1 1 1,1 0-1,-1 0 1,1 0 0,-6 0-1,5 0-8,0 0-1,-1 1 1,1 0-1,0-1 1,0 2-1,-1-1 1,1 0-1,0 1 1,0 0-1,-1 0 1,1 0-1,0 0 1,0 1-1,0 0 1,0-1-1,1 2 1,-1-1-1,0 0 1,1 1-1,0-1 1,-4 5-1,6-6-13,0 0 0,0 0 0,0 0 0,0 1 0,0-1 0,0 0 0,1 0 0,-1 1 0,0-1 0,1 1 0,0-1 0,-1 1 0,1-1 0,0 1 0,-1-1 0,1 1 0,0-1-1,0 1 1,0-1 0,1 1 0,-1-1 0,0 1 0,0-1 0,1 1 0,-1-1 0,1 1 0,-1-1 0,2 2 0,-1-1-28,1 0-1,-1 0 1,1-1-1,0 1 1,0 0 0,-1-1-1,1 0 1,0 1 0,0-1-1,0 0 1,1 0 0,-1 0-1,0 0 1,0 0 0,0 0-1,1-1 1,-1 1 0,4-1-1,3 1 52,0-1-1,0 0 1,0-1 0,0 0-1,0 0 1,0-1-1,0 0 1,0-1 0,-1 0-1,12-5 1,1-3 50,0-1 1,36-25 0,4-11-124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14803,'-15'29'3054,"5"-13"-2096,2 0 0,-9 19 0,15-29-836,-1 0 0,1 0 0,1 1 1,-1-1-1,1 0 0,0 1 0,1-1 0,-1 1 1,2 10-1,-1-16-122,0 0 0,1 1 1,-1-1-1,0 1 0,1-1 1,-1 0-1,1 1 1,-1-1-1,1 0 0,0 0 1,0 1-1,-1-1 0,1 0 1,0 0-1,0 0 0,0 0 1,0 0-1,0 0 0,1 0 1,-1 0-1,1 0 1,1 0-56,-1 0 1,1 0-1,-1-1 1,1 1 0,-1-1-1,1 1 1,-1-1 0,1 0-1,-1 0 1,1 0 0,2-1-1,3 0-212,0-1 0,0 0 0,0-1-1,0 1 1,-1-2 0,12-5-1,-5-1-486,1-1 0,-2 0 0,0-1 0,18-21 0,-26 28 480,-11 13 464,0 1 0,1 0 0,0 1 0,1-1 0,-4 11 0,-23 65 1751,29-77-1783,-4 8 320,2 0 0,-4 22 0,7-35-433,0 0 0,1 1-1,0-1 1,-1 0-1,1 0 1,0 1-1,1-1 1,-1 0 0,0 0-1,1 1 1,0-1-1,0 0 1,0 0-1,0 0 1,1 0 0,-1 0-1,1 0 1,-1 0-1,4 3 1,-4-5-39,0 0 1,0-1-1,0 1 1,1 0-1,-1-1 1,0 1-1,1-1 0,-1 1 1,0-1-1,1 1 1,-1-1-1,0 0 1,1 0-1,-1 0 1,1 0-1,-1 0 1,1 0-1,-1 0 1,0 0-1,1-1 0,-1 1 1,0 0-1,1-1 1,-1 1-1,0-1 1,1 0-1,-1 1 1,0-1-1,0 0 1,0 0-1,2-1 1,26-18 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35 16756,'-3'12'1752,"3"-2"-1176,6-3-176,9 2 848,10-5-511,7 2-177,9-2-224,4-4-240,4-2-712,1-8-209,0-10 641,-4-5-176,-6-4-112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14147,'-3'9'1576,"7"-1"-735,5 1-329,5-1 1232,6 3-784,8 0-312,5 0-72,8-5-303,5-3-265,3-7-713,1-5-223,-3-8 720,-4-3-168,-7-4-176</inkml:trace>
  <inkml:trace contextRef="#ctx0" brushRef="#br0" timeOffset="1">474 0 12387,'-11'19'1520,"-8"13"-816,-4 2-288,-1 9 1409,0 3-921,4-3-368,8-3-112,8-7-304,4-9-192,6-15 1488,9-9-1288,1-20 48,-3-9 72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16756,'-5'4'163,"0"0"0,1 0 1,0 0-1,0 1 1,0-1-1,0 1 1,1 0-1,0 1 1,0-1-1,0 0 1,1 1-1,0-1 0,0 1 1,0 0-1,1 0 1,-1 0-1,2 0 1,-2 7-1,2-9-137,0 0 1,0 1-1,1-1 0,-1 0 0,1 0 0,0 0 1,0 0-1,0 0 0,0 0 0,1 0 0,-1 0 1,1-1-1,0 1 0,0-1 0,1 1 1,-1-1-1,1 0 0,0 1 0,-1-2 0,2 1 1,-1 0-1,0 0 0,0-1 0,1 0 0,-1 0 1,1 0-1,4 2 0,-5-3-76,0 0-1,-1 0 1,1 0-1,0-1 1,0 1-1,0-1 1,-1 0 0,1 0-1,0 0 1,0 0-1,0 0 1,0-1-1,-1 1 1,1-1-1,0 0 1,0 0 0,2-1-1,2-2-243,0 0-1,0 0 1,0 0-1,10-11 1,-17 15 277,0 0 0,0 0 0,1-1 0,-1 1 0,0 0-1,0 0 1,1-1 0,-1 1 0,0 0 0,0 0 0,1-1 0,-1 1 0,0 0 0,1 0 0,-1 0 0,0 0 0,0 0 0,1 0 0,-1-1 0,0 1 0,1 0 0,-1 0 0,0 0 0,1 0 0,-1 0 0,0 0 0,1 0 0,-1 0 0,0 1 0,1-1 0,-1 0 0,0 0 0,1 0 0,-1 0 0,0 0 0,1 1 0,1 13-60,-9 26 469,6-35-376,-6 26 267,-9 52 421,15-75-623,0 1 1,1 0-1,0-1 0,0 1 1,1-1-1,0 1 0,4 11 1,-5-18-89,1-1 0,-1 1 0,1 0 1,0-1-1,-1 1 0,1-1 1,0 1-1,0-1 0,0 1 1,0-1-1,1 0 0,-1 1 0,0-1 1,0 0-1,1 0 0,-1 0 1,1 0-1,-1 0 0,1 0 0,-1 0 1,1-1-1,0 1 0,-1-1 1,1 1-1,0-1 0,0 1 1,-1-1-1,1 0 0,0 0 0,0 0 1,-1 0-1,1 0 0,0 0 1,3-1-1,2-1-12,-1 0-1,1 0 1,0-1 0,-1 1-1,0-1 1,0-1-1,11-7 1,26-22-117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12579,'-6'5'311,"-1"0"0,1 1 1,0-1-1,0 2 1,1-1-1,0 0 0,0 1 1,1 0-1,-1 0 0,2 1 1,-1-1-1,1 1 1,0 0-1,0-1 0,1 1 1,-2 11-1,3-13-234,1 0-1,0 0 1,-1 0-1,2 0 1,-1-1-1,1 1 1,0 0-1,0 0 1,0-1-1,1 1 1,0-1-1,0 1 1,0-1-1,1 0 1,0 1-1,0-1 1,0-1-1,0 1 1,1 0-1,0-1 1,0 0-1,0 0 1,8 6-1,-8-7-44,-1-1 0,1 0 0,-1 0 0,1 0 0,0 0-1,0 0 1,0-1 0,0 0 0,0 0 0,0 0 0,0 0 0,0 0 0,0-1-1,1 0 1,-1 0 0,0 0 0,0-1 0,0 1 0,0-1 0,1 0 0,-1 0-1,0 0 1,-1-1 0,1 1 0,0-1 0,0 0 0,-1 0 0,1 0 0,-1-1-1,1 1 1,-1-1 0,0 0 0,0 0 0,4-5 0,-3 3 49,1-1 0,-1 0 0,0 0 0,0-1 0,0 1 0,-1-1 0,0 0 0,-1 0 0,1 0 0,-1 0 0,-1 0 0,1 0 0,-1 0 0,0-1 0,-1 1 0,0-1 0,0 1 0,-1 0-1,-1-8 1,1 10-39,-1 0 0,0 0 0,0 0 0,0 0 0,-1 1-1,0-1 1,1 1 0,-2 0 0,1 0 0,0 0 0,-1 0 0,0 0-1,0 1 1,0-1 0,-9-4 0,10 6-110,-1 0-1,0 0 1,0 0 0,1 1-1,-1-1 1,0 1 0,0 0-1,-1 0 1,1 1 0,0-1-1,0 1 1,0 0 0,0 0-1,0 0 1,-1 1 0,1 0-1,0-1 1,0 1 0,0 1-1,-6 1 1,9-2 17,1-1 0,-1 0 0,1 0 0,-1 0 0,0 1 0,1-1 1,-1 0-1,1 1 0,-1-1 0,1 0 0,-1 1 0,1-1 0,-1 1 0,1-1 0,-1 1 0,1-1 0,-1 1 0,1-1 1,0 1-1,-1-1 0,1 1 0,0 0 0,0-1 0,-1 1 0,1 0 0,0-1 0,0 1 0,0-1 0,0 1 0,0 0 0,0-1 1,0 1-1,0 0 0,0-1 0,0 1 0,0 0 0,1 0 0,-1 0-15,1 1 0,0-1-1,0 0 1,0 0 0,0 0 0,0 0-1,0 0 1,0 0 0,0-1 0,1 1-1,-1 0 1,0 0 0,1-1 0,-1 1-1,0-1 1,1 1 0,1-1 0,21 5-705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19 15995,'0'0'76,"-1"-1"-1,0 0 1,1 1 0,-1-1-1,0 0 1,0 1-1,1-1 1,-1 1-1,0-1 1,0 1-1,0-1 1,1 1-1,-1 0 1,0 0-1,0-1 1,0 1-1,0 0 1,0 0-1,0 0 1,0 0-1,0 0 1,0 0-1,0 0 1,0 0 0,1 0-1,-2 1 1,-28 5 352,19-1-175,0 0 1,0 0 0,1 1 0,0 0-1,0 1 1,0 0 0,1 0 0,0 1 0,-15 17-1,19-19-204,0 0 0,1 1 0,-1-1-1,2 1 1,-1 0 0,1 0 0,-4 10 0,6-13-28,0 0 1,0 1-1,1-1 0,-1 1 1,1-1-1,0 0 1,0 1-1,0-1 1,1 1-1,-1-1 1,1 1-1,0-1 1,3 6-1,-3-6-13,1 0-1,0 0 0,1-1 1,-1 1-1,1 0 0,-1-1 0,1 0 1,0 0-1,0 0 0,1 0 1,-1 0-1,1 0 0,-1-1 1,1 0-1,0 0 0,0 0 1,0 0-1,0 0 0,0-1 0,0 0 1,0 0-1,1 0 0,-1 0 1,0-1-1,1 1 0,4-1 1,1 0-3,0-1 0,0 0 0,0 0 0,0-1 1,0-1-1,0 1 0,0-1 0,-1-1 1,0 0-1,12-7 0,-10 5 26,-1-1-1,0-1 1,-1 0 0,0 0-1,0-1 1,-1 0 0,0 0-1,13-21 1,-18 27-17,-1-1-1,0 0 0,0 1 1,0-1-1,-1 0 1,1 0-1,-1 0 1,0 0-1,0-1 0,-1 1 1,1 0-1,-1 0 1,0 0-1,0-1 1,0 1-1,-1 0 0,1 0 1,-1 0-1,0-1 1,0 1-1,0 0 0,-1 0 1,0 1-1,0-1 1,0 0-1,0 0 1,0 1-1,-1-1 0,-3-3 1,2 3-85,-1 0 1,0 1-1,1 0 0,-1 0 1,0 0-1,0 1 1,-1 0-1,1 0 0,-1 0 1,1 0-1,-1 1 1,1 0-1,-7-1 0,9 2 28,0-1 1,0 1-1,1 0 0,-1 0 0,0 0 0,0 0 0,1 0 0,-1 1 0,0-1 0,1 1 1,-1-1-1,0 1 0,1 0 0,-1 0 0,1 1 0,-1-1 0,1 0 0,0 1 0,-1-1 0,1 1 1,0 0-1,0 0 0,0 0 0,0 0 0,1 0 0,-1 0 0,0 0 0,-1 4 0,2 10-330,9 0 6</inkml:trace>
  <inkml:trace contextRef="#ctx0" brushRef="#br0" timeOffset="1">600 1 17164,'-8'14'1632,"-4"6"-1000,1 4-264,1 6 488,3 3-87,5 0-145,5-2-64,13-9-408,7-1-272,5-14-608,1-6-225,-3-14 753,-7-7-208,-9-7-104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3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62 18372,'-11'-19'1728,"-1"14"-1176,2 0-248,7 4 753,3 0-921,6-4 128,1-2-184,2-12-200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15371,'10'7'1785,"10"2"-897,6-4-344,11 0 744,8-1-192,9-3-159,6-1-193,-1-3-672,-1-2-408,-11-1 1416,-7-1-1064,-20 4 8,-13 2-8</inkml:trace>
  <inkml:trace contextRef="#ctx0" brushRef="#br0" timeOffset="1">59 153 14531,'-4'18'1528,"12"-2"-791,11-6-297,18-6 536,8-4-32,21-2-712,4-6 80,7-7-80,-1-1-144,-7-6-232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5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37 18724,'-1'0'54,"1"0"-1,-1-1 1,1 1-1,-1 0 1,1-1-1,0 1 1,-1-1-1,1 1 1,0 0-1,0-1 1,-1 1-1,1-1 1,0 1 0,0-1-1,-1 1 1,1-1-1,0 1 1,0-1-1,0 1 1,0-1-1,0 1 1,0-1-1,0 1 1,0-1-1,0 0 1,0 1 0,0-1-1,0 1 1,0-1-1,0 1 1,1-1-1,-1 1 1,0-1-1,1 0 1,0 0 18,1 0-1,-1 0 1,0 0 0,1 0 0,-1 0-1,1 0 1,0 0 0,-1 0 0,1 1-1,3-2 1,5-1 222,0 1 1,19-1-1,33 2 386,-57 1-657,0 1-1,0 0 1,0 0-1,0 0 0,0 0 1,0 1-1,0-1 1,0 1-1,8 5 0,-12-6-22,0 0 0,0 0 0,0 0 0,0 0 0,-1 0 0,1 0 0,0 0 0,0 0 0,-1 0 0,1 1 0,0-1 0,-1 0 0,1 0 0,-1 1 0,0-1 0,1 0 0,-1 1 0,0-1 0,0 0 0,0 1 0,0-1 0,0 1 0,0-1 0,0 0 0,-1 1 0,1-1 0,0 0 0,-1 1 0,1-1 0,-1 0 0,1 0 0,-1 1 0,0-1 0,0 0 0,0 1 0,-5 7-6,0-1 0,0-1 0,-13 13 0,16-16 4,-58 53-29,37-36 37,1 1 1,1 1 0,-23 30 0,43-49-3,-1 1 1,0-1 0,1 1 0,-4 9 0,6-13-5,0-1 0,-1 1 0,1 0-1,0 0 1,0 0 0,-1 0 0,1 0 0,0 0 0,0 0-1,0 0 1,0 0 0,0 0 0,0 0 0,1 0 0,-1 0-1,0 0 1,0 0 0,1 0 0,-1-1 0,0 1 0,1 0-1,-1 0 1,1 0 0,-1 0 0,1-1 0,0 1 0,-1 0-1,1-1 1,0 1 0,-1 0 0,1-1 0,0 1 0,0-1-1,1 1 1,2 1-31,-1-1-1,1-1 1,0 1-1,0-1 1,0 1-1,0-1 0,0 0 1,0 0-1,0-1 1,0 1-1,0-1 1,4-1-1,47-16-589,57-35 200,-54 20 148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82 17716,'-4'1'308,"-36"9"964,38-10-1223,0 1 0,0-1 0,0 1 0,1 0 0,-1 0 0,0 0 0,0 0 0,0 0 0,1 0 0,-1 0 0,1 1 0,-1-1 0,1 0 0,0 1 1,-1-1-1,-1 3 0,4-3-40,-1 0 1,0-1-1,0 1 1,0-1 0,0 1-1,1-1 1,-1 1-1,0-1 1,0 1 0,1-1-1,-1 1 1,0-1-1,1 0 1,-1 1 0,1-1-1,-1 1 1,0-1-1,1 0 1,-1 1 0,1-1-1,-1 0 1,1 0 0,-1 1-1,1-1 1,-1 0-1,1 0 1,-1 0 0,1 0-1,0 1 1,-1-1-1,1 0 1,-1 0 0,1 0-1,0-1 1,27 5-233,-26-4 207,43 1-492,41 5-381,-78-5 809,0 0-1,-1 0 1,1 1 0,-1 1-1,1-1 1,-1 1-1,0 0 1,10 6 0,-16-8 99,1 1 0,-1-1 0,1 0 0,-1 0 0,1 1 0,-1-1 0,0 0 0,0 1 0,0-1 1,0 1-1,0 0 0,0-1 0,0 1 0,0 0 0,0 0 0,-1-1 0,1 1 0,-1 0 0,0 0 1,1 3-1,-1-2 34,-1 1 1,1-1-1,-1 0 0,1 0 1,-1 1-1,0-1 1,0 0-1,-1 0 1,1 0-1,-1-1 1,-2 5-1,-2 2 115,-1-1-1,0 1 1,-1-1 0,0-1 0,0 1-1,-11 7 1,8-8-71,-1 0 0,1 0 0,-1-1 0,-1 0 0,1-1-1,-1-1 1,0 0 0,0-1 0,-16 3 0,23-5-116,0-1 1,0 0-1,0 0 0,0 0 1,0 0-1,0-1 1,0 0-1,0 0 0,1-1 1,-1 0-1,0 0 0,0 0 1,1 0-1,0-1 0,-1 0 1,1 0-1,0-1 0,0 1 1,1-1-1,-1 0 0,1-1 1,-6-6-1,-11-20-152</inkml:trace>
  <inkml:trace contextRef="#ctx0" brushRef="#br0" timeOffset="1">256 39 17356,'43'-3'1584,"-1"3"-1104,1-1-216,0-1 24,-2-2-1640,-14 0 1480,-5-3-280,-9-11-424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7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15859,'5'-2'1209,"-5"4"-849,-1 5-152,-2 7 520,0 6-224,2 6-256,1 6-56,1 1-112,2 1-80,0-5-376,0-5-176,0-8 432,-3-15-104,-5 2-72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13659,'31'0'1208,"2"0"-840,2 0-168,2-3 424,3-1-416,-3-4 1,-1 0 7,-7 2-184</inkml:trace>
  <inkml:trace contextRef="#ctx0" brushRef="#br0" timeOffset="1">477 1 14883,'5'1'1280,"-2"6"-767,-3 5-193,-1 3 944,1 1-768,1 7-152,2 0-64,6 1-296,4 1-216,1-4-368,3-1-120,0-5 488,3-5-152,-5-9-200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 14971,'-1'0'70,"0"0"-1,1-1 1,-1 1-1,0 0 0,0 0 1,0 0-1,0 0 1,0 0-1,0 0 1,0 0-1,0 0 0,1 0 1,-1 0-1,0 0 1,0 1-1,0-1 1,0 0-1,0 1 0,1-1 1,-1 0-1,0 1 1,0-1-1,0 1 1,1-1-1,-2 2 1,1-1 38,0 1 1,-1 0-1,1 0 1,0 0 0,0 0-1,0 0 1,0 0 0,1 0-1,-1 0 1,0 3 0,0 1-2,0-1 1,0 1-1,1-1 1,0 1 0,0 0-1,0-1 1,1 1-1,1 7 1,1-7-51,0 0 1,0 0-1,1 0 1,0 0-1,0-1 1,0 1-1,1-1 0,-1 0 1,1-1-1,0 1 1,1-1-1,-1 0 0,1 0 1,0 0-1,12 5 1,-13-7 8,0 0 0,0 0 0,1-1 0,-1 1 0,0-1 0,1 0 0,-1 0 1,1-1-1,6 0 0,-9 0-3,1-1 1,-1 1-1,0-1 1,0 0-1,0 1 1,0-2-1,0 1 1,0 0-1,0 0 1,0-1-1,-1 0 1,1 0-1,0 1 1,-1-1-1,0-1 1,4-2-1,-4 2-16,0 1 0,0 0 1,-1-1-1,1 1 0,-1-1 0,1 0 0,-1 0 0,0 1 0,0-1 0,0 0 0,-1 0 0,1 0 0,-1 0 1,1 0-1,-1 0 0,0 0 0,0 0 0,-1 0 0,1 0 0,0 0 0,-1 0 0,0 0 0,0 0 0,0 1 1,0-1-1,-2-3 0,1 1-34,0 1 0,-1 0-1,0 1 1,0-1 0,0 0 0,0 1 0,0 0 0,-1-1 0,0 2 0,1-1 0,-1 0 0,0 1 0,0-1 0,-1 1-1,1 0 1,-6-1 0,2 0-75,-1 2 1,1-1-1,-1 1 0,1 0 0,-1 1 0,-8 0 1,12 1-41,1-1 1,-1 1-1,1-1 1,0 1-1,-1 0 1,1 1-1,0-1 1,0 1-1,0 0 1,0 0-1,0 0 1,0 1-1,-4 3 1,7-6 37,0 1 1,1 0 0,-1-1 0,0 1-1,1-1 1,-1 1 0,1 0 0,-1 0-1,1-1 1,-1 1 0,1 0 0,-1 0-1,1 0 1,0 0 0,-1-1 0,1 1 0,0 0-1,0 0 1,0 0 0,0 0 0,0 0-1,0 0 1,0 0 0,0 0 0,0-1-1,0 3 1,1-2-14,0 0 0,0 1 1,0-1-1,0 0 0,0 0 0,0 0 0,0 0 0,0 0 0,0 0 1,0 0-1,1 0 0,-1 0 0,0 0 0,2 0 0,5 2-157,0 0 1,0 0-1,0-1 0,14 3 1,15-1-403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16404,'15'-14'1314,"-66"74"1644,42-49-2875,-15 14 6,1 2-1,-19 29 0,41-55-87,1 0-1,-1-1 0,1 1 0,-1 0 1,1-1-1,-1 1 0,1 0 0,0 0 0,-1 0 1,1-1-1,0 1 0,0 0 0,-1 0 1,1 0-1,0-1 0,0 1 0,0 0 0,0 1 1,1-2 0,-1 0 1,0 0-1,1 1 0,-1-1 1,0 0-1,1 0 1,-1 0-1,0 0 1,1 0-1,-1 0 1,1 0-1,-1 0 1,0 0-1,1 0 0,-1 0 1,0 0-1,1 0 1,-1 0-1,0 0 1,1 0-1,-1 0 1,1 0-1,-1 0 1,0-1-1,1 1 0,26-16 28,-19 10-60,0-1 0,-1 0 0,0 0 0,0-1 0,-1 0-1,0 0 1,0-1 0,8-17 0,-13 16-124,-5 9-6,3 1 149,-1 1-1,1-1 1,0 1 0,0 0 0,0-1-1,0 1 1,1 0 0,-1 0-1,0 0 1,0-1 0,0 1 0,1 0-1,-2 1 1,-2 9-16,-1-1 1,2 1-1,-1 0 0,2-1 1,-1 1-1,2 1 1,-1-1-1,1 0 0,1 0 1,0 0-1,1 1 0,0-1 1,0 0-1,1 0 0,1 0 1,0 0-1,7 16 1,2-11-152,-7-16 39,-3-10 22,-3-7 37,-1 1-1,0 0 0,-7-23 0,5 25 57,1-1 0,0 1-1,1-1 1,0-22 0,2 36 7,0 0 0,1-1 0,-1 1 0,0 0 0,1 0 1,-1 0-1,0-1 0,1 1 0,-1 0 0,1 0 0,0 0 0,-1 0 0,1 0 0,0 0 0,0 0 0,0 0 0,0 0 0,0 0 1,0 0-1,0 1 0,0-1 0,0 0 0,0 1 0,0-1 0,0 1 0,0-1 0,0 1 0,1-1 0,-1 1 0,0 0 0,0 0 1,1 0-1,0-1 0,6 1-100,0 0 0,0 0 1,0 0-1,9 3 0,-10-3 144,38 8-210,10 5-60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39 15043,'-2'-1'116,"1"-1"0,-1 1 0,-1 0 0,1 0 0,0 0 0,0 0 0,0 1 0,0-1 0,-1 0 0,1 1 0,0 0 0,-1-1 0,1 1 0,0 0 0,-1 0-1,1 0 1,0 1 0,-1-1 0,-2 2 0,0-2 86,-11 2 314,0 1 1,0 1-1,-28 10 0,35-10-434,0-1-1,0 2 0,0-1 0,1 1 0,0 1 1,0 0-1,-11 9 0,17-13-68,1 0-1,-1-1 1,1 1 0,-1 0 0,1 0-1,0 0 1,-1 0 0,1 0-1,0 0 1,0 0 0,1 1 0,-1-1-1,0 0 1,0 5 0,1-6-3,0 1 0,0 0 1,1-1-1,-1 1 1,0-1-1,1 1 0,-1-1 1,1 1-1,0-1 1,-1 1-1,1-1 0,0 1 1,0-1-1,0 0 0,0 1 1,2 1-1,1 0 3,0 1 0,0-1 0,1-1 1,-1 1-1,1 0 0,0-1 0,-1 0 0,1 0 0,0-1 0,1 1 0,6 0 0,3 0-2,0 0 0,0-2 1,0 0-1,0-1 0,1 0 0,-1-1 0,14-4 0,-17 3 2,0 0 0,-1-1 0,0 0 1,0-1-1,0 0 0,0 0 0,-1-2 0,0 1 0,12-11 0,-19 15-9,-1 0 0,0-1 0,0 1 0,0 0 0,0-1 0,0 1 0,-1-1 0,1 1 0,-1-1 0,1 0 0,-1 0 0,0 0 0,0 0 0,-1 0 0,1 0 0,0 0 0,-1 0 0,0-5 0,0 6-1,0-1-1,-1 1 0,0-1 1,1 1-1,-1-1 1,0 1-1,0-1 0,-1 1 1,1 0-1,0 0 0,-1 0 1,1-1-1,-1 1 1,0 1-1,0-1 0,0 0 1,0 0-1,0 1 0,0-1 1,0 1-1,0 0 0,-4-2 1,-5-2-125,-1 1 0,0 0 0,0 1 0,-1 0 0,1 1 0,0 1 0,-1 0 0,1 0 0,-1 1 0,0 1 0,1 0 1,0 1-1,-1 0 0,1 1 0,-19 7 0,19-4-189,10 4-89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1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82 386 17948,'-10'2'1376,"-6"13"-928,1 1-176,2 6 408,1 3-247,9 1-65,3 0 16,12-7-144,4-2-128,7-7-344,-2-4-152,-1-8-481,-3-6 713,-8-8-144,-5-3-104</inkml:trace>
  <inkml:trace contextRef="#ctx0" brushRef="#br0" timeOffset="1">15 2 18164,'-7'-1'1648,"1"2"-1288,5 8-144,1 2 473,5 2-962,4-4 489,-2-9-216,0-2-160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4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16379,'0'-1'89,"0"0"0,1 1-1,-1-1 1,0 0 0,0 1-1,1-1 1,-1 0-1,0 1 1,1-1 0,-1 1-1,0-1 1,1 0-1,-1 1 1,1-1 0,-1 1-1,1-1 1,-1 1-1,1 0 1,-1-1 0,1 1-1,0-1 1,-1 1-1,1 0 1,0 0 0,-1-1-1,2 1 1,22-9 74,-21 8 83,32-11 194,0 2-1,0 1 0,1 2 0,0 2 0,72-2 1,-104 7-439,1 0 0,-1 1 1,0-1-1,0 1 0,0 0 1,0 0-1,0 1 0,0-1 1,0 1-1,6 3 0,-9-4 0,0 0-1,0 0 0,0 0 1,0 0-1,0 0 0,0 0 0,0 1 1,-1-1-1,1 0 0,-1 0 1,1 0-1,-1 1 0,1-1 1,-1 0-1,0 1 0,1-1 0,-1 0 1,0 1-1,0-1 0,0 0 1,0 1-1,0-1 0,0 0 1,-1 1-1,1-1 0,0 0 0,-1 1 1,1-1-1,-1 0 0,1 0 1,-1 0-1,0 1 0,1-1 0,-1 0 1,-1 1-1,-7 11 14,0-2-1,-1 1 1,-1-1-1,0-1 1,0 0-1,-1 0 1,0-1-1,-20 11 1,2 0 85,29-20-102,1 0 0,0 0 0,-1 1 0,1-1 0,0 0 0,-1 0 0,1 1 0,0-1 0,0 0 0,-1 0 0,1 1 0,0-1 0,0 0 0,-1 1 0,1-1 0,0 0-1,0 1 1,0-1 0,0 1 0,0-1 0,0 0 0,0 1 0,0-1 0,0 0 0,-1 1 0,2-1 0,-1 1 0,0-1 0,0 0 0,0 1 0,0-1 0,0 1 0,0-1 0,0 0-1,0 1 1,1-1 0,-1 0 0,0 1 0,0-1 0,1 1 0,13 12-152,-6-7 59,7 9-111,-1 0-1,0 1 0,12 20 1,-20-27 152,0 1 1,-1 0-1,0 0 1,0 1 0,-1 0-1,0-1 1,2 17 0,-5-25 81,-1 0 0,1 1 0,-1-1-1,0 1 1,0-1 0,0 1 0,0-1 0,0 1 0,0-1 0,-1 0 0,1 1 0,-1-1 0,0 1 0,1-1 0,-1 0 0,0 0 0,-1 0 0,1 1 0,0-1 0,-1 0 0,1 0 0,-1-1-1,1 1 1,-1 0 0,0 0 0,0-1 0,0 1 0,0-1 0,0 0 0,0 1 0,0-1 0,0 0 0,-1 0 0,1 0 0,0-1 0,-1 1 0,1-1 0,-1 1 0,-2-1 0,-4 1 67,1 0 0,-1-1 0,1 0 0,-1-1 0,1 0 1,-1 0-1,1-1 0,-1 0 0,1 0 0,-11-6 0,9 3-119,0 0 0,0-1-1,1 0 1,0 0-1,1-1 1,-12-11-1,17 15-63,0 0-1,0 0 1,1 0 0,-1-1-1,1 1 1,0 0-1,0-1 1,0 0 0,0 1-1,0-1 1,1 0 0,0 0-1,0 0 1,0 0 0,0 0-1,1 0 1,0 0-1,-1 0 1,1 0 0,1-6-1,0 8 56,-1 0 0,1 1-1,-1-1 1,1 0 0,0 0-1,-1 1 1,1-1 0,0 1-1,0-1 1,0 1 0,2-2-1,21-14-509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29 15619,'-4'-4'99,"-1"1"-1,1 0 0,-1 1 0,0-1 0,0 1 0,0 0 1,0 0-1,0 0 0,0 1 0,0-1 0,-1 1 1,1 1-1,0-1 0,-1 1 0,1 0 0,-1 0 0,1 0 1,0 1-1,-1 0 0,1 0 0,0 0 0,0 1 1,-10 4-1,10-4-70,-1 1 0,1-1 0,0 1 0,0 1 0,0-1 0,0 1 0,0 0 0,1 0 0,0 0 0,0 0 1,0 1-1,0 0 0,1 0 0,0 0 0,0 0 0,0 0 0,1 1 0,-1-1 0,1 1 0,1-1 0,-3 12 0,4-15-26,0 0-1,-1 0 1,1 0-1,0 1 1,0-1-1,1 0 1,-1 0-1,0 0 1,1 1 0,0-1-1,-1 0 1,1 0-1,0 0 1,0 0-1,0 0 1,0 0-1,0 0 1,1-1-1,-1 1 1,0 0-1,1-1 1,0 1-1,-1-1 1,1 1-1,0-1 1,0 0-1,-1 1 1,1-1-1,0 0 1,0 0-1,1-1 1,-1 1-1,0 0 1,0-1 0,3 1-1,4 1-8,0-1-1,0 0 1,0-1 0,0 0-1,1 0 1,-1-1 0,11-2-1,1-2-11,0-2-1,-1 0 0,0-1 0,0-1 1,-1-1-1,22-15 0,-9 6-30,-37 27 71,0-1-1,1 0 0,-1 1 0,-5 15 1,4-9 38,1 0 0,0 1 0,0 0 0,-1 15 0,5-26-34,0 1 0,1-1 1,0 0-1,0 1 1,0-1-1,1 0 0,-1 1 1,1-1-1,0 0 1,0 0-1,0 0 0,1 0 1,0 0-1,-1 0 1,2 0-1,-1 0 0,0-1 1,6 7-1,-2-4 25,1 0-1,0-1 1,0 0-1,1 0 1,-1 0 0,1-1-1,15 5 1,19 12 96,-41-21-145,0 1 0,0-1 0,0 1 0,0-1 0,0 1 0,0 0 0,0-1 0,0 1 0,0 0 1,-1 0-1,1 0 0,0 0 0,0 0 0,-1-1 0,1 1 0,-1 0 0,1 0 0,-1 0 0,1 1 0,-1-1 0,0 0 0,1 0 0,-1 0 0,0 0 0,0 0 1,0 0-1,0 0 0,0 0 0,0 1 0,0-1 0,0 0 0,-1 0 0,1 0 0,0 0 0,-1 0 0,1 0 0,0 0 0,-1 0 0,1 0 0,-1 0 0,0 0 1,1 0-1,-1 0 0,0 0 0,0 0 0,1-1 0,-1 1 0,-1 1 0,-5 4 26,0-1-1,0 0 1,0 0 0,-14 7-1,10-7 64,1 0 0,0-1-1,-1 0 1,0-1 0,0 0-1,0-1 1,0 0 0,0-1-1,-13 1 1,18-2-95,1 0 1,-1-1-1,1 0 0,-1 1 0,1-2 1,0 1-1,-1-1 0,1 1 1,0-1-1,0-1 0,0 1 0,0-1 1,1 0-1,-1 0 0,1 0 0,-1-1 1,1 1-1,0-1 0,1 0 1,-7-9-1,9 12-5,0 0 1,0 0 0,1 0 0,-1 0-1,1 0 1,-1-1 0,1 1 0,-1 0-1,1 0 1,-1-1 0,1 1-1,0 0 1,0 0 0,0-1 0,0 1-1,0 0 1,0-1 0,0 1-1,0 0 1,1-1 0,-1 1 0,0 0-1,1-2 1,11-10-266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5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13715,'9'-3'1192,"15"5"-832,5-5-128,11 0 648,3-3-511,6 2-265,-2-2-152,-5 2 104,-8-2-56,-14 6-72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13219,'0'8'1648,"10"-1"-952,11-4-208,9-1 1025,12-5-737,7 0-96,5-4-88,5-2-312,-5-2-2224,2 4 1872,-4 1-288,-6 3-144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6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86 16347,'1'0'97,"0"0"0,0 0-1,0 0 1,0 0-1,0 0 1,0 1-1,0-1 1,-1 0-1,1 1 1,0-1 0,0 1-1,0-1 1,0 1-1,-1-1 1,1 1-1,0 0 1,-1-1-1,1 1 1,0 0 0,-1 0-1,1-1 1,-1 1-1,1 1 1,9 25 801,-4-10-266,-3-9-527,2 0 0,-1 0-1,1-1 1,0 0 0,0 0 0,1 0-1,0 0 1,13 10 0,0-2-68,40 22 0,12 8-142,-67-42 90,0 0-1,-1 0 0,1 1 1,-1-1-1,0 1 0,0-1 1,0 1-1,-1 0 0,1 0 1,-1 0-1,0 1 0,0-1 1,0 0-1,-1 1 1,1 0-1,-1-1 0,0 1 1,-1 0-1,1 6 0,-1-5 8,-1-1-1,1 0 1,-1 1-1,-1-1 1,1 0-1,-1 0 1,0 1-1,0-1 1,0-1-1,-1 1 1,1 0-1,-1-1 1,0 1-1,-1-1 1,1 0-1,-8 7 1,3-5 26,0 0-1,0-1 1,-1 1 0,1-2 0,-1 1 0,0-1 0,0-1 0,-1 0-1,1 0 1,-1-1 0,0 0 0,-19 1 0,20-2-42,-1 0 0,0-1 0,1-1 0,-1 0 0,1 0 0,-1-1 0,1 0 1,-1 0-1,1-1 0,0 0 0,0-1 0,0 0 0,-10-7 0,15 8 11,0 0 1,0 0-1,1 0 0,-1-1 1,-5-6-1,-12-31-94</inkml:trace>
  <inkml:trace contextRef="#ctx0" brushRef="#br0" timeOffset="0.25">225 17 15747,'21'-3'1321,"6"-1"-1081,6-1-384,9 2 584,1 2-64,3 1-176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15755,'-19'16'443,"1"0"0,1 2 0,0 0 0,-24 34 0,36-45-369,0 1 0,0 0 0,1 0-1,0 0 1,1 1 0,0-1 0,0 1 0,1 0 0,0 0 0,1 0 0,-1 0 0,2 0-1,-1 0 1,1 0 0,3 17 0,-2-21-66,0-1 0,0 1 0,0-1 0,1 1 0,0-1 0,0 1 1,0-1-1,1 0 0,-1 0 0,1 0 0,0 0 0,0-1 0,0 1 0,1-1 0,-1 1 0,1-1 0,0-1 0,0 1 0,0 0 0,0-1 0,0 0 0,0 0 0,1 0 1,-1 0-1,1-1 0,0 0 0,-1 0 0,1 0 0,0 0 0,9-1 0,-4 0 1,0 0 0,-1-1 0,1 0-1,0 0 1,0-1 0,0-1 0,-1 0 0,0 0 0,1 0 0,-1-2-1,0 1 1,-1-1 0,1 0 0,8-7 0,-10 6 58,-1-1 1,1 1-1,-1-1 1,-1-1-1,1 1 0,-1-1 1,0 1-1,-1-1 1,0-1-1,0 1 0,-1-1 1,0 1-1,2-15 1,-4 18-23,0 0 0,0 0 1,-1 0-1,0 0 1,0 0-1,0 0 0,-1 0 1,0 0-1,0 0 0,0 0 1,0 0-1,-1 0 0,0 1 1,0-1-1,0 0 0,0 1 1,-1-1-1,0 1 0,0 0 1,0 0-1,0 0 1,-1 1-1,1-1 0,-1 1 1,-6-5-1,2 3-65,1 1 0,-1 0 0,0 0 0,0 1 0,0 0 0,0 0 0,-1 1 0,-8-1 0,12 2-106,0 0 0,0 1 1,-1 0-1,1 0 0,0 0 0,0 0 0,0 1 1,-1 0-1,1 0 0,0 1 0,0-1 0,0 1 0,1 0 1,-7 4-1,10-6 94,-1 1 0,1-1 1,0 1-1,0 0 0,0-1 1,1 1-1,-1 0 0,0 0 1,0-1-1,0 1 0,0 0 1,1 0-1,-1 0 0,0 0 0,1 0 1,-1 0-1,1 0 0,-1 0 1,1 1-1,0-1 0,-1 0 1,1 0-1,0 0 0,0 0 0,0 0 1,0 1-1,0-1 0,0 0 1,0 0-1,0 0 0,0 1 1,1-1-1,-1 0 0,0 0 1,1 0-1,-1 0 0,1 0 0,-1 0 1,1 0-1,0 0 0,-1 0 1,1 0-1,0 0 0,0 0 1,-1 0-1,3 1 0,19 13-601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39 15643,'0'0'30,"0"0"0,-1 0 0,1 0 0,0 0 0,0-1 0,0 1 0,0 0 0,0 0 0,0 0 0,0 0 0,0-1 0,0 1 0,0 0 0,0 0 0,0 0 0,0 0 0,-1 0 0,1-1 0,0 1 0,0 0 0,0 0 0,0 0 0,0 0 0,-1 0 0,1 0 0,0 0 0,0 0 0,0 0 0,0 0 0,-1-1 0,1 1 0,0 0 0,0 0 0,0 0 0,0 0 0,-1 0 0,1 0 0,0 0 0,0 0 0,0 0 0,0 0-1,-1 1 1,1-1 0,0 0 0,0 0 0,-17 3 339,-16 8-135,12 1 95,-1 0-1,2 2 1,0 0-1,-34 31 1,44-35-274,-1 0 0,2 1 0,0 0 0,0 1 0,1 0 0,0 0 0,1 1 0,1-1 0,-9 24 0,14-33-45,0 0 1,0 0 0,0 1-1,1-1 1,-1 0 0,1 0-1,0 0 1,0 1 0,0-1-1,0 0 1,0 0 0,1 1-1,0-1 1,-1 0 0,1 0 0,1 0-1,-1 0 1,0 0 0,1 0-1,-1 0 1,1 0 0,0-1-1,0 1 1,0-1 0,0 1-1,0-1 1,1 0 0,-1 0-1,1 0 1,-1 0 0,1 0 0,3 1-1,1 0 9,0 0 0,-1 0-1,1-1 1,1-1-1,-1 1 1,0-1 0,0 0-1,1 0 1,-1-1 0,0 0-1,1-1 1,-1 1-1,10-3 1,-4-1 59,-1 1 0,0-2-1,0 0 1,-1 0 0,1-1 0,-1 0 0,-1-1 0,1 0-1,-1-1 1,0 0 0,-1-1 0,0 1 0,15-21-1,-17 20 23,0-1 0,-1 1-1,0-1 1,-1-1 0,0 1-1,-1-1 1,0 0-1,-1 0 1,0 0 0,0 0-1,-1 0 1,-1-1-1,0 1 1,0-1 0,-3-18-1,2 25-74,-1 1-1,1 0 0,-1 0 0,-1 0 1,1-1-1,0 1 0,-1 0 0,0 0 1,0 1-1,0-1 0,-1 0 0,1 1 1,-1-1-1,0 1 0,0 0 0,0 0 1,0 0-1,0 0 0,-1 1 0,1-1 1,-1 1-1,0 0 0,-7-3 0,5 3-140,0 0 0,0 1-1,1 0 1,-1 0 0,0 1-1,0-1 1,0 1-1,0 0 1,0 1 0,1 0-1,-1 0 1,0 0 0,0 0-1,1 1 1,-1 0-1,-10 5 1,-18 10-2606,31-17 1977,4-2-254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16139,'-2'21'2097,"-5"7"-1265,-3 0-336,1 5 2017,2 3-1809,3 3-152,4-2-40,9-3-152,8-6-272,4-7-112,5-8-264,4-7-136,-4-9-640,-3-9 1216,-10-16-376,-5-11-128,-8-10-32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18572,'-3'12'1168,"3"5"-1056,2 5-96,5 3 136,3 3-120,6-4-112,1-1-64,4-6-128,4-2-136,-2-11-360,0-4 912,-6-13-344,0-4-104,-5-6 80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21 15347,'-7'-13'2041,"1"6"-1049,-2 7 2273,9 4-2209,9 2-752,3-1-712,-3 3 448,-1-1-120,-1-3-184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17676,'29'6'1504,"21"-12"-1088,9-1-152,14 1 392,4-1-208,4 2-560,-2 0-400,-12 0 448,-13 0-152,-25 0-120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3:38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1 391 13131,'17'15'1240,"20"-8"-816,12-1-176,18-6 480,6-2-103,6-4-217,0-2-280,-9-6-40,-10-9-48,-18-9-40</inkml:trace>
  <inkml:trace contextRef="#ctx0" brushRef="#br0" timeOffset="1">604 0 15715,'104'19'2045,"-61"-13"-1797,-1 1-1,-1 3 0,0 1 0,54 23 0,-88-31-272,-1 0 1,1 1-1,-1 0 0,0 1 0,10 9 1,-14-13 6,0 1 0,0 1 0,0-1 1,-1 0-1,1 0 0,-1 1 1,1-1-1,-1 1 0,0-1 0,0 1 1,0-1-1,0 1 0,-1 0 1,1 0-1,-1-1 0,1 1 0,-1 0 1,0 0-1,-1 3 0,0 0-6,0-1 1,-1 1-1,0 0 0,0-1 0,0 0 1,-1 0-1,0 1 0,0-1 0,0-1 0,-5 6 1,-43 44-63,50-52 87,-44 37 105,-66 46 0,31-27-432,71-49 256,17-7-49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0 211 13867,'0'0'40,"0"-1"-1,0 1 1,0 0-1,1-1 1,-1 1-1,0-1 1,0 1-1,0 0 1,0-1 0,0 1-1,1 0 1,-1-1-1,0 1 1,0 0-1,1-1 1,-1 1 0,0 0-1,1 0 1,-1-1-1,0 1 1,1 0-1,-1 0 1,0 0 0,1-1-1,-1 1 1,0 0-1,1 0 1,-1 0-1,0 0 1,1 0 0,-1 0-1,1 0 1,19-4 22,-13 3 82,345-37 1333,-240 29-1329,921-68 27,4 46 1310,-986 32-1345,-22 1-127,-1-2-1,1-2 0,32-5 0,-50 3-981,-12 0 205,-17-6-118,8 6 785,-11-11-465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71 16812,'-1'-1'132,"0"0"1,0 1 0,1-1-1,-1 0 1,0 0 0,0 0-1,0 0 1,0 0 0,1 0-1,-1 0 1,0 0 0,1 0 0,-1 0-1,1 0 1,-1 0 0,1 0-1,0 0 1,-1-1 0,1 1-1,0 0 1,0 0 0,0-1-1,0 1 1,0 0 0,0 0-1,0 0 1,0-1 0,1 1 0,0-2-1,0 1 33,1 0 1,0 1-1,0-1 0,0 0 0,0 1 0,0 0 1,0-1-1,0 1 0,1 0 0,-1 0 0,0 0 1,1 0-1,4 0 0,8-4-20,0 1 0,1 1 0,0 1 0,-1 0 0,1 1 0,0 0 0,0 1 0,0 1 0,30 6 0,-44-7-151,-1 1 1,0-1 0,1 0-1,-1 1 1,0-1 0,1 1 0,-1 0-1,0-1 1,0 1 0,1 0-1,-1 0 1,0-1 0,0 1-1,0 0 1,0 0 0,0 1 0,0-1-1,0 0 1,-1 0 0,1 0-1,0 0 1,-1 1 0,1-1-1,0 2 1,-1-1-2,0 0 0,0 0 0,0 0 0,-1 0 0,1 0 1,0 0-1,-1-1 0,1 1 0,-1 0 0,0 0 0,0-1 0,0 1 0,0 0 0,0-1 0,0 1 0,0-1 0,-2 3 0,-10 9-34,-1 0 0,0-1 1,0-1-1,-32 19 0,28-19 45,1 0-1,0 2 1,-18 16 0,34-28-4,-1 1-1,1 0 1,-1-1 0,1 1 0,0 0 0,-1 0 0,1 0-1,0 0 1,-1 4 0,2-5 1,-1 0-1,1 0 1,0-1-1,0 1 1,0 0-1,0 0 1,0 0-1,0 0 1,0 0-1,0 0 1,1 0-1,-1 0 1,0-1-1,0 1 1,1 0-1,-1 0 1,1 1-1,1 0-5,1 0 0,-1 0-1,0 0 1,0 0-1,1 0 1,-1-1 0,1 1-1,-1-1 1,1 1-1,0-1 1,0 0 0,-1 0-1,5 0 1,7 3-296,1-1 1,0-1-1,0 0 1,0-1-1,0-1 1,0 0-1,0-1 1,29-5-1,-16-2-198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4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11 19300,'1'0'49,"-1"0"-1,0 0 1,0 0-1,1 0 1,-1 0-1,0-1 1,0 1 0,0 0-1,1 0 1,-1 0-1,0-1 1,0 1-1,0 0 1,0 0-1,0 0 1,0-1-1,1 1 1,-1 0 0,0 0-1,0-1 1,0 1-1,0 0 1,0 0-1,0-1 1,0 1-1,0 0 1,0 0 0,0-1-1,0 1 1,0 0-1,0 0 1,0-1-1,0 1 1,0 0-1,-1 0 1,1-1 0,0 1-1,0 0 1,0 0-1,0-1 1,0 1-1,0 0 1,-1 0-1,1 0 1,0 0-1,0-1 1,0 1 0,-1 0-1,1 0 1,0 0-1,-1 0 1,-17 4 1196,-24 15-125,28-11-878,7-4-225,0 0 1,0 0 0,1 0 0,-1 1-1,1 0 1,-10 10 0,16-15-22,0 0 1,0 1-1,-1-1 1,1 0 0,0 0-1,0 1 1,0-1-1,0 0 1,0 1-1,0-1 1,-1 0-1,1 1 1,0-1-1,0 0 1,0 1-1,0-1 1,0 0-1,0 1 1,0-1-1,0 0 1,0 1-1,0-1 1,1 0-1,-1 1 1,0-1-1,0 0 1,0 0 0,0 1-1,0-1 1,1 0-1,-1 1 1,13 7-78,21 0-36,-29-7 90,28 5-88,40 9-45,-68-13 146,1-1 1,-1 1 0,0 1-1,0-1 1,0 1 0,0 0 0,0 0-1,-1 0 1,1 0 0,4 6-1,-8-8 9,0 0 0,0 0-1,0 0 1,0 0-1,0 1 1,-1-1-1,1 0 1,0 0-1,-1 1 1,1-1 0,-1 1-1,1-1 1,-1 1-1,0-1 1,0 0-1,1 1 1,-1-1 0,0 1-1,0-1 1,0 1-1,-1 1 1,0 0 0,0-1-1,0 0 1,0 0 0,0 0-1,0 0 1,0 0 0,-1 0-1,1 0 1,-1 0 0,1 0 0,-1-1-1,-2 3 1,-3 1 0,0 0-1,-1 0 1,0-1-1,0 1 1,-16 4-1,14-5-3,-1-2 0,0 1 0,1-1 0,-1-1 0,0 0 0,0-1 0,0 0-1,0 0 1,-18-4 0,24 3-60,1 0-1,0 0 0,0 0 1,0-1-1,0 0 0,0 0 1,0 0-1,1 0 0,-1 0 0,0-1 1,-5-5-1,7 6-21,0-1 1,0 0-1,1 0 0,-1 1 1,0-1-1,1 0 0,0 0 1,0 0-1,0 0 0,0-1 1,0 1-1,1 0 0,-1 0 1,1-1-1,0 1 0,0 0 1,0-5-1,5-24-363,8-1-162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15619,'7'0'1569,"7"0"-897,0 3-232,9 3 728,2-3-208,6 3-263,2-2-233,0-1-808,0 0 1856,-3-2-1384,0 1 16,-7-5 16</inkml:trace>
  <inkml:trace contextRef="#ctx0" brushRef="#br0" timeOffset="1">524 28 15483,'7'13'2033,"-3"-1"-1033,-2 6-424,-1 0 1801,2 2-1297,3 5-432,-1-2-232,3 1-640,-1 2-320,-2-3-416,0 0-137,-5-6 681,-3-6-256,-9-5-112</inkml:trace>
  <inkml:trace contextRef="#ctx0" brushRef="#br0" timeOffset="2">410 175 17428,'8'-5'1648,"9"3"-1024,4 2-232,8 0 745,-2 0-265,6 4-344,-1 1-328,-4-2-104,-3 1 8,-11 2-112,-1-4-64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8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0 321 18852,'15'-21'1022,"1"1"1,27-27-1,-4 4-543,103-146 360,-148 200-756,1 0 0,1 0 0,-4 13 0,-2 3-44,6-16-34,-30 90-1,31-90-51,1-1 0,0 0 0,0 1 0,1-1 0,1 1 0,0 0 0,1 16 0,-1-25 2,1-1 0,-1 1 0,0-1 0,0 1 0,1-1 0,-1 1 0,1-1 0,-1 1 0,1-1-1,-1 0 1,1 1 0,0-1 0,0 0 0,0 1 0,0-1 0,0 0 0,0 0 0,0 0 0,0 0 0,0 0 0,0 0 0,1 0 0,-1 0 0,0-1 0,1 1 0,-1 0 0,0-1 0,1 1-1,-1-1 1,1 0 0,-1 1 0,1-1 0,-1 0 0,1 0 0,-1 0 0,1 0 0,-1 0 0,1 0 0,2-1 0,1 0-116,0-1 0,0 0 0,0 0 0,0 0 0,-1 0 0,1-1 0,-1 1 0,0-1 0,0-1 0,5-4 0,18-21-430,1-9-66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44 14835,'-12'33'1116,"4"-9"-573,-7 28-1,14-45-404,0 0 0,0 0 0,0 0 0,1 0 0,0 0 0,0 0 0,1 0 0,2 12 1,-2-17-96,0 1 1,0 0 0,0-1 0,0 1 0,1-1 0,-1 1 0,1-1 0,0 0 0,0 0 0,-1 1 0,1-1-1,0 0 1,1-1 0,-1 1 0,0 0 0,1-1 0,-1 1 0,1-1 0,-1 0 0,1 0 0,-1 0-1,1 0 1,0 0 0,0 0 0,-1-1 0,1 1 0,0-1 0,0 0 0,0 0 0,0 0 0,4-1 0,1 0 30,0 0 1,0 0 0,-1-1 0,1 0 0,-1 0 0,1-1 0,-1 0-1,0 0 1,0-1 0,10-6 0,-9 3 74,1-1 0,-1 0 1,-1 0-1,0 0 0,0-1 0,0 0 0,-1 0 0,-1-1 0,6-12 1,-8 17-75,-1 0 1,0 0-1,0-1 0,0 1 1,-1-1-1,0 1 1,0-1-1,-1 1 1,1-1-1,-1 1 1,0-1-1,0 0 1,-1 1-1,0-1 0,0 1 1,0-1-1,-1 1 1,0-1-1,-4-9 1,5 13-62,-1 1 1,1-1-1,0 0 0,0 1 1,-1-1-1,1 1 1,-1-1-1,1 1 0,-1 0 1,0-1-1,1 1 1,-1 0-1,0 0 0,0 0 1,0 1-1,0-1 1,0 0-1,0 1 1,0-1-1,-2 0 0,0 1-6,1 0-1,-1 1 0,0-1 0,0 0 1,1 1-1,-1 0 0,1 0 0,-1 0 0,1 0 1,-6 3-1,1 0-52,1 0 1,0 1-1,1-1 0,-1 1 1,1 1-1,0-1 1,0 1-1,0 0 0,-7 12 1,11-15-50,0 0 1,1 0-1,-1 0 1,1 0-1,0 0 1,0 0-1,0 1 1,1-1-1,-2 7 0,2-9 31,0 0-1,0 0 1,1 0-1,-1 0 1,0 0-1,0 0 1,1 0-1,-1 0 1,0 0-1,1 0 1,-1 0-1,1 0 1,-1 0-1,1 0 1,-1-1-1,1 1 1,0 0-1,-1 0 1,1 0-1,0-1 1,0 1-1,0 0 1,0-1-1,-1 1 1,1-1-1,0 1 1,0-1-1,0 1 1,0-1-1,0 0 1,0 0-1,0 1 1,0-1-1,2 0 1,2 0-88,0 0 1,0 0 0,0 0-1,0-1 1,1 0-1,-1 0 1,7-3 0,18-6-577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 14523,'-4'5'3859,"-9"14"-2715,8-8-1010,1 0 0,1 1 0,0 0 0,0 0 0,1 0 0,1 0 0,0 0 0,1 17 0,0-25-136,1 1 1,0-1-1,-1 1 0,1-1 1,1 0-1,-1 0 1,1 1-1,0-1 0,-1 0 1,2 0-1,3 5 1,-4-7 20,0 0-1,0 0 1,0 0 0,0 0 0,1 0 0,-1 0-1,1-1 1,0 1 0,-1-1 0,1 0-1,0 0 1,0 0 0,0 0 0,-1 0 0,1-1-1,0 1 1,0-1 0,5 1 0,-3-1 68,1-1 1,-1 1-1,0-1 0,0 0 1,0 0-1,0 0 0,1-1 1,-2 1-1,1-1 1,0-1-1,0 1 0,-1-1 1,1 1-1,-1-1 0,0 0 1,0-1-1,0 1 1,0-1-1,-1 0 0,1 0 1,-1 0-1,0 0 0,0-1 1,-1 1-1,3-6 0,-3 6-31,0 0 0,-1 0 0,1-1 0,-1 1 0,0 0 0,-1-1 0,1 1 0,-1-1 0,0 1 0,0-1-1,0 1 1,0-1 0,-1 1 0,0 0 0,0-1 0,0 1 0,-1 0 0,1-1 0,-1 1 0,0 0 0,0 0-1,0 0 1,-1 1 0,1-1 0,-1 1 0,0-1 0,0 1 0,0 0 0,-6-4 0,4 3-132,-1 0 1,1 0-1,-1 1 1,0 0-1,0 1 1,0-1-1,-1 1 0,1 0 1,0 0-1,-8 0 1,10 1-30,1 1 0,0 0 1,0 0-1,-1 0 0,1 0 1,0 0-1,0 1 0,0-1 0,-1 1 1,1 0-1,0 0 0,0 0 1,0 0-1,0 1 0,0-1 0,1 1 1,-1 0-1,0-1 0,1 1 0,-1 1 1,1-1-1,-4 4 0,-1 6-485</inkml:trace>
  <inkml:trace contextRef="#ctx0" brushRef="#br0" timeOffset="1">462 125 18764,'-8'8'2272,"2"-1"-1527,7-7-377,4 0 2080,2 0-2160,-2 0-352,6-4-304,0-6 336,2-8-240,0-3-64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3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124 101 9690,'-32'-3'904,"18"2"-271,-1 0 0,1-1 1,0 0-1,-19-7 0,32 9-415,16 5-94,14 2-183,0-2 0,53 3 0,61-7 199,-76-2-77,88 1 77,1018-26 250,-375 1-314,137 6-991,-871 17 1055,-41 0-116,0 0-1,1-2 1,29-10-1,-17 5-26,-29 8-19,-1-1 1,0 1-1,1 1 1,-1-1 0,0 1-1,1 0 1,-1 1-1,0-1 1,1 1-1,-1 1 1,0-1-1,0 1 1,9 4 0,-12-1-29,-7-1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13635,'-11'24'1504,"-2"8"-1000,-7 9-144,1 4 673,-1 6-361,1-2-88,6-5-240,3-6-192,10-15-520,3-13 400,9-19-112,2-12-88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20364,'31'4'3654,"11"1"-3092,92-8-199,-87 0-517,-46 3 147,-1 0-1,0 0 1,1 0-1,-1 0 0,0-1 1,1 1-1,-1 0 1,0 0-1,1 0 1,-1 0-1,1 0 0,-1 0 1,0 0-1,1 0 1,-1 0-1,0 0 0,1 1 1,-1-1-1,0 0 1,1 0-1,-1 0 1,0 0-1,1 0 0,-1 1 1,0-1-1,0 0 1,1 0-1,-1 0 1,0 1-1,0-1 0,1 0 1,-1 1-1,0-1 1,0 0-1,0 0 0,1 1 1,-1-1-1,0 0 1,0 1-1,0-1 1,0 0-1,0 1 0,0-1 1,0 1-1,0-1 1,0 0-1,0 1 1,0-1-1,0 0 0,0 1 1,0-1-1,0 0 1,0 1-1,0-1 1,0 0-1,-1 1 0,-14 23-164,5-10 120,-12 24 73,-28 67 0,43-88-357,0 1 0,2 0 1,1 0-1,0 0 0,1 1 0,-1 29 1,2-55-486,-3-9 277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3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16524,'3'-1'240,"0"0"0,0 0 0,0 0 0,0 0 0,0 0 0,0 0 0,0 1 0,0 0 0,0-1 0,0 1 0,0 1 0,4-1 0,4 0 411,34-2-861,-1-2 0,85-18 0,-115 18-290,1-1 0,-1 0 0,1-1 0,-1-1 0,-1 0 0,1 0 0,-2-2 0,1 1 0,-1-2 0,0 0 0,-1 0 0,13-15 0,-23 24 640,0 0-1,0 0 0,-1 0 1,1 0-1,0 0 0,-1 0 0,1 0 1,0 0-1,-1 0 0,0 0 0,1 0 1,-1 0-1,0 0 0,1-2 1,-1 2-44,0 1 1,0 0 0,0 0-1,-1-1 1,1 1 0,0 0-1,0 0 1,0-1 0,-1 1-1,1 0 1,0 0 0,0 0-1,0 0 1,-1-1 0,1 1-1,0 0 1,0 0 0,-1 0-1,1 0 1,0 0 0,-1-1-1,1 1 1,0 0 0,0 0-1,-1 0 1,1 0 0,0 0-1,-1 0 1,1 0 0,0 0-1,0 0 1,-1 0 0,1 0-1,-1 1 1,-2-1 268,0 1 0,1 0 0,-1-1 0,0 1 0,0 1 0,0-1 0,0 0 0,1 1-1,-5 2 1,5-2-339,-1 0 0,1 0-1,0 1 1,0-1-1,0 0 1,1 1-1,-1-1 1,1 1 0,-1-1-1,1 1 1,0 0-1,0 0 1,0 0 0,0-1-1,0 1 1,1 0-1,0 0 1,-1 0-1,1 0 1,0 0 0,0 0-1,0 0 1,1 0-1,-1 0 1,1 0-1,0 0 1,0 0 0,0 0-1,0-1 1,0 1-1,0 0 1,3 2-1,5 10-153,0 0 0,1-1 0,1 0-1,16 16 1,-15-16 85,-5-7-13,32 42-426,-36-45 434,-1 0 0,1 0 0,-1 0 0,0 0 0,0 1 0,-1-1 0,1 0 0,-1 1 0,0-1 0,0 1 0,0 5 0,-1-8 37,0 0 1,-1 0 0,1 0-1,-1 0 1,1 0 0,-1 0-1,1 0 1,-1 0 0,0 0 0,0-1-1,0 1 1,0 0 0,0 0-1,-1-1 1,1 1 0,0-1 0,-1 1-1,1-1 1,-1 1 0,1-1-1,-1 0 1,0 0 0,0 0-1,0 0 1,1 0 0,-1 0 0,0 0-1,0-1 1,0 1 0,0-1-1,0 1 1,0-1 0,0 0-1,-4 0 1,2 1 53,-1-1 1,1 0-1,0-1 0,0 1 0,0 0 0,0-1 1,0 0-1,0 0 0,0 0 0,1-1 1,-1 1-1,0-1 0,0 0 0,1 0 0,0 0 1,-1-1-1,-3-3 0,2 0 19,1-1-1,0 1 1,0-1 0,0 0 0,1-1-1,0 1 1,1-1 0,-1 1 0,1-1-1,1 0 1,0 1 0,0-1 0,0 0-1,1 0 1,0 0 0,1 0 0,0 0-1,0 0 1,3-10 0,-2 9-57,0 1-1,0 0 1,1 0 0,0 0-1,0 0 1,1 1 0,0-1 0,0 1-1,1 0 1,0 0 0,0 1-1,1-1 1,0 1 0,0 0-1,0 1 1,1 0 0,0 0 0,8-5-1,-4 6-9,0 0 0,1 0 0,0 1 0,17-2 0,8-2 49,-37 7-47,1 0-1,-1 0 1,1 0 0,0 0 0,-1 0-1,1 0 1,-1-1 0,1 1-1,-1 0 1,1 0 0,-1-1 0,1 1-1,0 0 1,-1-1 0,0 1 0,1 0-1,-1-1 1,1 1 0,-1-1-1,1 1 1,-1-1 0,1 0 0,-7-8-603,-20-5-935,15 10 1190,-1 0 1,1 1-1,-1 0 0,0 0 0,1 2 1,-17-2-1,-23 3-533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15331,'440'-35'6829,"-66"4"-5601,-183 18-1056,739-55-2211,-911 67 1760,-27 1-415,-26 3-78,11 2 459,0-1-82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0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2 257 16724,'0'0'56,"-1"1"-1,1-1 1,0 0 0,0 0 0,0 0 0,0 1 0,0-1 0,0 0 0,0 0 0,0 1 0,0-1 0,-1 0 0,1 0 0,0 0 0,0 1-1,0-1 1,0 0 0,0 0 0,0 1 0,1-1 0,-1 0 0,0 0 0,0 1 0,0-1 0,0 0 0,0 0 0,0 0 0,0 1 0,0-1-1,0 0 1,1 0 0,-1 0 0,0 1 0,0-1 0,0 0 0,0 0 0,1 0 0,-1 0 0,0 0 0,0 1 0,0-1 0,1 0 0,-1 0-1,0 0 1,0 0 0,1 0 0,15-4 1116,18-14 94,-9-1-851,0-1 0,0-1 0,-2-2 1,-1 0-1,-1-1 0,28-42 0,-22 19-312,-27 47-103,0 1 0,0-1 1,0 0-1,0 0 0,0 0 1,0 0-1,0 0 0,1 0 1,-1 0-1,0 0 1,0 0-1,0 0 0,0 0 1,0 0-1,0 0 0,0 0 1,0 0-1,0 0 0,0 0 1,0 0-1,0 0 0,0 0 1,0 0-1,0 0 1,0 0-1,1 0 0,-1 0 1,0 0-1,0 0 0,0 0 1,0 0-1,0 0 0,0 0 1,0 0-1,0 0 0,0 0 1,0 0-1,0 0 0,0 0 1,0 0-1,0-1 1,0 1-1,0 0 0,0 0 1,0 0-1,0 0 0,0 0 1,0 0-1,0 0 0,0 0 1,0 0-1,0 6-12,-17 81-178,10-57-20,1 1 0,1-1 1,0 32-1,5-61 150,0 0 0,0 1 0,0-1 0,0 0 0,0 0 0,0 1 0,0-1 0,1 0 0,-1 0 0,0 1 0,1-1 0,-1 0 1,1 0-1,-1 0 0,1 0 0,0 0 0,-1 0 0,1 0 0,0 0 0,0 0 0,0 0 0,1 1 0,-1-2 24,0 0 1,0 1-1,0-1 0,0 0 0,0 0 0,0 0 1,0 0-1,0-1 0,0 1 0,0 0 1,0 0-1,0-1 0,0 1 0,0 0 0,0-1 1,0 1-1,-1-1 0,1 1 0,0-1 0,0 0 1,0 1-1,-1-1 0,1 0 0,0 0 1,-1 1-1,1-1 0,0-1 0,16-18-507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16123,'-9'12'595,"0"0"0,1 0 0,0 1 0,1 1-1,0-1 1,-7 23 0,13-30-516,-1-1 0,1 1 0,0 0 0,1 0 0,-1 0 0,1-1 1,0 1-1,0 0 0,1 0 0,0 0 0,0-1 0,0 1 0,1-1 0,0 1 0,0-1 0,0 1 0,1-1 1,0 0-1,6 9 0,-7-11-23,0 0 1,1 0 0,-1 0-1,1 0 1,0 0 0,0-1-1,0 1 1,0-1 0,0 0-1,1 0 1,-1 0 0,0 0-1,1-1 1,0 1 0,-1-1-1,1 0 1,0 0 0,0 0-1,0-1 1,0 0 0,-1 1-1,1-1 1,0 0 0,0-1-1,0 1 1,0-1 0,0 1-1,0-1 1,-1 0 0,1-1-1,0 1 1,-1-1 0,1 0-1,3-2 1,-3 2 5,0-1 0,0 0-1,0 0 1,0-1 0,0 1 0,-1-1-1,0 0 1,0 0 0,0 0 0,0 0 0,0 0-1,-1-1 1,0 1 0,0-1 0,0 0 0,0 1-1,-1-1 1,0 0 0,0 0 0,0 0-1,0 0 1,-1 0 0,0 0 0,0 0 0,-1 0-1,0-7 1,0 8-151,0 0-1,-1-1 1,1 1-1,-1 0 0,0 0 1,0 0-1,0 0 1,-1 0-1,1 0 1,-1 1-1,0-1 1,0 1-1,0 0 1,-1 0-1,1 0 1,-1 0-1,1 0 0,-1 1 1,0 0-1,0-1 1,0 2-1,0-1 1,-1 0-1,1 1 1,0 0-1,-1 0 1,1 0-1,-1 0 1,1 1-1,-1 0 0,1 0 1,-1 0-1,1 0 1,-1 1-1,1 0 1,-1 0-1,1 0 1,0 0-1,-1 1 1,1-1-1,0 1 1,0 0-1,0 1 0,0-1 1,1 1-1,-1 0 1,1-1-1,-1 1 1,-3 5-1,5-6 4,1 0 0,-1 0-1,0 0 1,0 1 0,1-1-1,-1 0 1,1 1 0,0 0-1,0-1 1,0 1 0,0 0 0,0-1-1,0 6 1,3 8-569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13699,'-1'1'196,"-1"-1"0,0 0 0,1 1-1,-1 0 1,1-1 0,-1 1 0,1 0 0,-1 0 0,1 0 0,0-1 0,-1 2 0,1-1 0,0 0-1,-2 2 1,-19 23 953,16-19-607,-8 11 264,1 1 1,-17 29 0,26-40-635,0 0 1,1 0 0,0 0-1,0 0 1,0 1-1,1-1 1,1 1 0,-1 0-1,1 12 1,1-18-138,0-1-1,0 0 1,1 0-1,-1 1 1,1-1-1,0 0 1,-1 0-1,1 0 1,0 0-1,0 0 1,0 0-1,1 0 1,-1 0-1,0 0 0,1-1 1,-1 1-1,1 0 1,-1-1-1,1 0 1,0 1-1,0-1 1,0 0-1,0 0 1,0 0-1,0 0 1,0 0-1,0 0 1,0 0-1,0-1 1,0 1-1,1-1 1,2 1-1,2 0 4,-1-1-1,1 0 1,0 0 0,0 0-1,-1-1 1,1 0-1,0 0 1,-1 0-1,12-5 1,-10 2-9,0 0 0,0 0 0,0-1-1,-1 0 1,1 0 0,-1-1 0,-1 0 0,1 0 0,-1-1 0,0 1 0,-1-1 0,6-9 0,-9 13-25,0 0 0,0-1 0,-1 1 0,1 0 0,-1-1 0,1 0 0,-1 1 0,0-1 0,-1 0 0,1 0 0,-1 1 0,1-1 0,-1 0 0,0 0 0,-1 0 0,1 1 0,-1-1 0,1 0 0,-1 0 0,0 1 0,-1-1 0,1 0 0,-1 1 0,1-1 0,-1 1 0,0 0 0,0 0 0,0 0 0,-1 0 0,-4-5 0,1 3-62,0 1 0,0-1 1,0 1-1,0 1 0,-1-1 0,0 1 0,1 0 1,-1 1-1,0-1 0,-1 2 0,1-1 1,0 1-1,0 0 0,-1 0 0,1 1 1,-10 0-1,10 0-114,0 1 1,0-1 0,0 1-1,0 1 1,0-1-1,1 1 1,-1 0-1,0 1 1,1 0 0,0 0-1,0 0 1,0 1-1,0 0 1,0 0 0,1 0-1,-1 1 1,-5 5-1,10-8 100,-1 0 0,1-1 0,0 1 0,0 0 0,-1 0 0,1 0-1,0 0 1,1 0 0,-1 0 0,0 0 0,0 0 0,1 0 0,-1 0-1,1 0 1,0 0 0,0 1 0,0-1 0,0 0 0,0 0 0,0 0-1,0 1 1,1-1 0,-1 0 0,1 0 0,0 0 0,-1 0 0,1 0 0,0 0-1,0 0 1,0 0 0,1 0 0,1 2 0,21 14-572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57 17988,'-6'1'263,"-1"0"1,1 0-1,0 0 1,-1 1-1,1 0 1,0 0-1,0 1 1,1 0-1,-1 0 1,0 0-1,1 0 1,0 1 0,-6 5-1,-2 2 83,1 0-1,0 2 1,-18 22 0,26-29-299,-1 1 0,1-1 0,1 1 0,-1-1 0,1 1 0,0 0 0,1 0 1,0 1-1,0-1 0,0 0 0,0 8 0,2-12-44,0 0 0,0 0 0,0 0 0,1 0 0,-1 0 0,1-1 0,-1 1 0,1 0 0,0 0 0,0-1 0,0 1 0,1 0 0,-1-1 0,0 1 0,1-1 0,0 0 0,0 0 0,-1 1 0,1-1 0,1 0 0,-1 0 0,0-1 0,0 1 0,1 0 0,-1-1 0,1 0 0,-1 1 0,1-1 0,0 0 0,-1 0 0,5 1 0,0-1 1,0 1 0,-1-1-1,1 0 1,0-1 0,-1 0 0,1 0-1,0 0 1,0-1 0,-1 0-1,1 0 1,0-1 0,-1 1 0,12-6-1,-9 3 26,-1 0 0,0-1 0,0 0 1,-1 0-1,1-1 0,-1 0 0,0 0 0,-1-1 0,11-12 0,-12 12 2,0 1 0,-1-1 0,0 0 1,-1-1-1,1 1 0,-1-1 0,0 1 1,-1-1-1,0 0 0,0 0 0,0-9 0,-2 11-11,0 0-1,0 0 0,0 0 0,-1 0 0,0 0 1,0 0-1,-1 0 0,1 0 0,-1 1 0,-1-1 0,1 0 1,-1 1-1,0 0 0,0 0 0,-8-10 0,7 10-64,-1 1 0,1-1 0,-1 1 0,-1 0 0,1 0 0,0 1-1,-1 0 1,0 0 0,0 0 0,0 0 0,0 1 0,0 0 0,0 0 0,-1 1 0,1 0-1,0 0 1,-10 0 0,-1 1-148,-1 0-1,1 2 1,0 0 0,0 1-1,-22 7 1,1 0-223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25 441 11346,'-24'16'6816,"36"-21"-5163,117-67 164,130-96 1,4-3-1679,-205 140-500,-62 35-2011,4-4 2343,-1 0 0,1 0 1,-1 0-1,1 0 1,-1 1-1,0-1 0,1 0 1,-1 0-1,1 0 0,-1 0 1,1 0-1,-1-1 1,1 1-1,-1 0 0,1 0 1,-1 0-1,1 0 0,-1 0 1,1-1-1,-1 1 1,1 0-1,-1-1 0,1 1 1,0 0-1,-1-1 0,1 1 1,-1 0-1,1-1 1,0 1-1,-1-1 0,-4-7-527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20 426 10522,'-20'14'10101,"25"-17"-6530,9-3-3717,49-27 927,-2-3 1,106-81-1,-89 60-626,18-14-104,52-36-997,-133 97-91,-18 12-413,-24 12-257,13-10 893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6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22 24709,'3'0'-1680,"6"-4"560,-8-5 792,-14 3-225,-8 3-103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17516,'-14'23'1133,"-2"0"0,-33 37 0,5-7-989,24-26-139,-1-1-198,-29 49 0,46-64-99,14-17-32,15-20-196,-14 12 239,50-60-813,-52 62 844,-1-1 0,0 0 1,0 0-1,5-16 0,-32 64 472,17-29-177,0 0 1,1 1 0,0-1 0,0 1 0,1-1 0,-1 1 0,1 0-1,1-1 1,0 1 0,-1-1 0,2 1 0,-1-1 0,1 0-1,0 1 1,0-1 0,1 0 0,0 0 0,0 0 0,0-1-1,1 1 1,0-1 0,0 0 0,0 0 0,0 0 0,1 0-1,8 6 1,-12-11-44,-1 0 0,1 0-1,-1 0 1,0 0 0,1 1-1,-1-1 1,1 0 0,-1 0-1,0 1 1,1-1 0,-1 0-1,0 0 1,1 1 0,-1-1-1,0 0 1,1 1 0,-1-1-1,0 1 1,0-1 0,0 0-1,1 1 1,-1-1 0,0 1-1,0-1 1,0 0 0,0 1 0,0-1-1,0 1 1,0-1 0,0 1-1,0-1 1,0 1 0,0-1-1,0 0 1,0 1 0,0-1-1,0 1 1,0-1 0,-1 1-1,1-1 1,0 1 0,-1-1-22,0 1 1,1-1 0,-1 0 0,0 1-1,0-1 1,1 0 0,-1 0 0,0 0-1,0 1 1,0-1 0,1 0 0,-1 0 0,0 0-1,0 0 1,0-1 0,1 1 0,-1 0-1,0 0 1,0 0 0,1-1 0,-1 1-1,-1-1 1,-6-3-141,1-1 0,-1 0 0,1-1-1,0 1 1,0-1 0,1-1 0,0 1 0,-8-11-1,-3-8 2,-17-28 0,28 43 279,4 6-4,-1 0 0,0 0 0,1-1 0,0 1-1,0-1 1,1 1 0,-1-1 0,1 0 0,-1-5 0,2 10-88,0-1-1,0 1 1,0-1 0,0 1 0,0-1 0,0 1 0,1-1-1,-1 1 1,0-1 0,0 1 0,0-1 0,1 1 0,-1 0-1,0-1 1,1 1 0,-1-1 0,0 1 0,1 0 0,-1-1-1,0 1 1,1 0 0,-1 0 0,1-1 0,-1 1 0,1 0-1,-1 0 1,0 0 0,1-1 0,-1 1 0,1 0 0,-1 0-1,1 0 1,-1 0 0,1 0 0,-1 0 0,1 0 0,-1 0-1,1 0 1,0 0 0,26 4 559,-26-4-546,72 18 640,78 13-808,-60-21 100,6-1-57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14387,'3'4'2089,"8"-1"-1185,18-4-376,5-2 1848,11 0-1575,4-1-225,1-3-744,0-1-329,-17 7 425,-9 0-176,-21 1-152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8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66 13787,'-16'-2'1551,"14"0"-18,24-1 900,7 0-1794,269-52 205,-572 91-1056,250-33 194,-68 12-340,118-8-390,3-4 541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9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9 160 16307,'-1'-1'124,"0"0"-1,0-1 0,0 1 0,0-1 0,1 0 1,-1 1-1,0-1 0,1 0 0,0 1 0,-1-1 1,1 0-1,0 1 0,0-1 0,0 0 0,0 0 1,0 1-1,0-1 0,1 0 0,-1 1 0,1-1 1,-1 0-1,1 1 0,-1-1 0,1 1 0,0-1 1,0 1-1,0-1 0,0 1 0,0-1 0,0 1 1,0 0-1,0 0 0,3-3 0,3-2 211,0-1 0,1 1 0,-1 0 0,15-8 0,-4 4-181,0 1-1,1 0 1,-1 2 0,1 0-1,1 1 1,-1 1-1,1 0 1,33-2 0,-52 7-150,1 0 1,0-1-1,0 1 0,0 0 1,0 1-1,0-1 1,0 0-1,-1 0 0,1 1 1,0-1-1,0 1 1,0 0-1,-1-1 1,1 1-1,0 0 0,-1 0 1,1 0-1,0 0 1,-1 1-1,1-1 1,-1 0-1,0 0 0,2 3 1,-2-2-1,0 0-1,-1 0 1,0 0 0,1 0 0,-1 0-1,0 0 1,0 1 0,0-1 0,0 0-1,-1 0 1,1 0 0,0 0 0,-1 0-1,0 0 1,1 0 0,-1 0 0,0 0-1,0-1 1,0 1 0,0 0 0,-2 2-1,-6 9 8,-1 0 0,0 0 0,-1-1 0,-1-1 0,-21 18 0,2-6 19,-42 24 0,68-41-175,13-3 29,22-1-66,-18-2 86,2 2-14,1 0 1,-2 1-1,1 1 1,0 0-1,22 11 0,-31-13 87,0 1 0,0-1 0,-1 1 0,1 0 0,-1 0 0,0 0 0,0 0 0,0 1-1,0 0 1,0 0 0,-1 0 0,0 0 0,0 0 0,0 1 0,0-1 0,-1 1 0,0 0 0,3 7-1,-5-9 28,1-1 1,-1 0-1,0 0 0,0 0 0,0 1 0,0-1 0,-1 0 0,1 0 0,0 0 0,-1 0 0,1 0 0,-1 1 0,0-1 0,0 0 1,0 0-1,0-1 0,-2 3 0,1 0 40,-2 0 0,1-1 0,0 1 0,-1-1 0,0 0 0,1 0 0,-8 3 0,-4 3 200,-1-2 0,-1 0 0,-19 6 1,34-12-216,-4 1 26,-4 1 0,1 1-1,-1-1 1,0-1 0,0 0-1,0 0 1,0-1 0,0 0-1,-17-2 1,27 1-69,0 0 0,0 0 0,-1 0 0,1 0-1,0 0 1,-1 0 0,1 0 0,0 0 0,0 0 0,-1 0 0,1 0 0,0 0-1,0 0 1,-1 0 0,1 0 0,0 0 0,0 0 0,0-1 0,-1 1-1,1 0 1,0 0 0,0 0 0,0 0 0,-1-1 0,1 1 0,0 0 0,0 0-1,0 0 1,0-1 0,0 1 0,-1 0 0,1 0 0,0-1 0,0 1-1,0 0 1,0 0 0,0-1 0,0 1 0,0 0 0,0 0 0,0-1 0,0 1-1,0 0 1,0 0 0,0-1 0,0 1 0,0-1 0,12-7-279,6 4-50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4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17660,'-6'12'1776,"-1"4"-1344,-3 4-192,2 1 897,5 4-961,3-2-248,7-2-665,1-4 665,4-5-216,-1-4-80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0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18044,'11'-15'711,"-1"1"0,2 0 0,0 0 0,1 1 0,24-19 0,-32 27-575,1 1-1,0 0 1,0 1 0,1-1 0,-1 1 0,1 0 0,-1 1 0,1-1 0,0 1 0,0 1 0,0-1 0,0 1-1,0 1 1,0-1 0,1 1 0,-1 0 0,8 2 0,-12-2-116,0 1 0,-1-1 0,1 1-1,-1 0 1,1 0 0,-1 0 0,0 0 0,1 1 0,-1-1 0,0 1 0,0-1 0,0 1-1,0 0 1,0 0 0,0 0 0,0 0 0,2 3 0,-2-1-8,0 0 0,-1 0 0,1 0 0,-1 0 0,0 0 0,0 0 0,0 0 0,0 1 0,-1-1 0,1 5 0,-2 4-3,0-1 1,-1 1-1,0-1 0,-1 0 0,0 1 1,-8 18-1,-8 8 29,-1-1 1,-2-1-1,-2-1 0,-48 57 1,69-90-33,-16 22 48,18-25-53,1 1 0,-1-1 0,1 1-1,-1-1 1,1 1 0,0 0 0,-1-1 0,1 1 0,0-1 0,-1 1 0,1 0 0,0-1 0,0 1 0,0 0 0,-1-1 0,1 1 0,0 0 0,0-1 0,0 1-1,0 0 1,0-1 0,0 1 0,1 0 0,-1-1 0,0 1 0,0 0 0,0-1 0,1 1 0,-1 0 0,0-1 0,1 1 0,-1-1 0,0 1 0,1-1 0,-1 1 0,2 0-1,2 1-2,1 0 0,-1-1-1,1 0 1,-1 0-1,1 0 1,0-1-1,0 1 1,5-1-1,44-3-225,-43 2 112,22-2-482,-10 0-221,43 1-1,-48 5 343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283 116 14459,'-1'0'49,"-5"-7"700,1 0-1,-1 0 0,-5-9 0,11 15-632,-1 0 1,0 0-1,0 0 0,1 0 0,-1 0 0,1 0 0,-1 0 0,1-1 0,-1 1 0,1 0 0,0 0 0,0 0 0,-1 0 0,1-1 0,0 1 0,0 0 0,0 0 0,0 0 0,0-1 0,1 1 1,-1 0-1,0 0 0,1 0 0,-1-1 0,0 1 0,1 0 0,-1 0 0,1 0 0,0 0 0,-1 0 0,1 0 0,0 0 0,0 0 0,1-1 0,7-3 196,0 0 0,0 1-1,0 1 1,1-1 0,0 2-1,-1-1 1,16-1 0,71-3 331,-89 6-606,16 1 108,35 2-1,-52-2-132,-1 1-1,1 0 0,-1 0 0,1 0 1,-1 1-1,0 0 0,1 0 0,-1 1 1,0-1-1,0 1 0,8 6 0,-11-6-11,0-1-1,1 1 1,-2 0-1,1-1 1,0 1-1,-1 0 1,1 0-1,-1 0 1,0 1-1,0-1 1,0 0-1,0 0 1,0 1-1,-1-1 1,0 0-1,0 1 1,0-1-1,0 0 1,0 1-1,0-1 1,-1 0-1,0 1 1,0-1-1,-1 3 1,-1 5-3,-1 0 1,-1-1-1,0 1 0,0-1 1,-12 17-1,-1-5 16,-1 0-1,0-2 0,-1 0 0,-2-1 0,0-1 1,-1-1-1,0-2 0,-28 15 0,-31 11 59,-98 35-1,103-46-37,56-19-36,21-11 3,-1 0 0,1 0 0,0 0 0,0 0-1,0 0 1,0 0 0,0 0 0,0 1 0,0-1-1,-1 0 1,1 0 0,0 0 0,0 0 0,0 0-1,0 0 1,0 0 0,0 0 0,0 1-1,0-1 1,0 0 0,0 0 0,0 0 0,0 0-1,0 0 1,0 0 0,-1 1 0,1-1 0,0 0-1,0 0 1,0 0 0,0 0 0,0 0-1,1 0 1,-1 1 0,0-1 0,0 0 0,0 0-1,0 0 1,0 0 0,0 0 0,0 0 0,0 1-1,0-1 1,0 0 0,0 0 0,0 0-1,0 0 1,0 0 0,1 0 0,-1 0 0,0 0-1,0 0 1,0 1 0,0-1 0,0 0 0,0 0-1,0 0 1,1 0 0,-1 0 0,6 1-5,-1 0 1,1-1-1,0 0 0,10 0 1,120-9 183,221-42 1,-345 48-244,0 0 1,0 0 0,0-1 0,14-7-1,-26 11-277,-6-2-1711,2 4 1757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17476,'1'14'1704,"-1"5"-1032,-3 4-264,0 9 673,3 0-177,-1 9-232,1-1-128,0 3-344,1-3-208,1-7-440,2-2-256,3-15-344,-1-10 800,-2-15-225,1-6-167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28 18852,'-2'-1'106,"0"0"-1,0 0 1,0 0-1,-1 0 1,1 0-1,-1 0 1,1 1-1,0 0 1,-1-1 0,1 1-1,-1 0 1,1 0-1,-1 0 1,1 0-1,-1 1 1,1-1 0,0 1-1,-1-1 1,1 1-1,0 0 1,-1 0-1,1 0 1,0 0-1,0 1 1,-3 1-1,-7 5 116,0 0 0,-20 18 0,22-17-198,1 0 0,0 0 0,0 1 0,1 1 0,0-1 0,-11 22 1,17-27-22,0-1 1,0 0 0,0 1-1,1-1 1,0 1 0,0-1 0,0 1-1,0-1 1,1 1 0,0 0 0,0-1-1,0 1 1,0 0 0,1-1 0,0 1-1,0-1 1,0 1 0,0-1 0,1 1-1,-1-1 1,1 0 0,3 6-1,2 0 11,1 0 0,0-1 0,0 0 0,1 0 0,0-1 0,11 8 0,64 39 57,-17-13-38,-64-40-33,1 0 1,-1 1-1,0 0 1,0-1-1,0 1 1,0 0-1,-1 1 1,1-1-1,-1 0 1,0 1 0,2 4-1,-3-6 0,-1-1-1,1 1 0,-1 0 1,0-1-1,0 1 1,1 0-1,-1 0 1,-1-1-1,1 1 1,0 0-1,0-1 0,-1 1 1,1 0-1,-1-1 1,1 1-1,-1 0 1,0-1-1,1 1 1,-1-1-1,0 1 0,0-1 1,0 0-1,0 1 1,0-1-1,-1 0 1,1 0-1,0 1 1,-1-1-1,-1 1 1,-6 4 27,-1 0 0,0 0 0,1-1 1,-2-1-1,1 1 0,0-2 0,-14 4 1,16-5 41,1 0 1,-1-1-1,1 0 1,-1 0-1,0-1 1,1 0-1,-1 0 1,0-1-1,1 0 1,-1 0-1,-9-4 1,15 4-45,0 0 1,0 0-1,0 0 1,0 0-1,0-1 1,0 1-1,0 0 1,0-1-1,1 0 1,-1 1-1,1-1 1,-1 0 0,1 0-1,0 0 1,-1 0-1,1 0 1,0 0-1,1 0 1,-1 0-1,0-1 1,0 1-1,1 0 1,-1 0-1,1-1 1,0 1-1,0 0 1,0-1-1,0 1 1,0 0-1,0-1 1,1 1-1,-1 0 1,1 0-1,1-4 1,2-6 15,0 0 0,1 0 0,1 1 0,12-21 1,1 5-91,0 1 1,42-43 0,53-37-128,-51 51 215,-60 52-23,2-2 17,0 1 1,-1-1 0,1 0-1,5-8 1,-9 11-25,-1 1 0,1 0 0,0 0 0,-1 0 0,1 0 0,-1-1 0,0 1 0,1 0 0,-1-1 0,0 1 0,0 0 0,1-1 0,-1 1 0,0 0 0,-1-1 0,1 1 0,0 0 0,0-1 0,0 1 0,-1 0 0,1 0 0,-1-1 0,1 1 1,-1 0-1,1 0 0,-1 0 0,0 0 0,-1-2 0,-2-2 12,-1 1 0,0 0 0,0 0 0,0 0 0,0 1 0,-1 0 1,0 0-1,1 0 0,-1 1 0,-10-3 0,-6-2-205,-37-5-1,1 7-1076,53 5 1035,0 0 0,0 1-1,-1-1 1,1 1 0,0 0 0,0 1 0,0-1 0,0 1-1,-5 2 1,0 5-404,6-1-169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13043,'29'3'646,"0"-2"1,0-1-1,0-1 1,41-7 0,-26 3 49,-40 4-665,496-56 1976,-2-23-1814,-291 29-252,-171 42-92,-14 4-321,-20 5 142,-6 2-8,-34 8-305,4-5 229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4:53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13 218 12011,'-13'3'1112,"32"-3"-672,18-4-160,28-3 704,18-2-416,21-2 0,14-2 9,9-4-105,10 1-40,-3-4-32,-6-2-120,-12-5-136,-11-7 56,-19-6-56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1839 7738,'18'-4'2691,"41"-30"-1691,-2-2 0,76-62 0,17-12-1196,-12 22 189,81-56 105,-130 84 424,3 5-1,160-73 1,4-3-1083,-44 21 439,291-92 146,-375 160-3,72-24 126,-150 46 10,91-49-1,424-231 128,-317 206-75,-128 50-59,-117 43-60,2-1 42,-7 2-137,-5 0-19,-6 0-48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23 18692,'23'-22'348,"-30"25"-65,-6 8-143,0 0 0,-13 15 0,-157 195 607,3-3-609,166-204-199,10-9-86,-1-1 0,1 1 0,0 0 0,0 0-1,-5 11 1,9-16 47,1 0 0,-1 0 0,1 0-1,-1 0 1,0 0 0,1 0 0,-1 0 0,1 0 0,-1 0-1,1 0 1,-1 0 0,1 0 0,-1 0 0,0 0-1,1-1 1,-1 1 0,1 0 0,-1 0 0,0-1-1,1 1 1,-1 0 0,0 0 0,1-1 0,-1 1-1,0 0 1,1-1 0,-1 1 0,0-1 0,19-15-656,5-15 8,5-11-252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0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13 13251,'14'-12'768,"-14"12"-750,0 0-1,1 0 1,-1 0 0,0 0 0,0 0 0,0 0-1,1 0 1,-1 0 0,0 0 0,0 0 0,1 0-1,-1 0 1,0 0 0,0 0 0,0 0 0,1 0-1,-1 0 1,0 0 0,0 0 0,0 1 0,0-1-1,1 0 1,-1 0 0,0 0 0,0 0 0,0 0-1,0 1 1,1-1 0,-1 0 0,0 0 0,0 0-1,0 0 1,0 1 0,0-1 0,0 0 0,0 0-1,1 1 1,0 31 1115,-1-16-751,0 30 446,11 94 0,-9-125-764,2 0 1,0 0 0,0-1-1,1 0 1,1 1 0,0-2 0,1 1-1,1-1 1,0 0 0,12 15-1,15 9 16,-22-23-332,0 0-1,16 23 1,-28-36 171,0 1 0,0-1 0,0 1 0,0 0 1,-1-1-1,1 1 0,0 0 0,-1-1 0,1 1 0,-1 0 1,0 0-1,1 0 0,-1-1 0,0 1 0,0 0 0,0 0 1,0 0-1,-1-1 0,1 1 0,0 0 0,-1 0 0,1-1 1,-1 1-1,0 0 0,-1 2 0,-6 1-442</inkml:trace>
  <inkml:trace contextRef="#ctx0" brushRef="#br0" timeOffset="1">0 576 12603,'9'19'1488,"4"-2"-872,17-7-56,7-4 657,17-6-281,4-2-56,3-5-128,0-2-88,-3-2-392,1-1-320,-12 0-1688,-8 1 1592,-17 4-256,-7-1-184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17140,'-6'6'269,"0"1"0,1 0 1,0 0-1,0 1 0,1 0 0,0-1 1,1 1-1,-1 1 0,2-1 1,-3 11-1,3-16-232,1 1 0,1 0-1,-1-1 1,1 1 0,-1-1 0,1 1-1,0 0 1,0-1 0,1 1 0,-1-1 0,1 1-1,0 0 1,0-1 0,0 1 0,0-1 0,0 0-1,1 1 1,0-1 0,-1 0 0,1 0-1,0 0 1,1 0 0,-1 0 0,0-1 0,1 1-1,5 3 1,-1-2-140,1 0-1,0-1 1,0 0-1,0 0 1,0-1-1,1 0 1,-1 0-1,1-1 1,-1-1-1,1 1 1,-1-1-1,1 0 1,0-1-1,-1 0 1,0-1-1,1 0 1,8-2-1,3-3-548,-1 0 0,0 0 0,0-2 0,-1-1-1,34-22 1,-45 27 199,2-1-7,0 0 0,-1 0 0,0-1 1,0 0-1,-1 0 0,0-1 0,7-8 1,-26 22 2440,-8 15-1420,0 1-1,0 1 0,2 0 0,1 2 1,2 0-1,0 1 0,1 0 0,2 1 1,0 0-1,2 1 0,-11 50 0,20-72-580,0-2-1,0 0 0,1 0 1,-1 0-1,1 0 0,-1 1 1,1-1-1,1 0 0,-1 0 1,1 1-1,1 6 0,-2-11 19,0 1-1,0-1 0,1 1 1,-1-1-1,0 0 1,0 1-1,1-1 0,-1 1 1,0-1-1,0 1 0,1-1 1,-1 0-1,0 1 1,1-1-1,-1 0 0,0 1 1,1-1-1,-1 0 1,1 0-1,-1 1 0,1-1 1,-1 0-1,0 0 0,1 0 1,10-6-141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18228,'1'-13'1600,"5"9"-1160,1-2-216,6 3 649,3 2-217,7 2-344,7-1-80,6 3-224,5 0-136,4 0-176,-5 0-216,-6 0-457,-8-3 593,-25 4 112,-9 3-184,-18 2-72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15011,'17'1'1561,"23"-7"-881,5-2-296,13-1 576,1 1-80,0-1-416,-3 0-576,-13 7 240,-13 2-128,-17 2-192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19 174 15187,'-18'23'1929,"26"-38"-597,1 2-902,0 0-1,0 0 1,17-15 0,-10 15-241,0 0 0,0 2 0,1 0-1,0 1 1,1 0 0,0 1 0,0 2 0,1 0 0,0 0 0,1 2-1,-1 1 1,25-3 0,-40 6-188,1 1 0,-1 0 0,1 1 0,-1-1 0,0 1 0,0 0 0,1 0 0,-1 0 1,0 0-1,0 1 0,0 0 0,0 0 0,6 3 0,-9-3-6,1-1 1,0 1 0,-1-1 0,0 1 0,1 0 0,-1 0-1,0 0 1,0-1 0,1 1 0,-2 0 0,1 0 0,0 0-1,0 1 1,-1-1 0,1 0 0,-1 0 0,1 0-1,-1 0 1,0 1 0,0-1 0,0 0 0,0 0 0,0 0-1,-1 1 1,1-1 0,-1 0 0,1 0 0,-2 3-1,-1 3-10,-1 1 0,0-1 0,-1 0-1,1 0 1,-1 0 0,-1-1-1,0 0 1,0 0 0,-13 12-1,-8 3-6,-39 25 0,18-13 37,46-33-21,1 0 0,-1 1 0,1-1 0,-1 0 1,1 1-1,-1-1 0,1 1 0,0-1 0,0 1 1,0 0-1,0-1 0,0 1 0,0 0 0,0 0 0,-1 3 1,2-3-9,0-1 0,0 0 1,0 0-1,0 1 0,1-1 1,-1 0-1,0 1 0,0-1 1,1 0-1,-1 0 0,1 1 1,-1-1-1,1 0 1,0 0-1,-1 0 0,1 0 1,0 0-1,1 2 0,5 2-97,0 1-1,0-1 0,0 0 0,0-1 1,15 8-1,-8-6-24,-11-4 99,12 5-121,-1 1 0,-1 1-1,1 0 1,-2 0 0,15 13 0,-25-19 145,1 0 0,-1-1 0,0 1 1,1 0-1,-1 0 0,-1 0 0,1 1 0,0-1 1,-1 0-1,0 1 0,1-1 0,-1 1 0,-1-1 0,1 1 1,0-1-1,-1 1 0,0 0 0,0-1 0,0 1 1,0-1-1,-1 1 0,1 0 0,-1-1 0,0 1 0,0-1 1,0 1-1,0-1 0,-4 6 0,0 0 103,0-1 1,-1 0-1,-1 0 0,1-1 1,-1 1-1,0-1 0,-1-1 0,0 1 1,0-2-1,0 1 0,-1-1 0,1 0 1,-14 5-1,15-7 11,0-1-1,0 0 1,0 0 0,0 0 0,0-1-1,0 0 1,0-1 0,-13 0 0,16 0-60,-1-1 1,1 1-1,0-1 1,-1-1 0,1 1-1,0-1 1,-1 1-1,1-1 1,0 0-1,0-1 1,0 1-1,1-1 1,-1 1 0,-4-6-1,5 6-116,1-1 0,0 0 0,0 1 0,0-1 0,0 0 0,0 0 0,1 0 0,-1 0 0,1 0 0,0 0 0,0 0 0,0-1 0,0 1 0,1 0 0,-1-1 0,1 1 0,0 0 0,0-1 0,0 1 0,0-1 0,1 1-1,0-6 1,7-8-381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27 108 15675,'3'-7'175,"0"0"0,1 0 0,-1 0 0,2 1 0,-1 0 0,1 0 0,0 0 0,0 1 0,0-1 0,1 1 0,0 0 0,0 1 0,0-1 0,1 1 0,-1 1 0,1-1 0,10-3 0,-12 5-108,-1 1 0,1-1 0,0 1 0,0 0 0,0 1 0,-1-1 0,1 1 0,0 0 0,0 0 0,0 1 0,0-1 0,0 1 0,0 0 0,-1 0 0,1 1 0,0-1 0,-1 1 0,1 0 0,-1 0 0,0 1 0,0-1 0,0 1 0,0 0 0,0 0 0,0 0 0,-1 1 0,1-1 0,3 6 0,-4-4-40,0 0 0,1 0-1,-2 0 1,1 0 0,0 0-1,-1 1 1,0-1 0,0 1-1,-1 0 1,0-1 0,0 1-1,0 0 1,0 0-1,-1 8 1,-1-5-4,0 0 0,-1 0 0,0 0 0,0-1 0,-1 1-1,0-1 1,-1 0 0,-7 14 0,-2-2 24,0-2 0,-1 1 0,-1-2 0,-1 0 0,0 0 0,-30 21 0,3-8 123,31-23-65,0 2 0,0-1 0,0 2 0,-17 17 0,28-26-90,0 0 0,1 0 0,-1 0-1,0 0 1,0 0 0,0 0 0,1 1 0,-1-1 0,1 0 0,-1 0-1,1 1 1,-1-1 0,1 0 0,0 0 0,0 1 0,0-1-1,-1 0 1,1 1 0,1 2 0,-1-3-28,1 0 0,-1 0 1,1 0-1,0 0 0,0 0 1,0 0-1,-1 0 0,1 0 1,0 0-1,0-1 0,0 1 0,0 0 1,0 0-1,1-1 0,-1 1 1,0-1-1,0 1 0,0-1 1,0 1-1,1-1 0,1 0 0,12 3-145,0-1 0,1-1 0,-1 0-1,1-1 1,0-1 0,-1 0-1,0-1 1,1-1 0,23-7-1,4-3-245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14971,'-8'18'1392,"-4"7"-895,1 2-201,1 6 528,0 0-112,3 1-176,4-1-128,3-6-256,1 0-192,2-4-360,4 2-176,-1-7 448,0 2-96,5-4-104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2 16844,'-1'-1'67,"-1"1"1,0 0 0,1 0 0,-1 0 0,1 0 0,-1 0 0,1 0 0,-1 0 0,0 0 0,1 1-1,-1-1 1,1 0 0,-1 1 0,1 0 0,-1-1 0,1 1 0,0 0 0,-1 0 0,1 0-1,0 0 1,-2 1 0,-1 1-18,0 1-1,0 0 0,0 0 1,-6 8-1,4-3 3,0 0-1,0 1 1,1-1-1,1 1 1,0 0-1,-6 21 1,9-27-42,0 0 0,0 0 0,1 0 0,0 0 0,0 0 0,0 0 0,0 0 0,0 0 0,1 0 0,0 0 0,0 0 0,0 0-1,0-1 1,1 1 0,-1 0 0,1 0 0,0-1 0,0 1 0,0-1 0,1 0 0,5 6 0,4 2-8,1-1-1,0-1 1,1 0-1,0 0 0,29 12 1,-26-14-1,-2 1 0,1 0 0,-1 1 1,24 19-1,-37-26-2,-1-1 0,1 0 0,-1 1 0,1-1 0,-1 1 0,0-1 0,1 1 0,-1-1 0,0 1 0,0 0 0,0 0 0,0 0 0,-1 0 0,1 0 0,0 0 0,-1 0 0,1 0 0,-1 0 0,0 0 0,0 0 0,1 0 0,-1 0 0,-1 0 0,1 0 0,0 0 0,0 0 0,-1 0 0,1 0 0,-1 0 0,0 0 0,0 0 0,1 0 0,-1-1 0,0 1 0,-1 0 0,1 0 0,0-1 0,0 1 0,-1-1 0,1 1 0,-3 1 0,-3 3-3,-1 1 0,0-1 0,0-1-1,-1 0 1,0 0 0,1 0 0,-14 3 0,7-3 30,1 0-1,-1-1 1,-1-1 0,1-1 0,0 0-1,-19 0 1,28-2-7,1 0 1,0 0-1,-1-1 1,1 1-1,0-1 0,-1 0 1,1-1-1,0 0 1,0 1-1,0-1 0,0-1 1,0 1-1,1-1 1,-1 0-1,1 0 0,0 0 1,0-1-1,0 1 1,0-1-1,0 0 0,-3-5 1,6 7-8,-1 0 0,1-1 1,0 1-1,0 0 0,0 0 0,0-1 1,0 1-1,1-1 0,-1 1 0,1-1 1,0 1-1,-1-1 0,1 1 1,0-1-1,0 1 0,1-1 0,-1 1 1,0-1-1,1 1 0,1-5 0,0 3-3,1-1-1,-1 2 1,1-1 0,0 0-1,0 0 1,0 1-1,0 0 1,0-1-1,1 1 1,6-4-1,6-3 7,1 1 0,0 1 1,0 0-1,28-8 0,73-15 204,-76 21 67,1-1 0,52-23 0,-88 32-190,-1-2 0,0 1 0,1-1 0,-1 0 0,-1 0 0,10-9 0,-13 12-67,-1-1 0,1 1 0,-1-1 0,0 1 0,0-1 0,0 0 0,0 0 0,0 1 0,0-1 0,-1 0 0,1 0 0,0 0 0,-1 0 0,0 0 0,1 0 0,-1 0 0,0 0 0,0 0 0,0 0 0,0 1 0,0-1 0,-1 0 0,1 0 0,0 0 0,-1 0 0,0 0 0,1 0 0,-2-2 0,-2-2 9,0 0 0,0 1 0,-1-1 0,0 1 1,0 0-1,0 0 0,0 0 0,-1 1 0,0-1 1,0 2-1,0-1 0,-1 1 0,1-1 0,-1 2 1,-10-4-1,10 4-151,1 0 1,0 0-1,-1 1 1,1 0-1,-1 0 1,1 0-1,-1 1 1,0 0-1,1 1 1,-1-1-1,1 1 1,-1 0-1,1 1 1,0 0-1,-1 0 1,1 0-1,-6 4 1,9-4 46,0 0-1,0 0 1,1 0 0,-1 0-1,1 1 1,-1-1-1,1 1 1,0 0 0,0 0-1,0 0 1,-3 6 0,-2 15-440</inkml:trace>
  <inkml:trace contextRef="#ctx0" brushRef="#br0" timeOffset="1">712 304 16428,'0'-1'1736,"9"-1"-1008,5 2-272,12-3 1144,4 2-647,7-1-585,2 1-256,5 0-816,2-1 704,1 2-192,-2 0-160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1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73 103 16604,'10'-10'428,"0"1"0,1 0 0,0 1 0,1 0 0,-1 0 0,2 1 0,-1 1 0,1 0 0,0 1 0,15-4 0,-10 4-190,0 1-1,0 0 1,0 2-1,0 0 0,1 1 1,-1 1-1,23 3 1,-35-3-220,0 1 1,1 1 0,-1-1-1,0 1 1,0 1 0,0-1-1,0 1 1,11 6 0,-16-8-19,0 0-1,1 0 1,-1 0 0,0 1 0,1-1-1,-1 0 1,0 0 0,0 1 0,0-1-1,0 1 1,0-1 0,-1 1 0,1-1-1,0 1 1,-1 0 0,1-1 0,-1 1-1,1 0 1,-1-1 0,0 1 0,0 0-1,0 0 1,0-1 0,0 1 0,0 0-1,0 0 1,-1-1 0,1 1 0,0 0 0,-1-1-1,0 1 1,1-1 0,-1 1 0,0 0-1,0-1 1,0 1 0,0-1 0,-2 3-1,-4 5 13,-1 0-1,0-1 0,0 0 1,-1 0-1,-19 13 0,-56 29 142,68-40-108,-4 0-1,2 0 27,-26 18 0,39-24-70,1 0-1,-1 0 1,1 0 0,0 0-1,0 1 1,0 0-1,1-1 1,0 1-1,-6 11 1,6-6-9,-2-1 1,1 0 0,-1 0-1,0 0 1,-1-1-1,0 1 1,0-2 0,-1 1-1,0 0 1,0-1 0,-1-1-1,-9 8 1,16-14 16,-1 1 0,1-1 0,-1 1 0,1-1 1,-1 0-1,1 1 0,-1-1 0,1 0 0,-1 0 0,1 0 1,-1 0-1,1 0 0,0-1 0,-1 1 0,1 0 1,-1-1-1,1 1 0,-1-1 0,1 1 0,0-1 0,-1 0 1,1 1-1,0-1 0,0 0 0,-1 0 0,1 0 0,0 0 1,0 0-1,0 0 0,0 0 0,0-1 0,0 0 0,-3-2 11,3 3 2,8-4 24,48 3 1,1 2-1,73 9 0,-65-3-39,-52-5-8,5 0-16,0 0 0,0 2 1,17 4-1,-34-7 14,0 0 0,1 0 0,-1 0 0,0 0 0,1 0 1,-1 0-1,1 0 0,-1 1 0,0-1 0,1 0 0,-1 0 0,0 0 0,1 1 1,-1-1-1,0 0 0,1 0 0,-1 1 0,0-1 0,0 0 0,1 1 0,-1-1 1,0 0-1,0 1 0,0-1 0,1 0 0,-1 1 0,0-1 0,0 1 0,0-1 1,0 0-1,0 1 0,0 0 0,-8 11-44,-19 7 25,-29 10 19,26-14-12,1 1 0,-34 25 0,60-38-30,-1 1 1,0 0-1,1 0 1,0 0-1,0 0 0,0 1 1,-4 7-1,5-8 20,0 1 0,-1-1 0,1 0 0,-1 0 0,0 0 0,0 0 0,-1-1 0,1 1 0,-5 2 0,-1 0 34,0-1-1,-1 0 1,1 0 0,-1-1 0,0 0-1,-11 2 1,18-5-4,0 0 1,0 0-1,-1-1 1,1 1-1,0-1 0,0 1 1,0-1-1,-1 0 1,1-1-1,0 1 0,0 0 1,0-1-1,-1 0 1,1 0-1,0 0 0,0 0 1,0 0-1,0-1 1,0 1-1,1-1 0,-1 0 1,0 0-1,1 0 1,-3-2-1,3 2-69,1-1 0,-1 0 0,1 1 0,0-1 0,0 0 0,0 0 0,0 1 0,1-1 0,-1 0 0,1 0 0,-1 0 1,1 0-1,0 0 0,0 0 0,0 0 0,1 0 0,-1 0 0,1 0 0,0 1 0,-1-1 0,1 0 0,3-5 0,1-2-103,0 0 0,0 0 0,2 0 0,10-14 0,12-8-308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13675,'0'5'394,"1"-1"0,0 1 0,0 0-1,0-1 1,1 1 0,0-1 0,0 1 0,0-1 0,0 0 0,1 0 0,-1 0-1,5 4 1,-6-6-446,1 0-1,0 0 1,0 0 0,0 0-1,0 0 1,0 0-1,0-1 1,0 1-1,1-1 1,-1 0-1,1 0 1,-1 0 0,1 0-1,-1 0 1,1 0-1,0-1 1,-1 1-1,1-1 1,0 1-1,-1-1 1,1 0-1,0 0 1,-1-1 0,1 1-1,0 0 1,-1-1-1,1 0 1,3-1-1,10-5-905,-1-1-1,1-1 1,18-14-1,-21 14 735,14-10-637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16091,'13'-13'472,"0"2"0,1 0 0,1 1-1,-1 0 1,2 1 0,-1 0 0,1 2-1,21-8 1,-26 11-337,1 1 0,0 1-1,0 0 1,0 0 0,0 1 0,1 1-1,-1 0 1,0 1 0,0 0 0,0 0-1,0 2 1,21 6 0,-26-7-131,0 0 1,-1 1-1,1 0 0,-1 1 1,0 0-1,0 0 1,0 0-1,0 0 1,-1 1-1,9 9 1,-12-11-8,0-1 0,-1 0 0,1 1 0,-1-1 0,0 1 0,1-1 0,-1 1 0,0 0 0,-1 0 0,1-1 1,0 1-1,-1 0 0,1 0 0,-1 0 0,0 0 0,0-1 0,0 1 0,-1 0 0,1 0 0,0 0 0,-1 0 0,0-1 0,0 1 1,0 0-1,0-1 0,0 1 0,-1 0 0,1-1 0,-3 4 0,-3 3-4,0 0 0,-1 0 1,0-1-1,-1 0 0,1 0 0,-2-1 0,-10 8 0,-78 37 63,7-2 86,89-49-139,0 0 1,0 0 0,0 0 0,1 1 0,-1-1-1,1 0 1,-1 1 0,1 0 0,-1-1-1,1 1 1,0 0 0,0-1 0,-2 4-1,3-4-4,0-1 1,0 1-1,0-1 0,0 1 0,0 0 0,0-1 1,0 1-1,0-1 0,0 1 0,1 0 0,-1-1 1,0 1-1,0-1 0,0 1 0,1-1 0,-1 1 0,0-1 1,1 1-1,-1-1 0,0 1 0,1-1 0,-1 1 1,1-1-1,-1 1 0,1-1 0,-1 0 0,1 1 0,0-1 1,4 3-58,1-1 0,-1 0 0,1 0 0,-1-1 0,1 1 0,-1-1 0,11 0 0,29 0-712,1-2 0,0-2-1,55-11 1,-30 3 89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 16652,'2'-3'1840,"5"3"-1224,7 0-264,5-1 840,9 1-383,5 0-281,7-2-760,3 2-432,-1-1 599,-3 1-167,-11 3-128</inkml:trace>
  <inkml:trace contextRef="#ctx0" brushRef="#br0" timeOffset="1">10 108 14787,'-9'9'1312,"15"-3"-831,9-5-201,20-1 472,11-3-128,4-3-552,4-2 32,9 1-8,-1-1-80,-3 3-128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285 120 14603,'7'-6'432,"0"0"0,-1 0 0,1-1 0,-2 0 0,10-14 0,-13 19-343,-1 0 1,0 0-1,0 0 1,-1 0-1,1 0 0,0 0 1,-1 0-1,1-1 1,-1 1-1,0 0 0,0 0 1,1-1-1,-2-1 1,1 2-6,0 1 1,-1-1 0,0 1-1,1-1 1,-1 1-1,0 0 1,1-1 0,-1 1-1,0 0 1,0 0-1,0-1 1,0 1 0,0 0-1,0 0 1,-1 0 0,1 0-1,0 1 1,-1-1-1,1 0 1,0 0 0,-3 0-1,-1-1 61,-1 0 0,1 1-1,-1 0 1,0 0 0,1 0-1,-1 1 1,0 0 0,1 0 0,-1 0-1,0 1 1,1 0 0,-9 2-1,0 0 3,0 2-1,0 0 0,-24 12 0,23-9-119,0 1-1,0 1 0,1 0 1,1 1-1,-19 18 1,27-24-30,0 0 0,1 1 1,-1 0-1,1 0 1,0 0-1,0 0 1,1 1-1,0-1 0,0 1 1,0 0-1,1 0 1,0 0-1,1 0 1,-1 0-1,0 12 1,3-15-1,-1-1 0,1 1 0,0 0 1,0-1-1,0 1 0,0 0 1,1-1-1,-1 1 0,1-1 1,0 0-1,0 0 0,0 0 0,1 0 1,-1 0-1,1 0 0,0 0 1,-1-1-1,1 1 0,0-1 0,0 0 1,1 0-1,-1 0 0,0 0 1,1-1-1,-1 1 0,6 1 1,4 1-3,1 0 1,-1-1 0,1 0 0,-1-1-1,1-1 1,16 0 0,-13-1 8,0-1 0,0-1-1,0-1 1,0 0 0,22-8 0,-30 8 6,1-1 0,-2 1 0,1-2-1,0 1 1,-1-1 0,0 0 0,0-1 0,0 0 0,-1 0 0,0-1-1,6-7 1,-10 10-12,-1 1-1,0-1 1,0 1-1,0-1 1,-1 0-1,1 1 1,-1-1-1,0 0 1,0 0-1,0 0 0,-1 0 1,1 0-1,-1 0 1,0-8-1,0 11-39,-1-1 0,1 1-1,0-1 1,-1 0-1,1 1 1,-1-1-1,1 1 1,-1-1 0,0 1-1,1 0 1,-1-1-1,0 1 1,0 0-1,0-1 1,0 1 0,0 0-1,0 0 1,-1 0-1,1 0 1,0 0-1,-1 0 1,1 0 0,0 0-1,-1 1 1,1-1-1,-1 0 1,1 1 0,-1-1-1,1 1 1,-1 0-1,0 0 1,1-1-1,-1 1 1,1 0 0,-1 0-1,0 0 1,1 1-1,-4-1 1,4 1-10,-1-1 0,1 0 0,0 0 0,0 0 0,-1 1 0,1-1 0,0 1 0,-1-1 0,1 1 1,0-1-1,0 1 0,0 0 0,0-1 0,0 1 0,0 0 0,0 0 0,0 0 0,0 0 0,0 0 0,0 0 0,0 0 0,1 0 0,-1 0 0,0 0 0,1 1 1,-1-1-1,1 0 0,-1 0 0,1 1 0,0-1 0,-1 0 0,1 1 0,0-1 0,0 2 0,5 19-492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15395,'-7'25'1769,"-5"3"-1225,-1 5-240,3 5 1032,4-2-968,2-2-360,7-11-312,7-7 360,6-18-256,7-8-64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2 15515,'0'0'74,"-1"0"-1,1 0 0,-1 0 1,0 0-1,1 0 1,-1 0-1,1 0 0,-1 1 1,1-1-1,-1 0 0,1 0 1,-1 0-1,1 1 1,-1-1-1,1 0 0,-1 1 1,1-1-1,-1 0 0,1 1 1,0-1-1,-1 1 1,1-1-1,0 1 0,-1 0 1,-12 15-9,11-14 108,-3 6-14,-1-1 1,2 1 0,-1 0-1,1 0 1,0 1-1,0-1 1,1 1 0,-3 15-1,5-20-143,1 1-1,-1-1 0,1 1 0,0-1 1,0 0-1,1 1 0,-1-1 0,1 1 1,0-1-1,0 0 0,1 1 0,-1-1 1,1 0-1,0 0 0,0 0 0,0 0 1,1 0-1,-1-1 0,7 7 0,2 1-8,0-2 0,1 0 1,1 0-1,-1-1 0,2 0 0,16 7 0,-15-9 29,-2 1 1,1 1 0,-1 0-1,0 0 1,21 20 0,-32-26-26,0 0 1,-1 0-1,1-1 1,-1 1-1,0 0 1,1 0-1,-1 1 1,0-1-1,0 0 1,0 0-1,0 0 1,-1 1-1,1-1 1,0 0-1,-1 1 1,0-1-1,0 0 1,0 1-1,0 3 0,0-3 2,-1 0-1,0-1 0,0 1 0,0 0 0,-1-1 0,1 1 0,0-1 0,-1 1 0,0-1 0,1 1 0,-1-1 0,0 0 0,0 0 0,-1 0 0,1 0 1,-3 1-1,-8 6 33,-1 0 0,-1-1 0,0-1 0,0-1 0,0 0 0,0-1 0,-1 0 0,-18 2 0,16-3 29,-1-2 0,0 0 1,-1-1-1,1-1 0,0-1 1,-32-6-1,44 6-52,-1-1 0,1 0 1,-1-1-1,1 0 0,0 0 0,0 0 0,1-1 0,-8-5 0,12 8-23,0-1-1,0 1 0,1-1 1,-1 1-1,1-1 0,-1 1 1,1-1-1,0 0 0,0 0 1,-1 0-1,1 0 0,0 0 1,1 0-1,-1 0 0,0 0 1,1 0-1,-1 0 0,1 0 1,-1 0-1,1 0 0,0-1 1,0 1-1,0 0 0,0 0 1,1 0-1,-1 0 0,0-1 1,1 1-1,0 0 0,-1 0 1,1 0-1,2-4 0,2-1-30,0 0 1,0 0-1,0 1 0,1-1 0,0 1 0,0 1 1,1-1-1,-1 1 0,1 0 0,0 0 0,12-5 0,8-3-157,56-19 0,54-5 77,-94 28 416,-1-3 0,0-1 0,52-24 0,-85 33-144,0-1 0,-1 0 0,0-1 0,0 1 0,12-13 0,-19 17-116,1-1 0,0 0 1,-1 1-1,1-1 0,-1 0 0,0 0 0,0 0 0,0 0 1,0 0-1,0 0 0,0 0 0,0-1 0,-1 1 0,1 0 1,-1 0-1,1-1 0,-1 1 0,0 0 0,0-1 0,0 1 0,0 0 1,-1-1-1,1 1 0,0 0 0,-1 0 0,0-1 0,1 1 1,-3-4-1,0 2-15,0 0 0,0 0 0,-1 0 1,1 0-1,-1 1 0,0-1 0,0 1 0,0 0 1,0 0-1,0 1 0,-1-1 0,1 1 0,-1 0 1,0 0-1,0 0 0,1 1 0,-1 0 0,0 0 1,-7-1-1,0 1-162,0 0 1,0 0-1,-1 2 1,1-1-1,0 1 1,0 1-1,-13 3 1,15-2 4,0 1 1,0 0 0,1 0-1,-1 1 1,1 0 0,0 1-1,0 0 1,1 0 0,0 1 0,0 0-1,0 0 1,-10 14 0,-9 17-410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15883,'1'0'47,"-1"0"-1,1 0 1,0 0-1,-1 0 1,1 0-1,0 0 1,-1 0-1,1 0 1,0 0-1,-1 0 1,1 0-1,0 1 1,-1-1-1,1 0 0,-1 0 1,1 1-1,0-1 1,-1 0-1,1 1 1,-1-1-1,1 0 1,-1 1-1,1-1 1,-1 1-1,1-1 1,-1 1-1,0-1 1,1 1-1,-1-1 1,0 1-1,1 0 0,-1-1 1,0 1-1,0-1 1,1 1-1,-1 0 1,0-1-1,0 2 1,1 26 518,-4 108 28,3-119-587,2 0 1,0 1 0,1-1 0,1 0 0,10 29 0,-13-42-4,1-1 1,-1 1 0,1-1 0,0 1 0,0-1-1,1 0 1,-1 0 0,0 0 0,1 0 0,0 0-1,0-1 1,6 5 0,-8-6 0,1 0 0,0-1 0,0 1 0,0 0 0,0-1 1,0 1-1,0-1 0,0 0 0,0 0 0,0 0 0,0 0 0,1 0 0,-1 0 0,0 0 1,0-1-1,0 1 0,0-1 0,0 0 0,-1 1 0,1-1 0,0 0 0,0 0 0,0 0 1,-1 0-1,3-2 0,7-6 30,0 0 1,-1 0-1,0-1 0,-1 0 1,10-13-1,37-62 358,-37 54-202,-3 11 3,-8 18-35,-2 14-42,-5-6-96,0 0 1,1 0-1,0-1 1,5 12-1,-7-16-18,1 1-1,0-1 1,0 1-1,0-1 1,0 0-1,0 0 0,0 0 1,0 0-1,0 0 1,1 0-1,-1 0 1,0 0-1,1 0 0,-1 0 1,0-1-1,1 1 1,-1 0-1,1-1 1,-1 1-1,1-1 1,0 0-1,-1 0 0,1 1 1,-1-1-1,3 0 1,3-1 12,1 0-1,-1-1 1,1 0 0,-1 0 0,0-1 0,0 1-1,0-1 1,11-7 0,56-40 35,-47 31-22,-9 6-8,35-22 46,-49 32-61,1 1-1,-1 0 0,0 0 1,1 1-1,0-1 0,-1 1 1,1 0-1,0 0 0,0 0 1,5 1-1,-9 0-1,1 0 0,-1 0 1,1 1-1,-1-1 0,1 1 0,-1 0 0,1-1 0,-1 1 0,0 0 0,1 0 1,-1 0-1,0 0 0,1 0 0,-1 0 0,0 0 0,0 0 0,0 1 1,0-1-1,0 0 0,-1 1 0,1-1 0,0 0 0,0 3 0,13 41 87,-9-27-62,-4-15-13,-1-1 0,1 1 0,0 0 1,1-1-1,-1 1 0,0 0 0,1-1 0,-1 1 1,1-1-1,0 0 0,0 0 0,0 0 0,0 1 1,0-2-1,0 1 0,4 2 0,-3-3 2,-1 0-1,1 0 0,-1-1 1,1 1-1,-1-1 1,1 1-1,-1-1 1,1 0-1,0 0 1,-1 0-1,1-1 0,-1 1 1,1-1-1,-1 1 1,1-1-1,-1 0 1,1 0-1,2-1 1,8-5 25,-1 1 0,-1-2 0,18-13 0,18-11-335,-47 32 274,0 0 0,0 0 0,1-1 0,-1 1 0,0 0 0,0 0 0,0 0 0,0 0-1,0 0 1,0 0 0,1-1 0,-1 1 0,0 0 0,0 0 0,0 0 0,0 0 0,0 0 0,1 0 0,-1 0 0,0 0-1,0 0 1,0 0 0,1 0 0,-1 0 0,0 0 0,0 0 0,0 0 0,0 0 0,1 0 0,-1 0 0,0 0-1,0 0 1,0 0 0,0 0 0,1 0 0,-1 0 0,0 0 0,0 1 0,0-1 0,0 0 0,0 0 0,0 0 0,1 0-1,-1 0 1,0 0 0,0 1 0,0-1 0,0 0 0,-4 11-784,-11 11-146,3-15 530,1-4-45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17132,'6'14'1552,"-5"3"-1256,-2-5-128,1 1 688,0 2-768,-2-5-32,-8-10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15787,'2'-6'1966,"0"8"-616,1 20-19,0 34-790,34 322-162,-39-464 86,-14-175-475,16 255 11,1-19-29,4 19 9,5 13 6,-3 0 5,1 0-1,-1-1 1,1 1 0,0-2 0,1 1 0,-1-1-1,1 0 1,0-1 0,0 0 0,11 3-1,-15-6 9,0 0 0,0 0 0,0-1 0,0 0-1,0 1 1,0-2 0,0 1 0,0 0 0,0-1 0,0 0-1,0 0 1,0-1 0,-1 1 0,1-1 0,0 0 0,-1 0-1,1-1 1,-1 1 0,0-1 0,0 0 0,0 0-1,4-4 1,-3 2 11,-1 0 1,1 0-1,-1 0 0,0 0 0,-1-1 0,1 1 0,-1-1 0,0 0 1,0 0-1,-1 0 0,0-1 0,0 1 0,0-1 0,-1 1 0,0-1 1,0-7-1,-1 13-10,0 1 0,1-1 0,-1 1 0,0 0 0,0-1 0,0 1 0,0-1 0,0 1 0,0-1 0,0 1 1,0-1-1,-1 1 0,1-1 0,0 1 0,0 0 0,0-1 0,0 1 0,-1-1 0,1 1 0,0-1 0,0 1 0,-1 0 1,1-1-1,0 1 0,-1 0 0,1-1 0,0 1 0,-1 0 0,1 0 0,0-1 0,-1 1 0,1 0 0,-1 0 0,1-1 1,-1 1-1,1 0 0,0 0 0,-1 0 0,1 0 0,-1 0 0,1 0 0,-1 0 0,1 0 0,-1 0 0,1 0 0,-1 0 1,1 0-1,-1 0 0,-1 1 1,1 0-1,-1 0 1,1-1 0,-1 1 0,1 1 0,-1-1 0,1 0 0,0 0 0,-1 0-1,1 1 1,0-1 0,-2 3 0,-2 6-6,1 0 0,-1 1 0,2-1 0,-1 1 0,1 0 0,1 0 1,0 0-1,1 0 0,0 0 0,1 0 0,0 0 0,2 17 0,-1-21 1,0 0 0,0-1 1,1 1-1,0-1 0,1 1 1,-1-1-1,1 0 0,0 0 0,7 10 1,-7-13 2,0 1 1,-1-1-1,1 0 1,1-1-1,-1 1 1,0 0-1,1-1 1,-1 0-1,1 0 1,0 0-1,0 0 1,0-1 0,0 1-1,0-1 1,0 0-1,7 1 1,-5-2 3,1 0 0,-1 0 0,1-1 0,-1 0 0,1 0 0,-1 0 0,1-1 0,-1 0 0,0 0 0,0-1 0,0 0 0,0 0 0,0 0 0,-1-1 1,1 1-1,-1-1 0,5-5 0,5-5 30,0-1 1,-1-1-1,24-33 0,-32 40-27,0-1 0,0 0 0,-1 0 0,5-14 0,-27 67-66,15-35 59,0 1 1,1-1-1,0 1 0,0-1 0,1 1 0,0 0 0,1-1 0,0 1 0,2 9 0,-2-16 4,0 1-1,-1-1 1,1 0-1,0 0 1,0 0-1,0 0 1,0 1-1,1-1 1,-1-1-1,1 1 1,-1 0-1,1 0 1,0 0 0,-1-1-1,1 1 1,0-1-1,0 0 1,0 1-1,0-1 1,0 0-1,1 0 1,-1 0-1,0 0 1,0-1-1,1 1 1,-1-1-1,0 1 1,1-1-1,-1 0 1,0 0-1,1 0 1,-1 0-1,1 0 1,-1-1 0,0 1-1,1-1 1,3-1-1,2 0 7,-1 0 1,1-1-1,-1 0 0,0-1 1,0 0-1,0 0 0,0 0 1,-1-1-1,1 0 0,6-7 1,7-9-28,26-36 1,-10 12-164,-36 45 176,0 0 0,0-1 0,0 1 0,0 0 0,0 0 0,0 0-1,0-1 1,1 1 0,-1 0 0,0 0 0,0 0 0,0 0 0,0 0 0,0-1-1,0 1 1,0 0 0,0 0 0,1 0 0,-1 0 0,0 0 0,0 0 0,0-1-1,0 1 1,0 0 0,1 0 0,-1 0 0,0 0 0,0 0 0,0 0-1,0 0 1,1 0 0,-1 0 0,0 0 0,0 0 0,0 0 0,0 0 0,1 0-1,-1 0 1,0 0 0,0 0 0,0 0 0,0 0 0,1 0 0,-1 0-1,0 0 1,0 0 0,0 0 0,0 0 0,1 1 0,-1-1 0,0 0 0,0 0-1,0 0 1,0 0 0,0 0 0,0 0 0,1 1 0,-1-1 0,0 0 0,0 0-1,0 0 1,0 0 0,0 1 0,0-1 0,0 0 0,0 0 0,0 0-1,0 1 1,1 20-86,-1-18 93,-1 0 0,1 1 1,0-1-1,0 0 0,1 0 0,-1 0 0,1 0 0,-1 0 1,1 0-1,0 0 0,2 4 0,-1-5 3,0-1 0,0 1 0,0-1 0,1 0 0,-1 0 0,0 0 0,0 0 0,1 0 0,-1-1 0,1 1 0,-1-1 0,1 1 0,-1-1 0,4 0 0,41-3-5,-33 2-23,-7-1 8,0 2 0,0-1 1,0 1-1,0 0 0,0 1 0,0-1 0,-1 1 0,1 1 0,0-1 0,0 1 0,-1 0 0,1 1 0,-1 0 0,0 0 0,0 0 0,0 1 0,0-1 0,0 2 1,6 5-1,-10-8-12,-1-1 1,0 0 0,0 0 0,0 0-1,1 0 1,-1-1 0,1 1 0,-1 0 0,0-1-1,1 1 1,-1 0 0,1-1 0,0 0-1,-1 1 1,1-1 0,-1 0 0,4 0-1,-5 0-1,1 0-1,-1 0 1,0 0-1,1 0 1,-1-1-1,1 1 0,-1 0 1,0 0-1,1 0 1,-1-1-1,0 1 1,1 0-1,-1-1 0,0 1 1,1 0-1,-1-1 1,0 1-1,0 0 1,1-1-1,-1 1 0,0 0 1,0-1-1,0 1 1,1-1-1,-1-1-6,0 1 0,0-1 0,0 1 0,0-1 0,0 1 0,0-1 0,0 1 0,0 0 0,-1-1 1,1 1-1,-1-2 0,-10-17-224,-4 0-74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15955,'6'11'1281,"0"3"-969,3-2-128,6 1 368,11 1-448,4-2 1392,3-2-1224,12 5-24,2 0 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95 12619,'2'-1'183,"-1"0"0,1 1 1,-1-1-1,0 0 0,0 0 0,1 0 1,-1 0-1,0 0 0,0-1 1,0 1-1,0 0 0,0 0 0,0-1 1,-1 1-1,1-1 0,0 1 1,-1 0-1,1-1 0,-1 1 0,1-1 1,-1 0-1,0 1 0,1-1 1,-1 1-1,0-1 0,0-2 0,0 1-86,0 0-1,-1 1 1,1-1-1,0 0 1,-1 1-1,1-1 1,-1 1-1,0-1 1,0 1-1,0-1 0,0 1 1,-1-1-1,1 1 1,0 0-1,-3-3 1,2 4-71,1-1 0,-1 1 0,0 0 0,0-1 0,0 1 1,0 0-1,0 0 0,0 0 0,0 1 0,0-1 0,0 0 0,0 1 0,-1-1 1,1 1-1,0 0 0,0 0 0,-1 0 0,1 0 0,0 0 0,0 0 0,-4 2 1,2-1-3,0 0 1,0 0-1,1 1 1,-1 0 0,1 0-1,-1 0 1,1 0-1,0 1 1,0-1-1,0 1 1,-5 5 0,5-5-13,1 0 1,0 0 0,0 0 0,0 1-1,0-1 1,0 1 0,1-1-1,-1 1 1,1-1 0,0 1 0,0 0-1,0 4 1,1-5-5,-1-1 0,2 0 0,-1 0 0,0 0 1,0 0-1,1 1 0,-1-1 0,1 0 0,-1 0 0,1 0 0,0 0 0,0 0 0,0 0 0,0 0 1,0-1-1,1 1 0,-1 0 0,0-1 0,1 1 0,-1 0 0,1-1 0,2 2 0,2 1 4,0-1-1,1 0 1,-1 0-1,1-1 0,-1 1 1,1-2-1,0 1 1,0-1-1,0 0 0,0 0 1,0 0-1,7-2 0,12 0 4,48-9 0,-11-4-9,-37 7 13,38-4 1,-62 10-10,-1 1-1,1 0 1,-1 0-1,1 0 1,-1 0-1,1 0 1,-1 0-1,1 1 1,-1-1-1,0 0 1,1 1-1,-1-1 1,1 1-1,-1 0 1,0-1-1,1 1 1,-1 0-1,0 0 1,0 0-1,0 0 1,1 0-1,0 1 1,0 2 43,0 0-1,1 0 1,-1 0 0,-1 0 0,1 0 0,1 5 0,-2-6-3,0 1 0,0 0 1,0 0-1,1-1 0,0 1 1,0-1-1,0 0 1,0 1-1,5 4 0,-4-6-28,0 0 0,0 0 0,0 0 0,1 0 0,-1 0 0,1-1 0,-1 0 0,1 0 0,0 0 0,-1 0 0,1 0 0,0-1 0,0 1 0,-1-1 0,1 0 0,0 0-1,0-1 1,0 1 0,-1-1 0,1 0 0,0 0 0,5-2 0,5-2-318,1-1 0,-1-1 0,0 0-1,13-10 1,-17 11 25,0 1-101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13347,'-11'9'1120,"-11"3"-656,-2 6-128,-2 6 408,-2 5-143,-1 8-129,2 3-16,5 6-136,4-2-232,7-2-472,6-3-168,6-19 432,5-10-96,4-20-97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36 17276,'1'-1'53,"-1"0"0,0 0 1,1 0-1,-1 0 0,0 0 1,0-1-1,0 1 0,0 0 1,0 0-1,0 0 1,0 0-1,-1 0 0,1-1 1,0 1-1,-1 0 0,1 0 1,0 0-1,-1 0 0,0 0 1,1 0-1,-1 0 0,1 0 1,-1 0-1,0 0 0,0 1 1,0-1-1,1 0 0,-1 0 1,0 1-1,0-1 0,0 0 1,0 1-1,0-1 1,0 1-1,0-1 0,0 1 1,-1 0-1,1-1 0,0 1 1,0 0-1,0 0 0,-2 0 1,-4 0 68,1 0 0,0 0 0,-1 1 0,1 0 0,0 0 0,-1 0 0,-5 3 0,-10 5 7,1 0 1,0 1 0,0 1-1,1 1 1,1 1-1,0 0 1,1 2 0,0 0-1,1 1 1,1 1-1,1 0 1,0 1 0,1 1-1,1 0 1,-11 22 0,20-33-109,0 1 1,1-1-1,0 1 1,0 0 0,1 0-1,0 0 1,1 0 0,0 0-1,0 18 1,1-23-19,1 0 1,-1 0-1,1 0 1,0-1-1,1 1 0,-1 0 1,0 0-1,1-1 1,0 1-1,0-1 1,0 0-1,0 1 0,1-1 1,-1 0-1,1 0 1,0-1-1,0 1 1,0 0-1,0-1 0,0 0 1,0 0-1,1 0 1,-1 0-1,1 0 0,6 2 1,-1-2-15,0 1 1,1-1-1,-1-1 1,1 0 0,-1 0-1,1-1 1,0 0-1,-1-1 1,1 0-1,-1 0 1,1-1-1,9-3 1,-4 1 1,0-2 1,0 0 0,0 0-1,-1-1 1,0-1 0,17-13-1,-28 20 13,-1-1 0,0 1 0,0-1 0,0 0 0,-1 1 0,1-1-1,0 0 1,-1 0 0,1 0 0,-1-1 0,0 1 0,1 0 0,-1-1 0,0 1 0,0 0-1,0-5 1,-1 6 1,0-1 0,0 1-1,0 0 1,-1 0 0,1 0-1,0-1 1,-1 1-1,1 0 1,-1 0 0,0 0-1,1 0 1,-1 0 0,0 0-1,0 0 1,1 0-1,-1 0 1,0 0 0,0 1-1,0-1 1,0 0-1,0 0 1,0 1 0,0-1-1,-1 1 1,1-1 0,0 1-1,0 0 1,0-1-1,0 1 1,-1 0 0,1 0-1,0-1 1,0 1 0,-2 0-1,-7-1 5,1 0 1,-1 0-1,0 1 0,1 0 0,-1 1 0,0 0 1,0 0-1,1 1 0,-12 3 0,21-5-10,0 0-1,0 0 1,0 0-1,-1 0 1,1 0 0,0 0-1,0 0 1,0 0-1,0 0 1,0 0-1,0 0 1,0 0-1,-1 0 1,1 0-1,0 0 1,0 0 0,0 0-1,0 0 1,0 0-1,0 0 1,0 0-1,0 0 1,-1 0-1,1 0 1,0 0-1,0 0 1,0 0 0,0 0-1,0 0 1,0 1-1,0-1 1,0 0-1,0 0 1,0 0-1,-1 0 1,1 0-1,0 0 1,0 0 0,0 0-1,0 0 1,0 0-1,0 1 1,0-1-1,0 0 1,0 0-1,0 0 1,0 0 0,0 0-1,0 0 1,0 0-1,0 1 1,0-1-1,0 0 1,0 0-1,0 0 1,0 0-1,0 0 1,0 0 0,0 0-1,0 0 1,0 1-1,0-1 1,0 0-1,0 0 1,0 0-1,1 0 1,-1 0 0,11 2-58,17-3-76,67-21-522,-68 15 395,-1 1-1,43-5 1,-68 11 255,1-1 0,-1 1 1,0 0-1,0 0 0,0 0 0,0 0 0,1 0 1,-1 0-1,0 1 0,0-1 0,0 0 0,0 1 1,0-1-1,0 0 0,0 1 0,1-1 0,-1 1 1,0 0-1,-1-1 0,1 1 0,0 0 0,0-1 1,0 1-1,0 0 0,-1 0 0,1 0 0,0 0 1,-1 0-1,1 0 0,0 0 0,-1 0 0,1 0 1,-1 0-1,0 0 0,1 0 0,-1 1 0,0-1 1,0 0-1,0 0 0,0 1 0,0 6 40,0-1 0,-1 0 0,-1 1 0,1-1 0,-4 9 0,1-1-13,3-8-66,-1 0 1,2 0 0,-1 0 0,1 0 0,0 11 0,0-17 17,0 0-1,1-1 1,-1 1-1,0 0 1,0 0-1,0 0 0,1-1 1,-1 1-1,0 0 1,1 0-1,-1-1 1,0 1-1,1 0 1,-1-1-1,1 1 1,0 0-1,-1-1 1,1 1-1,-1-1 1,1 1-1,0-1 1,1 1-1,-1-1 4,0 1 0,1-1 0,-1-1 0,0 1 0,1 0 0,-1 0 0,1 0 0,-1-1 0,0 1 0,0-1 0,1 1 0,-1-1 0,0 0 0,0 1 0,0-1 0,1 0 0,-1 0 0,0 0 0,1-1 0,17-14-285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13643,'-4'7'685,"0"0"0,0 1 0,1-1 0,0 1 0,-2 8 0,4-12-440,0 0 0,0 0-1,0 0 1,1 0 0,-1 1 0,1-1 0,0 0 0,0 0 0,1 0-1,-1 1 1,2 4 0,-1-8-203,0 1-1,0-1 0,0 1 1,0-1-1,0 1 1,1-1-1,-1 0 0,0 0 1,1 0-1,-1 1 1,0-1-1,1-1 0,-1 1 1,1 0-1,0 0 1,-1 0-1,1-1 1,0 1-1,-1-1 0,1 0 1,0 1-1,0-1 1,0 0-1,-1 0 0,1 0 1,0 0-1,0 0 1,-1 0-1,1-1 0,2 0 1,5 0-50,1-2 1,-1 1-1,0-1 0,10-4 1,-6 0 4,20-7-71,-32 14 67,0 0 0,0-1-1,0 1 1,-1 0 0,1 0-1,0 0 1,0 0-1,0 0 1,0 0 0,0 0-1,0 0 1,0 0 0,-1 1-1,1-1 1,0 0 0,0 1-1,0-1 1,0 0-1,-1 1 1,1-1 0,0 1-1,0-1 1,-1 1 0,1-1-1,0 1 1,-1 0 0,1-1-1,-1 1 1,1 0-1,-1 0 1,1-1 0,-1 1-1,1 1 1,2 5-14,0 0 0,0 0 0,1-1 0,0 1 0,0-1 1,6 6-1,-8-10-1,0 0 1,0 0 0,1 0 0,-1-1-1,1 1 1,-1-1 0,1 1 0,-1-1 0,1 0-1,0 0 1,-1 0 0,1-1 0,0 1-1,0 0 1,0-1 0,0 0 0,-1 0 0,1 0-1,5 0 1,3-2-118,-1 0 0,0-1 0,0 0 0,0 0 0,0-1 0,0 0 0,-1-1 0,0 0 0,10-8 0,-4 3 48,-1-1 0,0-1 0,-1 0 1,18-22-1,10-19-340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93 15923,'-15'42'1031,"-34"112"1130,45-137-1925,1 1 1,0-1 0,1 0 0,1 1 0,1-1 0,1 1 0,2 18 0,9 6-146,-11-40-125,-1 0 1,1 0 0,0 0 0,0 0 0,0-1-1,0 1 1,0 0 0,0-1 0,1 1 0,-1-1-1,1 1 1,-1-1 0,1 0 0,-1 0 0,1 0-1,0 1 1,-1-1 0,4 1 0,-4-2 9,-1 0 1,1 0-1,0 0 1,0-1 0,-1 1-1,1 0 1,0 0-1,0 0 1,-1-1-1,1 1 1,0 0-1,0-1 1,-1 1 0,1 0-1,0-1 1,-1 1-1,1-1 1,-1 1-1,1-1 1,-1 1-1,1-1 1,-1 0 0,1 1-1,-1-1 1,1 0-1,-1 1 1,0-1-1,1 0 1,-1 1 0,0-1-1,0 0 1,1-1-1,5-27-378,-6 27 364,3-44-199,-3 44 259,0 0 0,0 0 1,0 0-1,0 0 0,-1 0 0,1 0 1,-1 0-1,1 0 0,-1 0 1,0 0-1,0 1 0,0-1 0,0 0 1,0 0-1,0 1 0,0-1 0,0 0 1,-1 1-1,-1-3 0,3 5-15,0-1 1,0 0-1,0 0 0,0 0 1,0 0-1,0 0 0,0 1 0,0-1 1,0 0-1,0 0 0,0 0 1,0 0-1,0 0 0,0 0 0,0 1 1,-1-1-1,1 0 0,0 0 0,0 0 1,0 0-1,0 0 0,0 0 1,0 0-1,0 1 0,0-1 0,0 0 1,-1 0-1,1 0 0,0 0 1,0 0-1,0 0 0,0 0 0,0 0 1,0 0-1,-1 0 0,1 0 1,0 0-1,0 0 0,0 0 0,0 0 1,0 0-1,0 0 0,-1 0 1,1 0-1,0 0 0,0 0 0,0 0 1,0 0-1,0 0 0,-1 0 0,1 0 1,0 0-1,0 0 0,0 0 1,0 0-1,0 0 0,0 0 0,0-1 1,-1 1-1,1 0 0,0 0 1,0 0-1,0 0 0,0 0 0,0 0 1,0 0-1,0-1 0,8 10 192,1-6-172,1 0 1,0-1-1,0-1 1,0 1 0,1-2-1,-1 0 1,12-1-1,11 1-9,5 4 127,0 2 0,-1 1 0,0 2 0,0 2 0,54 22 0,-85-30-54,0-1 1,1-1-1,-1 1 0,1-1 1,-1 0-1,1 0 1,-1-1-1,1 0 0,0 0 1,-1 0-1,1-1 1,-1 0-1,1-1 0,10-3 1,0-2 48,1-1 0,-1-1 0,26-18 0,-23 14-561,40-20-1,-45 28-1790,-20 5 1778</inkml:trace>
  <inkml:trace contextRef="#ctx0" brushRef="#br0" timeOffset="1">0 14 16291,'12'-4'1161,"14"3"-1097,5-4-344,18 2 520,3 2-144,6 1-32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51 13811,'-4'3'2306,"-1"1"-1732,1 0 1,0 0-1,0 0 0,0 1 1,-6 9-1,7-8-326,0 0 1,0 0 0,0 0-1,1 1 1,0-1-1,1 1 1,-1 0-1,0 10 1,2-15-218,0 0 0,0 0 0,1 0 0,-1 0 0,0 0 0,1 0 0,-1 0 0,1 0 0,-1 0 1,1 0-1,0 0 0,0-1 0,0 1 0,0 0 0,0 0 0,1-1 0,-1 1 0,0-1 0,1 1 0,-1-1 0,1 0 0,-1 1 0,1-1 0,0 0 0,0 0 0,-1 0 1,1 0-1,0 0 0,0-1 0,0 1 0,0-1 0,2 1 0,4 1-7,0-1 0,0 0-1,0-1 1,0 0 0,0 0 0,0-1 0,0 0 0,0 0-1,-1 0 1,12-5 0,8-4-26,41-20 0,4-3-151,-71 33 146,-1 0 0,1-1-1,0 1 1,0 0 0,0-1-1,-1 1 1,1 0 0,0 0-1,0 0 1,0 0 0,0 0-1,0 0 1,-1 0 0,1 0-1,0 0 1,0 0 0,0 0-1,0 1 1,0-1 0,-1 0-1,1 1 1,0-1 0,0 0-1,-1 1 1,1-1 0,0 1-1,-1-1 1,1 1 0,0-1-1,-1 1 1,2 1 0,-1 1-24,1 0 1,-1 0 0,0 1-1,0-1 1,0 0 0,1 7-1,-1-7 15,-1 0-1,1 1 1,0-1-1,0 0 1,0 0-1,0 0 1,0 0-1,1 0 1,1 3-1,-1-4-11,0-1-1,1 1 1,-1-1 0,0 1-1,1-1 1,-1 0 0,1 0 0,-1 0-1,1 0 1,-1 0 0,1 0-1,0-1 1,-1 1 0,1-1-1,0 0 1,-1 0 0,1 0-1,0 0 1,4-1 0,6-1-423,0-1 1,20-6 0,-31 8 397,83-30-3384,-55 19 1701,0 1 0,1 1 0,45-8 0,-64 20 8216,-11-1-6331,-1 0-1,1 0 1,-1 0-1,1-1 1,-1 1 0,1 0-1,-1 0 1,0 0-1,1 0 1,-1 0 0,0 0-1,0 0 1,0 0-1,0 1 1,4 13 99,-2-12-242,0 1-1,0-1 1,0 0 0,0 0 0,1 0-1,-1 0 1,1 0 0,0 0 0,0-1-1,0 1 1,0-1 0,0 0 0,1 0-1,3 2 1,-1-1-71,0-1-1,0 0 1,0 0-1,1-1 1,-1 0 0,0 0-1,13 0 1,-4-1-230,-1-2 0,1 1 0,-1-2 0,1 0 0,-1 0 0,25-11 0,-29 10-29,-1-1 1,1 1-1,-1-2 0,0 0 0,0 0 1,13-12-1,-20 17 267,-1-1 0,1 1 0,0-1 0,-1 0 0,1 0 0,-1 0 0,0 1 0,1-1 1,-1-1-1,0 1 0,0 0 0,0 0 0,-1 0 0,1 0 0,0-1 0,-1 1 0,0 0 0,1-1 0,-1 1 0,0 0 0,0-1 0,0 1 0,-1 0 0,1-1 1,0 1-1,-1 0 0,0 0 0,1-1 0,-1 1 0,0 0 0,0 0 0,0 0 0,0 0 0,-1 0 0,1 0 0,-2-2 0,-5-3-109,7 6 121,-1 0 0,1 0 0,0 0 0,0 0 0,0 1 0,0-2 0,0 1 0,0 0-1,0 0 1,0 0 0,0 0 0,1-1 0,-1 1 0,0 0 0,1-1 0,-1 1 0,1 0 0,-1-1-1,1 1 1,0-1 0,0 1 0,-1 0 0,1-3 0,7-5-82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12163,'-1'-14'1962,"1"14"-1925,0 0 1,0 0-1,0-1 1,0 1-1,0 0 0,0 0 1,-1 0-1,1-1 0,0 1 1,0 0-1,0 0 1,0 0-1,0 0 0,-1-1 1,1 1-1,0 0 0,0 0 1,0 0-1,0 0 1,-1 0-1,1 0 0,0-1 1,0 1-1,-1 0 0,1 0 1,0 0-1,0 0 1,0 0-1,-1 0 0,1 0 1,0 0-1,0 0 0,-1 0 1,1 0-1,0 0 1,0 0-1,0 0 0,-1 0 1,1 1-1,0-1 0,0 0 1,0 0-1,-1 0 1,1 0-1,0 0 0,0 0 1,0 1-1,0-1 0,-1 0 1,1 0-1,0 0 1,0 0-1,0 1 0,0-1 1,0 0-1,0 0 0,-1 1 1,0-2 77,0 0 1,-1 0-1,1 0 1,0 1-1,0-1 1,-1-1-1,1 1 1,0 0 0,0 0-1,0 0 1,0 0-1,1-1 1,-1 1-1,0-1 1,0 1-1,0-3 1,-18-33 100,10 20-7,3 15 16,5 4-180,0 0-1,0 0 1,0 0-1,0 0 0,1 0 1,-1 0-1,1 1 1,-1 3-1,-2 10 65,-33 118 931,18-72-289,-14 94 0,31-150-711,0 0-1,1 0 1,0 0-1,0 0 1,0 0-1,3 12 1,-3-17-36,1 0 0,-1 0-1,0 1 1,1-1 0,0 0 0,-1 0 0,1 0 0,-1 0 0,1 0-1,0 0 1,0 0 0,0 0 0,-1 0 0,1 0 0,0-1-1,0 1 1,0 0 0,1 0 0,-1-1 0,0 1 0,0-1-1,0 1 1,0-1 0,0 1 0,1-1 0,-1 0 0,0 0 0,0 1-1,1-1 1,-1 0 0,0 0 0,0 0 0,1-1 0,-1 1-1,0 0 1,0 0 0,1-1 0,1 0 0,3-1 12,0 0 0,1-1-1,-1 0 1,0 0 0,-1 0 0,1-1 0,0 0 0,7-7 0,40-43-175,-25 24-173,-19 20 163,-8 8 93,1 0 0,-1 0 1,1 0-1,0 0 1,0 1-1,-1-1 1,1 0-1,1 1 1,-1-1-1,4-1 1,-6 3 41,1 0 0,-1 0 0,1 1 0,-1-1 0,1 0 1,-1 0-1,0 1 0,1-1 0,-1 0 0,1 1 1,-1-1-1,0 0 0,1 1 0,-1-1 0,0 1 0,0-1 1,1 1-1,-1-1 0,0 0 0,0 1 0,0-1 1,1 1-1,-1-1 0,0 1 0,0-1 0,0 1 0,0-1 1,0 1-1,0-1 0,0 1 0,0-1 0,0 1 1,0-1-1,0 1 0,-1-1 0,1 1 0,0-1 0,0 1 1,-4 22-79,3-15-9,1-5 40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10402,'6'3'495,"-1"-1"-1,0 0 1,1-1 0,-1 1-1,1-1 1,0 0 0,-1 0-1,12-1 1,-7 0-383,-1-1-1,0 0 1,0-1 0,18-5 0,-11 1-336,-1 0 0,0-2 1,0 1-1,-1-2 1,23-16-1,-27 17 232,0-1 1,0 0-1,-1 0 1,0-1-1,-1 0 0,0-1 1,-1 1-1,0-2 1,0 1-1,-2-1 0,1 0 1,-1 0-1,-1 0 1,0-1-1,-1 1 0,3-27 1,-5 39 28,-1-1 0,0 0 0,0 0 1,0 0-1,0 0 0,0 0 0,0 0 0,0 0 1,0 1-1,0-1 0,-1 0 0,1 0 1,0 0-1,0 0 0,-1 0 0,1 1 0,-1-1 1,0-1-1,1 2-6,0 0 0,-1 0 1,1 0-1,0 0 0,-1 0 0,1 0 0,-1 0 1,1 0-1,0 0 0,-1 0 0,1 0 1,0 1-1,-1-1 0,1 0 0,-1 0 0,1 0 1,0 0-1,-1 1 0,1-1 0,0 0 1,0 0-1,-1 1 0,1-1 0,0 0 1,0 1-1,-1-1 0,1 1 0,-3 2 133,0 1 0,0 0 0,0 0 0,1 0 1,-4 8-1,-2 12 10,1 1 1,1-1 0,1 1-1,1 1 1,2-1 0,0 0 0,2 1-1,0-1 1,8 48 0,-6-64-289,-2-6 19,1 1-1,-1-1 1,1 0-1,0 0 1,0 0-1,0 0 1,0 0-1,0 0 0,1-1 1,2 5-1,-4-11-197,0 0 0,0 1 0,1-1 0,-2 0 0,1 1 0,0-1 0,-2-4 0,-22-51-52,18 44 1213,-1 1 0,-4-19 0,11 33-843,0 0-1,0-1 1,0 1 0,1 0-1,-1 0 1,0 0 0,0 0-1,0-1 1,0 1 0,0 0-1,0 0 1,0 0-1,0 0 1,1-1 0,-1 1-1,0 0 1,0 0 0,0 0-1,0 0 1,1 0 0,-1 0-1,0-1 1,0 1 0,0 0-1,0 0 1,1 0 0,-1 0-1,0 0 1,0 0 0,0 0-1,1 0 1,-1 0-1,0 0 1,0 0 0,0 0-1,1 0 1,-1 0 0,0 0-1,0 0 1,0 0 0,1 0-1,-1 0 1,0 1 0,0-1-1,0 0 1,0 0 0,1 0-1,-1 0 1,0 0 0,0 1-1,13 3 60,-12-4-59,11 5-248,1 0 0,-1-1 0,1-1 0,0 0 0,1-1 0,-1 0 0,0-1 0,0-1 0,1 0 0,-1 0 0,0-2 0,0 0 0,1 0 0,-1-1 0,-1-1 0,1 0 0,0 0 0,21-12 0,-30 16 1826,-4 7-489,-6 18 163,0-3-414,6-19-805,-1 0 0,1 0 1,0 0-1,0 0 0,0 0 1,0-1-1,1 1 0,-1 0 1,1 0-1,0 0 0,-1 0 1,1 0-1,0-1 0,1 1 1,-1 0-1,0-1 1,1 1-1,0-1 0,-1 0 1,1 1-1,3 1 0,-2-1-42,1-1 1,0 0-1,0 0 0,0 0 0,0 0 1,1-1-1,-1 0 0,0 1 0,1-2 1,-1 1-1,1 0 0,-1-1 1,7 0-1,4 0-120,1-2-1,0 1 1,-1-2 0,0 0 0,26-9-1,71-33-844,-112 44 947,1 1 0,-1 0 0,1-1 0,-1 1 0,1 0 0,-1-1 0,1 1 0,0 0 0,-1 0 0,1-1-1,0 1 1,-1 0 0,1 0 0,0 0 0,-1 0 0,1 0 0,-1 0 0,1 0 0,0 0 0,-1 0 0,1 0 0,0 0 0,-1 1 0,1-1 0,0 0 0,-1 0 0,1 1 0,-1-1 0,1 0 0,-1 1 0,1-1 0,0 1 0,-1-1 0,0 0 0,1 1 0,-1-1 0,1 1 0,-1 0 0,1-1 0,-1 1 0,0-1 0,0 1 0,1-1 0,-1 1 0,0 0 0,0 0 0,11 14 43,-7-13 7,-1 1-1,1-1 1,-1-1-1,1 1 1,0 0-1,0-1 1,0 0-1,0 1 0,0-2 1,0 1-1,0 0 1,0-1-1,0 0 1,5 0-1,6-1 204,-1-1 1,23-5-1,4-2-26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14339,'-16'9'787,"0"0"0,-24 19 1,36-25-662,-1 1 1,1 0-1,0 0 1,1 0 0,-1 0-1,1 0 1,0 1 0,0 0-1,0-1 1,1 1-1,-1 0 1,1 0 0,-2 7-1,4-10-98,0-1 0,0 1 1,0 0-1,0 0 0,0-1 0,0 1 0,0 0 0,0-1 0,1 1 0,-1 0 0,1-1 0,-1 1 0,1 0 0,0-1 1,0 1-1,-1-1 0,1 1 0,0-1 0,0 0 0,1 1 0,-1-1 0,0 0 0,0 0 0,1 1 0,-1-1 0,0 0 1,1-1-1,-1 1 0,1 0 0,-1 0 0,1-1 0,0 1 0,-1 0 0,1-1 0,0 0 0,2 1 0,3 1-9,1-1 0,-1 0 0,0 0 0,1-1 0,-1 0 0,1 0 0,9-2 0,-10 0 5,0 1 0,0-2 0,0 1 0,-1-1 0,1 0 0,-1 0 0,1-1 0,-1 1 0,-1-1 0,8-6 0,-11 8-6,-1 1-1,1-1 1,-1 1 0,1-1-1,-1 0 1,1 1 0,-1-1 0,0 0-1,0 0 1,0 0 0,0 0-1,0 0 1,-1 0 0,1 0-1,0 0 1,-1-1 0,0 1 0,1 0-1,-1 0 1,0 0 0,0-1-1,0 1 1,-1 0 0,1 0-1,0 0 1,-1-1 0,1 1-1,-1 0 1,0 0 0,0 0 0,0 0-1,0 0 1,0 0 0,0 0-1,0 1 1,-1-1 0,-1-2-1,-1 1 11,0-1-1,1 1 0,-2 0 0,1 0 0,0 0 0,-1 1 0,1 0 0,-1-1 1,1 2-1,-1-1 0,0 0 0,0 1 0,0 0 0,0 0 0,0 1 1,0-1-1,0 1 0,0 0 0,0 0 0,0 1 0,0-1 0,-8 3 1,12-3-35,0 0 1,1 1 0,-1-1 0,0 0 0,0 0 0,0 1 0,0-1-1,1 1 1,-1-1 0,0 1 0,0-1 0,1 1 0,-1-1 0,0 1-1,1-1 1,-1 1 0,1 0 0,-1-1 0,0 1 0,1 0 0,0 0-1,-1-1 1,1 1 0,-1 0 0,1 0 0,0 0 0,0 0 0,-1-1-1,1 1 1,0 0 0,0 0 0,0 0 0,0 0 0,0 0 0,0 0-1,1 1 1,-1 0-35,1 0-1,0 0 0,0-1 0,0 1 1,0 0-1,0-1 0,1 1 0,-1-1 1,0 1-1,1-1 0,-1 0 1,1 1-1,-1-1 0,1 0 0,3 2 1,5 1-45,0 0 0,0 0 0,1-1 1,-1 0-1,1-1 0,0 0 0,14 0 0,-4-1 169,1-1 0,38-6 0,-11-2-171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135 226 15427,'-21'9'1145,"5"-3"-239,0 1 1,-29 17-1,43-22-806,-1-1 1,1 1-1,-1 0 0,1 0 1,-1 0-1,1 0 0,0 0 1,0 0-1,0 1 0,1-1 1,-1 1-1,0-1 0,1 1 1,0 0-1,-1-1 1,1 1-1,0 0 0,1 0 1,-1 0-1,0 0 0,1 0 1,-1 0-1,1 4 0,0-5-91,1-1 1,-1 1-1,0-1 0,1 1 0,-1-1 0,1 1 0,0-1 0,-1 0 1,1 1-1,0-1 0,0 0 0,0 1 0,0-1 0,0 0 0,0 0 0,0 0 1,0 0-1,1 0 0,-1 0 0,0 0 0,0-1 0,1 1 0,-1 0 1,1-1-1,-1 1 0,1-1 0,-1 1 0,1-1 0,-1 0 0,1 1 1,-1-1-1,1 0 0,-1 0 0,1 0 0,-1 0 0,1-1 0,1 1 1,3-1-6,0 0 0,0 0 0,0 0 0,-1-1 0,1 0 0,0 0 0,-1 0 0,8-5 0,1-3-1,-1 0 0,-1-1 0,0 0 0,0-1 0,-1 0 0,-1-1 0,0-1 1,11-18-1,-4 2 44,-2-1 0,-1 0 0,10-33 0,-24 64-45,3-6 33,-1 0 0,0-1-1,-1 1 1,1 0-1,-1-1 1,0 1 0,-1-9-1,0 14-30,0 1 1,0 0-1,0 0 0,0-1 1,0 1-1,0 0 0,0 0 0,0-1 1,-1 1-1,1 0 0,0 0 0,0-1 1,0 1-1,0 0 0,-1 0 0,1-1 1,0 1-1,0 0 0,0 0 1,-1 0-1,1 0 0,0-1 0,0 1 1,-1 0-1,1 0 0,0 0 0,0 0 1,-1 0-1,1 0 0,0 0 1,-1 0-1,1 0 0,0 0 0,0 0 1,-1 0-1,1 0 0,0 0 0,-1 0 1,1 0-1,0 0 0,0 0 0,-1 0 1,1 1-1,-12 7 128,4 0-95,2 1 0,-1 1 0,2-1 0,-1 1 0,1 0-1,1 1 1,-1-1 0,-2 13 0,0 3-69,1 1 0,-4 35 0,9-54-82,1 0 0,-1 1 0,2-1 0,-1 1-1,1-1 1,1 0 0,-1 1 0,6 14 0,-5-19 89,-1-1 0,0 0 0,1 0 0,-1 0 0,1-1 0,0 1 0,0 0 0,0-1 0,1 1 0,-1-1 0,0 0 0,1 1 0,0-1 0,-1-1 0,1 1 0,0 0 0,0-1 0,0 1 0,0-1 0,0 0 0,0 0 0,0 0 0,1 0 0,-1 0 0,6-1 0,-2 0-8,0 0 1,-1-1 0,1 0 0,0-1 0,-1 0 0,1 0-1,0 0 1,10-6 0,21-14-267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13107,'0'6'212,"0"0"-1,1 0 1,-1 0 0,1-1 0,0 1-1,0 0 1,1 0 0,0-1 0,4 10-1,-4-12-112,0 0 0,0 0 0,1 0-1,0 0 1,-1 0 0,1 0 0,0-1 0,0 1-1,1-1 1,-1 0 0,0 0 0,1 0 0,-1 0-1,1-1 1,5 2 0,0-1 40,0 0 1,0 0-1,1-1 1,-1 0 0,1-1-1,-1 0 1,0 0-1,1-1 1,-1-1-1,0 1 1,1-1-1,-1-1 1,0 0-1,0 0 1,-1-1-1,9-4 1,-11 5-81,0 0 0,0-1 1,0 1-1,-1-1 0,0 0 1,1 0-1,-1-1 0,-1 0 1,1 0-1,-1 0 0,0 0 1,0-1-1,0 1 0,-1-1 1,0 0-1,0 0 0,-1 0 1,1-1-1,-1 1 0,-1-1 0,1 1 1,-1-1-1,0-6 0,0 11-53,-1 0-1,0 1 1,0-1 0,0 0-1,-1 1 1,1-1-1,0 0 1,-1 1-1,1-1 1,-1 0-1,0 1 1,1-1-1,-1 1 1,0-1-1,0 1 1,0-1 0,0 1-1,0 0 1,0 0-1,0-1 1,0 1-1,-1 0 1,1 0-1,0 0 1,-1 0-1,1 0 1,-1 0-1,1 1 1,-1-1 0,0 1-1,1-1 1,-1 1-1,0-1 1,1 1-1,-1 0 1,0-1-1,1 1 1,-1 0-1,0 0 1,-2 1-1,-3 0 6,0 0-1,0 0 1,1 0-1,-1 1 1,1 0-1,-1 1 1,1-1-1,-11 8 1,2-1 34,1 2 0,1 0 1,0 0-1,-20 24 0,26-27-10,0 0 1,1 1-1,0-1 0,1 2 1,0-1-1,0 0 0,1 1 1,-6 20-1,10-28-24,-1 0 1,1 1-1,-1-1 0,1 0 1,0 1-1,0-1 0,0 1 1,0-1-1,0 1 0,0-1 1,1 0-1,-1 1 0,1-1 1,0 0-1,0 0 0,0 1 1,0-1-1,0 0 0,0 0 0,0 0 1,1 0-1,-1 0 0,1 0 1,-1 0-1,1-1 0,0 1 1,0-1-1,0 1 0,0-1 1,0 1-1,0-1 0,0 0 1,0 0-1,0 0 0,1-1 1,-1 1-1,5 1 0,2 0 13,1-1 0,0 0 0,-1 0-1,1-1 1,0-1 0,0 1 0,-1-1-1,13-4 1,-2 0 19,0-1 1,-1-2-1,0 0 1,0 0-1,-1-2 1,0 0-1,-1-2 1,0 0-1,22-20 0,-3-3 58,-1-1-1,52-70 0,-87 105-98,44-62 171,-40 56-144,0 0 0,0 0 0,-1 0 0,0-1 0,-1 1 0,1-1 0,0-9 0,-2 16-23,-1 0 0,0 0 1,0 0-1,0 0 1,0-1-1,0 1 0,0 0 1,0 0-1,0 0 1,-1 0-1,1 0 0,0 0 1,-1 0-1,0-2 1,1 3-3,-1-1 0,1 1 0,0 0 0,-1-1 0,1 1 0,0 0 0,-1-1 0,1 1 0,-1 0 0,1 0 0,-1 0 0,1-1 0,0 1 0,-1 0 0,1 0 1,-1 0-1,1 0 0,-1 0 0,1 0 0,-1 0 0,1 0 0,-1 0 0,0 0 0,-1 1 9,-1-1 1,1 1-1,-1 0 0,1 0 1,-1 0-1,1 0 0,0 1 1,-1-1-1,-2 4 0,-8 6 11,0 2 0,1 0-1,0 0 1,1 1 0,1 0 0,-16 29-1,19-30-32,1 0-1,0 1 1,1-1-1,0 1 1,1 1-1,1-1 0,0 0 1,-1 24-1,3-33 10,1 0 0,0 0-1,1 1 1,-1-1 0,1 0-1,0 0 1,0 0 0,1 0-1,-1-1 1,1 1 0,0 0-1,1-1 1,-1 1 0,1-1-1,0 0 1,0 1 0,0-1-1,0-1 1,1 1 0,-1 0-1,1-1 1,0 0 0,0 0-1,1 0 1,-1 0 0,0-1-1,1 0 1,0 0 0,0 0-1,-1 0 1,6 1 0,5-1 3,-1-1 1,1 0-1,-1 0 1,1-2-1,-1 1 1,0-2-1,1 0 1,-1-1-1,0 0 1,0-1-1,0-1 1,-1 0-1,0-1 1,18-10-1,-3-1 6,1-1-1,-2-1 0,-1-1 0,0-2 0,25-27 0,-29 25-23,26-36 0,-42 52 10,0 0 1,-1-1-1,0 1 0,-1-1 1,0-1-1,0 1 0,-1 0 1,3-15-1,-5 23 4,-1 1 0,0-1-1,0 0 1,0 0 0,0 0-1,0 0 1,0 1 0,0-1 0,0 0-1,0 0 1,0 0 0,-1 0 0,1 1-1,0-1 1,0 0 0,-1 0 0,1 1-1,-1-1 1,0-1 0,1 1 0,-1 1 0,0 0-1,1 0 1,-1-1 0,1 1 0,-1 0 0,1 0 0,-1 0 0,0-1 0,1 1 0,-1 0 0,0 0-1,1 0 1,-1 0 0,1 0 0,-1 0 0,0 0 0,1 0 0,-1 1 0,0-1 0,-3 1-3,0 1 0,1-1 0,-1 1 1,1 0-1,-1 0 0,-4 3 0,-6 7-21,1 0-1,0 0 0,1 2 0,1-1 0,0 1 0,-18 30 0,23-33-74,1 0 0,-1 0-1,2 0 1,-1 0-1,2 1 1,-1 0 0,2 0-1,0 0 1,0 0 0,1 0-1,0 13 1,2-19 25,-1 1-1,1-1 1,1 0 0,-1 0 0,1 0 0,0 0-1,0 0 1,1 0 0,0-1 0,0 1 0,0-1-1,1 0 1,-1 0 0,1 0 0,1 0 0,-1 0 0,1-1-1,-1 0 1,1 0 0,6 3 0,44 18-431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16436,'19'-6'1136,"20"0"-968,5-2-88,3-2 320,17-2-432,19 2-424,4 1-128,12 1 440,1-2-120,-1 6-88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 14203,'-9'14'1464,"-2"2"-1032,-2 4-135,0 3 431,0 1-304,1 4-32,7-4-232,-1-3-216,6-5-432,3-1-104,3-13 400,-1 0-144,-2-6-145</inkml:trace>
  <inkml:trace contextRef="#ctx0" brushRef="#br0" timeOffset="1">107 33 13451,'1'-2'126,"0"0"-1,1 0 1,-1 0 0,0 0 0,1 0-1,0 0 1,-1 0 0,1 0-1,0 1 1,0-1 0,0 1 0,0 0-1,0-1 1,0 1 0,0 0 0,0 0-1,1 0 1,-1 0 0,3 0-1,-1 0-10,1 1-1,-1-1 1,1 1-1,0 0 1,-1 1-1,1-1 0,-1 1 1,1 0-1,7 2 1,-1 1-55,0 1 0,0 0 0,0 0 0,0 1 0,-1 0 0,0 1 0,11 10 0,-17-13-59,1 0-1,-1 1 1,1 0-1,-1 0 0,-1 0 1,1 0-1,-1 1 0,4 8 1,-6-12 4,0 0 0,-1 0 0,1 0 0,-1 0 0,1 1 1,-1-1-1,0 0 0,0 0 0,0 0 0,0 1 0,0-1 0,0 0 0,-1 0 1,1 0-1,-1 1 0,1-1 0,-1 0 0,0 0 0,0 0 0,0 0 0,0 0 0,0 0 1,0-1-1,-1 1 0,1 0 0,-1 0 0,-2 2 0,-5 3 101,0-1-1,-1 0 1,1 0 0,-1-1-1,-1 0 1,1 0 0,0-1-1,-15 3 1,-89 16 860,111-23-944,-13 3 80,-1-1 0,0-1-1,-18 0 1,34-1-131,1 0 0,-1 0 0,0 0-1,1 0 1,-1 0 0,0 0 0,0-1 0,1 1 0,-1 0 0,0 0-1,1 0 1,-1-1 0,1 1 0,-1 0 0,0-1 0,1 1 0,-1-1 0,1 1-1,-1-1 1,0 0 0,1 1 14,0-1 0,0 1 0,0-1 0,0 1 0,0 0 0,0-1 0,0 1 0,0-1 0,0 1 0,0-1 0,0 1 0,0 0 0,0-1 0,1 1 0,-1-1 0,0 1 0,0-1 0,0 1 0,1 0 0,-1-1 0,0 1 0,1 0 0,-1-1 0,3-2-38,0 1 0,0-1 0,0 1 0,0-1 0,7-2 0,18-8-216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16676,'-3'12'1192,"7"7"-880,2 3-136,1 9 384,2 4-168,2 5-168,0 3-16,1-3-72,-2-3-96,-1-8-288,-4-6-112,-2-10-272,-3-12-160,-4 3 552,-6-15-176,-2-6-104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45 290 14019,'-3'0'180,"0"0"-1,1 1 1,-1-1 0,0 1 0,1 0-1,-1 0 1,1 0 0,-1 0-1,1 0 1,-3 2 0,4-2-121,0-1 0,0 1 0,0-1 0,0 1 1,0 0-1,1-1 0,-1 1 0,0 0 0,0 0 0,1 0 1,-1-1-1,1 1 0,-1 0 0,1 0 0,-1 0 0,1 0 0,-1 0 1,1 0-1,0 0 0,0 0 0,-1 0 0,1 0 0,0 0 1,0 0-1,0 0 0,0 0 0,0 1 0,0-1 0,1 1 0,-1-1-18,1-1-1,-1 1 0,1 0 0,0-1 0,-1 1 0,1-1 1,0 1-1,-1-1 0,1 1 0,0-1 0,0 1 0,-1-1 0,1 0 1,0 1-1,0-1 0,0 0 0,-1 0 0,1 0 0,0 1 1,0-1-1,0 0 0,0 0 0,0 0 0,-1 0 0,1-1 0,0 1 1,0 0-1,0 0 0,0 0 0,-1-1 0,2 0 0,27-9 512,-16 4-360,-1-1 0,0 0 0,-1-1 0,0-1 0,0 0 0,0 0 0,-1-1 0,-1 0 0,13-18 0,-11 13-11,-1-1 0,0 0 1,-1-1-1,-1 0 0,0 0 0,7-28 1,-13 37-144,-1 1 1,1-1 0,-1 0 0,-1 1 0,0-1 0,0 0-1,-1-9 1,-1 11-26,1 6-17,0 13-26,4 2-60,1 0 0,1-1 1,0 1-1,0-1 0,2 0 0,14 26 1,-16-32 0,1 0 0,0 0 0,0-1 1,0 1-1,1-1 0,0 0 0,1-1 0,-1 0 1,1 0-1,0-1 0,18 9 0,10-3-201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15619,'-23'96'2066,"14"-65"-1709,-8 53 0,17-79-332,-4 29 177,0 41-1,4-66-167,1 0 1,0 0 0,0 0-1,0 0 1,1 0-1,1 0 1,0 0-1,0 0 1,7 12-1,-9-18-20,1 0-1,0 0 1,0-1 0,0 1 0,0-1-1,0 1 1,0-1 0,1 0-1,-1 0 1,1 0 0,-1 0-1,1 0 1,0 0 0,0-1 0,0 0-1,0 1 1,0-1 0,0 0-1,4 0 1,-3 0 5,1-1 0,0 0 0,-1-1 0,1 1 0,-1-1 1,1 0-1,-1 0 0,1 0 0,-1 0 0,0-1 0,0 0 0,5-2 0,5-5 39,-1 0 1,0 0-1,0-1 1,-1-1-1,-1 0 1,19-22-1,-12 10 32,-1-1 0,-1 0 0,-1-2 0,-2 1 0,0-2 0,14-42-1,-32 88-86,1 1-1,0 0 0,2-1 1,0 1-1,2 0 0,0 0 1,1 0-1,1 0 0,1 0 0,6 23 1,-7-38-6,0 0 0,0 0 0,0 0 0,1-1 0,0 1 0,-1-1 0,2 0 0,-1 0 0,0 0 0,1 0 0,0 0 0,0-1 0,0 0 0,0 0 0,0 0 0,1 0 0,-1-1 0,1 1 0,0-1 0,0 0 0,0-1 0,0 1 0,0-1 0,0 0 0,0 0 0,0-1 0,0 1 0,10-2 0,-2 1 7,1-1 0,-1-1 0,0-1-1,0 1 1,0-2 0,0 0 0,-1-1 0,0 0 0,0-1 0,17-10 0,-13 5 27,0 0 1,-1-2-1,-1 0 1,0 0-1,0-1 1,-1-1-1,18-28 1,-24 33-2,-1-1 0,-1 1 0,1-1 0,-2 0 0,1-1 0,-2 1 0,1-1 0,-2 0 0,1 1 0,-2-1 0,1 0 0,-2-1 0,0-18 0,-1 28-29,1-1 0,-1 1 0,0 0 0,0-1 0,0 1 0,0 0 0,0 0 0,-1 0 0,1 0 0,-1 0 0,0 0 0,0 0 0,0 0 0,0 1 0,0-1 0,-4-2 0,4 4-25,0 0 0,1 0 0,-1 0-1,0 0 1,0 0 0,0 1 0,0-1 0,0 0 0,0 1 0,0 0 0,0 0-1,0-1 1,0 1 0,0 0 0,0 1 0,0-1 0,0 0 0,0 0-1,0 1 1,0-1 0,0 1 0,0 0 0,1 0 0,-1 0 0,0 0-1,0 0 1,-3 2 0,-1 2-76,0 0-1,0 1 1,0-1-1,0 1 1,1 0-1,0 1 1,0-1-1,1 1 1,0 0-1,-5 12 1,1 7-278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13971,'-14'20'1188,"10"-15"-989,1 0 0,-1 0-1,1 0 1,0 0 0,1 0 0,-1 1-1,1-1 1,-3 12 0,5-17-189,0 0 0,0 0 0,0 1 0,0-1 0,0 0 0,0 0-1,0 0 1,0 0 0,0 1 0,0-1 0,0 0 0,0 0 0,0 0 0,0 0 0,0 1 0,0-1 0,0 0 0,0 0 0,0 0 0,0 0 0,0 0 0,0 1 0,0-1 0,1 0 0,-1 0 0,0 0 0,0 0 0,0 0 0,0 0 0,0 0 0,0 1 0,1-1 0,-1 0 0,0 0 0,0 0 0,0 0 0,0 0 0,1 0 0,-1 0 0,0 0 0,0 0 0,0 0 0,1 0 0,9-3 131,7-10-132,7-10-39,11-9 117,-33 30-58,1 0 0,-1 1 0,1-1 0,0 0 0,-1 1-1,1 0 1,0-1 0,0 1 0,0 0 0,0 1 0,4-2 0,-6 2-10,0 0 1,0 0-1,0 1 0,0-1 1,0 0-1,1 0 0,-1 1 0,0-1 1,0 1-1,0-1 0,0 1 1,-1-1-1,1 1 0,0 0 1,0-1-1,0 1 0,0 0 0,-1 0 1,1-1-1,0 1 0,-1 0 1,2 1-1,13 28 335,1-1-148,-15-27-201,1 0 0,-1-1 0,1 1 0,0-1 0,0 0-1,0 1 1,0-1 0,0 0 0,0 0 0,0 0 0,1 0-1,-1-1 1,0 1 0,0-1 0,1 1 0,-1-1 0,0 0-1,1 0 1,2 0 0,-1 0-1,0-1-1,0 0 0,1 0 1,-1-1-1,0 1 1,0-1-1,0 0 1,-1 0-1,7-4 1,0-1 5,-1-1 0,1 0 0,-2 0 1,0-1-1,0 0 0,10-15 0,1-10 17,-19 34-26,0 0 0,0 0 1,0-1-1,0 1 0,1 0 1,-1 0-1,0 0 0,0 0 0,0 0 1,0 0-1,0 0 0,0 0 1,0 0-1,0 0 0,1 0 0,-1 0 1,0 0-1,0-1 0,0 1 1,0 0-1,0 0 0,0 0 1,1 0-1,-1 0 0,0 0 0,0 0 1,0 0-1,0 0 0,0 0 1,0 1-1,1-1 0,-1 0 0,0 0 1,0 0-1,0 0 0,0 0 1,0 0-1,0 0 0,0 0 1,1 0-1,-1 0 0,0 0 0,0 0 1,0 0-1,0 1 0,0-1 1,0 0-1,0 0 0,0 0 1,0 0-1,0 0 0,0 0 0,0 0 1,0 1-1,0-1 0,0 0 1,0 0-1,0 0 0,0 0 0,0 0 1,7 13-12,-4-5-19,0-5 7,0 0 0,0-1 1,0 1-1,0 0 0,0-1 0,0 0 0,1 0 0,-1 0 0,1 0 1,0 0-1,-1-1 0,1 1 0,0-1 0,0 0 0,0 0 1,0-1-1,0 1 0,0-1 0,0 0 0,0 0 0,0 0 0,0 0 1,4-2-1,7 0 69,-1-2 1,-1 1-1,1-2 1,-1 0-1,18-9 1,13-10-94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11618,'-4'44'2707,"2"-39"-2511,1 0 0,0-1 0,0 1 0,1 0 0,0 0 0,-1 0 0,2-1 1,-1 1-1,0 0 0,1 0 0,0 0 0,0-1 0,1 1 0,-1 0 0,1-1 0,0 1 0,0-1 0,4 6 1,-3-7-130,0 0 1,0 0 0,0 0 0,1 0 0,0-1 0,-1 0 0,1 1-1,0-1 1,0 0 0,0-1 0,1 1 0,-1-1 0,0 0 0,0 0-1,1 0 1,-1 0 0,5-1 0,10 1-32,0-1-1,30-4 1,2-5-460,0-2 1,0-2 0,77-32 0,-124 43 387,6-1-37,-4 0 32,-1 1 0,1 0 0,0 0 0,0 0 0,0 1 0,0 0 1,0 0-1,0 1 0,11 0 0,-15 0 110,0 1 0,-1 0 0,1 0 0,-1 0 0,1 0 1,-1 0-1,1 0 0,-1 0 0,1 0 0,-1 1 0,0-1 0,0 0 1,0 1-1,0-1 0,0 1 0,0-1 0,0 1 0,0 1 0,1 0 55,-1-1 0,0 1-1,1-1 1,0 0 0,-1 0-1,1 1 1,3 1 0,-2-2-51,1 0 0,-1-1 0,0 0 0,1 1 0,-1-1 0,1 0 0,0-1 0,-1 1 0,1-1 1,0 1-1,-1-1 0,7-1 0,47-7-607,-45 5 326,47-12-235,-38 8 115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 17124,'15'-3'1336,"-4"3"-1152,-11 16-112,-16 14 448,-11 16-400,-2 6-56,-11 12-32,-3 3 24,-3 1-24,3-2-32,2-9 24,4-8-48,7-18-424,4-8 32,16-14 336,8-9-80,9-17-56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16396,'14'25'1064,"-12"18"-840,-7 3-72,3 11 184,0 6-112,5-1 0,6-2 32,2-9-56,6-5-48,3-10-136,2-6-112,-1-7-392,-5-4-160,-7-6 520,-5-1-128,-15-1-112</inkml:trace>
  <inkml:trace contextRef="#ctx0" brushRef="#br0" timeOffset="1">1 584 12939,'3'4'1800,"11"2"-928,18-5-224,11-1 1609,15 0-1337,8-3-48,6-3-136,2 1-247,-5-4-601,-6-1-449,-11 0 481,-9 4-152,-14 2-136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14835,'-3'33'1553,"4"-3"-1097,7-4-184,2 3 496,8-5-184,4-2-184,6-8-488,5-2-288,5-5-344,0-6 560,1-5-168,-2-6-120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254 137 14483,'-21'33'1288,"-5"5"-728,-1 1-183,-3 3 503,-2 1-128,5 3-80,4-3-72,3-3-208,5-3-200,4-7-728,1-4 560,3-13-120,3-6-88</inkml:trace>
  <inkml:trace contextRef="#ctx0" brushRef="#br0" timeOffset="1">617 1 15851,'-12'47'-3768,"12"-28"6728,2-2-2072,14-10-127,9-6-297,17-2 832,7-5-368,9-4-240,5 2-104,6-5-392,0 1-304,-12 1-624,-8 2 2201,-22 2-1481,-7 0 16,-17 5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12587,'4'9'1736,"11"1"-1008,20-11-264,11-2 1193,13-4-841,6-2-64,3-1-112,3-3-272,-5-1-744,-5 1 904,-16-2-488,-7 0 0,-8-8-112</inkml:trace>
  <inkml:trace contextRef="#ctx0" brushRef="#br0" timeOffset="1">1232 1 15779,'0'0'61,"0"0"-1,-1 0 0,1 0 0,0 0 1,-1 0-1,1 0 0,0 0 1,0 0-1,-1 0 0,1-1 0,0 1 1,-1 0-1,1 1 0,0-1 0,-1 0 1,1 0-1,0 0 0,0 0 0,-1 0 1,1 0-1,0 0 0,-1 0 1,1 0-1,0 1 0,0-1 0,-1 0 1,1 0-1,0 0 0,0 1 0,-1-1 1,1 0-1,0 0 0,0 0 0,0 1 1,0-1-1,-1 1 0,-9 10 422,-6 7 151,2 1 0,1 1 0,0 0 1,1 1-1,-15 39 0,22-48-611,1 0 0,0-1-1,1 2 1,1-1-1,0 0 1,0 1 0,1-1-1,1 0 1,0 1 0,1-1-1,0 1 1,6 22-1,-5-29-44,0 0 0,0-1 0,1 1 0,0-1 0,0 0 0,0 0 0,1 0 0,0 0 0,0 0 0,0-1 0,0 0 0,1 0 0,-1 0 0,1 0 0,0-1 0,0 0-1,1 0 1,-1 0 0,1-1 0,-1 1 0,1-1 0,0-1 0,0 1 0,10 1 0,-7-2-127,1 0-1,-1-1 1,0 0 0,0-1-1,1 1 1,-1-2 0,0 1-1,0-1 1,0-1 0,0 0-1,-1 0 1,1 0 0,-1-1-1,0-1 1,13-8 0,14-20-359,0-5-112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1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14107,'2'-4'1328,"-1"4"-920,-1 1-176,0 11 569,-3 3-137,2 8-136,-2-1-56,0 5-200,0 2-40,1-2-16,-1-3-80,1-7-384,2-4-240,-1-4 408,1-8-96,0-2-56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5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14555,'-21'29'1336,"-2"15"-823,0 5-161,1 9 456,4 2-120,1 3-96,5-3-176,5-6 904,0-5-1080,2-12 33,3-4-1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67 13963,'27'-28'2897,"-27"27"-2754,1 0 1,0 0-1,0 0 1,0 0-1,-1 1 1,1-1-1,-1 0 1,1 0-1,0 0 1,-1 0-1,0-1 1,1 1-1,-1 0 1,0 0-1,1 0 1,-1 0-1,0 0 1,0 0-1,0-1 1,0 1-1,0 0 1,0 0-1,0 0 1,-1 0-1,1 0 1,0-1-1,0 1 1,-1 0-1,0-2 1,0 3-67,-1-1 0,1 1 1,0-1-1,0 0 1,0 1-1,-1 0 1,1-1-1,0 1 1,-1 0-1,1 0 0,0 0 1,-1 0-1,1 0 1,0 0-1,-1 0 1,1 0-1,0 0 1,-1 0-1,1 1 0,0-1 1,0 1-1,-3 0 1,-27 14 178,31-14-244,-12 6 4,1 1-1,1 0 1,-1 1-1,1 0 1,0 1-1,1 0 0,-10 14 1,15-20-22,1 1 0,-1 1 0,1-1-1,0 1 1,0-1 0,1 1 0,-1 0 0,1 0 0,0 0 0,1 0 0,0 0-1,0 0 1,0 0 0,1 1 0,-1-1 0,2 0 0,0 12 0,0-16 4,-1-1 0,0 1 0,1 0 1,0 0-1,-1-1 0,1 1 0,0-1 1,0 1-1,-1 0 0,1-1 0,0 1 1,1-1-1,-1 0 0,0 1 0,0-1 1,1 0-1,-1 0 0,0 0 1,1 0-1,-1 0 0,1 0 0,0 0 1,-1-1-1,1 1 0,-1 0 0,1-1 1,0 1-1,0-1 0,-1 0 0,1 0 1,0 1-1,0-1 0,0 0 0,-1-1 1,1 1-1,0 0 0,0 0 0,-1-1 1,1 1-1,2-2 0,1 1 11,-1-1 0,0 0-1,0 0 1,0-1 0,0 1-1,0-1 1,0 0 0,-1 0-1,1 0 1,-1 0 0,0-1-1,0 1 1,0-1 0,4-6-1,2-19 95,-11 20-55,2 9-47,-1 0 0,0 0 0,1 0 0,-1 0 0,0 0 0,1 0 0,-1 0 0,1 0 0,-1 1 0,0-1 0,1 0 0,-1 0 0,1 1 0,-1-1-1,1 0 1,-1 1 0,1-1 0,-1 1 0,1-1 0,-1 1 0,0 0 0,-2 2-5,-1 1-1,1 0 1,-1 0-1,1 0 1,1 0-1,-1 1 1,0-1-1,1 1 1,0 0-1,0-1 0,1 1 1,-1 0-1,1 0 1,-1 7-1,2-12 4,0 1-1,0 0 1,0 0 0,0 0-1,0 0 1,1-1-1,-1 1 1,0 0-1,0 0 1,1 0-1,-1-1 1,0 1-1,1 0 1,-1-1 0,1 1-1,-1 0 1,1-1-1,-1 1 1,1 0-1,-1-1 1,1 1-1,0-1 1,-1 1 0,1-1-1,0 1 1,-1-1-1,2 1 1,1 0-1,-1-1 0,1 1 0,-1-1 0,1 1 0,0-1 0,-1 0 0,1 0 0,-1 0 0,4-1 0,4-1-9,1 0 0,-1-1 0,16-6 0,21-14-186,-60 63-833,13-34 780,7-9 49,9-7-220,50-64-2114,-66 73 2512,0 1 1,0 0-1,0-1 0,1 1 0,-1 0 1,0 0-1,0-1 0,0 1 0,0 0 1,1 0-1,-1 0 0,0-1 1,0 1-1,1 0 0,-1 0 0,0 0 1,0 0-1,1-1 0,-1 1 1,0 0-1,0 0 0,1 0 0,-1 0 1,0 0-1,1 0 0,-1 0 0,0 0 1,0 0-1,1 0 0,-1 0 1,0 0-1,1 0 0,-1 0 0,0 0 1,0 0-1,1 0 0,-1 0 1,0 0-1,1 1 0,1 12-295,-8 25 428,5-35-107,0 3 53,0-2 58,0 0 1,1 1-1,-1-1 0,1 1 1,0-1-1,0 8 1,0-12-98,0 0 1,0 0-1,0 1 1,1-1 0,-1 0-1,0 0 1,0 1-1,0-1 1,0 0 0,0 0-1,0 0 1,0 1-1,1-1 1,-1 0 0,0 0-1,0 0 1,0 0-1,1 1 1,-1-1 0,0 0-1,0 0 1,0 0-1,1 0 1,-1 0 0,0 0-1,0 0 1,1 1-1,-1-1 1,0 0 0,0 0-1,1 0 1,-1 0-1,0 0 1,0 0-1,1 0 1,-1 0 0,0 0-1,0 0 1,0-1-1,1 1 1,-1 0 0,0 0-1,0 0 1,1 0-1,-1 0 1,0 0 0,0 0-1,0-1 1,1 1-1,-1 0 1,0 0 0,0-1-1,12-9 422,4-9-393,-1-2 0,0 1 1,-2-2-1,-1 0 0,0-1 1,-2 0-1,0 0 1,12-49-1,-22 60-236,-6 14 44,-8 16 153,7-5 71,0 0 1,1 1 0,0 0 0,1 0 0,0 1 0,1-1 0,1 1 0,1 0 0,0 0 0,0 0 0,2 18-1,0-32-75,0 1-1,0-1 0,1 1 0,-1 0 0,1-1 0,-1 1 0,1-1 0,-1 1 0,1-1 0,0 0 0,0 1 0,-1-1 0,1 0 0,0 1 0,0-1 0,0 0 0,1 0 0,-1 0 0,0 0 1,2 1-1,-3-2-3,1 0 1,-1 1 0,0-1 0,1 0 0,-1 0-1,1 0 1,-1 0 0,0 0 0,1 0 0,-1 0-1,1 0 1,-1 0 0,1 0 0,-1 0 0,0 0-1,1 0 1,-1 0 0,1-1 0,-1 1 0,0 0 0,1 0-1,-1 0 1,0 0 0,1-1 0,-1 1 0,1-1-1,0 0 7,-1 0 0,1 0 0,0 0 0,0 0 0,-1 0 0,1 0-1,-1 0 1,1-1 0,-1 1 0,0 0 0,0 0 0,1-1 0,-1 0-1,-1-26 258,1 27-255,0 0-1,0 1 1,0-1 0,0 0 0,0 1-1,0-1 1,-1 0 0,1 1 0,0-1 0,0 1-1,0-1 1,-1 0 0,1 1 0,0-1-1,-1 1 1,1-1 0,-1 1 0,1-1 0,-1 1-1,1-1 1,0 1 0,-1 0 0,0-1-1,1 1 1,-1-1 0,1 1 0,-1 0 0,1 0-1,-1-1 1,0 1 0,1 0 0,-1 0-1,1 0 1,-1 0 0,0 0 0,1 0 0,-1 0-1,0 0 1,0 0 0,0 0-7,1 0-1,0 0 1,-1 0-1,1 0 1,-1 0-1,1 0 1,0 0 0,-1 0-1,1 0 1,0 1-1,-1-1 1,1 0 0,0 0-1,0 0 1,-1 0-1,1 1 1,0-1-1,-1 0 1,1 0 0,0 1-1,0-1 1,0 0-1,-1 0 1,1 1 0,0-1-1,0 0 1,0 1-1,0-1 1,-1 0-1,1 1 1,0-1 0,0 0-1,0 1 1,9 8-69,17 3-113,28-8-323,-37-4 214,0 1 0,19 4 0,-32-4 261,0 0-1,-1 0 1,1 0-1,0 0 1,-1 1-1,1-1 1,-1 1 0,0 0-1,1 0 1,-1 0-1,0 1 1,0-1-1,-1 1 1,5 4-1,-6-5 48,1 0 0,-1-1 0,1 1 0,0 0 0,-1-1-1,1 0 1,0 1 0,0-1 0,0 0 0,0 0-1,0 0 1,0 0 0,0 0 0,0 0 0,1-1-1,-1 1 1,0-1 0,0 0 0,1 1 0,-1-1 0,0 0-1,1 0 1,-1 0 0,0-1 0,0 1 0,1-1-1,-1 1 1,0-1 0,0 0 0,4-1 0,-3 0-106,0 1 0,1-1 0,-1 0 0,-1 0 0,1 0 0,0-1 0,0 1 0,-1-1 0,0 1 0,1-1 0,-1 0 0,0 0 0,0 0 0,0 0 0,-1 0 0,1 0 0,-1 0 0,0-1 1,2-3-1,-2-18-423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17356,'-25'32'3053,"24"-30"-2824,-1 0 0,1 1 0,-1-1-1,1 0 1,0 1 0,0-1 0,0 1 0,0-1-1,1 1 1,-1 0 0,1-1 0,-1 5 0,1-5-213,1-1 1,0 0 0,-1 0 0,1 0 0,0 0-1,-1 0 1,1 0 0,0 0 0,0 0-1,0-1 1,0 1 0,0 0 0,0 0-1,0-1 1,0 1 0,0-1 0,0 1 0,0-1-1,0 1 1,1-1 0,-1 0 0,0 1-1,0-1 1,0 0 0,1 0 0,-1 0-1,0 0 1,0 0 0,2 0 0,37-3-339,-12-3 115,-20 4 124,1 0-1,-1 1 1,1-1-1,0 2 0,15-1 1,-23 2 79,0-1 1,0 0 0,-1 1-1,1-1 1,0 1-1,0-1 1,-1 1 0,1-1-1,0 1 1,-1-1-1,1 1 1,0 0 0,-1-1-1,1 1 1,-1 0-1,1 0 1,-1-1 0,0 1-1,1 0 1,-1 0-1,0 0 1,1 0 0,-1-1-1,0 3 1,5 28 56,-2-12-28,-3-17-23,1 0-1,-1-1 1,1 1-1,-1 0 1,1-1-1,0 1 1,0-1-1,0 1 1,0-1-1,0 0 1,0 1-1,0-1 1,1 0-1,-1 0 1,0 0-1,1 0 1,-1 0-1,1 0 1,-1 0-1,1 0 1,-1 0-1,1-1 1,0 1-1,-1-1 1,1 1-1,0-1 1,1 0 0,4 0-185,-1 0 0,1 0 0,-1-1 0,1 0 0,10-4 0,5 1-1442,-21 8 642,-4 1 368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16059,'-6'18'507,"0"-1"0,-1 0-1,0 0 1,-2-1-1,-19 29 1,-4 3 107,-106 162 690,133-198-1401,5-12 90,0 0 0,0 0 0,0 0 0,0 0 0,0 0 1,0 0-1,0 1 0,0-1 0,0 0 0,0 0 1,0 0-1,0 0 0,0 0 0,0 0 0,0 0 1,0 0-1,0 0 0,0 1 0,0-1 0,0 0 1,0 0-1,0 0 0,1 0 0,-1 0 0,0 0 0,0 0 1,0 0-1,0 0 0,0 0 0,0 0 0,0 0 1,0 0-1,0 0 0,1 0 0,-1 0 0,0 0 1,0 0-1,0 0 0,0 0 0,0 0 0,0 0 1,0 0-1,0 0 0,1 0 0,-1 0 0,0 0 1,0 0-1,0 0 0,0 0 0,0 0 0,21-14-806,5-16-151,0-1 1,-2-1 0,20-35-1,-9 15 34,4-13 60,10-14 981,-41 74 396,-5 13-22,-5 18 250,-16 76 1039,12-77-1418,1 0 0,1 0-1,1 1 1,1-1 0,1 1-1,3 31 1,0-49-350,-1-1 0,1 0 0,1 0 0,-1 0 0,1 0 0,0 0 0,1 0 0,0-1 0,0 0 0,0 0 0,0 0 0,1 0 0,0-1 0,1 1 0,-1-1 0,1-1 0,0 1 0,0-1 0,0 0 0,1 0 0,11 4 0,-8-3-197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14635,'-8'-3'1400,"13"4"-831,8 1-201,17 2 752,5 2-360,9-1-272,3 0-264,6-1-624,-2-1 2136,-6-2-1632,-3 2 49,-8-3-1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16115,'-1'9'449,"-1"3"98,0 1 1,1-1-1,1 0 0,2 21 1,-2-30-452,1 0 0,-1 0 0,1 0 0,0 0 0,0 0 1,0-1-1,0 1 0,1 0 0,-1-1 0,1 1 0,-1-1 1,1 1-1,0-1 0,0 0 0,0 0 0,0 0 0,1 0 1,-1 0-1,0 0 0,1-1 0,-1 1 0,1-1 0,0 1 0,5 1 1,0-1-162,1 0 1,0-1 0,-1 0-1,1 0 1,0-1 0,-1 0 0,1-1-1,0 1 1,0-2 0,-1 1-1,1-1 1,-1-1 0,0 1-1,0-2 1,13-5 0,-1-2-768,-1 0 1,-1-1-1,0-1 0,-1 0 1,16-18-1,-32 30 735,0 0 0,0 0 0,0 1 0,0-1 0,0 0 0,0 0 0,0 0 0,0 1 0,0-1 0,1 0 0,-1 1 0,0-1 0,3 0 0,-4 1 86,0 1 1,0-1-1,1 0 1,-1 0-1,0 0 0,0 1 1,1-1-1,-1 0 0,0 0 1,0 1-1,0-1 0,1 0 1,-1 0-1,0 1 0,0-1 1,0 0-1,0 1 0,0-1 1,0 0-1,1 1 1,-1-1-1,0 0 0,0 1 1,0-1-1,0 0 0,0 0 1,0 1-1,0-1 0,0 0 1,-1 1-1,1-1 0,0 0 1,0 1-1,-11 39 860,10-39-831,-16 41 1836,-23 41 0,21-48-208,2 2 1,-13 39-1,28-70-1381,2-5-45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21 17420,'-1'-2'110,"0"1"1,0-1-1,-1 1 1,1 0-1,0-1 1,0 1-1,-1 0 1,1 0-1,0 0 1,-1 0-1,0 0 1,1 0-1,-1 0 1,1 1-1,-1-1 1,0 1-1,1-1 1,-1 1-1,-2-1 1,0 1 27,0 0-1,0 0 1,0 0 0,1 1 0,-1-1 0,0 1-1,0 0 1,-6 3 0,1 0-6,0 0 1,1 0-1,-1 1 0,1 1 1,0 0-1,-10 9 1,10-8-117,2 1 1,-1 0-1,1 0 1,0 1-1,-7 13 0,11-18-20,1-1-1,-1 1 1,0-1-1,1 1 1,0 0-1,0 0 1,0 0-1,0-1 1,1 1-1,0 0 1,0 0-1,0 0 1,0 0-1,0 0 1,1 0-1,-1 0 1,3 5-1,-3-8 2,1 1 0,0-1 0,-1 1 0,1-1 0,0 1 0,0-1-1,0 0 1,0 0 0,1 1 0,-1-1 0,0 0 0,0 0 0,1 0 0,-1 0 0,0 0 0,1 0 0,-1 0 0,1-1 0,0 1 0,-1-1 0,2 1-1,0 0-2,0-1 0,0 0 0,1 0 0,-1 0 0,0 0 0,0-1 0,0 1 0,-1-1 0,1 0 0,0 0 0,3-1 0,3-2-12,0-1 1,0 0 0,0 0 0,-1-1 0,1 0 0,6-8 0,-2 3-46,-2-1 1,1-1-1,16-24 0,-35 56 9,-6 33 0,11-47 54,1 0-1,1 1 0,-1-1 1,1 0-1,0 1 1,0-1-1,0 0 1,1 1-1,0-1 1,0 0-1,3 10 1,-3-13 3,0-1 0,0 0 1,0 1-1,-1-1 1,1 0-1,0 0 0,1 1 1,-1-1-1,0 0 1,0 0-1,0 0 1,1 0-1,-1 0 0,0-1 1,1 1-1,-1 0 1,1-1-1,-1 1 1,3 0-1,-1-1-9,1 1 0,-1-1 1,0 0-1,1 0 0,-1 0 0,0 0 1,1-1-1,5-1 0,1-1-71,0-1-1,0 0 1,-1-1-1,18-11 1,-12 7-257,-1-1 1,0-1 0,-1 0-1,0-1 1,-1-1-1,18-23 1,-37 46 333,1 0-1,1 0 1,0 1-1,0 0 1,1 0 0,-5 21-1,9-32 22,0 1 0,0-1 0,0 0 0,0 0 0,0 1 0,0-1 0,0 0-1,0 0 1,0 1 0,0-1 0,0 0 0,0 1 0,0-1 0,0 0 0,0 0 0,0 1 0,0-1-1,0 0 1,1 0 0,-1 0 0,0 1 0,0-1 0,0 0 0,0 0 0,1 0 0,-1 1-1,0-1 1,0 0 0,0 0 0,1 0 0,-1 0 0,0 0 0,0 1 0,1-1 0,-1 0 0,0 0-1,0 0 1,1 0 0,-1 0 0,1 0 0,13-4 469,12-12-30,-6 0-287,-10 7-240,0 1-1,0 0 1,1 1-1,0 0 1,24-11-1,-35 18 53,1 0 0,-1 0-1,1 0 1,-1 0 0,1-1 0,0 1-1,-1 0 1,1 0 0,-1 0-1,1 0 1,0 1 0,-1-1 0,1 0-1,-1 0 1,1 0 0,-1 0-1,1 1 1,-1-1 0,1 0 0,-1 0-1,1 1 1,-1-1 0,1 0 0,-1 1-1,1-1 1,-1 1 0,1-1-1,-1 0 1,0 1 0,1-1 0,-1 1-1,0-1 1,0 1 0,1-1-1,-1 1 1,0-1 0,0 1 0,0 0-1,1-1 1,-1 1 0,0-1-1,0 1 1,0 0 0,0-1 0,0 1-1,0-1 1,0 1 0,-1 0-1,-2 35-198,2-30 160,0-3 24,-1 31-7,2-34 36,0 1 0,0 0 0,0-1 0,0 1 0,0-1 0,0 1-1,0-1 1,1 1 0,-1 0 0,0-1 0,0 1 0,0-1 0,1 1 0,-1-1 0,0 1 0,1-1 0,-1 1-1,1-1 1,0 1 0,-1-1-4,1 0 1,-1 0-1,1 0 0,0 0 0,-1 0 0,1 0 0,-1 0 0,1 0 0,0 0 0,-1-1 0,1 1 1,-1 0-1,1 0 0,-1-1 0,1 1 0,-1 0 0,1-1 0,-1 1 0,1 0 0,-1-1 1,1 1-1,-1-1 0,0 1 0,1-1 0,58-69-448,-32 39 354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15579,'-9'12'557,"0"0"-1,0 1 0,1 0 0,1 0 0,0 1 1,-6 16-1,11-25-445,1 0-1,-1 1 1,1-1 0,0 0-1,1 1 1,-1-1-1,1 1 1,0-1 0,0 0-1,1 1 1,0-1 0,0 0-1,0 1 1,0-1 0,1 0-1,0 0 1,0 0 0,1 0-1,-1 0 1,5 6 0,12 11-663,-19-21 496,1-1 0,-1 1-1,1 0 1,0 0 0,-1-1-1,1 1 1,0-1 0,0 1-1,0 0 1,-1-1 0,1 0 0,0 1-1,0-1 1,0 1 0,0-1-1,0 0 1,0 0 0,0 1-1,0-1 1,0 0 0,0 0-1,0 0 1,0 0 0,1 0 0,-1-1-8,0 0 1,-1 0-1,1 0 1,-1 1-1,1-1 1,-1 0 0,1 0-1,-1 0 1,1 0-1,-1 0 1,0 0-1,0 0 1,0 0 0,1 0-1,-1 1 1,0-1-1,0 0 1,0 0-1,-1-2 1,-1-21-449,2 19 438,-6-62 539,6 68-436,1 0 0,-1 0-1,0-1 1,1 1 0,0 0 0,-1 0 0,1 0 0,0 0-1,-1 0 1,1-1 0,0 1 0,0 0 0,-1-1 0,1 1-1,0-1 1,0 1 0,0-1 0,0 1 0,1 0 0,20 8 111,-22-9-136,8 3 18,0-1-1,0 0 0,0-1 0,0 0 1,0 0-1,0 0 0,0-1 0,13-2 1,4-1 25,34-11 0,-8 2 92,-49 12-120,-1 0 1,1 0 0,-1-1 0,1 1-1,-1 0 1,1 0 0,-1 0 0,1 1 0,-1-1-1,1 0 1,-1 1 0,0-1 0,1 0-1,-1 1 1,1 0 0,-1-1 0,0 1 0,0 0-1,2 1 1,16 22 605,-18-21-569,1 0-1,0 0 1,0 0-1,0 0 1,0 0-1,0-1 1,1 1-1,-1-1 1,1 0-1,0 1 1,4 1 0,-3-2-31,-1-1 0,1 1 0,0-1 0,0 0 0,0 0 0,0-1 1,0 1-1,0-1 0,0 0 0,0 0 0,0 0 0,7-2 0,2-1-303,0-1-1,19-8 0,-23 8-419,1 0-1,0 1 1,0 0 0,17-3 0,-26 6 616,-1 0 0,1 0-1,-1 0 1,1 0 0,-1 0 0,1 0 0,-1 1 0,1-1 0,-1 0 0,1 0 0,-1 0 0,1 0-1,-1 1 1,1-1 0,-1 0 0,1 0 0,-1 1 0,0-1 0,1 0 0,-1 1 0,1-1 0,-1 0-1,0 1 1,0-1 0,1 1 0,-1 0 0,0-1 61,1 0 0,-1 0 0,0 1-1,0-1 1,0 0 0,0 0 0,0 0 0,1 1-1,-1-1 1,0 0 0,0 0 0,1 0 0,-1 0-1,0 1 1,0-1 0,0 0 0,1 0 0,-1 0-1,0 0 1,1 0 0,-1 0 0,0 0 0,0 0-1,1 0 1,-1 1 0,0-1 0,0 0 0,1 0-1,-1-1 1,0 1 0,1 0 0,-1 0 0,0 0 0,0 0-1,1 0 1,-1 0 0,0 0 0,0 0 0,1 0-1,-1-1 1,0 1 0,0 0 0,1 0 0,-1 0-1,0-1 1,0 1 0,36-28-3327,-29 20 2382,2 1 0,15-10 1,-24 17 1025,0 0 0,-1 1 0,1-1 0,0 0 0,0 0 0,0 0 0,0 0 0,0 1 0,0-1 0,0 0 0,0 0 0,0 0 0,0 1 0,0-1 1,0 0-1,0 0 0,0 0 0,0 1 0,0-1 0,0 0 0,0 0 0,0 0 0,0 1 0,0-1 0,0 0 0,0 0 0,0 0 0,0 1 0,0-1 0,0 0 0,1 0 1,-1 0-1,0 0 0,0 1 0,0-1 0,0 0 0,0 0 0,1 0 0,-1 0 0,0 0 0,0 0 0,0 1 0,0-1 0,1 0 0,-1 0 0,0 0 0,0 0 0,0 0 1,1 0-1,-1 0 0,0 0 0,0 0 0,1 0 0,-1 0 0,0 0 0,0 0 0,0 0 0,1 0 0,-1 0 0,0 0 0,0 0 0,0 0 0,0-1 0,1 1 0,-1 0 1,0 0-1,0 0 0,-7 20 4540,6-16-2783,4-9-545,-2 4-1273,-1 0 0,1 0-1,-1 0 1,1 0 0,-1 0 0,0 0 0,1 0 0,-1 0 0,0 0 0,0 0-1,0 0 1,0 0 0,0 0 0,0 0 0,0-2 0,-5 0-186,-4 9 148,5-3 76,0 0 0,0 0 0,1 1 0,0-1 0,-1 1 1,1 0-1,1 0 0,-1 0 0,0 0 0,1 0 0,0 1 0,-3 8 1,5-13-28,0 1 1,0-1-1,0 0 1,-1 1-1,1-1 1,0 1 0,0-1-1,0 1 1,0-1-1,1 1 1,-1-1-1,0 0 1,0 1 0,0-1-1,0 1 1,0-1-1,1 1 1,-1-1-1,0 0 1,0 1 0,1-1-1,-1 0 1,0 1-1,0-1 1,1 0-1,-1 1 1,0-1 0,1 0-1,-1 0 1,1 1-1,-1-1 1,0 0-1,1 1 1,18-2 193,17-14-82,-22 7-214,-1 0-1,0-1 1,-1-1-1,0 0 1,0-1 0,18-22-1,-34 44 389,0 0-1,1 1 1,1-1-1,0 1 1,0 0-1,0 16 1,2-27-305,0 0 0,0-1 1,0 1-1,0 0 0,0-1 1,0 1-1,1 0 0,-1 0 1,0-1-1,0 1 0,0 0 0,1-1 1,-1 1-1,0 0 0,1-1 1,-1 1-1,0 0 0,1-1 1,-1 1-1,1-1 0,-1 1 1,1-1-1,-1 1 0,1-1 1,0 1-1,-1-1 0,1 0 0,0 1 1,-1-1-1,1 0 0,0 1 1,-1-1-1,1 0 0,0 0 1,-1 0-1,1 0 0,0 0 1,0 0-1,-1 0 0,1 0 1,0 0-1,-1 0 0,1 0 0,0 0 1,0 0-1,-1 0 0,1-1 1,0 1-1,-1 0 0,1-1 1,0 1-1,-1 0 0,2-2 1,3 0-220,0-1 1,0-1 0,-1 1 0,1-1 0,5-6-1,3-4-244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14747,'-2'0'254,"-1"0"0,1 1 0,-1-1 0,0 1 0,1 0 0,0 0 0,-1 0 0,-3 2 0,5-3-221,1 0 0,0 0 0,0 1-1,0-1 1,0 0 0,0 0 0,-1 0 0,1 0-1,0 0 1,0 1 0,0-1 0,0 0-1,0 0 1,0 0 0,0 1 0,0-1 0,0 0-1,0 0 1,-1 0 0,1 1 0,0-1 0,0 0-1,0 0 1,0 0 0,0 1 0,1-1 0,-1 0-1,0 0 1,0 0 0,0 1 0,0-1-1,0 0 1,0 0 0,0 0 0,0 1 0,0-1-1,1 0 1,14 9 1166,62 18 362,81 15 0,-47-13-1293,-71-19-229,49 15-42,-79-21-13,0 0-1,-1 0 1,1 1-1,-1 0 1,0 0-1,11 10 1,-19-15 12,-1 1 1,1 0-1,0 0 0,0 0 1,0-1-1,0 1 0,-1 0 1,1 0-1,0 0 0,-1 0 1,1 0-1,-1 0 1,1 0-1,-1 0 0,0 1 1,1-1-1,-1 0 0,0 0 1,0 0-1,0 0 0,1 0 1,-1 1-1,-1-1 0,1 0 1,0 0-1,0 0 1,0 0-1,-1 1 0,1-1 1,0 0-1,-1 0 0,1 0 1,-1 0-1,1 0 0,-1 0 1,0 0-1,1 0 0,-1 0 1,0 0-1,0-1 1,-1 2-1,-4 4-8,-1-1 0,0 0 0,0 0 0,-12 6 0,15-8 17,-272 126 410,169-83-722,89-36-246,18-10 544,0 0 0,1 0 1,-1 0-1,0 0 0,0 1 1,0-1-1,1 0 0,-1 0 1,0 0-1,0 0 0,1 0 0,-1 0 1,0 0-1,0 0 0,0 1 1,1-1-1,-1 0 0,0 0 1,0 0-1,0 0 0,0 1 1,1-1-1,-1 0 0,0 0 0,0 0 1,0 1-1,0-1 0,0 0 1,0 0-1,0 1 0,0-1 1,1 0-1,-1 0 0,0 1 0,0-1 1,0 0-1,0 0 0,0 1 1,0-1-1,-1 0 0,1 0 1,0 1-1,0-1 0,0 0 1,0 0-1,0 0 0,0 1 0,0-1 1,0 0-1,0 0 0,-1 1 1,1-1-1,0 0 0,0 0 1,0 0-1,0 0 0,-1 1 1,1-1-1,0 0 0,0 0 0,-1 0 1,1 0-1,0 0 0,0 0 1,-1 1-1,16-1-324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15563,'5'-3'1777,"-2"7"-1025,-1 6-336,-3 5 1296,-2 5-695,-3 4-449,1 2-136,0 4-256,1-1-64,1-5-104,2-3-56,1-3-272,3-6-224,2-4-433,1-8 777,1-6-152,-1-4-160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16363,'-4'20'1049,"1"8"-921,-3 7-64,5 6 128,-2 1-144,3-1-88,2-2-48,2-10-96,0-8-72,2-14-152,0-7-72,-6-11 287,-2-5-111,-1-13 48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17516,'-3'1'295,"1"-1"1,-1 1 0,1 0 0,-1 0-1,1 0 1,-1 0 0,1 1 0,0-1-1,0 1 1,0-1 0,0 1 0,0 0-1,-3 3 1,-23 28 606,27-30-909,-1-1 0,1 0 0,0 0 0,-1 1 0,1-1 0,0 0 0,0 1 0,0-1 0,1 1 0,-1 0 0,1-1 0,-1 1 0,1 0 0,0-1 0,0 5 0,1-4-23,0 0 0,0 0 0,1 0 0,-1 0 0,1 0 0,-1 0 0,1-1 0,0 1 0,0-1 0,0 1 0,1-1-1,2 3 1,18 15-122,-14-12 129,0 0-1,0 1 0,0 0 1,-2 0-1,1 1 1,9 15-1,-17-24 32,1-1 0,-1 1 0,0-1 0,1 1 0,-1 0 0,0-1 1,0 1-1,0-1 0,0 1 0,0 0 0,1-1 0,-1 1 0,0 0 0,0-1 0,-1 1 0,1 0 0,0-1 0,0 1 1,0-1-1,0 1 0,-1 0 0,1-1 0,0 1 0,0-1 0,-1 1 0,1-1 0,0 1 0,-1 0 0,1-1 0,-2 1 1,1 1 23,-1-1 0,0 0 0,0 0 0,0 0 0,0 0 0,0 0 0,0-1 0,0 1 0,-4 0 0,-1 0 23,1 0 0,-1 0 0,0-1 0,0 0 0,-10-1 1,16 0-104,-1 1 0,1 0 0,0-1 1,-1 1-1,1-1 0,0 1 0,0-1 1,-1 1-1,1-1 0,0 0 0,0 0 1,0 0-1,0 1 0,0-1 0,0 0 1,0 0-1,0 0 0,0-1 1,0 1-1,1 0 0,-1 0 0,0 0 1,1-1-1,-1 1 0,1 0 0,0-1 1,-1 1-1,1 0 0,0-1 0,0 1 1,0 0-1,0-1 0,0-1 0,-1-16-324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11018,'-1'-9'785,"-1"-3"3027,-3 21-916,-26 99-138,16-61-2285,2 1 1,-8 57-1,22-91-1167,-1-14 684,0 0-1,0 1 1,0-1 0,0 0-1,0 0 1,0 0-1,1 1 1,-1-1 0,0 0-1,0 0 1,0 0-1,0 1 1,0-1 0,1 0-1,-1 0 1,0 0-1,0 0 1,0 0-1,1 1 1,-1-1 0,0 0-1,0 0 1,0 0-1,1 0 1,-1 0 0,0 0-1,0 0 1,1 0-1,-1 0 1,0 0 0,0 0-1,1 0 1,-1 0-1,0 0 1,0 0-1,0 0 1,1 0 0,-1 0-1,0 0 1,0 0-1,1 0 1,-1 0 0,0-1-1,0 1 1,0 0-1,1 0 1,-1 0 0,0 0-1,0 0 1,0-1-1,1 1 1,8-10-319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15803,'-11'46'2554,"-22"55"0,5-34-1721,-41 74 0,64-128-695,9-7 95,-2-6-211,0 1 0,0-1 0,0 0 0,0 0 0,0 0 0,0 0 0,0-1 0,0 1 0,0 0 0,2-2 0,14-2-412,0-2-1,0 0 0,0-1 0,-1-1 1,32-19-1,-30 13-115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14883,'-8'19'955,"-25"60"1759,30-70-2410,1 0 1,-1-1-1,2 1 1,-1 0-1,1 0 1,1 18-1,-1-26-285,1 0 1,0-1-1,1 1 0,-1 0 0,0 0 1,0 0-1,0-1 0,0 1 1,1 0-1,-1-1 0,0 1 0,0 0 1,1-1-1,-1 1 0,1 0 0,-1-1 1,1 1-1,-1 0 0,1-1 1,-1 1-1,1-1 0,-1 1 0,1-1 1,0 1-1,-1-1 0,2 1 0,-1-1-4,0 0-1,1 0 0,-1 0 0,0 0 0,1 0 0,-1 0 0,0 0 1,1 0-1,-1 0 0,0-1 0,0 1 0,1-1 0,1 0 0,3-2-1,0 0 0,-1-1-1,1 0 1,8-7 0,-1-3-53,-1 0 1,0-1-1,-2 0 1,13-22 0,1-2-213,-24 39 251,0 0-1,0 1 1,0-1-1,0 0 1,0 0-1,0 0 1,0 0-1,0 0 0,0 0 1,0 0-1,0 1 1,0-1-1,0 0 1,0 0-1,0 0 1,0 0-1,1 0 0,-1 0 1,0 0-1,0 0 1,0 1-1,0-1 1,0 0-1,0 0 0,0 0 1,0 0-1,0 0 1,1 0-1,-1 0 1,0 0-1,0 0 1,0 0-1,0 0 0,0 0 1,0 0-1,0 0 1,1 0-1,-1 0 1,0 0-1,0 0 1,0 0-1,0 0 0,0 0 1,0 0-1,1 0 1,-1 0-1,0 0 1,0 0-1,0 0 0,0 0 1,0 0-1,0 0 1,0 0-1,1 0 1,-1 0-1,0 0 1,0-1-1,0 1 0,0 0 1,0 0-1,0 0 1,0 0-1,0 0 1,0 0-1,0 0 0,0 0 1,0-1-1,2 12 20,-3 14 62,0-17-34,0-1-1,1 0 1,0 0 0,0 0-1,1 1 1,0-1 0,0 0-1,0 0 1,1 0 0,0 0-1,1 0 1,0-1 0,5 11-1,-6-14-81,0-1 0,0 1 0,0 0 0,-1 0 0,1 1 0,-1-1 0,0 0 0,0 0 0,0 1 0,0-1 0,0 1 0,-1-1 0,1 7 0,-1 14-111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16884,'0'0'33,"0"0"0,0 0 0,0 0 0,0 0 0,0-1 1,0 1-1,0 0 0,0 0 0,0 0 0,0 0 1,0 0-1,0 0 0,1 0 0,-1 0 0,0 0 0,0 0 1,0 0-1,0 0 0,0 0 0,0 0 0,0 0 0,0 0 1,0 0-1,0 0 0,0 0 0,0 0 0,0 0 0,1 0 1,-1 0-1,0 0 0,0 0 0,0 0 0,0 0 0,0 0 1,0 0-1,0 0 0,0 1 0,0-1 0,0 0 1,0 0-1,0 0 0,0 0 0,0 0 0,0 0 0,0 0 1,0 0-1,0 0 0,0 0 0,1 0 0,-1 0 0,0 0 1,0 0-1,0 0 0,0 0 0,0 1 0,0-1 0,0 0 1,0 0-1,0 0 0,0 0 0,0 0 0,0 0 0,0 0 1,-1 0-1,-1 9 820,-10 13 70,11-20-641,-210 373 993,203-357-1675,14-23-517,19-27-575,153-288-4272,-167 299 6576,-11 21-794,0 0-1,0 0 1,0 0-1,0 0 1,0 0-1,0 0 1,0-1-1,0 1 1,0 0 0,0 0-1,0 0 1,0 0-1,0 0 1,0 0-1,0 0 1,0 0-1,0-1 1,0 1-1,0 0 1,0 0-1,0 0 1,0 0-1,0 0 1,0 0-1,1 0 1,-1 0-1,0 0 1,0 0-1,0 0 1,0 0-1,0 0 1,0 0-1,0-1 1,0 1-1,1 0 1,-1 0-1,0 0 1,0 0-1,0 0 1,0 0-1,0 0 1,0 0-1,0 0 1,0 0-1,1 0 1,-1 0-1,0 1 1,0-1-1,0 0 1,0 0-1,0 0 1,0 0-1,0 0 1,0 0-1,0 0 1,1 0-1,-1 0 1,0 0-1,0 0 1,0 0-1,1 10 403,-3 11 56,-2 0 198,-6 33 1051,-5 83 1,15-119-1620,0 0 1,1 0 0,1-1 0,1 1 0,0-1 0,2 1-1,-1-1 1,14 30 0,-9-30-274,7 20-1377,-16-37 1529,1 1 0,-1-1 0,0 0 0,0 1 0,0-1 0,0 0 1,0 1-1,0-1 0,0 0 0,0 1 0,0-1 0,0 0 0,0 1 0,0-1 0,0 0 0,0 1 0,0-1 0,0 0 0,0 1 1,0-1-1,0 0 0,0 1 0,-1-1 0,1 0 0,0 0 0,0 1 0,0-1 0,-1 0 0,1 1 0,0-1 0,0 0 1,-1 0-1,1 0 0,0 1 0,0-1 0,-1 0 0,1 0 0,0 0 0,-1 0 0,1 1 0,0-1 0,-1 0 0,1 0 0,0 0 1,-1 0-1,1 0 0,-1 0 0,-11 0-512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14603,'-1'5'1352,"11"1"-615,7 4-257,13-1 528,6-1-152,7 0-336,6-3-184,0-5-664,-2 0 504,-7-5-280,-6-3-120,-9-7-128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14307,'-1'1'166,"-1"1"0,1-1 0,-1 1 0,1 0 0,0 0 0,-1-1 0,1 1 0,0 0 0,0 0 0,0 0 0,0 0 0,1 1 0,-1-1 0,1 0 0,-1 0 0,1 0 0,0 1 0,-1-1 0,1 0 0,1 0 0,-1 4 0,1 7 682,1-1 0,4 17 1,-6-29-847,26 103 2566,-24-90-2504,0 0-1,2-1 1,-1 1-1,2-1 1,0 0-1,0 0 1,11 18-1,-14-27-54,0 0-1,0 0 1,1 0-1,-1 0 1,1 0-1,-1-1 1,1 1-1,0-1 0,0 0 1,0 0-1,0 0 1,1 0-1,-1 0 1,0-1-1,1 0 1,-1 1-1,1-1 1,-1 0-1,1-1 1,0 1-1,-1-1 0,1 0 1,0 1-1,0-2 1,-1 1-1,1 0 1,0-1-1,-1 1 1,1-1-1,-1 0 1,5-2-1,5-3 6,0 0 0,0-1 0,-1 0 1,0-1-1,0-1 0,17-16 0,58-66 6,-13-1-58,-71 90 17,-5 10 21,-87 175 248,10-23 140,66-133-291,7-15-171,0 0 0,1 1 0,0-1 0,1 1 1,-3 18-1,7-20-13,4-8-80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17900,'10'5'1824,"-10"10"-1088,-3 3-296,-1 4 929,-2 5-353,1-1-376,-1 0-136,2-5-432,-1-1-224,7-8-416,3-5-256,3-6-336,0-4 824,1-1-249,4-3-215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18972,'-7'0'261,"1"0"-1,0 1 1,-1 0-1,1 0 1,0 0 0,-1 1-1,1 0 1,0 0 0,-8 5-1,5-3-75,0 1-1,1 0 0,-1 1 1,1 0-1,-10 9 1,17-14-197,1-1 1,-1 1 0,1-1-1,-1 0 1,1 1 0,-1 0-1,1-1 1,-1 1 0,1-1-1,0 1 1,-1-1 0,1 1-1,0 0 1,0-1 0,-1 1-1,1 0 1,0-1-1,0 1 1,0 0 0,0-1-1,0 1 1,0 0 0,0-1-1,0 1 1,0 0 0,0 0-1,0-1 1,0 1 0,1 0-1,-1-1 1,0 1-1,0-1 1,1 1 0,-1 0-1,0-1 1,1 1 0,-1-1-1,1 1 1,-1-1 0,1 1-1,-1-1 1,1 1 0,-1-1-1,2 1 1,3 3-93,0-2-1,0 1 1,0 0 0,9 2 0,-2-1-52,-6-1 48,52 27-464,-53-28 536,-1 1 1,0-1-1,0 1 1,0 0-1,-1 1 0,1-1 1,-1 1-1,0 0 1,1 0-1,3 7 1,-7-11 35,1 1-1,-1 0 1,0 0 0,1 0 0,-1 0 0,0 0 0,0 0-1,0 0 1,0 0 0,0 0 0,0-1 0,0 1 0,0 0-1,0 0 1,0 0 0,0 0 0,-1 0 0,1 0 0,0 0 0,0 0-1,-1 0 1,1-1 0,-1 1 0,1 0 0,-2 1 0,0 0 15,0 0 1,0 0-1,0 0 1,-1-1 0,1 1-1,0-1 1,-1 1-1,-4 1 1,-5 1 88,1 0 0,-23 3-1,34-7-102,-52 6-64,49-6 98,-1 0 1,1 0-1,0 0 0,-1-1 1,1 1-1,-1-1 1,1 0-1,0 0 1,0 0-1,-1 0 0,1-1 1,-3-1-1,5 2-28,0 1-1,1-1 0,-1 1 1,1-1-1,-1 1 0,1-1 1,0 0-1,-1 1 0,1-1 1,-1 0-1,1 1 0,0-1 1,0 0-1,-1 1 0,1-1 1,0 0-1,0 0 0,0 1 1,0-1-1,0 0 0,0 1 1,0-1-1,0 0 1,0 0-1,0 1 0,0-1 1,1 0-1,-1 0 0,0 1 1,0-1-1,1 0 0,0 0 1,13-13-3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18740,'-2'19'1552,"-6"5"-1104,-5 2-200,0 5 489,0 4-193,0 2-96,2-2-168,2-2-528,3-5-288,2-6 1240,1-5-744,3-4-24,3-3-56</inkml:trace>
  <inkml:trace contextRef="#ctx0" brushRef="#br0" timeOffset="1">320 70 17044,'0'0'43,"1"0"1,-1 0 0,0 0-1,1 0 1,-1 0 0,1 0-1,-1 0 1,1 0-1,-1 1 1,0-1 0,1 0-1,-1 0 1,0 0 0,1 0-1,-1 0 1,1 1 0,-1-1-1,0 0 1,1 0 0,-1 1-1,0-1 1,0 0 0,1 1-1,-1-1 1,0 0-1,1 1 1,-1-1 0,0 0-1,0 1 1,0-1 0,0 0-1,1 1 1,-1-1 0,0 1-1,0-1 1,-4 20 813,-21 23 51,21-37-629,-60 85 1020,35-53-583,-27 50 0,50-70-367,6-17-337,0-1 0,0 0 0,0 1 0,0-1 0,0 0 0,0 1-1,1-1 1,-1 0 0,0 1 0,0-1 0,0 0 0,0 0-1,1 1 1,-1-1 0,0 0 0,0 0 0,1 1 0,-1-1-1,0 0 1,0 0 0,1 0 0,-1 1 0,0-1 0,1 0-1,-1 0 1,0 0 0,1 0 0,0 1 0,2-1 52,1 0 0,0 0 0,0-1 1,-1 1-1,1-1 0,6-1 0,6-1-60,71-5-156,-53 7-744,42-9-1,-47 4 519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13379,'-1'1'68,"1"-1"-1,0 0 1,0 1 0,0-1 0,0 1-1,0-1 1,0 0 0,0 1 0,-1-1-1,1 0 1,0 1 0,0-1-1,0 1 1,0-1 0,1 0 0,-1 1-1,0-1 1,0 1 0,0-1 0,0 0-1,0 1 1,0-1 0,1 0 0,-1 1-1,0-1 1,0 0 0,0 1 0,1-1-1,-1 0 1,1 1 0,12 1 1149,-9-3-1023,-1 0 0,1 0-1,-1 0 1,1 0 0,-1 0 0,5-4 0,-1 1 85,-1-2 0,0 1-1,-1-1 1,1 0 0,-1 0-1,0 0 1,5-8 0,25-52 1459,-26 47-1330,-9 18-405,0 1-1,1 0 1,-1-1 0,0 1 0,1 0 0,-1-1 0,0 1 0,0 0-1,1 0 1,-1-1 0,1 1 0,-1 0 0,0 0 0,1 0-1,-1 0 1,0-1 0,1 1 0,-1 0 0,1 0 0,-1 0-1,0 0 1,1 0 0,-1 0 0,1 0 0,-1 0 0,0 0-1,1 0 1,-1 0 0,1 0 0,-1 1 0,0-1 0,1 0 0,-1 0-1,1 0 1,-1 0 0,0 1 0,1-1 0,-1 0 0,0 0-1,1 1 1,-1-1 0,0 0 0,0 1 0,1-1 0,-1 1-1,20 21-387,-10-12 48,-7-6 182,1-1 0,-1 0 0,1 0 0,0 0 0,0 0 0,0-1 1,1 0-1,-1 0 0,1 0 0,-1 0 0,1-1 0,-1 1 0,1-1 0,9 1 1,-4-5-372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67 18436,'-9'14'571,"1"0"0,0 0 0,1 1 1,0 0-1,-7 27 0,10-30-364,-5 12 30,5-14-221,0-1 0,1 1 0,0 0 0,1 0 0,-2 17 0,4-27-18,0 0-1,0 0 1,0 0-1,1 0 1,-1 0-1,0 1 1,0-1-1,0 0 1,1 0-1,-1 0 1,0 0-1,0 0 1,1 0-1,-1 0 1,0 0-1,0 0 1,0 0-1,1 0 1,-1 0-1,0 0 1,0 0-1,1-1 0,-1 1 1,0 0-1,0 0 1,0 0-1,1 0 1,-1 0-1,0 0 1,0 0-1,0-1 1,0 1-1,1 0 1,-1 0-1,0 0 1,0 0-1,0-1 1,0 1-1,0 0 1,0 0-1,0 0 1,1-1-1,-1 1 1,0 0-1,0-1 0,10-18-293,0 0-1,-1-1 1,0 0-1,9-39 1,-16 51 229,-1 4 31,5-14-179,-1-1-1,0 0 1,-1-1 0,1-28 0,-7 36 184,-2 9 180,3 3-131,0 1-1,0 0 1,1-1-1,-1 1 1,0 0 0,1-1-1,-1 1 1,1 0-1,-1 0 1,1-1-1,-1 1 1,1 0-1,0 0 1,-1 0-1,1 0 1,0-1 0,0 1-1,-1 2 1,0 0 9,1 0 0,-1 1 1,0-1-1,1 0 1,0 1-1,0-1 1,0 0-1,0 1 0,0-1 1,1 0-1,-1 1 1,1-1-1,0 0 0,0 1 1,0-1-1,1 0 1,-1 0-1,3 3 1,-2-4-18,0 0 1,0 0 0,1 1 0,-1-2 0,1 1 0,-1 0-1,1-1 1,0 1 0,0-1 0,0 0 0,0 0-1,0 0 1,0 0 0,0 0 0,0-1 0,0 1 0,0-1-1,0 0 1,5 0 0,36-7 45,-37 5-109,0 1 0,-1-1-1,1 2 1,0-1-1,8 1 1,-15 0 40,1 0 0,0 0 0,-1 0-1,1 0 1,-1 0 0,1 1 0,0-1 0,-1 0 0,1 1-1,-1-1 1,1 0 0,-1 1 0,1-1 0,-1 0-1,1 1 1,-1-1 0,1 1 0,-1-1 0,1 1 0,-1-1-1,0 1 1,1 0 0,-1-1 0,0 1 0,0-1 0,1 1-1,-1 0 1,0-1 0,0 1 0,0 0 0,0-1 0,0 1-1,0 0 1,0-1 0,0 1 0,0 0 0,-5 24-260,5-23 252,-80 220-1229,68-192 1182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99 234 12651,'8'-13'694,"38"-65"1690,-42 69-1951,-1 1 0,1-1 0,-1 0 0,-1 0 0,0 0 0,0 0 0,1-14 0,-3 22-358,0 0-1,0 0 0,0 0 0,0 0 0,0-1 0,0 1 1,0 0-1,-1 0 0,1 0 0,0 0 0,-1 0 0,1 0 0,-1 0 1,1-1-1,-1 1 0,1 0 0,-2-1 0,1 2-26,1-1-1,-1 1 1,0 0-1,1-1 1,-1 1-1,0 0 1,1-1-1,-1 1 1,0 0-1,1 0 1,-1 0-1,0 0 1,1 0-1,-1 0 0,0 0 1,0 0-1,1 0 1,-1 0-1,0 0 1,1 0-1,-2 1 1,-2 0 55,0 1 0,0 0 0,1 0 0,-1 0 0,0 1 0,1-1 1,-1 1-1,-3 4 0,-6 5-74,1 1 0,1 0 1,0 1-1,1 1 1,0-1-1,1 2 0,1-1 1,1 1-1,0 0 0,-9 34 1,15-47-41,1-1 1,-1 1-1,1 0 1,0 0-1,0-1 1,0 1-1,0 0 1,0 0-1,1-1 1,0 4-1,-1-5 2,1 0-1,-1 0 1,1 0 0,-1 0-1,1 0 1,-1 0-1,1-1 1,0 1-1,-1 0 1,1 0-1,0 0 1,0-1 0,0 1-1,-1 0 1,1-1-1,0 1 1,0-1-1,0 1 1,1-1-1,1 1-14,0-1-1,0 0 0,0 1 1,0-1-1,0-1 0,0 1 1,0 0-1,0-1 0,-1 0 1,1 1-1,0-1 0,0 0 1,0-1-1,-1 1 0,1 0 1,-1-1-1,5-2 0,13-11-146,0-1-1,0 0 1,-2-2-1,26-30 0,-19 17 47,-1-1 0,23-42 0,-36 49 120,-4 12 127,-11 31 45,1-8-138,-29 135 157,29-127-212,1-1 0,0 1 0,2 0 0,0 0 0,1-1 0,4 24 0,-4-36-17,0 0 0,1-1 0,-1 1 1,1-1-1,-1 1 0,1-1 0,1 0 0,-1 1 0,1-1 0,-1 0 0,1-1 0,0 1 0,0-1 0,1 1 1,-1-1-1,1 0 0,0 0 0,0 0 0,0-1 0,0 1 0,0-1 0,0 0 0,1 0 0,-1-1 0,1 1 1,-1-1-1,1 0 0,0 0 0,-1 0 0,1-1 0,0 0 0,0 0 0,5 0 0,35-10-269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12043,'-27'26'1492,"-41"53"0,55-62-1042,1 0-1,1 0 1,1 1 0,-13 33 0,22-50-409,0 1 1,0 0 0,1 0-1,-1-1 1,1 1 0,-1 0-1,1 0 1,-1 0 0,1 0-1,0 0 1,0 0 0,0 0-1,0 0 1,1 0-1,-1 0 1,0 0 0,1-1-1,-1 1 1,1 0 0,0 0-1,-1 0 1,1-1 0,0 1-1,2 2 1,-1-2-6,0-1-1,1 1 1,-1-1 0,0 0-1,1 0 1,-1 0 0,0 0-1,1-1 1,-1 1 0,1-1-1,0 1 1,-1-1 0,1 0-1,-1 0 1,1 0 0,-1 0-1,1 0 1,3-1 0,9-2-23,0 0 0,0-1 1,0 0-1,25-12 0,56-34-141,-31 15-76,-64 34 204,0 1-1,0-1 0,0 1 1,0-1-1,0 1 0,0 0 1,0-1-1,0 1 0,0 0 1,0 0-1,1 0 0,-1 0 1,0 0-1,1 0 0,-1 0 6,-1 0 0,0 1 0,1-1 0,-1 0-1,1 0 1,-1 0 0,0 1 0,1-1-1,-1 0 1,0 1 0,0-1 0,1 0-1,-1 1 1,0-1 0,0 0 0,1 1 0,-1-1-1,0 1 1,0-1 0,0 0 0,1 1-1,-1-1 1,0 1 0,0 0 0,0 4 92,0 0 0,0 1 1,-1-1-1,0 0 0,-1 7 0,1-9 18,0 0 0,0 1 0,1-1 0,0 1 1,-1-1-1,1 1 0,0-1 0,1 5 0,-1-7-87,1-1 0,-1 1 0,1-1 0,-1 1 0,1-1 0,-1 1 0,1-1 0,-1 1-1,1-1 1,-1 1 0,1-1 0,0 0 0,-1 1 0,1-1 0,-1 0 0,1 1 0,0-1 0,0 0 0,-1 0 0,1 0 0,0 0 0,-1 0 0,1 0 0,0 0 0,-1 0 0,1 0 0,0 0 0,0 0 0,-1 0 0,2-1 0,25-8 357,-13 4-412,-13 4-37,0 1 0,1 0 0,-1-1 0,0 1 0,1 0 0,-1 0 0,0 0 0,1 0 0,-1 0 0,0 0 0,1 0-1,-1 0 1,0 1 0,3 0 0,-4-1 37,1 1 0,-1-1 0,1 1 0,-1 0-1,1-1 1,-1 1 0,0 0 0,1-1 0,-1 1-1,0 0 1,1-1 0,-1 1 0,0 0 0,0 0 0,0-1-1,0 1 1,0 0 0,0 0 0,0-1 0,0 1-1,0 0 1,0 0 0,0-1 0,0 1 0,0 0-1,-1 1 1,-4 14-381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 17444,'9'-9'1824,"-6"9"-1352,-6 16-232,-10 7 1017,-1 16-577,-2 8-176,-6 17-320,-1 7-72,-1 5 0,0-3-40,5-7-256,3-6-232,6-14-2217,3-9 2369,7-20-344,0-14-232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188 250 13083,'0'-6'382,"0"1"1,0-1 0,-1 0-1,0 0 1,0 0-1,0 0 1,-1 0-1,0 1 1,-3-8 0,4 11-276,0 1 1,1 0 0,-1 0 0,0-1 0,0 1 0,0 0 0,-1 0-1,1 0 1,0 0 0,0 0 0,0 1 0,-1-1 0,1 0-1,0 0 1,-1 1 0,-2-1 0,2 0-19,0 1 0,-1 0-1,1 0 1,0 0 0,-1 0 0,1 0 0,0 1 0,-1-1-1,1 1 1,0 0 0,-1-1 0,1 1 0,-4 2 0,-1 2-13,-1-1 1,1 2 0,1-1 0,-1 1-1,1 0 1,0 0 0,0 0 0,0 1-1,1 0 1,-6 11 0,4-7-73,1 1 1,0-1-1,1 1 0,0 0 1,1 0-1,-3 19 0,6-28-5,1 0 0,-1-1 0,1 1 0,0 0 0,0-1 0,0 1 0,0 0 0,1-1 0,-1 1 0,1 0 0,0-1 0,0 1 0,0-1 0,1 4 0,-1-4 0,0-1 0,0 0 0,0 0 0,1 0-1,-1 0 1,0 0 0,0 0 0,0 0 0,1 0 0,-1-1-1,1 1 1,-1 0 0,0-1 0,1 1 0,-1-1 0,1 1-1,-1-1 1,1 0 0,-1 0 0,1 0 0,-1 0 0,1 0-1,0 0 1,-1 0 0,1 0 0,1-1 0,6-1 0,1-1 1,-1 0-1,0-1 1,0 0-1,0 0 1,-1-1-1,0 0 1,1 0-1,9-10 1,5-4 95,34-39 0,-46 46 27,0 0-1,-1-1 0,0 0 1,-1-1-1,-1 0 0,9-17 1,-39 59 415,16-16-528,1-1-1,0 1 0,0 0 1,1 0-1,1 0 1,0 1-1,0-1 1,0 24-1,3-33-11,-1-1 0,1 0 0,1 0 0,-1 0 0,0 0 0,0 0 0,1 0 0,-1 1 0,1-1 0,0 0 0,0 0 0,-1 0 0,1 0 0,1-1 0,-1 1 0,0 0 0,0 0 0,1-1 0,-1 1 0,4 2 0,-3-2 3,0-1-1,1 0 0,-1 0 0,1 0 0,-1-1 0,1 1 0,-1 0 0,1-1 0,0 0 0,-1 0 0,1 0 1,0 0-1,-1 0 0,5-1 0,4-1 4,-1-1-1,0 0 1,1 0 0,-1-1-1,-1-1 1,1 1 0,11-9-1,-8 4 39,-1 0-1,0-1 0,0 0 0,-1-1 0,-1 0 0,0 0 0,0-1 1,-1-1-1,14-26 0,-27 48 31,-4 7-73,1 0 1,1 1 0,0 0-1,1 0 1,1 0 0,-3 25-1,7-41 3,-1 0 0,1 0 0,0 0 0,0 0 0,0 0 0,0 0 0,1 0 0,-1 0-1,0 0 1,0 0 0,1 0 0,-1 0 0,0 0 0,1 0 0,-1 0 0,1-1 0,-1 1 0,1 0 0,0 0 0,-1 0-1,1-1 1,0 1 0,-1 0 0,1-1 0,1 2 0,0-2 3,-1 1-1,1-1 1,-1 0-1,0 0 1,1 0-1,-1 0 1,1 0-1,-1 0 1,1 0 0,-1 0-1,1-1 1,-1 1-1,0-1 1,1 1-1,1-1 1,5-3 23,-1 0-1,0 0 1,1-1 0,10-9 0,-2-1 20,-1 0 1,0-2-1,-1 1 1,-1-2-1,-1 0 1,18-34-1,-38 99-314,4-30 214,1-8 4,1 1 1,0-1-1,0 0 0,1 1 0,0-1 0,1 1 1,0-1-1,2 19 0,-2-27 12,0 0 0,0 0 1,1 0-1,-1 0 0,0 1 0,1-1 0,-1 0 0,1 0 0,-1 0 1,1 0-1,0 0 0,-1 0 0,1 0 0,0 0 0,0-1 0,0 1 1,0 0-1,-1 0 0,1-1 0,0 1 0,0 0 0,0-1 0,0 1 0,1-1 1,-1 1-1,0-1 0,0 0 0,0 1 0,0-1 0,0 0 0,1 0 1,-1 0-1,0 0 0,0 0 0,0 0 0,0 0 0,1 0 0,-1 0 1,0-1-1,0 1 0,0 0 0,0-1 0,0 1 0,0-1 0,0 0 1,0 1-1,0-1 0,2-1 0,5-3-384,0 0 0,0-1 1,0-1-1,11-10 0,-2-2-278,-1 0 0,0-2-1,-2 1 1,15-28 0,39-95-1215,-63 131 1931,8-20 121,-12 30-88,0 0 0,-1 0 0,1 0 0,-1 0-1,0 1 1,0-1 0,1 0 0,-1 0 0,0 0 0,-1 0 0,1 0-1,0 0 1,-1-2 0,1 4-33,0-1-1,-1 1 1,1 0 0,0 0-1,0 0 1,0-1 0,0 1-1,-1 0 1,1 0 0,0 0-1,0 0 1,-1 0-1,1 0 1,0 0 0,0-1-1,0 1 1,-1 0 0,1 0-1,0 0 1,0 0 0,-1 0-1,1 0 1,0 0 0,0 0-1,-1 0 1,1 0 0,0 0-1,0 0 1,-1 0-1,1 1 1,0-1 0,0 0-1,0 0 1,-1 0 0,1 0-1,0 0 1,0 0 0,0 1-1,-1-1 1,1 0 0,0 0-1,0 0 1,0 0 0,0 1-1,-1-1 1,1 0-1,0 1 1,-10 11 388,9-11-314,-20 29 748,1 0 1,1 2-1,-17 42 0,-32 107 977,66-173-1723,-1-2-35,1 0 0,1 0 0,-1 0 0,0 12 0,2-17-57,0 0 0,0 0-1,0 0 1,0-1 0,0 1-1,0 0 1,0 0 0,0-1-1,0 1 1,1 0 0,-1 0-1,0-1 1,1 1 0,-1 0-1,0-1 1,1 1 0,-1 0 0,1-1-1,-1 1 1,1-1 0,-1 1-1,1-1 1,0 1 0,-1-1-1,1 1 1,0-1 0,-1 0-1,1 1 1,0-1 0,-1 0-1,1 1 1,0-1 0,0 0 0,-1 0-1,1 0 1,0 0 0,0 0-1,-1 0 1,1 0 0,0 0-1,0 0 1,0 0 0,-1 0-1,1 0 1,0 0 0,0-1-1,0 1 1,19-5-114,-1-1 0,33-14 0,-6 2-27,-23 10 80,62-20-210,-76 26 239,0 0 0,0 1 0,0 0 0,0 0 1,0 1-1,0 0 0,14 2 0,-21-1 25,-1-1 0,1 1 0,0-1 1,-1 1-1,1 0 0,-1 0 0,1 0 0,-1 0 0,1 0 1,-1 0-1,0 0 0,0 1 0,1-1 0,-1 0 0,0 1 1,0-1-1,0 1 0,-1-1 0,1 1 0,0 0 0,0-1 0,0 4 1,-1-4 2,1 0 0,-1 1 0,0-1 0,1 0 0,-1 1 0,0-1 0,0 0 0,0 1 1,0-1-1,0 0 0,-1 1 0,1-1 0,0 0 0,-1 1 0,1-1 0,-1 0 0,1 0 1,-1 1-1,1-1 0,-1 0 0,0 0 0,0 0 0,1 0 0,-1 0 0,0 0 0,0 0 0,0 0 1,0 0-1,0 0 0,-2 0 0,3-1 7,0 0 0,-1 1 0,1-1 0,0 0 0,-1 0 0,1 0 0,0 0 0,-1 0 0,1 0 0,0 0 0,-1 0 0,1 0 0,-1 0 0,1 0 0,0 0 0,-1 0 0,1 0 0,0 0-1,-1 0 1,1 0 0,0 0 0,-1 0 0,1 0 0,0-1 0,-1 1 0,1 0 0,0 0 0,0 0 0,-1-1 0,1 1 0,0 0 0,-1 0 0,1-1 0,0 1 0,0 0 0,0 0 0,-1-1 0,1 1 0,0 0 0,0-1 0,0 1 0,0 0 0,0-1 0,0 1 0,-1 0 0,1-1 0,0 1 0,0-1 0,0 1 0,0 0 0,0-1 0,0 1 0,1 0 0,-1-1 0,1-23 162,3 9-123,0 0 0,1 1 0,0-1 0,1 1-1,0 0 1,1 1 0,1 0 0,0 0 0,14-16-1,-22 28-40,1 1-1,0-1 1,0 0-1,-1 0 0,1 0 1,0 0-1,0 1 1,0-1-1,0 0 1,0 1-1,1-1 0,-1 1 1,0-1-1,0 1 1,0-1-1,0 1 0,0 0 1,1 0-1,-1-1 1,0 1-1,0 0 0,1 0 1,-1 0-1,0 0 1,0 1-1,0-1 1,1 0-1,0 1 0,2 1 2,-1 0 0,1 1 0,-1-1 0,0 1 0,0 0 0,0 0 0,3 3-1,-3-2-14,1-1-1,-1 1 0,1-1 0,-1 0 0,10 5 0,-9-6-53,0-1 0,0 0 0,0 0 0,1 0 1,-1 0-1,0-1 0,1 0 0,-1 0 0,1 0 0,-1 0 0,0-1 0,1 0 0,-1 0 1,0 0-1,0 0 0,1-1 0,-1 1 0,0-1 0,0 0 0,-1 0 0,8-6 0,8-5-557,-1-1 0,-1-1 0,16-18 0,-16 15-31,-2 3 90,-10 9 404,-1 1 0,1 1 0,-1-1 0,1 1 0,1 0 0,-1 0 0,0 0 0,1 1 0,8-5 0,-13 8 165,0 0 1,-1 0 0,1 0-1,-1 0 1,1 0-1,0 0 1,-1 1-1,1-1 1,0 0-1,-1 0 1,1 0-1,-1 1 1,1-1-1,-1 0 1,1 1-1,-1-1 1,1 0-1,-1 1 1,1-1 0,-1 1-1,1-1 1,-1 0-1,1 1 1,-1-1-1,0 1 1,1 0-1,-1-1 1,0 1-1,0-1 1,1 1-1,-1-1 1,0 1-1,0 0 1,0-1 0,0 1-1,0-1 1,0 2-1,4 29 478,-4-21-305,0-8-152,0-1 1,0 1 0,0-1 0,1 1-1,-1-1 1,0 1 0,1-1-1,-1 1 1,1-1 0,-1 0-1,1 1 1,0-1 0,-1 0-1,1 1 1,0-1 0,0 0 0,0 0-1,0 0 1,0 0 0,0 1-1,1-2 1,-1 1 0,2 1-1,-2-1-11,1-1 0,-1 0-1,1 0 1,0 0 0,-1 0-1,1 0 1,-1 0 0,1-1-1,-1 1 1,1 0 0,-1-1-1,1 1 1,-1-1 0,1 0-1,-1 1 1,1-1 0,-1 0-1,2-1 1,4-4 11,1 0 0,-1 0 0,0-1 0,-1 0 0,0 0 0,6-9 0,-8 10-7,-3 4-17,0 0 0,0 1 0,0-1-1,0 1 1,0-1 0,0 1 0,0 0 0,1-1-1,-1 1 1,0 0 0,1 0 0,-1 0 0,3-2-1,-3 4 0,-1-1-1,0 0 1,1 0-1,-1 1 1,0-1-1,1 0 0,-1 1 1,0-1-1,0 0 1,1 1-1,-1-1 1,0 0-1,0 1 0,0-1 1,1 1-1,-1-1 1,0 0-1,0 1 0,0-1 1,0 1-1,0-1 1,0 1-1,0-1 1,0 0-1,0 1 0,0-1 1,0 1-1,0-1 1,0 0-1,0 1 1,-1 0-1,0 17 36,-9 38 470,-3 59-1,12-87-311,1-1-1,1 0 1,2 1-1,7 36 1,-1-28-185,-3 1 0,-1 0 0,-1 0 1,-2 46-1,-2-70 39,-1 0 0,0 0 0,-1-1 0,-1 1 0,0-1 0,-1 1 0,0-1 0,0 0 0,-1 0 0,-1-1-1,0 0 1,-1 0 0,0 0 0,-1-1 0,-16 18 0,22-26 6,1 0-1,-1-1 1,0 1 0,1-1-1,-1 0 1,0 0-1,0 1 1,0-1-1,0-1 1,0 1-1,0 0 1,0 0 0,0-1-1,-1 1 1,1-1-1,0 0 1,-4 1-1,4-2-2,0 1 1,0-1-1,0 1 0,1-1 0,-1 0 0,0 1 0,0-1 0,1 0 0,-1 0 0,1 0 0,-1-1 0,1 1 0,-1 0 0,1-1 0,0 1 0,-2-3 0,-2-2 67,1-1 1,1 0-1,-1 0 0,1 0 0,0-1 0,1 1 0,0-1 0,-2-11 1,2 5-93,1 1 0,0-1 0,1 1 0,1-1 0,0 0 1,1 1-1,0 0 0,1-1 0,0 1 0,1 0 1,1 0-1,0 1 0,1 0 0,0 0 0,1 0 0,0 0 1,1 1-1,0 0 0,0 1 0,2 0 0,-1 0 0,1 1 1,18-13-1,56-28-499,-57 36 122,44-31 1,-50 24 135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15635,'-6'56'3482,"4"-42"-3267,-16 95 249,-6 172 0,20-307-2213,-1 1-1,-1 0 0,-1 1 1,-12-27-1,-2-12 3656,21 62-1771,-1 1 0,1-1 0,-1 0 1,1 0-1,0 0 0,0 0 0,-1 0 1,1 0-1,0 0 0,0 0 1,0 0-1,0 0 0,0 0 0,0 0 1,0 0-1,0 0 0,0 0 0,1 0 1,-1 0-1,0 1 0,1-1 1,-1 0-1,0 0 0,1 0 0,-1 0 1,2-1-1,0 1 118,0 1 0,-1-1-1,1 1 1,0-1 0,0 1 0,0 0 0,0-1-1,0 1 1,0 0 0,3 1 0,15-2 138,7-3-616,0-2 0,0-1 1,0-1-1,-1-2 0,32-15 1,-47 20 274,47-20-486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17060,'-7'11'1760,"-9"9"-1280,-13 13-208,-5 8 840,-5 12-655,-2 0-41,5-2-144,4-1-208,8-9-336,10-10-152,15-19-505,6-14-103,12-25 712,5-8-232,5-12-160</inkml:trace>
  <inkml:trace contextRef="#ctx0" brushRef="#br0" timeOffset="1">236 30 13283,'0'-1'79,"1"0"1,-1 0 0,1 1-1,0-1 1,0 0 0,-1 1-1,1-1 1,0 0 0,0 1-1,0-1 1,-1 1 0,1 0-1,0-1 1,0 1 0,0 0-1,0-1 1,1 1 0,-2 0-34,1 0 1,-1 1 0,0-1 0,1 0-1,-1 1 1,0-1 0,0 0-1,0 1 1,1-1 0,-1 0 0,0 1-1,0-1 1,0 0 0,0 1 0,0-1-1,1 1 1,-1-1 0,0 0 0,0 1-1,0-1 1,0 1 0,0-1 0,0 1-1,0-1 1,-1 0 0,1 1 0,0 0-1,-10 41 1856,7-34-1636,-7 26 512,2 1 0,-8 60-1,15-80-772,1 0 0,0 0 0,1 0 0,1 0 0,0 0 0,1 0-1,0-1 1,1 1 0,8 17 0,-5-17-304,-3-7 529,0 1 0,-1 0-1,0 0 1,4 18 0,-6-15-178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15635,'7'8'1337,"17"-3"-825,6 0-216,10-3 384,5-1-144,11-2-320,8-5-256,1-11-408,-2-6 448,-5-9-240,1-5-96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15523,'-8'2'245,"1"-1"0,0 1 0,-1 0 0,1 1-1,0 0 1,0 0 0,0 1 0,1-1 0,-1 2-1,-5 4 1,-3 3 207,0 1 0,-21 24 0,27-27-314,1 0 0,0 0 0,1 1 1,1 0-1,0 1 0,0-1 0,1 1 0,0 0 0,1 0 0,-2 14 0,4-21-115,1 0 1,1 1-1,-1-1 1,1 1-1,0-1 0,0 1 1,1-1-1,0 1 0,-1-1 1,2 0-1,-1 1 0,1-1 1,0 0-1,0 0 0,0 0 1,1 0-1,-1-1 0,1 1 1,1 0-1,-1-1 0,0 0 1,1 0-1,0 0 0,0 0 1,9 5-1,-7-5-10,0 0 0,0-1 0,0 0 0,1 0 0,-1-1 0,1 0 0,0 0 0,0 0 0,0-1 0,0 0 0,8 0 0,-10-1 6,0 0 1,0 0-1,0-1 0,0 1 0,0-1 0,0-1 0,0 1 0,0-1 0,0 0 1,0 0-1,-1 0 0,1 0 0,-1-1 0,0 0 0,0 0 0,4-3 0,-6 5-5,-1 0 0,0 0 0,0-1 0,0 1 0,0 0 0,0 0 0,0 0 0,0-1 0,0 1 0,-1-1 0,1 1 0,0 0 0,-1-1 0,1 1 0,-1-1 0,0 1 0,1-1 0,-1 0 0,0-1 0,0 1-1,-1 1-1,1 0 1,-1 0-1,1-1 0,-1 1 1,1 0-1,-1 0 1,0 0-1,1 0 1,-1 0-1,0 0 1,0 0-1,0 0 0,0 0 1,0 0-1,0 0 1,0 0-1,-1 0 1,-2-2 8,0 1 0,-1 0 0,1 1 0,0-1 1,-1 1-1,1 0 0,-1 0 0,1 0 1,-1 0-1,1 1 0,-9 0 0,9 0-22,0 1 0,0 0-1,1 0 1,-1 0 0,0 0-1,1 1 1,0-1 0,-7 5-1,9-6 0,1 1 0,-1-1 0,1 1 0,-1-1-1,1 0 1,-1 1 0,1-1 0,0 1 0,-1-1-1,1 1 1,0-1 0,-1 1 0,1 0 0,0-1 0,-1 1-1,1-1 1,0 1 0,0-1 0,0 1 0,0 0-1,0-1 1,0 2 0,0-1 0,0 0-1,1 0 1,-1 0-1,1 0 1,-1 0 0,1 0-1,0-1 1,-1 1-1,1 0 1,0 0 0,0-1-1,-1 1 1,1 0-1,0-1 1,0 1-1,0-1 1,0 1 0,2 0-1,2 1-10,1 1-1,-1-1 1,1-1 0,0 1-1,0-1 1,0 0 0,-1 0-1,12-1 1,52-6-234,-6 1-234,-61 5 452,0 0 0,0 0 0,0 1 0,1-1 0,-1 0 0,0 1 0,0-1 0,0 1 0,0-1 0,0 1 0,-1 0 0,1 0-1,0 0 1,0 0 0,0 0 0,-1 1 0,1-1 0,-1 0 0,1 1 0,1 2 0,-1-2-8,-1 1-1,0 0 0,0-1 1,0 1-1,0 0 1,-1-1-1,1 1 1,-1 0-1,1 0 0,-1 0 1,0 0-1,0-1 1,0 1-1,-1 5 0,-3 12-209,-1-1 0,-7 21 0,7-26 103,0 1 1,2 0-1,-1 0 1,0 18-1,6-21-21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18044,'-4'-1'165,"0"0"0,0 0 1,-1 1-1,1-1 0,-1 1 0,1 0 0,0 1 1,-1-1-1,1 1 0,0 0 0,-1 0 1,1 0-1,0 0 0,0 1 0,-6 2 1,-6 4 230,0 1 0,-19 13 1,18-11-192,-22 22-1,34-29-239,0 1 0,1-1-1,0 1 1,0 1-1,0-1 1,0 0-1,1 1 1,-5 9-1,8-14 4,0 0 0,0 0 1,-1-1-1,1 1 0,0 0 0,0 0 0,0 0 0,0 0 0,0 0 0,0 0 0,0-1 0,0 1 0,1 0 0,-1 0 0,0 0 0,0 0 0,1-1 0,-1 1 1,1 0-1,-1 0 0,0 0 0,1-1 0,-1 1 0,1 0 0,0-1 0,-1 1 0,1 0 0,0-1 0,-1 1 0,1-1 0,0 1 0,0-1 0,-1 0 0,1 1 1,0-1-1,0 0 0,1 1 0,4 1-213,1 0 0,-1-1 0,1 0 1,6 1-1,-5-1-14,-8-1 247,22 2-612,-1 2 0,0 0-1,0 1 1,32 13 0,-48-16 591,-1 0 0,1 0 0,-1 0 0,1 1 0,-1 0 0,0 0 0,0 0 0,-1 0 0,1 1 0,-1-1 0,1 1 0,-1 0 0,0 0 0,0 0 0,-1 0 0,0 1 0,1-1 0,-1 1 0,-1 0 0,1-1 0,-1 1 0,1 0 0,-1 0 0,-1 0 0,1 0 0,-1 6 0,0-6 90,-1 0 0,0 1-1,0-1 1,0 0 0,-1 0 0,0 0-1,0 0 1,0 0 0,-1-1 0,1 1-1,-1 0 1,0-1 0,0 0 0,-1 0-1,1 0 1,-1 0 0,0-1 0,-7 6-1,0-1 174,0-1 0,0 0-1,-1 0 1,1-2 0,-1 1-1,-18 5 1,26-10-166,-1 0 0,1 0 0,0 0 0,0-1 0,0 1 0,-1-1 0,1 0 0,0 0 0,0 0 0,-1-1 0,1 0 0,-6-1 0,8 1-86,0 0 0,0 0 0,0 0 0,0 0 0,0-1 0,1 1 0,-1-1 0,0 1 0,0-1 0,1 1-1,-1-1 1,1 0 0,0 0 0,-1 0 0,1 0 0,0 0 0,0 0 0,0 0 0,1 0 0,-1-1 0,0 1-1,1 0 1,-1 0 0,1-4 0,0-5-18,0 1 1,1-1-1,0 1 0,1-1 0,0 1 0,1-1 0,5-13 0,13-35-274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13035,'2'13'1008,"4"13"-752,3 4-88,11 9 520,9 2-296,6 8-168,4 3-72,6-1-8,-2-2-8,0-10-40,-6-1-24,-7-2-96,-11-3-32,-8-3-176,-2-2-64,-7-7 248,0-5-80,1-10-40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14307,'-45'159'2781,"1"-5"-1102,40-134-1439,1 2 0,0-1 0,2 0 0,0 1 0,4 30 0,-2-45-217,0 1 0,0-1 0,1 0 1,4 9-1,-6-14-27,1 0-1,0 0 1,0 0 0,0 0 0,0 0-1,1 0 1,-1 0 0,0-1 0,1 1 0,-1 0-1,1-1 1,0 1 0,0-1 0,-1 0 0,1 0-1,0 1 1,4 0 0,-6-2 1,1 1-1,0-1 1,0 0-1,0 0 1,0 0 0,0 0-1,0 0 1,0-1-1,0 1 1,0 0 0,0 0-1,0-1 1,-1 1-1,1 0 1,0-1 0,0 1-1,0-1 1,-1 1-1,1-1 1,0 1 0,0-1-1,-1 0 1,1 1-1,0-1 1,-1 0 0,1 1-1,-1-1 1,1 0-1,-1 0 1,1 0 0,-1 0-1,1 0 1,11-34-82,-11 32 74,4-24-11,-1 0 0,-1-1 0,0-27 0,0 0 34,-1 61-24,0 0 0,0-1 0,1 1 0,0 0 0,0-1 0,0 1 0,1-1 0,6 6 0,-7-7 15,1 0 0,-1 0-1,1-1 1,0 0 0,0 0 0,0 0-1,1-1 1,-1 1 0,1-1 0,-1 0 0,1 0-1,0 0 1,0-1 0,6 2 0,-3-3 15,-1 1 1,1-1 0,-1 0-1,1 0 1,-1-1-1,1 0 1,-1 0 0,0-1-1,9-2 1,-7 0 6,0 1 1,0-1 0,0-1-1,0 1 1,-1-2-1,1 1 1,-2-1 0,1 0-1,0-1 1,-1 0 0,0 0-1,-1 0 1,0-1-1,11-17 1,-9-1-28,-8 25 2,0 1 0,0 0 0,0-1 0,0 1 0,1 0 0,-1-1 0,0 1 0,0 0 0,0-1-1,0 1 1,0 0 0,0-1 0,0 1 0,0 0 0,0-1 0,0 1 0,0-1 0,0 1 0,0 0 0,0-1-1,-1 1 1,1 0 0,0-1 0,0 1 0,0 0 0,0-1 0,-1 1 0,1 0 0,0 0 0,0-1-1,-1 1 1,1 0 0,0 0 0,0-1 0,-1 1 0,1 0 0,0 0 0,-1 0 0,1-1 0,0 1 0,-1 0-1,1 0 1,0 0 0,-1 0 0,1 0 0,0 0 0,-1 0 0,1 0 0,-1 0 0,1 0 0,0 0 0,-1 0-1,1 0 1,0 0 0,-1 0 0,1 0 0,0 0 0,-1 1 0,1-1 0,0 0 0,-1 0 0,1 0 0,0 0-1,-1 1 1,1-1 0,0 0 0,0 0 0,-1 1 0,-2 1 22,0 1-1,0 0 1,0-1-1,1 1 1,-1 0-1,1 0 1,-1 1-1,1-1 1,0 0 0,1 1-1,-1-1 1,0 1-1,1 0 1,0-1-1,0 1 1,0 0-1,-1 7 1,1-5 34,1 0-1,-1 0 1,1 1 0,0-1-1,0 0 1,1 0 0,0 1-1,0-1 1,1 0 0,2 9-1,-2-12-13,-1 0 1,1 0-1,0 0 0,0 0 0,0 0 1,0 0-1,1 0 0,-1-1 0,1 1 1,0-1-1,-1 0 0,1 0 0,0 0 1,0 0-1,6 2 0,-4-2 4,0-1-1,0 1 0,0-1 1,0 0-1,1-1 1,-1 1-1,0-1 1,0 0-1,9-1 0,-1-2 18,-1 1-1,0-1 0,1-1 1,-2 0-1,1-1 0,0-1 1,-1 1-1,11-9 0,-6 3-26,-1-1 0,0-1 0,-1 0-1,25-31 1,-41 48-42,0-1-1,0 0 1,1 1 0,-1-1 0,1 1-1,0-1 1,0 1 0,0 0 0,0 4-1,-2 38-93,2-39 58,1 2-84,0 0 0,1 0 0,0-1 0,0 1 0,0 0 0,5 13 0,-5-20 123,-1-1-1,1 0 1,-1 0-1,1 1 0,0-1 1,-1 0-1,1 0 0,0 0 1,0 0-1,0 0 0,0 0 1,0 0-1,0 0 1,0 0-1,0-1 0,0 1 1,0 0-1,0 0 0,0-1 1,3 1-1,-3-1 7,1 0 0,0 0-1,0 0 1,0 0 0,0-1 0,0 1-1,-1-1 1,1 0 0,0 1-1,0-1 1,-1 0 0,1 0 0,0 0-1,-1 0 1,1 0 0,-1 0 0,1-1-1,-1 1 1,2-3 0,18-20-203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15363,'-15'0'1169,"8"14"-921,6 5-112,5 2 168,10 2-512,9-2 232,6-3-48,5-7-136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74 14163,'0'4'328,"-1"-1"0,0 1 0,0 0-1,-1-1 1,1 0 0,-1 1 0,0-1 0,0 0 0,-3 4 0,-5 11 867,5-5-869,0 1 0,1-1 1,0 1-1,1 0 0,1 0 0,0 0 0,1 0 0,0 21 0,3-14-245,0-1 0,2 0 1,0 0-1,1 0 0,9 25 0,-7-29-205,-2 0-1,0 0 0,-1 1 1,-1-1-1,2 23 0,-4-35 85,-1 0 0,0-1-1,0 1 1,0 0 0,-1 0-1,1 0 1,-1-1 0,0 1 0,0 0-1,0-1 1,0 1 0,-1-1-1,0 1 1,1-1 0,-1 0-1,-1 0 1,1 0 0,0 0-1,-1 0 1,1 0 0,-1 0-1,0-1 1,0 1 0,0-1-1,0 0 1,0 0 0,-1 0-1,1 0 1,-7 2 0,6-3 37,1 0 0,0 0-1,-1-1 1,1 1 0,-1 0 0,1-1 0,-1 0 0,1 0 0,-1 0 0,1-1 0,0 1 0,-1-1 0,1 1 0,-1-1 0,1 0 0,0-1 0,0 1 0,-1 0 0,1-1 0,0 0 0,0 0 0,-2-2 0,2 1 7,0 0-1,0 0 1,1 0 0,-1 0 0,1 0 0,0-1 0,0 1 0,0-1 0,1 0 0,-1 1 0,1-1 0,0 0 0,0 0 0,0 0 0,0 0 0,1 0 0,-1 0 0,1 0 0,1-5 0,1-8-26,0 1 0,2-1 0,0 1 0,0 0 0,2 0 0,0 0 0,1 1 0,0 0 0,1 0 0,21-27 0,-1 6-147,1 1 0,64-57 1,-29 37 46,107-69 1,-167 121 285,-5 3-33,-12 7 61,-21 12 88,24-13-195,1 1 0,0 1 1,0 0-1,1 0 0,-14 18 0,20-24-68,1 1-1,-1 0 0,0-1 0,1 1 1,0 0-1,0 0 0,0 0 0,0 0 1,0 0-1,1 0 0,-1 6 0,1-7-6,0 0 0,0 0-1,1 0 1,-1 0-1,1 0 1,0 0-1,-1 0 1,1 0-1,0 0 1,0 0 0,0-1-1,0 1 1,1 0-1,-1-1 1,0 1-1,1-1 1,-1 1-1,1-1 1,2 2-1,1 1-2,1-1-1,-1 0 0,1-1 0,0 0 0,0 0 0,-1 0 0,1 0 0,0-1 0,1 0 0,-1 0 1,0-1-1,0 0 0,0 0 0,7-1 0,10-1-70,1-2 0,26-7 0,78-30-380,-128 41 450,1-1 0,-1 1-1,1 0 1,-1 0-1,1 0 1,0 0-1,-1-1 1,1 1 0,-1 0-1,1 0 1,0 0-1,-1 0 1,1 0 0,-1 0-1,1 1 1,0-1-1,-1 0 1,1 0 0,-1 0-1,1 0 1,-1 1-1,1-1 1,-1 0 0,1 1-1,-1-1 1,1 0-1,-1 1 1,1-1-1,-1 1 1,1-1 0,-1 1-1,0-1 1,1 1-1,-1-1 1,0 1 0,1-1-1,-1 1 1,0-1-1,0 1 1,0-1 0,1 2-1,-1 2 58,0 1 0,0 0-1,0-1 1,0 1 0,-2 5 0,1-7-13,1-1 0,-1 1 0,1-1 1,-1 1-1,1 0 0,0-1 0,0 1 1,0-1-1,1 1 0,-1-1 0,0 1 0,1 0 1,0-1-1,-1 1 0,3 2 0,-3-4 0,1-1 0,0 1 0,0-1 0,-1 0-1,1 1 1,0-1 0,-1 0 0,1 0 0,0 1 0,0-1-1,0 0 1,-1 0 0,1 0 0,0 0 0,0 0 0,0 0-1,-1 0 1,1 0 0,0 0 0,0-1 0,-1 1 0,1 0-1,0 0 1,0-1 0,1 0 0,18-11 118,-19 11-129,20-15 256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 14179,'-3'-4'328,"-1"1"0,0-1-1,-1 1 1,1-1 0,0 1 0,-1 0-1,0 1 1,0-1 0,0 1 0,0 0 0,0 0-1,0 1 1,0 0 0,-1-1 0,1 2 0,0-1-1,-7 0 1,2 1-27,-1 0 0,0 0 0,0 1 0,1 0-1,-1 1 1,1 0 0,-18 6 0,23-6-265,1 1 0,-1-1 0,1 1-1,-1 0 1,1 0 0,0 0 0,0 1 0,1-1-1,-1 1 1,-4 6 0,7-9-35,1 0 0,-1 0 0,1-1 0,-1 1 0,1 0 0,-1 1 1,1-1-1,0 0 0,-1 0 0,1 0 0,0 0 0,0 0 0,0 0 0,0 0 0,0 0 0,0 0 0,0 1 1,0-1-1,0 0 0,1 2 0,0-2-3,0 1 0,0-1-1,0 0 1,0 0 0,0 1 0,1-1 0,-1 0 0,0 0 0,1 0-1,-1-1 1,1 1 0,-1 0 0,1 0 0,-1-1 0,1 1 0,-1-1-1,1 1 1,3-1 0,4 2-6,1-1-1,0-1 0,0 1 1,0-2-1,0 1 1,0-1-1,-1-1 0,1 0 1,0 0-1,-1-1 0,12-5 1,2-1 14,-1-2 1,0 0-1,26-19 1,-26 11-2,-18 15-7,-13 13-1,4-4-8,1 1-1,0-1 1,0 1 0,0 0 0,1 0-1,0 0 1,0 1 0,1-1-1,-1 0 1,0 9 0,2-13 9,1 0-1,-1 0 1,1 0 0,0 1 0,0-1-1,0 0 1,0 0 0,0 0-1,0 0 1,0 0 0,1 0 0,-1 0-1,1 0 1,0 0 0,0 0 0,-1 0-1,1 0 1,1 0 0,-1 0-1,0-1 1,0 1 0,0 0 0,1-1-1,-1 1 1,1-1 0,0 1 0,-1-1-1,1 0 1,0 0 0,0 0-1,-1 0 1,1 0 0,0 0 0,0 0-1,0-1 1,4 2 0,4 0 5,0-1 0,0 0 0,-1 0-1,1-1 1,0 0 0,0-1 0,0 0 0,0-1 0,-1 0 0,1 0 0,-1-1 0,1 0 0,13-7 0,-11 4 16,0-1 0,-1 0 1,1 0-1,-2-1 1,1-1-1,-1 0 0,0 0 1,-1-1-1,12-15 1,-11 1-46,-11 17-38,-10 11-25,6-1 56,1 2 1,-1-1 0,1 0-1,1 1 1,-1 0 0,1 0-1,-6 9 1,8-12 28,-1 0 1,1 0-1,0 0 0,0 1 0,0-1 0,1 0 1,-1 0-1,0 1 0,1-1 0,-1 0 1,1 1-1,0-1 0,0 0 0,0 1 1,0-1-1,0 0 0,1 1 0,-1-1 1,1 0-1,-1 1 0,1-1 0,1 3 0,0-4 9,-1 0-1,1 1 1,-1-1 0,1 0-1,0 0 1,0 0-1,0 0 1,0 0-1,0-1 1,0 1-1,0-1 1,0 1-1,0-1 1,0 0-1,0 1 1,0-1-1,0 0 1,0 0 0,0-1-1,0 1 1,0 0-1,0-1 1,0 1-1,3-2 1,5-1 21,0 0 1,0-1 0,13-7-1,-7 1 1,0-1 0,0 0-1,-1-2 1,19-20 0,-30 32-199,-2 8 9,-4 16-188,1-13 51,1-7 277,0-1 0,0 1-1,1-1 1,-1 1 0,1-1-1,-1 1 1,1-1 0,0 1 0,0-1-1,0 0 1,0 0 0,1 1-1,-1-1 1,1 0 0,-1 0-1,1 0 1,0-1 0,-1 1-1,1 0 1,0-1 0,0 1-1,0-1 1,1 1 0,2 1 0,2-1 51,0 1 0,0-1 0,0 0 0,1-1 0,-1 0 0,0 0 0,10 0 0,31-1-176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115 363 13859,'-4'0'160,"0"0"0,0 0 0,1 0 0,-1 0 0,0 1 0,0 0 0,0-1 0,1 1 0,-1 0 0,1 1 0,-1-1-1,0 1 1,1 0 0,0-1 0,-1 2 0,1-1 0,0 0 0,0 1 0,-2 2 0,1-2 33,0 1 1,0 0-1,1 0 0,-1 0 1,1 1-1,0-1 0,1 1 0,-1 0 1,1 0-1,0-1 0,0 2 1,-2 9-1,3-13-149,1 0 0,0-1 0,0 1 0,0 0 1,0 0-1,0 0 0,0 0 0,1-1 0,-1 1 0,1 0 0,-1 0 0,1-1 1,0 1-1,-1 0 0,1-1 0,0 1 0,0 0 0,0-1 0,1 1 0,-1-1 1,0 0-1,0 1 0,1-1 0,-1 0 0,1 0 0,-1 0 0,1 0 1,-1 0-1,1 0 0,0 0 0,-1-1 0,1 1 0,0-1 0,0 1 0,0-1 1,-1 0-1,1 1 0,2-1 0,6 1 23,0 0 1,0-1-1,1 0 1,-1-1-1,17-3 1,-14 1-59,0-1 0,0 0 1,0-1-1,-1 0 0,0-1 0,0-1 1,-1 0-1,1 0 0,-2-1 1,1 0-1,-1-1 0,0 0 0,-1-1 1,0 0-1,-1-1 0,0 1 1,11-20-1,-11 16-13,0-1 0,-1-1 0,-1 1 0,-1-1 1,0 0-1,0-1 0,-2 1 0,0-1 0,-1 0 0,-1 1 1,0-1-1,-1 0 0,-4-28 0,3 39 2,0 0-1,-1 1 1,1-1-1,-1 0 1,-1 1 0,1 0-1,-1-1 1,1 1-1,-2 0 1,1 0 0,0 1-1,-5-5 1,5 6 5,1 1 0,-1 0 0,0 0 1,0 0-1,0 0 0,0 0 0,0 1 0,0-1 0,0 1 1,0 0-1,-1 0 0,1 0 0,-1 0 0,1 1 0,0-1 1,-1 1-1,1 0 0,-1 0 0,1 0 0,-1 0 0,-5 2 1,2 0 26,1 0 1,-1 1-1,0 0 1,1 0-1,-1 1 1,1 0-1,0 0 1,0 0-1,0 0 1,1 1-1,0 0 1,0 1-1,0-1 1,0 1-1,1 0 1,0 0-1,0 0 1,1 0-1,-1 1 1,1 0-1,-2 7 1,1-4 0,1 0 0,0 0 1,1 1-1,0-1 1,0 1-1,1 0 1,1-1-1,0 1 0,0 0 1,1 0-1,0-1 1,1 1-1,5 18 1,2-9-280,1-1 1,1-1 0,1 0 0,0 0 0,1-1 0,23 23 0,-16-18-431,-1 1 0,21 33 0,-25-21 37,-6-3-110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319 192 13747,'-7'-3'279,"0"1"-1,-1-1 1,1 1 0,-1 1 0,1-1-1,-1 1 1,0 1 0,0-1-1,1 1 1,-1 1 0,0-1 0,1 2-1,-1-1 1,-12 4 0,10-1-77,-1 1 1,1 0-1,0 0 1,1 1 0,-1 0-1,1 0 1,1 1-1,-1 1 1,-11 12 0,11-10-143,0 0 0,1 0 1,1 0-1,-1 1 0,2 0 1,-1 1-1,2-1 1,0 1-1,0 0 0,1 1 1,0-1-1,1 1 0,1 0 1,-3 24-1,5-34-55,0 1 0,0-1 0,1 0 0,-1 0 0,1 0 0,-1 0 0,1 0 0,0 0 0,0 0 0,0 0 0,1 0 0,-1-1 0,1 1 0,-1 0 0,1-1 0,0 1 1,0-1-1,0 1 0,0-1 0,1 0 0,4 3 0,-4-3 2,1 0 0,0-1 0,-1 0 0,1 0 1,0 0-1,0 0 0,0 0 0,0-1 0,0 0 1,0 1-1,0-1 0,0-1 0,0 1 0,-1-1 1,1 0-1,0 1 0,5-3 0,5-3 6,0 0 1,-1-1-1,1 0 0,-1-1 0,-1 0 1,0-1-1,0 0 0,-1-1 0,20-22 1,-7 3 20,-1 0 0,36-61 0,-41 58 33,20-51 1,-31 66-44,-2 0 1,0-1-1,-1 1 1,4-36-1,-7 50-18,-1 0-1,0 1 0,-1-1 1,1 0-1,0 1 0,-1-1 1,1 0-1,-1 1 0,-2-5 1,3 6-5,0 1 1,0 0-1,-1-1 1,1 1-1,0 0 1,0-1-1,-1 1 1,1 0-1,0 0 1,-1-1-1,1 1 1,0 0-1,-1 0 1,1-1-1,0 1 1,-1 0-1,1 0 1,0 0-1,-1 0 1,1 0-1,-1-1 0,1 1 1,0 0-1,-1 0 1,1 0-1,-1 0 1,0 1 0,0-1 1,-1 1 0,1-1-1,0 1 1,0-1-1,0 1 1,0 0-1,0-1 1,0 1 0,1 0-1,-1 0 1,0 0-1,0 0 1,0 1-1,-5 5 0,1 2-1,0-1 0,1 1 0,-1-1 1,2 1-1,-1 0 0,1 1 1,-2 14-1,0 4-2,-3 50 0,7-56-7,1-1 0,1 1 0,1-1 0,6 30 0,-7-44 5,1-1 0,0 0 0,0 1 0,0-1 0,1 0 0,0 0 0,0-1 0,0 1 0,1 0 0,-1-1 0,2 0 0,-1 0 0,0 0-1,1-1 1,0 1 0,0-1 0,0 0 0,10 5 0,-11-7 0,-1-1 0,1 0 0,0 1 0,-1-1 0,1-1-1,0 1 1,0 0 0,0-1 0,-1 0 0,1 0 0,0 0 0,0-1-1,0 1 1,0-1 0,-1 0 0,6-1 0,-3-1 0,0 0-1,1 0 1,-1 0 0,0-1-1,-1 0 1,1 0 0,-1-1 0,8-7-1,-2 0-9,-1 0 0,0-1-1,-1-1 1,0 1 0,-1-2 0,12-28-1,-13 13-58,-4 19-6,-3 14-116,0 10 165,-1 0 0,2 0-1,0 0 1,1 0 0,0 0-1,1-1 1,4 13 0,-6-21 22,1 0 0,-1 0 0,1 0 0,0-1 0,0 1 0,0-1 0,1 1 0,-1-1 0,1 0 0,0 0 0,0 0 0,0 0 0,0-1 0,0 1 0,1-1 0,-1 0 0,1 0 0,-1 0 0,1 0 0,0-1 0,0 0 0,0 1 0,0-1 0,0-1 0,0 1 0,7 0 0,-3-1 10,0-1-1,0 0 0,0 0 0,0-1 0,0 0 0,0-1 1,0 0-1,0 0 0,-1 0 0,0-1 0,1 0 1,-2-1-1,1 1 0,0-1 0,-1-1 0,7-6 0,1-3 6,0 0 0,0-1 0,-2-1 0,0 0 0,12-23-1,-17 27-3,0 0-1,-1 0 0,-1-1 0,0 0 1,-1 0-1,3-20 0,-6 32-4,-1 1 0,0 0 0,0-1 0,0 1 0,0-1 0,0 1 0,0 0 0,0-1 0,0 1 0,0-1 0,-1 1 0,1 0 0,-1-1 0,0 0 0,1 1 1,0 1 0,-1 0 0,1 0 0,0 0 0,-1 0 0,1 0-1,0-1 1,-1 1 0,1 0 0,0 0 0,0 0 0,-1 0 0,1 0 0,0 0 0,-1 0 0,1 0 0,0 0-1,-1 0 1,1 1 0,0-1 0,-1 0 0,1 0 0,0 0 0,-1 0 0,1 0 0,0 0 0,-1 1 0,1-1-1,0 0 1,0 0 0,-1 1 0,1-1 0,0 0 0,0 1 0,-4 2-1,1 0 0,0 1 0,0 0 1,0 0-1,1 0 0,-5 8 0,-1 7 61,1 1 0,1 0 1,1 0-1,-5 38 0,9-49-26,0 0 0,0 0-1,1 0 1,1 0 0,-1 0 0,2 0 0,-1 0 0,1 0 0,0 0-1,1 0 1,0-1 0,0 1 0,7 11 0,-9-18-41,1 0 0,-1 0-1,1 0 1,-1 0 0,1 0 0,-1 0 0,1 0 0,0 0-1,0-1 1,0 1 0,0-1 0,0 1 0,0-1 0,1 0 0,-1 0-1,0 0 1,1 0 0,-1 0 0,1 0 0,-1-1 0,1 1-1,-1-1 1,1 0 0,-1 0 0,1 0 0,-1 0 0,1 0-1,-1 0 1,1-1 0,-1 1 0,3-2 0,0 0-22,-1 0 1,0 0-1,0-1 0,0 1 1,-1-1-1,1 0 1,-1 0-1,0-1 0,1 1 1,-1-1-1,-1 1 1,1-1-1,0 0 0,-1 0 1,3-7-1,12-33-166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13627,'-7'0'1200,"7"8"-808,5 5-352,10-4 1113,5 2-929,17-1-104</inkml:trace>
  <inkml:trace contextRef="#ctx0" brushRef="#br0" timeOffset="1">789 28 14315,'1'1'91,"1"-1"0,-1 1 0,0 0 0,0 0 0,1 0 0,-1 0 0,0 0 1,0 0-1,0 0 0,0 1 0,0-1 0,-1 0 0,1 0 0,0 1 0,-1-1 0,1 1 0,0-1 0,-1 0 0,0 1 0,1-1 0,-1 1 0,0-1 0,0 1 1,0-1-1,0 1 0,0-1 0,0 1 0,0-1 0,0 1 0,-1-1 0,1 1 0,0-1 0,-1 1 0,1-1 0,-1 0 0,0 1 0,0-1 0,-1 2 0,-5 8 314,0 0-1,0-1 1,-17 18 0,11-13 174,-12 14 119,-5 5-10,1 2 1,2 1-1,-41 74 1,64-104-650,1 0 1,1 0 0,-1 0-1,1 1 1,0-1 0,1 0-1,-1 11 1,2-15-36,0 0 0,0-1 0,0 1-1,1 0 1,-1 0 0,1-1 0,-1 1 0,1 0 0,0-1-1,0 1 1,0-1 0,1 1 0,-1-1 0,0 0-1,1 1 1,0-1 0,0 0 0,-1 0 0,1 0 0,0 0-1,0 0 1,5 2 0,1 1-14,1-1 0,0-1 0,0 0 0,0 0 0,0 0 0,0-1 0,1-1 0,-1 1 0,17-1 0,-5-1-258,0-1 1,0-1-1,28-6 0,-39 6 27,0 0 0,0-2 0,18-7 0,-24 9 191,0 0-1,0-1 1,-1 1-1,1-1 1,-1 0-1,1 0 1,-1 0-1,0 0 1,0 0-1,0-1 1,3-5 0,-4 5-34,-1 0 0,1 0 0,-1 0 0,0 0 1,1-7-1,-2 11 82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14971,'-17'7'1200,"16"6"-895,4 0-153,18 4 448,6-4-432,15-4-8,4-7-48,11-6-112</inkml:trace>
  <inkml:trace contextRef="#ctx0" brushRef="#br0" timeOffset="1">540 60 14859,'-2'12'596,"1"0"-40,0 0-1,0 0 1,1 1-1,1-1 1,1 13-1,-1-23-478,-1 1 0,1-1 1,-1 0-1,1 0 0,0 0 0,0 0 0,0 1 0,0-1 0,0 0 0,0-1 0,0 1 0,1 0 0,-1 0 0,1 0 0,0-1 0,-1 1 0,1-1 1,0 1-1,0-1 0,0 0 0,0 0 0,0 0 0,0 0 0,0 0 0,0 0 0,1-1 0,-1 1 0,0 0 0,0-1 0,1 0 0,-1 0 0,0 0 1,4 0-1,20-2-199,-1-2 1,0-1 0,0-1 0,46-17 0,36-9-988,-94 29 988,-1 1-1,1 0 0,0 1 1,1 1-1,-1 0 0,16 2 1,-26-2 136,0 1-1,0-1 1,0 1 0,0 0 0,0 0 0,0 0-1,0 0 1,0 1 0,0-1 0,0 1 0,-1-1-1,1 1 1,-1 0 0,1 0 0,-1 0 0,2 3-1,0 0 207,-1 1 0,0-1 0,0 1 0,0 0 0,3 11 0,-4-10 127,0 0 0,1-1 0,0 1 0,0-1 0,8 11-1,-10-16-327,-1 0 0,1-1-1,-1 1 1,1 0-1,0-1 1,0 1 0,-1-1-1,1 1 1,0-1 0,0 1-1,0-1 1,-1 0-1,1 1 1,0-1 0,0 0-1,0 0 1,0 0-1,0 0 1,0 1 0,0-1-1,0 0 1,0-1-1,-1 1 1,1 0 0,0 0-1,0 0 1,0 0-1,0-1 1,0 1 0,0 0-1,-1-1 1,1 1-1,0-1 1,0 1 0,-1-1-1,1 1 1,0-1-1,0 0 1,-1 1 0,1-1-1,0-1 1,4-3-223,-1 0 0,0 0 0,0 0 1,5-11-1,21-55-361,-14 28 176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16588,'0'2'126,"1"0"0,-1 0 0,1 0 0,-1 0 0,1 0 0,0 0 1,0-1-1,0 1 0,0 0 0,0 0 0,1-1 0,-1 1 0,1-1 1,-1 1-1,1-1 0,-1 1 0,1-1 0,-1 0 0,1 0 0,0 0 1,0 0-1,0 0 0,0 0 0,0 0 0,2 0 0,8 3 58,0 0-1,22 3 1,20-2-671,-41-5 190,-1 1-1,1 0 1,0 1-1,0 1 1,14 4 0,-26-7 285,-1 1 1,1-1 0,-1 0-1,1 1 1,-1-1 0,1 0-1,-1 1 1,1-1 0,-1 1-1,0-1 1,1 1 0,-1-1-1,0 1 1,1-1 0,-1 1-1,0-1 1,0 1 0,1-1-1,-1 1 1,0 0 0,0-1-1,0 1 1,0-1 0,0 1-1,0 0 1,0-1 0,0 1-1,0-1 1,0 1 0,0-1-1,0 1 1,-1 0 0,1-1-1,0 1 1,0-1 0,-1 1-1,1-1 1,0 1 0,0-1-1,-1 1 1,1-1 0,-1 1-1,-20 26 378,16-21-255,-15 18 599,-19 31 0,34-46-542,0 0 0,0 1 0,0-1 1,1 1-1,1 0 0,0 0 1,-3 15-1,6-24-159,0 1 0,-1 0 0,1-1 0,0 1 0,0-1 0,1 1 0,-1-1 0,0 1 0,0 0 0,1-1 0,-1 1-1,1-1 1,0 1 0,-1-1 0,1 0 0,0 1 0,0-1 0,0 1 0,0-1 0,0 0 0,0 0 0,0 0 0,2 2 0,2 0-118,0 0 0,0 0 0,0 0 1,1-1-1,6 2 0,-7-2-11,1 0 0,0 1 1,-1-1-1,0 1 0,7 5 1,-9-6 113,0 1 1,0 0 0,0 0 0,0 0 0,-1 0-1,0 1 1,1-1 0,-1 0 0,0 1 0,-1 0-1,1 0 1,-1-1 0,1 1 0,-1 0 0,-1 0-1,2 8 1,-2-10 53,0 0 1,0 1-1,0-1 0,-1 1 0,1-1 1,-1 0-1,1 0 0,-1 1 0,0-1 1,0 0-1,0 0 0,0 0 0,-1 0 1,1 0-1,0 0 0,-1 0 0,1 0 1,-1 0-1,0-1 0,0 1 0,1-1 1,-1 1-1,0-1 0,0 0 0,0 0 1,-1 0-1,1 0 0,0 0 0,-4 1 1,2-1-72,1 0 1,0 0 0,-1 0 0,1 0 0,-1 0 0,0-1 0,1 0 0,-1 0 0,1 0 0,-1 0 0,1 0 0,-1-1 0,1 1 0,-1-1 0,1 0 0,-1 0 0,1-1 0,0 1 0,-1-1 0,1 1 0,0-1 0,0 0 0,0 0 0,0 0 0,1-1 0,-1 1 0,1-1 0,-1 1 0,1-1 0,0 0 0,0 0 0,0 0 0,0 0 0,1 0 0,-1-1 0,1 1 0,0 0 0,-1-5 0,-5-23-252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69 16404,'12'1'567,"0"-1"1,0 0 0,22-3 0,-30 2-406,0 0 1,0 0-1,0 0 0,0 0 1,0-1-1,0 1 1,0-1-1,0 0 1,-1-1-1,1 1 0,-1 0 1,1-1-1,-1 0 1,5-5-1,-8 8-143,1 0-1,-1-1 1,1 0 0,-1 1-1,1-1 1,-1 1 0,1-1-1,-1 0 1,1 1-1,-1-1 1,0 0 0,0 1-1,1-1 1,-1 0-1,0 1 1,0-1 0,0 0-1,1 0 1,-1 1 0,0-1-1,0 0 1,0 0-1,0 1 1,0-1 0,-1 0-1,1 0 1,0 1 0,0-1-1,0 0 1,-1 0-1,1 1 1,0-1 0,-1 0-1,1 1 1,-1-1 0,1 1-1,-1-1 1,1 0-1,-1 1 1,1-1 0,-1 1-1,1-1 1,-1 1-1,0-1 1,1 1 0,-1 0-1,0-1 1,1 1 0,-1 0-1,0 0 1,0-1-1,1 1 1,-1 0 0,0 0-1,-1 0 1,-2-1-20,0 0 0,0 1-1,0-1 1,0 1 0,0 0 0,0 1 0,-1-1-1,1 0 1,-4 2 0,0 1 4,0 1-1,0 0 0,0 0 1,1 1-1,0 0 1,0 0-1,0 0 1,0 1-1,-10 12 1,14-15 9,0 1 0,0 0 0,0 0 0,0 0 0,1 0 0,0 1 0,0-1 1,0 1-1,0-1 0,0 1 0,1 0 0,0-1 0,0 1 0,1 0 0,-1 0 0,1 0 0,0 0 1,0 0-1,1 4 0,0-6 0,-1 0 0,1-1 0,0 1 0,0-1 0,0 1 0,1-1 1,-1 0-1,1 1 0,-1-1 0,1 0 0,0 0 0,-1 0 0,1 0 0,0 0 0,4 2 0,-2-1 1,1-1 0,-1 0-1,1 1 1,-1-2-1,1 1 1,0 0-1,10 1 1,-1-2-45,-1 0-1,2 0 1,-1-1 0,0-1-1,18-3 1,6-6-291,-1-1 0,1-2 0,-2-1 1,54-29-1,-71 33 154,-17 9 143,33-12-201,-34 13 238,-1-1 1,1 1 0,-1 0 0,1 0-1,-1 0 1,1 0 0,0 0 0,-1 0-1,1 0 1,-1 0 0,1 0 0,0 0-1,-1 0 1,1 0 0,-1 1 0,1-1-1,-1 0 1,1 0 0,-1 0 0,1 1-1,-1-1 1,1 0 0,-1 1 0,1-1 0,-1 0-1,1 1 1,-1-1 0,0 1 0,1-1-1,-1 1 1,0-1 0,1 1 0,-1-1-1,0 1 1,0-1 0,1 1 0,-1-1-1,0 1 1,0-1 0,0 1 0,0 0-1,0-1 1,0 1 0,0-1 0,0 1-1,0-1 1,0 1 0,0 0 0,0-1-1,0 1 1,0-1 0,-1 1 0,1-1-1,0 2 1,-11 30 791,-2 9 31,12-39-767,1 1 0,-1-1 0,1 0 0,0 0 0,0 1 0,0-1 0,0 0 0,0 1 0,0-1-1,0 0 1,1 0 0,0 1 0,1 2 0,-2-4-47,1 0 0,0 0 0,-1 0 0,1-1 0,0 1-1,0 0 1,0-1 0,0 1 0,0 0 0,0-1 0,0 1 0,0-1 0,0 0 0,0 1-1,0-1 1,0 0 0,0 0 0,0 1 0,0-1 0,0 0 0,0 0 0,0 0 0,2-1 0,26-4-13,-26 5-17,79-25-766,17-4-600,-86 26 1127,0 0 0,1 1 1,0 1-1,-1 1 1,19 0-1,-30 0 248,0 0 0,1 1-1,-1-1 1,0 0 0,0 1-1,1-1 1,-1 1-1,0 0 1,0 0 0,0 0-1,0 0 1,0 0 0,0 0-1,0 1 1,-1-1-1,1 0 1,0 1 0,-1 0-1,1-1 1,-1 1 0,1 0-1,-1 0 1,0 0-1,0 0 1,2 4 0,-1 0 186,-1 1 1,1 0 0,-2 0 0,1 0 0,-1 0 0,-1 12-1,1 0 112,0-19-293,0 0 0,1 0 0,-1 0 0,0 0 0,1 0 1,-1 0-1,0 0 0,0 0 0,1 0 0,-1 0 0,0 0 0,1-1 0,-1 1 0,0 0 0,0 0 0,1 0 0,-1-1 1,0 1-1,0 0 0,1 0 0,-1 0 0,0-1 0,0 1 0,0 0 0,0-1 0,1 1 0,-1 0 0,0 0 0,0-1 1,0 1-1,0 0 0,0-1 0,11-23-44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3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91 13859,'-17'2'843,"11"-1"-351,9-1 207,654-14 2862,-64 4-3351,-4-36-457,-568 43 184,-3 1-91,0 0-1,24-8 1,-32 5 1119,-18 3-674,-24 3-255,-7 3 73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11843,'12'7'332,"0"1"0,0 0 0,-1 1 0,0 0 0,0 1 0,-1 0 0,-1 1 0,1 0 0,8 14 0,10 19 263,25 53-1,-46-83-516,2 3 27,5 11 178,2 0 1,27 38-1,-42-65-246,-1 0-1,1 0 1,-1-1-1,1 1 1,0 0-1,0 0 1,-1 0-1,1-1 1,0 1-1,0-1 0,0 1 1,0 0-1,-1-1 1,1 1-1,0-1 1,0 0-1,0 1 1,0-1-1,2 1 1,-3-2 0,1 1 0,0 0 0,-1 0-1,1-1 1,-1 1 0,1 0 0,-1-1 0,0 1 0,1-1 0,-1 1 0,1 0-1,-1-1 1,0 1 0,1-1 0,-1 1 0,0-1 0,1 1 0,-1-1-1,0 1 1,0-1 0,1 0 0,-1 1 0,0-1 0,0 0 0,1-6 204,0 0 0,0 0 0,-1 0 1,0-10-1,-4-26 306,-11-45 0,9 59-1106,1 0 0,1-1 0,1 0 0,3-42 1,0 69 468,0 0 0,1 1 1,0-1-1,-1 0 1,1 1-1,0-1 1,1 0-1,-1 1 0,0 0 1,1-1-1,3-3 1,6-9-543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15307,'6'4'1609,"2"2"-1073,28 0-232,16-6 680,19-2-400,5-2-88,9 0-288,0-2-176,-8 2-632,-7 1 2136,-23-2-1496,-14 4 57,-30 1-1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10 319 12779,'-10'23'1240,"20"-9"-640,12-4-208,24-2 993,9-3-697,17 0-176,8 0-80,6-3-296,3-2-296,-6-3-320,-5-9 432,-18-9-160,-8-5-104</inkml:trace>
  <inkml:trace contextRef="#ctx0" brushRef="#br0" timeOffset="1">701 1 15859,'12'7'1273,"9"3"-857,11-1-144,6 6 264,1 6-72,4 9-24,-4 5-40,-11 13-160,-9 5-80,-19 6-376,-11 1-256,-18-3 1896,-3-4-1408,-6-10 80,0-7 65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15827,'16'-3'3345,"-5"3"-2753,-6 17-232,-7 6-144,-2 14 665,0 6-417,2 12-224,2 2-32,3-2-328,3-2-232,-1-8-441,0-4-119,-5-16 664,-5-5-192,-9-14-208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18 550 13091,'10'10'1952,"13"-2"-992,17-5-343,9-1 2175,17-5-2016,5-6-64,8-5-63,2-3-209,-7-6-472,-5 0-360,-13-4-545,-13-2 777,-20-1-152,-10 1-160</inkml:trace>
  <inkml:trace contextRef="#ctx0" brushRef="#br0" timeOffset="1">1 68 15883,'10'4'1481,"14"-4"-897,11 0-192,12-2 480,10-4-152,8-3-248,2-2-392,0-5 96,4 2-88,-7 1-152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14955,'-1'7'150,"-1"0"-1,0 1 1,0-1-1,0 0 0,-1 0 1,0 0-1,0-1 1,-1 1-1,0-1 1,0 1-1,-7 7 1,-14 24 382,5 4-169,1 0 0,3 1-1,1 1 1,2 0 0,3 1-1,-7 56 1,15-84-336,0 1 0,2-1 0,0 1 0,1-1-1,0 0 1,8 33 0,-8-46-91,0 1 0,1 0 0,0-1 0,0 1 0,0-1 0,0 1 0,1-1 0,-1 0 0,1 0 0,0 0-1,0-1 1,1 1 0,-1-1 0,1 1 0,0-1 0,-1 0 0,1-1 0,1 1 0,-1-1 0,0 1 0,1-1 0,-1-1 0,1 1 0,-1-1 0,1 1 0,0-1 0,0-1 0,8 1 0,-1-1-162,0-1 1,0-1 0,-1 0 0,1 0 0,-1-1-1,0-1 1,0 0 0,0 0 0,0-1 0,-1-1 0,1 1-1,10-10 1,33-23-579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13 263 13659,'-12'12'970,"12"-2"-442,1-9-328,1 1-1,-1 0 0,1-1 0,0 1 0,0-1 0,0 0 0,0 1 1,0-1-1,2 1 0,10 5 3064,-27 13-578,10-17-2640,1 0-1,0 1 1,0-1-1,1 1 1,-1-1-1,1 1 1,-1 0 0,1 0-1,0-1 1,1 1-1,-1 0 1,1 0-1,0 0 1,-1 0 0,2 0-1,-1 0 1,0 0-1,1 0 1,2 7-1,-2-8-59,0 0 0,1 0-1,-1 0 1,1 0 0,0 0-1,0 0 1,0-1 0,0 1-1,0-1 1,1 1-1,-1-1 1,1 0 0,0 0-1,-1 0 1,1 0 0,0-1-1,0 1 1,0-1 0,0 0-1,0 0 1,1 0-1,-1 0 1,6 1 0,-2-2-134,-1 1 0,0-1 0,1-1 0,-1 1-1,0-1 1,0 0 0,1 0 0,-1-1 0,0 0 0,0 0 0,0 0 0,-1-1 0,1 0 0,0 0 0,-1 0 0,0-1 0,0 0 0,0 0 0,0 0 0,5-7 0,9-10-473</inkml:trace>
  <inkml:trace contextRef="#ctx0" brushRef="#br0" timeOffset="1">75 24 18060,'-25'-15'1776,"7"11"-1176,2 0-256,7 4 801,5 4-225,4 3-488,6 2-304,7 1-744,3 0-432,6 3 848,1 3-184,3-2-121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18468,'-1'10'1962,"-1"23"-1237,1 1 1,2-1-1,9 63 1,-5-51-624,1 62 1,-7-81-106,-1 0 1,-1 0-1,-2 0 0,-10 35 1,10-45-107,-1-1 1,0 0 0,-1 0-1,-1 0 1,0-1 0,-1 0-1,-1-1 1,-12 14 0,-1-8-63,3-10-58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15979,'1'0'85,"0"0"-1,0 0 1,0 1-1,0-1 1,0 1-1,0-1 1,0 1-1,0 0 0,0-1 1,0 1-1,0 0 1,-1 0-1,1-1 1,0 1-1,0 0 1,-1 0-1,1 0 1,-1 0-1,1 0 0,-1 0 1,1 0-1,-1 0 1,1 0-1,-1 0 1,0 0-1,0 0 1,0 0-1,1 0 0,-1 1 1,0 0-1,-2 43 1016,1-36-509,-20 543 2237,21-549-2853,0 1 1,0 0-1,-1-1 1,1 1 0,-1 0-1,0-1 1,0 1 0,0 0-1,-3 6 1,4-10 29,-1 1 0,1 0 0,-1-1 0,1 1 0,-1-1 0,1 1 0,-1-1 0,1 1 0,-1-1 0,0 1 0,1-1 0,-1 0 0,0 1 0,1-1 0,-1 0 0,0 1 0,0-1 0,1 0 0,-3 0 1,2 0-14,-1 0 1,1 0-1,-1 0 1,0-1-1,1 1 1,-1 0-1,1-1 1,-1 0-1,1 1 1,-1-1-1,1 0 1,0 0-1,-2-1 1,-22-19-144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14147,'-1'48'1832,"2"6"-1031,9 1-257,3 3 1080,9-5-704,4-5-40,9-12-103,11-8-81,10-18-288,3-6-96,3-13-112,-1-6-136,-1-18-408,-4-8-488,-10-10 728,-8-2-168,-13 1-96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16011,'19'7'745,"-2"-9"-737,-1-3 0,-24-18 136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16171,'13'-26'1505,"-4"16"-1009,-6 8-216,-5 20 616,-2 10-128,-13 17-256,-2 6-200,-8 7-216,0 2 9,-6-3-89,1-7-16,5-10-137,3-7-119,6-17-240,8-10-280,13-19 600,10-13-168,12-24-64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12187,'-3'5'126,"0"-1"-1,0 1 1,1 0 0,-1 0 0,1 0 0,0 0 0,1 0 0,-1 0 0,1 1 0,0-1-1,1 0 1,-1 1 0,1 7 0,1-5-58,0 0 0,1 0 1,-1 0-1,1 0 0,1-1 0,0 1 0,0-1 0,5 9 0,5 5-43,0-2 1,2 1-1,0-2 0,1 0 1,22 18-1,30 22-7,98 64 0,44 36 34,-106-61-3,61 51 17,342 257-16,-452-363-41,1-2 0,3-3 0,1-2 0,76 31 1,-119-58 2,146 74 106,-135-66 40,-1 1 1,-1 2-1,40 35 1,-50-37 214,-1 1 1,-1 1-1,14 21 1,-19-26-29,-9-14-340,0 0 1,0 1-1,0-1 1,0 0-1,0 0 1,1 1-1,-1-1 0,0 0 1,0 0-1,0 1 1,1-1-1,-1 0 1,0 0-1,0 1 1,0-1-1,1 0 1,-1 0-1,0 0 0,0 0 1,1 0-1,-1 1 1,0-1-1,1 0 1,-1 0-1,0 0 1,1 0-1,-1 0 1,0 0-1,0 0 0,1 0 1,-1 0-1,0 0 1,1 0-1,-1 0 1,0 0-1,1 0 1,5-12 3,-1-17-48,-6 4-1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17404,'2'1'1488,"-5"11"-1192,-8 9-136,-2 5 536,1 7-448,1 4-48,1 5-112,0-1-80,7-2-312,1-3-224,8-12 2017,3-5-1497,4-8 64,-2-5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43 17564,'0'-2'-2,"-1"0"0,1 0 0,-1 0 0,1 0 0,-1 0 0,0 0 0,1 0 0,-1 0 0,0 1 0,0-1 0,-1 0 0,1 1 0,0-1 0,0 0 1,-1 1-1,1 0 0,-1-1 0,1 1 0,-1 0 0,0 0 0,1 0 0,-1 0 0,0 0 0,0 0 0,0 0 0,0 1 0,1-1 0,-1 1 0,0-1 0,0 1 0,0 0 0,0 0 0,0 0 0,0 0 1,0 0-1,0 0 0,0 0 0,0 1 0,0-1 0,0 1 0,0-1 0,0 1 0,0 0 0,0 0 0,1 0 0,-1 0 0,0 0 0,1 0 0,-1 1 0,1-1 0,-3 2 0,-3 4-68,1-1 0,0 0 0,0 1-1,1 0 1,-1 1 0,1-1 0,1 1-1,0 0 1,0 0 0,0 0 0,-3 15 0,7-21 68,-1-1 1,1 1-1,0-1 1,0 1 0,1-1-1,-1 1 1,0-1 0,0 0-1,1 1 1,-1-1 0,1 1-1,-1-1 1,1 0 0,-1 0-1,1 1 1,0-1 0,0 0-1,0 0 1,-1 0 0,1 1-1,0-1 1,0 0-1,1-1 1,-1 1 0,0 0-1,0 0 1,0 0 0,1-1-1,-1 1 1,0 0 0,1-1-1,1 1 1,6 2-5,1 0 0,0-1 0,17 2 0,-13-2 4,21 3-1,-14-3 6,-1 0 1,0 2 0,0 1-1,0 0 1,-1 2 0,23 10 0,-40-17 1,-1 1 1,1 0 0,-1 0 0,1 0 0,-1 1 0,1-1 0,-1 0 0,0 0 0,0 1 0,2 1 0,-3-2 9,0-1 0,1 1 0,-1-1 0,0 1 0,0-1 0,0 1 0,0-1 0,0 1 0,1-1 0,-1 1 0,0 0 0,0-1 0,0 1 1,0-1-1,-1 1 0,1-1 0,0 1 0,0-1 0,0 1 0,0-1 0,0 1 0,-1 0 0,0 1 47,-1-1 0,1 0 0,-1 1 1,1-1-1,-1 0 0,1 0 0,-1 0 0,0 0 0,0 0 1,1 0-1,-1 0 0,0-1 0,0 1 0,0-1 1,0 1-1,-3-1 0,-20 3 548,1-2 1,-1-1 0,0-1-1,-27-4 1,-43-2-613,145 5-202,-19-2-7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1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15395,'7'-6'1665,"-2"4"-1089,-8 8-224,-2 6 760,0 9-472,-4 3-120,2 8-160,0 2-240,4 1-1888,3-8 1640,3-20-216,3-5-192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17604,'-4'0'1760,"-2"0"-1320,0-2-384,2 2 1513,4-3-1497,3 3-80,8 0-88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17076,'-20'25'1640,"6"-5"-1232,4-10-336,5-5 400,13-12-344,9-9 32,7-7-8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19564,'9'2'1328,"-8"6"-1127,-5-1-97,-2 11 576,2 0-552,4 5-352,0 4-128,3 5-281,4 0-207,0 2 2161,-4-1-1481,-7-4-17,-6-2 25</inkml:trace>
  <inkml:trace contextRef="#ctx0" brushRef="#br0" timeOffset="1">0 473 17332,'20'-6'1456,"15"-4"-1064,5 0-176,9 0 520,4 2-264,-2-1-408,1 1-288,-9-4-2200,-2 1 2168,-16-1-312,-8-2-208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16171,'10'-5'1321,"18"-2"-977,10 2-136,15-5 264,5-2-336,13-7 1824,3 2-1648,2-7 1,-3 0 23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0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17916,'-13'-3'181,"1"1"-1,0 0 1,-1 1 0,0 0-1,1 1 1,-1 1 0,1 0-1,-1 0 1,1 1 0,-18 6 0,22-6-181,1 0 0,0 1 0,0 0 1,0 0-1,0 1 0,0 0 0,1 0 1,0 0-1,0 1 0,0 0 0,0 1 1,1-1-1,0 1 0,0 0 0,0 0 1,1 0-1,0 1 0,-4 7 0,7-10-37,-1 0 0,1-1 0,0 1-1,0 0 1,0 0 0,1 0 0,-1 1-1,1-1 1,0 0 0,0 0 0,0 0 0,1 0-1,0 0 1,-1 0 0,4 6 0,-2-3-66,1-1 0,0 0 1,1 0-1,-1-1 0,1 1 1,1-1-1,-1 0 0,9 8 1,5 3-264,2-2 1,0 0 0,0-2-1,26 13 1,-16-11-10,-21-10 313,0-1-1,0 2 1,0-1 0,-1 1 0,0 0 0,0 1-1,0 0 1,-1 0 0,11 12 0,-17-17 92,0 1 0,-1-1 0,1 0 1,-1 0-1,1 0 0,-1 0 0,0 1 0,1-1 1,-1 0-1,0 0 0,0 1 0,0-1 1,0 0-1,0 0 0,0 1 0,0-1 1,0 0-1,-1 0 0,1 1 0,0-1 0,-1 0 1,1 0-1,-1 0 0,1 0 0,-1 1 1,0-1-1,1 0 0,-1 0 0,0 0 1,0 0-1,0-1 0,0 1 0,0 0 0,0 0 1,0 0-1,-1 0 0,-5 4 174,0-1 0,1 0 0,-1-1 0,-12 5-1,-15 5 277,0-2-1,-1-2 1,-1-1-1,1-1 1,-46 2-1,80-9-476,-1 0 0,1 1 0,-1-1 0,1 0 0,-1 0 0,0-1 0,1 1 0,-1 0-1,1 0 1,-1-1 0,1 1 0,-1-1 0,1 1 0,0-1 0,-1 0 0,1 1 0,0-1 0,-1 0 0,0-1 0,1-7-69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12787,'-2'42'1174,"-2"-1"-1,-9 43 1,5-40-646,8-41-506,-1 0 1,1 0 0,-1-1-1,1 1 1,0 0 0,0 0-1,0 0 1,1-1 0,-1 1-1,1 0 1,0 0 0,-1-1 0,1 1-1,2 4 1,-1-4-191,0-1 0,1 0 0,-1 1 0,0-1 0,1 0 0,-1 0 0,1 0 0,0 0 0,0-1 0,0 1 0,0-1 0,3 2 1,-4-2 188,0 0 0,0 0 1,0 1-1,0-1 1,-1 0-1,1 1 0,0 0 1,-1-1-1,1 1 1,-1 0-1,0 0 1,0 0-1,0 0 0,0 0 1,0 0-1,0 0 1,0 0-1,-1 0 0,1 0 1,-1 0-1,1 1 1,-1-1-1,0 0 1,0 0-1,0 4 0,-1 7 441,0 0 0,-1 0 0,-4 16 0,3-16-203,-5 26 1939,2 0-1,-3 70 1,5-50-2112,2-42-997,1 1 0,0 0 0,3 18 0,-2-35 851,0 1 0,0-1 0,0 0 0,0 0 0,1 0-1,-1 1 1,0-1 0,1 0 0,-1 0 0,1 0 0,-1 0 0,1 0 0,0 0-1,-1 1 1,1-1 0,0-1 0,0 1 0,0 0 0,-1 0 0,1 0 0,0 0 0,0-1-1,0 1 1,1 0 0,0 0 0,16-5-968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14075,'1'3'136,"0"1"0,0 0 0,-1-1 0,1 1 0,-1 0 1,0 0-1,0-1 0,-1 1 0,1 0 0,-1 0 0,1-1 0,-3 7 0,0 7 146,-3 28 362,2 0 0,3 50 0,2-77-574,0 0 0,2 1-1,0-2 1,0 1 0,2 0 0,0-1 0,2 0 0,9 20 0,26 18-916,-42-55 826,0 0 1,0 1-1,1-1 0,-1 1 0,0-1 1,0 1-1,0-1 0,1 0 0,-1 1 1,0-1-1,0 1 0,0-1 0,0 1 1,0-1-1,0 1 0,0-1 0,0 1 1,0-1-1,0 1 0,0-1 0,-1 1 1,1-1-1,0 0 0,0 1 0,0-1 1,-1 1-1,1-1 0,0 0 0,0 1 1,-1-1-1,1 1 0,0-1 0,-1 0 1,1 1-1,0-1 0,-1 0 0,1 0 1,-1 1-1,1-1 0,0 0 0,-1 0 1,1 0-1,-1 1 0,1-1 0,-1 0 0,1 0 1,-1 0-1,-10 3-325</inkml:trace>
  <inkml:trace contextRef="#ctx0" brushRef="#br0" timeOffset="1">25 469 13467,'-19'-3'1432,"13"3"-632,25 0 553,7 3-521,13-1-224,4-1-128,7-1-232,1 0-160,-1-1-352,-1-4-288,-6-3 456,-3-4-104,-4-5-112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1 543 11915,'4'-1'6358,"14"-8"-4710,20-14-1621,13-14-54,-3-1 0,75-77 0,70-103-263,-149 166 295,0 3-8,-362 408-817,196-214 56,86-99-14,55-58 457,11-16 298,163-153 117,-136 122 86,62-81-1,-119 140-178,0 0 1,0 0-1,0 0 0,0 0 0,0 0 0,0-1 0,0 1 0,0 0 0,0 0 0,0 0 0,0 0 0,0 0 1,0 0-1,0 0 0,0-1 0,0 1 0,0 0 0,0 0 0,0 0 0,0 0 0,0 0 0,0 0 0,0 0 1,0 0-1,0-1 0,0 1 0,0 0 0,0 0 0,0 0 0,0 0 0,0 0 0,0 0 0,0 0 0,-1 0 1,1 0-1,0 0 0,0 0 0,0-1 0,0 1 0,0 0 0,0 0 0,0 0 0,0 0 0,0 0 0,-1 0 1,1 0-1,0 0 0,0 0 0,0 0 0,0 0 0,0 0 0,0 0 0,0 0 0,0 0 0,-1 0 1,1 0-1,0 0 0,0 0 0,0 0 0,0 0 0,0 0 0,0 0 0,0 1 0,0-1 0,-1 0 0,1 0 1,-7 1 19,-14 10 6,1 1 1,1 1-1,0 0 0,-25 25 0,3-4-7,-31 22-29,-118 122-1,182-170-35,3-3-30,0 0-1,1 1 1,-1-1-1,1 1 1,1 0-1,-7 12 1,43-52 127,-22 14-1,-1-6 25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13403,'114'1'2263,"-41"-9"-2160,-1-2-1,128-37 1,-115 25-131,-85 21 28,0 1-1,0 0 1,1 0 0,-1 0-1,0 0 1,0 0-1,1 0 1,-1 0 0,0 0-1,0 0 1,1 0 0,-1 0-1,0 0 1,0 0 0,1 1-1,-1-1 1,0 0-1,0 0 1,1 0 0,-1 0-1,0 0 1,0 0 0,0 0-1,1 1 1,-1-1-1,0 0 1,0 0 0,0 0-1,0 1 1,0-1 0,1 0-1,-1 0 1,0 0 0,0 1-1,0-1 1,0 0-1,0 0 1,0 1 0,0-1-1,0 0 1,0 0 0,0 1-1,0-1 1,0 0-1,0 0 1,0 1 0,0-1-1,0 0 1,0 0 0,0 1-1,0-1 1,0 0 0,0 0-1,0 1 1,0-1-1,-1 0 1,1 0 0,0 0-1,0 1 1,0-1 0,0 0-1,0 0 1,-1 0-1,-8 18 24,9-18-21,-96 172 8,78-134 236,1 1 1,-18 65 0,29-82-162,5-14 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14195,'220'-25'2612,"-72"10"-3007,-92 8 240,401-59-2869,-515 63 6811,40-2-3395,0-7-192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8010,'16'-15'840,"-2"1"-544,2 0-288,4-2 432,-1-3 48,2-2-232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6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7354,'26'-13'1144,"0"-3"-616,-3 5-224,-2-1 1152,-2 8-1008,-2 1-32,-7 6-87,-4 3-113,-3 4-112,-3 2-24,1 3-104,-1-1-657,2-1 641,-1 0-80,2 0-72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12539,'45'-7'1546,"80"-1"0,-96 7-1276,521 3 1113,-286 3-1378,-6 2-43,157-2-695,-293-14-138,-435 6-612,-288 4 1066,34-3 513,546 0-77,-23-1 85,0 1 1,-60 5-1,104-3-103,0 0 1,0 0-1,0 0 0,0 0 1,0 0-1,0 0 0,1 0 1,-1 0-1,0 0 0,0 0 0,0 0 1,0 0-1,0 0 0,0 0 1,0 0-1,0 0 0,0 0 1,0 0-1,1 0 0,-1 0 1,0 1-1,0-1 0,0 0 0,0 0 1,0 0-1,0 0 0,0 0 1,0 0-1,0 0 0,0 0 1,0 0-1,0 0 0,0 0 1,0 0-1,0 0 0,1 0 1,-1 1-1,0-1 0,0 0 0,0 0 1,0 0-1,0 0 0,0 0 1,0 0-1,0 0 0,0 0 1,0 0-1,0 0 0,0 1 1,0-1-1,0 0 0,0 0 0,0 0 1,0 0-1,-1 0 0,1 0 1,0 0-1,0 0 0,0 0 1,0 0-1,0 0 0,0 1 1,0-1-1,8 3 42,111 14 502,174 4 1,-233-18-472,470 6-100,-384-14-656,235-40-1,-170 6-91,-582 103 1070,317-59-260,11-3-3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16916,'-4'0'1696,"3"4"-1128,1 2-256,2 6 1184,1 2-759,2 9-401,2 4-40,3 9-328,3 3-184,-2 5-496,-4 2-193,-1 0 713,-2 0-144,-1 1-160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13171,'-2'56'2224,"0"-34"-1679,1 0 0,3 26 0,1-21-263,2 0-1,0-1 1,2 1-1,1-2 1,1 1 0,1-1-1,1 0 1,19 29-1,-22-40-151,2 0 1,0-1-1,0-1 0,1 0 0,1 0 1,0-1-1,0 0 0,1-1 0,1-1 1,-1 0-1,2-1 0,-1 0 0,1-1 1,31 10-1,-30-13 7,1 0 0,1-1 0,-1-1 0,0 0 0,1-1 0,-1-2 0,1 1 0,24-6 0,-19 1 5,0 0 0,0-2 0,-1-1 0,0-1-1,35-20 1,-27 13 35,-2-1 0,0-2-1,-2 0 1,0-2-1,-1-1 1,25-29 0,-42 40 23,-3 4-1189,-4 17-876,-1-7 1597,0 0-1,0 0 1,0 0 0,-1 0 0,1 0 0,-1 0-1,0 0 1,0 0 0,0 0 0,0-1 0,0 1-1,-1 0 1,1-1 0,-1 1 0,0-1 0,1 1-1,-1-1 1,0 0 0,-5 4 0,-10 8-582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15795,'4'-1'298,"-1"0"-1,0 0 0,0 0 0,1 0 0,-1-1 1,0 1-1,0-1 0,-1 0 0,1 0 1,0 0-1,3-4 0,7-3 485,34-24-130,-1-2 0,-2-2 0,-1-2 0,-2-2 0,68-88 0,-109 129-652,0 0-1,0-1 1,0 1 0,0 0 0,0 0 0,1 0 0,-1-1-1,0 1 1,0 0 0,0 0 0,0 0 0,1-1 0,-1 1-1,0 0 1,0 0 0,0 0 0,1 0 0,-1-1 0,0 1-1,0 0 1,1 0 0,-1 0 0,0 0 0,0 0-1,1 0 1,-1 0 0,0 0 0,0 0 0,1 0 0,-1 0-1,0 0 1,1 0 0,-1 0 0,0 0 0,0 0 0,1 0-1,-1 0 1,0 0 0,0 1 0,0-1 0,1 0 0,-1 0-1,0 0 1,0 0 0,1 0 0,-1 1 0,0-1-1,0 0 1,0 0 0,0 0 0,1 1 0,-1-1 0,0 0-1,0 0 1,0 1 0,0-1 0,0 0 0,0 0 0,0 1-1,0-1 1,0 0 0,0 0 0,1 1 0,-1-1 0,0 0-1,0 0 1,-1 1 0,1-1 0,4 22-22,-4-20 21,1 11-2,2 0-1,-1-1 1,2 1 0,-1-1-1,2 0 1,0 0-1,0 0 1,9 13 0,-9-18 41,-1-1 0,1 1 1,1-1-1,-1-1 0,1 1 0,0-1 1,0 0-1,1 0 0,0-1 1,0 0-1,0 0 0,0-1 1,0 1-1,12 2 0,5 0 211,0 0 0,0-2 1,0 0-1,1-2 0,-1-1 0,1-1 0,-1-1 0,1-1 0,37-8 0,-60 10-238,0-1 0,1 0-1,-1 0 1,0 1 0,0-1-1,0-1 1,0 1 0,0 0 0,0 0-1,0-1 1,0 1 0,0-1-1,0 0 1,-1 1 0,1-1-1,-1 0 1,1 0 0,-1 0-1,0 0 1,0 0 0,1-3-1,-1 4-77,-1-1 1,0 1-1,0-1 0,0 1 0,0-1 0,0 1 0,-1 0 1,1-1-1,0 1 0,-1-1 0,1 1 0,-1 0 0,1-1 1,-1 1-1,1 0 0,-1 0 0,0 0 0,0-1 0,0 1 1,0 0-1,0 0 0,0 0 0,0 0 0,0 0 0,0 0 1,0 1-1,0-1 0,-1 0 0,1 1 0,0-1 0,0 1 1,-1-1-1,1 1 0,-1-1 0,-1 1 0,-2-2-50,-1 1-1,1 0 1,0 1-1,0-1 1,0 1-1,-1 0 1,1 0-1,-10 2 1,-22 5-586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 15507,'-2'31'456,"-2"0"0,-1-1 0,-1 1 0,-12 33 0,7-21-24,-78 250 963,20-67-823,-127 570 1617,93-380-1330,20-94-411,58-175-288,48-387-2329,-6 130 1765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 16371,'0'-1'57,"-1"0"0,1 0-1,-1-1 1,0 1 0,0 0-1,1 0 1,-1 0 0,0 0-1,0 0 1,0 0 0,0 0-1,0 0 1,-1 0-1,1 1 1,0-1 0,0 0-1,0 1 1,-1-1 0,1 1-1,0-1 1,-1 1 0,1-1-1,0 1 1,-1 0 0,1 0-1,-1 0 1,1 0-1,0 0 1,-1 0 0,1 0-1,0 0 1,-1 1 0,1-1-1,0 0 1,-1 1 0,-1 0-1,-5 2 84,0 1-1,1 0 1,-1 0 0,-13 11-1,3-2-33,1 2-1,1 0 1,1 0-1,0 2 0,1 0 1,0 0-1,-10 20 0,16-23-100,0 1-1,1-1 0,0 1 0,1 1 1,1-1-1,0 1 0,2 0 0,-1 0 1,2 0-1,-1 20 0,3-31-6,0 0 1,0 0-1,0-1 1,1 1-1,0 0 0,0 0 1,0 0-1,0-1 1,1 1-1,0-1 0,0 1 1,0-1-1,0 0 1,1 0-1,0 0 0,0 0 1,0 0-1,0 0 1,0-1-1,1 0 1,0 1-1,-1-1 0,1-1 1,0 1-1,1 0 1,-1-1-1,0 0 0,1 0 1,-1-1-1,8 3 1,-2-2 23,0 0 0,1-1 1,-1 0-1,0-1 1,1 0-1,-1-1 1,0 0-1,1 0 0,-1-1 1,17-6-1,-20 6 18,0 0-1,0-1 1,0-1-1,0 1 0,-1-1 1,1 0-1,-1 0 1,0-1-1,0 0 1,-1 0-1,1-1 0,-1 1 1,0-1-1,-1 0 1,6-9-1,-8 12-26,-1 0 0,0-1-1,1 1 1,-1-1 0,-1 1 0,1-1-1,0 0 1,-1 1 0,0-1 0,0 0-1,0 0 1,0 1 0,0-1 0,-1 0-1,0 1 1,0-1 0,0 1 0,0-1-1,0 1 1,-1-1 0,1 1-1,-1 0 1,0 0 0,0-1 0,0 1-1,-1 1 1,1-1 0,-1 0 0,1 1-1,-1-1 1,0 1 0,0 0 0,0 0-1,0 0 1,-1 0 0,1 0 0,0 1-1,-1-1 1,1 1 0,-1 0 0,1 0-1,-1 1 1,0-1 0,1 1 0,-1 0-1,0-1 1,0 2 0,1-1 0,-1 0-1,0 1 1,1 0 0,-1-1 0,-4 3-1,6-2-17,0-1 0,0 1 0,1 0 0,-1 0 0,0 0 0,1 0 0,-1 0 0,0 0 0,1 1 0,-1-1 0,1 0 0,0 1 0,-3 2 0,4-3-2,-1 0 0,1 0 0,-1 0 1,1 0-1,0 0 0,0 0 0,-1 0 1,1 0-1,0 0 0,0 0 1,0 1-1,0-1 0,0 0 0,0 0 1,1 0-1,-1 0 0,0 0 0,0 0 1,1 1-1,0 0-3,1 0 0,-1 0 1,0 0-1,1 0 0,-1 0 0,1 0 0,0 0 1,0-1-1,0 1 0,0-1 0,0 1 1,0-1-1,0 0 0,0 0 0,0 0 0,1 0 1,-1 0-1,0 0 0,1-1 0,2 1 1,6 1-34,1-2 1,-1 0-1,0 0 1,0-1-1,0 0 1,0 0-1,0-2 1,0 1-1,10-5 1,16-7-270,41-23 0,-31 15-104,-37 20 101,-9 8 97,-8 11 21,6-15 191,-30 51-227,22-40 136,0 2-1,1-1 0,1 1 1,0 0-1,1 1 0,-6 25 1,11-40 87,1 0 1,0 0 0,0 1-1,0-1 1,0 0 0,0 0-1,0 1 1,0-1-1,0 0 1,0 0 0,0 1-1,1-1 1,-1 0-1,1 0 1,-1 1 0,1-1-1,-1 0 1,1 0-1,0 0 1,-1 0 0,1 0-1,0 0 1,0 0 0,1 1-1,10 7-155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14123,'10'1'215,"0"-1"-1,0 0 1,0 0-1,0-1 1,1-1 0,-2 0-1,1 0 1,0-1-1,10-4 1,8-1 196,821-204 1383,-287 78-1800,-8-25-99,402-206-138,-880 334 239,-57 23 2,290-124-213,-225 92 3,121-80-1,-167 92 200,56-53 0,-30 22 1528,-62 58-1462,0 0-1,1 0 1,-1 0 0,0 0 0,0 1 0,0-1 0,0 1 0,1-1-1,-1 1 1,0 0 0,1 0 0,-1 0 0,2 0 0,24-4-813,-26 4 740,-1-1 1,0 1-1,0-1 0,0 0 0,0 0 1,0 1-1,1-1 0,-1 0 0,0 0 1,-1 0-1,1 0 0,0 0 0,0 0 1,0 0-1,-1 0 0,1-1 0,0 1 0,-1 0 1,1-3-1,3-8-316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14699,'-6'17'494,"0"0"1,1 0-1,1 1 0,0 0 0,-1 24 0,4-29-323,1-1 0,0 0 0,1 0-1,0 0 1,1 0 0,1 0 0,0 0 0,8 20-1,-10-28-93,1 0 0,0 0 0,0 0 0,0 0 0,0-1 0,1 1 0,0-1 0,-1 1 0,1-1 0,0 0 0,1 0 0,-1-1 0,0 1 0,1-1 0,0 1 0,-1-1 0,1 0 0,0 0 0,0-1 0,0 1 0,0-1 0,0 0 0,1 0 0,-1 0 0,0-1 0,1 0 0,-1 1 0,0-1 0,0-1 0,1 1 0,-1-1 0,0 0 0,0 0 0,7-2 0,1-1 102,0-1 0,-1 0 0,0 0 0,0-2 0,-1 1 0,1-1 0,-1 0 0,-1-1 0,0-1 0,0 1 0,9-12 0,-10 9-40,1-1 0,-1-1 0,-1 1 0,11-26 0,-16 32-121,1 0 0,-1-1 0,0 0 0,-1 1 0,0-1 0,0 0 0,0 0 0,-1 1 0,0-1 0,0 0 0,0 0 0,-3-9 0,3 15-35,0-1 0,-1 1-1,1 0 1,0 0 0,-1 0-1,1 0 1,-1-1 0,1 1 0,-1 0-1,1 0 1,-1 0 0,0 0-1,0 0 1,1 0 0,-1 0-1,0 1 1,0-1 0,0 0-1,0 0 1,0 1 0,0-1 0,0 0-1,0 1 1,-1-1 0,1 1-1,0 0 1,0-1 0,0 1-1,0 0 1,-1 0 0,1 0-1,0-1 1,0 1 0,-1 0-1,1 1 1,0-1 0,0 0 0,0 0-1,-1 0 1,1 1 0,0-1-1,0 1 1,-2 0 0,0 1-107,0-1 1,1 1-1,-1-1 1,1 1-1,-1 0 1,1 0-1,0 0 1,-1 0-1,1 1 1,0-1 0,1 1-1,-1-1 1,0 1-1,1 0 1,-1-1-1,-1 6 1,3-7 30,-1 0 1,1 0 0,0 1 0,-1-1-1,1 0 1,0 1 0,0-1 0,0 0-1,0 1 1,0-1 0,0 0 0,0 1-1,1-1 1,-1 0 0,0 1-1,1-1 1,-1 0 0,1 0 0,-1 0-1,1 1 1,0-1 0,-1 0 0,1 0-1,1 1 1,0-1 48,-1 0-1,1 0 0,0 0 1,0 0-1,0 0 1,0 0-1,0-1 1,0 1-1,0-1 0,0 1 1,0-1-1,0 0 1,4 0-1,5 0 50,-1-1-1,1-1 1,0 0 0,19-6-1,1-3-309,0-1 0,-1-1 0,-1-2 0,0-1-1,-1-2 1,0 0 0,41-38 0,-55 42-485,-21 20 989,-23 24 573,6-2 485,-38 61 0,53-74-1113,1 0-1,1 0 1,0 0 0,1 1-1,1 0 1,-6 26-1,10-37-91,1 0 0,-1 0 0,1-1 0,0 1 0,0 0 0,1 0-1,-1-1 1,1 1 0,0 0 0,0-1 0,1 1 0,-1-1 0,1 1-1,0-1 1,0 0 0,4 6 0,-4-7 5,1-1-1,-1 1 1,0-1 0,1 0-1,0 0 1,-1 0 0,1 0-1,0-1 1,0 1-1,0-1 1,0 0 0,0 0-1,0 0 1,1 0 0,-1 0-1,0-1 1,0 1 0,1-1-1,-1 0 1,0 0 0,1 0-1,-1 0 1,0-1 0,4 0-1,-3 0 21,1 0 0,-1 0 0,1-1 0,-1 1 0,0-1 0,0 0 1,0 0-1,0 0 0,0-1 0,0 1 0,-1-1 0,1 0 0,-1 0 0,3-4 0,-2 2 16,0-1 1,0 1 0,-1-1-1,1 0 1,-1 0 0,-1-1-1,1 1 1,1-10 0,0-3-13,-1-1 1,-1 1 0,-1 0 0,-1-1 0,-3-30 0,1 30-658,-1 1-1,-1-1 1,-1 0 0,-1 1-1,-13-31 1,20 45-37,6-6-108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16908,'-7'36'465,"2"-1"0,1 2 0,1-1 0,2 0 0,2 1 0,1-1 0,9 42 0,-9-67-417,0 0 0,1 0 0,0-1-1,1 0 1,0 0 0,1 0-1,7 12 1,-11-20-42,1 0 0,-1 0 0,0 0 0,1 0 0,0 0 0,0 0 0,-1-1 0,1 1 0,0-1 0,0 1 0,0-1 0,1 1 0,-1-1-1,0 0 1,0 0 0,1 0 0,-1-1 0,1 1 0,-1 0 0,0-1 0,1 1 0,-1-1 0,1 0 0,-1 0 0,1 0 0,-1 0 0,1-1 0,-1 1 0,1-1 0,-1 1 0,1-1 0,-1 0 0,0 0 0,1 0 0,-1 0 0,0 0 0,4-3 0,2-2 4,1-1 1,-1 0-1,0 0 1,-1-1-1,0 0 1,0 0-1,-1-1 1,0 0-1,5-10 1,7-15 48,15-41 1,-21 44 85,-1 1 1,-1-1-1,-2-1 1,8-60 0,-18 68 66,1 24-205,1 0 0,0 0 0,0-1 1,0 1-1,0 0 0,0 0 0,0-1 1,-1 1-1,1 0 0,0 0 0,0-1 1,0 1-1,-1 0 0,1 0 0,0 0 0,0 0 1,0-1-1,-1 1 0,1 0 0,0 0 1,0 0-1,-1 0 0,1 0 0,0 0 1,-1 0-1,1 0 0,0 0 0,0 0 0,-1 0 1,1 0-1,0 0 0,-1 0 0,1 0 1,0 0-1,0 0 0,-1 0 0,-1 1 20,0 1-1,1-1 0,-1 0 0,0 1 0,1 0 0,-1-1 1,1 1-1,0 0 0,-1 0 0,1 0 0,0 0 0,0 0 1,0 0-1,-1 4 0,-3 11 11,0 1 0,1-1 0,0 1 0,2 0 0,0 0 0,1 0 0,1 0 0,2 20 0,-1-23-95,2 0 0,-1 0 0,2 0 0,0 0 1,1 0-1,1-1 0,0 0 0,1 0 0,15 24 1,-18-33-50,0 1 0,0-1 0,1 0 0,0-1 0,-1 1 0,12 7 0,-14-11 85,1 1 0,0-1 0,0 1 1,-1-1-1,1 0 0,0 0 0,0 0 0,0-1 0,0 1 0,0-1 0,0 0 0,1 1 0,-1-1 0,0-1 0,0 1 0,0 0 1,4-2-1,-1 0-40,-1 0 0,1-1 1,0 0-1,6-4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15259,'-9'1'1439,"10"2"144,0-2-1405,0-1 0,1 1 0,-1-1 0,1 1 1,-1-1-1,1 0 0,-1 1 0,1-1 0,-1 0 1,1 0-1,1 0 0,16-1 68,-1-1 0,0-1-1,1-1 1,-1 0 0,-1-1-1,1-1 1,-1-1 0,0 0 0,0-1-1,-1-1 1,0-1 0,-1 0 0,0-1-1,25-23 1,-38 31-235,0 1 0,0-1 0,0 0 0,0 0 0,0 0 0,-1 0 1,1 0-1,-1 0 0,0 0 0,0-1 0,1-2 0,-2 5-9,0 0 0,0 0 0,0 0 0,0 0 0,0 0 0,0-1 0,0 1 0,0 0 0,-1 0 0,1 0 1,0 0-1,-1 0 0,1 0 0,-1 1 0,1-1 0,-1 0 0,1 0 0,-1 0 0,0 0 0,1 0 0,-1 1 0,0-1 0,1 0 0,-1 1 1,0-1-1,0 0 0,0 1 0,0-1 0,0 1 0,0-1 0,0 1 0,0 0 0,0-1 0,0 1 0,0 0 0,0 0 0,0 0 0,-2 0 1,-3-1-1,-1 1 1,1 1-1,-1-1 1,1 1-1,0 0 1,-1 0-1,1 1 1,0 0-1,0 0 1,0 1 0,0-1-1,0 1 1,0 1-1,-7 5 1,-2 2-5,0 0 0,1 1 0,-24 27 0,27-25 0,0 0 1,1 0-1,1 1 0,0 0 0,-7 17 0,13-24-9,-1 0 0,2 0 0,-1 0 0,1 1-1,0-1 1,1 0 0,0 1 0,1 0 0,-1-1 0,1 1-1,1-1 1,2 12 0,-3-17-50,1 0 0,0 1-1,1-1 1,-1 0 0,0 0-1,1 0 1,0 0 0,-1-1-1,1 1 1,0 0 0,1-1-1,-1 1 1,0-1 0,1 0 0,4 4-1,-5-5 43,0 0-1,0 0 0,0 0 1,1 0-1,-1 0 0,0-1 1,1 1-1,-1 0 1,0-1-1,1 0 0,-1 0 1,1 0-1,-1 0 0,1 0 1,-1 0-1,0-1 1,1 1-1,-1-1 0,1 1 1,-1-1-1,0 0 0,3-1 1,2-3-14,0 0 0,0 0 0,0 0 0,-1-1 0,0 0 0,0 0 1,-1 0-1,6-9 0,19-30-307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15627,'-20'67'5617,"4"12"-4129,13-64-1441,2 0-1,-1 1 1,2-1 0,0 0 0,1 0 0,1 0-1,0 0 1,7 24 0,-8-35-32,0 0 0,1 0 0,0-1 0,-1 1 0,1 0 0,1-1 0,-1 1 1,0-1-1,1 0 0,0 0 0,0 0 0,0 0 0,0 0 0,0-1 0,1 1 0,-1-1 0,6 3 0,-4-4 0,0 1 0,0-1 0,0 1 1,0-2-1,0 1 0,0 0 0,1-1 0,-1 0 0,0 0 0,0-1 0,1 1 0,4-3 0,7-1 34,0-2-1,0 0 1,-1-1 0,0 0 0,0-2-1,27-19 1,-34 21-12,-8 6-28,0 0-1,1-1 0,-1 1 1,1 0-1,-1 0 1,1 0-1,0 0 1,-1 0-1,1 0 0,0 0 1,0 1-1,0-1 1,-1 1-1,1-1 0,0 1 1,3-1-1,-4 3-3,0-1-1,0 1 0,0 0 1,0 0-1,0-1 0,-1 1 1,1 0-1,0 0 0,-1 0 1,0 0-1,1 0 0,-1-1 1,0 1-1,0 0 0,0 3 1,2 9 3,-1-11-5,1-1 0,-1 1 1,0-1-1,1 1 0,0-1 1,0 0-1,-1 1 1,1-1-1,1 0 0,-1 0 1,0 0-1,0-1 1,1 1-1,-1 0 0,1-1 1,-1 0-1,1 1 0,0-1 1,0 0-1,-1-1 1,1 1-1,0 0 0,0-1 1,0 1-1,4-1 1,7 1-6,0-1 0,1 0 1,25-4-1,-16 0-65,27-9-1,-28 6-843,31-4 0,-54 11 869,0 0 0,0 0 0,0 0 0,0 0 0,0 0 0,0 0 0,0 0 0,0 0 0,0-1 0,0 1 0,0 0-1,0 0 1,0 0 0,0 0 0,0 0 0,0 0 0,0 0 0,0 0 0,0 0 0,0 0 0,0 0 0,0-1-1,0 1 1,0 0 0,0 0 0,0 0 0,0 0 0,0 0 0,0 0 0,0 0 0,0 0 0,0 0 0,0 0 0,0 0-1,0-1 1,1 1 0,-1 0 0,0 0 0,0 0 0,0 0 0,0 0 0,0 0 0,0 0 0,0 0 0,0 0 0,0 0-1,0 0 1,0 0 0,1 0 0,-1 0 0,0 0 0,0 0 0,0 0 0,0 0 0,0 0 0,0 0 0,0 0 0,0 0-1,0 0 1,0 0 0,1 0 0,-1 0 0,0 0 0,-2-3-62,-2-5-534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20324,'-1'-4'1601,"1"7"-1097,0-1 8,1 3-848,-1-2 392,0-1-120,-1-2-216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107 577 7906,'-6'4'906,"0"0"0,-1 0 0,1 0-1,-9 2 1,12-4-434,0-1-1,-1 0 1,1 1-1,-1-1 1,1-1-1,-1 1 0,1-1 1,-1 1-1,1-1 1,-7 0-1,9-1-354,1 1-1,-1-1 1,0 1-1,0-1 0,0 1 1,1-1-1,-1 1 1,0-1-1,0 0 1,1 1-1,-1-1 1,1 0-1,-1 0 1,0 0-1,1 1 1,0-1-1,-1 0 1,1 0-1,0 0 1,-1 0-1,1 0 1,0 0-1,0 0 0,0 0 1,-1 0-1,1 0 1,0 0-1,1-1 1,2-31 995,-3 30-970,50-213 1222,-16 79-1264,-19 81-64,-9 35-35,0-1 0,-2 0-1,0 0 1,0-29 0,-27 156-141,20-89 138,-18 131 4,19-119-3,0-1 1,2 1-1,5 37 0,1-106 117,4-130-125,-19 191-312,-28 134 49,6-34 128,18-73-124,8-29-182,-6 32-1,15-55-3490,9-17 2848,-4-3-61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14363,'15'-3'413,"-1"-1"-1,0-1 0,0 0 1,0-1-1,0 0 1,-1-1-1,0 0 1,0-1-1,-1-1 1,0 0-1,-1-1 1,0 0-1,16-19 1,-26 28-376,0 0 1,0 0 0,0 0-1,-1 0 1,1-1-1,0 1 1,0 0 0,-1-1-1,1 1 1,-1-1-1,0 1 1,1 0 0,-1-1-1,0 1 1,0-1 0,0 1-1,0-1 1,0 1-1,0-1 1,0 1 0,0-1-1,-2-2 1,2 3-3,-1 0 1,0-1-1,0 1 0,0 0 1,-1 0-1,1 0 1,0 0-1,0 0 0,-1 1 1,1-1-1,0 0 0,-1 1 1,1-1-1,0 0 1,-1 1-1,1 0 0,-1-1 1,1 1-1,-1 0 1,1 0-1,-1 0 0,-1 0 1,-7 0 32,1 1 0,-1 0 0,1 1-1,0-1 1,0 2 0,0 0 0,0 0 0,0 0 0,0 1 0,1 1 0,-1-1 0,1 1 0,0 1 0,1-1 0,0 1 0,-1 1 0,2-1 0,-1 1 0,1 1 0,-10 13 0,15-19-62,0 1-1,-1-1 1,1 0 0,0 1 0,0-1 0,1 1 0,-1-1 0,0 1 0,1-1-1,-1 1 1,1 0 0,0-1 0,0 1 0,0 0 0,0-1 0,1 1 0,-1-1 0,1 1-1,0 3 1,1-3 3,0 0-1,-1 0 1,1-1-1,0 1 0,0 0 1,1-1-1,-1 1 1,0-1-1,1 0 1,0 0-1,-1 0 1,1 0-1,3 2 0,7 1 1,-1 1 0,0-2 0,1 1 0,0-2 0,0 0 0,20 2 0,-14-2-257,1-2 0,33-2-1,-47 1 171,-1 0-1,1-1 1,-1 0 0,1 0-1,-1-1 1,0 1-1,0-1 1,0 0-1,1 0 1,-2-1-1,1 0 1,0 0 0,-1 0-1,6-5 1,-7-1-346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15827,'5'23'1921,"-1"4"-1193,2 9-224,1 2 896,3 3-535,0 1-81,4-7-160,5 1-160,2-10-288,1-3-184,-1-11-712,2-5-296,-7-7 824,-7-2-153,-18-3-151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38 608 14939,'0'7'2137,"8"-1"-1169,18-6-240,16 0 1168,15-6-559,7-2-153,8-6-256,3-4-184,-4-3-584,-2-5-216,-16-4-632,-17-2-424,-23-8 840,-12-3-200,-29-5-192</inkml:trace>
  <inkml:trace contextRef="#ctx0" brushRef="#br0" timeOffset="1">0 110 18180,'2'-9'1840,"12"-7"-1160,5-1-303,7-2 815,4 4-200,7 0-384,3 4-272,3 6-536,2 3-408,-2 3 1640,0 2-1048,4 1-16,-3 0-32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14979,'0'2'1433,"5"-4"-1049,11 2-32,7-1 688,14-1-480,8-2-88,6 1-64,4-1-88,-2 2-256,-2 1-184,-12 1-448,-6 0-168,-17 0-192,-8 0 624,-16 4-248,-9-2-153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14723,'-4'33'1159,"0"-8"-335,0 1 0,2-1 0,1 1 0,4 43 0,-2-67-755,-1 0 1,1 0-1,-1 0 0,1 0 1,-1 0-1,1 0 1,0 0-1,0 0 1,0 0-1,0 0 1,0-1-1,1 1 1,-1 0-1,1-1 0,-1 1 1,1-1-1,-1 1 1,1-1-1,0 0 1,-1 1-1,1-1 1,0 0-1,0 0 1,0-1-1,0 1 0,0 0 1,0-1-1,0 1 1,0-1-1,0 1 1,1-1-1,-1 0 1,0 0-1,0 0 1,0 0-1,0-1 0,0 1 1,0 0-1,3-2 1,7-1 14,0 0 1,0-1 0,-1-1-1,1 1 1,13-9 0,41-30 166,-45 28-225,0 1 0,25-11 0,-46 25-26,1-1 0,-1 1 0,0 0 0,0 0 0,1 0 0,-1 0 0,0 0 0,1 0 0,-1 0 0,0-1 0,0 1 0,1 0 0,-1 0 0,0 0 0,1 0 0,-1 0 0,0 0 0,0 0 0,1 0 0,-1 1 0,0-1 0,1 0 0,-1 0 0,0 0 0,0 0 0,1 0 0,-1 0 0,0 0 0,0 1 0,1-1 0,-1 0 0,0 0 0,0 0 0,1 1 0,0 12 13,-9 23 39,5-27-25,2-5-23,0 1 32,0 1 0,0-1 0,0 1 0,1-1 0,-1 0 1,2 7-1,-1-10-25,0-1 1,0 0-1,1 0 1,-1 0-1,0 0 1,1 0-1,-1 0 1,1 0-1,-1 0 1,1 0 0,0-1-1,-1 1 1,1 0-1,0 0 1,0 0-1,-1-1 1,1 1-1,0 0 1,0-1-1,0 1 1,0-1-1,0 1 1,0-1-1,0 1 1,0-1 0,0 0-1,0 0 1,0 1-1,0-1 1,0 0-1,0 0 1,0 0-1,1 0 1,-1 0-1,0 0 1,0 0-1,2-1 1,7-1 36,1 0 0,-1-1 0,1 0 0,-1 0 0,0-1 0,13-7 0,57-37 48,-62 37-99,1-2-21,-6 4-49,1 1 1,-1 1-1,20-8 1,-33 14 60,1 1 0,0 0 0,-1-1 0,1 1 0,-1 0 1,1 0-1,0 0 0,-1-1 0,1 1 0,0 0 0,-1 0 1,1 0-1,0 0 0,-1 0 0,1 0 0,0 0 0,-1 1 1,1-1-1,-1 0 0,1 0 0,0 0 0,-1 1 0,1-1 1,-1 0-1,1 1 0,0-1 0,0 1 0,0 0-2,-1 0 0,1 0-1,-1 0 1,0 1 0,1-1 0,-1 0-1,0 0 1,0 0 0,1 0 0,-1 1-1,0-1 1,0 0 0,0 0 0,-1 2-1,-1 9-41,-1 0 0,-6 18 0,4-15 53,4-14 10,1 0-1,0 0 0,0 0 0,-1 0 1,1-1-1,0 1 0,0 0 1,0 0-1,0 0 0,0 0 0,0 0 1,0 0-1,0 0 0,1 0 0,-1 0 1,0 0-1,0-1 0,1 1 1,0 1-1,-1-2-38,0 1-1,1-1 1,-1 0 0,1 0 0,-1 0 0,1 0 0,-1 1 0,1-1-1,-1 0 1,1 0 0,-1 0 0,0 0 0,1 0 0,-1 0-1,1 0 1,-1 0 0,1-1 0,-1 1 0,1 0 0,-1 0-1,1 0 1,-1 0 0,1 0 0,-1-1 0,1 1 0,3-2-184,-1-1 0,1 1 0,-1 0-1,0-1 1,0 0 0,6-6 0,5-11-158,0-4-131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13403,'-7'76'2990,"3"117"0,5-115-1453,-12 107 1,2-126-596,-30 99 1,88-349-166,9-28-1587,-47 184 582,3 0-1,0 1 0,3 1 0,20-32 0,-30 53 142,1 0 0,1 1-1,0 0 1,1 1 0,0 0-1,12-9 1,-19 16 76,0 0-1,1 1 1,0 0-1,0 0 1,-1 0 0,1 0-1,0 0 1,1 1 0,-1 0-1,0 0 1,0 0 0,1 0-1,-1 1 1,0-1-1,1 1 1,-1 0 0,0 1-1,1-1 1,-1 1 0,0-1-1,0 2 1,1-1-1,5 3 1,-8-3 13,1 0-1,-1 0 0,0 0 1,1 0-1,-1 1 1,0-1-1,0 1 1,0 0-1,0 0 0,0 0 1,0 0-1,-1 0 1,1 0-1,-1 0 1,1 0-1,-1 0 1,0 1-1,0-1 0,1 4 1,-1-2 5,-1 0 0,1-1 1,-1 1-1,0 0 0,0-1 0,-1 1 0,1 0 1,-1-1-1,0 1 0,0 0 0,0-1 0,-2 5 1,-2 3 38,0-2 0,0 1 0,-2 0-1,1-1 1,-1 0 0,0-1 0,-1 0 0,-10 9 0,6-6 71,-1-2 0,-1 0-1,-15 8 1,23-14-101,-1 0 1,1 0-1,-1 0 0,0-1 0,0 0 1,0 0-1,0-1 0,0 0 0,-9 0 1,15-1-64,0 0 1,1 0 0,-1 0 0,0 0-1,0 0 1,0 0 0,1 0-1,-1 0 1,0 0 0,0 0-1,1 0 1,-1-1 0,0 1 0,0 0-1,1-1 1,-1 1 0,0 0-1,1-1 1,-1 1 0,1-1-1,-1 1 1,0-1 0,1 1 0,-1-1-1,1 0 1,-1 1 0,1-1-1,-1-1 1,1 1-14,0 0-1,0 0 0,0-1 1,0 1-1,1 0 1,-1 0-1,0 0 1,1-1-1,-1 1 0,1 0 1,-1 0-1,1 0 1,0 0-1,-1 0 1,3-2-1,5-7-260,1 1 1,16-14 0,-23 21 296,36-30-691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64 231 14731,'0'1'109,"1"0"0,-1-1 1,0 1-1,1 0 0,-1 0 0,0-1 0,1 1 0,-1 0 1,0 0-1,0-1 0,0 1 0,0 0 0,0 0 0,0 0 1,0-1-1,0 1 0,0 0 0,0 0 0,0 0 0,-1-1 1,1 1-1,0 0 0,-1 0 0,-9 22 479,6-16-52,-30 72 3281,30-69-3585,1 0-1,1 0 0,0 0 1,0 1-1,1-1 0,-1 12 1,2-20-211,0-1-1,0 0 1,0 1 0,0-1 0,0 0 0,0 1 0,0-1-1,1 0 1,-1 1 0,0-1 0,1 0 0,-1 1-1,1-1 1,-1 0 0,1 0 0,0 0 0,-1 1 0,1-1-1,0 0 1,0 0 0,0 0 0,0 0 0,0 0 0,0 0-1,0-1 1,0 1 0,0 0 0,0-1 0,1 1-1,-1 0 1,0-1 0,0 1 0,1-1 0,-1 0 0,0 1-1,1-1 1,-1 0 0,0 0 0,1 0 0,1 0 0,2-1-9,-1 0 0,1 0-1,-1 0 1,1 0 0,-1-1 0,0 0 0,1 0 0,-1 0 0,0 0 0,7-6 0,2-4-63,-1 0-1,0-1 0,0-1 0,-1 0 0,-1 0 1,-1-1-1,0 0 0,0-1 0,-2 0 0,0 0 1,7-28-1,-13 43 36,-1 0 1,1 0-1,-1 0 1,1 0-1,-1 0 1,0 0-1,0 0 1,0 0-1,1 0 1,-1-1-1,0 1 1,0 0 0,-1 0-1,1 0 1,0 0-1,0 0 1,0 0-1,-1 0 1,0-2-1,0 3 10,0 1 1,1-1-1,-1 1 0,0 0 1,0-1-1,1 1 0,-1 0 1,0-1-1,1 1 0,-1 0 1,1 0-1,-1 0 0,1-1 1,-1 1-1,1 0 0,0 0 1,-1 0-1,1 0 0,0 0 1,0 0-1,-1 0 0,1 1 1,-5 14 55,1 1 1,-4 25 0,7-36-21,1 0 1,0 1 0,-1-1-1,2 0 1,-1 1 0,1-1-1,0 0 1,0 0 0,1 1 0,2 6-1,-3-11-16,0-1-1,0 1 0,0 0 1,0-1-1,0 1 0,0-1 1,0 0-1,1 1 0,-1-1 1,1 0-1,-1 1 1,1-1-1,-1 0 0,1 0 1,-1 0-1,1-1 0,0 1 1,0 0-1,2 0 0,-1 0 3,0-1 0,1 0-1,-1 1 1,1-1-1,-1-1 1,1 1 0,-1 0-1,0-1 1,7-2 0,1-1 1,0 0 1,0-1 0,-1 0-1,0-1 1,12-9 0,1-3-104,-2-1 0,-1-1 1,0-1-1,-1 0 1,-1-2-1,-2 0 0,0-1 1,-1 0-1,-2-1 1,20-49-1,-31 67 20,0 0 0,0 0-1,-1 0 1,0-1 0,0 1-1,-1-1 1,0-9 0,0 15 52,0 1-1,0 0 1,0 0 0,0 0 0,-1 0 0,1 0-1,-1-1 1,1 1 0,0 0 0,-1 0 0,0 0 0,1 0-1,-1 0 1,0 0 0,1 0 0,-1 1 0,0-1-1,0 0 1,0 0 0,-1-1 0,0 2 11,0-1 0,1 1 0,-1 0 0,0 0 1,1 0-1,-1 0 0,0 0 0,1 0 0,-1 0 0,0 1 0,1-1 1,-1 1-1,0-1 0,1 1 0,-1-1 0,1 1 0,-1 0 0,1 0 0,-3 1 1,-6 5 85,1 0 1,-1 0 0,1 1 0,0 0 0,1 1 0,0 0 0,0 0 0,-8 14 0,7-9 54,1 0 1,0 1 0,1 0-1,0 1 1,-6 22 0,11-30-115,1 0 0,-1 0 0,1 1 0,1-1 0,-1 0 0,2 1 0,-1-1 0,1 0 0,3 12 0,-4-17-91,1 0 0,0 0 0,0-1 0,0 1 0,0-1 0,0 1 0,1-1 0,-1 1 0,1-1 0,-1 0 0,1 1-1,0-1 1,0 0 0,0 0 0,0-1 0,1 1 0,-1 0 0,0-1 0,1 1 0,-1-1 0,1 0 0,-1 0 0,1 0 0,0 0 0,-1 0 0,1 0 0,0-1 0,0 1 0,0-1 0,3 0 0,5-1-151,0 0 0,0-1 0,-1-1 0,1 0 0,-1 0 0,0-1 0,0 0 0,0-1 0,10-6 0,-13 8 83,42-23-643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16812,'-9'5'653,"-10"3"69,2 1-1,-1 1 1,1 1-1,0 0 1,-20 20-1,35-30-654,1 1 0,-1-1 0,1 1 0,-1 0 0,1-1 0,0 1 0,0 0 0,0 0 0,0 0 0,0 0 0,0 0 0,1 0 0,-2 3 0,2-4-59,1 0-1,-1 0 1,0 0-1,0 0 1,0 1 0,0-1-1,1 0 1,-1 0 0,1 0-1,-1 0 1,1 0-1,-1 0 1,1-1 0,-1 1-1,1 0 1,0 0 0,-1 0-1,1 0 1,0-1-1,0 1 1,0 0 0,0-1-1,-1 1 1,1 0-1,0-1 1,0 1 0,0-1-1,2 1 1,49 16-779,-39-14 466,1 1 1,-1 0 0,-1 1 0,25 12-1,-35-15 282,1 0 0,-1-1-1,0 1 1,0 0-1,0 0 1,0 0 0,0 0-1,0 1 1,0-1 0,0 1-1,-1-1 1,1 1-1,-1-1 1,0 1 0,0 0-1,0-1 1,0 1-1,0 0 1,-1 0 0,1 0-1,-1 0 1,0 0 0,0 0-1,0-1 1,0 1-1,0 0 1,-2 6 0,1-4 78,-1-1 0,0 1 0,0-1 0,0 0 1,0 1-1,-1-1 0,1 0 0,-1 0 1,0 0-1,0-1 0,-1 1 0,1-1 0,-1 0 1,0 0-1,0 0 0,-7 4 0,-6 3 257,-1-1-1,-32 11 1,44-18-237,-11 4-96,-1 0 0,1-2 0,-1 0 0,0 0 0,0-2 0,-1 0 0,1-2 0,0 0 0,-1 0 0,-25-6 0,7-3-201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84 17316,'-3'-2'124,"-1"0"0,1 0 0,0 0 0,-1 0 0,0 1 0,1-1-1,-1 1 1,0 0 0,1 0 0,-1 1 0,0-1 0,0 1 0,0-1 0,0 1 0,0 1 0,0-1 0,0 0 0,1 1 0,-1 0 0,0 0 0,0 0 0,1 0 0,-1 1 0,0 0 0,1-1 0,-1 1 0,1 0 0,0 1 0,0-1 0,0 0 0,0 1 0,0 0 0,1 0 0,-1 0 0,1 0 0,-1 0 0,1 0 0,0 1-1,0-1 1,1 1 0,-1-1 0,1 1 0,0 0 0,0-1 0,0 1 0,-1 7 0,2-9-85,0 1 0,0 0-1,1-1 1,-1 1 0,0-1-1,1 1 1,0-1 0,-1 1-1,1-1 1,0 1 0,0-1-1,0 0 1,1 0 0,-1 1-1,1-1 1,-1 0 0,1 0-1,0 0 1,-1-1 0,1 1-1,0 0 1,0-1 0,0 1-1,1-1 1,-1 1 0,0-1-1,0 0 1,1 0 0,-1 0-1,1 0 1,4 0 0,4 2 37,0-1 0,0 0 0,1-1 0,-1 0 0,0-1 0,13-1 0,-10-1-43,0 0 0,0-1-1,0-1 1,-1 0 0,1-1 0,-1-1-1,0 0 1,0 0 0,15-12 0,-18 12-77,0-1 1,-1-1-1,0 0 1,0 0 0,0 0-1,-1-1 1,-1 0-1,1-1 1,-2 0-1,1 0 1,6-16 0,-7 8-235,-12 25 90,-12 27 118,15-25 111,0 1 1,0-1 0,1 1 0,0 0 0,1 0 0,0 9 0,1-17-25,0 0 0,0 0 1,0 0-1,0-1 0,1 1 0,-1 0 0,1 0 0,-1-1 0,1 1 0,0 0 0,-1-1 1,1 1-1,0-1 0,0 1 0,0-1 0,3 3 0,-3-3-2,1 0-1,-1 0 1,1 0 0,-1-1-1,1 1 1,0-1-1,-1 1 1,1-1-1,0 0 1,0 1 0,-1-1-1,1 0 1,0 0-1,0 0 1,-1 0 0,1-1-1,0 1 1,0 0-1,-1-1 1,1 1-1,2-2 1,5-2 7,1 0-1,-1 0 1,0-1-1,0 0 1,-1-1-1,1 0 1,-1 0 0,-1-1-1,13-13 1,-3 0-208,-1 0 0,24-39 1,-34 47-9,-8 13-86,-10 20 75,3 2 274,-8 27 0,15-45-19,0 1-1,1 0 1,0 0-1,0 0 0,1 0 1,0-1-1,0 1 0,0 0 1,1 0-1,2 11 0,-3-15-26,1 0-1,0-1 0,0 1 1,0 0-1,0-1 1,0 1-1,0-1 0,0 1 1,1-1-1,-1 1 1,1-1-1,-1 0 0,1 0 1,-1 0-1,1 0 1,-1 0-1,1 0 0,0 0 1,0 0-1,0-1 1,-1 1-1,1-1 0,0 1 1,0-1-1,0 0 1,0 0-1,0 1 0,0-1 1,0-1-1,0 1 1,0 0-1,1-1 0,7-1 34,-1 0 0,0 0 0,0-1 0,0 0 0,10-5 0,-7 2-97,0 0-1,-1 0 1,0-1 0,0-1-1,0 0 1,-1 0 0,0-1-1,-1 0 1,0-1 0,9-12-1,-15 13-245,-7 7-18,-11 12-163,-9 21-786,24-30 1219,-1-1-1,1 1 0,-1-1 0,1 1 0,0-1 0,0 1 0,-1-1 0,1 1 1,0-1-1,0 1 0,-1-1 0,1 1 0,0 0 0,0-1 0,0 1 0,0-1 1,0 1-1,0 0 0,0-1 0,0 1 0,0-1 0,0 1 0,0 0 0,0-1 1,1 1-1,-1-1 0,0 1 0,0-1 0,1 1 0,-1-1 0,0 1 0,1-1 1,-1 1-1,0-1 0,1 1 0,-1-1 0,1 1 0,-1-1 0,1 0 0,-1 1 1,1-1-1,-1 0 0,1 1 0,-1-1 0,1 0 0,-1 0 0,1 1 0,-1-1 1,1 0-1,0 0 0,-1 0 0,1 0 0,-1 0 0,1 0 0,0 0 0,-1 0 1,1 0-1,-1 0 0,1 0 0,0-1 0,23-2-483,11-8-161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15923,'-8'1'409,"-1"0"-1,1 0 1,-1 1-1,1 0 0,-1 0 1,1 1-1,0 0 1,0 1-1,0-1 0,-10 8 1,9-5-32,0 0-1,0 1 1,1 0 0,0 0 0,0 1 0,0 0 0,-10 16-1,17-23-349,0 0 0,1 0 0,-1 1 1,0-1-1,0 0 0,1 1 0,-1-1 0,1 1 0,0-1 0,-1 1 0,1-1 0,0 0 0,0 1 0,0-1 0,0 1 0,0-1 0,0 1 0,0-1 0,0 1 0,1-1 0,-1 1 0,1-1 1,-1 1-1,1-1 0,-1 0 0,1 1 0,0-1 0,0 0 0,0 0 0,0 1 0,0-1 0,0 0 0,0 0 0,1 1 0,5 4-55,1-1 1,-1 0-1,1 0 0,15 6 0,1 1-129,-18-8 111,47 31-350,-49-32 356,-1 0 0,1 0 0,-1 0 0,0 0-1,0 1 1,0-1 0,-1 1 0,1 0 0,-1-1 0,0 1 0,3 8 0,-5-11 37,0 1-1,1-1 1,-1 0-1,0 0 1,0 0-1,0 0 1,-1 1-1,1-1 0,0 0 1,0 0-1,-1 0 1,1 0-1,0 0 1,-1 0-1,1 0 1,-1 0-1,1 0 1,-1 0-1,0 0 1,0 0-1,1 0 1,-1 0-1,0 0 0,0 0 1,0-1-1,0 1 1,0 0-1,0-1 1,0 1-1,0-1 1,0 1-1,0-1 1,0 1-1,0-1 1,0 0-1,0 1 0,-1-1 1,1 0-1,-2 0 1,-5 1-5,-1 1 1,1-2-1,-1 1 1,-8-2 0,17 1 1,-44-5-859,42 5 818,-1 0 0,1-1 0,0 1 0,0-1-1,0 0 1,-1 0 0,1 0 0,0 0 0,0 0-1,0 0 1,0 0 0,1-1 0,-1 1 0,0 0 0,0-1-1,-1-2 1,1-4-280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155 322 16692,'0'-4'260,"0"1"1,0-1 0,-1 0 0,1 1-1,-1-1 1,1 0 0,-1 1 0,-2-5 0,3 7-195,-1 1-1,0-1 1,1 0 0,-1 0 0,0 1 0,1-1 0,-1 0 0,0 1 0,0-1 0,0 1 0,0-1 0,0 1 0,1-1 0,-1 1-1,0 0 1,0-1 0,0 1 0,0 0 0,0 0 0,0 0 0,0-1 0,0 1 0,0 0 0,0 1 0,0-1 0,0 0 0,0 0-1,0 0 1,0 0 0,0 1 0,0-1 0,0 1 0,0-1 0,-1 1 0,-7 3 175,0 1-1,0 0 1,1 0 0,-1 1 0,1 0 0,1 1-1,-1 0 1,1 0 0,0 0 0,1 1-1,-1 0 1,-9 17 0,16-24-213,-1 0 0,0 0 1,0 0-1,1 0 0,-1 0 0,1 0 1,-1 1-1,1-1 0,0 0 0,-1 0 0,1 1 1,0-1-1,0 0 0,0 1 0,0-1 1,0 0-1,0 0 0,0 1 0,1 1 1,-1-2-16,1-1 0,-1 1 1,1 0-1,-1-1 0,1 1 0,0-1 1,-1 1-1,1-1 0,0 0 1,-1 1-1,1-1 0,0 0 1,-1 1-1,1-1 0,0 0 1,0 0-1,0 1 0,-1-1 1,1 0-1,0 0 0,0 0 1,0 0-1,0 0 0,5-1-1,0 0 0,-1 0-1,1 0 1,-1 0 0,1-1-1,-1 0 1,1 0 0,4-4-1,11-6-32,-2-2 0,0 0 0,-1-1 0,0-1 0,-1-1 0,25-32 0,-21 21-43,-2-1 1,0-1 0,28-62-1,-44 83 52,1 1 0,-1-1-1,0 0 1,-1 0 0,2-13 0,-7 9 3,-5 14 4,-12 19 13,9-4 29,1 1 1,0 0-1,1 1 0,0 0 0,2 0 0,0 1 0,2 0 0,-1 0 1,2 0-1,1 1 0,1 0 0,-1 30 0,3-45-22,1-1 0,-1 1 0,1 0 0,0 0 0,0-1 0,0 1 0,1-1-1,-1 1 1,1-1 0,0 0 0,3 5 0,-3-7-13,-1-1 0,0 1 0,0-1-1,1 1 1,-1-1 0,1 0 0,0 0 0,-1 0 0,1 0-1,0 0 1,-1 0 0,1 0 0,0 0 0,0-1 0,0 1-1,0-1 1,0 1 0,0-1 0,0 0 0,0 0 0,0 0-1,0 0 1,0 0 0,0 0 0,0 0 0,0-1 0,-1 1-1,4-2 1,2-1-21,0 0 0,0 0 1,-1-1-1,1 1 0,-1-2 0,0 1 0,0-1 0,0 0 1,-1 0-1,0 0 0,0-1 0,5-8 0,8-10-202,22-45-1,-35 59 121,0 1 0,0-1 0,-1 0 0,0 0 0,4-18 1,-14 34 5,-3 10 146,6-8 8,1 0 0,0-1 0,0 1 0,1 0 0,0 0 0,0 0 0,0 0 0,2 15 0,0-20-36,-1 0 1,1 0 0,0 1 0,-1-1 0,2 0 0,-1 0-1,0 0 1,0 0 0,1-1 0,0 1 0,0 0 0,-1 0-1,1-1 1,1 0 0,-1 1 0,0-1 0,1 0 0,-1 0-1,1 0 1,0 0 0,-1 0 0,1-1 0,0 1 0,4 0-1,2 1 11,0 0 0,1-1 0,-1 0 0,1-1 0,-1 0 0,1-1 1,-1 0-1,15-2 0,9-3 6,37-10 0,-44 8-27,0 1 0,33-2 0,-57 7-10,1 1 1,0 0-1,-1 0 1,1 1-1,0-1 1,-1 1-1,1-1 1,-1 1-1,1 0 1,-1-1-1,1 1 1,-1 1-1,4 1 1,-2 1-15,0-1 0,0 1 0,0 0 0,0 0 0,4 6 0,-8-9 13,1 0 0,0 0 0,0 0 0,0 0 0,0 0 1,0 0-1,0 0 0,0-1 0,0 1 0,0 0 0,0-1 0,1 1 1,-1-1-1,0 1 0,0-1 0,0 0 0,1 1 0,-1-1 1,0 0-1,1 0 0,-1 0 0,0 0 0,0 0 0,1 0 1,-1 0-1,0-1 0,1 1 0,-1 0 0,0-1 0,0 1 1,0-1-1,1 1 0,-1-1 0,2-1 0,3-2 6,0 0 0,-1 0 0,1-1-1,8-10 1,7-7-54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65 16035,'1'-2'105,"-1"1"-1,1 0 0,0-1 0,-1 1 0,1 0 0,0-1 0,-1 1 0,0-1 0,1 1 0,-1-1 0,0 1 0,0-1 1,0 1-1,0-1 0,0 1 0,0-1 0,0 1 0,0 0 0,-1-1 0,1 1 0,-1-1 0,1 1 0,-1-1 1,0 0-1,-1 0 11,1 0 0,-1 0 0,0 0 0,0 1 0,0-1 0,0 1 0,0 0 0,0-1 0,0 1 1,0 0-1,-1 0 0,1 0 0,-4 0 0,-3-2 113,1 2 1,-1-1-1,0 1 0,0 1 0,-1-1 1,1 2-1,-12 1 0,7 1-123,1 1-1,1 0 0,-1 1 1,1 1-1,-1 0 0,2 1 0,-1 0 1,1 0-1,0 1 0,0 1 0,-15 17 1,5-4 17,1 1 0,1 1 0,2 0 0,-18 33 0,28-46-82,1 0 0,0 1 0,0-1 0,2 1 0,-1 1 0,2-1-1,-1 0 1,2 1 0,0 0 0,0-1 0,1 15 0,1-24-31,0 0 0,0 0 1,1 0-1,-1 0 0,1 0 1,0 0-1,0 0 0,0-1 0,0 1 1,0 0-1,1-1 0,-1 1 1,1-1-1,-1 1 0,1-1 0,0 0 1,0 0-1,0 0 0,3 3 1,-1-3-4,1 0 1,-1 1 0,0-1 0,1-1 0,-1 1 0,1-1 0,-1 0 0,1 0 0,-1 0 0,1 0 0,5-1-1,5 0 2,0-1 0,0 0-1,1-1 1,-1-1-1,-1 0 1,24-9-1,-23 6 1,0-1-1,0 0 0,-1-1 0,15-10 1,-25 16-11,0-1 1,0 0-1,0-1 1,0 1-1,0-1 1,-1 0 0,0 0-1,0 0 1,0 0-1,0 0 1,0-1-1,-1 1 1,0-1-1,0 1 1,0-1-1,2-10 1,-4 14 0,0 0 0,0 1 0,1-1 0,-1 0 0,0 0 0,0 0 0,0 0 0,0 0 0,0 0 0,0 0-1,-1 0 1,1 0 0,0 0 0,0 0 0,-1 0 0,1 0 0,-1 0 0,1 1 0,0-1 0,-1 0 0,0 0 0,1 0 0,-1 1 0,1-1 0,-1 0 0,0 1 0,0-1 0,1 0 0,-1 1 0,0-1 0,0 1 0,0-1-1,1 1 1,-1 0 0,0-1 0,0 1 0,0 0 0,0 0 0,0-1 0,0 1 0,0 0 0,0 0 0,0 0 0,0 0 0,0 0 0,0 0 0,0 1 0,0-1 0,0 0 0,0 0 0,-1 1 0,-2 0-5,-1 1 0,1-1 0,-1 1 0,1 0 0,-1 0 0,1 1 0,0-1 0,-7 6 0,8-5 6,0 0 1,1 0 0,-1 0 0,1 1-1,0-1 1,-1 0 0,1 1-1,1 0 1,-1-1 0,1 1 0,-1 0-1,1 0 1,0 0 0,0 5 0,1-7 3,-1 0 0,2 0 1,-1 1-1,0-1 1,0 0-1,1 0 0,-1 0 1,1 0-1,0 0 1,0 0-1,0 0 0,-1 0 1,2 0-1,-1 0 1,0-1-1,0 1 0,1 0 1,-1-1-1,1 1 1,-1-1-1,1 1 0,0-1 1,-1 0-1,1 1 1,0-1-1,0 0 0,0 0 1,4 1-1,4 1 7,1 0 1,0 0-1,0-1 0,0-1 0,1 0 0,-1 0 1,0-1-1,0-1 0,0 0 0,20-4 0,-4-1 1,0-1-1,-1-1 0,32-15 1,14-15-119,-77 55-30,-8 6 126,7-13 48,0 0 0,1 1 1,0-1-1,1 1 0,-4 15 1,7-25-44,1 0 1,0-1 0,0 1 0,0-1 0,-1 1-1,1 0 1,0-1 0,0 1 0,0 0 0,0-1-1,0 1 1,0 0 0,0-1 0,0 1 0,0 0-1,0-1 1,1 1 0,-1-1 0,0 1 0,0 0-1,1-1 1,-1 1 0,0-1 0,1 1 0,-1 0-1,0-1 1,1 1 0,-1-1 0,1 0 0,-1 1-1,1-1 1,-1 1 0,1-1 0,-1 0 0,1 1-1,-1-1 1,1 0 0,0 1 0,-1-1 0,1 0-1,-1 0 1,1 0 0,0 0 0,-1 1 0,1-1-1,0 0 1,-1 0 0,1 0 0,0-1 0,-1 1-1,1 0 1,0 0 0,-1 0 0,1 0 0,0-1-1,4 0-221,0-1 0,0 0-1,0 0 1,0 0-1,8-6 1,-4 1 94,-1 0-1,1-1 1,-1 1 0,-1-1 0,8-10-1,17-27-387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15403,'-27'63'2531,"19"-47"-1967,1-1 1,1 1-1,0 0 1,1 0-1,0 1 0,-3 28 1,8-44-536,0 1 1,0 0 0,0-1 0,0 1 0,0-1-1,0 1 1,1 0 0,-1-1 0,1 1-1,-1-1 1,1 1 0,-1-1 0,1 1 0,0-1-1,0 0 1,-1 1 0,1-1 0,0 0-1,0 1 1,0-1 0,1 0 0,-1 0 0,2 2-1,0-2-60,-1 0-1,1 0 1,0 0-1,-1-1 0,1 1 1,0-1-1,-1 1 1,1-1-1,0 0 1,0 0-1,-1 0 0,6-1 1,1 0-251,0-1 0,0-1 0,-1 1-1,1-1 1,-1-1 0,1 0 0,10-6 0,-9 2-55,-1 0 0,1-1 0,-1 0-1,-1 0 1,0-1 0,0 0 0,7-14-1,10-16-124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15531,'-22'31'711,"2"2"0,2 0 1,0 1-1,3 1 0,0 1 0,3 0 0,1 1 0,2 0 0,1 0 0,-4 46 0,12-79-668,0-1 1,1 1-1,-1-1 1,0 0-1,1 1 1,0-1-1,0 0 1,1 5-1,-2-8-36,1 1 0,-1-1 0,0 1 0,0-1 0,1 0 0,-1 1 0,0-1 0,1 1 0,-1-1 0,0 1 0,1-1 0,-1 0 0,1 1 0,-1-1 0,1 0 1,-1 0-1,0 1 0,1-1 0,-1 0 0,1 0 0,0 1 0,0-1-2,0-1 0,0 1 0,0 0 0,-1 0 0,1 0 0,0-1 0,0 1 0,-1-1 0,1 1 0,0 0 0,-1-1 0,1 1 0,-1-1 0,1 1 1,0-1-1,-1 0 0,1 1 0,-1-1 0,1-1 0,3-4-19,0 0 0,-1 0-1,0-1 1,0 0 0,-1 1 0,4-13 0,6-47-342,-9 50 239,1-11-323,-2 1-1,-1-49 1,0 82 451,0 0-1,0-1 1,1 1-1,0 0 1,0-1-1,0 1 1,1-1-1,0 1 1,0-1-1,1 0 0,6 8 1,-7-10 19,1 0 1,-1 0 0,1-1-1,-1 0 1,1 0-1,0 0 1,0 0 0,0 0-1,1-1 1,-1 0-1,1 1 1,-1-2 0,1 1-1,0-1 1,-1 1-1,1-1 1,0 0 0,0-1-1,5 1 1,2-2-5,-1-1 1,0 0-1,1 0 1,-1-1-1,-1-1 1,1 0-1,0 0 0,-1-1 1,12-7-1,36-15-87,-57 27 57,-1 0 1,1-1 0,-1 1 0,0 0 0,1 0 0,-1 0 0,1 0 0,-1 0-1,1 0 1,-1 0 0,0 0 0,1 0 0,-1 0 0,1 0 0,-1 0 0,1 0-1,-1 0 1,1 0 0,-1 0 0,0 1 0,1-1 0,-1 0 0,1 0-1,-1 0 1,0 1 0,1-1 0,-1 0 0,0 0 0,1 1 0,-1-1 0,0 0-1,1 1 1,-1-1 0,0 1 0,0-1 0,0 0 0,1 1 0,-1-1 0,0 1-1,0-1 1,0 0 0,0 1 0,0-1 0,0 1 0,1-1 0,-1 1-1,0-1 1,0 0 0,0 1 0,-1-1 0,1 1 0,0-1 0,0 1 0,0-1-1,0 1 1,-6 29-59,5-29 60,-7 27-20,4-19 42,0 1-1,1 0 0,1 0 0,0 0 1,0 0-1,1 0 0,0 0 0,1 13 1,0-22-11,0 0 1,0 0 0,1 0 0,-1 0 0,0 0 0,0 0 0,1-1 0,-1 1-1,1 0 1,-1 0 0,1 0 0,-1-1 0,1 1 0,-1 0 0,1 0 0,0-1-1,-1 1 1,1-1 0,0 1 0,-1 0 0,1-1 0,0 1 0,0-1 0,1 1-1,0-1 5,-1 0-1,1 1 0,0-1 1,0 0-1,-1 0 0,1 0 1,0 0-1,0-1 0,0 1 1,-1 0-1,1-1 0,2 0 1,5-3 40,1-1-1,-1 0 1,13-9 0,-15 10-21,26-17-11,0-1 0,54-49 0,-66 41-1907,-12 14 1513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3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14267,'30'3'1304,"16"-4"-784,8-4-183,11 0 423,1-1-120,-2-3-512,-4 2-40,-6 3 48,-10 2-88,-15 2-168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8 191 16548,'-1'10'660,"-2"3"192,2 1 0,-1-1 0,2 1 0,1 22 0,-1-33-769,1 0 0,-1 0-1,1 0 1,0-1 0,0 1 0,0 0 0,0 0 0,0-1 0,1 1-1,-1 0 1,1-1 0,-1 0 0,1 1 0,0-1 0,0 0-1,0 0 1,0 0 0,1 0 0,-1 0 0,0 0 0,1-1 0,-1 1-1,1-1 1,0 0 0,0 0 0,-1 0 0,5 1 0,2 0-86,-1-1 0,1 0 0,-1 0 0,1-1 0,0 0-1,-1 0 1,1-1 0,13-3 0,3-3-253,36-15-1,14-4-360,-74 26 614,-1 0-1,1 0 1,0-1-1,-1 1 1,1 0-1,0 0 1,0 0-1,-1 0 1,1 0-1,0 0 1,-1 0-1,1 0 1,0 0-1,0 0 1,-1 0-1,1 0 1,0 0 0,0 1-1,-1-1 1,1 0-1,0 1 1,-1-1-1,1 0 1,-1 1-1,1-1 1,0 1-1,-1-1 1,1 1-1,-1-1 1,1 1-1,-1-1 1,1 1-1,-1-1 1,1 2-1,0 2 54,0-1-1,-1 0 1,1 1-1,-1-1 1,1 1-1,-2 5 1,1-7 7,0 1 0,0-1-1,0 1 1,0-1 0,1 1 0,-1-1 0,1 1 0,-1-1 0,1 1 0,2 3 0,-3-5-44,0-1 0,1 1 0,-1-1 0,1 0-1,-1 1 1,1-1 0,-1 0 0,1 1 0,-1-1-1,1 0 1,-1 0 0,1 1 0,-1-1 0,1 0-1,-1 0 1,1 0 0,-1 0 0,1 0 0,0 0 0,-1 0-1,2 0 1,21-8 178,-7-1-429,0-1 0,-1 0-1,26-24 1,-28 23-1052,-2-2 0,13-15 0,-14 14 223,-1 0 1,8-16 0,21-63 785,-33 79 808,0 0-1,-1 0 1,-1 0-1,3-18 1,-6 32-488,0-1 0,0 1 0,0 0 0,0 0 0,0-1 0,0 1 0,0 0 1,0 0-1,0-1 0,0 1 0,0 0 0,0-1 0,0 1 0,0 0 0,0 0 0,0-1 0,0 1 0,0 0 0,-1 0 1,1-1-1,0 1 0,0 0 0,0 0 0,0-1 0,0 1 0,-1 0 0,1 0 0,0-1 0,0 1 0,0 0 0,-1 0 0,1 0 1,-8 5 920,-7 16 319,4 6-691,2 0 1,-9 37-1,15-51-506,1 0 0,1 1 0,0-1 0,0 1 0,1-1-1,1 1 1,3 16 0,-3-28-78,-1 1-1,0-1 1,1 0-1,0 0 1,-1 0 0,1 0-1,0 0 1,0 0-1,0 0 1,1 0-1,-1 0 1,0 0 0,1 0-1,-1-1 1,1 1-1,-1 0 1,1-1-1,0 0 1,0 1-1,0-1 1,0 0 0,0 0-1,0 0 1,0 0-1,0 0 1,0-1-1,0 1 1,0 0 0,1-1-1,-1 0 1,0 1-1,0-1 1,1 0-1,-1 0 1,0-1 0,0 1-1,1 0 1,-1-1-1,0 1 1,0-1-1,0 0 1,4-1 0,4-3-3,1-1 0,-1 0 0,-1 0 0,1-1 0,-1 0 0,-1 0 0,16-17 0,0-4-30,23-35 0,-46 61 26,32-49-83,-30 47 70,-1 0-1,0 0 0,0 0 0,-1-1 0,1 1 0,-1 0 0,0-1 0,0 1 0,-1-1 0,1-5 0,-1 10 16,0 0 0,0 0 0,0 0-1,0 0 1,0 0 0,0 0-1,0 0 1,0 0 0,0 0-1,0 1 1,0-1 0,0 0 0,0 0-1,0 0 1,0 0 0,0 0-1,0 0 1,0 0 0,0 0-1,0 0 1,0 0 0,0 1 0,0-1-1,-1 0 1,1 0 0,0 0-1,0 0 1,0 0 0,0 0-1,0 0 1,0 0 0,0 0-1,0 0 1,0 0 0,0 0 0,-1 0-1,1 0 1,0 0 0,0 0-1,0 0 1,0 0 0,0 0-1,0 0 1,0 0 0,0 0 0,-1 0-1,1 0 1,0 0 0,0 0-1,0 0 1,0 0 0,0 0-1,0 0 1,0 0 0,0 0 0,0 0-1,0 0 1,0-1 0,-1 1-1,1 0 1,0 0 0,0 0-1,0 0 1,0 0 0,0 0 0,0 0-1,0 0 1,0-1 0,-5 10-27,-1 6 16,0-1 1,1 1-1,-4 24 0,7-34 20,1 1 0,1-1 0,-1 1 0,1 0-1,0-1 1,0 1 0,1-1 0,-1 1 0,1-1 0,0 1-1,1-1 1,-1 1 0,5 7 0,-6-12-2,1 0 1,0 1 0,0-1-1,0 0 1,0 0-1,-1 1 1,2-1 0,-1 0-1,0 0 1,0 0-1,0-1 1,0 1 0,1 0-1,-1 0 1,0 0-1,1-1 1,-1 1 0,0-1-1,1 1 1,-1-1-1,1 0 1,-1 0 0,3 1-1,-1-2 3,0 1 0,0-1 0,-1 1 1,1-1-1,-1 0 0,1 0 0,-1 0 0,1 0 0,-1-1 0,1 1 0,-1-1 0,2-1 0,4-4 12,-1 0 0,0 0 0,0 0 1,-1-1-1,0 0 0,6-9 0,-7 7-55,0 0 1,0 0 0,-1 0-1,0 0 1,-1-1-1,0 0 1,-1 1-1,0-1 1,-1 0-1,0 0 1,-1 0 0,0-12-1,-6 9-127,6 14 154,-1 0 0,1-1-1,0 1 1,0 0-1,-1 0 1,1 0-1,0 0 1,-1 0-1,1 0 1,0 0 0,0-1-1,-1 1 1,1 0-1,0 0 1,-1 0-1,1 0 1,0 0-1,-1 0 1,1 0 0,0 1-1,0-1 1,-1 0-1,1 0 1,0 0-1,-1 0 1,1 0-1,-1 1 1,0 0-10,0 0 0,-1 0 1,1 1-1,0-1 0,-1 0 1,1 1-1,0-1 0,0 1 0,0 0 1,0-1-1,1 1 0,-2 2 0,-5 18-100,1 0 0,1 1 0,-4 45 0,6 68-1939,9-108 765,-6-27 1270,0-1 0,0 0 0,0 0 0,0 0 0,0 0 0,0 0 1,0 0-1,0 0 0,0 1 0,0-1 0,0 0 0,0 0 0,0 0 0,0 0 0,0 0 0,0 0 0,1 0 0,-1 1 0,0-1 0,0 0 0,0 0 0,0 0 0,0 0 0,0 0 0,0 0 0,0 0 0,1 0 0,-1 0 0,0 0 0,0 0 0,0 0 0,0 0 0,0 0 0,0 0 0,0 0 0,1 0 0,-1 0 0,0 0 0,0 0 0,0 0 0,0 0 0,0 0 0,0 0 0,0 0 0,1 0 0,-1 0 0,0 0 0,0 0 0,0 0 0,0 0 0,0 0 1,4-16-787,-3-9 930,-2 0 0,0-1-1,-2 1 1,-1 0-1,-9-35 1,-1-7 1037,14 66-1146,-1-4 137,0 1-1,1-1 1,-1 0-1,1 0 1,0-5 0,0 9-142,0 1 1,1-1 0,-1 0 0,0 1 0,0-1 0,0 1 0,1-1 0,-1 1 0,0-1 0,0 1 0,1-1-1,-1 0 1,0 1 0,1 0 0,-1-1 0,1 1 0,-1-1 0,1 1 0,-1-1 0,1 1 0,-1 0 0,1-1-1,-1 1 1,1 0 0,-1 0 0,1 0 0,0-1 0,-1 1 0,1 0 0,-1 0 0,1 0 0,0 0 0,-1 0-1,1 0 1,-1 0 0,1 0 0,0 0 0,-1 0 0,1 0 0,-1 0 0,1 1 0,0-1 0,-1 0 0,1 0-1,-1 1 1,1-1 0,0 1 0,12 5-207,0 1 0,0 0-1,-1 1 1,0 0 0,14 14 0,-9-9-98,30 20 1,-4-11-109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7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18 177 13435,'-16'8'1134,"16"-8"-1115,0 0 0,0 0 0,-1 0 0,1 0 0,0 0 0,0 0 0,0 1 0,0-1 0,0 0 0,0 0 0,0 0 0,0 0 0,0 0 0,0 0 0,-1 0 0,1 0 0,0 0 0,0 1 0,0-1 0,0 0 0,0 0 0,0 0 0,0 0 0,0 0 0,0 0 0,0 1 0,0-1 1,0 0-1,0 0 0,0 0 0,0 0 0,0 0 0,0 0 0,0 0 0,0 1 0,0-1 0,1 0 0,-1 0 0,0 0 0,0 0 0,0 0 0,0 0 0,0 0 0,0 0 0,0 1 0,0-1 0,0 0 0,0 0 0,1 0 0,-1 0 0,0 0 0,0 0 0,0 0 0,0 0 0,0 0 0,5 1 212,1 0 0,-1 0 0,0 0 0,0-1 0,9-1 0,414-25 4858,-232 10-4088,2124-126 136,-2111 134-2835,-161 8 1252,-35 2-6,-21 3-163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17708,'7'9'1288,"-2"8"-1040,-1 3-144,-3 13 328,-1 7-192,-1 8-144,-2 0-96,-1 1-376,1-2-224,-1-5 456,1-3-80,1-9-80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14747,'-5'81'1010,"9"132"1,-4-174-1553,-1 0 0,-13 68 1,8-69-677,2 0 0,0 75 0,4 23 766,-22 66 4313,21-194-3775,-2 21 598,-1 32 1,4-52-685,0-1 1,1 1-1,0-1 1,1 0-1,-1 1 0,2-1 1,-1 0-1,6 12 1,-1 1-247,-4-9 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12451,'-1'33'1272,"-2"-6"-632,3-3-160,-1 0 800,-1-1-231,1-3-49,1-1-72,-2-2-120,2-2-96,0-5-135,-1-3 55,0-16-744,1 2 112,0-2-112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1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46 16412,'-14'0'1248,"1"2"-960,3 2-176,7-5 40,12-1-216,12-8 144,2-8-24,-1-3-160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1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55 12227,'0'-1'206,"0"1"0,1-1 0,-1 0 0,0 1-1,1-1 1,-1 1 0,0-1 0,1 1 0,-1-1 0,1 1 0,-1-1 0,1 1 0,-1-1 0,1 1 0,-1 0 0,1-1 0,-1 1 0,1 0 0,-1-1 0,1 1 0,0 0 0,-1 0 0,1-1 0,0 1 0,-1 0 0,1 0 0,0 0 0,-1 0 0,1 0 0,0 0 0,0 0 0,32 0-406,-20 1 703,109 1-31,-31 0-716,134-13 0,-224 11 241,-1 0 0,0 0 0,0 0 0,0 0 0,0 0 0,1 0 0,-1 0 0,0 0 0,0 0 0,0 0 0,0 0 0,1 0 0,-1 0 0,0 0 0,0-1 0,0 1-1,0 0 1,1 0 0,-1 0 0,0 0 0,0 0 0,0 0 0,0-1 0,0 1 0,0 0 0,0 0 0,1 0 0,-1 0 0,0-1 0,0 1 0,0 0 0,0 0 0,0 0 0,0 0 0,0-1-1,0 1 1,0 0 0,0 0 0,0 0 0,0-1 0,0 1 0,0 0 0,0 0 0,0 0 0,0 0 0,0-1 0,0 1 0,0 0 0,-1 0 0,1 0 0,0 0 0,0-1 0,0 1-1,0 0 1,0 0 0,0 0 0,0 0 0,-1 0 0,1 0 0,0-1 0,0 1 0,0 0 0,0 0 0,-1 0 0,1 0 0,0 0 0,0 0 0,0 0 0,-7-3 0,1 1-1,0 0 1,0 1 0,-1 0 0,1 0 0,0 0 0,-1 0 0,-7 1 0,-5-1 16,-247-14 238,183 15-222,-100 11 0,168-8-57,15-3 27,0 0 0,0 0 0,0 0 0,0 0 0,0 0 0,0 0 0,0 0 0,1 0 0,-1 0 0,0 0 0,0 0 0,0 0 0,0 0 0,0 0 0,0 0 0,0 0 0,0 0 1,0 0-1,0 0 0,0 1 0,0-1 0,0 0 0,0 0 0,0 0 0,0 0 0,0 0 0,1 0 0,-1 0 0,0 0 0,0 0 0,0 0 0,0 0 0,0 0 0,0 0 0,0 0 0,0 0 0,0 0 0,0 0 0,0 1 0,0-1 0,0 0 0,0 0 0,0 0 0,0 0 0,0 0 0,0 0 0,0 0 0,0 0 0,0 0 1,0 0-1,0 0 0,0 0 0,0 0 0,0 0 0,-1 0 0,1 1 0,0-1 0,0 0 0,0 0 0,0 0 0,0 0 0,0 0 0,27 3-79,90-1-125,175-20 1,-278 15 164,-21 1-3,-24 1 24,-325 23 41,340-18-53,20-1-5,28 0 4,101-1-89,189-21 1,-313 18 118,29-7 12,-57 5 73,-16 2-32,10 1-22,-390 7 413,398-4-504,22 0-68,28 1-25,-21-3 113,67 5-94,1-3-1,82-9 0,-137 2 115,-20 1 11,-16 0 15,-81-1 245,-144 13-1,234-9-245,-24 3-92,20 1-107,18 0-157,67 8-763,148 4-1,-226-16 1113,28 1-133,-10 1 69,0-1 0,0-1 0,0-1 0,-1-1 0,31-6 1,-48 8 78,0 0 1,0 0 0,0-1 0,0 1 0,1-1 0,-1 1 0,0 0 0,0-1 0,0 0 0,-1 1-1,1-1 1,0 0 0,0 1 0,0-1 0,0 0 0,-1 0 0,1 0 0,0-1 0,0 1 4,-1 1 0,0-1 0,0 1 1,0-1-1,0 1 0,-1-1 0,1 1 1,0-1-1,0 0 0,0 1 0,0-1 1,0 1-1,-1-1 0,1 1 0,0-1 1,-1 1-1,1-1 0,0 1 0,-1 0 1,1-1-1,0 1 0,-1-1 0,1 1 1,-1 0-1,0-1 0,-2-1 67,-1-1 1,1 1-1,-1 1 0,1-1 0,-1 0 1,0 1-1,0 0 0,-5-2 0,-14 2-7,0 0-1,0 1 0,0 1 1,0 2-1,-38 8 1,-18 1-279,-51 1 27,70-11 68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2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49 13651,'-29'2'776,"12"-2"-377,-29 6 0,46-6-392,0 0 1,0 0-1,0 0 1,0 0-1,0 0 1,0 0-1,0 0 1,0 1-1,0-1 1,0 0-1,1 0 1,-1 0-1,0 0 1,0 0-1,0 0 1,0 0-1,0 0 1,0 1-1,0-1 1,0 0-1,0 0 1,0 0 0,0 0-1,0 0 1,0 0-1,0 1 1,0-1-1,0 0 1,0 0-1,0 0 1,0 0-1,0 0 1,0 0-1,0 0 1,-1 1-1,1-1 1,0 0-1,0 0 1,0 0-1,0 0 1,0 0-1,0 0 1,0 0-1,0 0 1,0 0-1,0 0 1,-1 0 0,1 1-1,0-1 1,0 0-1,0 0 1,0 0-1,0 0 1,0 0-1,0 0 1,-1 0-1,1 0 1,0 0-1,0 0 1,14 4 186,67 6 178,156-3 1,-170-7-362,190-2-377,299-43 0,-544 44 347,31-8-19,-43 9 38,0 0 1,0 0 0,0 0-1,0 0 1,0 0 0,0 0 0,-1 0-1,1 0 1,0 0 0,0 0-1,0 0 1,0 0 0,0 0-1,0 0 1,0 0 0,0 0-1,0 0 1,0-1 0,0 1-1,0 0 1,0 0 0,0 0-1,0 0 1,0 0 0,1 0 0,-1 0-1,0 0 1,0 0 0,0 0-1,0 0 1,0 0 0,0 0-1,0 0 1,0 0 0,0 0-1,0 0 1,0 0 0,0 0-1,0-1 1,0 1 0,0 0-1,0 0 1,0 0 0,0 0 0,-11-1 21,-21 2 6,-498 71-89,134-14 10,384-56 49,2-1-22,-1 0 0,1 0 0,-20-1-1,29-2-31,6-1-2,33-9-45,-1 1 1,1 2 0,50-5 0,-39 6 40,688-91-1993,-764 103 1356,-21 4 270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22 15427,'2'-2'438,"14"-15"723,-10 14-475,-8 12 321,-67 166 360,35-92-1351,7-15-58,-56 100 1,79-161-54,0 0 1,-1 0-1,0 0 1,-1-1-1,-10 10 1,15-14 91,-1-1-1,0 1 1,0-1-1,0 0 1,0 0-1,0 0 1,-1 0-1,1 0 1,0 0 0,-1 0-1,1-1 1,0 1-1,-1-1 1,1 0-1,0 1 1,-1-1 0,1 0-1,-1-1 1,1 1-1,0 0 1,-1-1-1,1 1 1,-5-3-1,4 2-16,-1-1 0,1 0 0,-1-1 0,1 1 0,0 0-1,-5-5 1,-19-23-164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2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12603,'1'46'1344,"2"3"-880,1 1-72,3 0 536,11-5-167,7-8-81,16-15-16,6-8 56,15-16-104,3-9-80,7-16-88,1-9-56,-8-17-736,-8-6 536,-20 0-136,-5 2-128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 15651,'2'-23'2085,"-4"18"-1135,-5 14 72,4-4-965,0 1 0,0 0-1,1 0 1,0 0 0,0 1-1,0-1 1,1 0 0,0 1 0,0-1-1,1 8 1,0-11-96,0 0 0,1 0 0,-1 0 0,1 0 0,0 0 0,0 0 0,0 0 0,0 0 1,0-1-1,1 1 0,-1 0 0,1-1 0,0 1 0,0-1 0,0 0 0,0 1 0,0-1 0,0 0 0,0 0 0,1 0 0,-1-1 0,1 1 0,3 1 0,21 8-225,-21-9 228,-1 0-1,1 0 1,-1 1 0,0-1-1,0 1 1,6 4 0,-10-6 37,0 1 1,1-1 0,-1 0-1,0 1 1,0-1-1,0 1 1,0-1 0,-1 1-1,1-1 1,0 1-1,-1-1 1,1 1-1,-1 0 1,1 0 0,-1-1-1,0 1 1,0 0-1,0 0 1,0-1 0,0 1-1,0 0 1,0 0-1,0-1 1,-1 1-1,0 2 1,-2 5 58,-1 0 0,0-1 0,0 1-1,-1-1 1,0 0 0,0 0 0,-1 0 0,0-1 0,-1 0 0,1 0-1,-1-1 1,-1 1 0,1-2 0,-1 1 0,-10 5 0,16-10-49,-1 0 1,0 0 0,0 0 0,0 0-1,0 0 1,0 0 0,0-1 0,0 0-1,0 1 1,0-1 0,0 0 0,0 0-1,0-1 1,0 1 0,0-1 0,0 0 0,0 1-1,0-1 1,0-1 0,0 1 0,0 0-1,0-1 1,1 1 0,-1-1 0,1 0-1,-1 0 1,1 0 0,0 0 0,0 0-1,0 0 1,0-1 0,0 1 0,-2-4-1,0 0-200,0-1-1,0 0 0,1-1 1,-1 1-1,1-1 0,1 1 1,0-1-1,0 0 0,0 0 1,1 0-1,0-13 0,5-15-297,5 0-175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4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140 162 15083,'-4'0'103,"0"1"1,0-1-1,0 1 0,0 0 0,0 1 0,0-1 0,0 1 1,0-1-1,1 1 0,-1 0 0,1 1 0,-1-1 0,1 1 0,0-1 1,0 1-1,0 0 0,0 0 0,0 0 0,1 0 0,-1 1 1,-1 4-1,-5 7 28,1 0 0,0 1 0,-8 27 0,11-30-87,1 0 0,1 0 1,-1 0-1,2 0 0,0 1 0,1-1 0,0 1 0,1 0 0,1-1 0,2 14 1,-3-25-18,0 0 0,1-1 0,-1 1 0,0-1 0,1 1 1,0-1-1,-1 1 0,1-1 0,0 0 0,0 1 0,0-1 1,0 0-1,0 0 0,0 1 0,0-1 0,0 0 0,3 1 1,-3-1 7,0-1 1,0 1-1,0-1 1,1 0 0,-1 0-1,0 0 1,0 1 0,0-1-1,1 0 1,-1 0-1,0-1 1,0 1 0,0 0-1,1 0 1,-1-1 0,0 1-1,2-1 1,2-2 83,-1 1 0,1-1 0,-1 0 0,0 0 0,0 0 0,-1-1 0,1 1 0,-1-1 0,5-5 0,5-13 383,-2 0-1,0 0 0,-1-2 1,12-42-1,-24 78-544,1 0 1,0 1-1,1-1 0,0 0 0,1 1 0,2 12 0,-2-22 26,0 1 0,0-1 0,0 0 0,0 1 0,1-1 0,-1 0 0,1 1 0,0-1 1,0 0-1,0 0 0,3 3 0,-3-5 8,0 1 0,-1-1 1,1 0-1,0 0 1,0 0-1,0 0 0,0 0 1,0 0-1,0 0 0,0 0 1,1-1-1,-1 1 1,0-1-1,0 0 0,0 0 1,1 0-1,-1 0 0,0 0 1,4-1-1,3-1-27,-1 0 0,0-1 0,0 0 0,0 0 0,0-1 0,0 0 0,0 0 0,-1-1 0,0 0 0,0-1 0,0 1 0,-1-1 0,0 0-1,7-10 1,0 1-206,-1-2-1,0 0 1,-2 0-1,0-1 0,8-20 1,-10 15-421,-1 1 0,-1-2 1,-1 1-1,-1 0 1,-1-1-1,-1 0 0,-2-30 1,0 52 1106,-1 3-134,-1 9 16,-1 17-82,-6 120 524,-9 253 894,18-389-1588,1 29 112,-1-39-164,0 1 1,0-1 0,0 1 0,1-1-1,-1 1 1,0-1 0,1 1 0,-1-1-1,1 1 1,0-1 0,-1 1 0,1-1-1,0 0 1,0 0 0,0 1 0,0-1-1,0 0 1,0 0 0,2 1 0,-2-2-5,0 0 1,0 0 0,0 0-1,0 0 1,0 0 0,0 0-1,0 0 1,0 0 0,0 0-1,-1-1 1,1 1 0,0 0-1,0-1 1,0 1 0,0 0 0,0-1-1,0 0 1,-1 1 0,1-1-1,0 1 1,0-1 0,-1 0-1,1 0 1,0 1 0,-1-1-1,1 0 1,-1 0 0,1 0-1,-1 1 1,1-3 0,16-31 259,-2-8 69,15-81 1,-3-51-29,-26 169-317,5-40 6,1-74 0,-10 103-10,3 16 2,0 0-1,0 0 1,0 0 0,0 0-1,0-1 1,0 1-1,0 0 1,0 0 0,0 0-1,0 0 1,0 0 0,0 0-1,0 0 1,0 0-1,-1 0 1,1-1 0,0 1-1,0 0 1,0 0 0,0 0-1,0 0 1,0 0-1,0 0 1,0 0 0,-1 0-1,1 0 1,0 0 0,0 0-1,0 0 1,0 0-1,0 0 1,0 0 0,0 0-1,-1 0 1,1 0 0,0 0-1,0 0 1,0 0-1,0 0 1,0 0 0,0 0-1,0 0 1,-1 0-1,1 0 1,0 0 0,0 0-1,0 0 1,0 0 0,0 1-1,-1 0-5,0 0 0,0 1-1,0-1 1,1 1 0,-1-1 0,0 1-1,1-1 1,-1 1 0,1-1-1,0 1 1,-1-1 0,1 3 0,0 1-18,0 0-1,0 0 1,0 0 0,1 0 0,-1 0 0,1 0 0,0 0 0,1 0 0,-1 0 0,5 8 0,-5-12 18,-1 1 1,1-1-1,0 1 0,0-1 1,1 0-1,-1 1 0,0-1 1,0 0-1,1 0 1,-1 0-1,1 0 0,-1 0 1,1 0-1,-1 0 0,1-1 1,-1 1-1,1 0 0,0-1 1,-1 1-1,1-1 0,0 0 1,-1 0-1,1 0 0,0 1 1,0-1-1,-1-1 0,1 1 1,0 0-1,0 0 0,-1-1 1,1 1-1,0-1 0,-1 1 1,1-1-1,1-1 0,3-1 22,0 0-1,0-1 0,-1 0 1,0 0-1,0 0 0,0-1 1,0 0-1,-1 0 0,1 0 0,-1 0 1,-1-1-1,5-7 0,-1 1 38,-1 0-1,-1 0 1,0-1-1,0 1 1,2-16-1,-7 15-3,0 12-49,0 1 1,-1 0 0,1 0 0,0 0 0,0 0 0,0 0 0,0-1-1,-1 1 1,1 0 0,0 0 0,0 0 0,0 0 0,-1 0 0,1 0-1,0 0 1,0 0 0,0 0 0,-1 0 0,1 0 0,0 0-1,0 0 1,-1 0 0,1 0 0,0 0 0,0 0 0,0 0 0,-1 0-1,1 0 1,0 0 0,0 0 0,0 1 0,-1-1 0,1 0 0,-2 1 1,1 0 0,-1 0 0,1 1 0,-1-1 0,1 1 0,-1-1 0,1 1 0,0-1 0,0 1 0,-2 3 0,-4 12-1,0-1 0,2 1 1,0 1-1,1-1 0,0 1 0,2-1 1,0 1-1,1 0 0,1 0 0,0 0 1,2 0-1,0 0 0,1-1 0,5 20 1,-6-32-1,-1-1-1,1 1 1,0-1 0,0 0 0,0 0 0,0 0 0,1 0 0,-1 0 0,1-1 0,0 1-1,7 5 1,-9-8 0,1 0 0,0-1 0,-1 1 0,1 0-1,0-1 1,-1 1 0,1-1 0,0 1 0,0-1-1,0 0 1,0 0 0,-1 0 0,1 0 0,0 0-1,0 0 1,0 0 0,0-1 0,-1 1 0,1-1-1,0 1 1,0-1 0,-1 0 0,1 1 0,0-1 0,-1 0-1,1 0 1,-1 0 0,1-1 0,-1 1 0,0 0-1,1 0 1,0-3 0,12-10 15,0-1-1,-2-1 1,19-30 0,-3 6-4,-28 39-13,1 0 0,-1 0 1,1 0-1,-1 0 1,1 0-1,0 0 0,0 0 1,-1 0-1,1 1 1,0-1-1,0 0 0,0 1 1,0-1-1,0 1 1,0-1-1,0 1 0,0-1 1,0 1-1,1-1 1,-1 2-1,0-1 0,0 1 0,-1-1 0,1 1 0,0 0 0,0-1 0,-1 1 0,1 0 0,-1 0 1,1-1-1,0 1 0,-1 0 0,1 0 0,-1 0 0,0 0 0,1 0 0,-1 0 0,0 0 0,0 0 0,1 0 1,-1 1-1,1 2-2,0-1 1,0 1-1,1-1 0,-1 1 1,1-1-1,0 0 1,0 1-1,0-1 1,0 0-1,1 0 1,-1-1-1,1 1 0,0 0 1,0-1-1,0 0 1,0 1-1,0-1 1,0-1-1,1 1 1,-1 0-1,1-1 0,4 2 1,-2-2-31,0 0 0,-1 0 0,1-1 0,0 0 0,0 0-1,0 0 1,-1-1 0,1 0 0,0 0 0,0 0 0,-1-1 0,1 0 0,-1 0 0,7-3 0,-1-1-219,-1 0 0,-1 0 1,1-1-1,-1 0 0,0 0 1,-1-1-1,0 0 0,0-1 1,0 0-1,-2 0 0,1-1 1,-1 1-1,0-1 0,-1-1 1,0 1-1,-1-1 0,0 0 0,0 0 1,-1 0-1,-1 0 0,2-18 1,-2 17-215,0 1 0,0 0 0,7-15 0,2-14 901,-25 66 1969,8-7-2070,2 0 1,0 0 0,1 1-1,1 0 1,1 26 0,2 1-56,8 50 1,-8-89-253,1 5 15,-1-1 0,2 0 1,-1 0-1,2 0 0,6 16 0,-10-27-36,0 0 0,0-1 0,1 1 0,-1 0 0,0-1 0,1 1 0,-1-1 0,1 1 0,-1 0 0,1-1 0,-1 1 0,1-1 0,-1 1 0,1-1 0,-1 1 0,1-1 0,-1 0 0,1 1 0,1 0 0,-2-1 3,1-1 0,-1 1 0,1 0 0,-1 0-1,0 0 1,1 0 0,-1 0 0,1-1 0,-1 1-1,0 0 1,1 0 0,-1-1 0,0 1 0,0 0-1,1-1 1,-1 1 0,0 0 0,1-1-1,-1 1 1,0 0 0,0-1 0,0 1 0,1-1-1,6-30 306,-2-36 178,-4 43-305,1-1 0,7-28 0,-9 51-184,1 1 0,-1-1 0,1 1 0,-1 0 1,1-1-1,0 1 0,0 0 0,0 0 1,0-1-1,0 1 0,0 0 0,0 0 1,0 0-1,0 0 0,0 0 0,0 0 1,1 0-1,-1 1 0,0-1 0,1 0 1,-1 1-1,2-1 0,38-6 7,-17 4-9,12-4 10,0-2 1,47-18 0,-66 21-4,-1-2 0,0 0 0,0 0 0,-1-2 0,0 0 0,27-23 0,-40 31-8,0 0 0,0-1 0,0 1 0,0 0 0,-1 0 0,1-1 1,-1 1-1,1-1 0,-1 1 0,0-1 0,0 0 0,1-4 1,-2 6-1,0 0 0,0 0 0,0 0 0,0 0 1,-1 0-1,1 0 0,0 0 0,0 0 1,-1 1-1,1-1 0,-1 0 0,1 0 0,-1 0 1,1 0-1,-1 1 0,1-1 0,-1 0 0,0 0 1,1 1-1,-1-1 0,0 0 0,0 1 1,1-1-1,-1 1 0,0-1 0,0 1 0,0 0 1,0-1-1,0 1 0,0 0 0,0 0 0,0-1 1,1 1-1,-1 0 0,0 0 0,0 0 1,0 0-1,0 0 0,-1 0 0,-5 0-3,0 1 1,1-1-1,-1 1 0,0 0 0,1 1 1,-1 0-1,1 0 0,0 0 1,0 0-1,0 1 0,0 0 0,0 1 1,0-1-1,1 1 0,0 0 0,-1 0 1,2 1-1,-1 0 0,-6 7 0,4-3 9,-1 0 0,1 1-1,1 0 1,0 0 0,0 0 0,1 1-1,0 0 1,1 0 0,0 1 0,-2 11-1,5-14-48,0 1 0,0-1-1,1 1 1,0-1 0,1 1 0,0-1 0,4 19-1,-4-25 18,0 0 0,0 1-1,0-1 1,0 0 0,0 0 0,1 0-1,0 0 1,0 0 0,0 0-1,0-1 1,0 1 0,0-1 0,0 1-1,1-1 1,0 0 0,-1 0 0,1 0-1,0 0 1,0 0 0,0 0-1,0-1 1,0 0 0,0 0 0,7 2-1,21 0-177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 16940,'-7'22'1760,"7"-8"-1264,3-11-784,7-6 1040,6-21-152,3-5-160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14771,'0'13'1568,"1"6"-847,6 1-289,10 7 664,5 0-224,4 6-176,2-1-224,4-2-680,-1-4-360,-5-6 448,-3-6-104,-11-7-88</inkml:trace>
  <inkml:trace contextRef="#ctx0" brushRef="#br0" timeOffset="1">1 377 15403,'20'3'1505,"20"-10"-913,9-3-216,12-7 504,5 0-144,2-6-48,-3 0-256,-10-2-624,-9 1-392,-23-2 504,-9-1-128,-18 4-80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5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13555,'8'-6'1488,"11"5"-960,11-4-160,6 2 585,10 2-281,2-2-144,7 2-528,-1-1-264,-5 2 296,-6-1-112,-9 1-160</inkml:trace>
  <inkml:trace contextRef="#ctx0" brushRef="#br0" timeOffset="1">499 110 12259,'-2'13'553,"-2"11"407,1 0 0,1 0 0,2 29 1,0-48-818,0 0 1,1 0 0,-1 0 0,1 0-1,0 0 1,1 0 0,-1-1 0,1 1-1,0 0 1,0-1 0,0 1-1,1-1 1,-1 0 0,1 1 0,0-1-1,1-1 1,-1 1 0,1 0 0,-1-1-1,1 0 1,7 5 0,-8-6-100,1-1 1,0 1-1,-1-1 0,1 1 1,0-1-1,0-1 1,0 1-1,0 0 0,0-1 1,0 0-1,0 0 0,1 0 1,-1 0-1,0-1 1,0 1-1,0-1 0,0 0 1,-1-1-1,5-1 0,5-3-25,0 0-1,-1-2 0,0 1 0,12-11 0,-5 4-144,-19 14 117,0 0-1,1 0 0,-1 0 1,0 0-1,0 0 1,1 0-1,-1 0 1,0 1-1,0-1 1,0 0-1,1 0 1,-1 0-1,0 1 1,0-1-1,0 0 0,0 0 1,0 0-1,1 1 1,-1-1-1,0 0 1,0 0-1,0 1 1,0-1-1,0 0 1,0 0-1,0 1 0,0-1 1,0 0-1,0 0 1,0 1-1,0-1 1,0 0-1,0 0 1,0 1-1,0-1 1,0 0-1,0 0 1,-1 1-1,1 18-295,0-13 135,0-4 108,0 0-1,0 1 1,0-1-1,0 0 1,1 1-1,-1-1 1,1 0-1,-1 0 1,1 0 0,0 0-1,0 1 1,0-1-1,0 0 1,0 0-1,0-1 1,0 1-1,1 0 1,-1 0-1,1-1 1,-1 1-1,1 0 1,0-1-1,0 0 1,-1 1-1,1-1 1,0 0 0,0 0-1,0 0 1,1 0-1,-1 0 1,0-1-1,0 1 1,0-1-1,0 1 1,1-1-1,-1 0 1,0 0-1,1 0 1,-1 0-1,0 0 1,0 0-1,1-1 1,-1 1 0,0-1-1,0 0 1,0 1-1,0-1 1,0 0-1,0 0 1,3-2-1,18-11-448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24 12379,'0'0'40,"0"-1"0,0 1 1,0 0-1,0-1 0,0 1 1,0-1-1,0 1 0,0 0 1,0-1-1,0 1 0,0 0 1,-1-1-1,1 1 0,0 0 1,0-1-1,0 1 1,-1 0-1,1-1 0,0 1 1,0 0-1,-1-1 0,1 1 1,0 0-1,-1 0 0,1 0 1,0-1-1,-1 1 0,1 0 1,0 0-1,-1 0 0,1 0 1,-1-1-1,1 1 0,0 0 1,-1 0-1,1 0 0,0 0 1,-1 0-1,1 0 1,-1 0-1,1 0 0,0 0 1,-1 1-1,0-1 23,0 1 1,0-1 0,0 1-1,1 0 1,-1 0-1,0-1 1,0 1-1,1 0 1,-1 0-1,1 0 1,-1 0 0,1 0-1,-1 0 1,1 0-1,0 0 1,-1 0-1,1 1 1,-3 9 212,2 0-1,-1 1 1,1-1 0,1 1 0,1 19 0,-1-28-260,1 1 0,-1 0 1,1 0-1,0 0 1,-1 0-1,2 0 1,-1-1-1,0 1 0,1-1 1,0 1-1,0-1 1,0 1-1,0-1 0,0 0 1,1 0-1,-1 0 1,1 0-1,0 0 1,5 3-1,-5-5-7,-1 0 0,1 0 0,-1-1 1,1 1-1,-1-1 0,1 0 0,0 0 0,-1 0 0,1 0 1,-1 0-1,1 0 0,-1-1 0,1 1 0,-1-1 0,1 0 1,-1 0-1,1 1 0,-1-2 0,0 1 0,0 0 0,1 0 0,-1-1 1,0 1-1,0-1 0,0 0 0,3-3 0,5-6 98,0 0 0,0-1-1,9-14 1,-17 22-69,7-8 231,-2 0 0,1 0-1,-2-1 1,0 0 0,6-18 0,-6 33 411,7 2-654,-13-4-25,1 0 1,-1 0-1,1 0 0,-1 0 1,0-1-1,1 1 1,-1 0-1,0 0 0,1 0 1,-1-1-1,0 1 0,1 0 1,-1 0-1,0-1 1,0 1-1,1 0 0,-1 0 1,0-1-1,0 1 0,1 0 1,-1-1-1,0 1 1,0 0-1,0-1 0,0 1 1,0-1-1,1 1 0,-1 0 1,0-1-1,0 1 1,0 0-1,0-1 0,0 1 1,0-1-1,0 1 1,0 0-1,0-1 0,-1 0 1,1 1 0,0-1 1,0 1-1,0-1 0,0 1 1,-1-1-1,1 1 1,0-1-1,0 1 1,-1-1-1,1 1 0,0-1 1,-1 1-1,1 0 1,-1-1-1,1 1 1,0 0-1,-1-1 0,1 1 1,-1 0-1,1-1 1,-1 1-1,1 0 1,-1 0-1,1-1 1,-1 1-1,1 0 0,-1 0 1,1 0-1,-1 0 1,1 0-1,-1 0 1,1 0-1,-1 0 0,0 0 1,1 0-1,-1 0 1,-23 5 53,17-2-38,1 1-1,0 1 0,0-1 0,0 1 0,0 0 0,1 0 0,0 1 0,0-1 1,0 1-1,1 0 0,-1 0 0,2 1 0,-1 0 0,1-1 0,0 1 1,0 0-1,-2 8 0,4-11-22,0 1 0,0 0-1,1-1 1,-1 1 0,1 0 0,0-1 0,0 1 0,0 0 0,1-1 0,-1 1 0,1 0 0,3 6-1,-3-8-33,1 0-1,-1 0 0,1 0 0,0 0 0,0 0 0,0 0 0,1-1 0,-1 1 0,0-1 0,1 1 1,0-1-1,0 0 0,0 0 0,0 0 0,0-1 0,0 1 0,0-1 0,5 2 0,-2-1-38,1-1-1,-1 0 1,1 0-1,-1 0 1,1-1 0,-1 0-1,1 0 1,0-1-1,-1 0 1,0 0-1,1-1 1,-1 1-1,0-1 1,1-1 0,-1 1-1,9-6 1,30-19-341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13 14827,'-1'-2'102,"0"1"-1,0 0 1,0 0-1,-1 0 1,1 0-1,0 1 1,0-1-1,-1 0 1,1 0-1,-1 1 1,1-1 0,-1 1-1,1-1 1,-1 1-1,1 0 1,-1 0-1,1 0 1,-1-1-1,1 1 1,-1 1-1,1-1 1,-1 0-1,-2 1 1,-37 8 1133,-7 10 127,45-18-1307,0 1 1,0-1 0,0 1 0,0 0 0,0 0-1,1 0 1,-1 0 0,1 1 0,0-1-1,-1 1 1,1-1 0,-3 7 0,4-8-63,1 0 0,0 0 1,-1 0-1,1 0 1,0 0-1,0 0 0,0 0 1,0 0-1,0 0 1,0 0-1,0 0 0,0 0 1,0 0-1,0 0 0,1 0 1,-1 0-1,0 0 1,1 0-1,-1 0 0,0 0 1,2 0-1,-1 2-49,1-1 1,0 0-1,0 1 1,0-1-1,0 0 0,0 0 1,4 2-1,5 3-331,1-1-1,19 8 1,-25-12 223,32 13-691,-25-11 495,0 1 0,0 0-1,-1 0 1,0 2 0,0-1 0,18 15 0,-29-21 367,-1 1 1,1 0-1,0-1 1,-1 1-1,1 0 1,0 0 0,-1 0-1,1-1 1,-1 1-1,1 0 1,-1 0-1,0 0 1,1 0-1,-1 0 1,0 0 0,0 0-1,0 0 1,1 0-1,-1 0 1,0 0-1,0 0 1,0 0-1,-1 0 1,1 0 0,0 0-1,0 0 1,-1 0-1,1 0 1,0 0-1,-1-1 1,1 1 0,-1 0-1,1 0 1,-1 0-1,1 0 1,-1-1-1,0 1 1,1 0-1,-1 0 1,0-1 0,1 1-1,-1-1 1,0 1-1,0-1 1,-1 2-1,-7 3 257,1 0 0,-1 0 0,-16 5-1,18-7-102,-64 23 1169,62-23-1194,0-1 0,0 0 0,0 0 0,0-1 0,0-1 0,-11 1-1,19-1-150,-1-1 0,0 1-1,1 0 1,-1 0 0,0-1-1,1 1 1,-1-1 0,1 1-1,-1-1 1,1 0 0,-1 0-1,1 1 1,-1-1 0,1 0-1,0 0 1,0-1 0,-1 1-1,1 0 1,0 0-1,0 0 1,0-1 0,0 1-1,0-1 1,0 1 0,1-1-1,-1 1 1,0-1 0,1 1-1,-1-1 1,1 0 0,0 1-1,0-1 1,-1-2 0,1-3-27,0 0 0,0 0 0,1-1 0,0 1 0,0 0 0,4-11 1,11-27-262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6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15683,'1'10'432,"1"0"0,-1 0 0,-1 1 0,1-1-1,-2 0 1,0 1 0,0-1 0,-3 13 0,-3 28 550,6-26-885,1 1 0,1-1-1,1 1 1,2-1 0,0 0 0,1 0-1,2-1 1,0 1 0,14 27-1,-20-49-134,1 0-1,-1-1 0,1 1 1,0-1-1,0 1 0,0-1 1,3 3-1,-4-4 22,-1-1 1,0 0 0,1 0-1,-1 1 1,1-1 0,-1 0-1,0 0 1,1 0-1,-1 0 1,1 1 0,-1-1-1,0 0 1,1 0-1,-1 0 1,1 0 0,-1 0-1,1 0 1,-1 0 0,0 0-1,1 0 1,-1 0-1,1 0 1,0-1-11,-1 1 0,1-1 0,-1 1 0,1-1 0,-1 1 0,1-1 0,-1 1 0,1-1 0,-1 0-1,0 1 1,1-1 0,-1 0 0,0 1 0,1-1 0,-1 0 0,0 1 0,0-1 0,0-1 0,1-6-220,0-1 0,0 1 0,-1-1 0,-1 1-1,0-1 1,0 1 0,0-1 0,-1 1 0,0 0 0,-1 0 0,1 0 0,-8-14-1,0 4-192,0 0-1,0 1 0,-2 0 1,-16-18-1,-5 0 85,30 32 421,0 1-1,0 0 1,0-1 0,0 1-1,0 0 1,-1 1-1,1-1 1,0 0 0,-1 1-1,-3-1 1,17 13 1202,3-3-903,0 0 1,1-1-1,0 0 0,0-1 1,17 5-1,78 15 795,-64-18-873</inkml:trace>
  <inkml:trace contextRef="#ctx0" brushRef="#br0" timeOffset="1">526 435 19988,'3'7'1441,"0"-10"-2098,1-10 625,-2-4 713,-1-2-385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15867,'-11'-2'1457,"7"3"-985,3 2-224,12 3 688,8 2-312,18 2-192,9 2-112,17-4-256,7 1-168,8-3-592,-2-4 1272,-8-2-608,-9 0-40,-20-4-48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7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1 327 15923,'2'19'1129,"31"-13"-881,15-8-112,23-6 272,7-4-456,11-5 112,2-5 16,-5-2 8</inkml:trace>
  <inkml:trace contextRef="#ctx0" brushRef="#br0" timeOffset="1">776 2 16227,'20'-2'1073,"9"7"-889,-1 2-64,2 6 192,-1 4-144,-13 12 40,-13 4 8,-16 14-40,-9 6-32,-18 4-272,-7 1-264,1-2 376,0-3-40,10-23-88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67 16243,'3'-3'587,"0"0"-200,1-1 0,-1 1 0,0-1-1,0 0 1,2-6 0,-4 9-321,-1 1 0,0-1 0,1 0-1,-1 0 1,0 0 0,0 1 0,0-1 0,1 0 0,-1 0 0,0 0 0,0 0 0,0 1-1,0-1 1,0 0 0,-1 0 0,1 0 0,0 0 0,0 1 0,0-1 0,-1 0 0,1 0-1,0 1 1,-1-1 0,1 0 0,-1 0 0,1 1 0,-1-1 0,1 0 0,-1 1 0,0-1-1,1 1 1,-1-1 0,0 1 0,1-1 0,-1 1 0,0-1 0,1 1 0,-2-1 0,-3-1 114,1 1 1,-1 0-1,0 0 1,1 0 0,-1 0-1,0 1 1,1 0 0,-1 0-1,0 0 1,0 0-1,1 1 1,-8 1 0,-1 1-36,0 1 0,0 0 0,-16 8 0,17-7-125,0 2-1,1 0 1,0 0 0,0 1-1,1 0 1,0 1-1,-15 16 1,20-19-32,0 0 1,0 1 0,0 0-1,0 1 1,1-1-1,1 0 1,-1 1-1,1 0 1,1 0-1,-1 0 1,1 0-1,0 1 1,0 9-1,2-15-24,0 1 0,0 0 0,0-1 1,1 1-1,-1-1 0,1 1 0,0 0 0,0-1 0,0 0 0,1 1 0,-1-1 0,1 0 0,0 1 0,-1-1 0,2 0 0,-1 0 1,0-1-1,0 1 0,1 0 0,0-1 0,-1 1 0,1-1 0,0 0 0,0 0 0,0 0 0,1 0 0,-1-1 0,0 1 0,1-1 0,-1 0 1,1 0-1,4 1 0,3 0-116,-1 0 0,1-1 0,0 0 1,-1-1-1,1 0 0,0-1 0,15-2 1,-2-2-26,0-1 0,28-11 0,29-13-397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14699,'13'-4'1288,"5"-2"-912,7 2-143,12-2 319,6 2-464,8 1 56,7 0 32,-1-3-192</inkml:trace>
  <inkml:trace contextRef="#ctx0" brushRef="#br0" timeOffset="1">497 1 12323,'-20'25'1307,"2"2"0,-17 30 1,31-50-1142,0 1-1,1 0 1,0 0 0,0 0-1,0 0 1,1 1 0,1-1-1,-1 1 1,1-1 0,1 1-1,0 0 1,1 16 0,0-21-161,0 0 1,0-1-1,0 1 0,0 0 1,1-1-1,-1 1 1,1-1-1,0 0 1,0 0-1,0 1 1,0-1-1,1 0 1,0-1-1,-1 1 1,1 0-1,0-1 1,0 0-1,0 1 1,0-1-1,1 0 0,-1-1 1,1 1-1,-1-1 1,1 1-1,-1-1 1,1 0-1,0 0 1,0-1-1,-1 1 1,1-1-1,4 0 1,0 0 22,-1 0 1,0 0 0,0-1-1,1 0 1,-1-1 0,0 1-1,0-2 1,0 1-1,-1-1 1,1 0 0,0 0-1,-1 0 1,0-1 0,0 0-1,9-9 1,-10 8 59,0 0 1,0-1-1,-1 0 0,0 0 0,0 0 1,-1-1-1,0 1 0,0-1 0,0 0 1,-1 0-1,0 0 0,0 0 0,-1 0 1,0 0-1,0 0 0,-1 0 0,1-1 1,-2 1-1,-1-12 0,1 13-68,0 1 0,0 0 0,0-1 0,-1 1 0,0 0 0,0 0 0,-1 0 0,1 1 0,-1-1 0,0 0 0,-1 1 0,1 0 0,-1 0 0,1 0 0,-1 0 0,0 0 0,-1 1 0,1 0 0,-1 0 0,1 0 0,-1 0 0,0 1 0,0 0 0,0 0 0,0 0 0,-10-2 0,12 4-2,0-1 1,-1 1 0,1-1 0,0 1 0,-1 0 0,1 1 0,0-1 0,0 0 0,-1 1-1,1 0 1,0 0 0,0 0 0,0 0 0,0 0 0,0 1 0,0-1 0,0 1 0,0 0-1,0 0 1,1 0 0,-1 0 0,1 0 0,0 0 0,-1 1 0,1-1 0,0 1-1,0 0 1,1 0 0,-1 0 0,-2 5 0,-4 19-32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8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32 13651,'-9'1'300,"1"0"0,0 0 0,-1 1 1,-8 3-1,9-3-201,0 0-1,0 0 1,1-1 0,-10 1 0,16-3-44,0 1 0,0-1-1,0 0 1,0 0 0,0 1 0,0-1-1,0 0 1,0 0 0,1 0 0,-1 0 0,0 0-1,1 0 1,-1 0 0,1 0 0,-1-2-1,-3-3 486,3 4-425,-1 0 0,0 0-1,1 0 1,-1 0 0,0 0 0,0 0-1,0 0 1,0 1 0,-1-1-1,1 1 1,0 0 0,-1 0 0,1 0-1,-1 0 1,1 0 0,-1 0-1,1 0 1,-1 1 0,0-1 0,1 1-1,-1 0 1,0 0 0,1 0-1,-1 0 1,0 1 0,1-1 0,-1 0-1,1 1 1,-1 0 0,1 0-1,-1 0 1,1 0 0,-1 0 0,1 0-1,0 1 1,-1-1 0,-2 3-1,-1 1-49,1 0 0,0 0-1,0 0 1,1 1 0,-1-1-1,1 1 1,0 0-1,1 0 1,-1 1 0,1-1-1,1 1 1,-1-1-1,-1 9 1,3-8-41,0 1 0,0-1-1,1 1 1,0 0 0,0-1 0,1 1 0,0-1-1,1 1 1,-1-1 0,4 9 0,-3-11-5,-1-1 0,1 1 0,0-1 0,0 0 0,1 0 0,-1 0 0,1 0 1,0 0-1,0 0 0,0-1 0,1 0 0,-1 1 0,1-1 0,-1 0 0,1-1 0,0 1 0,7 2 1,-21-34 386,6 19-402,2-1 0,0-1-1,0 1 1,1 0-1,0 0 1,1-1 0,1 1-1,-1 0 1,5-18-1,-5 28-7,0 0-1,0 0 0,1 0 0,-1 0 1,0 0-1,1 0 0,-1 0 1,1 0-1,-1 1 0,1-1 0,0 0 1,-1 0-1,1 0 0,0 1 1,-1-1-1,1 0 0,0 1 0,0-1 1,0 1-1,0-1 0,-1 1 0,1-1 1,0 1-1,0 0 0,0-1 1,0 1-1,0 0 0,0 0 0,0-1 1,0 1-1,2 0 0,4 0-78,-1 1-1,1 0 1,-1 0 0,8 2-1,1 0-134,4-1-302,1 0 1,-1-1 0,1-1 0,-1 0 0,0-2-1,1 0 1,-1-2 0,0 0 0,32-11 0,-29 6-137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39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12931,'-17'10'1260,"6"-4"-668,1 0-1,0 0 1,0 1 0,1 0 0,0 0-1,-11 13 1,19-20-577,1 1 0,0-1 1,-1 0-1,1 1 0,-1-1 0,1 0 0,0 1 0,0-1 0,-1 1 0,1-1 0,0 1 0,0-1 0,-1 0 0,1 1 1,0-1-1,0 1 0,0-1 0,0 1 0,0-1 0,0 1 0,0-1 0,0 1 0,0-1 0,0 1 0,0-1 1,0 1-1,0-1 0,0 1 0,0-1 0,0 1 0,0-1 0,1 0 0,-1 1 0,0-1 0,0 1 0,1-1 0,-1 1 1,0-1-1,1 0 0,-1 1 0,0-1 0,1 0 0,-1 1 0,1-1 0,-1 0 0,0 0 0,1 1 0,-1-1 1,1 0-1,-1 0 0,1 0 0,-1 1 0,1-1 0,31 3 90,-28-3-111,97-4-452,-67 1 167,63 3 0,-95 0 293,1 0 0,0 0 1,-1 1-1,1-1 1,-1 1-1,1 0 1,0-1-1,-1 1 0,0 1 1,1-1-1,-1 0 1,0 0-1,1 1 1,-1-1-1,0 1 0,0 0 1,0 0-1,0 0 1,-1 0-1,1 0 1,2 4-1,-2-1 73,0-1 0,0 1-1,-1 0 1,0 0 0,0 0 0,0 1 0,-1-1-1,1 0 1,-2 10 0,1-13-50,-1-1 1,1 1-1,0 0 0,0-1 0,0 1 0,1 0 1,-1-1-1,0 1 0,0-1 0,1 1 0,-1-1 1,1 1-1,0-1 0,-1 1 0,1-1 1,0 1-1,0-1 0,0 0 0,0 1 0,0-1 1,0 0-1,0 0 0,0 0 0,0 0 1,3 2-1,-1-2-6,0 0 1,0 0 0,0-1-1,0 1 1,0-1 0,0 0-1,0 0 1,0 0 0,0 0-1,0 0 1,0-1 0,0 1-1,4-2 1,6-2-24,0 0-1,0-1 1,-1 0 0,0-1 0,0 0-1,19-14 1,-7 2-563,41-41 1,-62 59 20,-3 7 350,-2 10 197,1-15-39,0 4 59,1 0 0,-1 0-1,1-1 1,0 1 0,0 0 0,1 0-1,0 0 1,0-1 0,0 1 0,1-1-1,2 9 1,-2-12-1,-1 1 0,1 0 0,-1-1 0,1 0 0,0 1 0,0-1 0,0 0 0,0 0 0,1 0 0,-1 0 0,0 0 0,1-1 0,-1 1 0,1-1 0,0 1 0,0-1 0,-1 0 0,1 0-1,0 0 1,0 0 0,0-1 0,0 1 0,6-1 0,-1 0 2,0-1 0,1 0-1,-1 0 1,0-1 0,0 0-1,0 0 1,0-1-1,-1 0 1,1 0 0,-1-1-1,10-6 1,-7 4-8,1-2 1,-1 1-1,0-1 0,-1-1 1,0 0-1,14-18 0,-22 25-5,1 1 0,-1-1 0,0 0 0,0 0 0,0 0 0,0 0 0,0-1 0,0 1 0,-1 0 0,1 0 0,-1 0 0,1-1 0,-1 1 0,0-3 0,0 4 9,0 0 0,-1 0-1,1 0 1,-1 0-1,1 0 1,0 0-1,-1 0 1,0 0 0,1 0-1,-1 1 1,0-1-1,1 0 1,-1 0-1,0 1 1,0-1 0,1 0-1,-1 1 1,0-1-1,0 1 1,0-1 0,0 1-1,0-1 1,0 1-1,0 0 1,0-1-1,0 1 1,0 0 0,0 0-1,0 0 1,0 0-1,-2 0 1,2 0-30,1 0-1,-1 0 1,1-1 0,-1 1 0,1 0 0,-1 0-1,0 0 1,1 0 0,-1-1 0,1 1 0,-1 0-1,1-1 1,-1 1 0,1 0 0,-1-1 0,1 1-1,0-1 1,-1 1 0,1 0 0,-1-1-1,1 1 1,0-1 0,-1 1 0,1-1 0,0 0-1,0 1 1,0-1 0,-1 1 0,1-1 0,0 1-1,0-2 1,3-1-80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54 15747,'-3'-2'154,"-1"0"0,0 0-1,-1 1 1,1-1 0,0 1-1,0 0 1,-1 0-1,1 1 1,-1-1 0,1 1-1,0 0 1,-1 0 0,1 0-1,-1 0 1,1 1 0,-1 0-1,1 0 1,0 0 0,0 1-1,0-1 1,-1 1-1,1 0 1,1 0 0,-1 0-1,0 1 1,0 0 0,-6 5-1,6-4-136,0 0 1,-1-1-1,1 2 0,0-1 0,1 0 1,-1 1-1,1 0 0,0 0 0,0 0 1,1 0-1,-1 0 0,1 0 0,0 1 1,1-1-1,-1 1 0,1 0 0,0-1 0,0 1 1,1 0-1,0-1 0,0 8 0,0-11-6,1-1-1,-1 1 1,0 0-1,1 0 0,-1-1 1,1 1-1,-1-1 1,1 1-1,0 0 1,0-1-1,0 1 0,0-1 1,0 0-1,0 1 1,0-1-1,0 0 1,1 0-1,-1 0 0,0 0 1,1 0-1,-1 0 1,1 0-1,2 1 0,-1-1 1,0 0-1,0-1 0,0 0 1,0 0-1,0 0 0,1 0 1,-1 0-1,0 0 0,0-1 1,0 1-1,0-1 0,4-2 1,4-1 9,1-2 0,-1 1 0,0-2 0,0 1 1,14-13-1,-8 4-7,0-1-1,-1-1 1,-1-1 0,-1-1 0,0 0-1,15-29 1,-28 48-13,-1-1 0,1 1 0,-1-1-1,1 1 1,-1-1 0,0 1 0,1-1 0,-1 0-1,0 1 1,1-1 0,-1 1 0,0-1 0,0 0-1,0 1 1,1-1 0,-1 0 0,0 1 0,0-1-1,0 0 1,0 1 0,0-1 0,0 0 0,-1 1-1,1-1 1,0 0 0,0 1 0,0-1 0,-1 0-1,0 1 2,0 0-1,0 1 0,1-1 0,-1 0 1,0 1-1,0-1 0,0 1 0,0-1 0,1 1 1,-1 0-1,0-1 0,1 1 0,-1 0 1,0-1-1,1 1 0,-1 0 0,1 0 0,-1-1 1,0 2-1,-2 3 4,0 0-1,0 1 1,0-1 0,1 1 0,-1-1-1,1 1 1,1 0 0,-1-1 0,1 1-1,0 0 1,0 0 0,1 0 0,0 0-1,0 0 1,1 6 0,0-7-1,0-1 1,0 0-1,0 1 1,1-1-1,-1 0 1,1 0-1,0 0 1,0 0-1,1-1 1,-1 1 0,1 0-1,0-1 1,0 0-1,0 0 1,0 0-1,1 0 1,-1 0-1,1-1 1,-1 1-1,1-1 1,5 2-1,1 0-13,0 0-1,0-1 1,0 0 0,0-1-1,0 0 1,0-1-1,1 0 1,-1-1 0,1 0-1,-1 0 1,1-1-1,-1-1 1,15-3 0,0-2-32,1-1 0,-1-2 0,-1 0 0,26-16 0,-49 26 55,0-1 0,0 0 0,0 0 0,0 1 0,0-1 0,0 1 0,0-1 0,0 1 0,0-1 0,0 1 0,1 0 0,-1-1 0,0 1 0,0 0-1,0 0 1,1 0 0,-1 0 0,0 0 0,0 0 0,0 0 0,1 0 0,-1 1 0,0-1 0,0 0 0,0 1 0,0-1 0,0 1 0,0-1 0,0 1 0,0 0-1,0-1 1,0 1 0,0 0 0,0 0 0,0 0 0,0-1 0,0 1 0,-1 0 0,1 0 0,0 0 0,0 2 0,5 4 70,-1-4-57,-1 1 0,1-1 0,0 0-1,-1 0 1,1 0 0,1-1 0,-1 0-1,0 0 1,1 0 0,-1-1 0,1 1-1,-1-1 1,1-1 0,-1 1 0,1-1-1,0 0 1,-1 0 0,1-1 0,6 0-1,8-2-224,0-1-1,-1-1 0,39-14 0,20-17-1428,-77 36 1609,-1 0 1,0 0-1,1 0 1,-1 0-1,1 0 1,-1 0-1,1 0 1,-1 0-1,1 0 1,-1 0-1,0 0 1,1 0-1,-1 0 1,1 0-1,-1 1 1,1-1-1,-1 0 1,0 0-1,1 0 1,-1 1-1,1-1 1,-1 0-1,0 0 1,1 1-1,-1-1 1,0 0 0,1 1-1,-1 0 1,1-1-6,0 1 1,-1 0-1,1-1 0,0 1 1,0-1-1,0 1 1,0 0-1,0-1 1,0 0-1,0 1 1,0-1-1,0 0 1,1 1-1,10-1-425,0 0 0,-1-1 0,1 0 0,14-4 0,-3 1 130,6 1-287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253 293 14587,'-20'172'3145,"17"-131"-2483,2 0 0,6 49 0,-4-86-630,1 16 83,0 0 1,-1 0-1,-1 0 1,-3 28-1,2-42-80,0 0-1,-1 0 1,0-1-1,0 1 1,0 0-1,0-1 0,-1 0 1,0 0-1,0 0 1,-1 0-1,1 0 1,-1 0-1,0-1 1,0 0-1,-1 0 1,1 0-1,-1 0 1,0-1-1,-6 4 0,5-4 85,0 0 0,1 0 0,-1-1 0,0 1-1,-1-2 1,1 1 0,0-1 0,0 0 0,-1 0-1,1 0 1,-1-1 0,-11-1 0,15 1-50,-1-1 1,1 0 0,0 0-1,-1 0 1,1 0-1,0 0 1,0-1 0,0 1-1,0-1 1,0 0-1,1 0 1,-1 0 0,0 0-1,1-1 1,0 1-1,-1-1 1,1 1 0,0-1-1,0 0 1,0 0 0,1 0-1,-1 0 1,1 0-1,0 0 1,-2-5 0,0-4-36,1 0 0,0-1 0,1 1 0,1 0 0,0 0 0,0-1 0,1 1 0,0 0 0,6-19 0,4-11-465,22-52 0,-31 88 440,57-132-551,-23 75 111</inkml:trace>
  <inkml:trace contextRef="#ctx0" brushRef="#br0" timeOffset="1">223 23 18828,'-10'-13'1640,"6"6"-1296,1 4-416,9 3 1145,5 5-521,19 2-400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277 363 12859,'4'-3'445,"0"0"1,0-1 0,0 1 0,0-1-1,-1 0 1,1 0 0,3-6 0,-7 9-363,1 1 1,-1-1-1,0 1 1,1-1-1,-1 0 1,0 1-1,0-1 1,0 1-1,0-1 1,1 1-1,-1-1 0,0 0 1,0 1-1,0-1 1,0 1-1,0-1 1,0 0-1,-1 1 1,1-1-1,0 1 1,0-1-1,0 0 1,0 1-1,-1-1 1,1 1-1,0-1 1,-1 0-1,-1 0 59,1 0-1,0 0 0,-1 1 1,0-1-1,1 0 0,-1 1 0,1-1 1,-1 1-1,0-1 0,1 1 1,-1 0-1,0 0 0,1 0 1,-1 0-1,-2 0 0,-11 1 26,-1 1 0,1 0 0,0 1-1,0 1 1,1 0 0,-1 1 0,1 1-1,0 0 1,0 1 0,1 0 0,0 1 0,0 1-1,1 0 1,0 1 0,0 0 0,-16 19-1,24-23-163,0 0-1,0 0 0,0 0 0,1 0 0,0 1 0,-4 13 0,6-18-2,0-1 0,1 1 0,-1 0 0,1-1 0,0 1 0,0 0 0,-1 0-1,1 0 1,0-1 0,0 1 0,1 0 0,-1 0 0,0-1 0,1 1 0,-1 0 0,1-1 0,-1 1 0,1 0 0,0-1-1,0 1 1,0-1 0,-1 1 0,2-1 0,-1 1 0,0-1 0,0 0 0,0 1 0,1-1 0,-1 0 0,0 0 0,1 0 0,2 1-1,0-1 2,0 1 0,0-1 0,0-1 0,0 1-1,0-1 1,0 1 0,0-1 0,0 0 0,0-1-1,0 1 1,0-1 0,0 0 0,0 0-1,0 0 1,0 0 0,0 0 0,4-3 0,8-4 7,0 0 1,22-17-1,-18 11 12,-1-1-1,23-23 0,-34 30-25,0-1 0,0 0 0,0-1 0,-2 0-1,1 0 1,8-19 0,-14 28 0,-1 0 0,1 0 0,-1 0 1,0 0-1,1 0 0,-1 0 0,0 0 0,0 0 0,0 0 0,0-1 0,1 1 0,-1 0 1,-1 0-1,1-2 0,0 3 1,0 0 1,0 0-1,-1 0 1,1-1 0,0 1-1,0 0 1,0 0-1,-1 0 1,1 0-1,0-1 1,0 1-1,-1 0 1,1 0-1,0 0 1,0 0 0,-1 0-1,1 0 1,0 0-1,0 0 1,-1 0-1,1 0 1,0 0-1,0 0 1,-1 0-1,1 0 1,0 0 0,0 0-1,-1 0 1,1 0-1,0 0 1,0 0-1,-1 0 1,1 1-1,0-1 1,0 0-1,-2 1-12,0 0 0,1 0 0,-1 0 0,1 0 0,-1 1 0,1-1 0,0 0-1,-1 1 1,1-1 0,0 1 0,0-1 0,0 1 0,0 0 0,0-1-1,-1 4 1,2-4 10,0 0 0,-1 0 0,1 0 0,0 0 0,0 0 0,0 0-1,0 0 1,0 0 0,0 0 0,0 0 0,0 0 0,0 0 0,0 0 0,0 0-1,1 0 1,-1 0 0,0 0 0,1-1 0,-1 1 0,1 0 0,-1 0-1,1 0 1,-1 0 0,1 0 0,1 1 0,0-1 1,0 0 0,0 0 0,-1 0 0,1 0 0,0 0-1,0-1 1,0 1 0,1 0 0,-1-1 0,0 0 0,3 1 0,4-1-2,0 0-1,0 0 1,0-1 0,16-4-1,-8 0 4,0-1-1,-1-1 1,0-1-1,26-16 1,-16 9-186,-28 16 148,1 0 0,0 1 0,0 0 0,0-1 1,0 1-1,0 0 0,0-1 0,0 1 0,0 0 1,1 0-1,-1 0 0,1 0 0,-1 0 0,1 0 1,0 3-1,-1 34-230,2-36 266,-1 0 1,0 0-1,1-1 1,0 1-1,-1 0 1,1 0-1,0-1 1,0 1-1,1-1 1,-1 1-1,0-1 1,1 0-1,0 1 0,-1-1 1,1 0-1,0 0 1,0 0-1,0 0 1,1 0-1,-1-1 1,0 1-1,1-1 1,-1 1-1,1-1 0,-1 0 1,1 0-1,0 0 1,-1 0-1,1-1 1,0 1-1,0-1 1,-1 1-1,1-1 1,0 0-1,5 0 1,1-1 8,-1-1 0,1 0 1,0 0-1,-1 0 1,0-1-1,1-1 1,-1 1-1,0-1 1,-1 0-1,11-8 1,46-43 28,-33 27-149,-31 28 114,0 0 1,0 0-1,0 0 0,0 0 0,1 0 0,-1 0 0,0 0 1,0 0-1,0 0 0,0 0 0,1 0 0,-1 0 0,0 0 1,0 0-1,0 0 0,0 0 0,1 0 0,-1 0 0,0 1 1,0-1-1,0 0 0,0 0 0,0 0 0,0 0 0,1 0 1,-1 0-1,0 0 0,0 1 0,0-1 0,0 0 1,0 0-1,0 0 0,0 0 0,0 0 0,0 1 0,0-1 1,1 0-1,-1 0 0,0 0 0,0 0 0,0 0 0,0 1 1,0-1-1,0 0 0,0 0 0,0 0 0,0 0 0,0 1 1,0-1-1,-1 0 0,1 0 0,0 0 0,0 0 0,0 1 1,0-1-1,0 0 0,0 0 0,0 0 0,-1 16-41,1-12 15,0-2 30,0 1 1,0-1-1,0 0 1,0 1-1,1-1 0,-1 0 1,0 0-1,1 0 1,0 1-1,0-1 1,0 0-1,0 0 0,0 0 1,0 0-1,0 0 1,0 0-1,1 0 0,-1-1 1,1 1-1,0 0 1,2 1-1,-1-1 16,0-1-1,0 1 1,0-1-1,0 0 1,1 0 0,-1 0-1,0-1 1,1 1-1,-1-1 1,0 1 0,1-1-1,6-1 1,2 0 28,-1-1-1,1-1 1,-1 0 0,0 0 0,0-1 0,0 0 0,16-10 0,-12 4-99,0 0 0,0-2-1,-2 0 1,1 0 0,-1-1 0,-1-1 0,0 0 0,-1-1 0,-1 0 0,0 0 0,-1-1 0,-1-1 0,0 1 0,-1-1 0,-1-1-1,-1 1 1,0-1 0,-2 0 0,3-18 0,-8 1-193,2 35 240,1-1 1,-1 1-1,0-1 1,0 1 0,0-1-1,-1 0 1,1 1 0,0-1-1,0 1 1,0-1-1,0 1 1,0-1 0,-1 1-1,1-1 1,0 1-1,0-1 1,-1 1 0,1-1-1,0 1 1,-1-1-1,1 1 1,-1-1 0,1 1-1,0 0 1,-1-1 0,1 1-1,-1 0 1,1-1-1,-1 1 1,1 0 0,-1 0-1,0-1 1,1 1-1,-1 0 1,1 0 0,-1 0-1,1 0 1,-1 0 0,1 0-1,-1 0 1,0 0-1,1 0 1,-1 0 0,1 0-1,-1 0 1,1 0-1,-1 1 1,0-1 0,1 0-1,-1 0 1,1 1-1,-1-1 1,1 0 0,-1 1-1,-3 3 13,0 0-1,0 0 1,0 0-1,1 0 1,-1 1-1,1-1 1,0 1-1,1 0 1,-1 0-1,1 0 1,0 0-1,0 0 1,-1 9-1,-2 8 62,1 0 0,-2 24-1,5-30-44,1-1 0,1 1 0,0 0 0,1 0-1,1-1 1,0 1 0,1-1 0,1 0 0,0 0-1,1-1 1,8 16 0,-8-19-126,1 0 1,0 0-1,0-1 1,1 0-1,0 0 0,1-1 1,0 0-1,1 0 0,0-1 1,0 0-1,1-1 1,-1 0-1,23 9 0,-32-15 64,0 0-1,0-1 0,0 1 1,1-1-1,-1 1 0,0-1 0,0 1 1,0-1-1,0 0 0,1 0 1,-1 1-1,0-1 0,0 0 0,0 0 1,1 0-1,-1 0 0,0 0 0,0-1 1,0 1-1,0 0 0,1-1 1,0 1-1,-2-1 10,0 0 0,1 0 0,-1 0 0,0 0-1,0 0 1,0 0 0,0 1 0,0-1 0,0 0 0,0 0 0,-1 0 0,1 0 0,0 0 0,0 0 0,-1 1 0,1-1 0,0 0 0,-1 0-1,1 1 1,-1-1 0,0-1 0,-6-8-132,0 0 1,-14-16-1,-46-39 597,42 43 328,1-1-1,1-2 1,-34-47-1,55 69-615,0-1-1,0 0 0,0 0 0,0 0 0,1 0 0,-2-6 0,3 9-110,-1 0 1,1 0-1,0 0 0,0 0 0,0 0 0,0 0 0,0 0 0,0 0 0,0 0 0,0 0 1,1 0-1,-1 0 0,0 0 0,0 0 0,1 0 0,-1 0 0,1 0 0,-1 1 0,1-1 0,-1 0 1,1 0-1,0 0 0,-1 1 0,1-1 0,0 0 0,0 0 0,-1 1 0,1-1 0,0 1 0,0-1 1,0 1-1,0-1 0,1 0 0,4 0 24,0-1 0,0 1 0,0 0 0,0 0 1,0 1-1,0 0 0,0 0 0,6 1 0,53 10-140,-50-8 18,323 70-1108,-249-58 863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8:4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259 627 7090,'-40'15'482,"5"-1"202,0-1 1,-74 15 0,82-27-14,26-1-627,1 0 1,-1 0-1,0-1 0,1 1 1,-1 0-1,1 0 1,-1 0-1,0-1 0,1 1 1,-1 0-1,1-1 1,-1 1-1,1 0 0,-1-1 1,1 1-1,-1-1 1,1 1-1,0 0 0,-1-1 1,0 0-1,1 0 2,0 0-1,0 1 1,0-1-1,0 0 0,0 1 1,0-1-1,0 1 1,0-1-1,0 0 0,0 1 1,0-1-1,0 1 1,1-1-1,-1 0 0,0 1 1,0-1-1,1 1 1,-1-1-1,0 1 1,1-2-1,18-15 689,3 4-241,0 1-1,0 1 0,1 1 0,43-12 0,-57 19-404,185-54 1417,280-47 1,210 9-165,-630 88-1232,411-48 355,243-32-170,-6-21-1772,-462 55 886,-175 31 173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17 15867,'11'-16'1373,"-11"20"-338,-16 34-45,-23 36-491,-63 93 0,-61 59-222,104-147-63,39-52-723,-30 51 0,62-107 1014,21-34 0,-4 16-551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15475,'0'0'31,"0"0"-1,0-1 0,0 1 1,0 0-1,0 0 0,1 0 1,-1 0-1,0 0 0,0 0 1,0 0-1,0 0 0,0 0 1,0 0-1,1 0 0,-1 0 1,0 0-1,0 0 0,0 0 1,0 0-1,0 0 0,1 0 1,-1 0-1,0 0 0,0 0 1,0 0-1,0 0 0,0 0 1,0 0-1,0 1 0,1-1 1,-1 0-1,0 0 0,0 0 1,0 0-1,0 0 0,0 0 1,0 0-1,0 0 0,0 1 1,0-1-1,1 0 0,-1 0 1,0 0-1,0 0 0,0 0 1,0 0-1,0 1 0,0-1 1,0 0-1,0 0 0,4 14 432,-1 15 34,6 43 284,24 92-1,-5-27-822,-23-111-236,-2-1-1,-1 1 1,-1-1-1,0 1 1,-3 0-1,-6 43 1,4-60-65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4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14443,'9'12'1768,"5"-4"-1071,5-9-137,5-3 1152,16-5-728,3 0-120,12-2-135,3-2-137,4 0-296,-6 2-336,-3 1-768,-10 0 792,-17 0-208,-8 0-96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00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12979,'88'43'874,"91"41"103,-141-69-638,0-1 1,75 15 0,-51-20-297,0-3 1,0-2 0,82-6 0,187-32-1830,-213 20 733,213-9-105,-252 23 1678,-1 5-1,94 16 1,-98-8 649,37 7 99,143 8-1,-156-27-1084,97-12 0,-30-8-219</inkml:trace>
  <inkml:trace contextRef="#ctx0" brushRef="#br0" timeOffset="1">4397 83 16267,'107'40'1369,"9"-7"-1009,8-8-152,10-10 184,10-8-512,21-16 176,5-12-40,4-21-232</inkml:trace>
  <inkml:trace contextRef="#ctx0" brushRef="#br0" timeOffset="2">7514 57 17652,'164'31'1504,"5"-6"-1360,7-12-656,12-6 1152,5-12-536,-2-6-48,20-5-144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18772,'0'-1'744,"0"-1"160,1 8-680,5 10 985,1 4-753,6 1-280,1 5-32,8 3-136,4-1-80,5-6-80,4-3-120,2-14-432,0-5-297,-2-13 761,-5-5-176,-5-11-72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00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17852,'146'33'1392,"9"-10"-1080,4-4-248,17-12-88,6-6 472,16-6-368,11-10-104,-2-12-160</inkml:trace>
  <inkml:trace contextRef="#ctx0" brushRef="#br0" timeOffset="1">2734 11 20500,'97'21'1593,"-22"-1"-1201,-2-3-232,4-5-56,7-5-1760,-6-19 1583,13-18-319,15-16-304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12755,'1'0'209,"1"0"-1,-1 0 1,0 1 0,1-1 0,-1 0 0,0 1 0,0-1-1,0 1 1,0-1 0,1 1 0,-1 0 0,0-1-1,0 1 1,0 0 0,0 0 0,1 1 0,27 29 735,-13-10-830,19 31 0,-3 8 111,-20-36-94,1 0 1,1 0-1,1-1 1,1-1-1,20 21 1,26 18 157,51 53-30,-93-92-242,-1 1 0,-2 2 0,21 35 0,-24-34-9,2 5 9,0-1 1,2-2 0,2 1 0,26 29 0,149 119 41,-92-88-38,28 25 2,61 55-6,0 3-11,-135-126-5,95 57 0,-114-80-1,108 68-3,-117-70 3,-2 1-1,49 49 1,6 22 19,-34-37-14,55 49-1,-50-61 2,1-4 0,3-1 0,0-3 0,3-3 0,114 47 0,-120-62 472,-66-16 310,10-1-698,1 0 0,-1 0-1,0-1 1,0 1 0,0-1-1,0 1 1,0-1 0,0 0-1,0 1 1,-1-1 0,1 0-1,0-1 1,0 1 0,0 0-1,0 0 1,0-1 0,0 0-1,-3-1 1,-1-3 113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16908,'-6'0'1200,"5"3"-1024,-2 0-48,7 6-56,3-4-256,1-9 248,-1-4-112,0-7-112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9914,'4'-18'1090,"-4"14"-806,1 1 1,-1-1 0,1 0-1,0 1 1,1-1-1,2-5 1,-2 21 971,-12 492 164,-2-74-1542,35-15 42,-1 5 99,-21-162-5,19 362 381,-8-517-277,11 173 319,-23-276-433,0 0 1,0 0-1,0 0 1,0 0-1,0 0 1,0 0-1,0 0 1,0 0-1,0 0 0,0 0 1,0 0-1,0 0 1,0 0-1,-1 0 1,1 0-1,0 0 1,0 0-1,0 0 1,0 0-1,0 0 1,0 0-1,0 0 0,0 0 1,0 0-1,0 0 1,0 0-1,0 0 1,0 0-1,0 0 1,-1 0-1,1 0 1,0 0-1,0 0 1,0 0-1,0 0 1,0 0-1,0 0 0,0 1 1,0-1-1,0 0 1,0 0-1,0 0 1,0 0-1,0 0 1,0 0-1,0 0 1,0 0-1,0 0 1,0 0-1,0 0 0,0 0 1,0 0-1,0 0 1,0 0-1,0 1 1,0-1-1,0 0 1,0 0-1,0 0 1,0 0-1,0 0 1,0 0-1,0 0 0,-5-8 13,-5-11 54,-5-19 1494,11 29-1368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11650,'0'1'37,"0"1"-1,0-1 1,0 0-1,1 0 1,-1 0-1,0 0 1,0 1-1,1-1 1,-1 0-1,1 0 1,-1 0-1,1 0 1,-1 0-1,1 0 1,0 0-1,0 0 1,-1 0-1,1 0 1,0 0-1,0-1 0,0 1 1,0 0-1,0-1 1,0 1-1,0 0 1,0-1-1,0 1 1,0-1-1,0 0 1,0 1-1,2-1 1,41 10 128,-41-9-128,145 9 239,-1 1-184,-31 9-57,-51-8-23,101 7-1,162-26 185,-88-2-42,738-10-43,38-20 81,-749 30-103,289 28-1,-126-17 434,-423-2-410,5-1-103,1 1-1,0 1 0,21 2 0,-32-2 65,0-1-1,1 0 1,-1 1-1,0 0 0,0-1 1,0 1-1,0 0 1,0 0-1,0 0 0,0 0 1,0 0-1,0 1 0,0-1 1,-1 1-1,1-1 1,-1 1-1,1 0 0,-1-1 1,1 1-1,-1 0 1,0 0-1,0 0 0,0 0 1,0 0-1,0 0 0,0 0 1,0 5-1,-1-6-21,0 0 0,0 0 0,1 0 0,-1 0-1,-1 0 1,1 0 0,0 0 0,0 0 0,0 0 0,-1 0-1,1 0 1,0 0 0,-1 0 0,1 0 0,-1 0 0,0 1-1,-6 6 408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13387,'1'2'69,"1"0"0,-1 0-1,1 0 1,-1 0 0,1 0 0,0-1 0,0 1 0,0-1 0,-1 1 0,1-1-1,1 0 1,-1 0 0,0 1 0,0-1 0,0-1 0,1 1 0,-1 0-1,0-1 1,1 1 0,-1-1 0,1 0 0,-1 1 0,0-1 0,4-1 0,78-4 250,-59 2-262,-1 1 0,0 2 1,41 3-1,-63-3-32,1 1 0,0-1 0,-1 1 0,1 0 0,-1 0 0,1 0 0,-1 0 0,0 0 0,1 0 0,-1 1 1,0-1-1,0 1 0,0 0 0,0-1 0,0 1 0,0 0 0,0 0 0,-1 0 0,1 0 0,-1 1 0,0-1 0,1 0 0,-1 1 1,0-1-1,0 0 0,0 1 0,-1-1 0,1 1 0,-1 0 0,1-1 0,-1 1 0,0 0 0,0-1 0,0 1 0,-1 4 0,0 3 119,-1 1-1,0 0 0,0-1 0,-1 1 0,-1-1 1,0 0-1,-8 15 0,-5 5 62,-1 0 0,-2-1 0,0-2 0,-2 0 0,-2-1 0,0-1 0,-1-1 0,-1-2 0,-37 25 0,54-42-470,1 0 1,0-1-1,-1 0 1,0 0-1,-12 2 1,19-5 193,-1 0-1,1-1 1,0 1 0,-1-1 0,1 0-1,0 0 1,-1 0 0,1 0-1,0 0 1,-1 0 0,1-1 0,0 1-1,0-1 1,-1 1 0,1-1 0,0 0-1,0 0 1,0 0 0,0 0-1,0 0 1,0-1 0,0 1 0,0-1-1,1 1 1,-1-1 0,-2-3-1,-8-21-640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29 467 14443,'-21'32'2152,"15"-24"-1189,14-23-473,112-230 607,-25 47-362,-93 192-698,1 1 0,1 0 0,-1-1 0,1 1 0,8-9 0,-12 13-33,1 1 0,0-1 0,0 0 0,0 1 0,0-1-1,0 0 1,0 1 0,1-1 0,-1 1 0,0-1 0,0 1-1,0 0 1,0 0 0,1-1 0,-1 1 0,0 0 0,0 0-1,0 0 1,1 0 0,-1 0 0,0 1 0,0-1 0,0 0-1,0 0 1,1 1 0,-1-1 0,0 1 0,0-1 0,0 1-1,0 0 1,0-1 0,0 1 0,0 0 0,0-1 0,1 2-1,11 11-7,0 0 0,-1 0 0,0 1 0,-1 1 0,-1 0 0,14 26 0,40 104-46,-56-125 32,10 27-117,45 100-1422,-56-136 1237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14147,'3'-7'1264,"1"10"-712,-3 8-192,-1 14 873,-2 6-585,-1 15-272,-2 6-72,4 7-32,1 1-48,0-6-192,6-4-32,5-15 0,5-12-48,8-25-448,2-16 1632,-3-25-1088,-4-6 40,-6-10 64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17404,'2'19'1552,"3"2"-1208,3 4-160,0 2 680,5 3-504,3-1-136,0-6-87,1-5-49,3-13-88,4-8-113,5-16-199,4-7-208,0-10-288,4-1-88,-4-4 560,0-1-128,-7 6-136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13707,'-7'13'1384,"-3"11"-720,-1 8-232,-5 11 665,-1 6-201,-1 11-200,1 1-120,0 1-176,4-2-240,2-11 1513,-1-10-1497,1-25 88,-1-15 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14803,'-6'28'1368,"-2"6"-911,1 5-169,-1 2 496,3 1-128,2-1-304,0-1-272,3-8-552,4-2 456,5-13-120,2-4-88</inkml:trace>
  <inkml:trace contextRef="#ctx0" brushRef="#br0" timeOffset="1">530 9 17540,'17'14'1456,"0"-5"-1024,2-5-152,14-1 448,3-3-232,9-3-79,1-3-49,0-2-480,-3 1-352,-11 1-1305,-6 4 1529,-19 4-224,-9 5-208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2047 11771,'-2'5'495,"-3"10"319,7-13-303,4-8 237,69-101 474,-17 23-893,369-419 369,-193 261-663,22-23-17,322-307 167,-330 376 87,-240 189-233,1-1 0,-1 1-1,0-2 1,-1 1-1,0-1 1,8-13 0,-14 21-35,0 0-68,1-1-1,-1 0 1,0 0 0,0 0 0,0 0-1,0 0 1,0 0 0,0 0 0,0-3-1,-5 5-69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16548,'0'0'128,"-1"0"1,1 0 0,-1 0-1,1 1 1,-1-1 0,1 0-1,-1 0 1,1 0 0,-1 1-1,1-1 1,-1 0 0,1 0-1,-1 1 1,1-1 0,-1 0-1,1 1 1,0-1 0,-1 1-1,1-1 1,0 1 0,-1-1-1,1 0 1,0 1 0,0-1-1,-1 1 1,1-1 0,0 1-1,0 1 1,-11 19 93,10-19 36,-33 72 260,5 2 0,-26 95 0,52-159-506,-19 82 49,21-85-51,0-1-1,0 1 0,1-1 0,0 1 0,1-1 0,-1 1 0,2-1 1,3 17-1,-4-23-6,0 0 0,0 0 0,0 0 1,0 0-1,0 0 0,0 0 0,1 0 1,-1 0-1,1-1 0,-1 1 0,1 0 0,0-1 1,0 0-1,-1 1 0,1-1 0,0 0 0,0 0 1,3 2-1,-1-2 5,0 0-1,0 0 1,0 0 0,0-1 0,0 0 0,0 1-1,0-1 1,1-1 0,5 0 0,4-2 0,-1 0 0,0-1 0,-1 0 0,1-1 1,15-9-1,-14 7-163,0 0 0,-1-1 0,0-1 0,0 0 0,-1-1 0,0 0 0,-1-1 0,0 0 0,-1-1 0,0 0 0,-1-1 0,14-25 0,-4-8-235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17180,'-21'51'1589,"11"-28"-1289,1 1 0,-10 39 1,16-45-223,-12 60 166,14-68-216,0 0-1,1-1 1,0 1-1,1 0 1,2 17 0,-3-27-26,0 1 0,0 0 1,0 0-1,0-1 1,1 1-1,-1 0 1,0 0-1,0 0 0,1-1 1,-1 1-1,0 0 1,1-1-1,-1 1 0,1 0 1,-1-1-1,1 1 1,-1 0-1,1-1 0,-1 1 1,1-1-1,0 1 1,-1-1-1,1 1 1,0-1-1,-1 0 0,1 1 1,0-1-1,1 1 1,-1-2 0,0 1 1,0 0 0,1-1-1,-1 1 1,0 0 0,0-1 0,0 0-1,0 1 1,0-1 0,0 0 0,0 1-1,0-1 1,0 0 0,0 0-1,2-1 1,3-6 8,1 0-1,-1-1 1,6-10 0,29-60-286,59-159 1,-93 223 115,-11 31 123,-1 9 87,5-24-45,0 1 0,-1 0 1,1 0-1,0-1 0,0 1 1,0 0-1,0 0 0,0 0 1,1 0-1,-1-1 0,0 1 1,1 0-1,-1-1 1,1 1-1,0 0 0,0-1 1,0 1-1,0 0 0,1 1 1,-1-2-3,1 0 0,-1-1 0,1 1 0,-1 0 0,0-1-1,1 1 1,-1-1 0,1 1 0,-1-1 0,1 0 0,0 0 0,-1 0 0,1 0 0,-1 0 0,1 0 0,-1 0 0,1 0 0,0-1 0,-1 1 0,1-1 0,-1 1 0,3-2 0,9-3 27,20-7 51,-32 12-74,0 0 1,0 0 0,0 0 0,1 0 0,-1 0 0,0 0 0,0 0-1,0 0 1,0 0 0,0 0 0,0 0 0,0 1 0,0-1 0,0 0 0,0 1-1,0-1 1,0 1 0,0 0 0,0-1 0,0 1 0,0 0 0,0-1-1,-1 1 1,1 0 0,0 0 0,0 0 0,0 1 0,2 4 42,0 1 0,0 0 1,-1 0-1,0 0 0,0 1 0,-1-1 1,1 11-1,0 60 199,-2-52-169,0 42 53,-1-26-430,1 0 0,8 46 0,-2-67 121,-6-21 169,0 1-1,0-1 1,0 0 0,0 1-1,0-1 1,0 0 0,0 0-1,0 1 1,0-1-1,1 0 1,-1 1 0,0-1-1,0 0 1,0 0 0,1 1-1,-1-1 1,0 0-1,0 0 1,0 0 0,1 1-1,-1-1 1,0 0 0,0 0-1,1 0 1,-1 0-1,0 1 1,1-1 0,-1 0-1,0 0 1,1 0 0,-1 0-1,0 0 1,0 0-1,1 0 1,-1 0 0,0 0-1,1 0 1,-1 0 0,0 0-1,1 0 1,-1 0-1,0 0 1,1 0 0,-1 0-1,0-1 1,0 1 0,1 0-1,-1 0 1,0 0-1,0 0 1,1-1 0,-1 1-1,0 0 1,1-1 0,12-21-309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13355,'1'-1'102,"-1"0"0,1 0 0,0 0-1,-1 1 1,1-1 0,0 0 0,0 1 0,-1-1 0,1 1 0,0-1 0,0 1 0,0-1 0,0 1-1,0 0 1,0-1 0,0 1 0,0 0 0,-1 0 0,1-1 0,0 1 0,0 0 0,0 0 0,0 0-1,2 0 1,-2 2 38,0-1 0,0 0 0,0 1 0,0-1 0,0 1-1,0-1 1,-1 1 0,1 0 0,-1-1 0,1 1 0,-1 0-1,1-1 1,-1 1 0,0 2 0,8 51 951,-2 1 0,-3 106 1,-4-95-2536,4-75-1433,-1 4 2482,7-16-496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17276,'0'28'1253,"-4"51"1,-1 9-425,5-87-823,0 1 0,0-1 0,0 1-1,1-1 1,-1 1 0,0-1 0,1 1 0,-1-1-1,1 1 1,-1-1 0,1 1 0,0-1-1,0 2 1,0-3-5,-1 1-1,1-1 1,-1 1-1,1-1 1,-1 1-1,1-1 1,0 0-1,-1 1 1,1-1-1,-1 0 1,1 0-1,0 0 1,-1 1-1,1-1 1,0 0-1,-1 0 1,1 0-1,0 0 1,-1 0-1,1 0 1,1 0-1,2-2-9,1 1 0,0-1 0,-1 0 0,1 0 0,-1 0 0,7-5 0,8-4-1,-13 8 4,1 1-1,0-1 1,0 2 0,-1-1 0,1 1-1,0 0 1,0 0 0,0 1-1,1-1 1,-1 2 0,0-1 0,0 1-1,0 0 1,0 1 0,-1-1-1,11 5 1,-12-4 17,1 1 0,-1 0-1,0 0 1,0 0 0,0 1-1,-1-1 1,1 1 0,-1 0-1,0 1 1,0-1 0,0 1-1,-1-1 1,0 1 0,0 0-1,0 1 1,0-1 0,-1 0-1,1 1 1,-2-1 0,3 8-1,-3-10 36,-1 0 0,1 1 0,0-1 0,-1 0 0,0 1 0,0-1 0,0 0 0,0 1 0,-1-1 0,1 0 0,-1 1 0,0-1 0,0 0 0,0 0 0,0 1 0,0-1-1,-1 0 1,-2 3 0,2-2 51,-1-1 1,-1 0-1,1 0 0,0 0 0,-1 0 0,1-1 0,-1 1 0,0-1 0,0 0 0,0 0 0,0-1 0,-5 3 1,-7 0 165,-1-1 1,1 0 0,0-1-1,-1-1 1,0-1 0,-18-1-1,30 1-362,1-1-1,-1 1 0,0 1 1,0-1-1,0 1 0,-9 2 1,14-3 57,-1 0 1,0 1 0,1-1-1,-1 0 1,1 1 0,-1-1-1,0 0 1,1 1 0,-1-1-1,1 1 1,-1-1 0,1 1-1,-1-1 1,1 1 0,0-1-1,-1 1 1,1 0 0,-1-1-1,1 1 1,0-1 0,-1 2-1,1-1 9,0 1 0,0-1 0,1 0-1,-1 1 1,0-1 0,0 0-1,1 0 1,-1 1 0,0-1 0,1 0-1,-1 0 1,1 0 0,0 0 0,-1 0-1,1 1 1,1 0 0,7 9-455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17436,'7'-1'1568,"3"2"-1256,16-1-208,7-3 1216,16-3-1352,15-1-176,11-4-328,4-1-96,5-1-208,1-1 568,-8 6-160,-2 3-152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14139,'10'7'1528,"5"-4"-968,-2-3-239,4-4 967,1-5-752,4-1-600,1-1-272,3-1 272,1 1-152,2 2-104</inkml:trace>
  <inkml:trace contextRef="#ctx0" brushRef="#br0" timeOffset="1">430 97 14963,'6'14'1120,"-5"-5"-888,-2-2-127,-6-7 7,3-4 1832,2-8-1728,-2-2 80,-6 0 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2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13451,'-2'55'1112,"-1"-2"-832,-4 0-128,2-3 296,2-1-272,-1-5-1304,-5-2 1128,4-5-256,-1 0-128</inkml:trace>
  <inkml:trace contextRef="#ctx0" brushRef="#br0" timeOffset="1">32 1035 12347,'-15'79'1211,"17"-78"-2501,-2-1 1204,1 0 1,-1 0 0,0 0 0,1 0 0,-1 0 0,1 0 0,-1 0 0,0 0-1,1 1 1,-1-1 0,1 0 0,-1 0 0,0 0 0,1 0 0,-1 1 0,0-1-1,1 0 1,-1 0 0,0 1 0,1-1 0,-1 0 0,0 1 0,0-1 0,1 0 0,-1 1-1,0-1 1,0 0 0,0 1 0,0-1 0,1 0 0,-1 1 0,0-1 0,0 0-1,0 1 1,0-1 0,0 1 0,0-1 0,0 0 0,0 1 0,0-1 0,0 1 0,5 87-1220,-6-70 2257,0-1-1,0 0 1,-5 18-1,3-29 427,1-7-428,-3-13 11,0-21-403,5 34-557,0-1 0,0 1 1,0-1-1,-1 1 1,1-1-1,0 1 1,-1-1-1,0 1 1,1 0-1,-1-1 0,-1-1 1,-2 9-97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0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15155,'0'0'-4,"0"0"-1,0 0 0,0 0 1,0 0-1,0 0 1,0 0-1,0 0 0,0 0 1,0 0-1,0 0 0,0 0 1,0 0-1,0 0 1,1 0-1,-1 0 0,0 0 1,0 0-1,0 0 0,0 0 1,0 0-1,0 0 1,0 0-1,0 0 0,0 0 1,0 0-1,0 0 1,0 1-1,0-1 0,0 0 1,0 0-1,0 0 0,0 0 1,1 0-1,-1 0 1,0 0-1,0 0 0,0 0 1,0 0-1,0 0 0,0 0 1,0 0-1,0 0 1,0 0-1,0 1 0,0-1 1,0 0-1,0 0 1,0 0-1,0 0 0,0 0 1,0 0-1,0 0 0,0 0 1,0 0-1,0 0 1,0 0-1,0 0 0,0 0 1,0 0-1,-1 1 0,1-1 1,0 0-1,0 0 1,12 2-728,14-2-687,185-28-3487,-123 14 4208,141-4 0,102 41 969,-157-7 389,881 27 2569,4-46-1593,-664 0-1579,-17 3-1351,-324-2 1002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1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8370,'54'-13'816,"19"0"-856,6-1-400,16 0 1592,8-2-1232,22 0-112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13611,'32'-10'368,"0"2"0,1 1 0,56-4 0,100 4-94,-173 7-208,327 4 294,237-8-234,314-113 2777,-882 115-2810,36-4 250,-48 6-342,0 0 0,0 0 0,0 0-1,0 0 1,0 0 0,0 0 0,0 0 0,1 0 0,-1 0-1,0 0 1,0 0 0,0 0 0,0 1 0,0-1-1,0 0 1,0 0 0,0 0 0,1 0 0,-1 0 0,0 0-1,0 0 1,0 0 0,0 0 0,0 1 0,0-1 0,0 0-1,0 0 1,0 0 0,0 0 0,0 0 0,0 0-1,0 0 1,0 1 0,0-1 0,0 0 0,0 0 0,0 0-1,0 0 1,0 0 0,0 0 0,0 0 0,0 1 0,0-1-1,0 0 1,0 0 0,0 0 0,0 0 0,0 0-1,0 0 1,0 0 0,0 1 0,0-1 0,0 0 0,-1 0-1,1 0 1,0 0 0,0 0 0,0 0 0,0 0 0,0 0-1,0 0 1,0 0 0,0 0 0,-1 0 0,1 0 0,0 0-1,0 1 1,0-1 0,-9 7-5,-13 4-59,0 0-1,-43 13 0,22-9-129,-61 21-1430,93-31 1301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16444,'39'-3'1888,"1"0"-1280,7-2-272,1-3 776,-1 3-576,-8-3-440,-9 8 121,-7 0-185,-15 8-176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1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1 262 6401,'2632'-29'4708,"-5"-124"-6119,-2284 124 1573,171-12 1794,3 31 124,-277 16-1791,177 8-1563,-394-12 1014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5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0 13515,'2'5'1232,"1"-1"-920,-3-3-128,0 2 344,-6 12-264,-1 6-32,-6 13-23,-1 8-1,-5 4-128,-3 7-80,-3 3-88,-4 3-48,2-9-145,1-6-63,2-11 272,-2-6-104,6-8-64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0:55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1 160 14203,'0'21'321,"0"1"-1,2 0 1,0-1-1,7 27 1,-7-40-290,0 0-22,0-1 0,0 0 0,1 0 0,5 10-1,-8-15-11,1-1 0,0 1 0,0-1-1,0 0 1,0 0 0,0 1 0,1-1 0,-1 0-1,0 0 1,0 0 0,1 0 0,-1 0-1,1 0 1,-1-1 0,1 1 0,-1 0-1,1-1 1,-1 1 0,1-1 0,-1 0-1,1 1 1,0-1 0,-1 0 0,1 0 0,0 0-1,2 0 1,3-2 8,0 0-1,0 0 1,0 0-1,-1-1 1,1 0-1,-1 0 1,11-7 0,45-36 85,-35 25-57,51-36 93,70-57-283,-142 110 146,-1-2 1,1 1-1,-1-1 0,0 1 0,0-1 0,-1-1 0,0 1 0,0-1 0,0 1 0,2-9 0,-5 11-5,0 0 0,-1 1 0,1-1 0,-1 0 0,0 0 0,-1-3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1:20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1470 180 13139,'-2'-6'81,"-1"0"-1,0 0 1,0 0 0,0 1 0,-1-1 0,0 1-1,0 0 1,0 0 0,-1 1 0,0-1-1,0 1 1,0 0 0,0 0 0,-6-3 0,-7-3-37,-1 1 1,0 1 0,-24-8 0,-6 1-16,0 3 0,0 1 1,-79-5-1,54 11-31,-135 11 0,169-2 3,1 2 0,0 2-1,1 1 1,0 2 0,0 2 0,1 2 0,1 0-1,0 3 1,2 1 0,0 2 0,-42 33 0,53-36 4,1 2 1,0 0 0,2 1-1,1 1 1,0 1 0,2 1-1,1 1 1,0 0 0,2 1-1,1 0 1,1 1-1,2 1 1,0 0 0,2 0-1,-9 56 1,14-52-10,2 0 0,1 0 1,2 0-1,1 0 0,1 0 0,2 0 0,1-1 0,1 0 0,2 0 0,1-1 1,1 0-1,2-1 0,33 52 0,-31-57 30,1 0 0,2-1 0,0-1 0,1-1-1,1 0 1,1-2 0,1-1 0,0 0 0,2-2 0,0-1 0,0 0 0,2-2 0,-1-2-1,2 0 1,40 10 0,-33-14 123,1-2-1,0-1 0,0-2 1,0-1-1,0-2 0,1-2 1,-2-1-1,1-2 0,0-1 1,-1-2-1,-1-1 0,1-2 1,63-32-1,-66 27-1,-1-1 0,0-2 0,-2-1 0,0-1 0,-1-1 0,-2-2 0,0-1 0,-2 0 0,-1-2 0,-1-1 0,-1-1 0,-2 0-1,31-66 1,-43 77-173,0-1-1,-1 1 0,-1-1 0,-1 0 0,-1 0 1,-1-1-1,0 1 0,-2 0 0,0-1 0,-1 1 0,-1-1 1,-1 1-1,-1 0 0,-10-31 0,4 25-90,-1 0 0,-1 1 0,-1 0 0,-1 1 0,-1 0 0,-1 1 0,-2 1 0,0 0 0,-1 2 0,-23-20 0,-28-16-289,-2 3 0,-2 3-1,-122-60 1,115 72 150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5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19612,'0'2'1008,"1"3"-1640,5-5 648,-1 0 512,3-6-712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6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629 15 14467,'0'0'121,"1"-1"-1,-1 0 1,0 1-1,0-1 1,1 0-1,-1 1 0,0-1 1,0 0-1,0 0 1,0 1-1,0-1 1,0 0-1,0 1 1,0-1-1,0 0 1,0 0-1,0 1 1,0-1-1,-1-1 1,-8 8 1289,-12 22-159,9-9-1022,-442 690 1231,422-663-1463,-57 74-91,79-111-11,7-14-192,11-23-397,-7 25 630,43-135-1349,-24 74 1020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10 14163,'12'-10'1126,"-6"12"-341,-1 22 268,-5-15-786,8 52 466,3 0-1,2 0 0,21 58 1,-3-32-292,57 112 0,-74-173-360,0 0-1,1-1 1,28 32 0,-43-56-110,0-1 1,1 0 0,-1 1-1,0-1 1,1 0-1,-1 1 1,0-1 0,1 0-1,-1 1 1,0-1 0,0 1-1,1-1 1,-1 1-1,0-1 1,0 0 0,0 1-1,1-1 1,-1 1 0,0-1-1,0 1 1,0-1 0,0 1-1,0-1 1,0 1-1,0-1 1,0 1 0,0-1-1,-1 1 1,1 0 0,-13 1-927,-30-11-746,35 7 1375,-51-10-2032,-1 2 0,-62-2 0,0 14 2350,90 1 2224,-54 13 1,102-21-761,-1-1-1,24-11 1,8-5-720,-7 7-284,1 1 1,0 2 0,49-7 0,-70 16-510,0 1 0,0 1-1,0 1 1,0 1 0,0 0 0,0 2-1,0 0 1,0 1 0,19 7 0,-3 2 585,-45-21-631,-8-8-26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7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31 16396,'-12'0'1536,"11"-2"-1048,4-4-160,8 1 592,5-1-96,6 0-191,3 3-137,7 0-224,2 3-64,1 3-32,-4 5-168,-4 0-424,-5 2-336,-8-6 631,-4 1-127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16227,'-23'62'1334,"4"1"0,-19 101 0,-2 131-516,27-139-264,13-140-353,3-13 94,5-22 107,36-186 299,18-227-1,-60 403-774,-3 26 32,0 7-1,-6 45-61,7-37 88,-2 113-121,3-112 126,0 0 0,1 1 0,0-1 0,1-1 0,1 1 0,0 0 0,7 15 0,-10-26 8,0 1 1,1-1 0,-1 0-1,0 0 1,1-1 0,-1 1-1,1 0 1,-1 0 0,1-1-1,0 1 1,0-1 0,0 1-1,0-1 1,0 0-1,0 0 1,0 0 0,0 0-1,0 0 1,4 1 0,-2-2-1,-1 0 1,1 0-1,-1 0 1,1 0-1,-1 0 1,1-1-1,-1 0 1,0 1-1,1-1 1,-1-1-1,7-2 1,0-1-1,0-1 1,0-1 0,0 0-1,-1 0 1,0-1 0,15-16-1,-3-2 14,0-1-1,-2 0 0,-2-1 0,0-1 0,24-61 1,-38 81-17,-8 17-9,-8 22-11,-12 41-107,3 2 0,3 0 0,-17 149 0,35-215-16,1-1 0,0 1 1,0-1-1,1 1 0,1 11 1,-1-18 114,-1 1 0,0 0 0,0 0 0,1 0 0,-1 0 0,1 0 0,-1-1 0,1 1 0,-1 0 0,1 0 0,-1-1 0,1 1 0,0 0 0,-1-1 1,1 1-1,0-1 0,-1 1 0,1-1 0,1 2 0,0-2 13,-1 0-1,0 0 1,0 0 0,1 0 0,-1 0-1,0 0 1,0 0 0,1-1-1,-1 1 1,0 0 0,0-1 0,0 1-1,1-1 1,-1 1 0,0-1 0,0 1-1,0-1 1,2-1 0,22-17-425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 17988,'1'7'1752,"9"-1"-1240,15-2-176,9-2 1313,16-4-1241,6 1-96,6-5-104,-2-1-72,-4 1-440,-5 3-352,-15 3-416,-13 3 839,-23 12-191,-11 2-200</inkml:trace>
  <inkml:trace contextRef="#ctx0" brushRef="#br0" timeOffset="1">3 230 16636,'-3'6'1712,"13"-4"-912,13-2-272,17-1 1049,8-5-585,12-1-320,6 0-240,4-2-808,-3 1-400,-1 3 672,-7 4-224,-10 0-168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14 142 16892,'1'-4'227,"0"-1"1,1 1-1,0 0 1,-1 1 0,1-1-1,1 0 1,-1 0-1,0 1 1,1-1 0,0 1-1,0 0 1,0 0-1,0 0 1,6-4 0,5-3 304,1 1 1,21-10 0,-21 11-108,-1 1-227,0 0 1,1 2 0,27-8-1,-36 11-167,1 1-1,-1 0 0,0 0 1,1 0-1,0 1 0,-1 0 1,1 1-1,-1-1 1,1 1-1,-1 1 0,12 3 1,-16-4-30,0 0 0,1 0 1,-1 0-1,0 1 0,0-1 0,0 1 1,0-1-1,0 1 0,0 0 0,-1 0 1,1 0-1,0 0 0,-1 0 1,0 0-1,1 1 0,-1-1 0,0 0 1,0 1-1,0-1 0,-1 1 0,1-1 1,0 1-1,-1-1 0,0 1 1,0-1-1,1 1 0,-2 5 0,0 1-7,0 0-1,-1 1 1,0-1-1,0 0 0,-1 0 1,-6 13-1,-3 2-82,-1 0-1,0 0 1,-2-2 0,-1 1-1,0-2 1,-2-1 0,0 0-1,-2-1 1,-26 21-1,35-29-341,11-3-361,1-7 648,1 0 0,0 0 1,-1 0-1,1 0 1,0 0-1,0 0 0,0 0 1,0-1-1,3 2 1,6 1 57,-1 2-40,0-1 0,0 1 0,-1 0 0,0 1 0,0 0 0,0 1 0,-1 0 0,0 0 0,9 11 0,-12-13 134,-1 1-1,0-1 1,0 1 0,-1 0 0,1-1 0,-1 1 0,-1 1-1,1-1 1,-1 0 0,0 1 0,-1-1 0,1 1-1,-1 0 1,-1-1 0,1 1 0,-1 8 0,0-12 42,-1 0 1,1 0-1,-1 1 1,1-1-1,-1 0 1,0 0-1,0 0 1,-1 0-1,1 0 1,0 0-1,-1 0 1,0 0-1,0-1 1,0 1-1,0-1 1,0 1-1,0-1 1,-4 3-1,2-2 60,0-1 1,-1 0-1,1 0 1,0 0-1,-1-1 0,1 1 1,-1-1-1,1 0 0,-1 0 1,0-1-1,-6 1 1,-5-2 171,1 0 1,0-1-1,-1 0 1,1-1 0,0-1-1,-23-9 1,-40-22-1441,78 32 21,7 2 746,13 2-6,12 1-257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8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2 415 14083,'-1'2'256,"1"0"1,0 0-1,0 0 1,0 1-1,0-1 1,0 0-1,0 0 1,1 0-1,-1 0 0,2 3 1,-2-4-153,1-1 0,-1 1 0,1 0 0,0-1-1,-1 1 1,1-1 0,0 1 0,0-1 0,0 1 0,-1-1 0,1 1 0,0-1 0,0 0 0,0 1 0,0-1 0,0 0 0,0 0-1,0 0 1,-1 0 0,1 0 0,0 0 0,0 0 0,0 0 0,0 0 0,0 0 0,0 0 0,0 0 0,1-1 0,15-3 162,-1-1 0,1 0 0,-1-1 0,0-1 0,-1-1 0,0 0 0,0 0 0,-1-2 0,15-12 0,15-15-34,54-57 0,-52 41-150,-1-2 0,42-71 0,-91 153-5,-22 75 85,10-45 39,2 1 0,2 1 1,-4 77-1,15-134-214,1-1-1,0 0 1,0 0 0,0 0-1,0 0 1,0 0 0,0 0 0,0 0-1,0 0 1,1 0 0,-1 0 0,0 1-1,1-1 1,-1 0 0,0 0-1,1 0 1,-1 0 0,2 1 0,-1-2-16,-1 0 1,1 0 0,-1 0 0,1 0 0,-1 0-1,1-1 1,-1 1 0,1 0 0,-1 0 0,1 0-1,-1 0 1,1-1 0,-1 1 0,1 0 0,-1-1-1,1 1 1,-1 0 0,0-1 0,1 1 0,-1 0-1,0-1 1,1 1 0,-1-1 0,0 1 0,1-1-1,4-7-145,1 0-1,-2 0 0,7-13 1,7-25-181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9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72 110 16916,'-22'62'1193,"11"-33"-712,1 0 1,1 1-1,-8 57 0,16-80-404,0 1 1,1 0-1,0 0 0,0 0 1,1 0-1,0 0 1,1-1-1,-1 1 1,2 0-1,-1-1 1,1 1-1,0-1 1,0 0-1,1 0 1,0 0-1,0 0 1,1-1-1,0 0 1,0 0-1,6 6 1,-5-7-32,-1-1 0,0 0 0,1 0 0,0 0 0,0-1 0,0 0 0,0 0 0,0 0 0,1-1 0,-1 0 0,1 0 0,-1 0 0,12 0 0,-9-1 12,0-2 0,0 1-1,0-1 1,0 0 0,-1-1 0,1 0-1,-1 0 1,1-1 0,12-6 0,-6 2 43,-1-1 1,0-1-1,-1 0 0,0-1 1,0-1-1,-1 1 1,0-2-1,-1 0 1,-1 0-1,18-28 0,-19 25-38,-1-1 0,-1 0 0,0-1-1,-1 0 1,-1 0 0,0 0-1,-2 0 1,0-1 0,-1 1 0,0-22-1,-2 30-78,0 0 1,-1 0-1,-1-1 0,0 1 0,0 0 0,0 1 0,-1-1 0,0 0 0,-7-11 0,7 15-41,-1-1 0,0 0-1,0 1 1,-1 0 0,1 0 0,-1 0-1,0 1 1,-1 0 0,1 0 0,-1 0-1,1 0 1,-1 1 0,-13-5 0,11 5-141,-1 0 1,0 1-1,-1 0 1,1 1-1,0 0 1,0 0-1,-1 1 1,-12 1-1,-8 3-376,-35 9 0,45-9 412,-28 5-458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39:59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1 411 21725,'20'-14'1304,"20"-3"-1936,42-10 656,14-12 352,17-18-496</inkml:trace>
  <inkml:trace contextRef="#ctx0" brushRef="#br0" timeOffset="1">2459 0 18548,'232'69'1193,"-170"-55"-1345,118 12 0,-91-21 656,166-15-1,88-35-3146,-7 1-726,-243 36 2633,153 8-1,119 48 2786,-231-25-1071,157 6 0,-4-40 231,-1-23-130,-250 30-1171,123-17 384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8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17348,'-7'10'1384,"10"1"-880,6-5-184,19 0 368,14-5-48,17-1-95,7-4-121,8-1-264,-1 0-168,-4 0-480,-7 1-321,-19 4-1695,-15 0 2072,-19 7-376,-13 2-209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9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15827,'5'10'1473,"15"1"-865,6-1-224,12 0 448,4-1-120,11-2-216,0-1-192,4-3-672,-1-3-328,-6-3 528,-1-4-168,-10-2-104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1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23 14187,'0'-1'135,"1"-1"-1,0 1 1,0-1 0,0 1-1,0 0 1,0-1 0,0 1-1,0 0 1,1 0 0,-1 0-1,0 0 1,1 0 0,-1 0-1,1 0 1,-1 0-1,1 1 1,-1-1 0,1 0-1,2 0 1,-1 1 77,0 0 0,0-1 0,1 1 0,-1 1 0,0-1 1,0 0-1,1 1 0,-1-1 0,5 3 0,1 0-52,-1 1 0,1 0 1,-1 0-1,0 1 0,0 0 1,10 9-1,-11-9-144,-1 1-1,0 0 1,0 0 0,-1 0 0,0 1-1,0 0 1,-1 0 0,0 0 0,7 15-1,-10-18 0,1 1 0,-1-1 0,0 1 0,-1 0-1,1-1 1,-1 1 0,0 0 0,0 0 0,0-1-1,-1 1 1,0 0 0,0-1 0,0 1 0,0-1-1,-1 1 1,1-1 0,-1 0 0,0 1 0,-4 4-1,-11 16 172,-2 0-1,0-2 0,-34 33 0,-74 54-213,120-104 13,-1 0 0,0 0 1,0-1-1,-16 8 0,11-11-91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17124,'0'0'74,"1"0"0,0 0 0,0 0 0,0 1 0,-1-1 0,1 0 0,0 0 1,0 0-1,-1 1 0,1-1 0,0 0 0,0 1 0,-1-1 0,1 0 0,0 1 0,-1-1 1,1 1-1,-1-1 0,1 1 0,0 0 0,-1-1 0,1 1 0,-1-1 0,1 2 0,0 0 19,0 0 0,-1 0 0,1 0 0,-1-1 0,1 1 0,-1 0 0,0 0 0,0 0 0,0 4 0,-1 6 154,-1 0 0,-6 22 1,4-22 68,-46 155 583,5-20-687,43-140-206,0 1-1,1 0 0,0 0 1,0 1-1,0-1 1,1 0-1,1 8 0,-1-13-1,1-1 0,-1 0 0,1 1-1,0-1 1,-1 0 0,1 0-1,0 0 1,0 0 0,1 1 0,-1-1-1,0-1 1,1 1 0,-1 0-1,1 0 1,-1 0 0,1-1 0,0 1-1,0-1 1,0 1 0,0-1-1,0 0 1,0 0 0,0 0 0,0 0-1,0 0 1,1 0 0,-1-1-1,4 1 1,4 1-44,0-2 0,0 0 0,0 0 0,0 0 0,0-1 0,-1-1 0,1 0 0,0 0 0,12-5 0,85-38-899,-99 41 942,49-24-230,-3-1-104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18 15987,'3'16'803,"0"0"-1,-1 0 1,-1 0-1,0 1 1,-3 22-1,-16 82 413,8-67-665,1 9-332,2 0 0,2 87 0,8-135-132,1-20 5,6-25 31,2-48-4,-4 0 1,-1-107 0,-6 146-111,-1-149-72,1 204 59,1 0 1,0 0-1,1 0 1,1-1-1,1 1 1,10 23-1,-12-34 5,-1 0 0,1 0 0,0-1 0,1 1 0,-1-1-1,1 1 1,0-1 0,0 0 0,9 6 0,-9-8 2,-1 0 0,1 0-1,0 0 1,-1-1 0,1 0 0,0 0 0,0 0 0,0 0 0,0 0 0,0-1 0,0 1-1,0-1 1,1 0 0,-1-1 0,5 0 0,0-1 5,-1 0-1,0-1 1,1 1-1,-1-2 1,0 1 0,0-1-1,-1-1 1,1 1-1,-1-1 1,8-7-1,7-8 39,32-37-1,-32 33-24,-21 23-21,-1 0 0,1 0-1,0 0 1,0 0 0,0 0-1,0 0 1,0 1 0,0-1-1,0 0 1,0 1 0,0-1-1,0 1 1,3-1 0,-4 1 0,0 0 0,0 0 0,1 0 1,-1 0-1,0 0 0,1 0 0,-1 0 0,0 1 1,0-1-1,1 0 0,-1 0 0,0 0 1,0 0-1,1 1 0,-1-1 0,0 0 1,0 0-1,0 1 0,1-1 0,-1 0 0,0 0 1,0 1-1,0-1 0,0 0 0,0 1 1,0-1-1,0 0 0,0 0 0,1 1 1,-1-1-1,0 0 0,0 1 0,-1-1 1,-2 39-50,2-29 40,-4 26-19,-2 14 21,3 1-1,1 79 1,4-122-22,0 0 0,0 0 1,1 0-1,0 0 1,0-1-1,7 15 0,-9-21-12,1 1 0,0 0 1,0-1-1,0 1 0,0 0 0,0-1 0,0 1 0,1-1 0,-1 0 0,0 1 0,1-1 0,-1 0 0,1 0 1,0 0-1,-1 0 0,1 0 0,0 0 0,-1 0 0,1-1 0,0 1 0,0-1 0,0 1 0,-1-1 0,1 0 0,0 1 1,0-1-1,0 0 0,0 0 0,0-1 0,0 1 0,0 0 0,-1-1 0,1 1 0,0-1 0,2 0 0,21-14-246,-1-9-126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20308,'1'0'1617,"-1"8"-1185,-4 3-200,1 6 600,-1 3-120,2 3-432,1 3-288,1 1-888,4-1-552,-1-9 1192,-2-5-216,1-11-217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1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20884,'3'4'1857,"-4"2"-1321,-5-3-240,2-2 840,0 3-600,4-1-720,4-3-744,0-1 784,2-5-184,0 2-160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 16972,'-1'-1'62,"1"0"1,-1 0-1,0 0 1,-1 0-1,1 0 1,0 1-1,0-1 1,0 0-1,0 1 1,-1-1-1,1 1 1,0-1-1,0 1 1,-1-1-1,1 1 1,0 0-1,-1 0 1,1 0-1,0 0 1,-1 0 0,1 0-1,0 0 1,-1 0-1,1 1 1,0-1-1,-1 0 1,1 1-1,0-1 1,0 1-1,-1-1 1,1 1-1,0 0 1,0 0-1,0-1 1,0 1-1,-2 2 1,-3 1 78,0 1 0,1 0 0,0 1 0,0-1 0,-9 12 0,4 0-36,0 1 1,1-1-1,1 2 1,1-1-1,0 1 1,1 0-1,1 0 1,-2 21-1,5-29-83,2 1 0,-1-1 1,1 0-1,1 0 0,0 0 0,5 22 1,-4-26-12,0-1 0,1 1 0,-1-1 0,1 0 0,1 0 0,-1 0 0,1 0 0,0 0 0,1-1 0,-1 0 0,1 0 0,6 5 0,-6-6 23,1 0 0,0 0 0,0-1 0,0 0 0,0 0 0,0-1-1,1 1 1,-1-2 0,1 1 0,0-1 0,-1 1 0,1-2 0,0 1 0,0-1 0,0 0-1,0-1 1,-1 1 0,1-1 0,0-1 0,11-3 0,-12 3 31,1 0 0,-1 0 1,1-1-1,-1 0 0,0-1 0,0 0 1,0 0-1,-1 0 0,1 0 0,-1-1 1,0 0-1,0 0 0,-1 0 0,1-1 1,-1 1-1,0-1 0,-1 0 0,1 0 1,-1-1-1,3-8 0,-4 6-2,0 0 0,-1 0 1,0 0-1,0-1 0,-1 1 0,0 0 0,-1-1 1,0 1-1,-1 0 0,1 0 0,-6-16 1,4 18-99,0 0 1,0-1 0,0 1 0,-1 0-1,0 0 1,0 1 0,-1-1 0,0 1 0,0 0-1,0 0 1,-1 1 0,0 0 0,0 0 0,-7-5-1,10 9-33,1 0-1,0 0 0,-1 0 1,0 0-1,1 0 1,-1 1-1,1-1 0,-1 1 1,0 0-1,1 0 0,-1 0 1,-3 0-1,6 1 68,-1-1 1,0 0-1,1 0 0,-1 0 0,1 0 1,-1 0-1,0 1 0,1-1 0,-1 0 1,1 1-1,-1-1 0,1 0 0,-1 1 1,1-1-1,-1 0 0,1 1 1,-1-1-1,1 1 0,0-1 0,-1 1 1,1 0-1,-1 0 12,1 0 0,0 0 1,0 0-1,0-1 0,0 1 0,0 0 1,0 0-1,1 0 0,-1 0 0,0 0 1,0-1-1,0 1 0,1 0 0,-1 0 1,1 0-1,-1-1 0,0 1 0,1 0 1,-1 0-1,2 0 0,-1 1-27,0-1-1,1 1 1,-1-1 0,1 0-1,-1 1 1,1-1-1,0 0 1,0 0 0,2 1-1,22 7-136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17268,'-6'17'1944,"0"-6"-1032,-2-1-416,5-4 1417,1-3-1065,8-6-872,3-5-664,-2-1 712,0-2-216,-3-4-328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14859,'-5'30'1689,"6"2"-1145,12 2-256,3-8 1024,8-6-824,3-3-280,14-18-600,6-12-232,7-22 472,2-6-152,0-15-136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58 15219,'-25'53'1489,"-6"12"-809,1 3-224,-3 4 664,4-2-184,8-9-248,5-8-151,6-19-505,6-7-481,4-15 433,0-11-128,0 1-120</inkml:trace>
  <inkml:trace contextRef="#ctx0" brushRef="#br0" timeOffset="1">651 1 16460,'10'11'1552,"-1"11"-944,1 2-240,7 3 712,8 2-392,12-2-103,4-4-25,10-8-256,2-7-200,-2-6-392,-4-2-248,-9-8-449,-8 0-1519,-14-7 2040,-9 1-384,-19 4-321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3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13811,'-17'26'1424,"15"-6"-648,11-3-183,21-4 943,10-5-432,13 0-208,3-3-88,8 0-607,1-1-562,-1-4 465,-3-3-160,-14-10-208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4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19 17388,'6'-3'301,"0"0"-1,-1 1 1,1-1 0,0 1 0,1 1 0,-1-1 0,0 1 0,0 0-1,1 1 1,-1-1 0,8 2 0,11 0 521,36 7-1,-46-5-688,-4-2-25,5 2 86,30 7-1,-44-9-183,1 0 0,0 0 0,-1 0 0,1 0 1,-1 0-1,1 0 0,-1 1 0,0-1 0,1 1 0,-1-1 0,0 1 0,0 0 0,0 0 0,0 0 1,-1 0-1,1 1 0,0-1 0,1 4 0,-2-4-8,-1 0 0,0-1 0,0 1 0,0 0 1,0 0-1,0 0 0,0 0 0,0 0 0,0 0 0,-1 0 0,1-1 0,-1 1 1,0 0-1,1 0 0,-1-1 0,0 1 0,0 0 0,0-1 0,0 1 0,0-1 0,0 1 1,-1-1-1,1 1 0,-3 1 0,-4 4 8,0 0-1,-1-1 1,-10 7-1,12-9-1,-17 10 42,-30 13 0,-9 4-65,63-31 8,0 0 1,-1 0-1,1 0 0,0 0 0,-1 1 0,1-1 1,0 0-1,0 0 0,-1 0 0,1 1 1,0-1-1,0 0 0,-1 1 0,1-1 1,0 0-1,0 0 0,0 1 0,-1-1 0,1 0 1,0 1-1,0-1 0,0 0 0,0 1 1,0-1-1,0 0 0,0 1 0,0-1 1,0 1-1,0-1 0,0 0 0,0 1 0,0-1 1,0 0-1,0 1 0,0-1 0,0 0 1,0 1-1,1-1 0,-1 0 0,0 1 1,0-1-1,0 0 0,0 0 0,1 1 0,-1-1 1,0 0-1,0 1 0,1-1 0,-1 0 1,0 0-1,1 0 0,-1 1 0,0-1 1,1 0-1,-1 0 0,0 0 0,1 0 0,25 12-295,-21-9 193,-1-2 59,29 13-555,53 33 0,-78-42 535,0 1-1,0-1 1,0 2 0,-1-1 0,0 1 0,0 0 0,-1 1 0,1 0 0,-2 0-1,1 0 1,5 13 0,-9-18 84,-1 1-1,0-1 0,0 0 1,0 1-1,0-1 1,0 1-1,-1 0 1,1-1-1,-1 1 1,0-1-1,0 1 0,-1 0 1,1-1-1,-1 1 1,0-1-1,0 1 1,0-1-1,0 1 1,0-1-1,-1 0 1,0 1-1,1-1 0,-1 0 1,0 0-1,-1 0 1,1-1-1,0 1 1,-1 0-1,0-1 1,1 0-1,-1 1 0,0-1 1,-5 2-1,-5 3 178,0 0 0,0-1 0,-1 0-1,0-1 1,0 0 0,-29 4-1,18-5 229,-33 2-1,49-6-387,0 0-1,0 0 1,0-1 0,0 0-1,0 0 1,1-1-1,-11-3 1,18 4-79,0 1 0,-1-1-1,1 1 1,0-1 0,0 1 0,0-1-1,-1 0 1,1 0 0,0 1 0,0-1 0,0 0-1,0 0 1,1 0 0,-1 0 0,0 0-1,0 0 1,1-1 0,-1 1 0,0 0 0,1 0-1,-1 0 1,1-1 0,-1 1 0,1 0-1,0-1 1,0 1 0,0 0 0,-1-1 0,1 1-1,0 0 1,1-1 0,-1 1 0,0 0-1,1-2 1,0-2-24,1 1-1,-1 0 1,1 0-1,0 0 1,1 0-1,-1 0 1,1 1-1,0-1 1,5-5 0,35-27-501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4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55 17812,'-12'5'222,"0"0"0,0 1 0,0 1 0,0 0-1,1 0 1,0 1 0,1 1 0,-17 16 0,21-18-164,0 0 0,1 0 1,0 1-1,0 0 0,0-1 0,1 2 0,0-1 0,1 0 0,0 1 1,0 0-1,1 0 0,0 0 0,-2 14 0,4-17-33,1-1 0,-1 1 1,1-1-1,0 1 0,0-1 0,0 0 0,1 0 1,-1 1-1,1-1 0,1 0 0,-1-1 0,1 1 1,0 0-1,0-1 0,0 1 0,0-1 0,1 0 1,0 0-1,0 0 0,0-1 0,0 1 0,1-1 1,-1 0-1,1-1 0,9 5 0,-5-3-5,0 0 0,1 0 0,0-1 0,-1 0 0,1-1 0,0 0 0,0-1 0,0 0 0,1-1 0,-1 0 0,0 0 0,0-1 0,13-3 0,-10 1 42,-1-2 1,1 1 0,-1-1-1,0-1 1,-1-1-1,1 1 1,-1-2-1,-1 1 1,1-1-1,-2-1 1,1 0-1,8-11 1,-14 16-16,1-1 1,-2-1-1,1 1 1,0 0 0,-1-1-1,0 0 1,0 0-1,-1 0 1,0 0-1,0 0 1,0-1 0,-1 1-1,0 0 1,0-1-1,0 1 1,-1-1 0,0 1-1,0-1 1,-1 1-1,0-1 1,0 1-1,0-1 1,-1 1 0,0 0-1,-5-12 1,4 13-19,0 0 0,0 1 0,-1-1 0,1 0 1,-1 1-1,0 0 0,0 0 0,-1 0 0,1 1 0,-1-1 0,-8-4 1,4 4-10,0 0 1,0 0 0,0 1-1,0 0 1,-1 1 0,-14-2-1,10 2-116,1 1 0,-1 1-1,1 0 1,-1 1-1,1 0 1,-1 1 0,1 1-1,0 0 1,0 1 0,-13 5-1,19-5-78,1-1-1,0 1 1,-10 9-1,15-12 157,0 0 0,0 0 1,0 0-1,0 0 0,0 0 0,0 0 0,0 0 1,1 1-1,-1-1 0,0 0 0,0 3 0,1-4 8,0 0-1,0 1 0,0-1 0,0 1 1,0-1-1,0 1 0,1-1 1,-1 0-1,0 1 0,0-1 0,0 1 1,0-1-1,1 0 0,-1 1 1,0-1-1,0 0 0,1 1 0,-1-1 1,0 0-1,1 1 0,-1-1 1,0 0-1,1 0 0,-1 1 0,0-1 1,1 0-1,-1 0 0,1 0 1,-1 0-1,1 1 0,-1-1 0,0 0 1,1 0-1,-1 0 0,2 0 1,20 3-397</inkml:trace>
  <inkml:trace contextRef="#ctx0" brushRef="#br0" timeOffset="1">912 0 16371,'-2'3'1529,"-6"16"-841,-1 9-216,-4 10 1296,3 6-975,1 11-329,4 0 8,5 3-16,1-4-112,8-6-272,2-7-192,3-9-544,-2-7-304,-2-12-273,-7-6 921,-6-5-264,-11-4-216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5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16836,'0'-15'2056,"9"3"-1320,13 2-296,8 4 1369,11 3-905,7-1-224,6 1-648,3-2-552,4-7 496,-6-2-88,-6-3-136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5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1 504 16844,'1'-6'329,"0"1"0,0-1 0,1 1 0,-1 0 0,2 0 0,-1 0 0,0 0 0,7-9 0,0-3 148,126-217 2777,-103 181-2974,59-90-187,-101 162-131,1 1-1,0 0 1,2 1 0,0 0-1,-4 25 1,8-31-1,1 0 1,0 0 0,1 0-1,1 0 1,0 0-1,1 0 1,0 0-1,6 23 1,-5-32-118,0-1 1,0 0-1,0 1 1,0-1-1,1 0 1,0-1-1,3 6 1,-5-8 115,1-1 0,-1 0 0,0 0 1,0 0-1,0 0 0,1 0 0,-1 0 1,1 0-1,-1 0 0,1 0 0,-1 0 1,1-1-1,-1 1 0,1-1 0,-1 1 0,1-1 1,0 1-1,-1-1 0,1 0 0,0 0 1,-1 0-1,1 0 0,0 0 0,0 0 0,-1-1 1,1 1-1,2-1 0,19-10-451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11 17924,'-8'2'116,"0"0"1,0 1-1,0 0 1,0 1-1,1-1 1,-1 1-1,1 1 1,0-1-1,1 1 1,-1 1-1,1-1 1,0 1-1,0 0 1,1 0-1,-1 1 1,1 0-1,1 0 1,0 0-1,0 0 1,-5 12 0,7-14-96,-1 1 0,1 0 0,0 0 1,1 0-1,-1 0 0,1 0 1,0 1-1,1-1 0,0 0 1,0 0-1,0 1 0,1-1 1,-1 0-1,2 0 0,-1 0 0,1 0 1,0 0-1,0 0 0,0 0 1,1 0-1,0-1 0,0 1 1,0-1-1,1 0 0,0 0 1,0 0-1,6 5 0,-5-5-11,0-1-1,1 0 1,-1-1 0,1 1-1,-1-1 1,1 0 0,0-1-1,0 1 1,0-1 0,1 0-1,-1-1 1,0 0-1,1 0 1,-1 0 0,1-1-1,-1 1 1,1-2 0,11-1-1,-10 1 30,-1-1-1,1-1 1,-1 1-1,0-1 1,1 0-1,-2-1 1,1 0-1,0 0 1,-1 0-1,0-1 1,0 0-1,0 0 1,0-1-1,-1 0 1,7-9-1,-8 10 9,0-1-1,-1 1 1,0-1-1,0 1 1,0-1-1,-1 0 1,0-1-1,0 1 1,0 0 0,-1 0-1,0-1 1,0 1-1,-1-1 1,0 1-1,0-1 1,0 1 0,-1-1-1,0 1 1,0 0-1,0-1 1,-1 1-1,-3-6 1,2 5-24,0 0 0,-1 1 0,0-1 0,0 1 0,0 0 0,-1 0 1,0 1-1,-1-1 0,1 1 0,-1 0 0,0 1 0,0-1 0,0 1 0,-1 0 0,1 1 0,-1-1 0,0 1 1,-11-3-1,2 2-121,0 0 0,-30-2 1,39 5-14,0 1 0,-1 0 0,1 0 1,-1 1-1,1 0 0,0 0 0,-1 1 1,-9 3-1,15-4 60,1-1-1,0 1 1,0 0 0,-1-1 0,1 1-1,0 0 1,0 0 0,0-1-1,0 1 1,0 0 0,0 0-1,0 0 1,0 0 0,-1 2 0,2-2-5,0 0 0,-1-1 0,1 1 0,0 0 1,0-1-1,0 1 0,0 0 0,0 0 0,0-1 1,0 1-1,0 0 0,0-1 0,0 1 0,0 0 1,0-1-1,1 1 0,-1 0 0,0-1 0,1 1 1,-1 1-1,2 0-41,0 0 0,0 1 0,0-1 0,0 0 0,1 0 1,-1 0-1,0-1 0,1 1 0,0-1 0,-1 1 0,1-1 0,3 1 0,33 11-455,9-1-69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6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5 15931,'-16'-2'344,"1"0"-1,-1 2 0,1 0 1,-1 1-1,1 0 0,0 1 1,-1 1-1,1 0 0,0 2 0,-14 5 1,21-7-246,1 0 0,0 0 0,1 0 1,-1 1-1,1 0 0,-1 1 0,1 0 1,0 0-1,1 0 0,-1 0 0,1 1 0,0 0 1,1 0-1,-1 0 0,1 1 0,0-1 1,1 1-1,0 0 0,0 0 0,0 1 0,-3 14 1,5-17-56,1 1 0,-1 0 1,1 0-1,0-1 0,1 1 0,-1 0 1,1 0-1,0-1 0,1 1 1,-1-1-1,1 1 0,0-1 0,0 0 1,6 10-1,-3-9-15,-1 0 1,1 0 0,0 0-1,0-1 1,1 0-1,-1 0 1,1 0-1,0-1 1,1 0 0,10 5-1,-9-4 2,1-2 0,0 0-1,0 0 1,0 0 0,0-1 0,0 0-1,0-1 1,0 0 0,1 0-1,-1-1 1,0-1 0,0 1 0,1-1-1,-1-1 1,0 0 0,0 0 0,0-1-1,16-7 1,-18 6-12,-1 0-1,0 0 1,0-1-1,0 1 1,-1-1-1,0-1 1,0 1-1,0-1 1,0 0 0,-1 0-1,0 0 1,0-1-1,-1 1 1,0-1-1,0 0 1,0 0 0,-1 0-1,0-1 1,-1 1-1,1 0 1,-1-1-1,-1 1 1,0 0-1,0-1 1,0 1 0,-1-1-1,0 1 1,0-1-1,-1 1 1,1 0-1,-2 0 1,1 0-1,-1 0 1,0 0 0,-1 1-1,0-1 1,0 1-1,0 0 1,-1 0-1,1 0 1,-8-6-1,8 8-269,0 1-1,-1 0 0,1 0 1,-1 0-1,1 1 0,-9-4 1,11 5 130,0 0 1,1 0 0,-1 1-1,0-1 1,0 1 0,0-1-1,0 1 1,0 0 0,0 0-1,0 0 1,-1 0 0,1 0-1,0 0 1,0 1 0,0-1-1,0 0 1,0 1 0,1 0-1,-4 1 1,5-2 83,0 0 0,-1 1 0,1-1-1,-1 1 1,1-1 0,0 1 0,-1-1 0,1 1 0,0-1 0,-1 1-1,1-1 1,0 1 0,0 0 0,0-1 0,-1 1 0,1-1 0,0 1-1,0 0 1,0 0 0,2 16-910</inkml:trace>
  <inkml:trace contextRef="#ctx0" brushRef="#br0" timeOffset="1">758 60 19036,'-7'22'1752,"-12"14"-1207,3 4-241,5 6 504,4 1-136,11-5-56,7-5-264,14-11-560,2-8-352,4-13-600,0-11-153,-7-21 905,-5-5-288,-12-11-240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14339,'3'34'1912,"-3"4"-1183,-7 0-353,0 3 2016,3 3-2000,1-1-176,3-6-328,4-5-312,-1-11 1897,0-5-1489,-5-6 16,-3-1-24</inkml:trace>
  <inkml:trace contextRef="#ctx0" brushRef="#br0" timeOffset="1">0 264 15979,'5'-10'1489,"12"1"-1009,6 2-184,8 0 608,5 1-184,9-2-832,0-3 1913,1 3-1625,-3-4 64,-3-3 24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27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11 19668,'-13'0'1393,"3"1"-1113,2 1-288,8-1-1145,1-7 921,5-2-128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448 1 9074,'-16'0'128,"-1"2"0,1-1 1,0 2-1,0 0 0,0 1 0,0 1 1,1 0-1,-1 1 0,2 1 0,-1 1 1,1-1-1,0 2 0,0 0 0,1 1 1,0 0-1,1 1 0,0 1 0,-17 21 0,10-7 5,1 1-1,2 1 0,0 0 0,2 1 0,1 1 0,1 0 0,2 1 0,1 0 0,2 0 0,0 1 0,-1 32 0,5-27-120,2 0 0,1 1 0,2-1 0,1 0 0,2 0 0,2-1 0,1 0 0,2 0 0,19 46 0,-22-65 31,2 0 1,0 0 0,0-1 0,2 0-1,0-1 1,1-1 0,16 17-1,-18-21 33,1-1 0,0 0 0,1-1 0,0 0 0,0-1 0,1 0 0,0-1 0,0 0 0,1-1 0,16 4 0,-2-4 94,1 0 0,1-2 0,-1-1 0,0-1-1,1-2 1,50-7 0,-28-2 39,0-1 1,93-35-1,-108 32-193,0-2 1,-1-2-1,0-1 0,-2-2 1,0-1-1,47-42 0,-64 50-7,-1-2-1,-1 0 1,-1-1-1,0-1 1,-1 0-1,-1-1 1,-1 0-1,0-1 1,-2 0-1,0-1 1,-1 0-1,-2 0 1,7-32-1,-10 29-1,0 1 0,-2-1-1,-1 1 1,-1-1 0,0 0-1,-2 1 1,-1-1 0,-1 1-1,-1 0 1,-1 1 0,-19-43-1,19 50-8,0 1 0,-2 0 0,0 0 0,0 1 0,-1 0 0,-1 1-1,0 0 1,0 0 0,-1 2 0,-1-1 0,0 1 0,0 1 0,-1 0 0,0 1 0,-1 1 0,0 0-1,0 1 1,-18-5 0,19 8-30,0 1 0,0 0 0,-1 1-1,1 1 1,0 0 0,-1 1 0,1 1-1,0 0 1,0 0 0,0 2 0,0 0-1,1 0 1,0 1 0,-26 14 0,11-3-72,1 1 1,1 2-1,0 0 1,1 2-1,-33 36 1,11-5-128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8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70 541 10874,'-6'0'158,"0"-1"0,0 0 0,0 0-1,1-1 1,-1 1 0,0-1 0,0 0-1,1-1 1,-10-5 0,15 8-138,-1 0 0,1 0 0,0-1 1,0 1-1,0 0 0,0 0 0,-1 0 0,1-1 0,0 1 1,0 0-1,0 0 0,0-1 0,0 1 0,0 0 0,0 0 1,-1-1-1,1 1 0,0 0 0,0 0 0,0-1 0,0 1 1,0 0-1,0 0 0,0-1 0,0 1 0,1 0 0,-1 0 1,0-1-1,0 1 0,0 0 0,0 0 0,0-1 0,0 1 0,0 0 1,1 0-1,-1 0 0,0-1 0,0 1 0,0 0 0,0 0 1,1 0-1,-1-1 0,0 1 0,0 0 0,0 0 0,1 0 1,-1 0-1,0 0 0,1-1 0,13-5 622,-12 5-584,41-14 398,0 2 0,1 2 0,52-6 1,-55 11-345,429-45-131,5 41-1114,224-39 456,-463 25 744,-123 11 48,-1-5-1,0-4 1,172-59 0,-140 28 223,176-53 569,-293 101-761,1 1 0,-1 2 0,1 1 0,34 2 0,12 0 435,-58-2-544,0 1-1,0 0 1,-1 1 0,1 1-1,0 0 1,0 2-1,-1-1 1,0 2-1,24 9 1,-30-9-204,0-1-1,1 0 1,-1-1 0,1 0 0,0-1-1,-1 0 1,1-1 0,0 0 0,13 0-1,-3-2-192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9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13787,'-1'14'1088,"12"-5"-736,9-2-128,20 0 576,8 0-383,10 2-249,8 1-32,6-2-72,1 1-64,-6-2-232,-2 0-128,-18-2 255,-9-5-103,-17-10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49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3 18124,'1'-1'67,"1"1"1,-1 0-1,0-1 1,1 1 0,-1 0-1,0 0 1,0-1-1,1 1 1,-1 0-1,0 1 1,1-1-1,-1 0 1,0 0-1,1 0 1,-1 1-1,2 0 1,24 10-199,-15-6 231,47 17-158,-18-8-110,-2 2 1,0 1 0,41 26-1,-77-42 151,0 1-1,0 0 1,0 0-1,0 0 1,-1 0-1,1 1 1,-1-1-1,0 1 0,1-1 1,-1 1-1,-1 0 1,1 0-1,0 0 1,-1 0-1,1 0 1,-1 0-1,0 0 1,0 1-1,0-1 1,0 0-1,-1 1 0,1-1 1,-1 0-1,0 1 1,0-1-1,0 0 1,-1 1-1,1-1 1,-1 1-1,0-1 1,1 0-1,-3 4 1,-4 8 24,0-1 1,-1-1 0,0 1-1,-1-1 1,0-1 0,-2 0 0,-18 19-1,-93 73 367,105-91-317,-369 251 906,377-258-961,-27 17 91,22-10-94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1930 12523,'-2'4'325,"-5"10"565,7-12-424,7-7 53,15-13 179,0 1 0,0 2 0,30-16 1,11-8 37,583-418 1422,-628 445-2138,281-213 3,204-145-244,237-192-232,-696 524 450,43-50 1,-33 33-557,-54 55 577,1 0 0,-1-1 0,0 1 0,0 0 0,0 0 0,0 0 0,0 0 0,1-1-1,-1 1 1,0 0 0,0 0 0,0 0 0,0-1 0,0 1 0,0 0 0,0 0 0,0 0 0,0-1 0,0 1 0,0 0 0,0 0 0,0-1 0,0 1 0,0 0 0,0 0 0,0 0 0,0-1 0,0 1 0,0 0 0,0 0 0,-1 0 0,1-1 0,0 1 0,0 0 0,0 0 0,0 0 0,0 0-1,0-1 1,-1 1 0,1 0 0,0 0 0,0 0 0,0 0 0,-1 0 0,1 0 0,0 0 0,0-1 0,0 1 0,-1 0 0,1 0 0,0 0 0,0 0 0,-14-4 277,12 4-326,-10-4 156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4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11 17908,'-2'-11'1288,"-2"26"-680,-2 6-158,-76 167 193,13-32-528,66-148-99,0-1 0,0 1-1,1 0 1,0 0-1,1-1 1,-2 13-1,3-19-6,0 1-1,0 0 1,1 0 0,-1-1-1,0 1 1,0 0-1,1 0 1,-1-1 0,1 1-1,0 0 1,-1-1 0,1 1-1,0-1 1,0 1-1,0-1 1,0 0 0,0 1-1,1-1 1,-1 0-1,0 1 1,0-1 0,1 0-1,-1 0 1,1 0 0,-1-1-1,1 1 1,-1 0-1,1 0 1,0-1 0,-1 1-1,1-1 1,0 1-1,0-1 1,-1 0 0,4 0-1,8 1 54,1 0-1,-1-2 0,0 1 1,25-6-1,54-16 15,-56 11-287,0-2 1,0-1-1,-1-2 0,45-28 0,-30 13-65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 15363,'-10'19'705,"1"0"-1,0 1 0,-9 34 0,8-24-137,-1 7-341,2 1 0,-6 49 0,15-85-238,-1 0-1,1 0 1,0 0-1,0 0 1,0 0-1,0 0 0,1 0 1,-1 0-1,0 0 1,2 3-1,-2-5 6,0 1 1,1-1-1,-1 1 0,0 0 1,1-1-1,-1 1 0,1-1 1,-1 1-1,1-1 0,-1 1 1,1-1-1,-1 1 0,1-1 1,-1 0-1,1 1 0,0-1 0,-1 0 1,1 0-1,-1 1 0,1-1 1,0 0-1,2 0-13,0 0 0,0 0-1,0 0 1,-1-1 0,1 1-1,0-1 1,-1 0 0,1 0-1,0 0 1,-1 0 0,1 0 0,-1-1-1,4-2 1,5-3-122,-2-1-1,1-1 1,-1 0 0,0 0 0,-1 0-1,0-1 1,-1-1 0,0 1 0,-1-1-1,0 0 1,8-19 0,-3 1 217,-1 0 0,-2 0 0,9-50 0,-18 80 171,-5 67 1551,5-61-1799,1 0 1,0 0 0,0 0-1,1 0 1,0 0-1,0 0 1,0 0-1,1 0 1,0 0 0,5 8-1,-7-13 3,1-1 0,0 0 0,0 0 0,0 0-1,0 0 1,0-1 0,0 1 0,0 0 0,0 0 0,0 0 0,1-1-1,-1 1 1,0-1 0,0 1 0,1-1 0,-1 1 0,0-1 0,0 0-1,3 1 1,0-1 2,-1-1-1,0 1 1,0 0-1,1-1 1,-1 1-1,0-1 0,0 0 1,3-2-1,6-2 11,0-1 1,-1-1-1,12-8 0,-21 14-10,31-25 95,-23 18-52,1 0 1,16-10-1,-26 17-40,0 1 0,0-1 0,-1 1 0,1-1 0,0 1 0,0-1 0,0 1 0,0 0 0,-1 0 0,1-1 0,0 1-1,0 0 1,0 0 0,0 0 0,0 0 0,0 0 0,0 0 0,-1 0 0,1 0 0,0 0 0,0 0 0,0 1 0,0-1 0,0 0 0,0 1 0,0 0 2,0 0 0,-1 0 1,1-1-1,-1 1 1,1 0-1,-1 0 0,1 0 1,-1 0-1,0 0 1,0 0-1,1 0 0,-1 0 1,0 1-1,0-1 1,0 0-1,0 0 0,0 2 1,-2 8 44,0 0 1,0-1 0,-5 13 0,5-17-39,-6 19 55,1-1 0,2 1 0,-5 43 0,10-66-97,0-1 0,-1 1 0,1-1-1,0 1 1,0-1 0,1 1-1,-1 0 1,0-1 0,0 1 0,1-1-1,-1 1 1,1-1 0,-1 0-1,1 1 1,0-1 0,0 1 0,-1-1-1,1 0 1,0 0 0,0 1-1,0-1 1,0 0 0,1 0 0,-1 0-1,0 0 1,0 0 0,1-1-1,-1 1 1,0 0 0,1 0 0,-1-1-1,1 1 1,-1-1 0,1 0-1,-1 1 1,2-1 0,5-3-160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2:55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4 18140,'-1'-3'1744,"0"4"-1296,-4 16-184,0 8 1401,-1 12-1353,-1 5-80,-1 9-136,1 2-240,3-3-456,4-1 568,6-22-136,1-12-48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13923,'4'27'1096,"-1"-6"-840,1 0-144,-1-3 344,1-4-88,-2-3-232,2-3-55,-3-2-81,1-6-32,1 4-89,-3-2-47,0-1-392,-3-7 320,3-7 72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42 16307,'-1'-3'164,"0"1"-1,0-1 1,-1 1-1,0-1 0,1 1 1,-1 0-1,0 0 0,0 0 1,0 0-1,0 0 0,0 1 1,-1-1-1,1 0 0,-1 1 1,1 0-1,-5-2 0,2 1 9,0 1 0,0 0 0,0 0 0,0 0 0,0 1 0,-1 0-1,1 0 1,-7 0 0,-1 2 61,0 1 1,0 0-1,0 0 0,1 1 0,-1 1 0,-15 8 0,15-5-172,0 0-1,1 1 1,-1 0-1,1 1 0,1 1 1,0 0-1,1 0 0,0 1 1,-14 23-1,18-26-58,0 1-1,1-1 1,0 2 0,1-1 0,0 0-1,0 1 1,1 0 0,1 0 0,0 0-1,1 0 1,0 0 0,0 0-1,1 0 1,1 13 0,0-19-2,0 0 0,0-1 0,0 1 0,0 0 0,1-1 0,0 1 0,0-1 0,0 0 0,0 0 1,1 1-1,-1-1 0,1-1 0,0 1 0,0 0 0,1-1 0,-1 0 0,1 1 0,0-1 0,0-1 0,0 1 0,0 0 0,0-1 0,0 0 0,1 0 0,-1 0 0,1-1 1,-1 0-1,1 0 0,0 0 0,5 1 0,0-2 6,0 1 1,-1-2-1,1 1 1,0-1-1,0-1 1,-1 0 0,1 0-1,-1-1 1,1 0-1,-1 0 1,0-1-1,0 0 1,14-11-1,-14 9 4,-1 0 0,0-1 0,0 0 0,-1-1 0,1 1 0,-2-1 0,1-1 0,-1 1 0,-1-1 0,1 0 0,-2-1-1,1 1 1,-1-1 0,-1 0 0,0 0 0,0 0 0,-1 0 0,0-1 0,0-11 0,-1 20-44,-1 0 0,0 1 0,0-1 0,0 0 0,0 0 0,0 0 0,-1 0 0,1 0 0,0 1 0,-1-1 0,1 0 0,-1 0 0,0 1 0,0-1 0,0 0 0,1 1 0,-1-1 0,-1 1 0,1-1 0,0 1-1,0 0 1,-1-1 0,1 1 0,0 0 0,-1 0 0,1 0 0,-1 0 0,0 0 0,1 0 0,-1 0 0,-2 0 0,1 1-31,1 0 0,0 0 1,0 0-1,0 0 0,-1 1 0,1-1 0,0 1 0,0 0 0,0-1 0,0 1 0,0 0 0,0 0 0,0 0 0,0 0 0,0 1 1,1-1-1,-1 1 0,0-1 0,1 1 0,-1-1 0,1 1 0,0 0 0,-1-1 0,1 1 0,-2 4 0,-7 17-435</inkml:trace>
  <inkml:trace contextRef="#ctx0" brushRef="#br0" timeOffset="1">411 403 14075,'0'28'1624,"-4"4"-895,-1 1-305,4-2 1328,2-2-1216,9-7-584,5-5-272,9-13 360,5-4-176,8-10-216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2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15803,'0'0'1609,"3"0"-1177,17-5-184,10-1 1256,22-4-1232,8 0-184,14-4-520,10-1-216,12 1 528,1 1-112,-2 7-152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1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19004,'-3'6'464,"0"0"-272,-1 3 80,1-1-72,1 6 0,-2 9 208,4 7-136,0 1-63,1 9-361,2 3-337,2 7 433,-3 4-72,1 8-128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3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13275,'62'1'984,"-4"6"-800,0 0-112,-7 3 144,1 0-1648,0-5 1328,3-1-192,17-4-176</inkml:trace>
  <inkml:trace contextRef="#ctx0" brushRef="#br0" timeOffset="1">1026 33 15795,'13'-7'1641,"-3"4"-25,-12 5-1080,1 0 104,1-6-464,0-5-144,1-5-40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5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15795,'3'13'1745,"1"-5"-1177,24-10-192,15-10 752,18 1-480,11-2-48,5 4-263,4 2-217,-7 7-561,-5 4-303,-16 11 272,-11 2 256,-21 9-200,-12 4-184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5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1 498 14315,'3'8'1312,"19"1"-704,10-6-183,15-2 511,8-1-224,9-1-232,2-4-232,0 0-568,-4-4 2152,-11-1-1744,-8 0 8,-13 0-16</inkml:trace>
  <inkml:trace contextRef="#ctx0" brushRef="#br0" timeOffset="1">606 0 15019,'28'8'1425,"5"-1"-1073,3 1-128,3 4 408,-4 8-224,-2 6-48,-14 9-136,-7 7-40,-18 8-120,-11 3-80,-15 5-168,-7 0-208,-4-3 336,5-9-64,5-16-48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6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15571,'4'26'1657,"-3"2"-1145,-1 8-216,0 3 712,0 8-544,2 0-64,1 2-192,0-3-264,2-6-528,1-3-184,-3-6 576,-3-9-184,-9-7-128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6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24 498 15603,'30'-1'1625,"14"-7"-929,9 1-264,13-3 616,3 2-136,0-4-424,-2 2-352,-11-1-736,-6-1-192,-21-2 560,-9 1-208,-20 0-216</inkml:trace>
  <inkml:trace contextRef="#ctx0" brushRef="#br0" timeOffset="1">15 38 13907,'-11'-6'1440,"8"5"-856,4-4-224,12 4 873,6-2-537,12 3-208,8-1-232,11-2-576,6-1-232,10 1-1161,1 1 1417,1-2-280,0 0-200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7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1 14931,'-1'0'112,"-1"0"0,0-1-1,0 1 1,1 1 0,-1-1 0,0 0-1,0 0 1,1 1 0,-1-1 0,0 1-1,1-1 1,-1 1 0,-2 1 0,-25 14-106,22-11 173,-27 15 235,2 2 0,-30 26 1,47-35-389,1 0 0,1 0 0,0 1-1,1 1 1,1 0 0,-12 20 0,22-33-32,0 0-1,-1 1 1,1-1-1,0 1 1,0-1-1,0 1 1,0 0 0,1-1-1,-1 1 1,1 0-1,0 0 1,-1-1-1,1 1 1,0 0-1,1 0 1,-1-1-1,0 1 1,2 4 0,-1-5-9,1 1 1,-1-1 0,1 0 0,0 0 0,0 0-1,-1 0 1,1 0 0,1 0 0,-1-1 0,0 1 0,0-1-1,1 1 1,-1-1 0,0 0 0,1 0 0,-1 0-1,1 0 1,4 1 0,27 5-155,0-1 0,0-2 0,59-1 0,3 1-71,-82-3 209,6 0-8,1 1-1,-1 1 1,0 1-1,23 7 1,-42-11 47,1 1 1,-1-1-1,0 0 1,0 1 0,0-1-1,0 1 1,0 0-1,0-1 1,0 1-1,0 0 1,0 0-1,0-1 1,-1 1-1,1 0 1,0 0-1,0 0 1,0 2-1,-1-2 4,1-1 0,-1 1-1,0 0 1,0-1 0,0 1 0,0 0-1,-1-1 1,1 1 0,0-1-1,0 1 1,0 0 0,0-1-1,-1 1 1,1 0 0,0-1-1,-1 1 1,1-1 0,0 1-1,-1-1 1,1 1 0,-1-1-1,0 2 1,-3 1 68,0 0 0,0 0-1,0 0 1,0-1 0,-1 0-1,-7 4 1,-14 3 80,1 0 1,-2-2-1,1-1 0,-1-1 0,0-1 1,0-1-1,0-2 0,-1-1 0,1-1 1,0-1-1,-37-8 0,43 3-292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7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16203,'14'20'1737,"11"-6"-1177,18-11-192,7 0 624,10-6-344,2-2-200,5-3-584,-2 1-312,-15-3-1872,-10 2 2016,-20 2-384,-17 6-257</inkml:trace>
  <inkml:trace contextRef="#ctx0" brushRef="#br0" timeOffset="1">60 179 14435,'16'4'1664,"10"-1"-1111,13-5-217,5-2 744,9-3-808,3-2-352,3-9 288,-2-2-112,-7-8-248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2 15691,'0'0'33,"1"-1"0,-1 1 0,1 0 0,-1 0 0,1 0 0,-1 0-1,1 0 1,-1 0 0,1 0 0,-1 0 0,1 0 0,-1 0 0,1 0 0,-1 0-1,0 0 1,1 0 0,-1 0 0,1 0 0,-1 1 0,1-1 0,-1 0 0,1 0-1,-1 1 1,0-1 0,1 0 0,-1 0 0,1 1 0,-1-1 0,0 0 0,1 1-1,-1-1 1,0 1 0,0-1 0,1 0 0,-1 1 0,0-1 0,0 1 0,0-1-1,1 1 1,-1-1 0,0 1 0,0-1 0,0 1 0,-9 27 473,7-24-454,-36 82 1233,3-7-447,2 2 0,-21 85 0,51-157-765,1 1-1,0 0 0,1-1 1,0 20-1,1-27-64,0 0-1,0 0 0,0 1 1,1-1-1,-1 0 1,1 0-1,0 0 0,-1 0 1,1 0-1,0 0 1,0 0-1,0 0 0,1 0 1,-1 0-1,0 0 0,1 0 1,-1-1-1,1 1 1,-1-1-1,1 1 0,0-1 1,0 1-1,0-1 1,0 0-1,0 0 0,3 1 1,5 1-43,1-1-1,-1 0 1,0-1 0,0 0 0,1 0 0,-1-1 0,19-2-1,72-16-1259,-94 16 958,0 0 0,0 0-1,0-1 1,0 0-1,9-5 1,-2-1 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16235,'0'-1'66,"1"1"0,-1 0 0,1-1-1,0 1 1,-1-1 0,1 1-1,-1 0 1,0-1 0,1 1 0,-1-1-1,1 1 1,-1-1 0,0 0-1,1 1 1,-1-1 0,0 1 0,0-1-1,1 0 1,-1 1 0,0-1-1,0 0 1,0 0 0,0 0-17,-1 1 0,1 0 0,-1-1 0,1 1 0,-1 0 0,1 0 0,-1 0 0,0 0 0,1-1 1,-1 1-1,1 0 0,-1 0 0,1 0 0,-1 0 0,0 0 0,1 0 0,-1 0 0,1 1 0,-2-1 0,-37 11 1251,22-3-1107,1 1-1,0 0 0,0 1 1,1 1-1,0 0 1,1 1-1,0 1 0,1 0 1,0 1-1,1 0 0,-10 17 1,19-27-179,1 0 0,0 1 1,0 0-1,0-1 0,0 1 0,1 0 0,0 0 1,0-1-1,0 9 0,0-11-17,1-1 0,0 0-1,0 1 1,1-1 0,-1 0 0,0 1-1,0-1 1,1 0 0,-1 1 0,1-1-1,-1 0 1,1 1 0,-1-1 0,1 0-1,0 0 1,0 0 0,-1 0 0,1 0-1,0 0 1,0 0 0,0 0 0,0 0-1,0 0 1,0 0 0,1-1 0,-1 1-1,0 0 1,0-1 0,1 1 0,-1-1-1,0 1 1,0-1 0,1 0 0,-1 1-1,0-1 1,1 0 0,2 0-1,3-1-66,1 1 0,0-2 0,0 1-1,0-1 1,0 0 0,-1-1-1,1 1 1,-1-2 0,0 1 0,0-1-1,0 0 1,-1 0 0,9-8-1,2-1-182,-1-1-1,-1-1 0,25-29 0,-23 17-68,-12 20 229,-7 10 182,-5 13 36,0-1 1,1 1 0,1 0 0,1 0 0,0 1-1,1 0 1,-2 25 0,5-34-93,-1 0-1,2 0 1,-1-1-1,1 1 1,0 0-1,1-1 1,-1 1-1,2-1 1,-1 0-1,1 0 1,0 0-1,0 0 1,1 0-1,0 0 1,0-1-1,1 0 1,-1 0-1,12 11 1,0-5 3,-10-8-17,0 0 1,-1 1 0,1-1-1,-1 1 1,7 9 0,-11-13-10,0 0-1,-1 0 1,1 1 0,-1-1 0,1 0 0,-1 0 0,1 0-1,-1 0 1,0 1 0,0-1 0,1 0 0,-1 0 0,0 1-1,0-1 1,0 0 0,0 1 0,-1-1 0,1 0 0,0 0-1,0 1 1,-1-1 0,1 0 0,-1 0 0,1 0-1,-1 0 1,1 0 0,-1 1 0,0-1 0,0 0 0,1 0-1,-1-1 1,0 1 0,0 0 0,0 0 0,0 0 0,-2 1-1,-4 2 80,0 1 0,1-2-1,-2 1 1,1-1 0,0 0-1,-1 0 1,1-1 0,-1 0-1,0 0 1,1-1 0,-1 0-1,0 0 1,-13-1 0,10 0-60,1-1 1,0 0-1,0-1 1,0 0-1,0 0 1,0-1-1,1-1 1,-1 1-1,1-2 1,-10-5-1,12 6-153,1 0 1,0-1-1,1 0 0,-1 0 0,1-1 0,-9-11 1,12 15 119,1-1 1,-1 0 0,0 1 0,1-1-1,0 0 1,-1 0 0,1 0 0,0 0-1,1 0 1,-1 0 0,0-1 0,1 1-1,0 0 1,0 0 0,0 0 0,0-1-1,0 1 1,2-4 0,6-7-313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72 15171,'-19'164'6147,"11"-116"-5853,3-18-131,1 0-1,1 0 1,1 0-1,3 33 1,3-50-144,2-10-55,-5-4 30,0 1 0,0-1 0,-1 0 0,1 0 0,0 0 0,0 0-1,-1 0 1,1 0 0,0 0 0,-1 0 0,1 0 0,-1 0 0,0 0 0,1 0 0,-1 0 0,0 0 0,1 0 0,-1-2 0,7-40-292,-3-1 1,0-68-1,-3 65 96,3-169-404,-4 219 623,0 34 143,7 57-1,-5-84-138,-1 0 1,1 0-1,1 0 0,0-1 1,1 1-1,-1-1 1,2 0-1,-1 0 0,1 0 1,1 0-1,6 8 1,-9-14-3,0 0 0,0 0 1,0 0-1,0-1 1,1 1-1,-1-1 1,1 0-1,-1 0 0,1 0 1,0 0-1,0-1 1,0 1-1,0-1 1,0 0-1,0 0 1,8 0-1,-6-1 5,0 0-1,0-1 1,0 0 0,1 0 0,-1 0-1,-1-1 1,1 0 0,0 0 0,0-1-1,6-4 1,7-5 50,-1 0 0,0-2 0,-1 0 0,-1-2 1,18-19-1,-23 24-39,-3 2-28,0 1 1,-1-1 0,9-13-1,-20 35-23,-38 133-21,34-115-22,2 1 0,-4 56 1,10-80-160,0 0 0,0 0 1,3 15-1,-3-22 133,1 0 0,-1 0-1,0 0 1,1 0 0,-1 1 0,1-1 0,-1 0-1,1 0 1,0 0 0,-1 0 0,1 0-1,0 0 1,0 0 0,1 1 0,-1-2 37,-1 0 0,1 1 1,0-1-1,0 0 0,-1 0 0,1 0 1,0 0-1,0 0 0,0 0 0,-1 0 1,1 0-1,0 0 0,0 0 1,-1 0-1,1 0 0,0 0 0,0-1 1,-1 1-1,1 0 0,0-1 0,-1 1 1,1 0-1,0-1 0,-1 1 0,2-2 1,0 1-17,0-1 0,1 0 1,-1 0-1,0 0 0,-1 0 0,1-1 1,0 1-1,1-3 0,18-37-705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8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17028,'-3'3'1968,"-1"4"-1272,1 9-256,-1 1 1169,0 6-841,2 3-104,2 3-336,5-1-216,2-6-880,4-6 736,4-9-160,0-4-80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09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14099,'0'0'35,"0"-1"1,0 1-1,0 0 1,0 0-1,1 0 0,-1 0 1,0 0-1,0-1 1,1 1-1,-1 0 0,0 0 1,0 0-1,1 0 1,-1 0-1,0 0 0,0 0 1,1 0-1,-1 0 0,0 0 1,0 0-1,1 0 1,-1 0-1,0 0 0,0 0 1,1 0-1,-1 0 1,0 0-1,0 0 0,0 1 1,1-1-1,-1 0 1,0 0-1,0 0 0,0 0 1,1 0-1,-1 1 1,0-1-1,0 0 0,0 0 1,0 0-1,1 1 0,-1-1 1,0 0-1,3 17 1050,-5 23 397,2-37-1329,-5 46 908,3 71 0,2-117-1051,0-1 0,0 1 0,0 0 0,1-1 0,-1 1 0,1 0 0,0-1 0,0 1 0,0-1 0,0 1 0,0-1 0,0 1 0,1-1 0,-1 0 0,1 0 0,0 1 0,-1-1 0,5 2 0,-5-2-32,2-1 0,-1 0 0,0-1 0,0 1 0,0 0 0,0-1 0,0 1 0,1-1 0,-1 0 0,0 1 0,0-1 0,1 0 0,-1 0 0,0-1 0,1 1 0,-1 0 0,0-1 0,0 1 0,0-1 0,0 0 0,1 0 0,-1 0 0,2-1 0,10-7-235,1 0-1,-2-1 1,1 0-1,-1-1 1,-1-1-1,21-25 1,25-21-871,-58 57 1121,1 1 0,-1 0-1,0 0 1,0-1 0,1 1 0,-1 0-1,0 0 1,0-1 0,1 1-1,-1 0 1,0 0 0,1 0-1,-1-1 1,0 1 0,1 0 0,-1 0-1,1 0 1,-1 0 0,0 0-1,1 0 1,-1 0 0,0 0-1,1 0 1,-1 0 0,1 0 0,-1 0-1,0 0 1,1 0 0,-1 0-1,1 0 1,2 12 56,-7 23 351,3-28-323,-1 7 115,0-5-111,1 1 0,0 0-1,0-1 1,1 1 0,2 15-1,-2-23-75,0 0-1,1-1 0,-1 1 0,1 0 1,0 0-1,-1 0 0,1-1 1,0 1-1,0 0 0,0-1 1,0 1-1,1-1 0,-1 1 1,0-1-1,0 1 0,1-1 1,-1 0-1,1 0 0,0 0 1,-1 0-1,1 0 0,0 0 0,-1 0 1,1-1-1,0 1 0,0 0 1,0-1-1,0 0 0,-1 1 1,1-1-1,0 0 0,0 0 1,0 0-1,3 0 0,25-4-21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0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17876,'0'1'109,"-1"0"0,1-1 0,0 1 0,-1 0 0,1-1 0,0 1 0,0 0 1,-1-1-1,1 1 0,0 0 0,0 0 0,0-1 0,0 1 0,0 0 0,0 0 0,0 0 0,0-1 0,0 1 1,0 0-1,1 0 0,-1-1 0,0 1 0,1 1 0,5 27 571,-4-25-656,0 0 1,0 0-1,1 0 0,-1 0 1,1-1-1,0 1 1,0-1-1,0 1 1,0-1-1,1 0 0,-1 0 1,1-1-1,0 1 1,0-1-1,0 0 0,0 0 1,7 3-1,-5-4-23,0 1-1,1-1 1,-1-1-1,0 1 1,1-1-1,-1 0 0,1 0 1,-1-1-1,1 0 1,-1 0-1,0-1 1,7-2-1,0-1 8,-1 0-1,0-1 0,0 0 0,0-1 1,-1-1-1,0 0 0,0 0 0,-1-1 1,0 0-1,10-13 0,-25 31-41,-1 1-1,1 0 0,0 1 1,1-1-1,1 1 0,-1 0 1,2 0-1,-1 0 0,2 0 1,-2 19-1,6-13-32,4-13-11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1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16107,'0'13'1769,"11"-5"-1193,16-2-176,12 3 632,16 1-296,3 0-143,7-2-473,2 0-264,-5-1-497,-8-2-183,-22-2 560,-15-3-184,-30 0-224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1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0 377 15395,'5'21'1457,"12"-4"-921,7 1-200,15-2 488,5 1-96,11-5-296,1-2-384,4-7 1681,-3-5-1545,-1-5 24,-6-7 48</inkml:trace>
  <inkml:trace contextRef="#ctx0" brushRef="#br0" timeOffset="1">492 26 16147,'4'-3'152,"1"0"-1,-1 0 0,1 1 0,-1-1 0,1 1 0,0 0 0,0 0 0,0 1 1,0-1-1,0 1 0,1 1 0,-1-1 0,0 0 0,1 1 0,-1 0 0,0 1 1,8 0-1,-7 0-80,1 0 0,-1 1 1,1-1-1,-1 1 1,0 1-1,0-1 0,0 1 1,0 0-1,0 0 0,-1 1 1,1 0-1,-1 0 1,8 8-1,-9-7-59,1 0 0,-1 1 0,-1 0 0,1-1 0,-1 1 0,0 1 0,-1-1 1,1 0-1,-1 1 0,0-1 0,1 9 0,-2-4-2,0-1 0,-1 1 1,0-1-1,-1 1 0,0-1 0,-4 19 0,0-9 11,-2 0-1,0-1 1,-1 1-1,-1-1 1,-1-1-1,-21 31 1,13-25-36,-2-1 0,0 0 0,-1-2 0,-1 0-1,-1-2 1,-1 0 0,-1-2 0,-44 24 0,26-22-40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3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60 407 14379,'-12'1'686,"-16"-1"100,27 0-736,0 0 0,0 0 0,0 0 0,0 0 0,0 0 1,0 0-1,0-1 0,0 1 0,0 0 0,0-1 0,0 1 1,0-1-1,0 1 0,0-1 0,0 1 0,0-1 0,1 0 0,-2 0 1,5-1 36,1 1 0,-1-1 0,0 1 0,1 0 0,-1 0 0,1 1 0,4-1 0,-7 0-70,808-98-336,-66 57 304,4 25 6,357-15-436,-543-5-186,-1-33-478,-537 66 1024,-16 4 27,1-1 0,-1 0 0,0 0 0,0-1 0,1 0 0,-1 0 0,-1-1 0,11-5 0,-17 8 47,1-1 1,-1 1-1,1-1 1,-1 1-1,0-1 1,1 1 0,-1-1-1,0 1 1,0-1-1,1 1 1,-1-1-1,0 0 1,0 1-1,0-1 1,0 1 0,0-1-1,0 0 1,0 1-1,0-1 1,0 0-1,0 1 1,0-1-1,0 1 1,0-1 0,0 0-1,0 1 1,-1-1-1,1 1 1,-1-2-1,-10-17-99,8 14 82,-15-23-75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16 16115,'0'0'48,"1"0"0,-1-1-1,0 1 1,0 0-1,0-1 1,1 1-1,-1-1 1,0 1 0,0 0-1,0-1 1,0 1-1,0 0 1,0-1-1,0 1 1,0-1 0,0 1-1,0 0 1,0-1-1,0 1 1,0-1-1,-1 1 1,1 0 0,0-1-1,0 1 1,0 0-1,0-1 1,-1 1-1,1 0 1,0-1 0,0 1-1,-1 0 1,1-1-1,0 1 1,-1 0-1,1 0 1,0-1 0,-1 1-1,0 0 1,0-1-8,-1 1 1,1-1-1,-1 1 1,0 0-1,1 0 1,-1 0-1,1 0 1,-1 0-1,0 0 0,-2 1 1,-2 0 72,-1 1 0,1 0 0,-1 1 0,1 0 0,0 0 1,0 0-1,1 1 0,-1 0 0,1 0 0,-1 0 0,1 1 0,0-1 0,-4 7 0,-9 10 166,-28 45-1,26-34-222,2 1-1,0 0 0,-12 38 0,25-56-40,0-1 0,1 0 0,0 1 0,1 0-1,1 0 1,1 0 0,0 0 0,1 0 0,0 0 0,4 24-1,-3-33-8,1-1 0,-1 0 0,1 0-1,0 0 1,0 0 0,0 0 0,1 0-1,0 0 1,0-1 0,0 1-1,0-1 1,1 0 0,0 0 0,0 0-1,0 0 1,0-1 0,0 0 0,1 0-1,0 0 1,-1 0 0,1-1 0,0 1-1,0-1 1,1-1 0,-1 1-1,8 1 1,-1-2 20,1 0 0,-1 0 0,0-2 0,0 1 1,1-2-1,-1 1 0,0-2 0,0 1 0,0-2 0,0 0 0,-1 0 0,0-1 0,1 0 0,-2-1 0,1-1 0,-1 1 0,0-1 0,0-1 1,15-16-1,-22 21 4,0 0 1,0-1-1,-1 0 0,0 1 1,0-1-1,0 0 1,0 0-1,0 0 1,-1 0-1,0 0 0,0 0 1,0-1-1,0 1 1,-1 0-1,1-1 1,-1 1-1,0 0 1,-1-1-1,1 1 0,-1 0 1,0-1-1,0 1 1,0 0-1,0 0 1,-1 0-1,0 0 1,0 0-1,0 0 0,0 1 1,0-1-1,-6-6 1,3 5-60,1-1 1,-1 2-1,0-1 0,-1 0 1,1 1-1,-1 0 1,0 0-1,0 1 1,0-1-1,-1 2 0,1-1 1,-1 0-1,1 1 1,-1 1-1,0-1 1,0 1-1,0 0 0,0 0 1,-9 1-1,13 1 21,-1-1 0,0 1-1,1 0 1,-1 1-1,1-1 1,0 1 0,-1-1-1,1 1 1,-4 3-1,7-5 12,-1 0 0,1 1 0,-1-1 0,1 0 0,-1 1 0,1-1 0,-1 0 0,1 1 0,0-1-1,-1 1 1,1-1 0,-1 1 0,1-1 0,0 1 0,-1-1 0,1 1 0,0-1 0,0 1 0,-1-1-1,1 1 1,0 0 0,0-1 0,0 1 0,0-1 0,0 1 0,0 0 0,0-1 0,0 1 0,0-1 0,0 1-1,0 0 1,0-1 0,0 1 0,1-1 0,-1 1 0,0 0 0,0-1 0,1 1 0,-1-1 0,0 1 0,1-1-1,-1 1 1,0-1 0,1 1 0,-1-1 0,1 0 0,-1 1 0,1-1 0,-1 0 0,1 1 0,-1-1 0,1 0-1,-1 1 1,1-1 0,-1 0 0,1 0 0,-1 0 0,1 0 0,0 1 0,0-1 0,25 6-199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5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0 17572,'-3'1'125,"0"0"0,0 0 0,0 0 0,1 0 0,-1 0 0,0 1 0,0-1 0,1 1 0,-1 0 1,1 0-1,0 0 0,-1 0 0,1 0 0,0 1 0,0-1 0,-1 3 0,0-1 52,-7 7 23,1 1 0,1 1 0,0 0 0,1 0 0,0 0 1,1 1-1,-8 28 0,11-32-187,0 1-1,1 0 1,0-1 0,1 1 0,0 0 0,1 0 0,0 0 0,1 0-1,0 0 1,1 0 0,5 17 0,-6-23 11,1-1 1,0 1-1,0-1 0,1 0 1,-1 0-1,1 0 1,0 0-1,0 0 0,0 0 1,0-1-1,1 0 1,0 0-1,-1 1 0,1-2 1,0 1-1,0 0 0,1-1 1,-1 0-1,0 0 1,1 0-1,0-1 0,-1 0 1,1 1-1,0-1 1,-1-1-1,1 1 0,0-1 1,0 0-1,0 0 0,0 0 1,-1-1-1,1 0 1,0 0-1,0 0 0,-1 0 1,1-1-1,-1 1 0,1-1 1,-1-1-1,0 1 1,0 0-1,0-1 0,0 0 1,0 0-1,0 0 1,-1-1-1,0 1 0,1-1 1,-1 0-1,-1 1 0,1-2 1,2-3-1,-1 0-89,-1-1 0,0 1 1,-1-1-1,0 0 0,0 0 0,0 1 0,-2-1 0,1 0 0,-1 0 0,0 0 0,-1 0 1,0 0-1,0 0 0,-1 0 0,0 0 0,0 1 0,-1-1 0,-1 1 0,1 0 1,-1 0-1,-1 0 0,1 0 0,-1 1 0,-1-1 0,-8-9 0,-1 7-407,3 6-135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5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17308,'0'13'1888,"4"-3"-1248,9-10-272,4-3 937,5-2-721,1-4-216,4-5-720,3 1-352,-4-9 600,-5-1-233,-8-1-151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18740,'0'0'75,"1"0"1,-1 0-1,0 0 0,1 0 1,-1 1-1,0-1 0,1 0 1,-1 0-1,0 0 0,0 1 1,1-1-1,-1 0 0,0 0 1,0 1-1,1-1 0,-1 0 1,0 1-1,0-1 0,0 0 1,1 1-1,-1-1 0,0 0 1,0 1-1,0-1 0,0 1 1,0-1-1,0 0 0,0 1 1,0-1-1,0 0 0,0 1 1,0-1-1,0 1 0,1 23 965,0-12-291,-1-9-743,1 0-1,0 1 1,0-1 0,-1 0-1,2 0 1,-1 0 0,0 0-1,1 0 1,-1 0-1,1 0 1,0 0 0,0 0-1,0-1 1,1 1-1,-1-1 1,0 0 0,1 0-1,0 1 1,-1-2 0,1 1-1,0 0 1,0 0-1,0-1 1,0 0 0,0 0-1,0 0 1,1 0-1,-1 0 1,0 0 0,0-1-1,1 1 1,-1-1 0,0 0-1,6-1 1,0 0-283,0 0 0,0 0 0,-1-1 0,1-1 0,0 1 0,-1-2 0,0 1 0,0-1 0,0 0 0,0 0 0,14-12 0,-6 3-881,0-1 0,-1-1 1,0-1-1,-1 0 0,19-30 0,-75 113 3897,-47 87 2682,79-134-5212,1 0 0,1 1 0,0 1 0,2-1 0,-7 42 0,9-36-654,0-22 97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17332,'-5'18'2275,"3"-10"-1936,-25 86 1442,24-82-1700,1 0-1,1 0 1,0 0-1,0 0 0,1 0 1,2 12-1,-2-22-86,0 1 1,0 0-1,1 0 1,0-1-1,-1 1 0,1-1 1,0 1-1,0 0 0,1-1 1,-1 0-1,0 1 0,1-1 1,-1 0-1,1 0 0,0 0 1,0 0-1,0 0 1,0 0-1,0 0 0,0 0 1,0-1-1,1 1 0,-1-1 1,1 0-1,3 2 0,-1-2-91,-1-1 0,0 1 0,0-1-1,0 0 1,1 0 0,-1-1-1,0 1 1,0-1 0,0 0 0,1 0-1,-1 0 1,0-1 0,0 1 0,-1-1-1,1 0 1,4-2 0,4-5-478,0 0 0,0-1 1,-1 0-1,0-1 0,14-18 0,-16 19 139,-15 38 776,-2-7 42,1 0 0,1 0 0,1 1 0,0 0 0,2 0 0,-2 32 0,5-51-391,1 0 0,-1 0 0,0-1 0,1 1 0,-1 0 0,1 0 0,0 0 0,0-1 0,0 1 0,0 0 0,3 2 0,-3-3-23,0-1 0,0 0-1,0 0 1,0 0 0,1 0-1,-1 0 1,0 0 0,1 0-1,-1-1 1,0 1 0,1 0-1,-1-1 1,1 1 0,0-1 0,-1 1-1,1-1 1,-1 0 0,1 0-1,-1 0 1,1 0 0,0 0-1,2 0 1,2-1-20,0-1 1,0 0-1,0 0 0,0 0 1,0 0-1,0-1 0,-1 0 1,1 0-1,-1-1 1,6-4-1,33-28-368</inkml:trace>
  <inkml:trace contextRef="#ctx0" brushRef="#br0" timeOffset="1">632 19 14019,'-12'7'491,"-1"1"1,1 1-1,1 0 0,-1 0 0,2 1 1,-1 1-1,1 0 0,-10 15 0,13-16-242,0 0-1,1 1 0,0-1 0,0 1 0,2 1 0,-1-1 0,1 1 0,1-1 1,0 1-1,-1 15 0,3-23-220,1-1 0,0 1 0,1 0 0,-1-1 0,1 1 1,-1 0-1,1-1 0,0 1 0,0-1 0,1 1 0,-1-1 0,1 0 0,0 1 1,0-1-1,0 0 0,0 0 0,0 0 0,1 0 0,-1-1 0,1 1 0,5 4 0,-5-6-24,0 1 0,-1-1 0,1 1 0,0-1 0,0 0-1,0 0 1,0 0 0,0 0 0,0-1 0,0 1-1,0-1 1,0 0 0,0 0 0,0 0 0,0 0-1,0-1 1,0 1 0,0-1 0,0 0 0,0 1-1,0-1 1,0-1 0,0 1 0,0 0 0,-1-1 0,6-3-1,1-2 50,1-1 0,-1 0 0,-1-1-1,0 0 1,0 0 0,-1-1-1,0 0 1,9-17 0,-13 21-10,0 0 1,0 0-1,-1 0 1,0 0-1,0 0 1,0 0-1,-1-1 1,0 1-1,0 0 1,-1-1-1,0 1 1,0-1-1,0 1 1,-1 0-1,0-1 1,0 1-1,-4-13 1,3 16-50,0 0-1,0 0 1,0 0-1,0 1 1,-1-1 0,1 1-1,-1-1 1,0 1-1,0 0 1,1-1-1,-1 1 1,-1 1 0,1-1-1,0 0 1,0 1-1,-1 0 1,1 0 0,0 0-1,-1 0 1,1 0-1,-1 1 1,-6-1 0,5 1-159,0 0 1,1 0-1,-1 0 1,0 0-1,1 1 1,-1 0 0,1 0-1,-1 0 1,1 0-1,-1 1 1,1 0-1,0 0 1,0 0-1,0 0 1,0 1 0,0-1-1,-4 5 1,7-6 112,0-1 0,0 1 0,1 0 0,-1 0 0,0 0 1,1 0-1,-1 0 0,1 0 0,-1 0 0,1 0 0,0 0 1,-1 0-1,1 0 0,0 0 0,0 0 0,-1 0 0,1 0 1,0 0-1,0 0 0,0 0 0,0 0 0,1 1 0,10 5-681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0 15067,'-8'8'2631,"-9"4"-1726,0 1 0,0 1 0,1 0-1,-17 22 1,26-28-836,1-1 0,0 1-1,0 1 1,1-1 0,0 1 0,1 0 0,0 0-1,0 0 1,1 1 0,0-1 0,-2 16 0,4-22-61,1-1 1,0 0-1,0 0 1,0 0-1,0 1 1,0-1-1,0 0 1,1 0 0,-1 0-1,1 1 1,-1-1-1,1 0 1,0 0-1,0 0 1,0 0-1,0 0 1,0 0 0,0 0-1,1-1 1,-1 1-1,1 0 1,-1-1-1,1 1 1,0-1 0,3 3-1,-2-3-7,-1 0 0,1 0 1,-1-1-1,1 1 0,-1-1 0,1 1 0,0-1 0,-1 0 1,1 0-1,0 0 0,-1-1 0,1 1 0,-1 0 0,1-1 1,0 0-1,-1 0 0,1 0 0,-1 0 0,0 0 0,1 0 1,-1 0-1,3-3 0,5-3 12,0 0 1,-1-2-1,1 1 0,-1-1 1,-1 0-1,0-1 0,7-10 1,-9 12-17,-1-1-1,0 1 1,-1-1 0,0 1 0,0-1-1,-1-1 1,0 1 0,-1 0 0,2-17 0,-3 23-33,-1 1 0,0-1 0,0 1 0,0-1 0,-1 1 0,1-1 0,-1 1 0,1 0 0,-1-1 0,0 1 0,0-1 1,0 1-1,0 0 0,0 0 0,0 0 0,-1-1 0,1 1 0,-1 0 0,1 1 0,-1-1 0,0 0 0,0 0 0,0 1 0,0-1 1,0 1-1,0 0 0,0-1 0,-1 1 0,1 0 0,0 0 0,-5-1 0,3 1-95,0 1-1,0-1 1,0 1-1,-1-1 1,1 1 0,0 0-1,0 1 1,0-1-1,0 1 1,0 0 0,0-1-1,0 2 1,0-1 0,0 1-1,0-1 1,0 1-1,1 0 1,-7 4 0,-1 6-423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6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77 287 18356,'-14'13'1960,"1"5"-1368,-3 4-263,0 2 791,8 5-512,-1 2-40,9-3-272,6-1-168,7-6-312,2-4-208,7-9-448,1-7-256,-2-17 800,1-7-217,-4-8-87</inkml:trace>
  <inkml:trace contextRef="#ctx0" brushRef="#br0" timeOffset="1">103 4 20108,'-12'-3'2033,"6"3"-1497,4 0-296,-1 0 808,4 2-976,3-2-504,4 1 432,-1-1-184,0-4-200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7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19476,'-3'0'1817,"13"-3"-1209,3-4-264,11-1 840,3-1-368,8 0-384,2 2-200,5 0-480,-1 3-248,-7 4-712,-2 1 2136,-16 4-1128,-6 0-72,-12 2-16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18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15883,'8'10'1817,"11"-5"-1177,11-5-208,5-5 608,3 0-448,4-4-272,-1-1 905,-2-1-841,-15-1-208,-5 1-48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8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82 19340,'0'-4'221,"1"0"-1,0 0 0,1 0 1,-1 0-1,1 0 1,-1 0-1,1 1 0,0-1 1,1 1-1,-1-1 1,0 1-1,1 0 0,0 0 1,0 0-1,6-5 1,-6 6-146,0 0 1,0 0 0,0 0 0,0 0 0,0 0-1,0 1 1,0 0 0,0-1 0,1 1 0,-1 0-1,1 1 1,-1-1 0,1 1 0,-1-1 0,0 1-1,1 0 1,-1 0 0,1 1 0,4 0 0,-7-1-74,1 1 0,-1-1 0,1 1 1,-1-1-1,1 1 0,-1 0 0,0 0 1,0-1-1,1 1 0,-1 0 1,0 0-1,0 0 0,0 0 0,0 1 1,0-1-1,0 0 0,0 0 1,0 1-1,-1-1 0,1 0 0,0 1 1,-1-1-1,1 1 0,-1-1 0,1 1 1,-1-1-1,0 1 0,0-1 1,0 1-1,0-1 0,0 1 0,0-1 1,0 1-1,0-1 0,0 1 1,-1-1-1,0 3 0,0 0-6,-1 1 1,0 0-1,0-1 1,0 0-1,0 1 0,-1-1 1,1 0-1,-1 0 0,0 0 1,-6 5-1,-22 11 18,0 1-325,31-21 297,0 0 0,0 0 0,0 0 0,0 1 0,0-1 0,-1 0 0,1 0 0,0 0 0,0 1 0,0-1 0,0 0 0,0 0 0,0 1 0,0-1 0,0 0 0,0 0 0,0 1 0,0-1 0,0 0 0,0 0 0,0 1 0,0-1 0,0 0 0,0 0 0,1 1 0,-1-1 0,0 0 0,0 0 0,0 0 0,0 1 1,0-1-1,1 0 0,-1 0 0,0 0 0,0 1 0,0-1 0,1 0 0,-1 0 0,0 0 0,1 0 0,9 7-231,-9-7 213,20 11-380,9 3-244,49 32-1,-72-41 588,0 1 0,0 0 0,0 0 1,0 0-1,-1 1 0,0-1 0,-1 1 0,0 1 1,0-1-1,0 1 0,5 12 0,-9-15 70,1 0 0,-1 0-1,0 0 1,-1 0 0,0 0 0,1 0 0,-1-1-1,-1 1 1,1 0 0,-1 0 0,0 0-1,0 0 1,0 0 0,-1 0 0,0-1 0,0 1-1,0-1 1,0 1 0,-1-1 0,0 0-1,1 0 1,-2 0 0,1 0 0,-6 5 0,-2 1 189,0 0 0,0 0 0,-2-1 0,1 0 0,-1-1 0,-26 12 0,29-16-21,0 0 1,-1-1 0,0 0 0,0 0-1,1-1 1,-1-1 0,-17 1 0,24-2-230,0 0 0,0 0 0,0 0 1,0-1-1,0 1 0,0-1 0,1 0 1,-1 0-1,0-1 0,0 1 0,1-1 1,-1 0-1,1 0 0,-1 0 0,1 0 1,0-1-1,0 1 0,0-1 0,0 0 1,0 0-1,1 0 0,-1 0 0,-3-6 1,6 8 35,-1-1 0,0 0 0,0 1 0,1-1 0,-1 0 0,1 0 0,0 1 0,-1-1 0,1 0 0,0 0 0,0 0 0,0 1 0,0-1 0,1 0 1,-1 0-1,0 0 0,1 1 0,-1-1 0,1 0 0,1-3 0,0 1-17,1 1 1,-1-1-1,1 0 0,0 1 1,0 0-1,0-1 0,6-3 1,18-13-293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8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247 34 14291,'1'-2'161,"-1"1"0,1-1 0,-1 0 1,1 1-1,-1-1 0,0 0 0,0 1 0,0-1 0,0 0 0,0 1 0,0-1 0,0-2 1,-1 4-115,1-1 0,0 0 1,-1 1-1,1-1 0,-1 0 1,0 1-1,1-1 0,-1 1 1,1-1-1,-1 1 0,0-1 1,1 1-1,-1-1 0,0 1 1,1 0-1,-1-1 0,0 1 1,0 0-1,0 0 0,1-1 1,-1 1-1,0 0 0,0 0 1,0 0-1,1 0 0,-1 0 1,0 0-1,0 0 0,0 1 1,-1-1-1,-6 2 291,-1 0 0,1 0 0,-1 0 0,1 1 0,0 1 0,0-1 0,1 1 0,-1 1 1,1-1-1,-14 12 0,7-5-241,1 1 0,1 1 0,0 0 0,-16 22 0,22-25-74,-1 1 0,2-1 0,-1 1 1,1 0-1,1 1 0,0-1 0,-3 19 0,6-26-16,0 1 0,1 0-1,0-1 1,0 1-1,0-1 1,1 1 0,-1 0-1,1-1 1,0 1-1,2 4 1,-2-6-2,0-1 0,1 1-1,-1 0 1,1-1 0,0 1-1,-1-1 1,1 1 0,0-1 0,1 0-1,-1 0 1,0 0 0,1 0 0,-1-1-1,1 1 1,-1 0 0,6 1-1,-1-1 15,0 1 1,1-2-1,-1 1 0,0-1 0,1 0 0,-1-1 0,1 0 0,0 0 0,-1 0 0,1-1 0,-1 0 0,1-1 0,-1 0 0,0 0 0,0 0 0,0-1 0,12-6 0,-9 4 62,1-1-1,-1-1 0,0 1 1,0-2-1,-1 1 1,0-1-1,0-1 0,-1 1 1,0-2-1,9-13 0,-14 19-41,-1 0 0,0 0 0,0 0 0,0 0 0,0 0-1,-1 0 1,0-1 0,0 1 0,0-1 0,0 1 0,-1-1-1,1 1 1,-1-1 0,0 1 0,-1-1 0,1 0 0,-1 1-1,0 0 1,0-1 0,-2-4 0,1 5-70,0-1 0,-1 2 1,1-1-1,-1 0 0,0 1 0,0-1 1,0 1-1,-1 0 0,1 0 0,-1 0 0,1 0 1,-1 1-1,0-1 0,0 1 0,0 0 1,-1 0-1,1 1 0,0-1 0,-9-1 0,4 1-317,-1 0 0,1 1 0,-1 1 0,-15 0 0,21 0 247,0 0 1,0 1-1,0-1 1,0 1-1,0 0 1,0 0-1,0 1 1,0-1-1,0 1 1,1 0 0,-1 0-1,1 0 1,-4 3-1,-4 10-602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9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0 16716,'0'0'1496,"-2"12"-912,1 9-192,-5 11 1384,2 4-999,1 7-417,0 3-16,3 1-72,0-4-184,4-9-448,1-4-248,1-14-377,-2-6-111,-4-11 672,-6-5-264,-8-11-144</inkml:trace>
  <inkml:trace contextRef="#ctx0" brushRef="#br0" timeOffset="1">13 177 16147,'-13'-15'1609,"13"4"-993,7 1-240,19 6 720,4 1-112,12 1-343,-2-1-321,9 2-880,1-2 608,-7 0-112,-4-1-88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29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1 410 16540,'0'1'143,"0"1"0,0-1 1,1 0-1,-1 0 1,0 1-1,1-1 0,-1 0 1,1 0-1,-1 0 1,1 1-1,0-1 1,-1 0-1,1 0 0,0 0 1,0 0-1,1 1 1,-1-2-88,1 0-1,-1 0 1,0 0 0,0 0 0,0 0 0,0 0 0,0 0 0,0-1 0,1 1 0,-1 0 0,0-1 0,0 1 0,0-1 0,0 1 0,0-1 0,0 1-1,0-1 1,-1 0 0,3-1 0,33-25 1203,-1-1 0,37-38-1,-41 33-995,-1-1 0,-2-2-1,-1-1 1,27-48-1,-51 79-252,14-28 34,-16 31-43,0 1 0,0 0 0,0 0 0,0-1 0,-1 1 0,1-1 0,-1 1 0,0 0 0,0-1 0,0 1 0,0-1 0,-1-3 0,1 6-1,0 0-1,0 0 1,0 0 0,0 0-1,0 0 1,0 0 0,0-1-1,0 1 1,0 0-1,-1 0 1,1 0 0,0 0-1,0 0 1,0 0 0,0 0-1,0 0 1,-1 0 0,1 0-1,0 0 1,0 0 0,0 0-1,0-1 1,0 1-1,-1 0 1,1 0 0,0 0-1,0 0 1,0 0 0,0 1-1,0-1 1,-1 0 0,1 0-1,0 0 1,0 0 0,0 0-1,0 0 1,0 0-1,-1 0 1,1 0 0,0 0-1,0 0 1,0 0 0,0 1-1,0-1 1,0 0 0,0 0-1,-1 0 1,1 0-1,0 0 1,0 0 0,0 0-1,0 1 1,0-1 0,0 0-1,-7 10-31,-3 12-68,1 1 0,1 0 1,1 1-1,0-1 0,2 1 0,-2 36 0,6-57-66,1 0 0,0 1 0,0-1 0,0 0 0,0 0 0,1 1 0,0-1 0,-1 0 0,1 0 0,0 0 0,3 6 0,-4-9 80,1 1-1,0 0 0,0 0 1,0 0-1,0 0 0,0 0 1,0-1-1,0 1 1,0 0-1,0-1 0,0 1 1,0-1-1,0 1 1,0-1-1,0 0 0,1 1 1,-1-1-1,0 0 0,0 0 1,0 0-1,1 0 1,-1 0-1,0 0 0,0 0 1,1 0-1,-1 0 1,0-1-1,0 1 0,0 0 1,0-1-1,1 1 0,-1-1 1,1 0-1,16-8-969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0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2 17516,'-2'1'93,"1"-1"1,0 0-1,-1 1 0,1-1 1,0 1-1,-1-1 1,1 1-1,0 0 1,0-1-1,0 1 1,-1 0-1,1 0 0,0 0 1,0 0-1,0 0 1,0 1-1,-5 3 90,-3 4 10,0 1 1,0 0-1,0 0 0,2 0 1,-1 1-1,1 1 1,1-1-1,0 1 0,0 0 1,1 0-1,1 0 1,-5 21-1,8-28-168,0 0 0,1 1 0,-1-1 0,1 0 0,0 0 0,0 0 0,0 1 0,1-1 0,0 0-1,0 0 1,0 0 0,0 0 0,1 0 0,0 0 0,0 0 0,1-1 0,-1 1 0,1-1 0,0 1 0,0-1 0,0 0 0,1 0 0,-1-1 0,1 1-1,0-1 1,0 1 0,0-1 0,1-1 0,-1 1 0,1 0 0,0-1 0,-1 0 0,10 3 0,-7-3 16,-1-1 0,0 1 0,0-1 0,0 0 0,1-1 0,-1 1 0,1-1 0,-1 0 0,0-1 0,1 0 0,-1 0 0,0 0 0,0-1-1,0 1 1,0-2 0,0 1 0,0-1 0,0 1 0,-1-2 0,1 1 0,-1-1 0,0 1 0,9-10 0,-9 8 27,0-1-1,0 1 1,-1-1-1,0 0 1,0-1 0,0 1-1,-1 0 1,0-1-1,-1 0 1,1 0-1,-1 0 1,0 0-1,-1 0 1,0 0-1,0 0 1,0-1 0,-1 1-1,0 0 1,-1 0-1,-2-13 1,1 12-87,-1 0 1,0 0-1,0 1 1,-1 0 0,0 0-1,0 0 1,-1 0-1,0 0 1,0 1-1,0 0 1,-1 0 0,0 0-1,0 1 1,-1 0-1,1 0 1,-1 1-1,0 0 1,0 0 0,-1 0-1,-9-2 1,11 3-89,0 1 0,-1-1 1,1 2-1,-1-1 0,1 1 1,-1 0-1,0 0 0,1 1 1,-1 0-1,0 0 0,1 0 1,-1 1-1,0 0 0,1 1 1,-1-1-1,1 1 0,0 0 0,-1 1 1,1 0-1,0 0 0,0 0 1,1 0-1,-1 1 0,1 0 1,-5 5-1,8-8 77,0 1 1,1 0-1,-1-1 1,1 1-1,0 0 0,0 0 1,0-1-1,-1 1 0,2 0 1,-1 0-1,0 0 1,0 0-1,1 1 0,-1-1 1,1 0-1,-1 0 0,1 0 1,0 4-1,2 15-325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17812,'6'24'1568,"-8"9"-1112,-2 6-168,-3 5 705,3 4-393,1 3-336,1-3-160,4-10-528,2-6-265,0-11 753,1-8-240,-5-11-120,-9 3-128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0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9 15019,'17'-7'1429,"-12"5"-437,-14 5-212,-11 5-17,1 1 1,0 1-1,0 1 0,-19 14 1,29-19-682,1 0 1,0 1-1,0 0 1,1 1 0,0 0-1,0 0 1,0 0-1,1 1 1,1 0-1,-8 14 1,12-21-70,1 0 0,-1 0 0,0 1 0,0-1 0,1 0 0,-1 0 1,1 1-1,0-1 0,0 0 0,0 1 0,0-1 0,0 0 0,0 1 0,1-1 0,-1 0 0,1 0 1,-1 1-1,1-1 0,0 0 0,2 4 0,-1-3-1,0-1-1,0 0 1,1 0 0,-1 0 0,0 0-1,1 0 1,0 0 0,-1-1-1,1 1 1,0-1 0,0 0 0,0 0-1,5 2 1,3-1 16,0 0 1,0 0-1,0-1 0,0-1 1,0 0-1,0-1 0,20-2 0,-17-1 54,0 0-1,0 0 0,-1-1 0,1-1 0,-1 0 1,-1-1-1,15-10 0,-22 14-34,0 0 0,0-1 1,0 0-1,0 0 0,-1-1 0,0 1 0,0-1 1,0 0-1,-1 0 0,1 0 0,-1 0 0,0 0 1,-1-1-1,1 0 0,-1 1 0,0-1 0,-1 0 1,0 0-1,2-9 0,-3 13-27,0-1 0,0 0 0,-1 0 0,1 0 1,-1 0-1,1 0 0,-1 0 0,0 1 0,0-1 0,0 0 0,0 1 0,-1-1 0,1 0 1,-1 1-1,0 0 0,-3-5 0,1 4-14,1 0 1,-1 0-1,0 1 1,0-1-1,0 1 1,0 0-1,0 0 1,0 0-1,-9-2 1,0 1-152,0 1 1,0 0-1,0 1 1,0 0 0,0 1-1,-22 3 1,24-2-161,-1 1 1,1 0-1,0 1 0,0 0 1,1 1-1,-1 0 1,1 1-1,0 0 0,0 1 1,0-1-1,-10 10 0,3 2-515</inkml:trace>
  <inkml:trace contextRef="#ctx0" brushRef="#br0" timeOffset="1">538 51 18820,'3'-10'1728,"-3"11"-1224,-2 6-175,-5 11 1175,0 0-592,1 5-536,2 4-112,4 2-112,4-3 24,12-9-24,8-3-64,7-9-160,0-4-120,2-11-560,-1-7-320,-12-10 856,-5-12-192,-13-20-136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1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26 21717,'-4'5'1752,"3"-2"-1096,2-5-56,6-2-416,-1-6 80,1 1-80,-4 1-264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43 18444,'-19'1'1488,"18"1"-1040,15-2-144,15-2 497,11 1-185,13-5-88,6 2-40,11-3-152,3 0-96,-3 1-144,-4 0-128,-16 2-352,-8 1-312,-19 3-1761,-9 0 2105,-20 7-312,-8 0-264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2 424 15379,'-2'23'1913,"9"-2"-1129,19-14-224,13-4 1080,17-9-703,5-5-129,12-5-104,3-4-168,-1-4-616,-3-2-368,-11 0-552,-9 3 832,-18 3-216,-8 4-153</inkml:trace>
  <inkml:trace contextRef="#ctx0" brushRef="#br0" timeOffset="1">864 1 16716,'1'0'100,"0"0"1,-1 0-1,1 0 1,0 0-1,0 1 1,-1-1-1,1 0 1,0 0 0,-1 1-1,1-1 1,0 0-1,-1 1 1,1-1-1,-1 1 1,1-1-1,-1 1 1,1-1 0,-1 1-1,1-1 1,-1 1-1,1-1 1,-1 1-1,0 0 1,1-1-1,-1 1 1,1 0-1,20 28 1382,-15-20-885,22 22 53,-19-22-484,-1 1 0,0-1 1,11 21-1,-17-27-156,0 0 0,-1 1 0,1-1 0,-1 1 0,0-1 0,0 1 0,-1 0 0,1-1 0,-1 1 1,0 0-1,0-1 0,0 1 0,0 0 0,0-1 0,-1 1 0,0 0 0,-1 4 0,-4 7-58,-1 1 1,-1-1-1,0 0 0,-1-1 1,0 0-1,-17 18 0,-2 0 410,-43 37-1,61-60-349,-1 0-1,-15 9 1,-20 4 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97 16307,'2'-7'393,"1"-1"0,-1 0 0,-1 0-1,2-12 1,-3 18-341,0 0 1,0 0-1,0 1 0,0-1 0,0 0 1,-1 0-1,1 1 0,0-1 0,-1 0 0,1 1 1,-1-1-1,0 0 0,0 1 0,1-1 0,-1 1 1,0-1-1,0 1 0,0 0 0,-1-1 1,1 1-1,0 0 0,0 0 0,-1 0 0,1 0 1,-1 0-1,1 0 0,-1 0 0,-1-1 1,-1 1 92,0 1 0,0-1 0,-1 0 0,1 1 0,0 0 1,0 0-1,0 0 0,-1 1 0,1 0 0,0-1 0,0 1 1,0 1-1,0-1 0,0 0 0,0 1 0,0 0 1,1 0-1,-1 0 0,1 0 0,-6 5 0,-7 6 156,0 0-1,-25 29 1,24-22-176,1 0 0,0 0 0,2 2 1,-19 36-1,27-45-91,0 0-1,1 1 1,0 0 0,1 0 0,1 0 0,0 0 0,1 1-1,1-1 1,0 25 0,1-35-23,0 1-1,1-1 1,0 0-1,0 1 1,0-1 0,0 0-1,0 1 1,1-1 0,0 0-1,0 0 1,0 0-1,1-1 1,-1 1 0,1 0-1,0-1 1,0 0 0,0 1-1,0-1 1,0 0-1,1-1 1,-1 1 0,1-1-1,0 1 1,0-1 0,0 0-1,0-1 1,0 1-1,7 1 1,-1-1 0,1 0 0,-1-1 0,1-1-1,-1 0 1,1 0 0,-1-1 0,1 0 0,-1-1 0,1 0 0,-1 0 0,0-1-1,15-7 1,-16 6-2,-1 1 1,0-1-1,0-1 0,-1 0 0,1 0 0,-1 0 0,0-1 1,0 0-1,-1 0 0,0 0 0,0-1 0,0 0 0,-1 0 1,9-17-1,-13 22-5,0 0 1,0-1-1,0 1 1,0-1-1,0 1 1,-1-1-1,1 0 1,-1 1-1,0-1 1,0 1-1,0-1 1,0 0-1,0 1 1,0-1-1,-1 0 1,0 1-1,1-1 1,-1 1-1,0-1 1,-1-2-1,0 2-1,-1 0-1,1 0 0,0 1 1,-1-1-1,1 1 1,-1 0-1,0 0 0,0 0 1,0 0-1,0 0 0,0 0 1,0 1-1,-5-2 1,-4-1-27,-1 1 0,1 0 1,-1 1-1,1 1 0,-1 0 1,0 0-1,-14 2 0,11 1-112,1 0 0,-24 6 0,34-6-4,0-1-1,0 1 1,0 0 0,0 0-1,0 1 1,1-1-1,-1 1 1,1 0 0,0 0-1,-8 8 1,12-11 131,0 0 1,-1 1-1,1-1 0,-1 1 1,1-1-1,0 0 1,-1 1-1,1-1 0,0 1 1,-1-1-1,1 1 0,0-1 1,0 1-1,0 0 1,-1-1-1,1 1 0,0-1 1,0 1-1,0-1 1,0 1-1,0 0 0,0-1 1,0 1-1,0-1 0,0 1 1,0-1-1,1 1 1,-1-1-1,0 1 0,0 0 1,0-1-1,1 1 0,-1-1 1,0 1-1,1-1 1,-1 1-1,0-1 0,1 0 1,-1 1-1,1-1 0,-1 1 1,0-1-1,1 0 1,-1 1-1,1-1 0,-1 0 1,1 0-1,-1 1 0,1-1 1,0 0-1,-1 0 1,1 0-1,-1 0 0,1 0 1,-1 0-1,2 0 1,38 6-183,10-6-35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6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18844,'-25'40'2008,"-5"3"-1431,-6-3-233,-1 3 744,6-3-488,3-2 8,10-8-328,9-4-288,11-11-616,5-3-344,6-11 752,1-4-152,2-7-120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6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30 18740,'-8'-1'168,"1"1"0,-1 0 0,0 1 0,1-1 0,-1 1 0,1 1 1,-1 0-1,1 0 0,0 0 0,-1 1 0,1 0 0,1 0 0,-1 0 0,0 1 0,-11 9 0,14-10-109,0 1 0,1-1-1,-1 1 1,1 0 0,0 0-1,-1 0 1,2 0 0,-1 0-1,0 1 1,1-1-1,0 1 1,0 0 0,1 0-1,-1 0 1,1 0 0,0 0-1,0 0 1,0 0 0,1 0-1,0 0 1,0 0 0,0 0-1,1 0 1,1 9 0,-1-10-38,1 0-1,-1 0 1,0-1 0,1 1 0,0 0 0,0 0 0,0-1 0,0 1 0,1-1 0,-1 0 0,1 0 0,0 1 0,0-2 0,0 1 0,5 4 0,-2-4-19,-1 0 0,1-1-1,-1 1 1,1-1 0,0 0-1,0-1 1,-1 1 0,1-1 0,11 1-1,-4-2-29,0 0 0,-1-1 1,1 0-1,-1-1 0,1 0 0,-1-1 0,0-1 0,0 0 0,19-9 0,-19 7-16,-2-1 1,1 0 0,-1-1-1,0 0 1,-1 0-1,0-1 1,14-16-1,-20 20 17,0 1 0,0-1 0,0 0 0,-1 0 0,1 0 0,-1 0-1,0 0 1,2-10 0,-4 11 12,0 1-1,1 0 1,-1-1-1,0 1 1,-1-1-1,1 1 1,0 0 0,-1-1-1,0 1 1,0 0-1,0-1 1,0 1-1,-1 0 1,1 0 0,-3-4-1,1 3-4,-1 0 0,1 0 0,-1 0 0,0 1 0,0-1 0,0 1 0,0 0 0,0 0-1,-1 1 1,1-1 0,-1 1 0,0 0 0,0 0 0,0 0 0,0 1 0,0 0 0,0 0 0,0 0 0,0 0 0,-1 1 0,1 0 0,0 0 0,0 0-1,-8 2 1,4 0-28,0-1-1,0 1 1,0 1 0,1 0-1,-1 0 1,1 0-1,-1 1 1,1 1-1,0-1 1,1 1-1,-1 1 1,1-1-1,-9 10 1,11-9-51,0-1-1,1 1 1,0 0 0,1 1-1,-1-1 1,1 1 0,0-1-1,0 1 1,1 0 0,0 0-1,1 0 1,-1 0 0,1 0 0,0 1-1,1-1 1,0 11 0,1-8 1,1 0 0,0 0 0,0 0 0,1 0 0,0-1 0,0 1 0,1-1 0,0 0 0,1 0 0,0 0 0,11 13 1,30 27-394</inkml:trace>
  <inkml:trace contextRef="#ctx0" brushRef="#br0" timeOffset="1">788 519 16692,'6'1'1361,"-11"5"-490,-23 14 30,0-1-28,19-12-642,1 2 0,0-1 1,1 1-1,0 0 1,0 1-1,-10 19 0,14-24-157,1 0-1,0 0 0,0 1 1,0-1-1,1 1 0,-1-1 1,1 1-1,1-1 0,-1 1 0,1-1 1,0 1-1,0 0 0,1-1 1,-1 1-1,1-1 0,2 7 1,-1-8-39,-1-1 1,1 0-1,0 0 1,0 0-1,0 0 1,1 0 0,-1 0-1,1-1 1,-1 1-1,1-1 1,0 1-1,0-1 1,0 0 0,0-1-1,1 1 1,-1 0-1,0-1 1,1 0-1,-1 1 1,1-1-1,-1-1 1,1 1 0,6 0-1,1 0-7,0 0 1,1-1-1,-1-1 1,1 0-1,-1 0 1,17-5-1,-10 1-24,0-1 1,0 0-1,0-1 1,-1-2-1,0 1 1,-1-2 0,0 0-1,0-1 1,-1-1-1,-1 0 1,0-1-1,14-16 1,-24 24-15,-1 1 0,0-1 1,0 1-1,-1-1 0,1 0 1,-1 0-1,0 0 0,0 0 1,1-7-1,-3 9 3,1 1 0,-1 0 0,0-1 0,0 1-1,0-1 1,0 1 0,-1-1 0,1 1 0,0 0 0,-1-1 0,0 1 0,0 0 0,0-1 0,0 1 0,0 0 0,0 0-1,0 0 1,-1 0 0,1 0 0,-1 0 0,1 0 0,-1 0 0,-2-1 0,-2-1-21,0 0 0,0 0 1,-1 1-1,0-1 0,1 1 1,-1 1-1,0 0 0,0 0 1,0 0-1,-1 1 0,1 0 1,-12-1-1,-2 2-151,1 1 0,-1 0 0,-26 6 0,34-5 48,0 0 1,0 1 0,0 1 0,0 0 0,1 1 0,-1 0 0,1 1-1,1 0 1,-18 13 0,3 5-215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15523,'23'20'1793,"8"-2"-1121,14-6-248,11-2 840,9-10-536,14-9-55,0-6-169,-3-1-216,-11 0-328,-7 2-176,-12 8-336,-9 3-121,-15 10-271,-11 5 2232,-9 3-1504,-9 0 48,-15-4 104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18380,'7'17'1680,"14"-8"-1032,9-5-247,15-2 599,10-4-176,12-4-136,4-2-176,6-5-536,-1-1-264,-9-2-704,-2 4 792,-14 0-48,-5 1-176,-13-1-160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3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18220,'92'35'3289,"-60"-24"-2808,0 1 1,58 31-1,-84-39-499,0 0-1,-1 0 1,0 0 0,1 1 0,-1 0 0,-1 0-1,1 0 1,-1 0 0,0 1 0,0 0-1,-1 0 1,1 0 0,-1 0 0,-1 0 0,1 1-1,-1-1 1,0 1 0,-1 0 0,1 0 0,-1-1-1,-1 1 1,1 0 0,-1 0 0,0 0-1,-1 0 1,-2 12 0,-1 2-32,-2-1 1,0 0-1,-1 0 0,-1 0 0,-1-1 1,0 0-1,-20 28 0,3-8-270,-2-2 0,-2 0 0,-58 56 0,51-60 117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16187,'17'13'1745,"14"-11"-1081,7 0-272,6-2 792,6-3-496,0-6-1136,6-6 768,-3-10-408,-5-1-168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4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18180,'10'5'1888,"-8"12"-1128,-2 4-287,-4 15 943,-2 7-296,-3 4-424,5 5-128,4-5-288,8-4-104,13-13-104,7-10-32,11-20-224,4-11-200,-3-18-664,0-8 1512,-8-12-592,-5-2-88,-18-12-80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19580,'-10'0'1689,"3"6"-1225,4 0-208,12 4 736,8 1-392,10-1-624,5-3-496,11-7 496,4-4-160,4-7-80</inkml:trace>
  <inkml:trace contextRef="#ctx0" brushRef="#br0" timeOffset="1">723 432 18100,'28'0'2056,"-1"-2"-1400,6-2-287,7-2 1431,4 0-1312,4 1-136,-5-1-360,-3 2-328,-9 2-664,-2 2 32,-19-1 616,-7 2-233,-10 5-151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35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14 14547,'-10'17'1592,"15"2"-679,6-5-305,19-5 1192,9-4-672,14-5-255,3-3-97,5-5-240,0-4-320,-4-3-2096,-3 0 1791,-13 2-287,-6 2-168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8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39 12843,'11'-31'3342,"-8"24"-1109,-7 21-1032,-109 266 665,96-242-1710,14-28-137,2-9-12,1 1 0,-1-1-1,1 1 1,-1-1 0,0 1 0,0-1 0,1 1-1,-1-1 1,0 1 0,0-1 0,-1 0 0,1 0-1,0 1 1,-2 0 0,3-17 74,11-41-103,20-60 0,-5 26-203,-25 135-187,-2-23 334,-1 20 9,1 1-1,2-1 1,8 54 0,-8-94 78,-1 0 0,1-1 0,-1 1 0,1 0 0,-1-1 0,1 1 0,0 0 0,0-1 0,0 1 0,1 1 0,2-3 105,-2-11-60,-3 1-44,0 1-1,0 0 1,-1 0 0,0 0 0,-1 0 0,0 0-1,0 0 1,-1 0 0,0 1 0,0 0 0,-7-9-1,4 7 57,0 0 0,0 1 0,-1 1-1,0-1 1,-1 1 0,0 0 0,0 1 0,-14-8-1,50 29-228,1-1 0,0 0 1,1-3-1,1 0 0,59 11 0,-54-19-47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7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14739,'7'-2'869,"18"1"834,-24 1-1634,0 0 0,-1 0 0,1 1 0,0-1 0,0 1 0,-1-1 0,1 1 0,0-1-1,-1 1 1,1-1 0,-1 1 0,1-1 0,-1 1 0,1 0 0,-1-1 0,1 1 0,-1 0 0,1-1 0,-1 1 0,0 0 0,0 0-1,1-1 1,-1 1 0,0 0 0,0 0 0,0 0 0,0 0 0,0-1 0,0 2 0,16 151 2898,-11-125-2816,0-1 1,2 1-1,16 38 1,-21-61-164,1 0 0,-1 0 0,1 0 1,0 0-1,0-1 0,0 1 1,0-1-1,1 0 0,0 0 0,6 5 1,-8-8-48,0 1 1,0-1-1,0 0 1,1 0-1,-1 0 1,1 0-1,-1-1 1,1 1-1,-1-1 1,1 1-1,-1-1 1,1 0-1,-1 0 1,1 0-1,-1 0 1,1 0-1,-1-1 1,1 1-1,-1-1 1,1 1 0,-1-1-1,1 0 1,-1 0-1,3-2 1,4-2-108,0-1 0,-1-1 0,0 1 0,0-1 1,-1-1-1,0 1 0,0-1 0,-1 0 0,0-1 0,0 1 1,6-14-1,15-27-505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47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0 15883,'-10'46'1937,"-3"4"-1201,-5 10-248,3 4 928,-1 0-439,2-2-97,5-11-560,3-5-392,6-20-2177,6-7 2089,7-17-328,0-10-200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0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74 15539,'7'-10'625,"-2"4"-330,-1 0-1,0 0 1,0 0 0,-1-1 0,0 1 0,0-1 0,2-8 0,-5 15-272,0 0 1,0 0 0,0-1 0,0 1-1,0 0 1,0 0 0,0 0-1,0 0 1,0 0 0,0 0 0,1 0-1,-1 0 1,0 0 0,0-1 0,0 1-1,0 0 1,0 0 0,0 0-1,0 0 1,0 0 0,0 0 0,0 0-1,0-1 1,0 1 0,0 0 0,0 0-1,-1 0 1,1 0 0,0 0-1,0 0 1,0 0 0,0 0 0,0-1-1,0 1 1,0 0 0,0 0 0,0 0-1,0 0 1,0 0 0,0 0-1,0 0 1,-1 0 0,1 0 0,0 0-1,0 0 1,0 0 0,0 0 0,0 0-1,0 0 1,0 0 0,0 0-1,-1-1 1,1 1 0,0 0 0,0 0-1,0 0 1,0 0 0,0 1 0,0-1-1,0 0 1,-1 0 0,-7 6 647,-8 12-85,-21 35-235,1 1 0,4 1 0,-36 82 1,67-137-349,1 0 0,0 1 0,0-1 1,-1 0-1,1 0 0,0 0 1,0 1-1,0-1 0,0 0 0,-1 0 1,1 1-1,0-1 0,0 0 1,0 1-1,0-1 0,0 0 0,0 1 1,0-1-1,0 0 0,0 0 1,0 1-1,0-1 0,0 0 0,0 1 1,0-1-1,0 0 0,0 1 1,0-1-1,0 0 0,0 0 1,0 1-1,1-1 0,-1 0 0,0 1 1,0-1-1,0 0 0,0 0 1,1 1-1,10-9 82,14-20 12,2-13-139,38-72-1,-71 126-25,1 0 1,1 0-1,0 1 1,1 0 0,-3 19-1,-1 73-34,7-99 108,0-4 3,-1-1 0,1 1-1,0 0 1,0 0-1,0-1 1,1 1 0,-1 0-1,0 0 1,1-1-1,0 1 1,0 0 0,0-1-1,2 5 1,-3-7-7,0 0 1,0 1-1,0-1 1,1 0-1,-1 0 1,0 0-1,0 0 1,0 0-1,0 0 1,0 0-1,0 0 1,0 0-1,0 0 0,0 0 1,0 0-1,0 0 1,1 0-1,-1 0 1,0 0-1,0 0 1,0 0-1,0 0 1,0 0-1,0 0 1,0 0-1,0 0 1,0 0-1,0 0 1,1 0-1,-1 0 1,0 0-1,0 0 1,0 0-1,0 0 0,0 0 1,0 0-1,0 0 1,0 0-1,0-1 1,0 1-1,0 0 1,0 0-1,0 0 1,1 0-1,-1 0 1,0 0-1,0 0 1,0 0-1,0 0 1,0 0-1,0 0 1,0-1-1,0 1 1,0 0-1,0 0 1,0 0-1,0 0 0,0 0 1,0 0-1,0 0 1,0 0-1,0 0 1,0 0-1,0-1 1,0 1-1,0 0 1,0-13 94,-1-13 39,-1 16-104,-1 1 1,0-1 0,0 1-1,-1-1 1,0 1 0,0 0 0,-1 0-1,0 1 1,-1 0 0,0 0-1,0 0 1,-1 0 0,0 1 0,-10-9-1,29 23-69,0-1-1,1-1 0,-1 0 1,1-1-1,0 0 1,0-1-1,17 2 0,109 9-1648,-130-14 1528,119 4-659,-66-3 281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0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14659,'11'27'1905,"-1"2"-1153,9-6-232,-2-5 968,9-3-480,1-5-79,2-7-465,0-3-328,-2-9-688,-1-4 1952,-5-3-1376,-2-4 24,-11 2-24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1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16011,'19'19'2025,"7"-7"-1201,8-12-320,4 1 1297,7-4-1049,3-3-208,-1-7-664,-4-1-520,-4-6 576,-8-4-232,-9-2-169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6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147 109 15747,'-2'-1'191,"0"-1"1,0 1-1,0 0 0,0-1 0,0 0 0,1 1 0,-1-1 0,0 0 0,1 0 0,0 0 0,-1 0 1,1 0-1,0 0 0,0-1 0,0 1 0,-1-3 0,2 3-92,0 0 0,0 0 0,1 0 1,-1 0-1,0 1 0,1-1 0,-1 0 0,1 0 0,0 1 1,0-1-1,0 0 0,-1 1 0,1-1 0,1 1 0,-1-1 0,0 1 1,0 0-1,1-1 0,-1 1 0,0 0 0,1 0 0,2-2 1,3-2 3,0 1 0,1 0 0,-1 0 1,1 0-1,0 1 0,0 0 0,0 1 1,0-1-1,1 2 0,-1-1 0,1 1 1,-1 0-1,1 1 0,-1 0 1,10 2-1,-13-2-97,0 1 0,0-1 0,0 1 0,0 1 0,0-1 0,-1 1 0,1 0 1,0 0-1,-1 0 0,0 1 0,1-1 0,-1 1 0,0 0 0,0 0 0,-1 1 0,1-1 0,-1 1 1,0 0-1,0-1 0,0 2 0,0-1 0,0 0 0,-1 0 0,0 1 0,0 0 0,0-1 0,1 6 1,-2-2-5,0-1 0,0 0 1,-1 0-1,0 0 0,0 0 1,-1 1-1,0-1 1,0 0-1,0 0 0,-1 0 1,0 0-1,-1-1 0,0 1 1,-6 12-1,5-12 7,-1 0-1,0 0 0,0 0 1,0 0-1,-1-1 1,0 0-1,0 0 1,-1-1-1,0 0 1,0 0-1,0 0 1,-11 5-1,18-10-21,-1 0 0,0 0 0,1 0 1,-1 0-1,0 1 0,1-1 0,-1 0 0,0 1 0,1-1 0,-1 0 1,1 1-1,-1-1 0,1 1 0,-1-1 0,1 1 0,-1-1 0,1 1 1,-1-1-1,1 1 0,0-1 0,-1 1 0,1 0 0,0-1 0,-1 2 1,11 10-358,-2-5 273,8 8-165,-2 1 1,0 0-1,17 26 1,-27-35 229,1 1 0,-1 0 0,0 0 0,0 0 0,-1 0 0,0 0 0,-1 1 0,0-1 0,0 1 0,0 0 0,-1 9 0,-1-13 53,-1-1 0,0 1 0,0-1-1,0 1 1,-1 0 0,1-1 0,-1 0-1,0 1 1,-1-1 0,1 0 0,-1 0 0,1 0-1,-1-1 1,0 1 0,-1 0 0,1-1 0,-1 0-1,1 0 1,-1 0 0,0 0 0,0-1-1,-6 3 1,-6 3 113,0-1 0,-1 0 0,1-1 0,-30 6 0,17-7-106,0 0-1,1-2 0,-2-1 0,1-2 0,-45-4 0,117 3 82,-5-4-247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14291,'0'-2'135,"1"1"0,0 0 0,0-1 0,0 1 0,0 0 0,0 0 0,0 0 0,0 0 0,0 0 0,0 0 0,0 0 0,1 0 0,-1 0 0,0 1 0,1-1 0,-1 1 0,1-1 0,-1 1 0,3-1 0,32-4 539,-24 4-114,128-4 1436,-115 5-1844,0 2 1,0 1 0,38 9-1,-59-11-155,-1 0 0,0 0 0,1 0 0,-1 1 1,0-1-1,0 1 0,0-1 0,0 1 0,-1 0 0,1 0 0,4 5 0,-5-5 0,-1 0-1,0 0 1,0 0 0,0 0-1,0 1 1,0-1-1,0 0 1,0 1 0,-1-1-1,1 0 1,-1 1-1,0-1 1,1 1 0,-1-1-1,0 0 1,-1 1-1,1 3 1,-9 38 168,-1-1-1,-24 66 1,13-47 19,-57 205 112,77-265-369,1-1 0,-1 1 0,0 0 1,1 0-1,-1-1 0,0 1 0,0 0 0,0-1 1,0 1-1,0-1 0,0 1 0,-1-1 1,1 1-1,0-1 0,-3 2 0,3-3 45,0 0 0,0 0 0,0 0 0,0 0 0,0 0 0,0 0 0,0 0 0,0 0 0,0-1 0,0 1 0,1 0 0,-1 0 0,0-1 0,0 1 0,0-1 0,0 1 0,1-1 0,-1 1 0,0-1 0,0 1 0,1-1 0,-1 0 0,0 1 0,1-1 0,-1 0 0,1 0 0,-1 0 0,1 1 0,-1-1 0,1 0 0,-1-1 0,-12-23-448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3:57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19 16115,'0'-1'52,"1"0"-1,-1 1 1,1-1-1,-1 1 1,1-1-1,-1 0 1,0 1-1,1-1 0,-1 0 1,0 0-1,0 1 1,1-1-1,-1 0 1,0 0-1,0 1 1,0-1-1,0 0 0,0 0 1,0 0-1,0 1 1,0-1-1,0 0 1,-1-1-1,0 2-14,0 0 1,0 0-1,1 1 0,-1-1 0,0 0 1,0 0-1,0 0 0,0 1 0,1-1 1,-1 0-1,0 1 0,0-1 0,1 1 1,-1-1-1,0 1 0,0 0 0,-37 31 796,25-17-753,1 1-1,1-1 1,0 2-1,1 0 1,0 0-1,2 0 1,0 1-1,1 1 1,1-1-1,1 1 1,0 0 0,1 0-1,2 1 1,0-1-1,0 1 1,3 20-1,-1-33-59,1 0-1,0 0 1,1 0-1,-1 0 1,1-1 0,1 1-1,-1-1 1,1 1-1,0-1 1,1 0-1,0 0 1,0-1-1,5 8 1,-5-9 5,0-1 0,0 0-1,0 1 1,1-1 0,-1-1 0,1 1 0,0-1 0,-1 1-1,1-2 1,0 1 0,0 0 0,1-1 0,-1 0 0,0 0-1,0 0 1,0-1 0,1 0 0,4 0 0,-1-1 58,0 0 0,0 0 0,0-1 0,0 0 1,12-6-1,-16 7 1,0-1 0,0-1 0,-1 1 1,1-1-1,-1 0 0,1 0 0,-1 0 1,0 0-1,-1-1 0,6-5 0,-8 8-67,-1 1-1,0 0 0,1-1 1,-1 1-1,0-1 0,1 1 0,-1-1 1,0 1-1,1-1 0,-1 1 1,0-1-1,0 0 0,0 1 0,0-1 1,1 1-1,-1-1 0,0 1 0,0-1 1,0 0-1,0 1 0,0-1 1,0 1-1,0-1 0,-1 0 0,1 1 1,0-1-1,0 1 0,0-1 1,-1 1-1,1-1 0,0 1 0,0-1 1,-1 1-1,1-1 0,0 1 0,-1-1 1,1 1-1,-1 0 0,1-1 1,-1 1-1,1-1 0,-1 1 0,1 0 1,-1 0-1,1-1 0,-1 1 1,1 0-1,-1 0 0,0-1 0,-28-4 351,10 5-288,-1 0 1,0 2-1,1 0 1,-20 5-1,29-5-269,0 1-1,0 0 0,0 1 0,0-1 1,1 2-1,-1 0 0,1 0 0,0 0 1,-9 9-1,16-13 157,1 0 0,0 0 0,-1 0-1,1 0 1,0 1 0,0-1 0,0 0 0,0 1 0,0-1-1,0 1 1,0-1 0,1 1 0,-1-1 0,1 1 0,-1-1-1,1 1 1,-1 0 0,1-1 0,0 1 0,0 0 0,0-1-1,0 1 1,0 0 0,0 0 0,1 2 0,6 15-548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1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57 14803,'77'-55'4736,"-71"54"-3002,-6 8-1119,-6 12-233,-11 16-193,-1-1 0,-33 46 0,-55 60-145,75-100 19,10-12-98,-8 10-615,-47 48 0,75-85 608,1-1 0,-1 1 1,1-1-1,-1 1 0,1-1 1,-1 0-1,1 1 1,-1-1-1,0 1 0,1-1 1,-1 0-1,1 0 0,-1 1 1,0-1-1,0 0 0,1 0 1,-2 1-1,1-2 26,1 1 0,0 0 0,0 0-1,-1 0 1,1-1 0,0 1 0,-1 0 0,1 0 0,0 0-1,0-1 1,0 1 0,-1 0 0,1-1 0,0 1-1,0 0 1,0 0 0,0-1 0,-1 1 0,1 0 0,0-1-1,0 1 1,0 0 0,0-1 0,0 1 0,0-1-1,1-30-434,-1 31 442,7-41-549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2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0 15043,'2'0'85,"0"0"0,0 1 0,-1-1 0,1 0 0,0 1 0,-1 0 0,1-1 0,0 1 0,-1 0 0,1 0 0,-1-1 1,1 1-1,-1 1 0,1-1 0,-1 0 0,0 0 0,0 0 0,1 1 0,-1-1 0,0 1 0,0-1 0,0 1 0,1 1 0,2 6 122,0 1-1,0-1 1,2 12 0,1 2 239,79 229 1399,-10-27-2812,-73-213 600,-3-12 354,0 0-1,-1 1 1,1-1 0,0 0 0,0 0-1,0 1 1,0-1 0,0 0 0,0 0-1,0 0 1,-1 1 0,1-1 0,0 0 0,0 0-1,0 0 1,-1 1 0,1-1 0,0 0-1,0 0 1,0 0 0,-1 0 0,1 0 0,0 0-1,0 0 1,-1 1 0,1-1 0,0 0-1,0 0 1,-1 0 0,1 0 0,0 0-1,0 0 1,-1 0 0,1 0 0,0 0 0,0 0-1,-1 0 1,1 0 0,0-1 0,-11-2-458</inkml:trace>
  <inkml:trace contextRef="#ctx0" brushRef="#br0" timeOffset="1">0 430 15547,'12'13'1753,"8"-2"-1121,10-1-136,4 2 704,11-4-296,1 1-103,4 0-137,-3-2-96,-7-3-376,-4-1-328,-4 1-744,-4-1-57,-8 1 673,-1 1-200,-3-12-152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5 16756,'-5'6'249,"0"0"1,1 1 0,0-1 0,0 1 0,0 0 0,1 1-1,0-1 1,0 0 0,1 1 0,0 0 0,0-1 0,1 1-1,0 0 1,0 11 0,1-12-171,0-1-1,1 1 1,-1 0 0,1 0-1,1 0 1,-1-1 0,1 1 0,0 0-1,0-1 1,1 0 0,0 1-1,0-1 1,1 0 0,0-1-1,0 1 1,8 9 0,-9-13-90,-1 0 1,1 1-1,0-1 1,0 0 0,0 0-1,0-1 1,1 1-1,-1-1 1,0 1-1,1-1 1,-1 0 0,1-1-1,-1 1 1,1 0-1,5-1 1,-3 0-60,0-1 1,-1 1-1,1-1 1,0-1-1,-1 1 0,1-1 1,-1 0-1,0 0 1,6-3-1,2-4-203,1 1-1,-2-2 0,1 1 1,-1-2-1,-1 0 0,13-14 1,-7 5-176,-1 0 0,-1-1 0,-1 0 1,-1-1-1,17-40 0,-46 151 2394,-45 156 961,25-112-1821,8-32-1800,28-101 704,0 0 0,0 1-1,0-1 1,0 0 0,-1 0-1,1 1 1,0-1-1,0 0 1,0 1 0,0-1-1,0 0 1,0 0 0,0 1-1,0-1 1,0 0 0,0 1-1,0-1 1,0 0 0,0 1-1,0-1 1,0 0 0,0 1-1,0-1 1,0 0 0,0 1-1,1-1 1,-1 0 0,0 0-1,0 1 1,0-1-1,0 0 1,1 0 0,-1 1-1,0-1 1,0 0 0,1 0-1,-1 0 1,0 1 0,0-1-1,1 0 1,-1 0 0,0 0-1,0 0 1,1 0 0,-1 1-1,1-1 1,8-2-411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15339,'-6'0'1841,"9"0"-1137,10 4-192,5 2 1648,14 4-1143,7 0-185,15 0-296,5 1-80,7-1-56,0-1-64,-7-3-280,-4-2-200,-12-4-424,-8 1-216,-25 1-392,-9 1 864,-24-2-233,-12-1-207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3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14739,'-1'29'1560,"12"-6"-743,8-5-225,13-1 816,5-1-192,9-2-167,4-3-49,0-7-256,0 0-168,-7-4-448,-3 0-352,-10 0-824,-4-3 920,-9-2-192,-4-3-128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49 17524,'0'-1'113,"0"0"1,-1 0 0,1 0 0,0 0-1,-1 0 1,1 0 0,0 0 0,0 0-1,0 0 1,0-1 0,0 1 0,0 0-1,0 0 1,1 0 0,-1 0-1,0 0 1,0 0 0,1 0 0,-1 0-1,1 0 1,-1 0 0,1 0 0,-1 0-1,1 1 1,0-2 0,1 0 51,0 1 0,0-1 0,0 1 0,1-1 1,-1 1-1,0 0 0,0 0 0,1 0 0,-1 0 0,4-1 0,6 0 229,1 0 0,-1 1 0,17-1 0,-29 2-393,29 0 286,38 4 0,-56-2-283,1 0 0,0 0-1,-1 1 1,0 1 0,1 0 0,11 6 0,-22-10-8,0 1 0,1 0 0,-1-1 1,0 1-1,1 0 0,-1 0 0,0 0 1,0-1-1,0 1 0,0 1 0,0-1 1,0 0-1,0 0 0,0 0 0,0 0 1,0 1-1,0-1 0,-1 0 1,1 1-1,-1-1 0,1 0 0,-1 1 1,0-1-1,1 1 0,-1-1 0,0 1 1,0-1-1,0 1 0,0-1 0,0 1 1,0-1-1,0 1 0,-1-1 0,1 1 1,0-1-1,-1 0 0,0 1 0,1-1 1,-1 0-1,0 1 0,1-1 0,-1 0 1,0 0-1,0 1 0,0-1 1,0 0-1,0 0 0,0 0 0,0 0 1,-3 1-1,-3 3 2,0 0 0,-1-1 0,0 0 0,0 0 1,0 0-1,0-1 0,-14 3 0,10-2-13,1-1 1,-22 11-1,32-13-4,0 0 0,0 0-1,-1 0 1,1 0 0,0 0-1,0 0 1,0 0 0,1 0 0,-1 0-1,0 0 1,0 0 0,1 1-1,-1-1 1,0 0 0,1 1-1,-1-1 1,1 0 0,0 1 0,-1-1-1,1 0 1,0 1 0,0-1-1,0 1 1,0-1 0,0 1-1,0-1 1,1 0 0,-1 1 0,0-1-1,1 0 1,-1 1 0,1-1-1,-1 0 1,1 1 0,1 1 0,3 7-125,1 0 1,0-1 0,11 14 0,-9-13 31,5 8-69,1-1 76,-2 0 0,0 2 1,0 0-1,13 31 0,-23-45 139,0-1 1,-1 1-1,0-1 1,1 1-1,-2 0 1,1 0-1,0-1 1,-1 1-1,0 0 1,0 0-1,-1-1 1,1 1-1,-1 0 0,0 0 1,0-1-1,0 1 1,-1-1-1,0 1 1,0-1-1,0 1 1,0-1-1,-1 0 1,1 0-1,-1 0 1,0-1-1,-7 7 1,1-2 41,-1 0 1,0-1 0,-1 0 0,1-1-1,-1 0 1,0 0 0,-1-2 0,1 1 0,-1-1-1,0-1 1,0 0 0,0-1 0,0 0 0,0-1-1,-1 0 1,1-1 0,0 0 0,-1-1-1,1-1 1,-16-3 0,27 5-140,0-1 1,0 1-1,0 0 0,0 0 1,0-1-1,0 1 0,0-1 1,0 1-1,1-1 0,-1 1 1,0-1-1,0 1 0,1-1 1,-1 1-1,0-1 0,0 0 1,1 0-1,-1 1 0,1-1 1,-1 0-1,0-2 0,1 3 34,0-1 0,0 0 0,0 0 0,0 0 0,0 0 0,1 0 0,-1 0 0,0 1 0,0-1 0,1 0 0,-1 0 0,0 0 0,1 1 0,-1-1 0,1 0 0,-1 0 0,1 1 0,0-1 0,0 0 0,5-5 9,1 0 0,0 1-1,14-8 1,-15 8-7,33-20-389,8-8 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25 16363,'1'-1'99,"0"0"-1,-1 0 0,1 0 0,0 0 0,-1 0 0,1 0 0,-1 0 0,1 0 0,-1 0 0,1 0 0,-1 0 0,0 0 0,0 0 0,1 0 0,-1 0 0,0 0 0,0 0 0,0-2 0,-7-1 585,-10 7-276,10 1-195,0-1-1,0 1 1,0 1 0,1-1 0,-1 1-1,1 0 1,0 0 0,0 1-1,1 0 1,0 0 0,0 0-1,-6 11 1,3-4-124,0 0 1,2 0-1,-1 1 0,2 0 1,-8 27-1,11-30-74,0-1 0,1 0 0,0 1 0,0 0 0,1-1 0,0 1 0,1-1 0,1 1 0,-1-1 0,2 1 0,-1-1 0,2 0 0,4 12 0,-5-16-5,0 0-1,1 0 1,0 0 0,0-1-1,0 1 1,1-1 0,-1 0 0,1 0-1,1-1 1,-1 1 0,1-1-1,-1 0 1,1-1 0,0 1 0,1-1-1,-1 0 1,1-1 0,-1 1-1,1-2 1,13 4 0,-5-4 78,0 0-1,0 0 1,0-1 0,0-1-1,0-1 1,0 0 0,0-1-1,0 0 1,-1-2 0,28-11-1,-38 15-18,0-1-1,0 0 0,-1-1 0,1 1 1,-1-1-1,6-4 0,-8 6-47,0 0 1,-1 0-1,1 0 1,0 1-1,-1-1 1,1 0-1,-1 0 1,1 0-1,-1 0 1,1 0-1,-1 0 1,0 0-1,1 0 1,-1 0-1,0 0 1,0 0-1,0 0 1,0 0-1,0 0 1,0 0-1,0 0 1,0 0-1,0-1 1,0 1-1,-1 0 1,1 0-1,0 0 1,-1 0-1,1 0 1,-1 0-1,1 1 1,-2-3-1,-1 0 34,0 0 0,-1 0 0,1 0 0,-1 0 0,0 1-1,0-1 1,0 1 0,0 0 0,0 0 0,0 0 0,-1 1-1,-8-3 1,-3 1-16,0 0-1,-23-2 1,22 4-370,0 0 0,1 1 0,-1 1 1,0 0-1,1 1 0,-1 1 0,-24 8 1,39-11 280,1 0 1,0 0-1,0 1 1,0-1-1,0 1 1,0-1-1,0 1 1,0-1-1,0 1 1,1 0-1,-1-1 1,0 1-1,0 0 1,0 0-1,1 0 1,-1 0-1,0-1 1,1 1-1,-1 0 1,1 0-1,-2 2 1,10-1-646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05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70 20396,'-22'13'1713,"22"-4"-1193,10-8-136,20-5 944,3-3-680,10-5-328,3 1-176,4-2-568,3-1-600,-12 1 912,-7 3-272,-17 1-216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1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26 124 18124,'-1'-1'106,"1"0"1,-1 0-1,0 0 0,1 0 1,-1 0-1,0-1 1,1 1-1,0 0 0,-1 0 1,1 0-1,0-1 0,-1 1 1,1 0-1,0 0 1,0-1-1,0 1 0,0 0 1,0 0-1,0-1 0,0 1 1,1 0-1,0-3 1,0 2 31,0 0 0,1 0 0,-1 0 1,1 0-1,-1 0 0,1 0 1,0 0-1,0 0 0,-1 1 1,6-4-1,4-2 201,1 1 0,0 0 1,19-6-1,-23 10-223,8-5 53,-4 2-129,1 0 0,0 0-1,0 1 1,0 1 0,0 0 0,0 1-1,1 0 1,16 1 0,-29 1-42,1 0 1,-1 0-1,1 0 1,0 1 0,-1-1-1,1 0 1,-1 1-1,1-1 1,-1 1-1,0-1 1,1 1-1,-1 0 1,1 0 0,-1 0-1,0 0 1,0-1-1,1 2 1,-1-1-1,1 2 1,-1-2-2,-1 0 0,1 0 0,-1 0 0,0 0 0,0 1 0,1-1 0,-1 0 1,0 0-1,0 0 0,0 1 0,0-1 0,-1 0 0,1 0 0,0 0 0,0 1 0,-1-1 0,1 0 0,-1 0 0,0 1 0,-2 5-5,-1-1-1,0 0 0,0 0 0,-1-1 0,1 1 0,-11 8 0,13-13 8,-4 6 2,-1-1 0,0-1 0,-1 1 0,1-1 0,-1-1 0,-8 5 0,15-9-14,1 0 1,-1 0 0,1 1 0,-1-1-1,1 0 1,-1 0 0,1 1-1,-1-1 1,1 0 0,-1 1 0,1-1-1,0 1 1,-1-1 0,1 0-1,0 1 1,-1-1 0,1 1 0,0-1-1,0 1 1,-1-1 0,1 1-1,0-1 1,0 1 0,0-1-1,0 1 1,0 0 0,0-1 0,0 1-1,0-1 1,0 1 0,0-1-1,0 1 1,0-1 0,0 1 0,0-1-1,0 1 1,1 0 0,-1-1-1,0 1 1,0-1 0,1 0-1,-1 2 1,18 22-311,-14-19 256,5 6-47,8 9-48,-2 1 1,0 0 0,20 39-1,-32-53 175,0-1 0,-1 1 0,1 0 0,-1 0 0,-1 0 0,1 0 0,-1 0 0,-1 0 0,1 1 0,-1-1 0,0 0 0,-1 0 0,0 0 0,0 1 0,0-1 0,-1 0 0,0 0 0,-4 8-1,1-6 59,-1 1 0,0-1-1,0 0 1,-1 0-1,0 0 1,-1-1 0,0 0-1,0-1 1,0 0-1,-1 0 1,0-1-1,-13 7 1,17-10-46,-1 1 0,0-1 1,0-1-1,-1 1 0,1-1 0,0 0 1,-1-1-1,0 0 0,1 0 0,-1 0 0,1 0 1,-1-1-1,0 0 0,1-1 0,-1 0 1,0 0-1,1 0 0,-1-1 0,1 0 0,-1 0 1,-7-4-1,10 4-130,1-1 1,0 1-1,-1-1 0,1 1 1,0-1-1,1 0 1,-1 0-1,1 0 1,-1 0-1,1-1 0,0 1 1,0-1-1,0 0 1,1 1-1,-1-1 0,1 0 1,0 0-1,0 0 1,0 0-1,0 0 1,1 0-1,0 0 0,0 0 1,0 0-1,0 0 1,1 0-1,-1 0 0,1 0 1,0 0-1,2-6 1,11-17-590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246 145 12427,'288'-43'1130,"19"-3"-1225,-243 31-128,-59 11 98,-12 2 66,-10 1 47,-1 0 1,1 2-1,-22 2 1,-8 0 59,40-2-32,-736 57 2348,729-56-2277,18-2-19,30-4 15,623-68 38,-418 49-147,-210 22-102,-436 58-18,82-13 403,291-37-217,24-4-23,11-1-12,18 0-6,392-20-141,-276 8 72,3 1-235,-188 11 155,-400 30 846,448-31-689,-13 1-213,13 1 50,9 0 57,3 1-8,-2 2-44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14563,'4'-9'1240,"9"12"-856,7 5-159,6 4 511,6 1-208,9-3-704,3-3-1137,10-8 1265,0-7-224,-2-6-184</inkml:trace>
  <inkml:trace contextRef="#ctx0" brushRef="#br0" timeOffset="1">679 0 16868,'-17'8'303,"0"0"1,1 1-1,1 1 1,-1 0 0,2 1-1,-1 1 1,1 0-1,-19 22 1,24-23-183,0 0-1,1 0 1,0 0-1,1 1 0,0 0 1,1 0-1,1 1 1,0 0-1,0 0 1,1 0-1,-4 26 1,8-34-109,-1 0 0,1 0 1,0 0-1,0-1 0,0 1 1,1 0-1,0 0 0,0 0 1,0-1-1,1 1 0,-1-1 1,1 1-1,0-1 0,0 1 1,1-1-1,-1 0 0,1 0 1,0 0-1,0-1 0,0 1 1,1-1-1,-1 1 0,1-1 1,0 0-1,0-1 0,0 1 1,0-1-1,0 1 0,9 2 0,-6-3 0,0 0-1,-1 0 0,1-1 0,0 0 1,0 0-1,-1-1 0,1 0 0,0 0 1,0 0-1,0-1 0,0 0 0,-1-1 0,1 1 1,0-1-1,-1 0 0,1-1 0,-1 0 1,0 0-1,0 0 0,8-6 0,-7 2 35,1 0-1,-1 0 0,0-1 0,-1 0 1,1 0-1,-2-1 0,1 0 0,-1 0 1,-1 0-1,0-1 0,0 1 1,0-1-1,-1 0 0,-1 0 0,3-19 1,-4 21-105,0-1 1,-1 1 0,1-1-1,-2 0 1,1 1 0,-1-1-1,-1 1 1,1-1-1,-1 1 1,-1 0 0,0-1-1,0 1 1,0 1 0,-1-1-1,0 0 1,-1 1 0,0 0-1,0 0 1,-8-9 0,9 13-68,1 0 1,-1 0-1,0 0 1,-1 0-1,1 1 1,0 0-1,-1-1 1,1 2-1,-1-1 1,0 0 0,1 1-1,-1 0 1,-7-1-1,-9 4-434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2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15667,'16'-7'402,"0"0"0,1 1 0,-1 1 0,1 0 0,1 2 0,20-3 0,-32 6-299,-1 0-1,1 0 1,0 0-1,-1 1 0,1 0 1,-1 0-1,1 0 1,-1 1-1,1-1 0,-1 1 1,0 1-1,0-1 1,0 1-1,0 0 0,0 0 1,-1 0-1,1 1 1,-1 0-1,0 0 1,0 0-1,0 0 0,-1 0 1,5 7-1,-5-6-44,0 0 0,0 0 0,0 0 0,-1 1-1,0-1 1,0 1 0,0-1 0,-1 1 0,0 0 0,0 0 0,0 0 0,-1 0-1,0 0 1,0 0 0,0 0 0,-2 8 0,-1-4 15,0-1 1,0 0-1,-1 0 1,0 0 0,0 0-1,-1-1 1,0 1-1,-1-1 1,-8 9-1,-3 2 163,-24 20-1,25-26-181,1 2 0,-22 27 1,36-41-78,0 0 0,0 0 1,0 1-1,0-1 0,0 0 0,1 0 1,-1 1-1,1-1 0,-1 1 1,1-1-1,-1 1 0,1-1 0,0 1 1,0-1-1,0 1 0,0-1 1,0 1-1,0-1 0,0 1 1,0-1-1,0 0 0,2 3 0,-1-2-19,0 0-1,0 0 1,1 0-1,-1 0 1,1 0-1,-1-1 1,1 1-1,0-1 1,-1 1-1,1-1 0,0 0 1,0 1-1,3 0 1,7 3-235,0 0 1,0-1-1,0-1 1,15 3-1,-27-6 260,21 3-214,1 0 0,-1-1 0,1-2 0,-1 0 0,1-1 0,31-6 0,22-8-194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2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 16243,'-6'0'1345,"10"3"-945,9 4-144,10-1 992,4-1-696,12 3-432,4-3-192,4 1-376,1 0-176,-8-3 520,-7 0-152,-19 1-184</inkml:trace>
  <inkml:trace contextRef="#ctx0" brushRef="#br0" timeOffset="1">0 189 14563,'0'15'1720,"8"1"-1015,14-7-73,7-1 1248,10 0-1000,4-3-103,8 1-233,1-5-248,-2-1-784,2-4 632,-15-4-320,-5-5-104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3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21 18436,'10'-15'1806,"-7"9"-741,-5 10 1222,-1 0-2166,-80 138 1548,72-120-1659,1 1-1,0 0 1,2 0 0,-9 41-1,16-58-6,0 0 1,1 0-1,-1 0 1,1 0-1,0 0 0,0 0 1,1 0-1,0 0 1,0 0-1,3 7 0,-3-10 2,1 0-1,-1 0 0,1 0 0,0 0 1,0 0-1,0 0 0,0-1 1,0 1-1,1-1 0,-1 0 0,1 0 1,-1 0-1,1 0 0,0 0 0,0 0 1,0-1-1,0 1 0,0-1 1,4 2-1,2-1 4,0-1 1,0 1 0,0-1-1,1-1 1,-1 1-1,0-2 1,0 1-1,0-1 1,0-1 0,15-3-1,-3-1-219,0-1 0,0-2 0,24-12 0,-27 11-67,-2 0 1,1-1-1,-2-1 0,1 0 0,14-17 0,-5 1-215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44:1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0 17740,'-29'50'2016,"4"5"-1344,6 9-320,3 5 1257,9 3-1057,1-2-360,12-5-88,8-4 16,9-14-168,0-12-112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17148,'7'7'1608,"-11"15"-1000,-13 9-288,-2 9 1161,3 6-873,2 6-344,5 2-56,8-3-336,1-6-216,3-4-561,0-8 2178,-3-15-1369,-3-6-8,-7-21-8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18932,'8'0'1488,"7"0"-1168,8 0-120,9 0 361,4 0-377,8 0-704,6-1-337,0-5 649,3-3-176,3-4-144</inkml:trace>
  <inkml:trace contextRef="#ctx0" brushRef="#br0" timeOffset="1">733 0 16235,'-49'45'2775,"38"-35"-2377,-1 0 1,1 0-1,1 1 1,0 1-1,-8 12 1,17-23-409,1-1-1,-1 1 1,1 0 0,0-1 0,-1 1 0,1 0 0,0-1 0,-1 1 0,1 0 0,0-1 0,0 1 0,0 0 0,0 0 0,0-1 0,0 1-1,0 0 1,0-1 0,0 1 0,0 0 0,0 0 0,0-1 0,0 1 0,0 0 0,1-1 0,-1 1 0,0 0 0,1-1 0,-1 1 0,0 0-1,1-1 1,-1 1 0,1-1 0,-1 1 0,1-1 0,-1 1 0,1-1 0,-1 1 0,1-1 0,1 1 0,2 1-165,1 0-1,-1 0 1,1-1 0,-1 1 0,7 0 0,2 1-166,-3 0 60,0 0 1,-1 1-1,1 0 1,10 7-1,-17-9 251,0 0 0,0 0-1,0 0 1,-1 1-1,0-1 1,1 1-1,-1-1 1,0 1 0,0 0-1,0 0 1,0 0-1,-1 0 1,1 0 0,-1 0-1,0 1 1,2 5-1,-3-1 146,1 0-1,-1 0 0,0 0 0,-1 0 0,0 0 0,0 0 1,-1 0-1,0 0 0,0 0 0,-1-1 0,0 1 0,0-1 0,-1 0 1,0 0-1,0 0 0,-9 10 0,10-12-23,-1 0 0,1-1-1,-1 1 1,-1-1 0,1 0 0,0 0 0,-1 0-1,0-1 1,0 0 0,0 0 0,0 0 0,-1 0-1,1-1 1,-1 0 0,1 0 0,-1 0 0,0-1-1,0 0 1,0 0 0,0-1 0,1 1-1,-1-1 1,-8-1 0,11 0-57,-1 0 1,0 0-1,0-1 0,0 1 1,0-1-1,1 0 0,-1 0 1,1 0-1,0-1 0,-1 1 0,1-1 1,0 0-1,0 0 0,1 0 1,-1 0-1,-3-5 0,2 0 2,0 0-1,0 1 0,0-1 1,1-1-1,0 1 0,-3-14 1,-1-21-36</inkml:trace>
  <inkml:trace contextRef="#ctx0" brushRef="#br0" timeOffset="2">710 6 15499,'33'-2'1185,"6"2"-1361,6 0 128,11 5 448,4 0-56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33 16796,'-8'6'228,"0"0"1,1 1-1,-1 0 0,2 1 1,-1-1-1,1 1 1,0 1-1,0-1 1,1 1-1,0 0 1,1 0-1,0 0 1,0 1-1,-4 18 1,7-22-184,0-1 0,0 1 1,1 0-1,0 0 1,0 0-1,0 0 1,1 0-1,-1 0 1,2 0-1,-1-1 1,1 1-1,-1 0 0,2-1 1,-1 1-1,0-1 1,1 0-1,0 1 1,1-2-1,-1 1 1,1 0-1,0-1 1,0 1-1,0-1 1,0 0-1,1 0 0,6 3 1,-5-3-54,0 0 0,0-1 1,0 0-1,0 0 0,1-1 0,-1 0 0,1 0 1,0 0-1,0-1 0,-1 0 0,1 0 0,0-1 1,0 1-1,0-2 0,0 1 0,0-1 0,0 0 1,0 0-1,-1-1 0,1 0 0,7-3 0,-7 1 48,0 1 0,0-1 0,0-1-1,0 1 1,-1-1 0,1 0 0,-1-1-1,-1 1 1,1-1 0,-1 0 0,0-1-1,0 1 1,-1-1 0,0 0 0,0 0 0,0-1-1,4-14 1,-6 16 14,0-1 0,-1 1 0,1-1-1,-1 1 1,-1-1 0,1 0 0,-1 1 0,-1-1 0,1 1-1,-1-1 1,0 0 0,0 1 0,-1-1 0,0 1 0,0 0-1,-1 0 1,1 0 0,-1 0 0,-1 0 0,1 0 0,-1 1-1,-6-8 1,4 7-75,0 0 0,-1 0-1,0 1 1,0 0 0,-1 0-1,1 0 1,-1 1 0,0 0 0,0 1-1,-1-1 1,1 2 0,-1-1-1,1 1 1,-1 0 0,0 1 0,-10 0-1,7 0-117,1 2 0,0-1 0,-1 2 0,1 0 0,0 0 0,0 0 0,0 2 1,0-1-1,-16 9 0,-10 9-290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17964,'3'-5'1744,"-1"0"-1336,-3 10-168,-5 9 1033,2 12-825,-2 2-144,2 8-120,-2 4-48,5 6-176,1-1-104,0-2-296,3-3-168,1-4-377,-1-6-143,-2-13 728,1-16-272,8-2-56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 17780,'6'-13'1791,"-16"19"-958,-15 20 32,19-18-766,0 1 0,1-1 0,0 1 0,-6 15 0,10-23-105,0 1 0,1 0 1,-1-1-1,1 1 0,-1 0 1,1-1-1,-1 1 0,1 0 0,0 0 1,0 0-1,0-1 0,0 1 1,0 0-1,1 0 0,-1-1 1,0 1-1,1 0 0,-1 0 1,1-1-1,0 1 0,-1 0 1,1-1-1,0 1 0,0-1 0,0 1 1,0-1-1,0 1 0,1-1 1,-1 0-1,0 0 0,1 0 1,-1 1-1,1-1 0,1 0 1,7 4-40,0-2 1,0 1 0,1-2 0,-1 1 0,17 1 0,20 4-89,-40-6 118,0 0-1,0 0 1,0 1-1,0 0 1,-1 0-1,1 1 1,-1-1-1,0 1 1,0 1-1,0-1 0,-1 1 1,7 7-1,-9-8 17,0 0-1,0 1 0,-1-1 0,1 1 1,-1 0-1,0 0 0,0 0 0,-1 0 1,1 0-1,-1 0 0,0 0 0,0 1 1,-1-1-1,0 0 0,0 1 0,0-1 1,-2 8-1,1-3 28,-1 0-1,-1 0 1,0 0 0,0 0 0,-1 0 0,0-1 0,-1 0-1,0 0 1,0 0 0,-1-1 0,-7 9 0,10-13-4,0-1 0,0 1 1,-1-1-1,1 0 0,-1 0 1,1-1-1,-1 1 0,0-1 1,0 0-1,0 0 0,0 0 1,-1 0-1,1-1 0,0 0 0,-1 0 1,1 0-1,-1 0 0,1-1 1,-1 0-1,1 0 0,-1 0 1,1 0-1,-1-1 0,1 1 1,-1-1-1,1 0 0,-6-3 1,0 0-109,1-1 1,0-1-1,0 1 1,1-1-1,-1-1 0,1 0 1,1 0-1,-1 0 1,1-1-1,1 0 1,-1 0-1,2-1 1,-1 0-1,1 0 1,0 0-1,1-1 1,0 0-1,0 1 1,1-2-1,1 1 1,-3-19-1,3-17-315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11875,'18'-10'1792,"1"1"-752,1-1-400,3 3 1801,5 4-1321,7 2-472,2 1-392,5 6 1569,-1-1-1561,5 5-56,-1 3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 16604,'-17'15'614,"1"1"1,1 1-1,1 0 1,-13 20-1,23-31-509,0 0 1,1 1-1,-1 0 0,1-1 0,1 1 0,-1 1 0,1-1 0,0 0 0,1 0 0,0 1 0,0-1 1,1 1-1,0-1 0,0 1 0,2 12 0,-1-16-77,0 0 0,0 0 0,0 0 0,1 0 0,0 0 0,-1 0 0,1-1 0,1 1 0,-1-1 0,0 1 0,1-1 0,0 0 0,-1 0 0,1 0 0,1 0 0,-1-1 0,0 1 0,1-1 0,-1 0 0,1 0 0,-1 0 0,1 0 0,0-1 0,0 0 0,0 1 0,0-1 0,0-1 0,0 1 0,0 0 0,0-1 0,1 0 0,7-1 0,-5 1 59,1-1 0,-1 0 1,0-1-1,0 1 0,0-2 0,0 1 0,0-1 0,0 0 0,-1 0 0,1 0 1,-1-1-1,0 0 0,0-1 0,0 1 0,-1-1 0,1 0 0,8-11 0,-12 13-21,1-1 0,-1 0 0,0 0 0,0 0 0,0-1 0,-1 1 0,0 0 0,1-1 0,-2 1 0,1-1-1,0 1 1,-1-1 0,0 1 0,0-1 0,-1-7 0,0 5 37,-1 0 0,0 0 0,0 1-1,-1-1 1,0 1 0,0-1 0,0 1 0,-1 0 0,-6-8 0,1 3-451,-1 0 0,-1 0 0,0 1 0,-1 0 0,1 1 0,-2 0 0,1 1 0,-1 0 0,-15-6 0,22 13-244,7 7-129</inkml:trace>
  <inkml:trace contextRef="#ctx0" brushRef="#br0" timeOffset="1">715 1 18748,'1'13'1504,"-2"9"-1080,-5 4-176,0 9 521,2 4-289,-1 6-128,1-1-64,4-1-288,0-3-176,2-7-464,0-3-264,-2-15 1280,0-8-584,-8-14-129,-5-9-103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14507,'2'-6'1528,"11"6"-727,6 0-273,5 5 768,5 0-216,3 3-304,3-1-127,1-3-449,0 0-416,-10-4 216,-5 0-80,-9-1-113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129 167 9714,'37'-14'822,"-2"1"144,-1-1-1,0-2 1,0-1-1,49-34 0,-81 49-788,1 0 0,-1 0 0,1-1 0,-1 1 0,0 0-1,0-1 1,0 0 0,2-4 0,-3 7-141,-1 0-1,0-1 1,0 1-1,0-1 1,0 1 0,0 0-1,0-1 1,0 1-1,0 0 1,0-1 0,0 1-1,0-1 1,0 1-1,0 0 1,0-1 0,0 1-1,0 0 1,0-1-1,0 1 1,-1-1 0,1 1-1,0 0 1,0-1-1,0 1 1,-1 0 0,1-1-1,-1 0 22,0 1 0,0-1-1,0 1 1,0-1 0,0 1 0,-1-1-1,1 1 1,0 0 0,0-1 0,0 1-1,0 0 1,-1 0 0,0 0 0,-8 0 164,0 0 1,0 1-1,0 1 1,0 0-1,0 0 1,0 1-1,0 0 1,-14 7-1,-73 41 628,64-32-621,-38 30 1,62-42-202,1 0 1,-1 1-1,1 0 1,1 0-1,-1 1 0,1 0 1,1 0-1,-10 18 1,15-25-23,0 1 0,0-1 0,0 1-1,0-1 1,1 1 0,-1-1 0,1 1 0,-1 0 0,1-1 0,0 1 0,0-1 0,0 1 0,1 0 0,0 4 0,0-5-2,0 0 0,-1 0 0,1-1 0,1 1 0,-1 0 0,0-1 1,0 1-1,0-1 0,1 0 0,-1 1 0,1-1 0,-1 0 0,1 0 0,0 0 1,-1 0-1,1 0 0,0 0 0,0 0 0,0-1 0,-1 1 0,4 0 0,7 1 10,1 1-1,-1-2 0,1 0 0,0-1 0,0 0 0,-1 0 0,1-2 0,0 1 1,-1-2-1,1 0 0,12-4 0,-5 0 20,-1-1 0,0 0-1,-1-1 1,1-1 0,-2-1 0,20-14 0,-27 16 14,0 1 1,15-18 0,-22 24-38,-1-1 0,0 0 0,0 0-1,0 0 1,0 0 0,-1 0 0,1-1-1,-1 1 1,0 0 0,0-1 0,0 1-1,0-1 1,0 1 0,-1-7 0,0 9-7,0-1 0,0 1 0,0-1 1,0 1-1,-1 0 0,1-1 0,-1 1 1,1 0-1,-1-1 0,1 1 0,-1 0 1,0 0-1,0-1 0,0 1 0,1 0 1,-1 0-1,0 0 0,0 0 0,0 0 1,-1 0-1,1 0 0,0 1 0,0-1 1,0 0-1,-1 0 0,1 1 0,0-1 1,-1 1-1,1 0 0,-1-1 0,1 1 1,0 0-1,-1 0 0,1-1 0,-1 1 1,-1 1-1,-2-1-43,0 0-1,-1 0 1,1 1-1,-1 0 1,1 0-1,0 0 1,-1 1 0,-7 3-1,6-1-100,1-1 1,-1 1-1,1 0 0,0 0 1,0 1-1,0-1 0,1 1 0,-1 1 1,1-1-1,1 1 0,-1 0 0,1 0 1,0 0-1,0 1 0,1-1 0,0 1 1,-5 13-1,5 10-381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14387,'1'-4'132,"-1"1"0,1-1-1,0 1 1,0-1 0,1 1 0,-1 0 0,0-1-1,1 1 1,0 0 0,0 0 0,0 0 0,0 0-1,0 0 1,1 1 0,-1-1 0,1 1 0,5-5-1,7-4-103,1 1 0,19-11 0,-27 17 47,12-6-117,0 0 0,1 1 0,0 2-1,1 0 1,0 1 0,0 1 0,0 2-1,0 0 1,25 0 0,8 3-140,0 4 1,85 14-1,-82-10 186,0-3-1,1-3 1,84-7-1,172-37 81,413-133-49,-365 79-28,305-39 62,5 36 15,-460 69-83,1-4-47,-1-10-1,381-131 1,-582 170 65,60-23-49,-63 24 118,-1-1 0,0 1 0,0-1-1,0-1 1,12-10 0,-20 16-82,0 0 0,1 0 0,-1 0 0,0 0 0,0 0 0,0 0 0,0 0 0,1 0 0,-1 0 0,0-1 0,0 1 0,0 0 0,0 0 0,0 0-1,1 0 1,-1-1 0,0 1 0,0 0 0,0 0 0,0 0 0,0 0 0,0-1 0,0 1 0,0 0 0,0 0 0,0 0 0,0-1 0,1 1 0,-1 0 0,0 0 0,0 0 0,-1-1 0,1 1 0,0 0 0,0 0-1,0 0 1,0-1 0,0 1 0,0 0 0,0 0 0,0 0 0,0-1 0,0 1 0,0 0 0,0 0 0,-1 0 0,1 0 0,0 0 0,0-1 0,0 1 0,0 0 0,-1 0 0,1 0 0,0 0 0,0 0-1,0 0 1,0 0 0,-1-1 0,1 1 0,0 0 0,0 0 0,0 0 0,-1 0 0,-16-1-82,9 1 169,-5-2-157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17044,'-27'46'1936,"2"3"-1344,9 1-264,5 2 1065,9-8-953,5-4-264,12-18-720,3-9 872,11-22-448,1-13-88,0-15-105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93 18100,'0'-5'149,"0"1"1,0 0 0,0 0-1,-1-1 1,0 1-1,0 0 1,0 0-1,0 0 1,-1 0 0,0 0-1,0 0 1,0 0-1,0 0 1,-3-3-1,2 4-77,1 1-1,-1-1 1,1 1-1,-1 0 1,0 0-1,0 0 1,0 0-1,0 1 1,-1-1-1,1 1 1,0 0-1,-1 0 1,1 0-1,-1 0 1,1 1-1,-1-1 0,-5 1 1,0 0 32,0 1 0,0 0 0,0 1-1,0 0 1,0 0 0,1 0 0,-1 2 0,1-1 0,0 1 0,0 0 0,0 0-1,0 1 1,1 0 0,-12 10 0,11-8-102,0 1 0,0 0 1,1 0-1,0 0 0,0 1 0,1 0 0,0 1 1,1-1-1,0 1 0,0 0 0,-5 17 0,9-24-8,0 1-1,0-1 0,1 0 0,-1 1 1,0-1-1,1 1 0,0-1 0,0 1 1,0-1-1,1 1 0,-1-1 0,1 1 1,-1-1-1,1 0 0,0 1 1,1-1-1,-1 0 0,0 0 0,1 1 1,0-1-1,0 0 0,0-1 0,0 1 1,0 0-1,0-1 0,1 1 0,0-1 1,-1 0-1,1 1 0,0-1 1,0-1-1,0 1 0,0 0 0,0-1 1,0 1-1,1-1 0,-1 0 0,0 0 1,7 0-1,-1 1-9,0-2 0,0 1 1,0-1-1,-1-1 0,1 0 0,0 0 1,0-1-1,0 0 0,0 0 0,-1-1 1,1 0-1,-1 0 0,0-1 0,0 0 1,12-9-1,-14 9 8,1-1 0,-1 1 0,1-2 1,-1 1-1,-1-1 0,1 0 0,-1 0 1,0 0-1,-1-1 0,1 0 0,-1 1 0,0-2 1,-1 1-1,0 0 0,0-1 0,-1 0 1,3-12-1,-5 19 6,0 0 0,1 0-1,-1 0 1,0 0 0,0 0 0,0 0 0,-1 0 0,1 0 0,0 0-1,0 0 1,0 1 0,-1-1 0,1 0 0,0 0 0,-1-1 0,0 1-1,1 1 1,0 0 0,-1 0 0,1-1-1,0 1 1,-1 0 0,1 0 0,-1-1-1,1 1 1,0 0 0,-1 0 0,1 0-1,-1 0 1,1 0 0,0 0 0,-1 0-1,1-1 1,-1 1 0,1 0 0,-1 1-1,1-1 1,0 0 0,-2 0 0,0 1-5,0-1 0,0 1 0,0 0 1,0 0-1,0 0 0,0 1 0,0-1 0,0 0 1,0 1-1,1-1 0,-3 3 0,-3 4-7,0 0 0,1 0 0,0 1 0,1 0 0,0 0 0,0 0 0,-7 20-1,11-25 14,0 0 0,0 0 0,0 0 0,0 0 0,1 0 0,-1 0 0,1 0 0,0 0 0,0 0 0,1 0 0,-1 0 0,1 0 0,0 0-1,0 0 1,0 0 0,1 0 0,-1 0 0,1-1 0,0 1 0,0-1 0,0 1 0,0-1 0,4 4 0,31 27 2,-24-23-12,0 0 1,13 16-1,-23-23 3,0 0 1,0 0-1,0 0 0,-1 1 1,0-1-1,0 1 1,0-1-1,0 1 1,0 0-1,-1-1 1,0 1-1,0 5 0,-1-6 12,0-1 0,0 1 0,-1-1-1,0 1 1,1-1 0,-1 1 0,-1-1-1,1 0 1,0 1 0,-1-1 0,1 0 0,-1 0-1,0 0 1,0 0 0,-1-1 0,1 1-1,0 0 1,-1-1 0,1 0 0,-1 1-1,-5 2 1,-1 1 87,-1 0 1,0 0-1,-1-1 0,1 0 1,-16 4-1,14-5 48,0-1 1,0-1-1,-1 0 0,0-1 0,1 0 1,-1-1-1,-22-2 0,27 1-94,1 0 1,-1-1-1,0 0 0,0 0 0,1-1 1,-1 0-1,1 0 0,0-1 0,0 1 0,0-2 1,1 1-1,-1-1 0,-7-7 0,12 10-115,1 1-1,0 0 0,-1-1 0,1 1 1,0-1-1,0 0 0,0 1 1,0-1-1,0 0 0,1 0 0,-1 1 1,1-1-1,-1 0 0,1 0 1,-1 0-1,1 0 0,0 0 1,0-3-1,0 3 20,1 1 0,-1 0-1,1 0 1,-1 0 0,1-1 0,0 1 0,-1 0 0,1 0 0,0 0 0,0 0 0,0 0 0,0 0-1,0 1 1,0-1 0,0 0 0,0 0 0,0 1 0,0-1 0,0 0 0,1 1 0,-1-1-1,0 1 1,0 0 0,1-1 0,-1 1 0,0 0 0,0 0 0,1 0 0,0 0 0,20-1-586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18212,'0'19'1592,"8"1"-1112,4 0-216,6 1 537,5-1-145,12-4-216,3-3-200,8-7-792,2-5-360,0-8 760,0-5-153,-8-5-103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16203,'-27'34'1865,"-1"3"-1233,1 6-256,6 5 768,5 5-352,3-2-183,10-2-737,2-3-489,1-12 553,1-5-152,11-20-120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17804,'9'-6'1344,"8"2"-1064,6 1-152,14 1 440,6 1-216,6 1-248,2 0-160,4 1-472,-5 1-248,-9-2 600,-3 0-96,-20 1-152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13043,'9'29'1592,"12"-12"-784,11-7-312,12-8 1193,3-2-785,4-7-408,0-5-496,4-8 216,-4-4-136,-9 1-184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24978 0 8090,'-10'13'151,"-1"-1"0,-1-1 1,0 0-1,-1 0 1,0-1-1,-17 9 0,-90 44 571,52-30-260,-55 38 504,-128 98 0,-31 19-843,-442 185-889,417-224 869,-530 213 494,-26-62-266,-450 58-1163,-24-104-2599,-232-93 3924,-7-133 2455,523-78-1788,1-40-875,999 85-304,-1496-127-951,1254 111 840,-1857-130 314,-2 33 139,933 45-96,6-57 146,673 53-375,-1085-130-272,313 109 550,917 84 13,269 15-14,-136 18 0,224-14-195,2 1 1,-1 2-1,1 2 0,0 2 1,1 1-1,0 2 0,-56 31 1,83-39-71,-1 1 1,1 0 0,0 0-1,0 1 1,1 1 0,1-1-1,-1 1 1,-12 21 0,16-22-38,1 0 0,-1 0 0,2 0 0,-1 1 0,1-1 0,0 1 0,1 0 0,0 0 0,1-1 0,0 1 0,1 19 0,0-26-50,0-1 1,0 1-1,1-1 1,-1 1 0,1 0-1,0-1 1,-1 0-1,1 1 1,0-1-1,0 1 1,1-1 0,-1 0-1,0 0 1,1 0-1,0 0 1,2 3-1,-3-4 41,1 0 0,-1-1 0,1 1 0,-1 0 0,1-1 1,-1 1-1,1-1 0,0 1 0,-1-1 0,1 0 0,0 0 0,-1 0 0,1 0 0,0 0 0,-1 0 0,1 0 0,0 0 0,-1-1 0,1 1 0,-1-1 0,1 1 0,0-1 0,-1 0 0,1 1 0,-1-1 0,2-1 0,26-19-384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12243,'0'-3'1415,"5"13"-963,-1-2-485,0 1 1,0 0 0,9 10-1,-6-12 36,0-1-1,0 0 0,1 0 0,0-1 1,0 0-1,1-1 0,-1 1 1,1-2-1,0 1 0,0-1 1,0-1-1,14 3 0,9 0-1,1-2 0,40 0-1,16-6 36,116-20 0,-30 3-14,-171 19-17,1 1 1,-1 0-1,1 0 1,0 0-1,-1 1 1,1-1-1,0 1 1,4 2-1,-8-3-16,0 0 0,-1 1 0,1-1 0,0 0 0,0 1 0,-1-1 0,1 1-1,0 0 1,-1-1 0,1 1 0,-1-1 0,1 1 0,-1 0 0,1-1 0,-1 1-1,1 0 1,-1 0 0,0-1 0,1 2 0,-1-1-54,0 1 0,1-1 0,-1 1-1,0-1 1,-1 1 0,1-1 0,0 1 0,0-1 0,-1 1 0,1-1 0,-1 0-1,1 1 1,-1-1 0,0 3 0,-5 2-431,3-13 207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258 142 13467,'7'-13'310,"1"-3"-109,1 0-1,0 1 1,2 0 0,17-19-1,-26 31-179,1 0 0,0 0 1,0 1-1,0-1 0,1 1 0,-1 0 0,1 0 0,-1 0 0,1 0 0,0 0 0,-1 1 0,1 0 0,0 0 1,0 0-1,0 0 0,0 0 0,0 1 0,0 0 0,0 0 0,1 0 0,-1 0 0,0 1 0,0-1 0,0 1 1,6 2-1,-4 0 3,-1 0 1,0 0 0,0 0-1,0 1 1,0-1 0,0 1 0,-1 0-1,0 1 1,1-1 0,-2 1 0,1 0-1,0 0 1,-1 0 0,0 0-1,0 1 1,2 7 0,1 1-7,-1 1 0,0 0 0,-1 0 1,-1 0-1,2 22 0,-4-24-15,-1 1-1,0 0 1,-1 0 0,0-1 0,-1 1-1,-1 0 1,0-1 0,-7 18-1,2-12 6,0-1-1,-2-1 0,0 0 0,-1 0 1,-18 20-1,-31 32 143,-2-3 0,-138 111-1,84-87-48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61 14731,'-1'-3'-387,"1"0"1,-1 0-1,1 0 0,0 0 1,0 0-1,1 0 0,-1 0 0,0 0 1,2-4-1,1-9-267,-2 6 1327,1 20 771,1 21 125,-5 18-360,-2-1 0,-2-1 0,-3 1 0,-17 58 0,-73 181-1252,76-225-368,13-35 179,9-16-75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1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817 0 9858,'-3'2'254,"0"-1"0,-1 0 0,1-1-1,-1 1 1,1-1 0,0 1 0,-7-1 0,-19 3 272,-3 10-47,1 1 0,-58 36 1,-4 2-257,59-35-319,1 1-1,1 2 1,0 1-1,1 1 1,-39 38 0,34-23 83,1 1 1,2 1-1,2 2 1,2 1 0,1 2-1,-34 74 1,58-108 20,0 0 1,0 0-1,1 1 1,1-1-1,-1 1 0,2 0 1,0 0-1,0 0 1,1 18-1,2-13-56,1 0 0,0 0 0,1 0 0,1 0 0,12 26 0,-16-39 36,11 26-193,2-1-1,32 51 1,-41-72 123,0 0 0,1 0 0,0-1-1,0 1 1,0-2 0,1 1 0,0 0 0,0-1 0,0-1 0,1 1 0,0-1 0,0 0-1,0-1 1,0 0 0,12 3 0,116 12-505,-90-13 673,76 16 0,-98-15 12,-8-1-45,1 0 0,-1-2 0,22 2 0,-31-5-45,0 0 1,-1 0-1,1-1 0,0 0 1,-1 0-1,1-1 1,-1 0-1,1 0 1,-1-1-1,0 1 1,10-7-1,14-11 104,0-2 0,47-46 0,-41 36-9,3-4 0,-2-1-1,54-67 1,-75 82-61,-2 0 1,0 0-1,-1-1 0,-1-1 1,-2 0-1,0-1 0,7-30 1,-12 37-53,-1-1 1,-1 0-1,-1 0 1,-1-27-1,-1 35 3,-1 0-1,-1 1 1,0-1-1,0 0 1,-1 1-1,0 0 1,-1 0-1,0 0 0,-8-14 1,-3 1-74,-1-1 0,-1 2 0,-1 0 0,-1 1 0,-21-18 1,24 25 94,0 0 0,-1 2 1,-1 0-1,0 1 0,-1 0 1,0 2-1,-24-9 0,38 16 112,0 0 0,0 0 1,-1 1-1,1-1 0,0 1 0,-1 0 0,0 1 0,1 0 0,-1 0 0,1 0 1,-1 0-1,1 1 0,-1 0 0,1 0 0,-1 0 0,1 1 0,0 0 0,0 0 1,0 0-1,-6 4 0,-20 21 471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15483,'8'25'1609,"0"0"-1137,7-8-128,6 3 944,15 0-672,3-3-120,6 1-80,3-1-39,-2-3-273,-2 2-240,-11-2 1304,-6 1-1080,-7-3 16,-4 0 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19964,'-5'9'1825,"5"-3"-1449,12-6-176,9 0 1144,11-2-1016,5-1-176,10-1-296,3-2-184,1-2-408,-3-2-232,-15 1-745,-11-1 1281,-24 3-296,-9 5-272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16347,'6'19'1401,"14"-8"-945,8-2-184,10-8 432,5-1-312,10-7-688,3-3-136,7-3 416,0 0-176,2-6-200</inkml:trace>
  <inkml:trace contextRef="#ctx0" brushRef="#br0" timeOffset="0.49">727 27 16492,'18'-6'424,"1"1"1,-1 0 0,1 1 0,0 2 0,0 0 0,0 0 0,0 2-1,0 0 1,0 2 0,0 0 0,27 6 0,-38-6-355,-1 0-1,1 0 1,-1 1-1,0 0 1,1 0 0,-2 0-1,1 1 1,0 0-1,-1 0 1,8 7-1,-11-8-63,-1-1-1,0 0 0,-1 1 0,1 0 1,0-1-1,-1 1 0,1 0 0,-1 0 1,0 0-1,0 0 0,0 0 0,0 0 1,-1 0-1,1 0 0,-1 0 0,0 0 1,1 0-1,-2 0 0,1 0 0,0 1 1,-1-1-1,1 0 0,-1 0 0,0 0 0,0 0 1,0 0-1,0 0 0,-3 4 0,-4 8-1,-1 0 0,-1 0 0,0-1-1,-21 23 1,-58 49 61,45-45-35,28-25-32,8-10-55,0 1 1,1 0 0,0 0 0,0 1 0,1 0-1,0 0 1,0 1 0,-7 14 0,13-22 27,0 0 0,-1 0 0,1 0 0,0 0 0,0 0 0,0 0 1,0 0-1,0 0 0,0 0 0,0 0 0,0 0 0,0-1 0,1 1 0,-1 0 1,0 0-1,1 0 0,-1 0 0,0 0 0,1 0 0,-1-1 0,1 1 0,0 0 1,-1 0-1,1-1 0,-1 1 0,1 0 0,0-1 0,0 1 0,-1 0 0,1-1 1,0 1-1,0-1 0,0 0 0,0 1 0,0-1 0,-1 0 0,1 1 0,0-1 1,0 0-1,2 0 0,3 2-157,1-1 0,-1-1 1,1 1-1,8-1 0,-15 0 172,18-1-180,0 0 1,0-2-1,-1 0 1,29-9 0,23-13-438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16956,'-6'3'163,"0"0"1,1 0 0,-1 0 0,1 1 0,-1 0 0,1 0 0,0 0-1,0 1 1,1-1 0,-8 10 0,-2 5 130,-18 32-1,23-34-168,0 0 0,1 1-1,1-1 1,1 1 0,0 1-1,-5 30 1,11-41-100,-1 0-1,1-1 1,0 1-1,0-1 1,1 1-1,0 0 1,0-1-1,4 12 1,-3-14-16,0-1 0,0 1 1,0-1-1,1 0 0,0 0 0,0 0 1,0 0-1,0 0 0,0 0 0,1-1 1,0 0-1,-1 0 0,1 0 0,6 4 1,-3-4 0,0 0 1,1 0 0,-1 0 0,1-1-1,-1 0 1,1 0 0,0-1-1,0 0 1,-1 0 0,1-1 0,0 0-1,0-1 1,0 1 0,0-1-1,-1-1 1,1 0 0,0 0-1,-1 0 1,0-1 0,1 0 0,-1-1-1,0 1 1,-1-1 0,1-1-1,7-5 1,-6 4 32,0 0 0,-1-1 0,0 1 1,0-2-1,-1 1 0,1-1 0,-2 0 0,1 0 0,-1 0 0,0-1 0,-1 0 0,0 0 0,0 0 0,-1 0 1,0 0-1,-1-1 0,0 0 0,-1 1 0,1-20 0,-3 19-9,0 0 0,-1 0 0,0 0 0,0 0-1,-1 0 1,-1 0 0,0 1 0,0 0 0,-10-17 0,10 20-55,0 0 0,0 1 0,-1 0 0,1 0 0,-1 0 0,0 0 0,-1 1 0,1-1 0,-1 2 1,0-1-1,0 0 0,0 1 0,0 0 0,0 1 0,-11-4 0,14 6-57,0-1 0,0 1 0,0 0 0,-1 0 0,1 0 0,0 0 0,0 1 0,0-1-1,0 1 1,0 0 0,0-1 0,0 2 0,0-1 0,-5 3 0,7-3-13,0-1-1,0 1 1,0 0 0,0 0-1,0 0 1,0-1 0,0 1-1,0 0 1,0 0-1,0 1 1,0-1 0,1 0-1,-1 0 1,1 0 0,-1 0-1,1 1 1,-1-1-1,1 0 1,0 0 0,-1 1-1,1-1 1,0 0 0,0 1-1,0-1 1,0 0-1,0 1 1,0-1 0,0 0-1,1 1 1,-1-1 0,0 0-1,1 0 1,-1 1-1,1-1 1,-1 0 0,2 2-1,0-1-6,0 1-1,1-1 0,-1 0 0,0 0 0,1 0 0,0 0 0,-1 0 1,1 0-1,0-1 0,0 1 0,0-1 0,0 0 0,0 0 1,0 0-1,0 0 0,1 0 0,3 0 0,44 1-977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13427,'-1'1'190,"-1"1"0,1 0-1,-1-1 1,0 1 0,0-1 0,0 0 0,0 0 0,0 0-1,0 0 1,-3 2 0,1-1 5,-22 15 444,0 1 1,1 2-1,0 0 1,2 2-1,1 1 0,-36 45 1,45-50-275,1-1 0,-12 23 0,21-35-305,1-1-1,-1 1 1,1 1 0,0-1-1,1 0 1,-1 0 0,1 1-1,0-1 1,0 1 0,1-1 0,0 1-1,0-1 1,1 12 0,0-15-51,0 0-1,0 1 1,0-1 0,1 0 0,-1 0 0,0 0 0,1 0 0,0 0-1,-1 0 1,1 0 0,0 0 0,0-1 0,0 1 0,0 0-1,0-1 1,0 0 0,0 0 0,1 0 0,-1 0 0,0 0 0,1 0-1,-1 0 1,1-1 0,-1 1 0,1-1 0,-1 0 0,4 1-1,6-1-3,1 0 0,-1 0-1,0-1 1,17-3-1,-6-1 9,0-1 0,-1-1-1,0-1 1,0 0-1,-1-2 1,31-19-1,-35 18 45,-1 0 0,0-1-1,0-1 1,-2 0 0,0-2-1,0 1 1,22-33 0,-31 39-15,0 0 0,-1 0 0,-1 0-1,1 0 1,-1-1 0,0 0 0,-1 1 0,2-16 0,-4 21-37,1 1 1,-1-1-1,0 0 1,0 0 0,0 0-1,-1 0 1,1 0-1,-1 0 1,1 1-1,-1-1 1,0 0-1,0 0 1,0 1-1,-1-1 1,1 1-1,-1-1 1,1 1-1,-1-1 1,0 1-1,0 0 1,0 0-1,0 0 1,0 0-1,0 0 1,-1 1-1,1-1 1,-1 1-1,1-1 1,-1 1 0,-5-2-1,3 2-80,1-1 1,-1 1-1,0 1 1,0-1-1,1 1 0,-1 0 1,0 0-1,0 0 1,-7 2-1,-45 14-501,32-9 439,-8 3-220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17212,'-18'14'1728,"-4"12"-1152,4 5-280,0 12 2409,1 5-2465,10 5-488,3 3-80,7-6-200,5-3-113,4-8-183,-4-8-184,-4-12 552,1-5-184,-11-11 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18148,'23'3'1440,"13"-1"-1064,4 3-160,16-2 24,9 0-384,11-8-488,2-3 720,6-12-328,-7-6-160</inkml:trace>
  <inkml:trace contextRef="#ctx0" brushRef="#br0" timeOffset="1">898 7 16516,'2'-7'1331,"-9"9"-758,-16 14-148,8-2-285,0 2-1,1-1 1,1 2-1,0 0 1,1 0-1,1 1 0,1 0 1,0 1-1,2 1 1,0-1-1,1 1 1,1 0-1,1 1 1,0 0-1,-1 24 1,6-35-154,0 0 1,0 0 0,1-1 0,0 1 0,1-1-1,0 1 1,1-1 0,-1 0 0,6 11 0,-7-17 15,1 0 1,-1 0 0,0 0-1,1-1 1,0 1 0,0 0-1,0-1 1,0 0 0,0 1-1,0-1 1,0 0 0,1 0-1,-1 0 1,1 0 0,0-1-1,-1 1 1,1-1 0,0 0-1,0 1 1,0-1 0,0 0-1,0-1 1,0 1 0,0-1-1,0 1 1,0-1 0,1 0-1,-1 0 1,0 0-1,0 0 1,5-2 0,-3 0 48,1 0 1,-1 0-1,0-1 1,0 0-1,0 0 1,0 0-1,0-1 1,0 1-1,-1-1 1,0 0-1,0 0 1,0-1-1,0 1 1,-1-1-1,0 0 1,0 0-1,0 0 1,0-1-1,1-5 1,4-8 146,-1 0 0,-1-1 0,-1 0 0,3-22 0,-4 18 75,0-47-1,-4 63-311,0 0-1,-1 0 1,0 1-1,0-1 1,-1 0-1,0 1 0,0-1 1,-1 1-1,-5-13 1,7 19-13,1 0 0,-1 0 0,0 0 0,1 0 1,-1 0-1,0 0 0,0 0 0,0 0 0,1 0 1,-1 1-1,0-1 0,0 0 0,0 0 0,0 1 1,-1-1-1,-1 0 0,3 1 19,-1 0 0,1 0 0,-1 0 0,0 0 1,1 0-1,-1 0 0,1 0 0,-1 1 0,1-1 0,-1 0 0,0 0 0,1 1 0,-1-1 1,1 0-1,-1 0 0,1 1 0,0-1 0,-1 1 0,1-1 0,-1 0 0,1 1 0,0-1 1,-1 1-1,1 0 0,-2 1-51,1 1 0,-1 0-1,1 0 1,0 0 0,0 0 0,0 0 0,0 0 0,1 0-1,-1 0 1,1 6 0,3 23-491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15883,'0'33'1393,"-1"-2"-985,-6 1-192,5-2 536,2-5-920,12-7 248,2-7-48,12-9-160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56 14291,'0'-3'93,"0"1"0,0-1 1,0 1-1,0 0 0,0-1 0,-1 1 0,1 0 1,-1-1-1,0 1 0,1 0 0,-1 0 0,0 0 1,0-1-1,-1 1 0,1 0 0,0 0 0,-1 1 0,-1-3 1,1 2-34,-1 1 0,1 0 0,-1-1 1,1 1-1,-1 0 0,1 0 0,-1 1 0,0-1 1,1 0-1,-1 1 0,0 0 0,0-1 0,0 1 1,1 0-1,-6 1 0,-3 1 151,1-1 1,-1 1-1,1 1 1,0 0-1,0 1 1,-18 8-1,24-10-161,1-1-1,-1 1 1,1 0-1,0 0 1,0 0-1,0 0 1,0 1-1,0-1 1,0 1-1,1 0 1,0 0-1,-1 0 1,1 0 0,0 0-1,0 0 1,0 1-1,1-1 1,-1 1-1,1-1 1,0 1-1,0-1 1,-1 7-1,2-8-29,1 0-1,-1 0 1,1 0 0,-1 0-1,1 0 1,-1 0 0,1 0-1,0 0 1,0 0-1,0-1 1,0 1 0,0 0-1,1-1 1,-1 1-1,0-1 1,1 1 0,-1-1-1,1 1 1,-1-1-1,1 0 1,0 0 0,0 0-1,-1 0 1,1 0 0,0 0-1,0-1 1,2 2-1,6 0 9,-1 1 1,0-1-1,1 0 0,14 0 0,-7-1-45,1-2 1,-1 1-1,0-2 0,0-1 1,0 0-1,0-1 1,0 0-1,-1-2 1,0 0-1,0 0 1,18-12-1,-38 22 34,1 0 0,-1 1 0,1-1 0,0 1 1,0-1-1,1 1 0,-1 0 0,1 0 0,-2 6 0,-3 6 27,1 1 1,-3 20-1,7-28-32,1-1 0,0 1 1,0 1-1,1-1 0,1 0 0,3 19 1,1-7 25,16 41 1,-20-61-16,-1 1 1,1-1 0,-1 0-1,1 0 1,-1 0-1,0 0 1,0 0 0,0 0-1,0 0 1,0 1-1,0-1 1,-1 0 0,1 0-1,-1 0 1,1 0-1,-1 0 1,0 0 0,0 0-1,0 0 1,0 0 0,0-1-1,0 1 1,-1 0-1,1 0 1,0-1 0,-1 1-1,0-1 1,1 0-1,-1 1 1,0-1 0,1 0-1,-1 0 1,0 0-1,-2 1 1,-5 2 174,0 0 0,0-1 0,-1 0-1,1 0 1,-1-1 0,-13 2 0,12-3-77,0 0 1,0 0 0,-1-1-1,1-1 1,0 0-1,0 0 1,0-1-1,0-1 1,0 0-1,0 0 1,1-1-1,-1 0 1,-14-9 0,23 12-193,1 0 0,-1 0 0,0 0 1,1-1-1,-1 1 0,1 0 1,-1-1-1,1 1 0,0-1 1,0 0-1,-1 1 0,1-1 1,0 0-1,1 0 0,-1 1 1,0-1-1,0-2 0,1 2-46,0 1-1,0-1 1,0 1 0,0-1-1,0 1 1,0-1 0,1 1-1,-1 0 1,1-1 0,-1 1-1,1-1 1,-1 1-1,1 0 1,0 0 0,0-1-1,0 1 1,0 0 0,1-1-1,3-4-272,2 1 0,-1 0-1,0 1 1,1-1 0,0 1-1,13-6 1,18-7-726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17340,'-2'4'233,"-6"10"406,1 0 0,0 1-1,1 0 1,-6 24 0,11-36-615,0 0 1,1 0-1,-1 0 0,1 0 1,0 0-1,0 0 1,0 0-1,0 0 0,0 1 1,1-1-1,-1 0 0,1 0 1,0 0-1,0 0 0,0 0 1,1 0-1,-1-1 1,1 1-1,-1 0 0,1-1 1,0 1-1,0-1 0,0 1 1,0-1-1,0 0 0,1 0 1,-1 0-1,1 0 1,5 3-1,-2-2-148,1 0 1,-1 0 0,1-1-1,0 0 1,0 0-1,0-1 1,0 0-1,0 0 1,0 0-1,0-1 1,1 0-1,7-1 1,-5-1-166,0 0 0,1 0 0,-1-1 0,0-1 0,0 0 0,-1 0 0,17-10 0,-14 7 95,0-1 1,-1-1-1,1 0 1,-2-1 0,1 0-1,-1-1 1,-1 0-1,0 0 1,-1-1-1,0 0 1,-1-1-1,7-15 1,-33 52 2599,-143 357 1261,135-310-3820,11-29-53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15187,'39'-3'4605,"54"4"-3361,-2 0-813,-35-5-255,85-17 0,-33 4-57,-205 19-774,-122 24-1449,17-1 1389,387-51 600,70-6 795,-251 31-533,-2 1-109,1 0 0,-1-1-1,0 1 1,0 0 0,1 0 0,-1 1-1,0-1 1,0 0 0,4 2 0,-10 2 180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0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18932,'-4'0'848,"1"0"-520,3 2-432,-3-2-256,2-5 480,4 5 968,4-16-1272,4-12-96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5997 488 9250,'33'-12'878,"-22"9"-603,-1-1-1,1 0 1,-1 0 0,0-1-1,-1 0 1,1-1 0,-1 0-1,11-10 1,-14 11-18,-2 2-52,-1 0 1,1-1-1,-1 1 0,0-1 1,0 1-1,3-7 0,-6 9-161,1 0-1,-1 0 1,1 0-1,-1 0 1,0 0-1,0 0 0,0 0 1,0 0-1,0 0 1,0 0-1,0 0 1,0 0-1,0 0 1,0 0-1,0 0 0,-1 0 1,1 0-1,0 0 1,-1 0-1,1 0 1,-1 0-1,1 0 1,-1 0-1,1 0 0,-1 0 1,0 0-1,0 1 1,1-1-1,-1 0 1,0 1-1,0-1 0,0 0 1,-1 0-1,-7-5 10,1 1-1,-1 1 1,0-1-1,0 2 1,0-1-1,-16-3 1,-66-10-945,54 12 205,-213-38-3277,-439-68 3082,-5 27 4602,-18 33-2842,-4 40-164,494 24-622,1 10-1,2 9 1,-293 81 0,117-3-26,7 24 80,303-97-134,1 4 0,1 3 1,3 3-1,2 4 1,2 4-1,3 3 0,2 2 1,3 4-1,-83 101 1,140-152-39,1 0 0,1 0 0,0 1 1,1 0-1,0 1 0,-6 17 0,12-27 22,1 1 0,-1-1 0,1 1-1,0-1 1,1 1 0,-1-1-1,1 1 1,0 0 0,0-1-1,1 1 1,0-1 0,0 1 0,0-1-1,1 0 1,-1 1 0,1-1-1,1 0 1,-1 0 0,1 0 0,-1 0-1,6 6 1,1 0 24,1 0-1,1-1 1,0 0-1,0-1 1,1 0 0,0-1-1,19 11 1,100 41 169,-125-57-182,93 35 57,131 31-1,111 7-494,-92-31 81,1-12 1,1-11-1,270-11 0,-107-30 707,446-77 0,-435 22 243,762-237 0,-825 176-432,-287 101-176,-1-3-1,109-74 1,-160 95-34,-1 0-1,0-2 1,-1-1 0,-1 0 0,18-24 0,-33 36 19,0 1 1,-1-1-1,1 0 1,-1 0-1,-1 0 1,1-1-1,-1 1 1,0-1-1,-1 0 1,0 0-1,0 0 1,-1 0-1,0 0 1,0 0-1,-1 0 1,0 0-1,-1-1 1,0 1-1,0 0 1,0 0-1,-3-9 1,0 9 1,1 0 1,-1 0 0,0 0 0,-1 1 0,0-1 0,0 1-1,-12-12 1,2 4-32,-1 0 0,-25-16 0,-65-38-112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16043,'9'8'1201,"15"-5"-865,0 4-128,25-14 272,19-7-88,18 0-104,2 2-8,-2 3-280,-2 1-224,-17 9-392,-14 9-40,-37 10 456,-19 10-112,-36 5-152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12 454 13659,'-12'5'1160,"15"-3"-656,11-2-160,19-2 433,9 1-65,17-2-176,8 0-184,6 0-392,2-2-216,-4-2 240,-1-5-104,-6-1-104</inkml:trace>
  <inkml:trace contextRef="#ctx0" brushRef="#br0" timeOffset="1">851 1 15371,'2'4'252,"-1"0"-1,1 0 1,-1-1-1,1 1 1,0 0 0,0-1-1,1 1 1,-1-1-1,1 1 1,-1-1-1,1 0 1,7 5-1,4 3 285,27 16 0,-21-14-313,19 12 70,-22-15-194,0 1 0,0 0-1,-1 2 1,-1-1 0,25 28 0,-37-37-96,-1 0 1,0 0-1,1 1 1,-1-1-1,-1 1 1,1-1-1,0 1 1,-1 0-1,0 0 1,0-1-1,0 1 1,0 0-1,-1 0 1,0 0-1,1 0 1,-1 0-1,-1 0 1,1 0-1,-2 7 1,0-4-5,-1 0-1,1 0 1,-2 0 0,1-1-1,-1 1 1,0-1 0,0 0 0,0 0-1,-1-1 1,-5 6 0,-14 13-202,-1-1 0,0-1 0,-2-1-1,-1-1 1,0-1 0,-54 25 0,53-32-65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21989,'9'-6'-35,"-17"8"20,2 0 11,1 1 0,0-1 1,0 1-1,-8 6 1,3 0-4,0 1 1,0 0-1,1 1 0,-15 21 1,20-25-1,0 0 0,0 0 0,0 0 0,1 0 1,0 1-1,1 0 0,0-1 0,0 1 0,0 0 0,0 14 1,2-19 3,0-1 0,1 0 0,-1 0 0,1 0 0,-1 0 0,1 1 1,0-1-1,0 0 0,0 0 0,0 0 0,0 0 0,0-1 0,0 1 1,1 0-1,-1 0 0,1-1 0,-1 1 0,1-1 0,0 1 0,-1-1 0,1 0 1,0 0-1,0 0 0,0 0 0,0 0 0,0 0 0,0 0 0,0 0 1,4 0-1,4 1 0,0 0 0,0-1 0,1 0 0,-1 0 0,12-2 0,-3 0 4,0-1 0,0-1 1,0-1-1,20-6 0,-28 6 42,1 0-1,-1-1 0,0 0 1,-1-1-1,1 0 0,-1-1 1,13-11-1,-22 18-29,0-1 0,0 0 0,0 0 0,1 0-1,-2 0 1,1 0 0,0 0 0,0 0 0,0 0 0,0 0 0,-1 0 0,1 0 0,0 0-1,-1-1 1,1 1 0,-1 0 0,0 0 0,1-1 0,-1 1 0,0 0 0,0-1 0,0 1-1,1 0 1,-2-1 0,1 1 0,0 0 0,0-1 0,0 1 0,-1 0 0,1-1 0,0 1-1,-1 0 1,1 0 0,-1-1 0,0 1 0,0-1 0,0 1-11,-1 0 0,1 0 0,0 0 1,-1 0-1,1 1 0,0-1 0,-1 0 1,1 1-1,-1-1 0,1 1 0,-1 0 0,1-1 1,-1 1-1,1 0 0,-1 0 0,1 0 0,-1 0 1,1 0-1,-1 0 0,1 1 0,-1-1 1,1 0-1,-1 1 0,1-1 0,-1 1 0,1-1 1,0 1-1,-1 0 0,1 0 0,-2 1 0,2-1-49,0 0 0,0-1-1,0 1 1,0 0-1,0 0 1,0-1 0,0 1-1,1 0 1,-1 0-1,0 0 1,1 0-1,-1 0 1,1 0 0,-1 0-1,1 0 1,-1 0-1,1 0 1,0 0-1,0 0 1,-1 1 0,1-1-1,0 0 1,0 0-1,0 0 1,0 0 0,0 1-1,0-1 1,1 2-1,0-1 2,0 0 0,0 0 0,0 0 0,0 0 0,1 0 0,-1 0 0,0 0 0,1 0 0,-1-1 0,1 1 0,0 0 0,0-1 0,-1 0 0,4 2 0,26 13-396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16251,'-17'32'1529,"1"6"-969,4 5-224,5 3 640,2-4-312,9-11-520,6-5-352,7-19-1976,5-10 1984,3-18-376,1-8-248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14027,'4'2'254,"1"1"0,-1-1 0,1 0 0,0-1 0,0 1 1,0-1-1,0 0 0,0 0 0,0 0 0,0-1 0,0 0 0,0 0 0,0 0 0,0-1 0,0 1 0,0-1 1,7-2-1,7-3 295,0-1 0,-1 0-1,18-11 1,-4 1 62,-1-1 0,-1-2 0,30-24 0,-44 31-423,-1 0-1,-1-2 1,0 0-1,0 0 1,-2-1 0,19-31-1,-41 68-279,0 1 1,1 1-1,1-1 0,1 2 0,1-1 0,-4 36 0,10-56 32,-1-1-1,1 0 1,0 0-1,0 0 1,0 1-1,1-1 1,-1 0-1,0 0 1,1 0-1,0 0 1,-1 0-1,1 0 1,0 0-1,0 0 1,0 0-1,0 0 1,0 0-1,1 0 1,-1 0-1,4 2 1,6 3-319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21949,'-13'16'1800,"7"-9"-1336,2-3-200,1 0 512,3-2-304,2-5-712,6-3-1232,4 0 1336,-1-4-280,1-4-208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14235,'20'7'2366,"31"18"0,-35-16-1663,2-1 0,28 10 0,-30-14-838,0-1-1,0 0 0,1-1 0,-1 0 1,1-2-1,-1 0 0,1-1 0,-1 0 0,1-2 1,-1 0-1,0 0 0,19-8 0,-17 5-408,0-2 1,-1 0-1,0-1 0,-1-1 0,0 0 0,0-1 1,-1-1-1,-1-1 0,0 0 0,16-19 1,-21 19 530,-16 19 607,-18 19 850,0 8 85,2 1-1,-33 66 1,46-78-1311,0 0 0,2 0 0,1 1-1,1 0 1,0 0 0,-2 31 0,7-48-366,1 1 0,0 0 0,2 13 1,-2-19 129,0-1 1,0 1 0,0 0 0,0 0 0,0 0 0,0-1-1,0 1 1,1 0 0,-1 0 0,0 0 0,1-1 0,-1 1-1,0 0 1,1-1 0,-1 1 0,1 0 0,-1-1-1,1 1 1,-1-1 0,1 1 0,-1-1 0,1 1 0,0-1-1,-1 1 1,1-1 0,0 1 0,0-1 0,-1 0 0,1 1-1,0-1 1,0 0 0,-1 0 0,1 0 0,0 1 0,0-1-1,-1 0 1,1 0 0,0 0 0,0 0 0,0-1-1,-1 1 1,1 0 0,1 0 0,12-8-314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17092,'3'13'1640,"5"-2"-992,10-5-240,6-6 1145,3 0-849,6-4-304,0 1-16,2-3-312,-3-1-216,-7 0-768,-9-2 776,-16-1-120,-8 0-104</inkml:trace>
  <inkml:trace contextRef="#ctx0" brushRef="#br0" timeOffset="1">0 218 14259,'9'17'1688,"14"-11"-927,8-6-313,9-4 1128,6-2-1080,5-1-680,-1-2 584,3-4-296,0 2-224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15283,'20'4'1092,"0"0"0,38 14-1,-48-14-815,1 0-1,-1 1 0,0 0 1,0 1-1,-1 0 0,16 13 1,-23-16-227,1-1 0,-1 0 0,0 0 1,0 1-1,-1-1 0,1 1 0,0-1 1,-1 1-1,0 0 0,1 0 0,-1 0 0,0-1 1,0 1-1,-1 0 0,1 0 0,-1 0 1,1 4-1,-2-3-19,1 1 1,-1-1-1,1 1 1,-1-1-1,-1 0 1,1 0-1,-1 1 1,1-1-1,-1 0 0,-4 6 1,-5 5-13,0-1 1,-1 1-1,-1-2 1,-20 18-1,28-27 1,-25 23 19,17-17-37,0 1 0,1 1 0,0 0 0,1 0 0,-19 27 0,30-38-19,-1 0 0,1 0 0,-1-1 0,1 1 0,-1 0 0,1 0 0,0 0 0,-1 0 0,1 0 0,0 0 0,0-1 0,0 1 0,0 0 0,0 0 0,0 0 0,0 0 0,0 0 0,0 0 0,0 0 0,0 0 0,0 0 0,1 0 0,-1-1 0,0 1 0,1 0 0,-1 0 0,1 0 0,-1 0 0,1-1 0,-1 1 0,1 0 0,-1-1 0,1 1 0,0 0 0,0-1 0,-1 1 0,1-1 0,0 1 0,0-1 0,-1 1 0,1-1 0,0 1 0,0-1 0,0 0 0,0 0 0,0 1 0,0-1 0,1 0 0,5 2-99,1-1 1,-1 0-1,1-1 0,14 0 0,28-5-152,14-8-78</inkml:trace>
  <inkml:trace contextRef="#ctx0" brushRef="#br0" timeOffset="1">706 81 17028,'-18'8'417,"0"2"1,0 0 0,1 1-1,1 1 1,0 0 0,-24 25-1,33-31-335,1 1 0,0 0 0,0 0 0,1 1 0,0-1 0,1 1 0,-1 1-1,2-1 1,-1 0 0,1 1 0,0 0 0,1 0 0,0 0 0,0 0-1,1 0 1,0 16 0,1-22-77,0 1 1,1-1-1,-1 0 0,1 0 0,0 0 0,0 0 0,0 0 1,0 0-1,0-1 0,1 1 0,-1 0 0,1-1 1,0 1-1,0-1 0,0 1 0,0-1 0,0 0 0,1 0 1,-1 0-1,0 0 0,1 0 0,0 0 0,-1-1 1,1 1-1,0-1 0,0 0 0,0 0 0,0 0 0,0 0 1,5 0-1,0 0-20,0 0 0,0 0 0,0-1 0,0 0 1,0-1-1,0 0 0,0 0 0,0 0 0,-1-1 0,15-6 1,-10 3 14,-1-2 0,1 1 0,-1-2 0,0 1 1,-1-2-1,0 1 0,0-1 0,-1-1 0,0 0 0,-1 0 1,0-1-1,10-17 0,-13 19 33,0 0-1,-1 0 1,0-1 0,0 1-1,-1-1 1,0 0 0,-1 0-1,0 0 1,0-1 0,-1 1-1,-1 0 1,0-1-1,0 1 1,-1 0 0,0-1-1,-4-14 1,3 20-5,0 1-1,0-1 1,0 0-1,0 0 1,-1 1-1,0 0 0,0-1 1,0 1-1,0 0 1,-1 0-1,0 1 1,-7-7-1,9 9-31,0-1 0,-1 1 0,1 0 0,0-1-1,-1 1 1,1 0 0,-1 0 0,1 1 0,-1-1-1,0 0 1,1 1 0,-1 0 0,0 0 0,1-1-1,-1 2 1,0-1 0,0 0 0,1 0 0,-1 1-1,1 0 1,-1-1 0,0 1 0,1 0-1,-1 0 1,-4 3 0,6-3-53,-1 0 0,0 0 0,1 0 0,-1 1 0,1-1 0,0 0 0,-1 1 0,1-1 0,0 1 0,0-1 0,0 1 0,0 0 0,0-1 0,0 1 0,0 0 0,1 0 0,-1-1 0,1 1 0,-1 0 0,1 0 0,0 0 0,0 0 0,0 0 0,0 0 0,0 0 0,0 0 0,0 0 0,0-1 0,1 1 0,1 4 0,-1-3-9,0 0-1,1 0 0,-1 0 0,1 0 1,0 0-1,0 0 0,0-1 0,0 1 0,0 0 1,1-1-1,-1 0 0,1 0 0,0 0 1,0 0-1,-1 0 0,1 0 0,5 2 0,32 5-530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0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7298,'0'-1'64,"0"0"0,0 0 0,0 0 0,0 0 0,1 1 0,-1-1 0,0 0 0,1 0 0,-1 0 0,0 1 0,1-1 0,-1 0 0,1 0 0,-1 1 0,1-1 0,0 0 0,-1 1 1,1-1-1,0 1 0,-1-1 0,1 1 0,0-1 0,-1 1 0,1-1 0,0 1 0,0 0 0,0 0 0,-1-1 0,1 1 0,0 0 0,0 0 0,0 0 0,0 0 0,0 0 0,0 0 0,-1 0 1,3 0-1,0 0 133,0 0 0,0 1 0,0-1 0,0 1 1,0-1-1,0 1 0,0 0 0,0 0 1,5 3-1,10 8 308,-13-8-454,-1 0 0,1-1 0,0 0 0,0 0 0,0-1 0,0 1 0,1-1 0,-1 0 0,1-1 0,-1 1 0,1-1 0,0 0 0,10 0 0,14-2 18,57-11 0,18-2 18,76 16 4,25-1-50,-177-2-41,-1 1-1,1 2 1,-1 1-1,1 1 1,39 11 0,-24-6 6,0-2 0,1-1 0,46-1 0,139-10-9,-53 0 35,46 4-16,225 2 32,-162 9-37,284-1 21,19-21 133,-99-27-99,-217 10-47,55 25 9,-120 6-18,-50 1 126,-158-3-99,2-5 30,-1-6-38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51 17364,'-17'16'674,"0"1"0,2 0 0,-17 23 0,26-31-558,0 0 0,1 1 0,0-1 0,0 1 0,1 0 0,0 0-1,1 1 1,-4 20 0,7-27-107,-1 0 1,1 0-1,0 0 0,0-1 0,0 1 0,1 0 1,-1 0-1,1 0 0,0 0 0,0-1 1,0 1-1,0 0 0,1-1 0,0 1 0,0-1 1,0 0-1,0 1 0,0-1 0,0 0 1,1 0-1,0 0 0,-1-1 0,1 1 0,0-1 1,0 1-1,1-1 0,-1 0 0,0 0 0,1-1 1,-1 1-1,1-1 0,5 2 0,4 1-33,-1-1 0,0-1 0,1 0 0,-1-1 0,1 0 0,-1-1 0,1 0 0,0-1 0,12-3 0,-7 0 45,-1 0 0,0-1 0,0-1 0,-1 0 0,1-2 0,-1 0 0,28-19 0,-37 22 53,0-1 0,0 0 0,0 0-1,-1-1 1,0 0 0,0 0 0,7-13 0,-10 15 4,0 0 0,-1 0 0,1-1-1,-2 1 1,1-1 0,0 0 0,-1 1 0,0-1 0,-1 0 0,1 0-1,-1 0 1,-1-10 0,0 11-5,0-1 0,0 1 0,0 0 0,-1 0 0,0 0 0,0 0-1,0 0 1,0 0 0,-1 1 0,0-1 0,0 1 0,-7-8 0,4 6 6,-1 0 0,0 1 0,1-1 1,-2 1-1,1 1 0,-1 0 0,-10-5 0,2 3-70,0 1 0,0 0-1,0 1 1,0 1-1,0 0 1,-1 2-1,-30 0 1,-1 6-46,46-4 71,-1-1 1,1 1-1,0-1 1,-1 1-1,1 0 1,0 0-1,0 0 1,0 0-1,0 0 1,0 1-1,0-1 1,0 1-1,0-1 1,0 1 0,1 0-1,-1-1 1,-1 4-1,2-5-33,1 1 1,0-1-1,0 1 1,0-1-1,0 1 1,-1-1-1,1 1 1,0 0-1,0-1 1,0 1-1,0-1 0,0 1 1,1-1-1,-1 1 1,0-1-1,0 1 1,0-1-1,0 1 1,0-1-1,1 1 0,-1-1 1,1 1-1,9 10 39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16131,'33'3'1625,"4"1"-1145,13-4-216,4 0 624,8 0-528,1-3-168,-1-1-576,-5-2 2081,-20 3-1609,-7 1 0,-18 0 8</inkml:trace>
  <inkml:trace contextRef="#ctx0" brushRef="#br0" timeOffset="1">1 99 14891,'16'17'1649,"8"0"-1065,20-4-248,9-3 736,13-4-744,5-3-424,-1-7 320,-6-5-48,-12-2-248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16492,'130'9'3361,"56"8"-1688,-179-16-1654,0 1 0,0-1 0,0 1 0,0 1 0,0-1 0,-1 1 0,8 4 0,-12-6-20,-1 0 0,0 0-1,1 0 1,-1 0 0,0 0-1,1 0 1,-1 1 0,0-1 0,0 0-1,0 1 1,0-1 0,0 1-1,-1-1 1,1 1 0,0 0-1,-1-1 1,1 1 0,-1 0 0,1-1-1,-1 1 1,0 0 0,0-1-1,0 1 1,0 0 0,0 0-1,0-1 1,0 1 0,-1 0-1,1-1 1,-1 1 0,1 0 0,-1-1-1,1 1 1,-2 1 0,-4 8 1,0 0 0,0-1 0,-1 0-1,0 0 1,-1-1 0,-10 11 0,-60 47 10,55-47-15,9-8 12,-9 7-383,-32 22-1,49-37 321,-1 0 1,0 0 0,0-1 0,0 0-1,0 0 1,0-1 0,0 0 0,-1 0-1,0-1 1,-9 1 0,-11-3-208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14843,'-1'1'80,"1"0"-1,0 0 1,-1 0 0,1 0-1,0-1 1,0 1 0,0 0-1,0 0 1,0 0 0,0 0-1,0 0 1,0-1 0,0 1-1,0 0 1,0 0 0,1 0-1,-1 0 1,0-1 0,0 1-1,1 0 1,-1 0-1,2 1 1,17 17 848,-11-14-635,1 0-1,0 0 1,14 5-1,-4-4-98,1-1 0,1 0 0,-1-2 0,1 0 1,0-1-1,-1-1 0,29-3 0,-13-1-264,0-1 0,-1-3 1,49-14-1,-64 15-166,0-1 1,0-1-1,-1 0 1,0-2-1,0 0 1,-1-1-1,-1-1 1,0-1-1,18-16 1,-34 28 177,0-1 1,0 1-1,1 0 0,-1-1 1,0 1-1,0-1 1,0 0-1,0 1 1,0-1-1,-1 0 0,1 1 1,-1-1-1,1 0 1,-1 0-1,1 1 0,-1-4 1,0 4 48,0 1 0,0 0-1,0 0 1,0-1 0,0 1 0,0 0 0,0 0 0,-1-1 0,1 1 0,0 0 0,0 0-1,0 0 1,0-1 0,-1 1 0,1 0 0,0 0 0,0 0 0,-1-1 0,1 1 0,0 0-1,0 0 1,0 0 0,-1 0 0,1 0 0,0 0 0,0 0 0,-1 0 0,1 0 0,0 0-1,-1 0 1,1 0 0,0 0 0,0 0 0,-1 0 0,-17 8 121,8-1 89,1 1 0,0 1 1,0-1-1,1 1 0,-10 15 0,-34 55 1115,30-39-1147,1 2-1,2 0 1,2 2-1,2 0 0,2 0 1,-9 59-1,13-61-429,-2 0-98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61 16179,'10'-9'598,"-8"6"-424,1 1 0,-1-1 0,1 1-1,0 0 1,0 0 0,0 0 0,0 0-1,5-1 1,-8 3-158,1 0 1,-1 0-1,0 0 0,0 0 0,0 0 0,0 0 1,0 0-1,1 0 0,-1 0 0,0 0 0,0 0 1,0 0-1,0 0 0,0 1 0,1-1 0,-1 0 1,0 0-1,0 0 0,0 0 0,0 0 1,0 0-1,0 1 0,0-1 0,0 0 0,0 0 1,0 0-1,0 0 0,0 0 0,1 1 0,-1-1 1,0 0-1,0 0 0,0 0 0,0 0 0,0 1 1,0-1-1,-1 0 0,1 0 0,0 0 0,0 0 1,0 1-1,0-1 0,0 0 0,0 0 0,0 0 1,0 0-1,0 0 0,0 0 0,0 1 0,0-1 1,-1 0-1,1 0 0,0 0 0,0 0 0,0 0 1,0 0-1,0 0 0,0 0 0,-1 1 0,-6 11 643,-26 30 462,-75 71 0,74-79-956,33-33-161,-15 15 48,0 0 1,0-1-1,-2-1 0,0 0 1,-21 12-1,39-26-58,-1 0 0,1 0 0,0 0 0,0 0 0,0 0 0,0 0 0,0 0 0,-1 0 0,1 1 0,0-1 0,0 0 0,0 0 0,0 0 0,-1 0 0,1 0 0,0 0 0,0 0 0,0 0 0,0 0 0,-1 0 0,1 0 0,0 0 0,0 0 0,0 0 0,0 0 0,-1 0 0,1-1 0,0 1 0,0 0 0,0 0 0,0 0 0,-1 0 0,1 0 0,0 0 0,0 0 0,0 0 0,0-1-1,0 1 1,0 0 0,-1 0 0,1 0 0,0 0 0,0 0 0,0-1 0,0 1 0,0 0 0,0 0 0,0 0 0,0 0 0,0-1 0,0 1 0,0 0 0,0 0 0,0 0 0,0 0 0,0-1 0,1-10-267,13-32-803,25-55 0,-11 32 242,11-43-298,-37 99 1052,-4 10 74,-6 13 38,5-1-3,0 0 0,0 0 0,2 0 0,-1 0 1,1 0-1,1 1 0,0-1 0,1 0 0,0 0 0,1 0 0,1 0 0,-1 0 0,2 0 0,0 0 0,0-1 0,1 0 0,1 0 0,-1 0 1,15 19-1,9 6 263,-21-26-90,0-1 1,-1 1 0,0 1 0,11 21-1,-40-38 17,6-4-220,0-1-1,1 0 1,0-1 0,-21-22-1,-47-61 30,75 86 8,4 6-11,1-1-1,0 1 1,0-1 0,0 0 0,1 0-1,-1 0 1,1 0 0,0-1-1,0 1 1,0 0 0,-1-8-1,3 12-19,0 0-1,0 0 0,0-1 1,0 1-1,0 0 0,0-1 1,0 1-1,0 0 1,1-1-1,-1 1 0,0 0 1,0-1-1,0 1 0,0 0 1,0 0-1,1-1 0,-1 1 1,0 0-1,0 0 0,1 0 1,-1-1-1,0 1 1,0 0-1,1 0 0,-1 0 1,0 0-1,0-1 0,1 1 1,-1 0-1,0 0 0,1 0 1,-1 0-1,0 0 0,1 0 1,-1 0-1,0 0 1,1 0-1,-1 0 0,0 0 1,1 0-1,-1 0 0,17 3 58,-16-3-43,40 13 86,55 23 0,-59-20-353,74 20 0,-61-26 144,-10-9-22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16452,'0'13'1856,"-1"7"-1240,-1 9-312,2 5 1288,2 8-1255,3 1-409,5-3 280,3-8-168,0-14-144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16508,'28'0'1464,"19"0"-1008,7-3-184,17-1 616,3 0-352,2-2-360,-1-3-192,-11 2-656,-12 1 608,-24 3-160,-9 3-104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13059,'1'13'1128,"19"0"-712,9-4-152,21-4 624,9-2-448,8-3-1288,5-6 944,1-4-96,0-1-104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66 15251,'1'-3'149,"0"-1"0,0 1-1,0 0 1,0 0 0,0-1-1,1 1 1,0 0 0,0 0-1,-1 0 1,2 0 0,-1 1-1,0-1 1,0 0 0,1 1-1,0 0 1,-1 0 0,1-1 0,0 2-1,6-4 1,-7 3-98,0 1 0,1 0 0,-1 1 0,1-1 0,-1 0 0,0 0 0,1 1 0,-1 0 0,1-1 0,-1 1 0,1 0 0,-1 0 0,1 1 0,-1-1 0,1 0 0,-1 1 0,1-1 0,-1 1 0,0 0 0,1 0 0,-1 0 0,0 0 0,0 0 0,1 1 0,-1-1 0,0 0 0,0 1 0,3 3 0,-3-2-29,0-1 0,-1 1 0,1 0-1,0 0 1,-1 0 0,0 0 0,0 0 0,0 0 0,0 0-1,0 1 1,0-1 0,-1 0 0,0 0 0,0 1-1,0-1 1,0 0 0,0 1 0,0-1 0,-1 0-1,0 0 1,1 0 0,-1 1 0,-1-1 0,1 0 0,-2 3-1,-2 5 8,-1 0 0,0 0 0,-1-1 0,0 0 0,-12 13-1,-45 38 140,48-49-140,2 1 0,0 0 1,0 2-1,2-1 0,-13 19 1,24-33-44,1 1 0,-1 0 0,1 0 0,-1 0 1,1 0-1,-1 0 0,1 0 0,-1 0 0,1 0 1,0 0-1,-1 0 0,1 0 0,0 0 0,0 0 0,0 1 1,0-1-1,0 0 0,0 0 0,0 0 0,0 0 1,1 0-1,-1 0 0,0 0 0,1 0 0,-1 0 0,1 2 1,1-2-11,-1 0 0,0 0 1,1 0-1,-1 0 0,1 0 1,0 0-1,-1 0 0,1 0 1,0 0-1,-1-1 0,1 1 1,0-1-1,0 1 0,2-1 1,8 2-35,1-1 1,0-1 0,19-2 0,16-3-123,2-3-69</inkml:trace>
  <inkml:trace contextRef="#ctx0" brushRef="#br0" timeOffset="1">704 149 16908,'-7'-4'123,"0"1"1,0-1 0,0 1 0,0 0 0,-1 0-1,1 1 1,-1 0 0,1 1 0,-1 0 0,0 0-1,0 0 1,1 1 0,-1 0 0,0 0-1,-10 3 1,7-1-50,-1 0-1,1 0 1,-1 2 0,1-1-1,0 2 1,1-1-1,-1 1 1,1 1 0,-16 11-1,22-14-58,0 0 0,0 1 0,0 0 1,1 0-1,0 0 0,0 0 0,0 0 0,0 1 0,0-1 0,1 1 0,0 0 0,0 0 1,0-1-1,1 2 0,-2 6 0,2-8-11,1-1 1,0 1 0,0-1-1,0 1 1,1-1 0,-1 1-1,1-1 1,0 0-1,0 1 1,0-1 0,0 0-1,0 1 1,1-1 0,-1 0-1,1 0 1,0 0 0,0-1-1,0 1 1,1 0-1,-1-1 1,0 1 0,1-1-1,0 0 1,3 3 0,3 0 4,0 0 0,0-1 0,1 0 0,0 0 0,-1-1 0,1-1 0,0 1 0,0-1 0,0-1 0,1 0 0,-1-1 1,0 0-1,0 0 0,12-2 0,-11 0 62,0 0 0,0 0 0,0 0 0,-1-2 0,1 1 0,-1-1 0,0-1 0,0 0 0,0 0 1,-1-1-1,0 0 0,17-15 0,-23 18-28,0 0 0,-1 0 1,1 0-1,-1-1 0,0 1 0,0 0 1,0-1-1,0 0 0,-1 1 0,1-1 1,-1 0-1,0 0 0,0 0 0,0 0 0,-1 0 1,0 0-1,1 0 0,-1 0 0,-1-4 1,0 3-22,0 1 0,0-1 0,0 1 1,-1-1-1,0 1 0,0 0 0,0 0 1,0 0-1,-1 0 0,0 1 0,1-1 1,-1 0-1,-1 1 0,1 0 0,0 0 1,-7-5-1,2 3-190,1 1 1,-1-1-1,0 1 1,-15-5-1,20 8-2,-1 0 0,1 0 0,-1 0 0,1 0 0,-1 1 0,0-1 0,1 1 0,-1 0 0,1 0 0,-1 0 0,0 1 0,1-1 0,-1 1 0,-3 1 0,7-2 136,-1 1 1,0-1-1,1 1 0,-1-1 0,1 1 0,0-1 0,-1 1 0,1 0 0,-1-1 0,1 1 0,0 0 0,-1-1 1,1 1-1,0 0 0,0-1 0,0 1 0,-1 0 0,1 0 0,0-1 0,0 1 0,0 0 0,0-1 0,0 1 1,0 0-1,1 0 0,-1-1 0,0 1 0,0 0 0,0-1 0,1 1 0,-1 0 0,0-1 0,1 1 0,-1 0 0,1-1 1,-1 1-1,1-1 0,-1 1 0,1 0 0,-1-1 0,2 1 0,20 19-819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37 16644,'-17'0'280,"0"0"1,0 1-1,0 1 1,0 1 0,-29 8-1,35-8-221,0 1-1,0 1 0,0 0 0,1 0 1,0 1-1,0 0 0,0 1 1,-17 15-1,24-20-37,1 1 1,0-1-1,0 1 1,0 0-1,0 0 1,0 0-1,0 0 1,1 0-1,-3 6 1,4-8-18,0 0 1,0 1-1,-1-1 1,1 1-1,0-1 1,0 1-1,0-1 1,1 0 0,-1 1-1,0-1 1,0 1-1,1-1 1,-1 0-1,1 1 1,-1-1-1,1 0 1,0 0-1,-1 1 1,1-1 0,0 0-1,0 0 1,0 0-1,0 0 1,0 0-1,0 0 1,2 1-1,3 2-14,0-1 0,0 1 0,0-2 0,1 1 0,-1-1 0,1 0 0,-1 0 0,1-1 0,0 1 0,0-2 0,11 1 0,5-1-41,1-1-1,26-4 1,-17 0 25,49-14 0,-68 15 114,-1-1 0,1 0 0,-1-1 0,0-1 0,-1 0 0,14-10 0,-23 15-25,0-1 0,0 1 0,0-1 0,0 0 0,0-1 0,-1 1 0,0 0 0,1-1 0,-1 1 0,0-1 0,-1 0 0,1 1 0,1-6 0,-3 7-20,1 0 0,-1 0 1,0 0-1,0 0 0,0 0 0,0 0 1,0-1-1,0 1 0,-1 0 0,1 0 1,0 0-1,-1 0 0,0 0 0,0 0 1,1 0-1,-1 0 0,0 0 0,0 1 1,-1-1-1,1 0 0,0 0 0,-1 1 1,1-1-1,-1 1 0,1-1 0,-3 0 1,-2-2 55,0 0 1,-1 1 0,0 0-1,1 0 1,-1 1 0,0-1-1,0 2 1,-1-1 0,1 1-1,-10-1 1,7 1-78,-1 1 1,0 0-1,0 1 1,1 0-1,-1 0 1,-14 5-1,21-5-73,1 1-1,-1-1 1,1 1 0,-1 0-1,1 0 1,0 0 0,-5 4-1,8-5 37,-1-1-1,1 0 1,-1 1-1,1-1 1,-1 1-1,1-1 1,0 0-1,-1 1 1,1-1-1,0 1 1,-1-1-1,1 1 1,0-1-1,0 1 1,0 0-1,-1-1 1,1 1-1,0-1 1,0 1-1,0-1 1,0 1-1,0-1 1,0 1-1,0 0 1,0-1-1,0 1 1,0-1-1,0 1 1,1-1-1,-1 1 1,0-1-1,0 1 1,0 0-1,1-1 1,-1 1-1,0-1 1,1 0-1,-1 1 1,0-1-1,1 1 1,-1-1-1,1 1 1,-1-1-1,0 0 1,1 1-1,-1-1 1,1 0-1,-1 0 1,1 1-1,-1-1 1,1 0-1,0 0 1,-1 0-1,1 0 1,-1 1-1,1-1 1,-1 0-1,2 0 1,28 8-200,16-1-87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1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10562,'-5'1'1788,"5"-7"-92,0 5-1564,1 0 0,-1 0 1,0 0-1,1 0 0,-1 0 1,1 0-1,-1 0 0,1 0 0,0 0 1,-1 1-1,1-1 0,0 0 1,-1 0-1,1 1 0,0-1 1,0 0-1,0 1 0,0-1 1,10-2 12,0 0 1,0 1-1,0 0 1,0 1-1,0 0 1,1 1 0,-1 0-1,17 2 1,4 0-68,249-12-18,0-22-7,-162 16-46,-49 8-15,-1 3 1,1 2-1,80 9 0,-142-5-200,-1 0 0,1 1 0,0 0 0,7 2 0,-15-4 183,0 0 0,1 0 0,-1 0 1,1 0-1,-1 0 0,0 0 0,1 0 0,-1 0 0,0 0 1,1-1-1,-1 1 0,0 0 0,1 0 0,-1 0 0,0-1 1,1 1-1,-1 0 0,0 0 0,1-1 0,-1 1 0,0 0 0,0-1 1,1 1-1,-1 0 0,0-1 0,0 1 0,0 0 0,0-1 1,0 1-1,1-1 0,-1 1 0,0 0 0,0-1 0,0 1 1,0-1-1,0 1 0,0 0 0,0-1 0,0-1-50,3-14-251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3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 17420,'-27'-2'599,"1"1"0,0 1 0,-52 7 1,61-5-415,0 2 1,1 0-1,-1 1 1,1 1-1,0 1 1,-29 16-1,39-20-122,1 0-1,0 1 1,0 0-1,1 0 1,-8 8-1,11-11-55,0 0 0,0 0 1,0 1-1,0-1 0,0 1 0,0-1 0,1 0 0,-1 1 0,1-1 0,-1 1 0,1-1 0,-1 1 0,1 0 0,0-1 0,0 1 0,0-1 0,0 1 0,0 0 0,0-1 0,0 1 0,0-1 0,1 1 0,-1-1 0,1 1 0,-1-1 0,1 1 0,1 2 0,1-1-3,0 1 0,0-1 0,0 1 0,1-1 0,-1 0 0,1 0 0,0-1 0,0 1 0,0-1 0,0 0 0,0 0 0,1 0 0,-1 0 0,0-1 0,7 2 0,6 1 6,1-1 1,30 2-1,-27-4 10,1-1 1,23-3-1,-37 2-7,-1 0 0,1 0 0,-1-1 0,0 0 0,1-1 1,-1 1-1,0-1 0,-1-1 0,11-5 0,-16 8-17,0 1-1,0-1 1,0 0 0,0 0-1,0 0 1,1 1-1,-1-1 1,-1 0 0,1 0-1,0-1 1,0 1 0,0 0-1,0 0 1,-1 0 0,1 0-1,-1-1 1,1 1 0,-1 0-1,1-1 1,-1 1-1,0 0 1,0-1 0,1 1-1,-1-1 1,0 1 0,0 0-1,0-1 1,-1 1 0,1 0-1,0-1 1,0 1-1,-1 0 1,1-1 0,-1 1-1,1 0 1,-1-1 0,0 1-1,1 0 1,-1 0 0,0 0-1,0 0 1,0 0-1,0 0 1,0 0 0,-1-2-1,-3 0-34,1-1 0,-1 1-1,0 0 1,1 0-1,-1 0 1,-1 1-1,1 0 1,0 0 0,-10-3-1,-28 0-80,-11 5-54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4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17300,'0'14'1032,"0"0"-1064,-3 2-72,3 13-240,3 8-168,5 15 400,2 4-96,3 10-40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12331,'-10'53'-376,"0"-4"416,10-6 32,6 0-136</inkml:trace>
  <inkml:trace contextRef="#ctx0" brushRef="#br0" timeOffset="1">150 1278 11803,'21'53'1096,"1"-12"-680,-2-5-96,-3 0 568,-1 0-8,-5 1-80,2 0-47,-8 2-129,-1-2-24,-3-1-152,-1-6-288,0-5 64,-5-8-32,-5-23-216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15171,'-12'-9'1537,"5"8"-921,2 2-272,3 6 912,2 4-424,7 1-216,3 4-96,3 3-215,2 2-89,2-2-208,1-2-144,7-7-401,2-3-239,-1-8 616,1-3-168,2-11-144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4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16620,'-30'37'1424,"-7"9"-944,-2 0-144,6 5 464,6-3-128,7-2-504,6-3-384,8-15 320,4-12-96,4-19-136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1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229 186 17292,'-7'8'353,"0"1"1,1 0 0,0 0 0,-7 14 0,-2 3 4,-28 41 373,-88 102 1,160-204-1177,-1-1 0,-2-2 0,-1 0 0,38-83 0,-75 149 488,2 2 0,0 0-1,2 0 1,2 1 0,0-1-1,-1 48 1,9-32 151,-2-43-169,0 0 1,1 0 0,0 0-1,0 0 1,0 0 0,0-1 0,0 1-1,0 0 1,1-1 0,-1 1-1,1-1 1,-1 1 0,4 2-1,-5-5-15,0 1-1,0-1 1,1 0-1,-1 0 0,0 1 1,0-1-1,0 0 1,1 0-1,-1 0 0,0 1 1,0-1-1,1 0 1,-1 0-1,0 0 0,1 1 1,-1-1-1,0 0 0,0 0 1,1 0-1,-1 0 1,0 0-1,1 0 0,-1 0 1,0 0-1,1 0 1,-1 0-1,0 0 0,1 0 1,-1 0-1,0 0 1,1 0-1,-1 0 0,0 0 1,1 0-1,-1-1 0,2-11 218,-9-16-21,-11-13-69,-38-61 1,-3-6 205,60 108-338,-1 0-1,0 0 1,0 0 0,0 0-1,0 0 1,0 0 0,0 0 0,1 0-1,-1 0 1,0 0 0,0 0 0,0 0-1,0 0 1,0 0 0,1 0-1,-1 0 1,0 0 0,0 0 0,0 0-1,0-1 1,0 1 0,0 0 0,0 0-1,1 0 1,-1 0 0,0 0-1,0 0 1,0 0 0,0 0 0,0-1-1,0 1 1,0 0 0,0 0-1,0 0 1,0 0 0,0 0 0,0 0-1,0-1 1,0 1 0,0 0 0,0 0-1,0 0 1,0 0 0,0 0-1,0 0 1,0-1 0,0 1 0,0 0-1,0 0 1,0 0 0,0 0 0,0 0-1,0-1 1,11 9 101,8 7-101,0-1-1,0-1 1,1-1-1,1 0 1,0-2-1,0 0 1,31 9-1,-49-18 52,0 0 0,1 0 0,-1-1 1,0 1-1,0-1 0,1 1 0,-1-1 0,0 0 0,1 0 0,-1-1 0,0 1 0,0-1 0,1 1 0,-1-1 0,0 0 0,0 0 0,0-1 1,0 1-1,0-1 0,0 1 0,2-3 0,8-13 92</inkml:trace>
  <inkml:trace contextRef="#ctx0" brushRef="#br0" timeOffset="1">379 1 15283,'4'21'1497,"-4"8"-937,0 0-224,0 5 808,-2 2-440,0 0-152,2 1-288,0-11-120,0-3-32,-2-13-72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15771,'37'-10'1377,"22"0"-945,-6-1-208,17-1 440,16 1-144,0 2-248,-3 1-208,-11 5-600,-11 1-96,-25 4 456,-11 5-128,-21 0-120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13683,'0'15'1112,"19"-5"-752,8 0-136,22 0 280,6-2-80,19-8-239,3-8-225,6-6 128,-3-5-56,-7-4-128</inkml:trace>
  <inkml:trace contextRef="#ctx0" brushRef="#br0" timeOffset="1">689 1 16083,'3'2'99,"1"0"-1,-1-1 1,1 1-1,0-1 0,0 0 1,-1 0-1,1 0 0,0 0 1,0-1-1,0 0 0,0 1 1,0-2-1,0 1 0,5-1 1,15 1 56,134 14 639,-130-10-680,0 1 0,0 2 0,42 16 0,-65-21-99,0 0 0,-1 0-1,1 0 1,-1 1 0,1 0 0,-1 0 0,0 0 0,0 0-1,0 1 1,4 5 0,-7-7-5,1 0-1,-1 1 1,0-1 0,0 0 0,0 1-1,0-1 1,0 1 0,0 0 0,-1-1-1,1 1 1,-1 0 0,0-1 0,0 1-1,0 0 1,0-1 0,0 1-1,-1 0 1,1-1 0,-1 1 0,0-1-1,0 1 1,-1 3 0,-4 6 33,0 1 0,-1-2 0,0 1 0,-1-1 0,-13 14 0,-52 51 183,59-62-183,-239 213 473,212-197 372,40-29-865,0 0 1,0-1-1,0 1 0,-1-1 1,1 1-1,0-1 0,-1 0 1,1 1-1,0-1 0,-1 0 1,1 0-1,-1 0 1,0 0-1,1 0-18,1 0 0,-1 0 1,1-1-1,-1 1 0,1 0 0,-1 0 1,1-1-1,-1 1 0,1 0 0,0-1 1,-1 1-1,1 0 0,0-1 0,-1 1 1,1 0-1,0-1 0,0 1 0,-1-1 1,1 1-1,0-1 0,0 1 0,0-1 1,-1 1-1,1-1 0,0 1 0,0-1 1,0 1-1,0-1 0,0 1 0,0-1 1,0 1-1,0-1 0,0 1 1,0-1-1,1 0 0,7-30 210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29 14827,'41'-20'1657,"-8"12"-1089,-20 16-152,-6 14 944,-11 18-656,-9 6-96,-15 11-144,-5 5-128,-13 4-111,-3-3-49,-3-10-184,2-6-112,7-11-553,7-7-111,16-21 616,12-11-144,13-15-112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 16267,'12'-6'1425,"-7"21"-985,-2 3-192,2 20 512,-3 2-160,6 10-264,0 1-16,4 2-128,3-1-104,3-3-72,2-2 48,-2-4-160,-1-4-120,-2-6-488,-4-9 608,-9-15-80</inkml:trace>
  <inkml:trace contextRef="#ctx0" brushRef="#br0" timeOffset="1">0 429 14171,'12'16'1416,"12"-4"-688,8-3-223,11-2 599,5-4-272,7-4-64,1-4-32,-2-6-408,1-2-344,-10-4-704,0-3 648,-9 0-136,-2 0-136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1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14851,'-32'4'2086,"32"-4"-2072,0 0 0,0 0 0,0 0-1,0 0 1,0 0 0,0 0 0,0 0 0,-1 0 0,1 0 0,0 0 0,0 1 0,0-1-1,0 0 1,0 0 0,0 0 0,0 0 0,0 0 0,0 0 0,0 0 0,0 0 0,-1 0-1,1 1 1,0-1 0,0 0 0,0 0 0,0 0 0,0 0 0,0 0 0,0 0 0,0 1-1,0-1 1,0 0 0,0 0 0,0 0 0,0 0 0,0 0 0,0 0 0,0 0 0,0 1-1,0-1 1,0 0 0,0 0 0,1 0 0,-1 0 0,0 0 0,0 0 0,0 0 0,0 0-1,0 1 1,0-1 0,0 0 0,0 0 0,0 0 0,1 0 0,14 8 494,36 8-389,0-3-1,0-2 1,2-2-1,89 4 0,211-20-75,-271-1-10,38-1-125,-109 10-203,-12 1-164,-19 1 10,8-5 199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14891,'-7'5'328,"1"0"0,0 1 0,1-1 0,-1 2-1,1-1 1,0 0 0,-4 8 0,8-12-272,0 0 0,1 0 0,-1 0 0,0 0 0,0 0 0,1 0 0,-1 0 0,1 0 0,0 0 0,-1 0 0,1 0 0,0 0 0,0 0 0,1 3 0,-1-4-16,1 0 0,-1 1 1,1-1-1,0 0 0,0 1 0,-1-1 0,1 0 0,0 0 0,0 0 1,0 0-1,0 0 0,1 0 0,-1 0 0,0 0 0,0 0 0,0 0 1,1-1-1,-1 1 0,0 0 0,1-1 0,-1 0 0,3 1 0,6 2 3,0-2 0,0 1 0,0-1 0,0-1 0,0 0 0,0 0 0,0-1 0,1 0 0,12-4 0,-2 0-227,1-1-1,-1-2 0,26-11 0,-15 1-692,45-31-1,-94 70 1276,0 1 1,2 1-1,-23 44 0,16-20 189,-17 55 0,32-84-567,1 1 0,1 0 0,1 0 0,0 1 0,2-1 0,-1 40 0,10-29-83,-7-29 59,1 0 0,-1 0 0,1 0-1,-1 0 1,1 0 0,0 0 0,-1 0 0,1-1 0,0 1 0,0 0-1,-1 0 1,1-1 0,0 1 0,0 0 0,0-1 0,0 1-1,0-1 1,0 1 0,0-1 0,0 0 0,0 1 0,2-1 0,0 0-17,-1 0 1,1-1 0,-1 1 0,1-1 0,-1 1 0,1-1 0,-1 0-1,4-2 1</inkml:trace>
  <inkml:trace contextRef="#ctx0" brushRef="#br0" timeOffset="1.16">854 64 19236,'0'-8'1544,"17"6"-1103,8-1-177,7 0 472,9 0-192,9-1-144,3-1-144,-3 3-424,-1-1-288,-13 1-608,-9 2-793,-21 6 1457,-11 3-320,-18 1-296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14531,'27'-1'1560,"9"-3"-1087,8-5-153,2 2 448,9-2-784,4-1 320,1 6-72,-1 0-136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18780,'40'4'1329,"-34"-3"-1261,1 0-1,-1 0 1,1 0 0,12-2 0,-12 0-10,0 1 0,0 0 0,0 0 0,0 0 0,1 1-1,-1 0 1,8 3 0,-13-4-53,-1 1-1,1-1 1,-1 1 0,0-1-1,1 1 1,-1 0 0,0 0-1,1-1 1,-1 1-1,0 0 1,0 0 0,1 0-1,-1 1 1,0-1 0,0 0-1,0 0 1,-1 1 0,1-1-1,0 0 1,0 1-1,-1-1 1,1 1 0,-1-1-1,1 0 1,-1 1 0,0 0-1,1-1 1,-1 1 0,0-1-1,0 1 1,0-1-1,0 1 1,0-1 0,-1 1-1,1-1 1,0 1 0,-1-1-1,1 1 1,-2 1 0,0 3-15,-1 0 0,0 1 1,0-1-1,-1-1 1,0 1-1,0-1 1,0 1-1,0-1 1,-8 6-1,-52 40-34,43-35 58,12-9-1,-1-1 0,1 1 0,-1 1 0,-7 8-1,16-15-7,0 0-1,0 0 0,0 0 0,0 0 0,0 0 0,0 0 0,1 0 0,-1 1 0,0-1 0,0 0 0,1 0 0,-1 1 0,1-1 0,-1 0 0,1 1 0,0-1 0,-1 0 0,1 1 0,0-1 0,0 0 0,0 1 0,0-1 0,0 1 0,0-1 0,1 0 0,-1 1 0,0-1 0,1 0 0,-1 1 0,1-1 0,-1 0 0,1 0 1,1 3-1,0-2-39,1 0 1,-1 0-1,1-1 1,-1 1-1,1-1 1,0 1 0,0-1-1,0 0 1,0 0-1,-1 0 1,2 0-1,-1-1 1,0 1 0,4-1-1,49 1-215,-47-2 244,35-1-134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38 18804,'-8'2'244,"0"0"1,0 1-1,1 0 0,-1 0 0,0 0 1,1 1-1,-11 8 0,15-10-182,0 0 1,0 1-1,0-1 1,0 1-1,0 0 0,1 0 1,-1 0-1,1 0 0,0 1 1,0-1-1,0 1 0,0-1 1,1 1-1,-1 0 1,1-1-1,0 1 0,-1 7 1,2-10-47,0 1 0,0-1 0,0 1 1,0-1-1,0 1 0,0-1 0,1 1 1,-1-1-1,0 0 0,1 1 0,-1-1 1,1 1-1,0-1 0,-1 0 0,1 1 1,0-1-1,0 0 0,0 0 0,0 0 1,1 2-1,1-1-15,-1 0 0,0-1 0,1 1 0,0-1 0,-1 0 0,1 0 0,-1 0 0,1 0 0,0 0 0,3 0 0,3 0-27,0 0-1,-1-1 1,1 0-1,0 0 1,-1-1-1,11-2 0,-12 1 11,1 0 0,-1 0-1,1-1 1,-1 0 0,0-1-1,0 1 1,0-1 0,-1-1-1,1 1 1,-1-1 0,6-7-1,-8 8 27,0 0-1,-1 0 0,0 0 1,0 0-1,0-1 0,0 1 1,-1-1-1,1 0 0,-1 0 1,-1 0-1,1 0 0,-1 0 1,1 0-1,-1 0 0,-1 0 1,1-1-1,-1-6 0,0 11-3,0-1 0,0 1-1,0 0 1,0-1-1,0 1 1,0 0 0,0-1-1,-1 1 1,1 0 0,0 0-1,-1-1 1,1 1-1,-1 0 1,0 0 0,1 0-1,-1 0 1,0 0-1,1 0 1,-1 0 0,0 0-1,0 0 1,0 0-1,0 0 1,0 0 0,0 0-1,0 1 1,0-1 0,-1 0-1,1 1 1,0-1-1,0 1 1,0 0 0,-1-1-1,1 1 1,0 0-1,-1 0 1,1-1 0,0 1-1,-1 0 1,1 0 0,0 1-1,0-1 1,-1 0-1,1 0 1,-2 1 0,-2 1-17,1-1 0,0 1 0,0-1 0,0 1 0,0 1 1,1-1-1,-1 0 0,0 1 0,1 0 0,0 0 0,0 0 1,-6 7-1,8-9-42,0 1 0,-1 0 1,1 0-1,0 0 1,0 0-1,0 0 0,0 0 1,1 0-1,-1 0 1,0 0-1,1 0 0,-1 0 1,1 0-1,0 1 0,0-1 1,0 0-1,0 0 1,0 0-1,1 0 0,-1 1 1,0-1-1,2 3 0,-1-3 12,1 0-1,-1-1 0,0 1 0,1-1 0,-1 1 0,1-1 0,0 0 1,-1 1-1,1-1 0,0 0 0,0 0 0,0 0 0,-1 0 1,1-1-1,0 1 0,0-1 0,0 1 0,1-1 0,-1 1 0,0-1 1,0 0-1,0 0 0,0 0 0,2-1 0,29-2-418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13995,'-34'55'1887,"-4"5"-763,35-53-997,0-1 1,0 1-1,1-1 0,0 1 1,0 0-1,0 0 1,0 11-1,2-17-110,0 1 0,0 0 1,0-1-1,0 1 0,0-1 0,0 1 0,0-1 0,1 1 0,-1-1 1,1 1-1,-1-1 0,1 0 0,0 1 0,-1-1 0,1 0 0,0 1 0,0-1 1,0 0-1,0 0 0,0 0 0,0 0 0,2 2 0,-1-2-14,1 1 0,-1-1-1,1 0 1,0 0 0,-1 0-1,1 0 1,0-1 0,0 1 0,0-1-1,0 1 1,3-1 0,3 0-34,0-1 1,0 0 0,-1 0 0,1 0-1,0-1 1,15-6 0,-16 4 21,-1 0 0,1 0 1,-1 0-1,1-1 0,10-10 0,-16 13 35,0 1 0,0-1 0,0 0 0,0 0 0,0-1 0,-1 1 0,1 0 0,-1 0-1,1-1 1,-1 1 0,0-1 0,0 1 0,0-1 0,0 0 0,-1 1 0,1-1 0,-1 0 0,1 1 0,-1-1 0,0 0-1,0-5 1,-1 7-6,1 0 0,0 0 0,-1 0 0,1 0 0,0 0 0,-1 0 0,1 0 0,-1 0-1,1 1 1,-1-1 0,0 0 0,1 0 0,-1 0 0,0 1 0,1-1 0,-1 0 0,0 1-1,0-1 1,0 1 0,0-1 0,0 1 0,1-1 0,-3 1 0,0-1 17,1 1 1,-1-1-1,0 1 1,1 0-1,-1 0 1,0 0 0,1 0-1,-1 1 1,-2 0-1,-3 1 58,0 0-1,0 1 1,0 0-1,-14 8 1,14-6-67,0 0 0,1 1 0,-10 8 0,14-12-27,1 1 1,0-1-1,0 0 1,0 1-1,0-1 1,1 1-1,-1 0 0,1 0 1,-1-1-1,1 1 1,0 0-1,0 0 1,-1 4-1,2-6-9,1 0 1,-1 0-1,0 0 1,0-1-1,0 1 0,1 0 1,-1 0-1,0 0 1,1 0-1,-1-1 0,1 1 1,-1 0-1,1 0 1,-1-1-1,1 1 1,-1 0-1,1-1 0,0 1 1,-1-1-1,1 1 1,0-1-1,0 1 0,-1-1 1,1 1-1,0-1 1,0 0-1,0 1 0,0-1 1,0 0-1,-1 0 1,1 0-1,0 0 1,0 1-1,0-1 0,1-1 1,37 1-423,-36 0 453,12-1 188,0-1 0,-1-1 0,0-1 0,1 0 1,19-8-1,5-4-121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12027,'-2'17'823,"-2"-1"-1,0 1 1,0-1 0,-12 27 0,9-29-393,2 1 0,0 0 0,1 0 0,0 0 0,-2 29 0,5-42-404,1 0-1,0 0 1,0 0-1,0 0 1,1 0-1,-1 0 1,0 0-1,1 0 1,-1 0-1,1-1 1,0 1-1,-1 0 0,1 0 1,0 0-1,0-1 1,0 1-1,0 0 1,1-1-1,-1 1 1,0-1-1,1 0 1,-1 1-1,1-1 1,-1 0-1,1 0 1,-1 0-1,1 0 1,0 0-1,0 0 0,-1 0 1,1-1-1,0 1 1,0-1-1,0 1 1,0-1-1,0 0 1,0 0-1,0 0 1,0 0-1,2 0 1,2 0 17,0-1 1,0 0 0,0 0-1,0 0 1,0-1 0,0 0 0,0 0-1,-1 0 1,1-1 0,-1 0-1,0 0 1,7-5 0,-8 5 2,0 0 1,-1-1 0,1 0 0,-1 0-1,1 0 1,-1 0 0,0-1-1,-1 1 1,1-1 0,-1 0 0,0 0-1,0 0 1,0 0 0,-1 0-1,0 0 1,0 0 0,0 0 0,0-8-1,-1 9-15,-1 0 0,1-1 0,-1 1 0,0 0 0,0 0 0,0-1 0,0 1 0,-1 0 0,0 0 0,0 0 0,0 1 0,0-1 0,-1 0 0,1 1 0,-1 0 0,0-1 0,0 1 0,0 0 0,-1 0 0,1 1 0,0-1 0,-8-3 0,6 3-21,-1 1 1,1-1-1,-1 1 1,0 1-1,0-1 0,0 1 1,-7-1-1,12 1-59,-1 1 0,0 0 0,0 0-1,1 0 1,-1 0 0,0 0 0,1 0 0,-1 0 0,0 0 0,0 1 0,1-1-1,-1 1 1,1-1 0,-1 1 0,0 0 0,1-1 0,-1 1 0,1 0 0,-1 0-1,1 0 1,0 0 0,-1 1 0,1-1 0,0 0 0,0 0 0,0 1-1,0-1 1,0 1 0,-1 2 0,2-4 13,-1 1-1,1 0 0,0 0 1,0 0-1,0-1 1,0 1-1,0 0 1,0 0-1,1 0 1,-1-1-1,0 1 1,0 0-1,0 0 1,1-1-1,-1 1 1,0 0-1,1-1 0,-1 1 1,1 0-1,-1-1 1,1 1-1,-1 0 1,1-1-1,-1 1 1,1-1-1,0 1 1,-1-1-1,1 1 1,0-1-1,-1 0 1,2 1-1,25 10-417,-26-11 430,29 9-564</inkml:trace>
  <inkml:trace contextRef="#ctx0" brushRef="#br0" timeOffset="1">416 160 16099,'10'0'2193,"-3"0"-1345,8-2-368,-1 0 1305,7-3-745,2 1-240,6-5-800,0 4-520,1-5 432,0-2-104,-1-5-112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16227,'-11'31'1953,"-2"4"-1265,2 4-304,1 4 1128,5 1-783,2 0-41,8-5-432,2-6-328,4-11-760,1-5 752,-4-4-144,2-8-89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98 15883,'0'16'912,"0"0"0,-1-1 0,-4 19 0,2-24-698,2 1-1,-1 0 1,1 0 0,1 0-1,0 0 1,1 0 0,0-1-1,3 13 1,-4-21-253,1 0-1,-1 0 1,1 0 0,0 0-1,0 0 1,0-1 0,0 1-1,0 0 1,0-1-1,1 1 1,-1-1 0,1 1-1,-1-1 1,1 1 0,-1-1-1,1 0 1,0 0 0,3 2-1,-2-2-75,1 0-1,-1 0 1,1 0-1,-1-1 1,1 1-1,-1-1 1,1 0-1,0 0 1,-1 0-1,5-1 1,8-2-625,0-1 0,0-1 1,27-12-1,-29 12 229,-7 2 256,-3 1 113,1 0 1,-1 0 0,0 1 0,1 0-1,0 0 1,4-1 0,-8 2 143,-1 0 0,0 0 0,1 0 1,-1 0-1,1 0 0,-1 0 0,1 1 1,-1-1-1,1 0 0,-1 0 1,0 0-1,1 0 0,-1 1 0,1-1 1,-1 0-1,0 0 0,1 1 0,-1-1 1,0 0-1,1 1 0,-1-1 0,0 0 1,1 1-1,-1-1 0,0 0 1,1 1-1,-1 1 53,0-1 1,0 0 0,0 1-1,0-1 1,0 1 0,0-1-1,0 1 1,0-1 0,0 0-1,0 1 1,-1-1 0,1 0-1,-1 2 1,-2 6 273,-6 17 862,0 0 0,-16 29 0,21-49-1090,1 1 0,-1-1-1,-1 0 1,1 0 0,-1 0 0,0-1 0,0 1-1,-1-1 1,1 0 0,-1-1 0,0 0 0,0 0-1,-9 5 1,2-4-117,0 0 0,0 0 0,0-1 0,0-1 0,-1 0 0,1-1 0,-1-1 0,1 0 0,-26-1 0,36-1 49,0 1 0,1-1 0,-1 0 0,0 0 0,0 0-1,1 0 1,-1 0 0,1-1 0,-1 1 0,1-1 0,0 0 0,-1 0 0,1 0 0,0 0-1,0 0 1,0 0 0,1 0 0,-1 0 0,0-1 0,1 1 0,0-1 0,-1 0 0,0-4 0,-1-3 33,0 1 0,1-1 0,1 0 0,0 0 0,0-17 0,2-32 70</inkml:trace>
  <inkml:trace contextRef="#ctx0" brushRef="#br0" timeOffset="1">172 1 13235,'27'1'2152,"-1"5"-1151,0 2-433,1-1 2192,5 3-1872,-2-1-263,4-2-986,2-2 1946,-1-5-1505,-1 0-8,-1-3-16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13251,'-10'9'744,"0"2"0,1-1 0,0 1 0,0 1 0,1 0 1,1 0-1,-10 20 0,13-23-533,1 0 1,-1 0-1,2 1 0,-1-1 1,1 0-1,1 1 1,0 0-1,0-1 0,1 1 1,0 0-1,3 18 1,-2-25-199,0 1 1,0 0-1,0-1 1,0 1-1,1-1 1,-1 1-1,1-1 1,0 0-1,0 0 1,0 1-1,1-2 1,-1 1-1,1 0 1,-1 0-1,1-1 1,0 1-1,0-1 1,0 0-1,0 0 1,6 3-1,-6-5-11,0 1-1,-1 0 0,1 0 1,0-1-1,-1 0 1,1 1-1,0-1 1,0 0-1,-1-1 1,1 1-1,0 0 0,0-1 1,-1 1-1,1-1 1,0 0-1,-1 0 1,1 0-1,-1 0 1,1 0-1,-1-1 0,0 1 1,1-1-1,-1 0 1,0 1-1,0-1 1,0 0-1,0 0 1,2-4-1,2-2 4,-1 0 1,1-1-1,-1 1 0,-1-1 0,1-1 1,-2 1-1,1-1 0,-1 1 0,2-16 1,-4 19-2,0 0 0,0 1 0,-1-1 0,0 0 1,0 0-1,0 1 0,-1-1 0,0 0 0,0 1 1,0-1-1,-1 0 0,0 1 0,0 0 0,0-1 1,-1 1-1,0 0 0,-6-9 0,7 12-10,0 0 1,0 0-1,0 0 1,0 1-1,-1-1 1,1 1-1,0 0 0,-1-1 1,1 1-1,-1 0 1,1 0-1,-1 1 0,1-1 1,-1 0-1,0 1 1,1 0-1,-1-1 0,0 1 1,1 0-1,-1 1 1,0-1-1,0 0 0,1 1 1,-1-1-1,1 1 1,-1 0-1,1 0 0,-5 2 1,4-2-60,1 0 0,-1 1 0,1-1 0,-1 1 0,1 0 1,0 0-1,-1-1 0,1 1 0,0 1 0,0-1 0,1 0 0,-1 0 1,0 1-1,1-1 0,-1 1 0,1-1 0,0 1 0,0 0 0,0 0 0,0-1 1,0 1-1,1 0 0,-1 0 0,1 0 0,0 0 0,0 3 0,0-4 82,1-1 1,-1 1-1,1 0 0,-1 0 0,1-1 0,0 1 0,0 0 0,0-1 0,0 1 1,0 0-1,0-1 0,0 1 0,0-1 0,1 0 0,-1 1 0,0-1 1,1 0-1,-1 0 0,1 0 0,0 0 0,-1 0 0,1 0 0,0-1 0,0 1 1,-1 0-1,1-1 0,0 0 0,0 1 0,0-1 0,0 0 0,2 0 0,24 1-201</inkml:trace>
  <inkml:trace contextRef="#ctx0" brushRef="#br0" timeOffset="1">294 56 17164,'-1'0'76,"0"-1"0,1 0 0,-1 0 0,1 0 0,-1 0 0,0 1 0,0-1 0,1 0 0,-1 0 1,0 1-1,0-1 0,0 1 0,0-1 0,0 1 0,1-1 0,-1 1 0,0 0 0,0-1 0,0 1 0,0 0 0,0 0 1,-1 0-1,1 0 0,0 0 0,0 0 0,0 0 0,0 0 0,0 0 0,0 0 0,0 0 0,0 1 0,0-1 0,-1 1 1,-1 0 64,-1 0 1,0 0 0,0 0-1,1 1 1,-1 0 0,1 0-1,0 0 1,-5 3 0,4-1-104,0 0 0,0 0 0,1 1 0,-1-1 0,1 1 0,0 0 0,0 0 0,0 0 0,1 1 0,0-1 0,0 0 0,0 1 0,1 0 0,0-1 0,-1 12 0,2-13-40,-1 0 1,2 1-1,-1-1 1,0 0-1,1 0 1,0 0-1,0 0 1,0 0-1,0 0 1,1 0-1,0 0 1,-1 0-1,1-1 1,1 1-1,-1-1 1,0 1-1,1-1 1,0 0-1,0 0 1,0 0-1,0 0 1,6 3-1,-3-2-10,1-1 0,-1 0 0,1 0 0,0 0 0,0-1 0,0 0 0,0-1 0,0 1 0,1-2 0,-1 1-1,0-1 1,1 0 0,-1 0 0,0-1 0,1 0 0,8-2 0,-8 1 17,0 0 0,0-1 0,0 0-1,0 0 1,0-1 0,-1 0 0,0 0 0,0-1 0,0 0 0,0 0-1,-1-1 1,1 0 0,8-11 0,-13 14 13,0 0-1,1 0 1,-2 0 0,1-1 0,0 1-1,-1-1 1,0 1 0,1-1-1,-1 1 1,-1-1 0,1 0 0,0 0-1,-1 1 1,0-1 0,0 0 0,0 0-1,0 1 1,-1-1 0,0 0-1,1 0 1,-1 1 0,-1-1 0,1 0-1,0 1 1,-1 0 0,0-1 0,0 1-1,0 0 1,0 0 0,0 0-1,-1 0 1,1 0 0,-1 0 0,0 1-1,1-1 1,-1 1 0,-1 0 0,1 0-1,0 0 1,0 0 0,-1 0-1,1 1 1,-1 0 0,0 0 0,1 0-1,-1 0 1,-6-1 0,4 2-17,1-1 1,-1 1-1,0 0 1,1 0 0,-1 0-1,0 1 1,1 0-1,-1 0 1,1 0-1,-1 1 1,1 0 0,0 0-1,-1 0 1,1 1-1,0-1 1,0 1-1,1 0 1,-1 1-1,1-1 1,0 1 0,-1 0-1,-2 5 1,6-9-14,1 1 1,-1-1 0,1 1-1,0 0 1,-1-1-1,1 1 1,0 0 0,-1-1-1,1 1 1,0 0-1,0-1 1,0 1 0,0 0-1,0 0 1,0-1 0,0 1-1,0 0 1,0 0-1,0-1 1,0 1 0,0 0-1,0 0 1,0-1-1,1 1 1,0 1 0,-1-2-5,0 1 0,1-1 1,-1 0-1,1 1 0,-1-1 1,1 0-1,-1 0 0,1 1 1,0-1-1,-1 0 0,1 0 1,-1 0-1,1 0 1,-1 1-1,1-1 0,0 0 1,-1 0-1,1 0 0,-1-1 1,1 1-1,-1 0 0,1 0 1,0 0-1,-1 0 0,1 0 1,-1-1-1,1 1 0,-1 0 1,1 0-1,-1-1 1,1 1-1,-1 0 0,1-2 1,14-9-123,9-5-64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18228,'-16'4'1488,"13"-1"-1056,3 3-152,17 1 713,8 1-313,9-2-336,8 1-64,6-1-184,3 0-96,-5-3-160,-4-3-192,-10-5-416,-8 2-193,-18-2 681,-9-4-216,-14 0-48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1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15107,'22'3'310,"0"-2"-1,1-1 1,-1 0 0,0-2-1,35-7 1,13 0-103,366-12 481,-74 5-456,-298 11-216,-19 1-156,79 2 0,-115 4-87,-8 0 50,-17 0-11,-8-1 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15307,'-7'20'1625,"18"-12"-945,14-5-264,13-3 744,10-5-272,8-3-600,2-2-376,-2-4 184,-3-3-128,-8-3-160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36 16700,'-9'6'531,"0"-1"1,1 1 0,-1 0 0,1 1-1,0 0 1,-8 10 0,12-12-416,-1 0 1,1 1-1,-1 0 0,2 0 1,-1 0-1,1 0 1,0 0-1,0 1 1,-3 12-1,5-17-131,1 1 0,0-1 0,0 0 0,0 0 0,1 0 0,-1 1 0,0-1 0,1 0 0,-1 0 0,1 0 0,0 0 0,0 0 0,0 0 0,0 0 0,0 0 0,0 0 0,0-1 0,1 1 0,-1 0 0,0-1 0,1 1 0,0-1 0,-1 1 0,1-1 0,0 0 0,0 0 0,0 0 0,0 0 0,0 0 0,0 0 0,2 1 0,9 2-298,0 1 0,1-2 1,24 4-1,-24-4 84,2 0-15,0-1-129,1 1 0,16 7 0,-30-10 347,-1 1-1,1 0 0,0 0 0,-1 0 1,1 1-1,-1-1 0,1 1 0,-1-1 0,0 1 1,1 0-1,-1 0 0,0 0 0,0 0 0,0 0 1,-1 0-1,1 1 0,0-1 0,-1 0 1,2 4-1,-3-5 66,0 1 0,0 0 0,0 0-1,0 0 1,0 0 0,0-1 0,0 1 0,0 0 0,-1 0 0,1-1 0,-1 1 0,1 0 0,-1 0 0,0-1 0,0 1 0,0-1-1,0 1 1,0-1 0,0 1 0,0-1 0,0 1 0,0-1 0,-1 0 0,1 0 0,-1 0 0,-1 2 0,-4 2 223,0 0 0,-1 0 1,-16 6-1,10-4-20,0-2-1,-1 0 1,0 0-1,0-1 0,0-1 1,0-1-1,-17 1 1,26-3-248,0 0 0,1 0 1,-1 0-1,0-1 1,1 0-1,-1 0 1,0-1-1,1 1 0,-1-1 1,1-1-1,0 1 1,0-1-1,0 0 0,0 0 1,0 0-1,0 0 1,1-1-1,0 0 0,0 0 1,0 0-1,-6-9 1,-12-27-139,7-6-80</inkml:trace>
  <inkml:trace contextRef="#ctx0" brushRef="#br0" timeOffset="1">215 18 15563,'42'1'1529,"-2"1"-1033,3-2-176,4-2 144,-1-2-144,-7 0-24,-8-2-72,-3 2-312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 11338,'-9'8'457,"1"0"0,0 0 0,0 1 0,0 0 0,1 0 0,1 0 0,0 1-1,0 0 1,1 1 0,0-1 0,1 1 0,0 0 0,-3 14 0,6-20-413,0 1 1,0 0-1,1-1 1,-1 1-1,1-1 1,1 1-1,-1-1 1,1 1-1,0 0 1,0-1-1,1 0 1,-1 1-1,1-1 1,0 0-1,1 0 1,-1 0-1,1 0 1,0 0-1,0-1 1,1 1-1,-1-1 0,1 0 1,0 0-1,0 0 1,0-1-1,1 1 1,-1-1-1,1 0 1,6 3-1,-7-4-17,0 0 0,0 0 0,0-1 0,0 1 0,0-1 0,0 0-1,1 0 1,-1-1 0,0 1 0,1-1 0,-1 0 0,0 0-1,1 0 1,-1-1 0,0 1 0,1-1 0,-1 0 0,0 0 0,0-1-1,0 1 1,0-1 0,0 0 0,0 0 0,0 0 0,-1-1 0,1 0-1,-1 1 1,1-1 0,-1 0 0,0 0 0,0-1 0,3-3 0,-2 1 92,1-1 1,-1 1 0,0-1 0,0 0 0,-1 0 0,0 0 0,0-1 0,-1 1 0,0-1 0,0 1 0,-1-1 0,0 0-1,0 0 1,-1 1 0,0-1 0,0 0 0,-2-12 0,-1 12-4,1-1 1,-1 0-1,0 1 0,-1 0 1,0 0-1,0 0 0,-1 0 1,-9-11-1,11 16-195,1-1-1,-1 1 1,0 0-1,0 1 1,0-1 0,0 1-1,-1-1 1,1 1 0,-1 0-1,0 0 1,1 0-1,-1 1 1,0-1 0,0 1-1,0 0 1,0 0-1,0 0 1,0 1 0,0-1-1,-8 1 1,-9 7-1018,21-7 1065,-1 1 0,0-1 0,1 1 0,-1-1 0,1 1 0,0-1 0,-1 1 0,1-1 0,-1 1 0,1-1 1,0 1-1,-1-1 0,1 1 0,0 0 0,0-1 0,-1 1 0,1-1 0,0 1 0,0 0 0,0-1 0,0 1 0,0 0 0,0-1 0,0 1 0,0 0 1,0-1-1,0 1 0,0 0 0,0-1 0,1 2 0,5 9-707</inkml:trace>
  <inkml:trace contextRef="#ctx0" brushRef="#br0" timeOffset="1">506 29 18636,'-9'2'183,"0"0"0,0 2 0,0-1 0,0 1 0,1 0 0,-1 1 0,1 0 0,0 0 0,0 0 0,1 1 0,-10 10 0,9-8-151,0 1 0,0 0 0,1 0 0,0 0 0,1 1 0,0 0 0,1 0-1,0 0 1,-4 12 0,8-17-38,0-1 0,0 1 0,0 0 0,1-1 0,0 1 0,-1 0 1,2 0-1,-1-1 0,0 1 0,1 0 0,0-1 0,0 1 0,1 0 0,-1-1 0,1 0 0,0 1 0,0-1 0,0 0 0,1 0 0,5 7 0,-6-8-3,1-1 0,-1 0 0,1 1 1,-1-1-1,1 0 0,0 0 0,0 0 0,0-1 0,0 1 0,0-1 0,0 1 0,1-1 0,-1 0 0,0 0 0,1-1 0,-1 1 0,1-1 0,-1 0 0,1 1 1,-1-1-1,0-1 0,1 1 0,-1-1 0,1 1 0,-1-1 0,0 0 0,1 0 0,5-3 0,-2 0 36,1-1 0,-1 1 1,0-2-1,0 1 0,-1-1 0,1 0 0,-1 0 0,-1 0 0,1-1 1,-1 0-1,0 0 0,-1-1 0,5-8 0,-3 2 157,0 1 0,0-1-1,-2 0 1,0 0 0,0 0-1,-2 0 1,2-16 0,-4 26-112,1-1 1,-1 1-1,-1 0 0,1-1 1,-1 1-1,0 0 0,0-1 1,0 1-1,0 0 1,-1 0-1,1 0 0,-1 0 1,0 0-1,-1 0 0,1 0 1,-6-6-1,6 8-87,-1 0 0,1 0 1,-1 0-1,1 0 0,-1 1 0,0-1 0,1 1 0,-1-1 0,0 1 1,0 0-1,0 0 0,0 1 0,0-1 0,0 1 0,0-1 0,0 1 1,-1 0-1,1 0 0,0 0 0,0 1 0,0-1 0,0 1 0,0-1 1,-6 3-1,3 0-175,0 0 0,0 1 0,0 0 0,0-1 0,1 2 0,0-1 0,-1 1 0,2 0 0,-1 0 0,0 0 0,1 0 0,0 1 0,-5 9 0,1-2-246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2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13715,'20'0'1928,"14"2"-1143,31-4-353,13-4 1512,37-3-1200,17-2-72,28-4-128,10-2-127,4 0-257,-6-2-32,-20 4-128,-15 0-208,-37 4-465,-24 2-31,-48 6 520,-21 3-184,-42 0-128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18156,'-6'17'472,"2"2"-904,-2-5 520,2 3-160,9-2-304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4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16628,'-14'58'1176,"4"-18"-1416,1-10 2120,9-13-1312,5-7-160,6-13-16</inkml:trace>
  <inkml:trace contextRef="#ctx0" brushRef="#br0" timeOffset="1">86 479 16412,'-8'47'1344,"2"-17"-1016,2-11-192,2-15 256,2-9-344,0-13-488,2 0-144,-1 1-232,2 4 488,-1 10-233,0 6-159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14283,'0'0'83,"0"1"0,0-1 0,0 0 0,0 0 1,0 1-1,0-1 0,0 0 0,0 0 0,0 1 0,0-1 0,1 0 0,-1 0 0,0 0 0,0 1 0,0-1 1,0 0-1,0 0 0,0 1 0,0-1 0,1 0 0,-1 0 0,0 0 0,0 1 0,0-1 0,0 0 0,1 0 1,-1 0-1,0 0 0,0 0 0,1 1 0,-1-1 0,0 0 0,0 0 0,0 0 0,1 0 0,-1 0 0,0 0 1,0 0-1,1 0 0,-1 0 0,0 0 0,0 0 0,1 0 0,-1 0 0,0 0 0,0 0 0,1 0 0,16-9 1533,15-16-487,0-8-627,-1 0-1,-1-2 1,33-52-1,-72 124-471,-2-6-136,2 0 0,1 0 0,2 1 0,-6 63 0,15-71-878,-3-23 963,0-1-1,0 1 1,0-1 0,0 1-1,1-1 1,-1 0 0,0 1-1,0-1 1,0 1-1,0-1 1,1 0 0,-1 1-1,0-1 1,0 0-1,1 1 1,-1-1 0,0 0-1,1 1 1,-1-1-1,0 0 1,1 0 0,-1 1-1,0-1 1,1 0-1,-1 0 1,1 0 0,-1 1-1,1-1 1,-1 0-1,0 0 1,1 0 0,-1 0-1,1 0 1,-1 0-1,1 0 1,-1 0 0,0 0-1,1 0 1,-1 0-1,1 0 1,-1-1 0,1 1-1,-1 0 1,0 0-1,1 0 1,-1 0 0,0-1-1,1 1 1,-1 0-1,1-1 1,5-6-446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37 14531,'6'-11'1026,"-4"8"-784,-1 0 0,1 0 0,0 0 0,0 1 0,0-1 0,0 1 0,4-4 0,-18 29 3450,-287 444-1951,290-454-2695,16-34-456,27-59 360,-9 26 350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16267,'1'0'81,"-1"1"-1,1-1 0,0 0 1,0 0-1,-1 1 0,1-1 1,0 0-1,0 1 0,-1-1 1,1 1-1,0-1 0,-1 1 1,1-1-1,-1 1 0,1 0 1,0-1-1,-1 1 0,0 0 1,1-1-1,-1 1 0,1 0 1,-1 0-1,0-1 0,1 1 1,-1 0-1,0 0 0,0 0 1,0-1-1,0 2 0,4 31 584,-3-24-174,32 218 2260,-25-191-3158,2-1-1,1-1 1,2 0 0,21 43-1,-33-77 367,-1 0-1,0 0 1,0 1-1,0-1 1,1 0-1,-1 0 1,0 1-1,0-1 1,0 0-1,0 0 1,0 1-1,0-1 1,0 0-1,0 1 1,0-1-1,0 0 1,0 1-1,0-1 1,0 0-1,0 0 1,0 1 0,0-1-1,0 0 1,0 1-1,0-1 1,0 0-1,0 0 1,-1 1-1,-8-1-745,-3-6 81</inkml:trace>
  <inkml:trace contextRef="#ctx0" brushRef="#br0" timeOffset="1">10 462 14979,'-9'14'1368,"9"2"-839,6-3-137,12-2 640,5-2-88,9-5-216,4-1-88,2-3-208,2-4-127,-1-8-569,0-2-377,-6-5 553,-3-2-176,-4-5-112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37 16524,'0'-1'88,"1"-2"251,0 1 0,0-1 0,0 1 0,-1-1 0,1 0 0,-1 1 0,1-1 0,-1-3 0,0 5-269,0 1 0,0 0-1,0-1 1,0 1 0,-1-1-1,1 1 1,0 0 0,0-1 0,0 1-1,-1 0 1,1-1 0,0 1 0,0 0-1,-1-1 1,1 1 0,0 0 0,-1-1-1,1 1 1,0 0 0,-1 0 0,1 0-1,-1-1 1,-16 1 1289,3 3-1190,1 0 1,0 1-1,0 1 0,0 0 0,1 1 0,-1 1 1,1-1-1,-11 10 0,3-1-175,0 1-1,1 1 1,-26 28 0,34-31 10,1-1 1,0 1 0,1 1-1,0 0 1,1 0-1,1 0 1,-8 25-1,13-34-3,1 0 0,-1 0-1,1 0 1,1 0-1,-1 1 1,1-1-1,0 0 1,1 0 0,-1 0-1,3 10 1,-1-12-5,-1 0 1,1 0 0,0 0-1,0-1 1,0 1 0,0-1-1,1 1 1,-1-1 0,1 0-1,0 0 1,0 0 0,0 0-1,0 0 1,1-1 0,-1 1-1,1-1 1,3 2-1,1 0-146,0-1-1,0 0 0,0 0 1,0-1-1,0 0 0,0 0 1,0-1-1,1 0 0,-1 0 0,1-1 1,-1 0-1,0-1 0,1 0 1,-1 0-1,0 0 0,1-1 1,-1-1-1,0 1 0,0-2 1,12-5-1,2-7-443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1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12731,'0'0'40,"0"0"0,0 0 0,0 0 0,0 0 0,0 1 0,-1-1 0,1 0 0,0 0 1,0 0-1,0 1 0,0-1 0,0 0 0,0 0 0,0 0 0,0 1 0,0-1 0,0 0 0,0 0 0,0 0 0,1 1 1,-1-1-1,0 0 0,0 0 0,0 0 0,0 0 0,0 1 0,0-1 0,0 0 0,0 0 0,1 0 0,-1 0 0,0 0 1,0 1-1,0-1 0,0 0 0,1 0 0,10 3 573,17-2-327,-23-2-120,464-21 1704,-14 0-1382,-158 21-1083,-287 1 478,-14-2-36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17780,'0'1'84,"0"-1"1,1 0-1,-1 1 1,0-1-1,0 0 1,1 0 0,-1 1-1,0-1 1,0 0-1,1 0 1,-1 1-1,0-1 1,1 0-1,-1 0 1,0 1-1,1-1 1,-1 0-1,0 0 1,1 0 0,-1 0-1,0 0 1,1 0-1,-1 0 1,0 0-1,1 0 1,-1 0-1,1 0 1,-1 0-1,0 0 1,1 0-1,-1 0 1,0 0 0,1 0-1,-1 0 1,1 0-1,-1 0 1,0-1-1,1 1 1,-1 0-1,0 0 1,1 0-1,-1-1 1,25-9 773,-17 6-477,-1 1-324,0 1-1,0 0 1,0 1 0,0-1-1,1 1 1,-1 0 0,12 1-1,-18 0-52,1 0-1,0 0 0,0 1 0,-1-1 0,1 0 1,0 1-1,0-1 0,-1 1 0,1-1 1,0 1-1,-1 0 0,1 0 0,-1 0 1,1 0-1,-1 0 0,0 0 0,1 0 0,-1 0 1,0 1-1,0-1 0,0 0 0,0 1 1,0-1-1,0 1 0,0-1 0,0 1 1,0 0-1,-1-1 0,1 1 0,-1 0 0,1-1 1,-1 1-1,0 0 0,0 0 0,1 2 1,-2 5 39,0 1-1,0-1 1,-1 0 0,0 0 0,-1-1 0,0 1 0,0 0 0,-1-1 0,0 0-1,0 1 1,-6 6 0,-11 15 332,-31 36 0,12-18 41,40-48-414,-1 0 0,1 1 0,0-1 0,0 0 0,0 0 0,-1 1 0,1-1 0,0 0 0,0 0 0,0 1 0,0-1 0,0 0 0,0 0 0,-1 1 0,1-1 0,0 0 0,0 1 0,0-1 0,0 0 0,0 1 0,0-1 0,0 0 0,0 1 0,0-1 0,1 0 0,-1 0 0,0 1 0,0-1 0,0 0 0,0 1 0,0-1-1,0 0 1,1 0 0,-1 1 0,13 3-27,22-4-235,-30-1 173,118-3-1669,-90 3 1380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17596,'-11'9'1832,"10"0"-1072,5-5-264,11-4 1289,9-3-761,12-1-376,4-2-112,9 0-360,-1 1-152,1 0-384,-6 2-224,-8 5-504,-10 4-232,-16 5 888,-9 2-329,-17 4-39</inkml:trace>
  <inkml:trace contextRef="#ctx0" brushRef="#br0" timeOffset="1">69 208 16139,'0'10'1657,"8"-1"-937,11-3-232,10 1 712,4-3-183,7-1-465,3-3-384,-3-4 64,0-5-88,-10-7-168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77 18692,'-2'-3'132,"0"1"0,0-1 0,0 1 0,-1 0 0,1 0 0,-1 0 0,1 0 1,-1 0-1,0 1 0,0-1 0,0 1 0,0-1 0,0 1 0,0 0 0,0 1 0,0-1 0,-1 0 0,1 1 0,0 0 0,0-1 0,-1 1 0,1 1 0,0-1 1,-1 0-1,1 1 0,0 0 0,-6 2 0,0-1-61,0 1-1,1 1 1,-1 0 0,1 0-1,0 0 1,0 1 0,1 0 0,-13 11-1,8-3-66,1 0 1,1 0-1,0 1 0,1 0 0,0 1 0,1-1 0,1 2 1,0-1-1,1 1 0,1 0 0,0 1 0,1-1 0,1 1 0,1 0 1,0 0-1,1 31 0,1-43-2,1 0 0,0 0 0,0 0 0,0 0 0,0 0 0,1 0 0,0 0 0,3 8 0,-3-11 0,-1 0 0,0-1 0,1 1 0,-1 0 0,1 0 0,-1-1 0,1 1 0,0-1 0,0 1 0,0-1 0,0 0 0,0 0 1,0 0-1,0 0 0,0 0 0,0 0 0,1 0 0,-1-1 0,0 1 0,0-1 0,1 0 0,1 1 0,4-2 14,0 0 0,0 0 0,0 0 0,-1-1 0,1-1 0,-1 1 0,1-1 1,-1 0-1,0-1 0,0 1 0,0-1 0,-1-1 0,7-4 0,7-8 138,0 0 0,29-34 0,-33 33 8,-1 0 0,-1-2 0,0 1 0,16-34 0,-27 46-109,0 1 0,0-1 1,-1 0-1,1 0 0,-1 0 0,-1 0 0,0 0 1,0 0-1,0 0 0,-1-1 0,1 1 0,-2 0 0,1 0 1,-1-1-1,-1 1 0,1 0 0,-1 0 0,0 0 1,-4-8-1,3 10-49,-1 0 0,1 0 0,-1 1 0,0-1 0,0 1 0,0 0 0,-1 0 0,0 1 0,1-1 1,-1 1-1,0 0 0,-1 1 0,1-1 0,0 1 0,-1 0 0,0 0 0,1 0 0,-1 1 0,0 0 0,0 0 0,0 1 0,-7-1 1,4 1-153,1 0 0,0 1 1,-1-1-1,1 1 1,0 1-1,0 0 1,-1 0-1,2 1 1,-1 0-1,0 0 0,0 0 1,1 1-1,0 1 1,0-1-1,-8 7 1,12-9 58,1 1 1,0 0 0,-1 0 0,1-1-1,0 1 1,0 0 0,1 1-1,-1-1 1,-1 5 0,3 2-440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20204,'0'1'1625,"-3"11"-1233,-1 5-176,3 13 656,-2 5-272,0 6-464,3 2-232,-2 2-392,2-2-136,2-13-504,1-5-65,1-16 761,3-6-280,2-23-72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 17668,'-2'-1'190,"0"-1"1,0 1-1,0 0 1,0 0-1,0 0 1,0 0-1,0 0 1,-1 0-1,1 0 0,0 1 1,-1-1-1,1 1 1,-1-1-1,1 1 1,-1 0-1,1 0 1,0 0-1,-1 1 1,1-1-1,-1 1 1,1-1-1,0 1 1,-1 0-1,-2 1 1,0-1-110,0 1 0,0 0 0,0 1 0,0-1 0,0 1 0,0 0 0,1 0 0,-1 0 0,-7 8 0,12-10-86,-1 0 1,0-1 0,0 1-1,1 0 1,-1 0 0,0 0-1,1 0 1,-1 0 0,1 0 0,0 0-1,-1 0 1,1 1 0,0-1-1,-1 0 1,1 0 0,0 0-1,0 0 1,0 0 0,0 0-1,0 1 1,0-1 0,0 0-1,1 0 1,-1 0 0,0 0 0,1 1-1,0 0-2,1 0-1,-1 0 0,0-1 1,1 1-1,-1 0 0,1-1 1,0 0-1,0 1 0,-1-1 1,1 0-1,0 0 0,3 2 1,5 1-25,0-1 0,0 0 0,0 0 1,17 2-1,39-4-36,-43-1 75,-22 0-8,-1 0 0,1 1 1,0-1-1,-1 0 1,1 1-1,-1-1 1,1 0-1,-1 1 1,0-1-1,1 1 1,-1-1-1,1 0 0,-1 1 1,0-1-1,1 1 1,-1-1-1,0 1 1,1-1-1,-1 1 1,0 0-1,0-1 0,0 1 1,0-1-1,1 1 1,-1-1-1,0 1 1,0 0-1,2 23-27,-1-17 20,5 25-30,9 31 1,5 19 1062,-20-81-989,0-1-1,0 0 0,0 1 0,0-1 0,0 0 1,0 1-1,0-1 0,0 0 0,0 1 0,0-1 1,0 0-1,0 1 0,0-1 0,0 0 1,-1 1-1,1-1 0,0 0 0,0 0 0,0 1 1,0-1-1,-1 0 0,1 1 0,0-1 0,0 0 1,-1 0-1,1 1 0,0-1 0,0 0 0,-1 0 1,1 0-1,0 1 0,0-1 0,-1 0 0,1 0 1,0 0-1,-1 0 0,0 0 0,-17-1 825,-19-12 53,35 13-836,-25-14 337,22 11-483,0 0 1,0 0-1,0 0 1,0 1-1,0 0 1,-1 0-1,1 1 1,-7-2-1,12 3 40,-1 0 0,1 0 0,0 0 0,0 0 0,0 0 0,-1 0 0,1 0 0,0 0 0,0 0 0,0 0 0,-1 1 0,1-1 0,0 0 0,0 0 0,0 0 0,-1 0 1,1 0-1,0 0 0,0 0 0,0 1 0,0-1 0,0 0 0,-1 0 0,1 0 0,0 0 0,0 1 0,0-1 0,0 0 0,0 0 0,0 0 0,0 1 0,0-1 0,0 0 0,0 0 0,0 0 0,0 1 0,0-1 0,0 0 0,0 0 0,0 0 0,0 1 0,0-1 0,0 0 0,0 0 0,0 0 0,0 1 0,0-1 0,0 0 0,0 0 0,0 0 0,0 1 0,1-1 1,-1 0-1,0 0 0,0 0 0,0 0 0,0 0 0,1 1 0,8 10-1336,-6-10 1250,-1 0 0,1-1-1,-1 1 1,1 0 0,0-1 0,-1 1-1,1-1 1,0 0 0,0 0 0,-1 0-1,5-1 1,18-5-694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23509,'-2'4'2024,"-1"-1"-87,5-3-1385,1-7-1184,5-3 528,2 0-168,5 1-96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18532,'0'0'1640,"0"11"-1032,-6 5-215,-2 7 719,-2 3-232,-3 5-360,-2 4-152,1 0-152,0-3-56,1-5-232,1-5-96,4-7-160,1-7-208,4-14-600,3-9-153,4-9 889,2-3-240,5-8-80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15259,'8'2'1585,"-6"9"-905,0 4-256,-2 6 800,1 3-240,2 9-312,0 0-135,3 5-217,-1-1-88,3-4-208,0-2-80,2-5-208,0-4-200,0-7-425,-1-5 89,-5-8 504,-2-5-224,-2-7-56</inkml:trace>
  <inkml:trace contextRef="#ctx0" brushRef="#br0" timeOffset="1">1 326 15683,'1'14'1665,"5"-4"-1073,7-6-88,4-4 664,9-5-312,-1-3-55,7-4-297,0 0-224,-1-2-648,-1-2-329,-5 2 561,-7 2-208,-5 2-128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16131,'5'17'1521,"-1"6"-1001,0 2-208,5 1 640,2 1-208,5-3-256,3-1-87,4-11-329,3-5-88,-1-12-377,3-5-239,-3-8 2049,1-7-1465,-9-5 48,-2 2 0</inkml:trace>
  <inkml:trace contextRef="#ctx0" brushRef="#br0" timeOffset="1">260 35 14867,'-10'28'1993,"1"5"-1217,-5 9-280,2 2 1216,1 5-712,-3 0-175,5-1-321,-1-2-184,3-4-344,1-3-200,2-11-592,1-1-121,0-6 673,-4-1-168,-2-6-144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15771,'0'1'113,"0"0"1,1 1-1,-1-1 0,0 0 0,0 1 0,1-1 0,-1 0 0,1 0 0,-1 0 0,1 1 0,0-1 0,-1 0 0,1 0 0,0 0 1,0 0-1,0 0 0,0 0 0,1 1 0,-1-1-44,0-1 0,0 0 0,-1 0 0,1 0 0,0 0 1,0 0-1,-1 0 0,1 0 0,0 0 0,0 0 0,-1 0 0,1-1 0,0 1 0,0 0 0,-1 0 1,1-1-1,0 1 0,-1 0 0,1-1 0,0 1 0,-1-1 0,1 1 0,0-1 0,4-4 225,0 0 0,-1 0 0,0 0-1,0-1 1,6-9 0,57-122 1494,-54 109-1564,-8 20-89,-4 16-69,-4 14-12,-18 88 34,-16 110-812,36-218 606,1-1 0,0 0 0,0 0 0,-1 0 0,1 0 0,0 1 0,0-1 0,0 0 0,1 0 0,-1 0 0,0 0 0,0 1 0,0-1 0,1 0 1,-1 0-1,1 1 0,0-2 87,0-1 0,0 1 0,-1-1 1,1 0-1,0 1 0,-1-1 0,1 0 0,-1 0 1,1 1-1,-1-1 0,1 0 0,-1 0 0,1 0 1,-1 0-1,0 0 0,1 0 0,-1 0 1,0 1-1,0-3 0,11-36-604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31 12963,'0'0'73,"1"0"-1,-1 0 1,1-1 0,-1 1 0,0 0-1,1 0 1,-1 0 0,0-1 0,1 1-1,-1 0 1,0-1 0,1 1 0,-1 0-1,0-1 1,0 1 0,1 0 0,-1-1-1,0 1 1,0 0 0,0-1 0,0 1-1,0-1 1,1 1 0,-1 0 0,0-1 0,0 1-1,0-1 1,0 1 0,0-1 0,0 1-1,0 0 1,0-1 0,-1 1 0,1-1-1,0 1 1,0 0 0,0-1 0,-1 0 35,0 0 1,-1 0-1,1 0 0,0 0 1,0 0-1,0 1 1,-1-1-1,1 1 1,0-1-1,-1 1 1,-1-1-1,-41-6 867,20 6-813,0 0 1,-1 2-1,1 1 1,-26 6-1,38-6-160,1 0 0,-1 2 0,1-1 0,0 2 0,0-1 0,1 2 0,-1-1 0,1 1 0,0 1-1,-13 11 1,19-15-14,1 1 0,0 0 0,0-1-1,0 1 1,0 0 0,1 0 0,-1 1-1,-2 5 1,5-9 3,-1 0-1,1 1 1,0-1-1,-1 0 1,1 0-1,0 1 1,0-1-1,0 0 1,0 0-1,0 1 1,0-1-1,0 0 1,0 0-1,0 1 1,1-1-1,-1 0 1,0 0-1,1 0 1,-1 1-1,1-1 1,0 0-1,-1 0 1,1 0-1,0 0 1,-1 0-1,1 0 1,0 0-1,0 0 1,0 0-1,0-1 1,0 1-1,0 0 1,0 0-1,0-1 1,3 2-1,2 0-17,0 0 1,0 0-1,1-1 0,-1 0 0,1 0 0,-1 0 1,1-1-1,-1 0 0,1-1 0,-1 1 0,1-1 1,-1 0-1,10-3 0,2-2 34,0 0 0,0-1 0,24-13 1,13-14 341,-51 31-265,1-1 0,-1 0 0,1 0 0,-1 0 0,0 0 0,-1-1 0,1 0 0,4-8 0,-6 2 291,-10 11-139,-12 13-73,17-9-259,-1 1 1,1 0 0,-1 0 0,2 0-1,-1 1 1,0-1 0,1 1 0,0-1-1,-2 13 1,3-16 41,0 1 0,1-1-1,0 1 1,-1 0 0,1-1-1,0 1 1,0 0 0,0-1 0,1 1-1,-1 0 1,1-1 0,-1 1-1,1-1 1,0 1 0,0-1-1,0 1 1,0-1 0,0 1 0,1-1-1,-1 0 1,1 0 0,0 0-1,-1 0 1,5 4 0,20 5-390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17612,'-8'5'1944,"-1"1"-1328,9-3-264,9-3 1033,20 0-521,6-4-128,13-1-272,3-2-208,8 0-304,1 1-208,-2 1-488,-7 0-336,-19 4 808,-8 1-232,-14 6-241</inkml:trace>
  <inkml:trace contextRef="#ctx0" brushRef="#br0" timeOffset="1">116 202 17804,'16'14'1744,"14"-7"-1040,5-3-288,8-2 649,3-4-225,1-6-536,-3-5-520,-6-6 320,-7 1-136,-12-1-232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87 6049,'26'-87'14934,"-30"92"-14004,-67 98-126,60-88-794,-11 10 6,2 1 0,1 1 0,1 1-1,-21 46 1,38-73-15,0 1 1,0 0-1,0 0 0,1 0 1,-1-1-1,1 1 0,0 0 0,-1 0 1,1 0-1,0 0 0,0 0 1,0 0-1,0 0 0,0 0 0,1 0 1,-1-1-1,1 1 0,-1 0 1,1 0-1,0 0 0,1 3 0,0-4 12,0 1-1,-1 0 0,1-1 0,0 0 0,0 0 0,0 1 0,0-1 0,0 0 1,1 0-1,-1-1 0,0 1 0,0 0 0,1-1 0,-1 0 0,0 1 1,1-1-1,-1 0 0,3 0 0,10 0 99,1-1-1,-1-1 1,0 0-1,27-8 1,59-25-79,-19 6-2758,-74 27 2185,1 0-158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17500,'-8'10'1352,"1"9"-1016,0 2-144,-3 9 512,3 3-248,-2 3-280,2 3-16,3-2-64,-1-3-40,3-6-200,0-3-256,4-10-392,0-7 672,6-12-104,3-6-112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38 14667,'6'-28'3608,"-8"18"-1693,1 10-1823,0 1-1,1-1 1,-1 0 0,0 0 0,1 0-1,-1 1 1,1-1 0,-1 0 0,0 1-1,1-1 1,-1 0 0,1 1 0,-1-1-1,1 1 1,-1-1 0,1 1-1,-1-1 1,1 1 0,-1 1 0,-12 14 54,1 2 0,1 0 0,1 0 1,1 1-1,0 0 0,2 0 0,0 1 0,1 0 1,1 0-1,-5 39 0,9-51-154,1 0 1,-1 0-1,1 0 0,1 0 0,2 14 1,-3-20 6,1 0-1,-1-1 1,1 0 0,-1 1 0,1-1 0,0 1 0,-1-1 0,1 0 0,0 1 0,0-1-1,0 0 1,0 0 0,0 1 0,0-1 0,0 0 0,0 0 0,1 0 0,-1-1-1,0 1 1,0 0 0,1 0 0,-1-1 0,1 1 0,-1-1 0,1 1 0,-1-1-1,1 1 1,-1-1 0,1 0 0,-1 0 0,1 0 0,-1 0 0,1 0 0,-1 0-1,4-1 1,2-1 16,1 0 0,0 0 0,-1-1 0,0 0-1,1-1 1,-1 1 0,-1-1 0,1-1 0,0 1 0,7-8-1,4-5 131,32-37-1,-32 33 106,25-39 0,-38 51-152,0 0 1,0-1 0,0 0-1,-2 0 1,1 0-1,-1 0 1,2-14 0,-4 22-84,-1 0 1,0 0-1,0 0 0,1 1 1,-1-1-1,-1 0 0,1 0 1,0 0-1,0 1 1,0-1-1,-1 0 0,1 0 1,-1 1-1,0-1 1,1 0-1,-1 1 0,0-1 1,0 1-1,0-1 1,0 1-1,0-1 0,-1 1 1,1 0-1,-2-2 0,1 2-30,0-1 0,-1 2 0,1-1 0,0 0 0,-1 0 0,1 1-1,-1-1 1,1 1 0,-1-1 0,1 1 0,-1 0 0,1 0 0,-1 1-1,1-1 1,-1 0 0,1 1 0,-3 0 0,-7 3-329,1 0 1,-1 1-1,1 0 1,1 1-1,-1 0 1,1 1-1,0 0 1,0 0 0,1 1-1,-14 15 1,8-4-362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7:5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16676,'10'4'1792,"-4"9"-1224,-6 10-224,0 5 1176,-4 8-823,1 3-257,-3 5-184,-1-1-144,0-4-272,0-6-184,1-9-304,0-6-209,3-13 593,0-3-136,1-15-200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0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146 119 19628,'-2'7'2742,"-2"8"-2644,1 0 1,1 0-1,0 0 1,0 19-1,2-34-97,0 1 0,0-1 0,1 1 0,-1-1 0,0 1 0,1-1 0,-1 1 0,0-1 0,1 1 0,-1-1 0,1 1 0,-1-1 0,1 0 0,-1 1 0,1-1 0,-1 0 0,1 1 0,-1-1 0,1 0 0,-1 0 0,1 0 0,0 1 0,-1-1 0,1 0 0,-1 0 0,1 0 0,0 0 0,-1 0 0,2 0 0,21-3 7,-17 2-14,2 0-17,-1 0-1,1 0 1,0 0 0,0 1-1,0 1 1,0-1-1,0 1 1,-1 1 0,10 2-1,-14-3 3,1 1-1,-1-1 0,1 1 1,-1 0-1,0 0 0,0 0 1,0 1-1,0-1 0,0 1 1,-1-1-1,1 1 0,-1 0 0,0 0 1,0 0-1,0 1 0,0-1 1,0 0-1,-1 1 0,1-1 1,-1 1-1,1 4 0,-1-3 72,-1 0 0,1-1 0,-1 1 0,0-1 0,-1 1 0,1-1 0,-1 1 0,0 0 0,0-1 0,0 0 0,-1 1 0,1-1 0,-1 0 0,0 0-1,0 0 1,-1 0 0,1 0 0,-1 0 0,0 0 0,0-1 0,0 0 0,-5 5 0,1-2 67,0 0 0,1-1-1,-2 1 1,1-2 0,-1 1 0,1-1-1,-1 0 1,0 0 0,-1-1 0,1 0-1,-9 1 1,11-3-204,1-1 0,0 0 0,-1 0 0,1-1-1,0 0 1,-1 0 0,1 0 0,0 0 0,0-1 0,0 0-1,0 0 1,0 0 0,1 0 0,-1-1 0,1 0 0,-1 0-1,1 0 1,-5-5 0,0-1-250,0 0-1,0-1 0,1 0 1,0 0-1,1 0 0,-9-18 1,2-2-389</inkml:trace>
  <inkml:trace contextRef="#ctx0" brushRef="#br0" timeOffset="1">61 97 16772,'19'-10'1968,"1"2"-1048,1 2-360,4 0 1065,0 1-321,3 0-472,-1 0-320,-4 2-720,-3-3-552,-4 2 648,-1-11-160,-5-9-96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13635,'-17'-1'4619,"27"-1"-738,30-2-1530,-38 4-2646,106-6 506,-62 6-4354,-43-1 2645,-5 1 621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16668,'3'9'1608,"6"-3"-936,3-2-192,8-2 752,3-2-143,3 0-265,3 0-144,-2-2-184,-3 1-104,-1 1-320,-4 3-264,-5 2-704,-2 2-256,-4-4 888,0-1-208,-1-5-209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37 14603,'25'-36'4770,"-25"36"-4709,1 0 0,-1 0-1,0 0 1,0 0 0,0 0-1,0 0 1,0 0 0,0 0 0,0 0-1,0 0 1,0 0 0,0 0 0,0 0-1,1 0 1,-1 0 0,0 0-1,0 0 1,0 0 425,1 0-425,-12 23 1177,0-3-999,0-2-1,-1 1 0,-22 23 0,-49 48-2,34-40-107,21-20-98,9-12-51,2 1-1,0 0 0,1 2 1,-21 35-1,67-95-3244,-11 12 2707,4-4-120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14883,'0'0'166,"1"-1"-1,-1 0 0,1 0 1,0 0-1,-1 0 0,1 1 1,0-1-1,-1 0 1,1 1-1,0-1 0,0 0 1,0 1-1,-1-1 1,1 1-1,0 0 0,0-1 1,0 1-1,0-1 0,0 1 1,0 0-1,2 0 1,-2 0-67,0 1 1,0 0 0,0 0-1,0 0 1,0 0 0,0 0 0,0 0-1,0 0 1,-1 0 0,1 0-1,0 0 1,-1 1 0,1-1 0,-1 0-1,1 0 1,-1 1 0,1 0-1,7 26 293,-1 1-1,5 49 0,-3-22-172,32 131 32,-17-110-2824,-27-86 1539,-6-6 405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 14099,'5'-11'984,"-1"17"-824,0 12-72,2 15 272,1 6-72,-4 10-184,-1 4-40,-7 5 88,-5 4 41,-10 7-1,-7 1-8,-9 2-144,-5-3-232,-2-5 264,-3-10-40,6-25-88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12603,'3'15'1696,"8"-2"-768,5-3-264,9-5 1769,2-2-1193,6-3-200,1-3-55,5-2-249,-2-1-136,-1 0-184,-3 2-184,-4 1-592,-4 2-464,-2-1 696,0-2-160,-3-5-104</inkml:trace>
  <inkml:trace contextRef="#ctx0" brushRef="#br0" timeOffset="1">467 0 16099,'-10'13'1569,"3"13"-1009,1-2-224,2 3 1016,4 1-616,4-3-472,5-5-128,10-11-256,4-8-96,7-5-448,5-6-200,1-6 2272,0-4-1584,-4-1 96,-4 1 56</inkml:trace>
  <inkml:trace contextRef="#ctx0" brushRef="#br0" timeOffset="2">765 47 13675,'-2'7'1920,"-6"5"-1136,3 1-311,-3 7 1727,-3 9-1272,1 6-168,-3 13-239,-1 2-121,-2 4-152,0-1 0,0-7-184,2-4-184,6-12-664,-1-11-9,6-19 601,2-13-176,1-15-136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16892,'23'7'2001,"-11"-4"-1400,-1 1 0,0 0 1,0 0-1,14 9 0,-22-11-561,0 1 0,0-1 0,0 0 0,0 1 0,-1-1 1,1 1-1,-1 0 0,0 0 0,0 0 0,0 0 0,0 0 0,0 0 0,-1 1 0,1-1 0,-1 0 1,0 1-1,0-1 0,1 8 0,-2-4 30,0 0 1,-1 1-1,1-1 0,-1 1 1,-1-1-1,1 0 1,-1 0-1,-1 0 1,1 0-1,-1 0 0,0 0 1,-1-1-1,0 0 1,0 1-1,-5 4 0,-4 6 192,0-1-1,-2 0 1,0-2-1,-17 14 1,3-8 89,23-16-235,-1 0 0,1 1 0,0-1 0,-7 9 0,12-13-115,1 0 1,0 0 0,0 0-1,0 1 1,0-1 0,0 0 0,0 0-1,0 0 1,0 0 0,0 1-1,-1-1 1,1 0 0,0 0-1,0 0 1,0 1 0,0-1 0,0 0-1,0 0 1,0 0 0,0 1-1,0-1 1,0 0 0,1 0 0,-1 0-1,0 1 1,0-1 0,0 0-1,0 0 1,0 0 0,0 0 0,0 1-1,0-1 1,0 0 0,1 0-1,-1 0 1,0 0 0,0 1 0,0-1-1,0 0 1,1 0 0,-1 0-1,0 0 1,0 0 0,0 0-1,0 0 1,1 0 0,-1 0 0,0 0-1,0 0 1,0 0 0,1 0-1,-1 1 1,0-2 0,13 4-75,-12-3 64,22 1-548,1 0-1,-1-2 1,1 0-1,-1-2 1,31-7 0,-20 3-82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13667,'-1'0'53,"1"0"0,0 0 0,0 0 1,0 0-1,0 0 0,0 0 0,0-1 0,-1 1 0,1 0 0,0 0 1,0 0-1,0 0 0,0 0 0,0 0 0,-1 0 0,1 0 1,0 0-1,0 0 0,0 0 0,0 0 0,0 0 0,-1 0 0,1 0 1,0 0-1,0 0 0,0 0 0,0 0 0,-1 0 0,1 0 1,0 0-1,0 0 0,0 0 0,0 0 0,0 0 0,-1 0 0,1 0 1,0 1-1,0-1 0,0 0 0,0 0 0,0 0 0,0 0 1,-1 0-1,1 0 0,0 1 0,0-1 0,0 0 0,0 0 0,0 0 1,0 0-1,0 0 0,0 1 0,0-1 0,0 0 0,0 0 1,0 0-1,0 1 104,0-1 1,0 1 0,0-1-1,0 1 1,1-1 0,-1 0 0,0 1-1,0-1 1,1 0 0,-1 1-1,0-1 1,1 0 0,-1 1 0,0-1-1,1 0 1,-1 1 0,0-1-1,1 0 1,-1 0 0,0 1 0,1-1-1,-1 0 1,1 0 0,15 4 1023,0-2 0,31 3 0,-10-3-423,-28-1-647,3 0-340,1 1 1,-1-1-1,0 2 1,1 0-1,-1 0 1,16 8-1,-28-11 170,1 0-1,0 1 1,-1-1 0,1 0-1,-1 0 1,1 1-1,-1-1 1,1 0-1,0 1 1,-1-1-1,1 1 1,-1-1 0,0 1-1,1-1 1,-1 1-1,1-1 1,-1 1-1,0-1 1,1 1-1,-1 0 1,0-1 0,0 1-1,1-1 1,-1 1-1,0 0 1,0-1-1,0 1 1,0 0 0,0-1-1,0 1 1,0 0-1,0-1 1,0 1-1,0 0 1,0-1-1,-1 1 1,1-1 0,0 1-1,0 0 1,0-1-1,-1 2 1,-9 6-839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15971,'-1'7'1521,"7"0"-985,5-1-184,6-2 688,3-1-264,6 0-288,1-3-176,2 0-520,0 0-392,-6-5 544,-2 1-144,-9 0-120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17484,'-1'14'935,"0"-1"1,-1 1-1,-1 0 1,0-1-1,-9 24 1,-34 71-578,26-68-124,-14 46-1,34-84-219,-1 0 0,0 0-1,0 1 1,1-1 0,-1 0-1,1 0 1,0 0 0,-1 1-1,1-1 1,0 0 0,1 0-1,-1 1 1,0-1 0,1 0-1,-1 0 1,1 1-1,-1-1 1,1 0 0,0 0-1,0 0 1,0 0 0,0 0-1,1 0 1,0 1 0,1-1-30,-1 0-1,1 0 1,-1-1 0,1 0 0,0 1 0,0-1 0,0 0 0,-1 0-1,1-1 1,0 1 0,0-1 0,0 1 0,0-1 0,0 0 0,0 0-1,0 0 1,5-1 0,4-1-392,1-1-1,-1 1 1,-1-2-1,1 0 1,0 0-1,-1-1 1,0 0-1,0-1 1,-1 0-1,1-1 1,12-11-1,-16 13-49,-1-1-1,0 0 0,1-1 0,-2 0 0,1 0 1,-1 0-1,0 0 0,0-1 0,-1 1 0,0-1 1,-1-1-1,0 1 0,0 0 0,0-1 0,-1 1 1,1-13-1,-3 20 484,0 1 0,0 0 0,0 0 0,1 0 0,-1 0 0,0 0 0,0-1 0,0 1 0,0 0 0,0 0 0,0 0 0,0 0 0,0-1 0,0 1 0,0 0 0,0 0 0,0 0 0,0 0 0,0-1 0,0 1 0,0 0 0,0 0 0,0 0 1,0 0-1,0-1 0,0 1 0,0 0 0,0 0 0,0 0 0,0 0 0,0-1 0,0 1 0,-1 0 0,1 0 0,0 0 0,0 0 0,0 0 0,0-1 0,0 1 0,-1 0 0,1 0 0,0 0 0,0 0 0,0 0 0,0 0 0,0 0 0,-1 0 0,1 0 0,0 0 0,0 0 0,-8 9 1514,-5 20 858,0 5-1475,2 1 1,1 0 0,2 1 0,-8 70 0,16-104-975,0 0-1,0 0 1,0 0 0,0-1 0,0 1 0,0 0-1,0 0 1,1 0 0,-1 0 0,1-1 0,-1 1-1,1 0 1,0 0 0,0-1 0,-1 1 0,3 2-1,-3-4 34,1 0 0,-1 0-1,0 1 1,1-1 0,-1 0-1,1 0 1,-1 0 0,1 0-1,-1 0 1,1 1-1,-1-1 1,1 0 0,-1 0-1,1 0 1,-1 0 0,1 0-1,-1 0 1,0-1 0,1 1-1,-1 0 1,1 0 0,0 0-1,16-13-182,4-9-181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14915,'-4'5'202,"-16"25"967,-18 37 0,33-57-1019,1-1-1,0 1 0,1 0 1,0 1-1,0-1 1,1 0-1,0 1 1,0 14-1,2-23-129,0 1 0,0-1 1,0 0-1,0 0 0,0 1 0,1-1 0,-1 0 1,0 0-1,1 0 0,0 1 0,0-1 0,-1 0 1,1 0-1,0 0 0,1 0 0,-1 0 0,0-1 1,1 1-1,-1 0 0,1-1 0,-1 1 1,1 0-1,0-1 0,-1 0 0,1 1 0,0-1 1,0 0-1,0 0 0,0 0 0,0 0 0,0-1 1,0 1-1,1 0 0,-1-1 0,0 0 0,0 1 1,0-1-1,1 0 0,-1 0 0,0 0 0,0 0 1,5-2-1,4 1 131,-1-1 0,1-1 0,-1 0 0,0-1 0,1 0 1,-2 0-1,16-10 0,-10 5 234,0-1 0,-1-1 0,22-22 0,-31 28-222,0 0 0,0-1 0,-1 0 1,1 1-1,-2-2 0,1 1 0,0 0 0,-1-1 0,-1 1 1,1-1-1,2-13 0,-4 17-120,-1 1 0,1-1 1,-1 0-1,0 0 0,0 1 0,-1-1 0,1 0 1,0 0-1,-1 1 0,0-1 0,1 0 1,-1 1-1,0-1 0,0 1 0,-1-1 0,1 1 1,-1-1-1,1 1 0,-1 0 0,0 0 0,1 0 1,-1 0-1,0 0 0,0 0 0,-1 0 1,1 1-1,0-1 0,-1 1 0,1-1 0,0 1 1,-1 0-1,0 0 0,1 0 0,-1 1 1,-3-2-1,-1 1-82,0 0-1,0 0 1,0 0 0,0 1-1,0 0 1,0 1 0,0-1 0,0 1-1,0 1 1,0-1 0,0 1 0,-12 5-1,15-5-95,-1 0-1,1 1 1,0 0-1,-1 0 1,1 0 0,0 0-1,1 1 1,-1-1-1,1 1 1,-1 0-1,1 0 1,0 0-1,1 1 1,-1-1-1,1 0 1,0 1-1,0 0 1,0 0-1,1-1 1,-1 1-1,0 7 1,0 15-549</inkml:trace>
  <inkml:trace contextRef="#ctx0" brushRef="#br0" timeOffset="1">306 330 19676,'-13'37'1993,"1"2"-1465,-1-5-304,5-2 968,5-11-1128,2-9-384,8-17-688,1-8-240,8-14 839,1-3-327,8-7-208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99 144 14907,'-7'14'3212,"-30"62"-621,29-56-2320,5-13-193,-1 0 0,1 0 0,1 0 0,0 1 0,0 0 0,0-1 1,1 1-1,0 0 0,0 11 0,1-18-67,0-1 0,1 1-1,-1 0 1,0-1 0,1 1 0,-1 0-1,0-1 1,1 1 0,-1-1 0,1 1-1,-1-1 1,1 1 0,-1-1 0,1 1 0,0-1-1,-1 1 1,1-1 0,-1 1 0,1-1-1,0 0 1,-1 0 0,1 1 0,0-1-1,0 0 1,-1 0 0,1 0 0,0 0 0,0 0-1,-1 0 1,2 0 0,26-1 90,-19 0-63,6 0-51,1 1 0,-1 0-1,0 1 1,0 1-1,0 1 1,18 5 0,-28-7-16,1 1 0,-1 0 0,0 1 0,0 0 0,0-1 1,-1 1-1,1 1 0,-1-1 0,5 5 0,-7-6 9,0 1-1,1 0 1,-1 0-1,0 0 1,-1 0-1,1 0 1,0 0 0,-1 0-1,0 1 1,0-1-1,0 1 1,0-1-1,0 1 1,-1-1-1,1 6 1,-2-4 59,0 1 1,1 0-1,-2-1 1,1 1-1,-1-1 1,0 1-1,0-1 1,0 0-1,-1 0 1,1 0-1,-1 0 1,-1 0-1,1-1 1,-1 1-1,-6 6 1,2-3 65,-1 0 0,1-1 0,-2 0 0,1 0 0,-1-1 0,-18 10 0,24-15-158,0 1-1,0-1 1,0 0-1,0 0 1,0 0 0,0 0-1,0 0 1,0-1 0,0 0-1,0 0 1,-1 0 0,1-1-1,0 1 1,0-1 0,0 0-1,0 0 1,0 0-1,0-1 1,1 1 0,-5-3-1,3 1-23,0-1-1,1 1 0,0-1 0,0 0 0,0 0 1,0 0-1,1-1 0,-1 1 0,1-1 1,0 0-1,0 0 0,1 0 0,0 0 1,-4-10-1,-7-45-516</inkml:trace>
  <inkml:trace contextRef="#ctx0" brushRef="#br0" timeOffset="1">89 58 19732,'20'10'1905,"10"-4"-1313,6-2-248,6-4 864,2-5-312,2-4-920,-2-3-600,-8-3 536,-4-2-160,-15-2-104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401 137 16676,'-6'-5'132,"0"-1"-1,0 1 1,0 0 0,0 0 0,-1 1 0,0 0 0,0 0 0,0 0 0,0 1 0,-1 0 0,1 1 0,-1 0 0,0 0 0,0 0 0,1 1 0,-1 0 0,0 1 0,0-1-1,0 2 1,0-1 0,0 1 0,-11 2 0,8 0 9,0 0-1,0 0 0,0 1 1,1 0-1,0 1 1,-1 0-1,1 0 0,1 1 1,-1 1-1,1 0 1,0 0-1,1 0 0,0 1 1,0 1-1,-7 9 1,6-5-151,2 0 0,-1 0 1,2 1-1,0 0 0,1 0 0,0 1 1,1-1-1,0 1 0,1 0 1,1 0-1,1 0 0,0 1 1,1-1-1,0 0 0,1 0 0,1 0 1,7 27-1,-8-38 4,0 1 0,1 0 1,0-1-1,0 0 0,1 1 0,-1-1 0,1 0 1,0 0-1,0 0 0,0-1 0,0 1 1,1-1-1,-1 0 0,1 1 0,0-2 0,0 1 1,0 0-1,1-1 0,-1 0 0,0 0 0,1 0 1,0 0-1,-1-1 0,1 0 0,0 0 0,0 0 1,-1-1-1,1 1 0,0-1 0,0 0 0,0 0 1,0-1-1,0 0 0,-1 0 0,1 0 1,0 0-1,4-3 0,5-1 2,-1-1 0,0-1 0,-1 0 0,1-1 0,-1-1 0,-1 0 0,0 0 0,15-16 0,-3-1 42,-1 0-1,26-42 1,-30 40 43,-2-1-1,-1-1 1,12-33 0,-21 47 10,0-1 0,-2 0 1,0 0-1,-1 0 1,0-1-1,-2 1 0,0-25 1,-1 40-76,0 1-1,0-1 1,0 1 0,0-1 0,-1 1 0,1-1-1,-1 1 1,1-1 0,-1 1 0,1 0-1,-1-1 1,0 1 0,1 0 0,-1-1-1,-2-1 1,2 2-7,1 1 0,-1-1 0,0 1 1,0 0-1,1-1 0,-1 1 0,0 0 0,0-1 0,1 1 0,-1 0 0,0 0 0,0 0 0,0 0 0,1 0 0,-1 0 0,0 0 0,0 0 0,0 0 0,0 0 1,1 0-1,-2 1 0,-1 0 6,0 0 1,0 1 0,1-1 0,-1 1 0,0 0 0,1 0 0,0 0-1,-1 0 1,1 0 0,0 0 0,0 0 0,0 1 0,0-1-1,-1 4 1,-4 9-11,0 0-1,1 0 1,1 0-1,0 1 1,1 0-1,-2 27 1,3-21-125,2-1 0,1 1 0,0-1 0,7 38 0,-5-48-63,0 0-1,2-1 1,-1 0-1,1 0 1,9 17 0,-11-24 114,0 0 0,1 1 0,-1-1 0,1 0 0,0 0 0,-1 0 0,1-1 0,5 4 0,-7-5 43,1 0 0,0 0 0,0 0 1,-1-1-1,1 1 0,0 0 0,0-1 0,0 1 1,0-1-1,0 0 0,0 0 0,0 0 0,0 0 1,-1 0-1,1 0 0,0 0 0,4-1 0,22-12-494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16508,'13'47'1232,"6"3"-896,2 4-104,6 4 200,3 1-16,-4 1 88,-4 0-24,-11 12-96,-7 0-112,-15 8-48,-12 2-79,-17 1-538,-9 1 1914,-8-9-1417,-8-9 80,-8-22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13635,'1'-16'1942,"-1"15"-1918,0 1-1,0 0 0,0 0 1,0 0-1,0 0 1,0 0-1,0 0 1,0 0-1,0 0 1,0 0-1,0 0 1,0 0-1,0-1 0,0 1 1,0 0-1,0 0 1,0 0-1,0 0 1,0 0-1,0 0 1,0 0-1,0 0 0,0 0 1,0 0-1,1 0 1,-1 0-1,0-1 1,0 1-1,0 0 1,0 0-1,0 0 1,0 0-1,0 0 0,0 0 1,0 0-1,0 0 1,0 0-1,0 0 1,0 0-1,1 0 1,-1 0-1,0 0 1,0 0-1,0 0 0,0 0 1,0 0-1,0 0 1,0 0-1,0 0 1,0 0-1,0 0 1,0 0-1,1 0 0,-1 0 1,0 0-1,0 0 1,0 0-1,0 0 1,0 0-1,0 0 1,0 0-1,0 0 1,0 0-1,0 1 0,0-1 1,0 0-1,7 28 1358,0 104-162,-11 150 0,-1-159-2170,-33 181 0,33-275 546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13803,'8'19'1184,"1"1"-856,-2 0-136,6 3 296,1-3-31,6-3-89,-1-3-160,5-7-440,3-4-193,2-7 369,1-6-80,0-7-88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42 180 15139,'-17'138'1288,"-3"25"-1199,19-140-62,-1-2 8,1 1-1,1-1 1,1 1-1,5 30 1,-6-50-23,0-1 1,0 0 0,1 0 0,-1 0 0,1 1 0,-1-1 0,1 0 0,-1 0 0,1 0 0,-1 0 0,1 0 0,0 0-1,0 0 1,-1 0 0,3 1 0,-3-2-4,1 0 1,-1 1-1,1-1 0,-1 0 0,1 0 1,-1 0-1,1 0 0,-1 0 0,1 0 1,-1 0-1,1 0 0,-1 0 0,1 0 0,-1 0 1,1 0-1,-1-1 0,1 1 0,-1 0 1,0 0-1,1 0 0,-1-1 0,1 1 1,-1 0-1,0 0 0,1-1 0,2-2 39,0 0 1,0 0-1,-1 0 0,0-1 0,1 1 1,2-7-1,6-16 168,-1 0 1,-1-1 0,-2 0 0,0 0-1,2-30 1,-3 2 236,-2-88 0,-5 135-426,2-2 19,-1 0 0,0 0 1,-1 0-1,-1 0 0,1 1 1,-1-1-1,-1 0 1,0 1-1,-6-14 0,9 22-41,0 1-1,-1-1 1,1 0-1,0 1 1,-1-1-1,1 1 1,-1-1-1,1 1 1,0-1-1,-1 1 0,1-1 1,-1 1-1,0-1 1,1 1-1,-1 0 1,1-1-1,-1 1 1,1 0-1,-2-1 1,-3 9 36,5 18 8,0-24-47,0 1 0,0-1-1,0 1 1,1-1-1,-1 1 1,1-1 0,-1 0-1,1 1 1,0-1-1,0 0 1,0 0 0,1 1-1,-1-1 1,0 0 0,1 0-1,-1-1 1,1 1-1,0 0 1,0 0 0,-1-1-1,1 1 1,0-1-1,0 0 1,1 1 0,-1-1-1,0 0 1,0 0 0,1 0-1,-1-1 1,0 1-1,1 0 1,-1-1 0,1 0-1,-1 1 1,0-1-1,1 0 1,-1 0 0,1-1-1,-1 1 1,3-1 0,4 0 5,-1-1 1,1-1 0,-1 0-1,0 0 1,0 0 0,0-1-1,-1 0 1,1 0 0,-1-1-1,8-7 1,1-2 63,-1-1 0,0 0 1,-2-2-1,0 0 0,0 0 0,-2-1 0,14-27 1,-41 80-5,2 2 0,1 0 0,2 0 0,1 1 0,3 1 0,1-1 0,-2 45 0,8-79-65,0 0 0,0 1 1,1-1-1,-1 0 1,1 1-1,0-1 1,0 0-1,0 0 1,4 8-1,-4-11-3,0 0 0,0 0 0,-1 0 1,1 0-1,0 0 0,0 0 0,0 0 0,0-1 1,0 1-1,0 0 0,0-1 0,0 1 0,0-1 0,0 1 1,0-1-1,0 1 0,1-1 0,-1 0 0,0 1 0,0-1 1,0 0-1,1 0 0,-1 0 0,0 0 0,0 0 0,0 0 1,1-1-1,-1 1 0,0 0 0,0 0 0,0-1 0,0 1 1,1-1-1,-1 1 0,0-1 0,0 0 0,0 1 0,1-2 1,6-4-19,0 0-1,0-1 1,0 0 0,-1 0 0,0 0 0,0-1 0,-1 0 0,0-1 0,-1 0 0,9-17 0,21-30-213,-35 56 228,1 0 0,-1-1 0,0 1 0,0 0-1,0 0 1,0 0 0,0-1 0,0 1 0,0 0-1,1 0 1,-1 0 0,0 0 0,0-1 0,0 1 0,0 0-1,1 0 1,-1 0 0,0 0 0,0 0 0,0 0 0,1 0-1,-1-1 1,0 1 0,0 0 0,0 0 0,1 0 0,-1 0-1,0 0 1,0 0 0,1 0 0,-1 0 0,0 0 0,0 0-1,0 0 1,1 0 0,-1 0 0,0 0 0,0 1 0,0-1-1,1 0 1,3 11-78,-2 28 31,-2-25 8,0-5 42,1 0-1,0 0 0,1 0 1,0 0-1,0 0 0,7 15 1,-8-22 9,0 0 1,0 0-1,0-1 1,0 1-1,0-1 0,1 1 1,-1-1-1,1 1 1,-1-1-1,1 0 1,-1 0-1,1 1 0,0-1 1,-1-1-1,4 2 1,-3-1 4,1 0 0,-1-1 1,1 0-1,0 0 0,-1 1 1,1-2-1,-1 1 0,1 0 0,0 0 1,-1-1-1,1 1 0,-1-1 1,1 0-1,-1 0 0,3-1 1,6-4 42,-1 0 1,0 0 0,0-1 0,0 0 0,-1-1 0,0 0 0,0-1 0,8-11 0,2-3 93,-1-1 0,16-29 0,-31 51-124,-2 9-18,-3 15-13,2-19 4,-2 10-21,0 8-9,0 42 0,2-58 36,0-1 1,0 1-1,1 0 0,0-1 0,0 1 0,0-1 0,1 1 0,-1-1 0,1 1 0,0-1 0,0 0 0,1 0 0,-1 0 0,7 7 0,-7-9-68,0 0 0,0-1 0,1 1-1,-1-1 1,1 0 0,-1 1 0,1-1-1,-1 0 1,1 0 0,0-1 0,0 1-1,-1-1 1,1 1 0,0-1 0,0 0-1,5 0 1,2-1-143,-1 0 0,0-1 0,15-5 0,-1 0-174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16412,'-6'35'1131,"-1"-1"0,-1 0 1,-15 38-1,-9 34 270,31-101-1356,-19 97 697,18-90-685,1 0-1,0 0 1,1 0-1,0 0 1,1 0-1,4 17 1,-5-27-63,0 0-1,1 0 1,-1 0-1,1 0 1,-1 0-1,1 0 1,0 0-1,0 0 1,0-1-1,0 1 1,0 0-1,0-1 1,1 1-1,-1 0 1,0-1-1,1 0 1,-1 1 0,1-1-1,0 0 1,-1 0-1,1 0 1,0 0-1,0 0 1,0 0-1,0 0 1,0-1-1,0 1 1,0-1-1,0 1 1,0-1-1,0 0 1,0 0-1,0 0 1,0 0 0,0 0-1,0 0 1,4-1-1,1-1-105,0-1 0,0 1 0,0-1 0,0-1 0,-1 1 0,1-1 0,-1 0 0,0-1 0,6-4 0,6-9 223,1-1 0,-2-1 0,-1 0 0,19-31 0,-3-2-296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16516,'-10'23'581,"1"0"1,1 1 0,2 0 0,0 0 0,2 1 0,0 0 0,0 27 0,4-34-473,1-1 1,1 1 0,0-1 0,1 1 0,1-1-1,0 0 1,2 0 0,0-1 0,1 0-1,15 28 1,-21-41-116,1-1 0,-1 0 0,1 1-1,0-1 1,0 0 0,0 0 0,0 0 0,4 3 0,-6-5 5,0 0 0,0 0 0,0 0-1,0 1 1,0-1 0,0 0 0,0 0 0,1 0 0,-1 0 0,0 0 0,0 0 0,0-1 0,0 1 0,0 0 0,0 0 0,0 0 0,1 0-1,-1 0 1,0 0 0,0 0 0,0 0 0,0 0 0,0 0 0,0 0 0,0 0 0,0 0 0,0 0 0,0 0 0,1 0 0,-1-1 0,0 1 0,0 0-1,0 0 1,0 0 0,0 0 0,0 0 0,0 0 0,0 0 0,0 0 0,0-1 0,0 1 0,0 0 0,0 0 0,0 0 0,0 0 0,0 0 0,0 0-1,0 0 1,0-1 0,0 1 0,0 0 0,0 0 0,0 0 0,0 0 0,0 0 0,0 0 0,-6-18-58,-44-92-283,40 92 237,0 1 1,-1 0-1,-27-31 0,32 41 7,10 10 39,15 9 33,-7-7 22,1-1 0,0 0 0,0-1 0,0 0 0,0-1 0,0 0 0,0-1 0,1-1 0,-1 0-1,1-1 1,-1 0 0,20-5 0,-16 1 14,0 0 0,-1 0 0,1-2 0,-1 0 0,0-1 0,-1-1 0,0 0 0,0-1 0,12-11 0,-26 20 1,-1 1 0,0 0 0,0 0 0,0-1 0,1 1 0,-1 0 0,0 0 0,0-1 0,1 1-1,-1 0 1,0 0 0,0 0 0,1 0 0,-1-1 0,0 1 0,1 0 0,-1 0 0,0 0 0,1 0 0,-1 0 0,0 0 0,0 0 0,1 0 0,-1 0 0,0 0 0,1 0 0,-1 0 0,0 0 0,1 0 0,-1 0 0,1 0 0,-1 11 247,-12 29 109,7-22-168,1-6-79,-9 48 344,13-57-444,-1 0 1,1-1 0,0 1 0,0 0-1,0 0 1,0 0 0,0 0 0,1 0-1,-1-1 1,1 1 0,0 0-1,0 0 1,0-1 0,0 1 0,0 0-1,3 4 1,-3-7-45,-1 1 0,1-1 0,0 1-1,-1 0 1,1-1 0,0 0 0,-1 1 0,1-1 0,0 1 0,0-1 0,-1 0-1,1 1 1,0-1 0,0 0 0,0 0 0,-1 0 0,1 1 0,0-1 0,0 0-1,0 0 1,0 0 0,-1 0 0,1-1 0,0 1 0,0 0 0,0 0-1,-1 0 1,1-1 0,0 1 0,0 0 0,-1-1 0,1 1 0,0-1 0,0 1-1,-1-1 1,2 0 0,1-2-29,0 0 0,0 0 1,-1 0-1,1 0 0,-1 0 0,3-5 0,6-14-232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18540,'-2'19'1520,"2"-3"-1160,0 0-224,4-1 48,0 1-448,5-2 360,-1-2-176,2-1-256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21 327 12859,'-5'48'1098,"2"-1"0,7 90 0,0-53-698,-4-79-323,0 19 123,0-23-168,0 0-1,0 0 0,0 0 0,0 0 1,0 0-1,-1-1 0,1 1 1,0 0-1,0 0 0,-1 0 1,1-1-1,0 1 0,-1 0 1,1 0-1,-1-1 0,1 1 0,-1 0 1,1-1-1,-1 1 0,-1 0 1,2-1-7,-1 0 0,1 0 0,-1-1 0,1 1 0,-1 0 0,1-1 0,-1 1 0,1 0 0,-1-1 0,1 1 0,-1 0 0,1-1 0,0 1 0,-1-1 0,1 1 0,0-1 0,-1 1 0,1-1 0,0 0 0,0 1 0,0-1 0,-1 1 0,1-1 0,0 1 0,0-1 0,0 0 0,0 1 0,0-1 0,0 1 0,0-1 0,0 0 0,-3-25 338,3 6-371,0-1 1,2 1 0,0 0 0,1 0-1,1 0 1,1 1 0,1-1-1,0 1 1,1 0 0,2 1 0,0 0-1,18-29 1,-24 43 19,0 1 0,0-1 0,0 0 0,0 1 0,1 0 1,-1 0-1,1 0 0,0 0 0,0 0 0,0 1 0,0 0 0,1-1 0,-1 2 0,1-1 1,-1 0-1,1 1 0,-1 0 0,1 0 0,0 0 0,0 1 0,-1 0 0,1 0 0,0 0 0,0 0 1,-1 1-1,1-1 0,0 1 0,-1 1 0,1-1 0,-1 1 0,1-1 0,-1 1 0,0 1 0,1-1 1,-1 0-1,0 1 0,-1 0 0,1 0 0,6 6 0,-9-7 40,0-1 0,1 1 0,-1-1 0,0 1-1,0-1 1,0 1 0,0 0 0,0-1 0,-1 1 0,1 0 0,0 0-1,-1 0 1,1-1 0,-1 1 0,0 0 0,0 0 0,0 0 0,0 0-1,0 0 1,0 0 0,0 0 0,0 0 0,-1-1 0,1 1 0,-1 0-1,0 0 1,1 0 0,-1-1 0,0 1 0,0 0 0,0-1 0,0 1-1,0 0 1,0-1 0,-1 0 0,1 1 0,-1-1 0,-1 2 0,-4 3 169,0 0 0,0-1 0,-1 0 0,0 0 0,0-1 0,0 0 0,-9 3 1,3-2 39,-1 0 1,0-2 0,-20 4 0,30-7-350,0 1 0,0-1-1,0 0 1,0 0 0,0 0 0,0 0 0,0-1 0,0 0 0,1 0-1,-1-1 1,0 1 0,1-1 0,-1 0 0,-5-3 0,8 3 24,1 1 1,0 0-1,-1 0 0,1-1 1,0 1-1,0-1 1,0 1-1,0-1 0,0 1 1,0-1-1,1 0 1,-1 1-1,0-1 0,1 0 1,0 0-1,-1 1 0,1-1 1,0 0-1,0 0 1,0 0-1,0 0 0,0 1 1,0-1-1,0 0 1,1 0-1,-1 0 0,1 1 1,-1-1-1,1 0 1,0 0-1,-1 1 0,3-3 1,13-22-711</inkml:trace>
  <inkml:trace contextRef="#ctx0" brushRef="#br0" timeOffset="1">467 15 13019,'20'-14'1652,"-20"14"-1627,0 0-1,1 0 1,-1 0 0,0 0-1,0 0 1,0 0-1,1-1 1,-1 1 0,0 0-1,0 0 1,1 0-1,-1 0 1,0 0 0,0 0-1,1 0 1,-1 0 0,0 0-1,0 0 1,1 0-1,-1 0 1,0 0 0,0 0-1,1 0 1,-1 1-1,0-1 1,0 0 0,0 0-1,1 0 1,-1 0 0,0 0-1,0 0 1,0 1-1,1-1 1,-1 0 0,0 0-1,0 0 1,0 1-1,0-1 1,1 0 0,-1 0-1,0 0 1,0 1-1,0-1 1,0 0 0,0 0-1,0 1 1,0-1 0,0 0-1,0 0 1,0 1-1,-1 14 828,-30 93 3353,22-84-3994,1-1 0,2 2 0,0-1 1,2 1-1,-3 37 0,7-60-240,0 0 1,0 0-1,0 0 0,1 1 0,-1-1 0,0 0 1,1 0-1,-1 0 0,1 0 0,0-1 1,0 1-1,0 0 0,0 0 0,0 0 1,0-1-1,0 1 0,3 2 0,-3-3-29,0 0 0,1 0 0,-1-1 0,1 1 0,-1 0 0,1-1 0,-1 1 0,1-1 0,-1 1 0,1-1 0,0 0 0,-1 1 0,1-1 0,-1 0 0,1 0 0,0 0 0,-1-1 0,1 1 0,0 0 0,-1 0 0,1-1 0,1 0 0,3-2-189,0 1 0,0-1 1,0 0-1,-1 0 0,1-1 0,-1 0 1,9-8-1,31-36-1159,-20 18 961,-25 30 468,1-1-1,-1 1 1,0 0 0,1-1-1,-1 1 1,1-1 0,-1 1-1,0 0 1,1-1 0,-1 1-1,1 0 1,-1-1 0,1 1-1,-1 0 1,1-1 0,-1 1-1,1 0 1,-1 0 0,1 0-1,0 0 1,-1 0 0,1 0-1,0 0 1,2 10 679,-8 27 551,3-31-1082,2-5-138,-2 10 268,0 0-1,0 0 1,1 0-1,1 0 0,1 15 1,-1-24-288,0-1 1,0 1-1,1 0 1,-1 0-1,1 0 1,-1-1-1,1 1 1,0 0-1,0 0 1,0-1-1,-1 1 1,2-1-1,-1 1 1,0-1-1,0 1 0,0-1 1,1 0-1,-1 0 1,1 1-1,-1-1 1,1 0-1,-1 0 1,1 0-1,0-1 1,-1 1-1,1 0 1,0-1-1,0 1 1,-1-1-1,1 1 1,0-1-1,0 0 1,0 0-1,0 0 1,0 0-1,-1 0 1,1 0-1,0 0 1,2-1-1,2 0-121,1-1 1,-1 0-1,1 0 1,-1 0-1,0 0 0,0-1 1,0 0-1,0-1 1,0 1-1,-1-1 0,0 0 1,0 0-1,0-1 1,0 1-1,0-1 0,-1 0 1,0-1-1,0 1 1,-1-1-1,1 0 0,4-10 1,4-23-396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19404,'-5'3'1648,"4"-3"-1279,1-2-369,7-2 2040,-1-3-1352,-3-3-248,1-2-56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14235,'-4'13'2650,"1"19"-1686,2-15-133,-29 206 838,-5 44-512,35-262-1117,-1 4 32,1 0 0,-1 0 0,2 0 1,1 13-1,-2-21-55,0 1 0,0-1 0,1 0 1,-1 1-1,0-1 0,1 0 0,-1 0 0,1 0 1,-1 1-1,1-1 0,0 0 0,-1 0 1,1 0-1,0 0 0,0 0 0,0 0 0,0 0 1,0 0-1,0-1 0,0 1 0,0 0 0,0 0 1,0-1-1,1 1 0,-1-1 0,0 1 0,0-1 1,1 0-1,-1 1 0,0-1 0,0 0 1,1 0-1,-1 0 0,0 0 0,1 0 0,-1 0 1,2 0-1,3-2 35,-1 1 0,1-1 1,0 0-1,-1 0 0,1-1 0,-1 0 1,0 0-1,0 0 0,9-7 0,42-42 274,-52 48-299,60-66 167,93-130 0,-156 198-203,3-4-137,0 0 0,0 1 0,0-1 0,-1-1 0,5-11 1,-8 18 135,0-1 0,0 1 0,0 0 0,0-1 0,-1 1 1,1-1-1,0 1 0,0-1 0,0 1 0,0-1 0,0 1 1,-1 0-1,1-1 0,0 1 0,0-1 0,0 1 0,-1 0 1,1-1-1,0 1 0,-1 0 0,1-1 0,0 1 0,-1 0 1,1 0-1,0-1 0,-1 1 0,1 0 0,-1 0 0,1 0 1,0-1-1,-1 1 0,1 0 0,-1 0 0,1 0 0,-1 0 1,1 0-1,-1 0 0,1 0 0,0 0 0,-1 0 0,1 0 1,-2 0-1,-14 4-254</inkml:trace>
  <inkml:trace contextRef="#ctx0" brushRef="#br0" timeOffset="1">188 586 16564,'0'13'1408,"11"-4"-984,7-5-288,6-8 16,6-3-376,4-9 336,4-1-104,-4-2-288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15603,'-8'4'455,"0"1"0,1 0-1,0 1 1,0-1-1,-11 12 1,15-13-312,0 0 1,0-1-1,0 1 1,1 0-1,-1 1 0,1-1 1,0 0-1,0 1 0,0-1 1,1 1-1,0-1 1,-1 6-1,2-9-121,-1 1 0,1-1 0,0 0 0,0 0 0,0 1 0,0-1 0,0 0 0,1 0 0,-1 1 0,0-1 0,0 0 0,1 0 0,-1 0 0,1 0 0,-1 1 0,1-1 1,-1 0-1,1 0 0,0 0 0,0 0 0,0 0 0,-1 0 0,1-1 0,0 1 0,1 1 0,1-1-12,-1 0 0,0 0 0,1 0 1,-1 0-1,1-1 0,-1 1 0,1-1 0,-1 1 1,1-1-1,-1 0 0,5-1 0,3 0-25,0 0-1,-1-1 0,1 0 1,-1-1-1,14-5 0,-13 3 33,0 0 0,-1 0-1,0-1 1,0 0-1,0 0 1,0-1-1,-1 0 1,0-1-1,-1 1 1,0-2 0,8-11-1,-13 14 537,-8 10-225,-7 10 105,10-8-315,0 0 1,0 0-1,1 0 1,0 0-1,0 1 1,1-1 0,0 1-1,-1 8 1,2-13-113,0 0 1,0 0 0,0 0-1,0 0 1,0-1 0,0 1 0,1 0-1,-1 0 1,1 0 0,0 0-1,-1 0 1,1 0 0,0-1 0,0 1-1,0 0 1,0-1 0,0 1-1,1-1 1,-1 1 0,0-1 0,1 1-1,-1-1 1,1 0 0,-1 0-1,1 0 1,0 0 0,0 0 0,-1 0-1,1 0 1,0-1 0,4 2-1,2-1-102,1 0-1,-1 0 0,1-1 1,-1 0-1,1 0 0,-1-1 1,1 0-1,-1-1 0,13-4 1,19-7-155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16251,'-8'54'1332,"-17"130"1789,21-140-2391,2 0 0,4 51 0,-1-92-703,7 52 448,-8-52-465,0-1-1,1 1 0,0-1 1,0 1-1,0-1 0,0 1 1,0-1-1,0 0 1,0 0-1,1 1 0,-1-1 1,1 0-1,-1 0 0,1 0 1,0-1-1,0 1 1,0 0-1,2 1 0,-3-3-15,-1 0 0,0 0 0,0 0 0,1 0-1,-1 0 1,0 0 0,0 0 0,1 0 0,-1 0 0,0 0-1,1 0 1,-1 0 0,0 0 0,0 0 0,1 0 0,-1 0-1,0 0 1,0 0 0,1 0 0,-1 0 0,0 0-1,0-1 1,1 1 0,-1 0 0,0 0 0,0 0 0,1 0-1,-1-1 1,0 1 0,0 0 0,0 0 0,0 0-1,1-1 1,-1 1 0,0 0 0,0 0 0,0-1 0,0 1-1,0 0 1,0 0 0,0-1 0,0 1 0,0 0-1,0-1 1,0 1 0,0 0 0,0 0 0,0-1 0,0 1-1,0 0 1,0 0 0,0-1 0,0 1 0,-3-19-209,-9-13-39,-1 0-1,-33-57 0,51 94 258,0 0 1,0-1-1,1 1 1,0-1-1,0-1 0,0 1 1,0-1-1,0 0 0,13 4 1,-8-3-65,0-1 1,0 1-1,0-2 0,0 1 1,0-2-1,1 1 1,14-2-1,-19 0 30,-1-1 0,0-1 0,0 1 0,0-1 0,1 0 0,-2 0 0,7-4 0,-9 5 29,-1 0 0,0-1 1,0 1-1,0 0 0,0-1 1,0 1-1,0-1 0,-1 0 0,1 0 1,0 1-1,-1-1 0,0 0 0,1 0 1,-1-1-1,0 1 0,0 0 0,0 0 1,0-1-1,0 1 0,-1 0 0,1-3 1,0 4 9,-1 1 1,0-1 0,0 1 0,0-1 0,0 1-1,0-1 1,0 1 0,0-1 0,0 1 0,0-1-1,0 1 1,0-1 0,0 1 0,0-1 0,-1 1-1,1 0 1,0-1 0,0 1 0,0-1-1,-1 1 1,1-1 0,0 1 0,0 0 0,-1-1-1,1 1 1,0 0 0,-1-1 0,1 1 0,0 0-1,-1-1 1,0 1 0,0 0 4,0 0 1,0 0-1,0 0 0,1 0 0,-1 0 1,0 1-1,0-1 0,0 0 0,0 1 1,0-1-1,1 0 0,-1 1 0,0-1 1,-1 2-1,-2 1 24,0 0 1,0 0-1,1 0 1,-1 1 0,-2 4-1,2-2-13,1 1-1,-1-1 1,1 1-1,1-1 1,0 1-1,-3 11 1,5-16-23,-1 0 1,1-1 0,0 1 0,-1 0 0,1-1-1,0 1 1,0 0 0,1-1 0,-1 1 0,0-1-1,0 1 1,1 0 0,-1-1 0,1 1-1,-1-1 1,1 1 0,0-1 0,0 1 0,0-1-1,-1 1 1,1-1 0,1 0 0,-1 1 0,0-1-1,0 0 1,0 0 0,1 0 0,-1 0 0,0 0-1,1 0 1,-1-1 0,1 1 0,2 1-1,8 0 6,1 0-1,-1-1 0,1 0 1,-1-1-1,1 0 0,-1-1 0,24-5 1,1 1-15,59-1 73,-98 5 86,-1-1 0,0 1 0,0 0 0,0-1-1,1 1 1,-1-1 0,1 0 0,-1 0-1,1 0 1,0 0 0,0-1 0,0 1-1,0 0 1,0-1 0,0 0 0,1 1-1,-1-1 1,0-3 0,-3-2-105,1 0 1,1 0-1,-1 0 1,1-1-1,1 1 1,-3-11-1,5 18-77,0 0-1,0 1 1,1-1-1,-1 0 1,0 0-1,0 1 1,0-1-1,1 0 1,-1 1-1,0-1 1,0 0-1,1 1 0,-1-1 1,1 1-1,-1-1 1,1 0-1,-1 1 1,1-1-1,-1 1 1,1-1-1,-1 1 1,1 0-1,-1-1 0,1 1 1,0-1-1,-1 1 1,1 0-1,0 0 1,-1-1-1,1 1 1,0 0-1,0 0 1,-1 0-1,1 0 0,0 0 1,-1 0-1,2 0 1,35 1-1679,-29-1 1260,83 5-947,-37-6 499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16868,'-2'11'387,"0"-1"0,1 1 1,1-1-1,0 1 0,0 0 1,1-1-1,0 1 0,3 10 1,2 20 503,2 51 47,-3 0-1,-12 143 1,19-386-211,-7 74-1049,26-140 0,-30 212 271,1 0-1,-1 1 1,1-1-1,-1 0 1,1 1 0,1-1-1,3-6 1,-5 10 42,0 0 1,-1 1-1,1-1 0,0 0 1,0 1-1,0-1 1,0 1-1,-1-1 1,1 1-1,0-1 1,0 1-1,0 0 1,0-1-1,0 1 0,0 0 1,0 0-1,0 0 1,0 0-1,0 0 1,0 0-1,0 0 1,0 0-1,0 0 0,0 1 1,0-1-1,0 0 1,0 0-1,0 1 1,0-1-1,0 1 1,0-1-1,0 1 1,0-1-1,-1 1 0,1 0 1,0-1-1,0 1 1,-1 0-1,2 1 1,6 5-42,-1 0 0,0 0 0,-1 1 0,7 8 0,-10-12 29,-1 0 1,1 0-1,-1 0 1,0 0 0,0 0-1,0 1 1,-1-1-1,0 1 1,0-1 0,0 1-1,1 5 1,-3-8 19,1-1 0,0 1 0,-1 0 0,1 0 0,-1 0 0,0 0 0,0 0-1,0 0 1,0-1 0,0 1 0,0 0 0,0-1 0,0 1 0,-1 0 0,1-1 0,0 0 0,-1 1 0,0-1 0,1 0 0,-1 0 0,0 0 0,1 0 0,-1 0 0,0 0 0,0 0-1,0-1 1,0 1 0,0-1 0,-2 1 0,-4 1-76,0-1 0,0 1 0,0-2 0,0 1 0,-17-2 0,24 1 50,-1 0 0,1 0 0,-1 0-1,0-1 1,1 1 0,-1 0 0,1-1 0,-1 1-1,1-1 1,-1 0 0,1 0 0,-1 1-1,1-1 1,0 0 0,-1 0 0,1 0-1,0-1 1,0 1 0,0 0 0,0 0-1,0-1 1,0 1 0,0 0 0,0-1-1,0 1 1,1-1 0,-1 1 0,1-1-1,-1 1 1,1-1 0,0 0 0,-1 1-1,1-1 1,0-2 0,3-24-238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11891,'-7'18'1480,"-3"7"-888,-6 9-208,-3 8 1512,-2 12-1367,-1 9-57,1 5-72,1-1-64,6-7-216,1-2-216,8-15-792,5-15 800,10-35-136,2-14-88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13659,'1'30'1702,"-2"39"1,0 3 505,1-71-2160,-1 1 0,1-1 0,1 0 0,-1 0 0,0 1 0,0-1 0,0 0 0,0 0 0,1 0 0,-1 0 0,1 1-1,-1-1 1,1 0 0,-1 0 0,1 0 0,0 0 0,-1 0 0,1 0 0,0 0 0,1 1 0,-2-2-22,1 0 0,0 0-1,0 1 1,0-1 0,-1 0 0,1 0 0,0 0 0,0 0 0,0 0-1,0 0 1,-1 0 0,1 0 0,0 0 0,0 0 0,0-1-1,-1 1 1,1 0 0,0 0 0,0-1 0,-1 1 0,2-1 0,2-2 25,0 1 0,-1-1 1,0 0-1,1 0 1,-1 0-1,0 0 1,-1 0-1,1-1 0,3-5 1,-2 1 25,-1 1 1,-1-1-1,1 0 1,-1 0-1,0 0 1,-1-1-1,0 1 1,0 0-1,-1-13 1,0 17-59,0 0 0,0 0 1,-1 0-1,0 0 1,1 0-1,-1 0 1,-1 0-1,1 0 1,-1 0-1,1 1 1,-1-1-1,0 0 1,0 1-1,-1 0 1,1-1-1,-1 1 0,0 0 1,1 0-1,-1 1 1,-1-1-1,-2-2 1,5 5-18,1-1 0,-1 1 0,1-1 0,-1 1-1,1 0 1,-1 0 0,1-1 0,-1 1 0,1 0 0,-1 0 0,1 0 0,-1-1 0,0 1 0,1 0 0,-1 0 0,1 0 0,-1 0 0,0 0-1,1 0 1,-1 0 0,1 0 0,-1 0 0,0 1 0,1-1 0,-1 0 0,1 0 0,-1 1 0,1-1 0,-1 0 0,1 0 0,-1 1-1,1-1 1,-1 1 0,1-1 0,-1 0 0,1 1 0,-1 0 0,1 0-14,-1 0-1,1 0 1,0 0 0,0 0-1,-1 0 1,1 0 0,0 0-1,0 0 1,0 0 0,0 0-1,0 0 1,1 0 0,-1 0-1,0-1 1,0 1 0,1 0-1,-1 0 1,0 0-1,1 0 1,-1 0 0,1 0-1,0 1 1,2 2-67,1 0-1,-1 0 1,1-1-1,-1 1 1,1-1-1,0 0 1,1 0-1,-1 0 1,0-1 0,1 1-1,0-1 1,-1 0-1,1 0 1,0-1-1,8 2 1,-4-1 96,0-1-1,-1 0 1,1-1 0,0 0 0,-1 0 0,1-1-1,0 0 1,13-4 0,15-7-247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 15747,'-22'13'1856,"16"-11"-1647,1 1-1,-1 0 0,1 1 0,0-1 0,0 1 0,1 0 0,-1 0 0,1 1 0,0-1 0,0 1 0,-6 10 0,3-3-116,0 0 0,1 0-1,1 1 1,0 0 0,1 0-1,-5 26 1,8-34-74,1 0 0,-1 0 1,1 0-1,0 0 0,1 0 0,-1 0 1,1 0-1,0 0 0,0-1 0,1 1 1,-1 0-1,1-1 0,0 1 1,1-1-1,-1 1 0,1-1 0,-1 0 1,1 0-1,0 0 0,1 0 0,-1-1 1,6 5-1,-7-6 22,0 0 1,0-1 0,1 1-1,-1-1 1,0 0 0,0 0-1,1 1 1,-1-2-1,0 1 1,1 0 0,-1 0-1,1-1 1,0 1-1,-1-1 1,1 0 0,-1 0-1,1 0 1,-1 0 0,5-1-1,-4 0 35,1 0 1,-1 0-1,1-1 0,-1 0 0,0 1 0,0-1 0,0 0 1,0-1-1,0 1 0,0 0 0,-1-1 0,4-4 0,0-1 118,1-1-1,-2 1 0,1-2 0,-2 1 0,1 0 1,-1-1-1,0 0 0,3-17 0,-4 13-12,-2 1 0,1-1 0,-2 0 1,-1-21-1,1 29-142,-1 0 0,0-1 0,0 1 0,-1 0 1,0 0-1,0-1 0,0 1 0,-1 1 1,0-1-1,0 0 0,-7-9 0,10 14-54,-1 0 0,1 1 0,-1-1 0,0 0 0,1 0 0,-1 0 0,0 1 0,1-1 0,-1 0 0,0 1 0,0-1 0,0 1 0,1-1 0,-1 1 0,0-1 0,0 1 0,0 0 1,0-1-1,0 1 0,0 0 0,0 0 0,0 0 0,0-1 0,0 1 0,0 0 0,0 0 0,0 1 0,0-1 0,0 0 0,0 0 0,0 0 0,0 1 0,0-1 0,0 0 0,0 1 0,0-1 0,1 1 0,-1-1 0,0 1 0,0 0 0,0-1 0,1 1 0,-1 0 0,-1 0 0,0 2-144,0 0 0,0 0 1,0 1-1,1-1 0,-1 0 0,1 1 1,0-1-1,0 1 0,0-1 0,0 1 0,0 4 1,0 0-432,1 0 0,0-1 1,2 17-1,-2-22 483,1 0 0,-1 1 0,1-1 0,0 0-1,0 1 1,0-1 0,0 0 0,0 0 0,0 0 0,0 0 0,1 0 0,-1 0-1,1 0 1,-1-1 0,1 1 0,0 0 0,2 1 0,13 3-831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14619,'20'-14'1209,"-3"2"-223,32-17-1,-44 26-766,0 1-1,0 0 0,0 0 1,1 0-1,-1 1 0,1-1 1,-1 1-1,1 1 0,0-1 0,-1 1 1,8 0-1,-11 0-172,-1 1 1,1-1-1,-1 0 1,0 1-1,1-1 1,-1 0-1,0 1 1,1 0-1,-1-1 1,0 1-1,1 0 1,-1 0-1,0-1 1,0 1-1,0 0 1,0 0-1,0 0 0,0 1 1,0-1-1,0 0 1,0 0-1,-1 0 1,1 1-1,0-1 1,-1 0-1,1 1 1,-1-1-1,1 0 1,-1 1-1,0-1 1,0 1-1,1-1 0,-1 1 1,0-1-1,0 1 1,0-1-1,-1 0 1,1 1-1,0-1 1,-1 1-1,1-1 1,-1 2-1,-1 6 68,-1 0 0,0 0 1,-1-1-1,0 1 0,-7 10 0,-5 4 203,0-1-1,-2-1 1,-32 31 0,-7 7 295,56-58-602,0 0 0,0 0 0,0 0 0,0 0 0,0 1-1,0-1 1,0 0 0,1 0 0,-1 1 0,1-1 0,-1 0 0,1 1-1,-1-1 1,1 1 0,0-1 0,-1 3 0,1-3-9,1 0-1,-1-1 1,0 1 0,0 0 0,1-1-1,-1 1 1,1-1 0,-1 1 0,0-1-1,1 1 1,-1-1 0,1 1 0,-1-1 0,1 1-1,0-1 1,-1 0 0,1 1 0,-1-1-1,1 0 1,0 1 0,-1-1 0,1 0-1,0 0 1,0 1 0,7 0-64,0 0-1,0 0 1,0-1-1,14-1 1,-15 0-28,13 0-517,0 0 1,0-2-1,0-1 1,0 0-1,-1-1 1,21-9-1,-23 5-133,-9-2-109</inkml:trace>
  <inkml:trace contextRef="#ctx0" brushRef="#br0" timeOffset="1">108 192 14203,'-15'-5'1448,"10"-2"-904,5 4-231,11-2 751,3 3-424,9-4-696,2-3 648,11-1-552,-1-3-32,3-1-88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40 241 14891,'0'1'94,"-1"0"-1,1 0 0,0 0 1,0 0-1,1-1 0,-1 1 1,0 0-1,0 0 0,0 0 1,0 0-1,1-1 1,-1 1-1,0 0 0,1 0 1,-1 0-1,1-1 0,-1 1 1,1 0-1,-1-1 1,1 1-1,-1 0 0,1-1 1,0 1-1,-1-1 0,1 1 1,1 0-1,-1-1 28,1 0-1,-1 1 1,1-1-1,-1 0 1,1 0 0,0 0-1,-1 0 1,1 0-1,-1 0 1,1 0-1,-1 0 1,1-1 0,1 0-1,6-2 293,-1 0-1,1-1 0,14-10 1,-12 7-259,0-1 1,-1-1 0,1 0-1,-2 0 1,1-1 0,11-17-1,-16 20-117,0 0 0,0-1 0,-1 1-1,0-1 1,0 0 0,-1-1 0,0 1-1,-1-1 1,0 1 0,3-18 0,-5 24-28,0 0 0,0 0 1,0 0-1,0 0 0,0 1 0,0-1 1,0 0-1,0 0 0,-1 0 0,1 0 1,-1 0-1,0 0 0,1 1 0,-1-1 1,0 0-1,0 1 0,0-1 0,0 0 1,0 1-1,0-1 0,-1 1 0,1 0 1,-1-1-1,1 1 0,-1 0 0,1 0 1,-1 0-1,1 0 0,-1 0 0,0 0 1,0 0-1,1 1 0,-1-1 1,0 1-1,0-1 0,0 1 0,0 0 1,0-1-1,0 1 0,0 0 0,1 0 1,-1 0-1,0 1 0,0-1 0,0 0 1,0 1-1,0 0 0,0-1 0,1 1 1,-4 1-1,-6 4 17,0 0 0,0 1 1,1 0-1,0 1 0,0 0 1,0 1-1,2 0 0,-1 0 0,-8 12 1,7-7 5,0 0 0,1 1 1,0 0-1,2 1 1,0-1-1,-6 20 0,11-28-31,0-1-1,0 1 1,1 0 0,0-1-1,1 1 1,-1 7-1,1-12-60,0-1 0,1 1-1,-1-1 1,0 0-1,0 1 1,1-1 0,-1 0-1,1 1 1,-1-1 0,1 0-1,-1 0 1,1 1-1,0-1 1,0 0 0,0 0-1,0 0 1,-1 0-1,1 0 1,1 0 0,-1 0-1,0 0 1,0 0 0,0-1-1,0 1 1,1 0-1,-1-1 1,0 1 0,0-1-1,1 1 1,-1-1-1,0 0 1,1 0 0,-1 1-1,1-1 1,1 0-1,1 0-11,0 0 0,0-1 0,1 1 0,-1-1 0,0 0 0,0 0 0,0 0 0,0 0-1,0-1 1,0 1 0,0-1 0,0 0 0,5-4 0,28-22-543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95 15123,'-31'17'2339,"-35"13"0,48-24-2006,0 2 0,1 0 0,0 1 0,1 1 0,0 0 0,0 1 0,-23 22 0,38-33-360,-1 2 0,1-1 1,0 0-1,0 0 0,1 0 1,-1 0-1,0 1 0,0-1 0,0 0 1,1 1-1,-1-1 0,1 0 1,-1 1-1,1-1 0,0 1 0,-1-1 1,1 1-1,0-1 0,0 1 1,0-1-1,0 1 0,1 1 1,-1-2-27,1 1 1,0-1 0,0 0 0,0 1 0,0-1 0,0 0 0,0 0 0,0 0 0,0 0 0,0 0 0,0 0 0,1 0 0,-1 0 0,0 0 0,1 0 0,-1-1 0,1 1 0,-1-1 0,1 1 0,1 0 0,9 1-273,0 0-1,-1 0 1,1-1 0,0 0 0,14-2-1,62-7-764,-64 5 894,-17 2 164,29-2 256,-36 3-200,0 0 0,1 0 0,-1 0 0,1 0 1,-1 0-1,1 0 0,-1 0 0,1 0 0,-1 0 0,1 0 0,-1 0 1,1 0-1,-1 0 0,0 0 0,1 0 0,-1 0 0,1 1 0,-1-1 1,0 0-1,1 0 0,-1 1 0,1-1 0,-1 0 0,0 1 1,1-1-1,-1 0 0,0 1 0,0-1 0,1 0 0,-1 1 0,0-1 1,0 1-1,1-1 0,-1 0 0,0 1 0,0-1 0,0 1 0,0-1 1,0 1-1,0-1 0,0 1 0,0-1 0,0 1 0,0-1 0,0 0 1,0 1-1,0-1 0,0 1 0,0-1 0,0 1 0,0-1 0,0 1 1,-1-1-1,1 0 0,0 1 0,-1 0 0,-2 3 185,-1 0 0,0 0 0,0 0 0,0 0 0,-1-1 0,1 1 0,-1-1 0,0 0 0,0-1 0,-7 4 0,-8 5 405,19-11-610,-105 58 2360,94-53-2265,0 0 0,0-1 0,0-1 0,-1 1 0,1-2 0,-1 0 0,-18 1 0,30-3-166,-1 0 0,1 0 0,-1 0 0,1 0-1,0 0 1,-1 0 0,1-1 0,0 1 0,-1 0 0,1-1-1,0 1 1,-1-1 0,1 1 0,0-1 0,0 0-1,0 0 1,-1 0 0,1 1 0,0-1 0,0 0 0,0 0-1,-1-2 1,1 1 15,1 1-1,-1-1 1,1 0-1,0 1 1,-1-1-1,1 1 1,0-1 0,0 0-1,0 0 1,0 1-1,0-1 1,0 0-1,0 1 1,1-1-1,-1 1 1,1-1-1,-1 0 1,2-1-1,9-22-593</inkml:trace>
  <inkml:trace contextRef="#ctx0" brushRef="#br0" timeOffset="0.24">618 25 16724,'21'-15'1917,"-14"8"-722,-7 6-1143,0 1 1,-1 0-1,1 0 1,0 0-1,0-1 1,0 1-1,0 0 1,-1 0-1,1 0 1,0 0-1,0 0 1,-1 0-1,1-1 1,0 1-1,0 0 1,-1 0-1,1 0 1,0 0-1,0 0 1,0 0-1,-1 0 1,1 0-1,0 0 1,0 0-1,-1 0 1,1 0-1,0 0 1,0 0-1,-1 1 1,1-1-1,0 0 1,0 0-1,-1 0 0,1 0 1,0 0-1,-1 1 1,-5 1 203,0 0 1,0 1-1,-1-1 1,2 1-1,-1 1 1,0-1-1,1 1 1,-1 0-1,-6 8 1,4-5-233,0 1 1,0 1 0,1 0 0,-11 18 0,16-24-51,1 0 1,-1 0-1,1 0 1,0 0 0,-1 0-1,2 0 1,-1 0-1,0 0 1,0 0 0,1 1-1,0-1 1,0 0 0,0 0-1,0 1 1,0-1-1,1 0 1,0 4 0,0-5-42,0 1 1,0-1-1,1 0 1,-1 0 0,1 0-1,-1 0 1,1 0-1,0 0 1,0 0-1,-1-1 1,1 1 0,0 0-1,1-1 1,-1 0-1,0 1 1,0-1 0,1 0-1,-1 0 1,0 0-1,1-1 1,-1 1 0,4 0-1,5 1-402,0-1 0,19 0 0,-21-1 211,-1 0 0,0 0 1,0 1-1,1 0 0,11 4 0,-19-5 256,-1 0 0,1 1-1,0-1 1,-1 0 0,1 0 0,-1 1-1,1-1 1,0 1 0,-1-1-1,1 0 1,-1 1 0,1-1 0,-1 1-1,1 0 1,-1-1 0,0 1 0,1-1-1,-1 1 1,0-1 0,1 1 0,-1 0-1,0-1 1,0 1 0,0 0-1,1-1 1,-1 1 0,0 0 0,0 0-1,0-1 1,0 1 0,0 0 0,0-1-1,0 1 1,0 0 0,-1-1-1,1 1 1,0 0 0,0-1 0,-1 1-1,1 0 1,0-1 0,-1 1 0,0 0-1,-1 3 96,-1 1 0,0-2 0,0 1 0,0 0 0,-5 4 0,-12 9 360,0-1 1,-1-1-1,-43 24 1,20-17 33,-54 19 0,35-20-256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9 15067,'-1'-1'124,"-1"0"1,0 0-1,1 0 0,-1 0 0,0 0 1,0 1-1,0-1 0,1 0 0,-1 1 1,0 0-1,0-1 0,0 1 0,0 0 1,0 0-1,0 0 0,0 0 1,0 1-1,0-1 0,0 0 0,0 1 1,0-1-1,0 1 0,1 0 0,-1 0 1,0-1-1,0 1 0,1 0 0,-3 2 1,-4 2 112,1 1 1,0-1-1,1 1 1,0 0 0,-8 9-1,-2 7-143,2 0-1,0 1 0,1 1 0,1 0 0,1 1 1,1 0-1,2 0 0,0 1 0,2 0 1,-6 54-1,12-78-107,-1 0 0,1 0 0,0 0 0,0 0 1,0 0-1,0 0 0,0 0 0,0 0 0,0 0 0,1 0 0,-1 0 1,1 0-1,0-1 0,-1 1 0,1 0 0,0 0 0,0 0 0,0-1 1,0 1-1,1 0 0,-1-1 0,0 1 0,3 1 0,-2-2-9,0-1 0,-1 1 0,1-1-1,0 0 1,0 0 0,0 0 0,0 0 0,0 0-1,0 0 1,0-1 0,0 1 0,0-1 0,0 1-1,-1-1 1,1 0 0,0 1 0,0-1 0,-1 0-1,1 0 1,0 0 0,-1-1 0,1 1 0,1-2-1,14-12-240,0-1-1,17-21 1,-19 20 3,1 0 1,21-17-1,-36 33 256,-1 1-1,1-1 1,-1 1-1,1 0 1,-1-1-1,1 1 1,-1 0-1,1-1 1,-1 1-1,1 0 1,-1-1-1,1 1 1,0 0-1,-1 0 1,1 0-1,-1 0 1,1 0-1,0-1 1,-1 1-1,1 0 1,-1 0-1,1 1 1,0-1-1,-1 0 1,1 0-1,0 0 1,-1 0-1,1 0 0,-1 1 1,2-1-1,-2 1 7,1 0-1,0 0 1,0 1-1,-1-1 1,1 0-1,0 0 1,-1 0-1,1 1 1,-1-1-1,0 0 1,1 0-1,-1 1 1,0 1-1,1 10 70,0 0-1,-3 19 1,2-22-37,-1 32 116,1-16 139,-1 0-1,-8 45 1,8-68-244,0 1 0,0 0 0,-1-1 1,1 1-1,-1 0 0,0-1 0,0 0 0,0 1 1,0-1-1,0 0 0,-1 0 0,0 0 0,1-1 0,-7 5 1,4-3 5,-1-1 1,1 0 0,-1 0 0,0 0-1,0-1 1,0 0 0,-1 0 0,-6 1-1,-6-1 30,1 0-1,-1-1 1,0-1-1,1-1 1,-23-3-1,23 1-47,0 0 1,-21-7-1,33 8-60,-1-1 1,1 0-1,0 1 0,-1-2 1,1 1-1,0-1 0,1 0 1,-11-9-1,15 12 4,1 1 0,-1-1 0,0 0 0,0 0 0,1 0 0,-1 0 0,1 0 0,-1 1 0,1-1 0,-1 0 0,1 0 0,-1-1 0,1 1-1,0 0 1,0 0 0,-1 0 0,1 0 0,0 0 0,0 0 0,0 0 0,0 0 0,0 0 0,1-2 0,0 1-38,-1 1 1,1-1-1,0 0 1,0 0-1,1 1 0,-1-1 1,0 1-1,0-1 1,1 1-1,-1-1 1,1 1-1,1-2 0,8-3-254,-1-1 0,2 1 0,16-6 0,-16 7 254,35-16-390,4-2-67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15667,'3'3'389,"35"24"1193,-35-25-1512,-1-1 1,1 1-1,0-1 0,0 1 1,0-1-1,1 0 1,-1 0-1,0-1 0,0 1 1,0-1-1,5 1 1,-7-1-51,-1 0 0,0 0 0,1 0 0,-1 0 0,1 0 0,-1 0 0,0 0 0,1 0 0,-1 0 0,1 0 0,-1 0 0,0 0 0,1 0 0,-1-1 0,1 1 0,-1 0 0,0 0 0,1 0 0,-1-1 0,0 1 0,1 0 0,-1 0 0,0-1 0,0 1 0,1 0 0,-1-1 0,0 1 0,0 0 0,1-1 0,-1 1 0,0 0 0,0-1 0,0 1 0,0-1 0,0 1 0,0 0 0,1-1 0,-1 1 0,0-1 0,0 1 0,0 0 0,0-1 0,0 1 0,0-1 0,-1 0 0,1 0 28,-1 0-1,1 0 1,-1 0 0,1 0-1,-1 0 1,0 0 0,1 0-1,-1 0 1,0 0 0,0 0-1,0 0 1,0 0 0,0 1-1,0-1 1,-1 0 0,-2-1 10,0 0 0,0 1 0,0 0 0,0 0 0,0 0 0,-1 0 0,1 1 1,0 0-1,0 0 0,-1 0 0,1 0 0,0 1 0,0-1 0,-1 1 0,1 0 0,0 0 1,0 1-1,0-1 0,0 1 0,0 0 0,1 0 0,-1 0 0,0 1 0,-4 3 1,-2 2-59,0 0 0,0 1 0,1 0 0,1 1 0,-1 0 0,-13 21 0,15-18-24,1-1 0,0 1 0,1 0 0,-7 26 0,10-34-9,1-1 1,0 0-1,1 1 1,-1-1-1,1 0 0,-1 1 1,1-1-1,1 1 1,-1-1-1,1 1 1,-1-1-1,1 0 1,1 1-1,-1-1 1,0 0-1,1 0 1,0 0-1,0 0 1,4 5-1,-4-7-39,0 0 0,0 0-1,0-1 1,0 1-1,1-1 1,-1 1 0,1-1-1,-1 0 1,1 0-1,0 0 1,-1 0-1,1 0 1,0-1 0,-1 1-1,1-1 1,0 0-1,0 1 1,0-1 0,5-1-1,-2 0-11,1 0-1,-1-1 1,1 1-1,-1-1 1,0-1-1,0 1 1,9-6-1,20-16-403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84 301 14595,'-10'10'439,"1"1"-1,0 0 1,0 1 0,1-1 0,-9 20-1,13-24-316,1 1-1,0-1 0,0 1 0,1 0 1,0 0-1,0 0 0,1 0 0,0 0 1,0 0-1,2 15 0,-1-21-104,0-1 0,0 1 0,0-1 0,1 1 0,-1-1 0,1 1 0,-1-1-1,1 1 1,-1-1 0,1 0 0,0 1 0,-1-1 0,1 0 0,0 0 0,0 0 0,0 1-1,0-1 1,0 0 0,0 0 0,1 0 0,1 1 0,-1-1-3,0-1 0,0 1 0,0 0 0,1-1 0,-1 0 0,0 1 0,0-1 0,1 0 0,-1 0 0,0 0 0,0-1 0,0 1 0,3-1 0,7-3 17,0 0 0,0-1-1,0 0 1,12-7 0,-17 8-7,48-29 47,-37 22-85,1 0 1,0 1 0,27-10-1,-45 19 3,1 0 0,0 1 0,0-1 0,-1 1 0,1-1-1,0 1 1,0 0 0,0 0 0,0 0 0,-1 0 0,1 0 0,0 0 0,0 0 0,0 1-1,0-1 1,-1 1 0,1-1 0,0 1 0,2 1 0,-2 0-3,0-1 1,-1 1-1,1-1 0,-1 1 1,0 0-1,0 0 1,0 0-1,0-1 0,0 1 1,0 0-1,0 0 1,0 1-1,-1-1 0,1 0 1,-1 0-1,1 3 1,0 13-55,3 16-15,-4-32 88,0-1 0,1 1 0,-1-1 0,1 0 0,-1 1 0,1-1 0,-1 1 1,1-1-1,0 0 0,0 1 0,0-1 0,-1 0 0,1 0 0,0 0 1,1 0-1,-1 0 0,1 1 0,-1-1 4,0-1 0,1 0 0,-1 0 0,0 0 0,0 1 0,0-1 0,0 0 1,0 0-1,0-1 0,1 1 0,-1 0 0,0 0 0,0 0 0,0-1 0,0 1 0,0-1 0,0 1 0,0-1 0,0 1 0,2-2 0,19-15 91,-20 16-90,25-26-10,-22 21-88,1 0 1,-1 0 0,1 1 0,1-1 0,-1 2 0,1-1-1,0 0 1,0 1 0,13-5 0,-19 9 53,0-1 0,1 1 0,-1 0-1,0 0 1,0 0 0,1 0 0,-1 0 0,0 0 0,1 0 0,-1 0-1,0 0 1,0 1 0,1-1 0,-1 0 0,0 1 0,0-1 0,1 1 0,-1 0-1,0-1 1,1 2 0,17 20-418,-18-20 458,0 0-1,1 0 1,-1 0-1,1 0 1,-1 0-1,1 0 1,0 0-1,-1 0 1,1-1-1,0 1 1,0-1-1,1 1 1,-1-1-1,0 0 1,0 0-1,1 0 1,-1 0-1,4 1 1,-1-2 26,-1 0 1,0-1-1,0 1 1,0-1-1,1 0 1,-1 0 0,0 0-1,0 0 1,5-4-1,37-20-6,-24 11-96,17-8-187,49-27-825,-79 45 881,1 0 0,-1 1 1,1 0-1,0 0 0,0 1 1,0 0-1,16 0 0,-24 2 198,-1 0-1,1 0 0,0 0 1,-1 1-1,1-1 0,-1 0 1,1 1-1,-1-1 0,1 1 1,-1-1-1,1 1 1,-1 0-1,1 0 0,-1 0 1,0 0-1,1 0 0,-1 0 1,0 0-1,0 0 0,2 3 1,-3-3 117,1 0 1,-1-1-1,1 1 0,-1 0 1,0 0-1,1 1 1,-1-1-1,0 0 1,0 0-1,0 0 1,0 0-1,0 0 1,0 0-1,0 0 0,0 0 1,0 0-1,0 0 1,0 0-1,-1 0 1,1 0-1,0 0 1,-1 0-1,1 0 1,-1 0-1,1 0 1,-1 0-1,0 0 0,1-1 1,-1 1-1,-1 1 1,3-1-90,1 0 0,0 0 0,0 0 0,0 0 0,0 0 0,0-1 0,0 1 0,0-1 0,0 0 0,0 1 0,0-1 0,0 0 0,1 0 0,-1 0 0,0-1 1,0 1-1,3-1 0,2-2-126,1-1 1,-1 0-1,0-1 1,0 1-1,-1-1 1,9-8-1,36-41-392,-45 47 441,16-17 187,-2 0 0,-1-2-1,-1-1 1,-1 0 0,-2-1 0,20-47-1,-34 72-29,0 0 0,0 0 1,-1 0-1,1 0 0,-1-1 0,1 1 0,-1 0 0,0 0 0,-1-5 0,1 7-70,0 1 0,0 0-1,0-1 1,0 1 0,-1-1-1,1 1 1,0-1 0,0 1-1,0 0 1,-1-1-1,1 1 1,0 0 0,0-1-1,-1 1 1,1 0 0,0-1-1,-1 1 1,1 0 0,-1-1-1,1 1 1,0 0 0,-1 0-1,1 0 1,-1-1 0,0 1-1,0 0 5,0 0-1,0 0 0,0 0 1,-1 1-1,1-1 0,0 0 1,0 1-1,0-1 0,0 0 1,0 1-1,0 0 1,0-1-1,0 1 0,0-1 1,-1 2-1,-5 4 34,1 0-1,-1 1 1,1 0-1,0 0 1,1 0-1,0 1 1,0 0-1,1 0 1,0 0-1,0 0 1,1 1-1,0 0 1,0-1-1,1 1 1,0 0-1,1 0 1,0 0 0,0 10-1,1-17-76,0 0 1,0-1-1,1 1 0,-1 0 0,0 0 1,1-1-1,-1 1 0,1 0 1,0-1-1,-1 1 0,1-1 0,0 1 1,0-1-1,0 1 0,0-1 0,0 1 1,1-1-1,-1 0 0,0 0 1,1 0-1,-1 1 0,0-1 0,1-1 1,0 1-1,-1 0 0,1 0 0,2 1 1,3-1-68,0 0 1,0 0-1,0-1 0,0 0 1,13-1-1,20 1-346,-39 1 401,1-1 0,0 1 0,-1 0 0,1 0 1,-1 0-1,1 0 0,-1 0 0,1 0 0,-1 0 0,0 0 1,1 1-1,-1-1 0,0 1 0,0-1 0,0 0 0,0 1 1,0 0-1,0-1 0,-1 1 0,1 0 0,0 2 0,11 47-60,-8-31 63,2 8 44,-4-17 52,1 0 0,0 1 1,0-1-1,1 0 0,10 20 0,-13-30-53,0 1 0,0-1 0,0 0 0,0 0 0,0 0 0,0 0 0,0 0-1,0 0 1,0 0 0,1 0 0,-1-1 0,0 1 0,0 0 0,1-1 0,-1 1 0,1-1 0,-1 0 0,0 1-1,1-1 1,-1 0 0,1 0 0,-1 1 0,1-1 0,-1-1 0,1 1 0,-1 0 0,1 0 0,-1 0 0,1-1-1,-1 1 1,0-1 0,1 1 0,-1-1 0,0 0 0,1 1 0,0-2 0,7-3 103,-1-1 0,0 0 0,0-1 0,9-9 1,-6 5 22,5-3-172,1 0 0,0 1 0,37-20 0,-53 32-76,1 0 1,0 1-1,-1-1 1,1 0-1,-1 0 1,1 0-1,-1-1 1,1 1-1,-1 0 1,0 0-1,0-1 1,1 1-1,-1-1 1,0 1-1,0-1 1,0 1-1,-1-1 1,1 0-1,0 1 1,-1-1-1,1 0 0,-1 0 1,1 1-1,-1-3 1,0 1 23,-1 1 0,1 0 0,-1 0 0,0 0 0,1 0-1,-1 0 1,0 0 0,0 0 0,0 0 0,-1 1 0,1-1 0,0 0 0,-1 1 0,1-1 0,-1 1 0,0-1 0,1 1 0,-1 0 0,0-1 0,-3 0-1,-34-17-651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14747,'23'-4'1336,"14"2"-895,9-2-297,6 2 248,4 0-8,-2 2-128,1 2-88</inkml:trace>
  <inkml:trace contextRef="#ctx0" brushRef="#br0" timeOffset="1">723 223 14891,'-3'34'1617,"0"-1"-985,0-6-320,2-9 648,1-6-400,4-22-224,2-11-96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18676,'0'3'154,"1"-1"0,-1 0-1,1 1 1,-1-1 0,0 0 0,0 1-1,0-1 1,0 1 0,-1-1 0,1 0-1,-2 4 1,1 2 81,-12 109 808,4-35-1856,-22 94-1,31-174 760,-11 26-639,11-27 658,0 0 0,0-1 0,-1 1 0,1-1 0,-1 1 0,1 0 0,0-1 0,-1 1 1,1-1-1,-1 1 0,0-1 0,1 1 0,-1-1 0,1 0 0,-1 1 0,0-1 1,1 0-1,-1 1 0,1-1 0,-1 0 0,0 0 0,0 1 0,1-1 0,-1 0 0,0 0 1,1 0-1,-1 0 0,0 0 0,0 0 0,1 0 0,-1 0 0,0-1 0,1 1 0,-1 0 1,0 0-1,1 0 0,-1-1 0,0 1 0,0-1 0,-5-4-124,0 1 0,1-1-1,0-1 1,0 1 0,0-1-1,1 1 1,0-1 0,-6-11-1,-26-56-353,35 70 496,-7-13 72,1-1 1,1-1 0,0 1-1,2-1 1,0 0-1,-2-23 1,5 35 47,1-1-1,0 1 1,0 0-1,1 0 1,0 0-1,0 0 1,0 0-1,1 0 1,0 1-1,0-1 1,0 0-1,1 1 1,0-1-1,0 1 1,0 0-1,1 0 1,-1 0-1,1 0 1,1 1-1,-1 0 1,0 0 0,8-5-1,0 1 196,0 0 0,1 1-1,0 1 1,0 0 0,17-5 0,-25 9-224,1 1 0,0-1 0,-1 1 0,1 0 0,0 1 0,0-1 0,-1 1 1,1 0-1,0 0 0,0 1 0,0 0 0,-1 0 0,1 0 0,0 1 1,7 3-1,-11-4-70,1 1 0,-1 0 0,0 0 1,0 0-1,0 0 0,0 0 0,-1 0 1,1 0-1,0 0 0,-1 1 0,0-1 1,1 1-1,-1-1 0,0 1 0,0 0 1,-1-1-1,1 1 0,0 0 0,-1-1 1,0 1-1,1 0 0,-1 0 0,0 0 1,-1-1-1,1 4 0,-2 10 27,-1-1 0,0 0 0,-6 19 0,6-25 1,-21 65 171,-13 48 163,33-106-305,1 0 0,1 1 1,0-1-1,1 0 0,2 24 1,-1-37-82,0-1 0,0 1 0,1-1 0,-1 1 0,1-1 0,-1 1 0,1-1 0,0 0 0,0 0 0,0 1 0,0-1 0,0 0 0,1 0 0,-1 0 0,1 0 0,-1 0 0,1 0 0,0 0 0,0-1 0,2 3 0,-1-3-5,0 0 1,-1 0-1,1 0 1,0 0 0,0-1-1,0 1 1,0-1-1,-1 0 1,1 1-1,0-1 1,0-1-1,0 1 1,0 0-1,5-2 1,5-2 77,1 0 1,-1-2 0,0 1-1,-1-2 1,23-14-1,9-12-170,-1-5-35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17044,'1'2'1840,"9"-2"-1270,14-2-136,164-19 1023,170-16-1319,-352 36-240,20-1-259,-25 2 325,-1 0 0,1 0 0,0 0 0,-1 0 0,1 0 0,0 0 0,-1 0 0,1 0 0,0 0 0,-1 0 0,1 0 0,0 1 0,-1-1 0,1 0-1,0 0 1,-1 1 0,1-1 0,-1 0 0,1 1 0,0-1 0,-1 0 0,1 1 0,0 0 0,-1-1 12,0 1 0,0-1 1,0 1-1,0-1 0,-1 1 0,1-1 0,0 1 1,0-1-1,0 0 0,0 1 0,0-1 0,-1 1 1,1-1-1,0 0 0,0 1 0,-1-1 0,1 1 1,0-1-1,-1 0 0,1 1 0,0-1 0,-1 0 1,1 1-1,-1-1-20,-6 6-420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337 108 15155,'-7'30'1088,"-5"9"-879,-3 3-105,-3 6 192,1 3-120,4-1-304,0-6-104,6-14 72,1-7 72,2-16-89,3-1-63</inkml:trace>
  <inkml:trace contextRef="#ctx0" brushRef="#br0" timeOffset="1">45 60 13619,'4'-6'155,"0"2"1,1-1 0,-1 0-1,1 1 1,1 0-1,-1 0 1,0 1-1,1-1 1,0 1-1,0 0 1,0 1-1,0 0 1,0 0 0,1 0-1,-1 0 1,0 1-1,1 0 1,7 0-1,2 0 1,1 1 0,-1 0 0,0 1 0,0 1 0,0 0 0,20 6 0,-21-3-121,-1 1 0,0 0-1,0 1 1,0 0-1,-1 1 1,0 0-1,0 1 1,-1 1-1,0 0 1,-1 1 0,0 0-1,10 13 1,-16-17-22,-1 0 0,1 0 1,-1 1-1,0-1 1,-1 1-1,1 0 0,-2 0 1,1 0-1,-1 0 0,1 12 1,-2-13 16,-1-1 1,0 1-1,-1-1 1,1 1-1,-1 0 1,-1-1-1,1 0 1,-1 1-1,0-1 1,-1 0-1,1 0 1,-1 0-1,0 0 1,-7 9-1,1-4 83,-1 0 1,0-1-1,0 0 0,-1-1 1,-1 0-1,1-1 0,-1 0 1,-1-1-1,1 0 0,-1-1 1,0-1-1,-21 7 1,-1-2 121,-1-2 0,0-1 1,-61 4-1,92-10-234,-48-1-426,50 0 389,1 0 0,-1 0 0,1-1 0,-1 1 0,1-1 0,-1 1 0,1-1 0,0 0 0,-1 0 0,1 0 0,0 0 0,0-1 0,0 1 0,0-1 0,0 1 0,0-1 0,-3-2 0,5 3 28,0 1 1,0 0-1,-1-1 0,1 1 0,0 0 1,0-1-1,0 1 0,0-1 0,-1 1 1,1 0-1,0-1 0,0 1 1,0 0-1,0-1 0,0 1 0,0-1 1,0 1-1,0 0 0,0-1 1,0 1-1,0-1 0,0 1 0,0 0 1,0-1-1,1 1 0,-1-1 1,0 1-1,0 0 0,0-1 0,1 1 1,-1 0-1,0-1 0,21-11-356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16404,'-2'1'100,"1"-1"0,0 1 1,0 0-1,0 0 0,0 0 1,0 0-1,0 0 0,0 0 1,0 0-1,0 0 0,1 0 1,-1 1-1,0-1 0,1 0 1,-1 0-1,1 1 0,-1-1 1,1 0-1,0 1 0,0-1 1,-1 1-1,1-1 1,0 0-1,0 3 0,1-3-62,-1 0-1,0 0 0,1 0 1,-1 0-1,1 0 1,-1 0-1,1 0 1,0 0-1,-1 0 0,1 0 1,0 0-1,0 0 1,0-1-1,-1 1 1,1 0-1,0-1 0,0 1 1,0 0-1,0-1 1,0 1-1,0-1 1,0 1-1,1-1 0,-1 0 1,0 0-1,0 1 1,0-1-1,0 0 1,2 0-1,4 0 25,-1-1 0,1 0 1,-1 0-1,0 0 0,1-1 0,-1 0 1,0 0-1,0 0 0,0-1 0,-1 0 0,10-6 1,-12 7-20,0 0 0,-1 1 1,1-1-1,0 0 0,-1 0 1,0 0-1,1-1 0,-1 1 1,0-1-1,0 1 0,0-1 1,-1 0-1,1 1 0,-1-1 0,1 0 1,-1 0-1,0 0 0,0 0 1,0-1-1,-1 1 0,1 0 1,-1 0-1,1 0 0,-1-7 1,-1 9-23,1 0 0,0 0 0,-1-1 0,1 1 0,-1 0 1,1 0-1,-1 0 0,1 0 0,-1 0 0,0 0 0,0 0 1,1 0-1,-1 0 0,0 0 0,0 0 0,0 1 0,0-1 1,0 0-1,0 1 0,0-1 0,-2 0 0,0 0 9,0 0 0,0 0-1,0 1 1,0-1 0,1 1 0,-1 0 0,0 0-1,0 0 1,-3 1 0,-1 0 1,0 0 0,1 0-1,-1 1 1,1 0 0,-1 1 0,1-1-1,-8 6 1,9-5-34,0 1 0,1 1 0,-1-1-1,1 1 1,0-1 0,0 1 0,0 1-1,1-1 1,0 0 0,0 1 0,0 0 0,0-1-1,1 1 1,0 0 0,1 1 0,-1-1-1,1 0 1,-1 12 0,2-14 0,0-1 0,0 0 1,0 1-1,0-1 0,1 1 0,0-1 0,-1 0 0,1 1 1,0-1-1,1 0 0,-1 0 0,0 0 0,1 0 1,0 0-1,0 0 0,0 0 0,0 0 0,0-1 0,0 1 1,1-1-1,-1 0 0,1 1 0,0-1 0,0 0 1,-1-1-1,1 1 0,0 0 0,1-1 0,-1 0 0,0 0 1,0 0-1,1 0 0,-1 0 0,0 0 0,6-1 1,0 1 4,0-2 1,-1 1-1,1-1 1,0 0-1,-1-1 1,1 0-1,-1 0 1,1-1-1,-1 0 1,0-1-1,0 1 1,-1-2-1,1 1 1,-1-1-1,10-8 1,3-4-21,-1 0 0,0-2 1,29-38-1,-48 57 14,0 0 0,1-1 0,-1 1 1,0 0-1,0-1 0,0 1 0,0 0 0,1 0 0,-1-1 0,0 1 1,0 0-1,1 0 0,-1-1 0,0 1 0,1 0 0,-1 0 1,0 0-1,1-1 0,-1 1 0,0 0 0,1 0 0,-1 0 1,0 0-1,1 0 0,-1 0 0,0 0 0,1 0 0,1 9-56,-6 22 22,3-26 36,-2 11 3,1 1 0,0-1 0,1 1 0,1 0 0,3 31 0,-3-46-25,0 0-1,1-1 0,-1 1 0,1 0 1,0-1-1,-1 1 0,1 0 0,0-1 0,0 1 1,0-1-1,0 1 0,0-1 0,0 0 0,2 2 1,-2-2-13,-1-1 1,1 0 0,0 1-1,0-1 1,0 0 0,0 1-1,0-1 1,0 0-1,0 0 1,-1 0 0,1 0-1,0 0 1,0 0 0,0 0-1,0 0 1,0 0 0,0 0-1,0-1 1,0 1-1,0 0 1,0 0 0,-1-1-1,1 1 1,0-1 0,0 1-1,0-1 1,-1 1 0,1-1-1,0 0 1,0 0-1,8-7-94,-1-1-1,-1 1 0,1-2 0,7-12 1,10-18-299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16956,'-16'22'901,"0"1"1,2 0-1,0 1 1,-12 31-1,22-45-811,1 0-1,0-1 1,0 2-1,1-1 1,0 0 0,1 0-1,0 1 1,0-1-1,1 0 1,1 1-1,0-1 1,0 0-1,1 1 1,3 11-1,-4-19-109,1 1 1,-1-1-1,1 1 0,0-1 0,-1 1 1,1-1-1,1 0 0,-1 0 0,0 0 0,1 0 1,3 2-1,-4-3-16,0-1-1,0 0 1,0 1-1,1-1 1,-1 0 0,0 0-1,1 0 1,-1-1-1,1 1 1,-1 0 0,1-1-1,-1 0 1,4 0 0,4-1-159,0 0 0,1-1 0,-1 0 0,0-1 1,0 0-1,15-8 0,-15 7 34,0 0 1,0 0-1,0 1 0,0 1 1,13-2-1,-22 3 156,0 1 0,0 0 0,0 0 0,0 0 0,1 1 0,-1-1 0,0 0 0,0 0 0,0 0 0,0 1 0,0-1 0,0 1-1,0-1 1,0 1 0,0-1 0,0 1 0,-1-1 0,1 1 0,0 0 0,0 0 0,0-1 0,0 3 0,0-2 16,0 1-1,0 0 1,0 0 0,-1 0-1,1 0 1,-1 0 0,1 0-1,-1 0 1,0 0 0,1 0-1,-2 3 1,1 6 114,-2 1 0,0-1-1,-5 18 1,4-18-38,-12 47 502,23-65-1130,46-65-1781,-28 43 1766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869 383 16099,'15'2'1051,"0"-1"0,21-1-1,-31 0-852,-1-1-1,1 1 0,-1-1 0,0 0 1,0 0-1,1 0 0,-1-1 0,0 1 0,0-1 1,0 0-1,0 0 0,5-5 0,-9 7-181,1 0 0,-1 0-1,1 0 1,-1-1 0,0 1-1,1 0 1,-1 0 0,0-1 0,1 1-1,-1 0 1,0-1 0,1 1-1,-1 0 1,0-1 0,0 1-1,1-1 1,-1 1 0,0-1-1,0 1 1,0 0 0,0-1-1,0 1 1,0-1 0,1 1 0,-1-1-1,0 1 1,0-1 0,0 1-1,0 0 1,-1-1 0,1 1-1,0-1 1,0 1 0,0-1-1,0 1 1,0-1 0,0 1 0,-1 0-1,1-1 1,0 1 0,0-1-1,-1 1 1,1 0 0,0-1-1,-1 1 1,1 0 0,0-1-1,-1 1 1,1 0 0,0 0-1,-1-1 1,1 1 0,-1 0 0,1 0-1,0 0 1,-1 0 0,1-1-1,-1 1 1,1 0 0,-1 0-1,1 0 1,-1 0 0,0 0-1,-33-5 194,19 5-165,-1 1 0,0 0-1,0 1 1,1 1 0,-1 0 0,-23 9 0,29-8-41,-1 0 0,1 1-1,0 0 1,0 0-1,1 1 1,-1 0-1,1 1 1,1 0 0,-1 0-1,-8 11 1,15-16-4,1-1 0,0 1 0,-1 0 0,1 0 0,0 0 0,0 0 0,0 0 0,1 0 0,-1 1 0,0-1 0,1 0 0,-1 0 0,1 0 0,0 1 0,0 3-1,0-4 2,0-1 0,1 1-1,-1-1 1,1 1 0,-1-1-1,1 0 1,0 1 0,-1-1-1,1 0 1,0 0 0,0 1-1,0-1 1,0 0 0,0 0-1,0 0 1,0 0-1,1 0 1,-1-1 0,0 1-1,0 0 1,1 0 0,-1-1-1,1 1 1,-1-1 0,2 1-1,11 2-169,0-1-1,0 0 1,1-1-1,-1 0 1,0-2 0,1 1-1,-1-2 1,0 0-1,0 0 1,24-9-1,-33 10 109,0-1-1,-1 0 1,1 0-1,-1 0 0,0 0 1,0-1-1,0 0 1,0 0-1,0 0 1,5-5-1,-9 7 25,1 0-1,-1 0 1,1-1 0,-1 1-1,1 0 1,-1 0 0,0-1-1,0 1 1,0 0-1,0-1 1,0 1 0,0-2-1</inkml:trace>
  <inkml:trace contextRef="#ctx0" brushRef="#br0" timeOffset="1">1 0 15259,'9'22'1697,"5"-4"-1153,9-8-344,1 0 1808,-1 3-1920,-3-4-64,-7 1-32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24 149 13403,'-20'8'1089,"16"-4"-533,11-2-147,25-2 556,50-6 0,-1-1-494,757 14-396,-348 6-1670,-1-27 383,347-81 4170,-598 64-1370,-72 13-1696,290 6 0,-450 13-41,-1-1 0,1 1 0,-1 0 0,0 0 0,0 0 0,1 1 0,-1 0 0,0 0 0,-1 0 0,1 1 0,0 0 0,-1-1 0,5 5 0,3 4-217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 16203,'10'-2'2055,"-14"10"-857,-23 26-314,11-15-588,-294 446 98,286-423-820,17-30-332,18-29-151,49-93 909,-31 56-197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25 14083,'4'-4'541,"19"-15"711,-22 19-1215,0 0 1,-1-1-1,1 1 1,0 0-1,-1 0 1,1 0-1,0 0 1,-1 0-1,1-1 1,0 1-1,-1 0 1,1 1-1,0-1 1,-1 0-1,1 0 1,0 0-1,-1 0 1,1 0-1,-1 1 1,1-1-1,0 0 1,-1 0-1,1 1 1,-1-1-1,1 1 1,0-1-1,-1 0 1,1 1-1,-1-1 1,0 1-1,1-1 1,-1 1-1,1 0 1,-1-1-1,0 1 1,1-1-1,-1 1 1,0 0-1,0-1 1,1 2-1,3 12 239,-1 1 0,0-1 0,-1 1 1,0-1-1,-1 1 0,-2 22 0,2 2-39,17 195 710,-10-184-960,1-1 1,28 81-1,-36-127-2,6 26-1239,-7-28 1222,0-1 0,0 1-1,0 0 1,0 0 0,0-1 0,-1 1 0,1 0-1,0-1 1,0 1 0,0 0 0,-1-1 0,1 1 0,-1-1-1,1 1 1,0 0 0,-1-1 0,1 1 0,-1-1-1,1 1 1,-1-1 0,1 0 0,-1 1 0,1-1-1,-1 1 1,0-1 0,1 0 0,-1 1 0,0-1 0,1 0-1,-1 0 1,0 0 0,1 1 0,-1-1 0,0 0-1,1 0 1,-1 0 0,-1 0 0,-20-1-475,-10-4-190</inkml:trace>
  <inkml:trace contextRef="#ctx0" brushRef="#br0" timeOffset="1">1 602 14083,'1'0'1392,"13"2"-704,6-1-199,12 0 815,8 1-344,9-1-288,5-1-32,5 0-344,1-3-200,-1-1-688,-6-2-120,-6-4 512,-4 3-152,-5-4-144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47 13603,'0'-2'82,"0"-1"-1,0 1 1,-1 0 0,1 0-1,-1 0 1,1 0 0,-1 0-1,0 0 1,0 0 0,0 0-1,0 0 1,0 0 0,0 0-1,-1 0 1,1 1 0,-1-1-1,-1-1 1,1 1-48,-1 1 0,1 0 0,0 0 0,0 0 0,0 0 1,-1 1-1,1-1 0,-1 1 0,1-1 0,0 1 0,-1 0 0,1 0 0,-1 0 0,1 0 0,0 0 1,-6 2-1,0 0 95,-1 0 1,1 1-1,-1 1 0,1-1 1,0 1-1,1 1 1,-1-1-1,1 1 1,-1 1-1,-9 10 1,-1 0 168,2 2 1,-26 35 0,29-36-157,2 1-1,0 0 0,1 1 1,0 0-1,2 0 0,0 1 1,1 0-1,2 0 0,0 1 1,1 0-1,0 0 1,0 42-1,5-57-88,-1 1 0,1-1 0,0 0 0,0 1 0,1-1 0,0 0 0,0 0 0,0 0 0,1 0 0,0-1 0,0 1 0,1-1 0,7 10 0,-6-9-17,1-1 0,0 0 0,0 0 0,0-1 0,1 1 0,0-1 0,-1-1 0,1 1 1,1-1-1,-1 0 0,8 1 0,-1 1 30,1-2-1,0 0 1,0-1 0,-1 0-1,1-1 1,0-1 0,0 0-1,0-1 1,0-1 0,0 0-1,25-8 1,-38 10-39,1-1-1,-1 0 1,1-1 0,-1 1-1,0 0 1,1-1 0,-1 1-1,0-1 1,0 0 0,0 1-1,0-1 1,0 0 0,0 0-1,1-3 1,-3 4-14,1 0 1,-1 0-1,0-1 0,0 1 1,1 0-1,-1 0 0,0-1 1,0 1-1,0 0 0,0 0 1,0-1-1,-1 1 0,1 0 1,0 0-1,-1-1 0,1 1 1,-1 0-1,1 0 0,-1 0 1,1 0-1,-1 0 0,0 0 1,1 0-1,-1 0 0,0 0 1,0 0-1,0 0 0,0 0 1,0 0-1,0 1 0,-2-2 1,-6-5 17,0 0 0,-1 1 0,0 1 0,0-1 0,-1 2 0,0-1 0,0 1 0,0 1-1,0 0 1,0 1 0,0 0 0,-1 0 0,-19 1 0,16 6-54,15-5 21,0 0 0,0 1 0,-1-1 0,1 0-1,0 1 1,0-1 0,0 0 0,-1 1 0,1-1 0,0 0-1,0 1 1,0-1 0,0 0 0,0 1 0,0-1 0,0 0 0,0 1-1,0-1 1,0 1 0,0-1 0,0 0 0,0 1 0,0-1 0,0 1-1,1 0-3,-1 0-1,1 1 1,0-1-1,0 0 1,0 0 0,-1 0-1,1 0 1,0 0-1,0 0 1,1 0-1,-1 0 1,0 0-1,0 0 1,0-1-1,1 1 1,-1 0-1,2 0 1,5 2-28,1-1 0,0 0 1,-1 0-1,1-1 0,0 0 0,0-1 1,0 0-1,0 0 0,0-1 0,13-2 1,9-4-97,47-17 1,-60 18 80,-17 5 48,-1 1 1,1 0-1,-1 0 1,1 0-1,0-1 1,-1 1-1,1 0 0,-1 0 1,1 0-1,0 0 1,-1 0-1,1 0 0,0 0 1,-1 0-1,1 0 1,0 1-1,-1-1 0,2 0 1,0 9 5,-13 18 19,7-18-22,-57 165 74,42-117-949,16-53 733,-6 0-77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18468,'9'3'1600,"5"-9"-1120,10-7-208,8 5 593,7-2-201,1 5-256,3 4-200,-3 2-336,-1 4-192,-9 1-360,-5 2-177,-12-1-247,-5 3 736,-14-3-232,-9 1-152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14219,'-1'11'1512,"1"-4"-1016,7 2-79,6-2 631,6-3-272,2 1-88,8-2-544,4-2-392,4-1 368,2-4-72,7-12-176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46 17140,'-3'3'200,"1"0"1,-1 1 0,1-1 0,0 0-1,-1 1 1,2 0 0,-1-1 0,0 1-1,1 0 1,-1 0 0,0 7 0,-1 0 288,-2 1-337,1 0 0,0 0 1,1 0-1,1 1 0,0-1 1,0 1-1,1 22 1,2-33-151,-1-1 0,0 0 1,1 0-1,-1 1 1,1-1-1,-1 0 0,1 0 1,0 0-1,-1 1 1,1-1-1,0 0 0,0 0 1,0 0-1,0 0 1,0-1-1,0 1 1,0 0-1,0 0 0,0 0 1,0-1-1,0 1 1,2 0-1,32 8-8,-17-4 11,-9-2-1,-1 0-1,0 1 0,0 0 0,-1 0 1,1 1-1,-1 0 0,0 0 1,0 1-1,0 0 0,-1 0 0,0 0 1,0 1-1,-1 0 0,0 0 1,0 1-1,4 9 0,-6-12 24,-1 0-1,0 1 1,0-1-1,0 1 1,-1-1-1,0 1 1,0-1-1,0 1 1,-1 0-1,0 0 1,0-1-1,0 1 1,-1 0 0,0-1-1,0 1 1,0 0-1,-1-1 1,1 1-1,-1-1 1,-1 0-1,1 0 1,-1 1-1,0-2 1,0 1-1,-8 9 1,5-8 28,0 0 0,0-1 0,0 1 0,-1-1 1,0 0-1,0-1 0,-1 0 0,1 0 0,-1 0 0,0-1 1,0 0-1,0-1 0,0 0 0,-11 2 0,14-4-106,1 1 0,0-1-1,0 0 1,0 0-1,0-1 1,0 1-1,0-1 1,0 0-1,0 0 1,0 0 0,0 0-1,0-1 1,1 0-1,-1 0 1,0 0-1,1 0 1,0 0 0,-1-1-1,1 1 1,0-1-1,0 0 1,1 0-1,-1 0 1,0-1-1,1 1 1,0 0 0,0-1-1,0 0 1,0 1-1,-2-8 1,1 2-42,1 0-1,-1-1 1,0-13-1,0-37-410</inkml:trace>
  <inkml:trace contextRef="#ctx0" brushRef="#br0" timeOffset="1">105 40 18156,'8'0'1768,"2"2"-1176,4 1-264,10 0 785,6-2-321,16 0-640,4-1-408,11-1-688,2-5-209,0-2-87,-2-2 728,-5-3-328,-7 1-192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1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13115,'-1'2'1656,"9"-2"-1008,23 0-296,9 0 2017,18-2-2009,7-1-136,9 0-136,1-1-176,-5 1-512,-7-1-640,-10 2 1000,-11 1-233,-22 2-191</inkml:trace>
  <inkml:trace contextRef="#ctx0" brushRef="#br0" timeOffset="0.13">88 149 11811,'2'17'1624,"11"-4"-896,15-10-232,10-3 1168,13-4-895,6-3-49,5-2-416,3 0-344,-1 1 144,1 1-104,-12 1-136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3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14571,'-17'19'654,"0"0"-1,2 1 1,0 0-1,1 2 1,1-1-1,2 2 1,-14 33-1,17-35-460,1 0 0,1 0 0,1 1 0,1 0 0,1 0 0,1 0 0,1 0 1,2 37-1,0-51-153,0 0 1,1 0 0,-1 0 0,2-1 0,-1 1 0,1-1 0,0 1-1,1-1 1,-1 0 0,1 0 0,10 12 0,-11-16-19,0 0 0,0-1 1,0 1-1,0 0 0,1-1 1,-1 0-1,1 0 0,0 0 1,-1 0-1,1 0 0,0-1 1,0 1-1,0-1 0,0 0 1,0-1-1,0 1 0,1-1 1,-1 0-1,0 0 0,0 0 1,0 0-1,0-1 0,1 1 0,5-3 1,-2 0 48,0 0 0,0 0 0,0-1 1,0 0-1,0-1 0,-1 0 0,0 0 0,0 0 1,0-1-1,-1 0 0,0-1 0,0 1 0,0-1 1,-1 0-1,0 0 0,0-1 0,-1 0 1,4-8-1,-3 3 36,1 0 1,-2 0 0,0 0 0,0 0-1,-1-1 1,-1 1 0,-1-1 0,1 0-1,-2 1 1,-2-28 0,-1 26-140,0 0 1,-1 0-1,-1 0 1,0 1 0,-1 0-1,-11-21 1,13 27-153,-1 0 0,-1 0 1,1 1-1,-1 0 0,0 0 0,-1 0 1,0 0-1,0 1 0,0 0 1,-1 1-1,-13-8 0,11 10-309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18196,'6'4'1632,"8"2"-1120,2-2-224,0-4 657,5-4-257,5 0-248,0 1-152,3 3-288,-2 0-104,-6 0-288,0 0-120,-9 3-408,-2 1-129,-10 4 657,-4 4-176,-10-1-56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15419,'-6'8'1561,"13"-6"-753,9 1-224,13-3 768,-1-3-152,9-1-295,4-2-41,2 2-528,-3-2-400,-4 5-664,-6-2 688,-10-3-272,-2 1-104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17476,'39'-5'2209,"65"-5"279,-88 10-2395,0 0-1,0 1 1,-1 0 0,22 5 0,-34-5-96,0-1 0,-1 1 0,1 0 1,0 0-1,-1 0 0,1 0 0,-1 1 0,1-1 1,-1 0-1,0 1 0,1 0 0,-1 0 0,0 0 1,0 0-1,0 0 0,-1 0 0,1 0 1,0 0-1,-1 1 0,1-1 0,-1 1 0,0-1 1,0 1-1,0-1 0,0 1 0,0 0 0,-1 0 1,1-1-1,-1 1 0,0 0 0,0 0 0,0 0 1,0-1-1,0 1 0,-1 0 0,0 3 0,-2 8-1,0-1 0,-2 1 0,1-1-1,-2-1 1,1 1 0,-10 14-1,-9 11-101,-2 0-1,-56 63 0,-19 5-4112,97-104 3355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13283,'14'-8'1255,"22"-10"102,-33 17-1191,-1 0 0,0 0 0,1 1 0,-1-1 0,0 0 0,1 1 0,-1 0 0,1-1 0,-1 1 0,0 0 0,1 0 0,2 1 0,-4-1-106,0 1-1,-1-1 1,1 0 0,0 1-1,-1-1 1,1 1 0,0-1-1,-1 1 1,1-1 0,-1 1-1,1-1 1,-1 1 0,1 0-1,-1-1 1,1 1 0,-1 0-1,1 0 1,-1-1 0,0 1-1,0 0 1,1 0 0,-1-1-1,0 1 1,0 0 0,0 0-1,0 0 1,0-1 0,0 1-1,0 0 1,0 0-1,0 0 1,0-1 0,-1 2-1,-8 29 604,8-26-541,-22 51 361,-2-2 1,-40 66 0,-75 92-240,140-211-246,-11 14-229,0 0 1,-25 26-1,35-40 200,1-1-1,-1 1 1,1-1-1,-1 1 1,0-1-1,0 1 1,1-1-1,-1 1 1,0-1-1,0 0 1,1 1-1,-1-1 1,0 0-1,0 0 1,0 0-1,-1 1 1,1-2 22,1 1-1,0 0 1,-1 0-1,1-1 1,-1 1-1,1 0 1,0-1-1,-1 1 1,1 0-1,0-1 1,-1 1 0,1-1-1,0 1 1,0-1-1,-1 1 1,1 0-1,0-1 1,0 1-1,0-1 1,0 1 0,0-1-1,0 1 1,0-1-1,0 1 1,0-1-1,0 1 1,0-1-1,0 1 1,0-2-1,6-36-252,6-12-96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15947,'0'9'1345,"-1"11"-937,-4 4-144,3 8 392,2 7-104,4 8-96,4 3-32,5 2-184,2-1-96,2 1-152,0-3-96,2-2-256,-3-4-184,-6-7-240,-2-6 144,-5-6 328,-3-2-176,-7-9-24</inkml:trace>
  <inkml:trace contextRef="#ctx0" brushRef="#br0" timeOffset="1">13 565 15771,'-13'4'1281,"16"3"-881,10-1-136,17 0 512,10-2-128,12-1-288,4 0-32,3-3-336,-2-1-184,-3-4-416,-4 1-120,-11-2-1625,-7-2 1905,-11-1-328,-4-1-368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16371,'-2'17'453,"2"-1"0,0 1 0,1-1-1,5 29 1,-4-34-323,1-1 0,0 1 0,0-1 0,1 0 0,1 0 0,0 0 0,0-1 1,8 11-1,-12-18-129,2 1-1,-1 0 1,0-1 0,0 0 0,1 1 0,-1-1 0,1 0 0,0-1 0,0 1 0,-1 0 0,1-1 0,0 1 0,0-1 0,1 0 0,-1 0 0,0 0 0,0 0 0,1-1 0,-1 1 0,5-1 0,-4 0-85,0-1 0,0 0 0,0 0 0,0 0 0,0 0 0,0 0 0,0-1 0,0 0 0,0 0 0,-1 0 0,1 0 0,-1-1 0,1 1 0,-1-1 0,0 0 1,3-3-1,6-8-267,-2-1 0,1 0 0,-2-1 0,0 0 0,-1-1 0,-1 0 0,0 0 1,-1 0-1,5-32 1242,-11 48-814,-5 15 640,-5 24 268,0-2-152,-27 126 1932,32-133-2614,2 1 0,0 0 0,3 44 0,4-61-635,-1 5-211,-6-11 333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18252,'-5'1'181,"0"1"0,0-1-1,0 1 1,0 0 0,0 0 0,1 0 0,-1 1 0,1-1 0,0 1-1,-1 0 1,1 1 0,1-1 0,-1 1 0,0-1 0,1 1 0,-4 6-1,5-7-135,0 0 0,0 0 0,0 1-1,0-1 1,1 0 0,0 1-1,0-1 1,0 1 0,0-1 0,0 1-1,1-1 1,-1 1 0,1 0-1,0-1 1,0 1 0,1 0-1,-1-1 1,1 1 0,-1-1 0,1 1-1,0-1 1,1 1 0,2 5-1,-3-7-33,0 0 0,1 0 0,-1 0 0,1 0 0,0 0-1,-1 0 1,1-1 0,0 1 0,0-1 0,0 1-1,0-1 1,0 0 0,0 1 0,1-1 0,-1 0 0,0-1-1,4 2 1,-2-1 24,0-1 1,1 1-1,-1-1 0,0 0 0,1 0 0,-1 0 0,0-1 0,1 1 1,5-3-1,-4 2 48,-1-1 0,0 1 0,0-1 0,0-1 0,0 1 0,0-1 0,-1 0 0,1 0 0,-1 0 0,0 0 0,0-1 0,0 0 0,0 0 0,0 0 0,-1 0 0,4-7 0,-6 9-51,0 0-1,0 0 0,-1 0 1,1 0-1,0 0 1,-1 0-1,0 0 0,1 0 1,-1 0-1,0 0 1,0-1-1,0 1 1,0 0-1,-1 0 0,1 0 1,-1 0-1,1 0 1,-1 0-1,0 0 0,1 0 1,-1 0-1,0 0 1,0 0-1,-1 0 0,1 1 1,0-1-1,-1 0 1,1 1-1,-1-1 1,1 1-1,-1-1 0,0 1 1,-2-1-1,2 0-155,0 1-1,-1 0 0,1 0 1,0 0-1,-1 1 0,0-1 1,1 1-1,-1-1 0,1 1 1,-1 0-1,1 0 0,-1 0 1,0 0-1,1 1 1,-1-1-1,1 1 0,-1-1 1,-3 2-1,6-2 83,-1 0 0,1 0 0,-1 0 1,1 0-1,-1 1 0,1-1 0,0 0 0,-1 0 1,1 0-1,-1 0 0,1 1 0,-1-1 0,1 0 0,0 0 1,-1 0-1,1 1 0,0-1 0,-1 0 0,1 1 1,0-1-1,-1 0 0,1 1 0,0-1 0,0 1 1,0-1-1,-1 0 0,1 1 0,0-1 0,0 1 0,0-1 1,0 0-1,0 1 0,-1-1 0,1 1 0,0-1 1,0 1-1,0-1 0,0 1 0,0-1 0,1 0 0,-1 1 1,0-1-1,0 1 0,0-1 0,0 1 0,0-1 1,1 0-1,-1 1 0,0-1 0,0 1 0,1-1 0,-1 0 1,0 1-1,0-1 0,1 0 0,-1 1 0,0-1 1,1 0-1,11 4-720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15899,'-3'19'1833,"7"1"-961,8-6-312,11-7 1449,5-3-769,11-4-376,1-1-96,7-5-376,1-2-184,-4-4-464,-5 2-336,-15 3-704,-8 3 1040,-15-2-232,-9 2-233</inkml:trace>
  <inkml:trace contextRef="#ctx0" brushRef="#br0" timeOffset="1">22 153 15307,'2'16'1913,"12"-8"-881,6-1-344,9-4 1272,4 2-607,5-1-433,3-4-208,0 1-1008,-2 1 88,-5-9 168,1-8-184,-11-6-120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17756,'3'-3'512,"11"-7"1983,-10 11-1315,-4 9-371,-3 6-210,1-9-512,0 0-1,1 0 0,0 0 0,1 0 0,0 12 0,0-17-101,1 0-1,-1 0 1,0 0-1,1 0 1,0-1-1,0 1 1,-1 0 0,1 0-1,0 0 1,0-1-1,0 1 1,1 0-1,-1-1 1,0 1-1,1-1 1,-1 0-1,1 1 1,-1-1 0,1 0-1,0 0 1,-1 0-1,1 0 1,0 0-1,0 0 1,2 0-1,14 4-155,0-1 0,26 4 0,-27-6 74,1 0-1,-1 2 1,-1 0-1,22 9 1,-33-11 90,-1 0 1,0 0-1,0 1 1,0-1-1,0 1 1,-1 0-1,1 0 0,0 0 1,-1 1-1,0-1 1,0 1-1,0 0 1,-1 0-1,1 0 1,-1 0-1,0 0 1,0 0-1,0 1 1,0-1-1,0 7 1,0-4 19,-1 0 1,0 0-1,-1 0 1,1 1-1,-1-1 1,-1 0-1,0 0 1,0 0-1,0 0 1,-1 1-1,0-2 1,0 1-1,-6 13 1,3-12 69,0 1 1,-1 0 0,0-1 0,0 0 0,0-1 0,-1 1 0,-1-1-1,1-1 1,-13 10 0,10-10 39,0 0-1,0 0 1,-1-1-1,0 0 1,0-1-1,0 0 1,0-1-1,-13 3 1,16-5-42,-1 0 1,0 0 0,1-1-1,-1 0 1,0-1 0,1 1-1,-1-2 1,1 1 0,-1-1-1,1-1 1,-10-3 0,11 3-156,0-1 0,0 0 0,0 0 0,1-1 0,-1 0 0,1 0 0,0 0 0,1-1 0,-1 0 0,1 0 0,0-1 0,1 1 0,0-1 0,0 0 0,0 0 0,1 0 0,-5-13 0,5 7-209,0 1 0,0 0 0,1-1 0,1 0 0,0 1 0,1-1 0,0 0 0,1 1 0,0-1 0,5-18 0,5-11-611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96 13339,'6'-9'1010,"0"-1"-1,0 0 1,6-17 0,-11 25-918,-1 1 1,1-1-1,-1 0 0,0 1 1,1-1-1,-1 0 0,0 1 1,0-1-1,0 0 1,0 0-1,0 1 0,0-1 1,-1 0-1,0-2 0,1 3-37,-1 0 0,0 0-1,1 1 1,-1-1-1,0 0 1,0 0-1,0 1 1,1-1-1,-1 0 1,0 1 0,0-1-1,0 1 1,0-1-1,0 1 1,0 0-1,0-1 1,0 1-1,0 0 1,0 0-1,-1 0 1,1 0 0,0 0-1,0 0 1,0 0-1,0 0 1,-1 0-1,-11 2 45,1 0 0,0 1 0,0 0 0,1 0 0,-1 2 0,1-1 0,-15 9 0,-1 2-78,-44 32 0,57-36-33,0 1 0,0 0 1,1 0-1,1 2 0,1-1 1,-14 21-1,21-29-13,1 0-1,0 0 1,0 0 0,1 1 0,0-1-1,0 1 1,0-1 0,0 1 0,1 0-1,0 0 1,0-1 0,1 1 0,0 0-1,0 0 1,0 0 0,0 0 0,1 0-1,0 0 1,0-1 0,1 1-1,0 0 1,0-1 0,3 6 0,-2-5-66,2 0 0,-1 0 0,1 0 1,-1-1-1,2 0 0,-1 0 0,0-1 0,1 1 1,0-1-1,0 0 0,0-1 0,1 1 1,-1-1-1,1-1 0,0 1 0,0-1 0,11 2 1,1 0-76,1-1 0,-1-1 0,1-1 0,0-1 0,25-2 0,26-9-302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4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16267,'28'-8'1873,"1"2"-1145,3-1-296,6 2 944,2 1-359,3 3-889,0-2-624,-4 1 408,-2 0-177,-5 0-111</inkml:trace>
  <inkml:trace contextRef="#ctx0" brushRef="#br0" timeOffset="1">467 4 14091,'-11'9'478,"1"1"0,1 0 0,0 1 0,0 0 1,1 0-1,0 1 0,1 0 0,0 0 0,-8 25 0,4-8-24,2 1 0,2 0 0,-6 41 0,10-53-203,1 1-1,1-1 0,1 1 0,3 25 0,-3-39-202,1 0 0,0 0 1,0-1-1,1 1 0,0 0 0,0-1 0,0 0 1,0 1-1,0-1 0,4 4 0,-4-6-33,-1 0 1,1 0-1,0 0 0,0-1 0,0 1 0,1-1 1,-1 1-1,0-1 0,1 0 0,-1 0 0,1 0 0,-1 0 1,1 0-1,-1-1 0,1 1 0,-1-1 0,1 1 0,0-1 1,4 0-1,1-1-5,1-1 0,0 0 0,0 0 0,-1 0-1,1-1 1,-1-1 0,0 1 0,0-1 0,0-1 0,-1 1 0,1-2 0,6-5 0,13-11 81,40-44 0,-51 49-3,-1-1 0,0 0 0,-2-1 0,22-40 0,-32 52-58,1 0 0,-1-1 0,0 1 1,0-1-1,-1 0 0,0 0 0,0 0 0,-1 0 0,0 0 0,-1 0 1,0 0-1,0-1 0,0 1 0,-1 0 0,-1 0 0,1 0 0,-5-12 0,4 16-61,-1-1-1,0 0 1,0 1-1,0-1 1,0 1-1,-1 0 0,0 0 1,1 0-1,-2 1 1,1 0-1,0-1 0,-1 1 1,1 1-1,-1-1 1,0 1-1,0-1 1,0 1-1,0 1 0,0-1 1,0 1-1,-1 0 1,1 0-1,0 0 0,-1 1 1,1 0-1,-8 1 1,3-1-126,0 1 0,0 0 1,0 1-1,0 0 0,1 1 1,-1 0-1,1 0 0,0 1 1,0 0-1,0 1 0,0 0 1,1 0-1,-13 11 0,-4 12-475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29 14715,'7'-10'1232,"4"-7"94,-11 16-519,-7 9 264,-23 30-593,1 3 1,-39 75-1,31-51-244,7-10-173,-30 47 611,52-90-839,0-1 0,-1-1 0,0 1 0,-1-1 0,0-1 0,-15 11 0,24-19 4,-1 1-20,0-1 0,0 1 0,-1-1 0,1 1 0,0-1 1,0 0-1,-1 0 0,1 0 0,-1-1 0,1 1 0,-4 0 1,1-3-321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13075,'2'-10'4664,"4"26"-1963,-1 0-2483,2 0-124,218 444 604,-197-419-1357,-34-45 266,0 1 0,0 0 0,0 0 0,-1 0 0,1 1 0,-1-1 0,-9-1-1,-17-3-152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14611,'-9'-1'1583,"15"2"-109,20 1 270,104-10 916,-63 2-2269,103 5 0,-91 10-1172,-45-5 737,0-1 0,45-1 0,-57-4-140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50 15347,'1'-1'135,"1"-1"-1,-1 1 0,0-1 0,0 1 0,0-1 1,0 0-1,0 0 0,-1 1 0,1-1 1,0 0-1,-1 0 0,1 0 0,-1 0 1,0 0-1,1 0 0,-1 0 0,0 1 1,0-1-1,-1 0 0,1-3 0,-1 5-87,1-1 1,0 0-1,-1 1 0,1-1 0,-1 1 0,1-1 0,-1 1 1,1-1-1,-1 1 0,1-1 0,-1 1 0,0-1 0,1 1 1,-1 0-1,0-1 0,1 1 0,-1 0 0,0 0 0,0-1 1,0 1-1,-2 0 55,0-1 0,1 1 0,-1 0 0,0 0 0,0 1 0,1-1 0,-6 2 1,-3 1-4,0 1 1,0 0 0,1 1 0,0 0 0,0 1 0,0 0 0,1 1 0,0 0 0,0 0 0,1 1-1,0 0 1,0 0 0,-8 12 0,2-1 54,0 2 0,1-1 0,1 2 0,1 0 0,-9 27-1,15-36-85,1 0 0,0 0-1,1 1 1,0-1 0,2 1-1,-1 0 1,2 17 0,0-26-61,0 0-1,1 0 1,-1 0 0,2-1 0,-1 1 0,0 0 0,1 0-1,0-1 1,0 1 0,0-1 0,0 1 0,1-1 0,0 0-1,0 0 1,0 0 0,0 0 0,1-1 0,0 1 0,-1-1 0,1 0-1,0 0 1,1 0 0,4 2 0,1-1-168,1 0 1,-1-1-1,1 0 1,0-1-1,0 0 0,0-1 1,0 0-1,0 0 1,0-1-1,0-1 0,-1 0 1,1-1-1,0 0 1,0 0-1,0-1 0,-1 0 1,0-1-1,11-6 1,5-6-418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17556,'0'11'1720,"5"-4"-1056,7-2-264,6 0 721,5-2-193,6-3-296,1-1-160,6-2-384,-3 0-184,-4-1-520,-5 1-352,-7-4 752,-5-2-144,-7-1-177</inkml:trace>
  <inkml:trace contextRef="#ctx0" brushRef="#br0" timeOffset="1">1 186 16716,'22'19'1952,"3"-8"-1264,9-5-248,2-1 784,1-5-335,3 0-121,-5-5-656,-5 2-376,-7 0 272,-4 3-88,-7 6-144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53 13667,'0'-2'300,"-1"-1"0,1 0-1,-1 0 1,0 1 0,0-1 0,0 0 0,0 1 0,-1-1 0,1 1-1,-1-1 1,0 1 0,1 0 0,-1 0 0,0 0 0,0 0-1,0 0 1,-1 0 0,1 0 0,-4-2 0,4 4-213,-1-1 0,1 0 0,0 1 0,0-1 0,-1 1 1,1 0-1,0 0 0,0 0 0,-1 0 0,1 0 0,0 0 0,-1 1 0,1-1 1,0 1-1,0 0 0,-1-1 0,1 1 0,0 0 0,0 0 0,0 1 0,0-1 1,0 0-1,1 1 0,-4 1 0,-1 4-45,-1 0 0,1 0 1,0 1-1,0-1 0,1 1 0,0 0 1,0 1-1,1 0 0,0-1 0,0 1 1,-3 15-1,4-12-47,0 1 1,1-1 0,0 1 0,1-1-1,0 1 1,1 0 0,1 0-1,2 15 1,-2-23-1,0 0 1,1 0-1,-1 0 1,1 0-1,0-1 0,0 1 1,1-1-1,-1 1 1,1-1-1,0 0 0,0 0 1,6 5-1,-7-7 12,1 0 0,0 0 0,-1 0 0,1 0 0,0-1 0,0 1 1,0-1-1,0 0 0,0 0 0,0 0 0,0 0 0,0 0 0,0-1 0,0 1 0,1-1 0,-1 0 0,0 0 0,0 0 0,1-1 0,4 0 0,1-2 46,-1 0 1,1-1-1,-1 1 0,0-2 1,0 1-1,0-1 0,-1 0 1,1-1-1,-1 0 0,-1 0 1,1 0-1,-1-1 0,0 0 1,6-10-1,-4 6 71,-1 0 0,0 0 1,-1-1-1,-1 0 0,0 0 0,0 0 0,-1-1 1,-1 0-1,3-17 0,-5 26-73,-1-1 0,1 0 1,-1 0-1,-1 0 0,1 1 0,-1-1 1,1 0-1,-1 0 0,-1 1 1,1-1-1,-1 1 0,1-1 0,-1 1 1,-5-9-1,5 12-40,0-1 0,0 0-1,0 0 1,0 1 0,0-1 0,0 1 0,0 0-1,0 0 1,0-1 0,-1 1 0,1 0 0,0 1-1,-1-1 1,1 0 0,-1 1 0,1 0 0,-1-1 0,1 1-1,-1 0 1,1 0 0,-1 0 0,1 1 0,-1-1-1,1 0 1,0 1 0,-1 0 0,1 0 0,-1 0 0,1 0-1,-3 2 1,-4 1-162,1 1-1,0 0 1,0 0-1,1 1 1,-1 0-1,1 0 1,0 1-1,1 0 1,0 0-1,0 1 1,1-1-1,-1 1 1,2 0 0,-1 1-1,1-1 1,1 1-1,-1 0 1,-3 16-1,7-23 115,0-1 0,-1 1-1,1 0 1,0-1 0,0 1 0,0 0 0,0-1-1,1 1 1,-1-1 0,0 1 0,1 0-1,0 2 1,0-3-6,0 0 0,0 0 0,0 0 0,0 0 0,0-1 0,0 1 0,0 0 0,0-1 0,0 1 0,1 0 0,-1-1 1,0 0-1,2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15211,'-4'37'1761,"0"-5"-1201,1-4-240,1-3 704,2-8-368,2-1-192,4-6-440,2-5-288,4-6-464,1-6 576,1-5-152,0-4-112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17244,'-2'0'112,"0"0"1,0 0-1,0 0 1,0 0-1,1 0 1,-1 0-1,0 0 1,0 0-1,0 1 1,0-1-1,1 1 1,-1 0-1,0-1 1,1 1 0,-1 0-1,0 0 1,1 0-1,-1 0 1,1 0-1,-1 0 1,0 2-1,-5 2 149,2 1 0,-1 0 0,-7 9 0,9-9-187,0 0-1,0 0 1,1 1 0,0-1 0,0 0-1,0 1 1,1 0 0,0 0-1,1 0 1,-2 10 0,3-15-71,0 0 1,-1 1 0,2-1 0,-1 1-1,0-1 1,0 1 0,1-1 0,-1 1 0,1-1-1,0 0 1,0 1 0,0-1 0,0 0-1,0 0 1,0 0 0,0 1 0,1-1-1,-1-1 1,1 1 0,0 0 0,-1 0 0,1 0-1,0-1 1,0 1 0,0-1 0,0 0-1,1 0 1,-1 1 0,0-1 0,0 0-1,1-1 1,3 2 0,1-1-23,0 0 1,0 0-1,1-1 1,-1 0-1,0 0 0,1-1 1,-1 1-1,0-2 1,0 1-1,0-1 0,0 0 1,0-1-1,0 0 1,0 0-1,-1 0 0,1-1 1,-1 1-1,10-10 1,-15 13 15,-1-1 1,0 1 0,0 0 0,0 0-1,0 0 1,1-1 0,-1 1 0,0 0-1,0 0 1,1 0 0,-1 0 0,0 0-1,0-1 1,1 1 0,-1 0 0,0 0-1,0 0 1,1 0 0,-1 0 0,0 0-1,0 0 1,1 0 0,-1 0 0,0 0-1,1 0 1,-1 0 0,0 0 0,0 0-1,1 0 1,-1 0 0,0 0 0,0 0-1,1 1 1,2 9-22,-7 24 37,3-25-21,-1 3 10,1-1 1,1 0 0,0 1 0,0-1 0,1 0 0,1 0 0,0 1 0,0-1 0,1 0 0,0 0 0,1-1 0,1 1 0,-1-1 0,10 14 0,50 66 374,-64-90-352,1 1-1,-1-1 1,0 0-1,1 1 1,-1-1 0,0 1-1,1-1 1,-1 1-1,0-1 1,1 0 0,-1 1-1,0-1 1,0 1-1,0-1 1,0 1 0,0-1-1,1 1 1,-1 0-1,0-1 1,0 1 0,0-1-1,0 1 1,-1-1-1,1 1 1,0-1 0,0 1-1,0-1 1,0 1-1,-1 0 13,0-1 0,1 1-1,-1-1 1,0 1-1,0-1 1,1 1-1,-1-1 1,0 0 0,0 0-1,0 1 1,0-1-1,1 0 1,-1 0-1,0 0 1,-2 0-1,-39-4 833,36 3-749,-130-30 1613,11 2-1228,125 29-514,0 0 0,0 0 0,0 0 0,0 0 0,0 0 1,0 1-1,0-1 0,0 0 0,0 0 0,0 0 0,0 0 0,0 0 0,0 0 0,0 0 0,1 1 1,-1-1-1,0 0 0,0 0 0,0 0 0,0 0 0,0 0 0,0 0 0,-1 1 0,1-1 0,0 0 1,0 0-1,0 0 0,0 0 0,0 0 0,0 0 0,0 0 0,0 1 0,0-1 0,0 0 0,0 0 1,0 0-1,0 0 0,0 0 0,-1 0 0,1 0 0,0 0 0,0 0 0,0 0 0,0 0 0,0 0 1,0 1-1,0-1 0,0 0 0,-1 0 0,1 0 0,0 0 0,0 0 0,0 0 0,0 0 0,0 0 1,0 0-1,-1 0 0,1 0 0,0 0 0,0 0 0,0 0 0,0 0 0,0-1 0,7 8-524,0-5 409,-1-2 1,0 1-1,0 0 1,1-1-1,-1-1 0,0 1 1,0-1-1,1 0 1,-1 0-1,0 0 0,0-1 1,0 0-1,0-1 0,-1 1 1,12-7-1,10-10-201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19636,'-6'13'2249,"5"-4"-1561,-1-5 1456,4-5-1520,1-2-328,-2-6-832,0-2 1465,7-6-977,-1-2-24,3-5-40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14003,'0'18'1288,"-3"2"-1048,-9 1-112,5 4 641,7-4-737,6-1-80,4-4-153,0 0-111,-2-3-1200,-6-2 1280,-9-1-224,-9 0-144</inkml:trace>
  <inkml:trace contextRef="#ctx0" brushRef="#br0" timeOffset="0.5">1 149 14603,'11'-2'1472,"8"0"-1111,11 1-145,9 1 928,11-2-1280,7 1-224,8-2 360,-2-1-112,0-1-128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37 16099,'28'-18'3714,"-28"18"-3654,1 0-1,-1-1 1,0 1 0,1 0 0,-1 0 0,0 0-1,1 0 1,-1 0 0,0 0 0,0 0 0,1 0-1,-1 0 1,0 0 0,1 0 0,-1 0 0,0 0-1,1 0 1,-1 0 0,0 0 0,1 0-1,-1 0 1,0 1 0,0-1 0,1 0 0,-1 0-1,0 0 1,1 0 0,-1 1 0,0-1 0,0 0-1,1 1 1,-1 0 46,0 0 0,0 0 1,1 0-1,-1 1 0,0-1 0,0 0 0,-1 0 0,1 0 0,0 1 1,0-1-1,0 0 0,-1 0 0,1 0 0,-1 2 0,-22 53 306,-2 0 0,-39 62 0,58-107-371,-14 27-64,11-20-168,-1 0 1,0-1-1,-24 31 0,33-47 147,1-1-1,0 0 1,-1 1 0,1-1-1,0 1 1,-1-1 0,1 0-1,-1 1 1,1-1 0,-1 0-1,1 0 1,-1 1 0,1-1-1,-1 0 1,1 0-1,-1 0 1,1 1 0,-1-1-1,1 0 1,-2 0 0,-3-7-758,4-16 212,6-9 87,4-9-116</inkml:trace>
  <inkml:trace contextRef="#ctx0" brushRef="#br0" timeOffset="1">233 1 17396,'7'7'1472,"-7"10"-1024,-2 7-184,0 9 552,1 7-216,2 8-239,2-2-81,4 2-152,5 0-112,-1-7-128,3-5-128,-1-7-297,-4-5-207,-6-8-360,-3-3 800,-9-5-192,-7-2-128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17380,'5'13'1504,"13"-4"-928,7-2-208,10 2 520,5-4-183,3 1-137,1-2-168,1-2-392,-5-2-248,-6-2-720,-8 0 1000,-6-6-257,-1 1-103,-5-9-136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16772,'18'92'4497,"-12"-70"-4258,0 0 1,1 0-1,2-1 1,11 23-1,-19-42-257,0 0 0,1 1 0,-1-1 0,1 0 0,0 0 0,0 0-1,0 0 1,0 0 0,0 0 0,0-1 0,4 3 0,-5-3-18,0-1 0,0 0 0,0 1 0,0-1 1,0 0-1,1 0 0,-1 0 0,0 1 0,0-1 0,0-1 0,1 1 0,-1 0 1,0 0-1,0 0 0,0-1 0,0 1 0,1 0 0,-1-1 0,0 1 0,0-1 1,0 1-1,0-1 0,0 0 0,0 1 0,0-1 0,0 0 0,-1 0 0,2-1 1,3-3-207,-1-1 1,0 1-1,0-1 1,0 0 0,-1 0-1,0 0 1,3-9 0,14-51-398,-14 44 296,1-7-165</inkml:trace>
  <inkml:trace contextRef="#ctx0" brushRef="#br0" timeOffset="1">212 6 13683,'-3'16'1528,"-2"12"-760,-4 7-231,-2 12 911,-1 7-208,-2 7-248,1-1-119,0-3-281,3-4-160,1-11-408,4-8-288,3-17-625,2-11-1431,6-12 1896,3-5-336,1-14-296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18100,'-1'7'477,"0"0"0,0 0 1,-1 0-1,0 0 0,-3 8 1,-4 14 71,3-2-298,-4 35 0,10-53-224,-1 0 1,1-1 0,0 1 0,1-1 0,0 1-1,1-1 1,-1 1 0,5 10 0,-5-17-9,0 0 1,-1 0-1,1 0 1,0 0-1,0-1 1,0 1-1,0-1 1,1 1-1,-1 0 1,0-1-1,1 0 1,-1 1-1,1-1 1,0 0-1,-1 0 1,1 0-1,0 0 1,-1 0-1,1 0 1,4 1-1,-3-2 15,0 1 0,0-1-1,0 0 1,0 0 0,0 0-1,0-1 1,1 1-1,-1-1 1,0 0 0,0 0-1,0 0 1,3-1 0,3-3 75,0 0 0,0 0 0,0-1 0,-1 0 1,0-1-1,0 0 0,8-9 0,-9 8 21,0 0-1,-1-1 0,0 0 1,4-9-1,-8 15-91,-1 0 0,0 0 0,1 1-1,-1-1 1,-1 0 0,1 0 0,0 0 0,-1 0 0,1 0-1,-1 0 1,0-1 0,0 1 0,0 0 0,0 0-1,-1 0 1,1 0 0,-1 0 0,-1-4 0,1 5-28,0 1 0,-1-1-1,1 1 1,0-1 0,-1 1 0,1-1 0,-1 1 0,1 0 0,-1 0 0,0 0 0,1 0 0,-1 0 0,0 0 0,0 0-1,0 1 1,0-1 0,1 0 0,-1 1 0,0 0 0,0-1 0,0 1 0,0 0 0,0 0 0,0 0 0,0 0-1,0 1 1,0-1 0,-4 2 0,-2-1-150,0 1 0,1 1 0,-1-1 0,0 1-1,-12 7 1,-45 30-4134,61-39 3339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15587,'12'-2'4127,"10"-8"-2058,5-3-1453,-11 9-468,1 1 0,-1 0 0,1 1 0,-1 1 0,1 1 1,18 1-1,101 17-2409,-125-16 1728,-20-1-403,-6-1 346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14347,'-2'17'1448,"7"-11"-591,7-3-249,6-3 720,5-2-200,5-2-192,0-2-31,4 2-281,1-1-232,-2 4-704,-2-2-400,-3-3 560,-2 1-104,-2-11-105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5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18044,'0'-1'166,"1"-1"-1,-1 1 1,1 0 0,0 0 0,-1 0 0,1 0 0,0 1-1,0-1 1,0 0 0,0 0 0,0 0 0,0 1-1,0-1 1,1 0 0,-2 1-105,1 0 1,-1 0-1,0 1 0,0-1 0,1 0 0,-1 1 1,0-1-1,0 0 0,1 1 0,-1-1 0,0 0 1,0 1-1,0-1 0,0 1 0,0-1 1,0 0-1,0 1 0,0-1 0,0 1 0,0-1 1,0 0-1,0 1 0,0-1 0,0 0 0,0 1 1,0-1-1,0 1 0,-9 44 1188,7-38-1373,1-3 140,-8 35 86,1 1-1,2 0 0,2 0 1,0 43-1,4-78-93,1 0-1,-1-1 1,1 1 0,0 0-1,0 0 1,1-1 0,-1 1-1,1-1 1,0 1 0,0-1-1,5 7 1,-5-9-12,-1 0 1,1-1-1,0 1 0,0 0 1,0-1-1,0 1 0,0-1 1,0 0-1,0 0 0,0 0 1,1 0-1,-1 0 0,0 0 0,1-1 1,-1 1-1,1-1 0,-1 1 1,1-1-1,-1 0 0,1 0 1,-1 0-1,0 0 0,1-1 1,3 0-1,3-2-194,0 1 0,-1-2 0,1 1 0,-1-1 0,1-1 0,-1 1 0,0-1 0,-1-1-1,1 1 1,-1-1 0,0-1 0,-1 1 0,0-1 0,0-1 0,0 1 0,-1-1 0,0 0 0,0 0 0,-1 0 0,6-15 0,0-10-612</inkml:trace>
  <inkml:trace contextRef="#ctx0" brushRef="#br0" timeOffset="1">223 136 11674,'-6'12'1681,"1"9"-673,-1 8-384,0 7 1793,2 1-1329,0 5-312,2-1-96,1-2-416,1 0-288,7-16-520,0-9-192,5-15 544,2-8-160,0-20-128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5:5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99 16844,'0'0'30,"0"0"1,0 0 0,0 0-1,0 0 1,0 0 0,0 0-1,0 0 1,0 0 0,0-1-1,0 1 1,0 0 0,0 0 0,0 0-1,0 0 1,0 0 0,0 0-1,0 0 1,0 0 0,0 0-1,0-1 1,0 1 0,0 0-1,0 0 1,0 0 0,0 0-1,0 0 1,0 0 0,0 0-1,0 0 1,0 0 0,0 0 0,0-1-1,0 1 1,0 0 0,0 0-1,0 0 1,-1 0 0,1 0-1,0 0 1,0 0 0,0 0-1,0 0 1,0 0 0,0 0-1,0 0 1,0 0 0,0 0-1,0 0 1,-1 0 0,1 0 0,0 0-1,0 0 1,0 0 0,0 0-1,0 0 1,0 0 0,0 0-1,0 0 1,0 0 0,-1 0-1,1 0 1,0 0 0,0 0-1,0 0 1,0 0 0,0 0-1,0 0 1,-7 9 852,-7 15 11,-7 31-227,19-51-663,1-1 0,0 1-1,0 0 1,1 0 0,-1-1-1,1 1 1,0 0 0,0 0-1,0 0 1,0 0 0,1-1-1,1 8 1,-1-9-5,0 0 0,1-1 0,-1 1 0,0-1 1,0 0-1,1 1 0,-1-1 0,1 0 0,-1 0 0,1 0 0,0 0 0,0 0 1,-1 0-1,1 0 0,0-1 0,0 1 0,0 0 0,-1-1 0,5 1 0,39 1-7,-36-2 5,1 0-9,5 0-10,1 0-1,-1 1 0,0 0 0,0 1 0,17 5 1,-29-6 13,1 0 1,-1 0 0,0 0 0,0 1 0,0 0 0,0-1 0,0 1-1,0 0 1,0 0 0,-1 1 0,1-1 0,-1 0 0,0 1 0,1 0-1,-1-1 1,0 1 0,-1 0 0,1 0 0,0 0 0,-1 0 0,0 1-1,1-1 1,-1 0 0,-1 0 0,1 1 0,0-1 0,-1 1 0,1 5-1,-2 0 30,0-1 0,0 0 0,-1 0 0,1 0-1,-2 0 1,1 0 0,-1 0 0,0-1 0,-1 1-1,0-1 1,0 0 0,-1 0 0,0 0 0,0-1-1,0 0 1,-1 0 0,0 0 0,0 0 0,0-1-1,-13 8 1,13-9-48,-1 0 0,1 0 0,-1 0-1,1-1 1,-1 0 0,0-1-1,0 0 1,-1 0 0,1 0 0,0-1-1,-1 0 1,1 0 0,0-1 0,-1 1-1,1-2 1,-1 1 0,1-1 0,0-1-1,-1 1 1,1-1 0,0 0 0,0-1-1,-8-3 1,6 0-18,0-1 1,0 1-1,1-1 0,0-1 1,1 0-1,0 0 0,-7-10 1,-16-29-186</inkml:trace>
  <inkml:trace contextRef="#ctx0" brushRef="#br0" timeOffset="1">122 3 16444,'34'-3'1752,"1"8"-1040,-1-1-256,8 2 832,1-3-343,-2 1-305,-1-1-352,-7-3-864,-4-3 40,-13 3 392,-2 0-185,-13-2-95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1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18012,'-9'-1'1512,"8"1"-968,9 2 200,11 4-103,5 0-345,6 0-128,6 1-168,1-1 24,2-1-72,0 0-136,-8-3-312,-3 1-217,-8 2 9,-6-3 464,-7 3-144,-4-1-200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1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14835,'13'5'1577,"4"-7"-857,7-6-264,8-1 632,5 2-168,3 0-272,2 1-256,-4 4-824,-3 1-384,-5 1 640,-6-3-176,-2-1-144</inkml:trace>
  <inkml:trace contextRef="#ctx0" brushRef="#br0" timeOffset="1">776 1 14779,'-10'14'1144,"-1"3"-856,-4 2-120,-11 5 321,-2 1-57,-8 5-80,-1 1-16,-5 5-112,2-2-40,0-1-40,4-4-112,12-13-408,5-11 376,15-13-64,5-9-64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14003,'2'14'1120,"-2"9"-800,-3 1-112,1 4 593,2 2-457,3 0-360,7-4-144,5-3-241,0-2 377,-5-4-136,-1-2-112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1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14603,'-13'27'1600,"-1"6"-983,-2-3-281,3 4 1008,0-1-648,3-1-216,3 1-104,5-6-392,4 0-168,5 1-160,0-3-120,0 5-272,-1 1 536,-2-6-64,-1 0-112,-7-11 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13603,'2'19'1240,"13"1"-728,3-4-120,13 0 601,4-2-241,10-4-152,-1-3-40,5-4-160,0-2-80,-3-1-264,-5-1-264,-4-2-440,-5-1 2104,-6 0-1440,1-4 32,-7-3 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15291,'2'4'386,"-1"-1"0,1 1 0,0-1 0,0 0 0,0 1 0,0-1 0,1 0 0,-1-1 0,1 1 0,4 3 0,4 5 589,-2 1-409,-2-3-410,0 0 1,1 0-1,0-1 1,1 0 0,13 10-1,-19-16-255,0 0 0,0-1 0,0 1 0,0-1 0,0 0 0,1 0 0,-1 0 0,0 0 0,1-1 0,-1 1 0,0-1 0,1 0 0,-1 0 0,1 0 0,-1-1 0,0 1 0,1-1 0,-1 1 0,0-1 0,1 0 0,-1-1 0,0 1 0,4-3 1,5-2-444,-1-1 0,0-1 0,-1 0 0,1 0 0,-1-1 0,12-15 0,-1-1-795,26-40 1,-44 61 1406,0 0-1,-1-1 1,1 0 0,-1 1 0,2-7 0,-6 8 1104,-4 7-487,-6 8 244,-12 21 217,2 2-1,-30 61 1,-23 81-1490,57-135-141,-7 26-1656,22-61 1585,-2-10-186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13267,'1'1'103,"4"31"1389,-5-32-1455,0 1-1,0-1 1,0 1 0,0-1 0,1 1 0,-1-1-1,0 1 1,0-1 0,1 1 0,-1-1 0,0 0-1,1 1 1,-1-1 0,0 1 0,1-1 0,-1 0-1,1 1 1,-1-1 0,1 0 0,-1 0 0,0 1-1,1-1 1,-1 0 0,1 0 0,-1 0 0,1 0-1,0 1 1,-1-1 0,1 0 0,-1 0 0,1 0-1,-1 0 1,1 0 0,-1 0 0,1 0 0,-1-1-1,1 1 1,-1 0 0,1 0 0,-1 0 0,1 0-1,-1-1 1,1 1 0,-1 0 0,1 0 0,-1-1-1,0 1 1,1-1 0,-1 1 0,1 0 0,-1-1-1,0 1 1,1-1 0,16-16 496,-1-1-1,0-1 1,-2 0-1,16-26 1,-6 8-69,17-24 127,-41 61-584,0-1-1,1 1 1,-1-1 0,0 1-1,1 0 1,-1-1 0,0 1-1,1-1 1,-1 1 0,1 0-1,-1-1 1,1 1 0,-1 0-1,1-1 1,-1 1-1,1 0 1,0 0 0,-1 0-1,1 0 1,-1-1 0,1 1-1,0 0 1,4 9 97,-7 19-16,-12 40-144,-31 86-1,15-58-348,12-36 513,18-49-41,0-11-68,0 0-1,0 0 1,0 0-1,0 0 1,0 1-1,0-1 1,1 0 0,-1 0-1,0 0 1,0 0-1,0 0 1,0 1-1,1-1 1,-1 0 0,0 0-1,0 0 1,0 0-1,0 0 1,1 0-1,-1 0 1,0 0 0,0 0-1,0 0 1,1 0-1,-1 0 1,0 0-1,0 0 1,0 0 0,1 0-1,-1 0 1,0 0-1,0 0 1,0 0-1,1 0 1,-1 0-1,0 0 1,0 0 0,0 0-1,1-1 1,-1 1-1,0 0 1,0 0-1,0 0 1,0 0 0,0 0-1,1-1 1,13-9-9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16051,'-4'3'1881,"4"0"-1065,7-3-344,7 0 1441,6-3-817,9-2-504,4 0-216,7 1-520,2 0-240,-4 1-688,-2 1 2224,-11 2-1272,-13 3-80,-12 3-40</inkml:trace>
  <inkml:trace contextRef="#ctx0" brushRef="#br0" timeOffset="1">35 114 17228,'9'8'1688,"8"-1"-1048,3-2-256,7-1 696,5 0-255,4-2-217,-1-1-264,-2-1-736,-3-1-400,-7-7 656,-4 1-152,-10-3-129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17420,'-9'31'2897,"4"-11"-2028,-68 200 811,72-218-1653,1 0 0,-1 0 0,0 0 0,1 0 0,0 1 0,0-1-1,-1 0 1,1 0 0,0 1 0,1-1 0,-1 0 0,0 0 0,1 0 0,-1 1 0,1-1 0,0 0-1,0 0 1,0 0 0,0 0 0,0 0 0,1 2 0,1-2 14,-1 1-1,0-1 1,1 0-1,-1-1 1,1 1-1,0 0 1,0-1 0,-1 1-1,1-1 1,0 0-1,0 0 1,0 0-1,5 0 1,1 1-175,0-1 0,0-1 0,0 0 0,1 0 0,-1 0 0,0-1 0,0-1 0,0 1 0,14-6 0,-18 5-66,0 0 0,0-1 0,0 1 0,0-1 0,0 0 0,-1 0 0,1-1 0,-1 1 0,6-8 0,-1-3-498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18268,'-6'11'1584,"-5"13"-1136,-2 5-176,-2 10 665,2 5-289,1 5-288,0-2-176,6-7-344,2-5-128,6-18-224,3-11-321,7-19 1090,1-12-482,2-13-127,0-7-48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6:2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60 174 16868,'0'24'1274,"-1"-16"-985,1-1 0,0 1 0,0-1 1,1 1-1,2 13 0,-2-18-280,0-1-1,0 1 1,1-1 0,-1 1 0,1-1-1,-1 0 1,1 1 0,-1-1 0,1 0-1,0 0 1,0-1 0,0 1-1,0 0 1,1 0 0,-1-1 0,0 0-1,1 1 1,-1-1 0,1 0 0,4 1-1,11 3 6,0-1-1,31 4 1,-35-7-25,-1 0 0,0 2 1,1-1-1,-1 2 0,0 0 0,22 10 1,-32-13 14,-1 1 0,1-1 0,-1 1 1,1 0-1,-1 0 0,0 0 1,1 0-1,-1 0 0,0 0 0,0 1 1,-1-1-1,1 1 0,0-1 0,-1 1 1,0 0-1,1-1 0,-1 1 1,0 0-1,-1 0 0,1 0 0,0 0 1,-1 0-1,0 0 0,1 0 1,-1 0-1,0 0 0,-1 0 0,1 0 1,0 0-1,-1 0 0,0 0 0,0 0 1,-2 5-1,0-1 65,0 0 0,-1 0 0,0-1 0,0 1 0,0-1 0,-1 0 0,0 0 0,-1 0 0,1-1 0,-1 0 0,0 0 0,-7 5 0,7-7-34,1 1 0,-1-1 0,0-1 0,0 1 0,-1-1 0,1 0 0,0 0 0,-1-1-1,1 0 1,-1 0 0,1-1 0,-1 1 0,1-1 0,-1-1 0,0 1 0,1-1 0,-1 0-1,1-1 1,0 0 0,-8-2 0,5 0-81,1-1 0,-1 1 0,1-2 1,0 1-1,0-1 0,1 0 0,-1 0 0,1-1 0,1 0 0,-1-1 0,1 1 0,-9-17 1,-11-24-188</inkml:trace>
  <inkml:trace contextRef="#ctx0" brushRef="#br0" timeOffset="1">106 88 14523,'36'0'2457,"1"-2"-1257,3-6-528,3-2 2441,5-3-1873,-2 3-200,-8 0-872,-5 2-688,-14-2 520,-6 3-176,-7-3-112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5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387 12291,'-1'-32'561,"-1"1"1,-1-1 0,-12-46 0,12 68-444,0-1 0,-1 0 0,0 1 0,-1 0 0,0 0-1,-1 1 1,1-1 0,-2 1 0,0 0 0,0 1 0,0 0 0,-1 0 0,-14-11 0,9 10-42,-1 1 1,0 0-1,-1 1 0,1 1 1,-1 0-1,0 1 1,-1 1-1,-27-5 1,3 4-25,0 2 1,-53 2-1,61 2-78,1 2 0,-1 1-1,1 1 1,0 2-1,0 1 1,1 1 0,-49 22-1,55-19 7,1 1 0,0 2 0,1 0 0,0 1 0,1 1 0,1 0-1,1 2 1,1 1 0,-24 32 0,14-10 6,2 1 0,2 2 0,2 0 0,2 2-1,2 0 1,2 1 0,2 0 0,3 2 0,1-1 0,3 1-1,2 0 1,2 85 0,4-108-5,2-1 0,0 1 0,2-1 0,1 0 0,1 0 0,1-1-1,20 44 1,-19-52-9,1 0 0,0-1 0,1 0 0,1 0 0,1-1 0,0-1 0,1 0 0,0-1 0,1 0 0,0-1 0,23 13 0,-14-12-8,1-1 1,0-1-1,1-1 1,0-1 0,1-2-1,0 0 1,0-2-1,0-1 1,0-1-1,1-1 1,0-2-1,-1-1 1,1 0 0,50-12-1,-45 6 51,0-2-1,-1-2 0,0-1 1,-1-1-1,0-1 1,-1-2-1,-1-2 0,-1 0 1,0-2-1,-1-1 1,41-42-1,-40 33 56,-1-1 0,-2-1 1,-1-2-1,25-47 0,-39 62-51,0 0 1,-2 0-1,-1-1 1,0 0-1,-2 0 0,0-1 1,-1 1-1,-1-1 0,-1 0 1,-1-26-1,-2 34-47,0 0-1,-2 0 1,0 0-1,0 0 1,-1 0 0,-1 1-1,0-1 1,-1 1-1,0 0 1,0 1-1,-2 0 1,-14-18 0,-7-4-108,-2 2 0,-52-41 0,60 52 97,-44-35-184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882 49 13299,'-32'-1'502,"0"-3"-1,0 0 1,-34-11 0,35 8-298,0 1 1,-1 1-1,-43-1 0,47 7-187,0 2 0,1 0-1,-1 2 1,1 1 0,0 1-1,1 2 1,0 0-1,0 2 1,1 1 0,0 1-1,1 1 1,0 1 0,2 1-1,0 1 1,0 0 0,-20 24-1,31-27 2,0 1-1,0 0 0,2 0 1,0 1-1,0 0 0,2 1 1,0 0-1,1 0 1,1 1-1,0-1 0,1 1 1,1 0-1,-1 24 1,3 8-40,2-1 1,2 1-1,15 80 1,-10-82-55,3 0 0,1-1 0,32 78 0,-36-107 54,1 1-1,1-1 1,1-1-1,0 0 1,1 0-1,1-1 1,1-1-1,0 0 1,1-1-1,0 0 1,25 16-1,-21-19 10,1 0 0,0 0 0,1-2-1,0-1 1,1 0 0,0-2 0,0-1 0,0 0 0,30 2 0,-22-6 8,0-1 1,0-1-1,0-1 1,0-2-1,0-1 1,40-13-1,-19 1 8,-2-3 0,0-2 0,-1-1 0,-1-3-1,-1-2 1,-2-2 0,65-57 0,-91 71-10,0 0-1,-2-2 1,0 0-1,-1 0 1,-1-2-1,-1 0 1,20-38-1,-26 41 57,-1 0 0,0 0 0,-1-1 0,-1 0 0,0 0 0,-2 0 0,0 0 0,-1 0 0,0 0 0,-5-35 0,0 28 76,-2 0 1,0 1 0,-1-1-1,-2 1 1,0 1 0,-1 0-1,-2 0 1,0 1-1,-23-30 1,17 27-15,-2 2-1,0 0 1,-2 2 0,0 0-1,-1 1 1,-2 2 0,-40-25 0,49 34-130,0 1 0,0 1 0,-1 0 0,0 1 0,0 1 0,-1 1 0,1 0 0,-1 1 0,0 1 0,-28 1 0,31 1-58,0 2 1,1-1-1,-1 2 1,1 0-1,0 1 1,0 0-1,0 1 1,0 1-1,1 0 0,0 1 1,0 0-1,1 1 1,-14 12-1,7-3-197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12 421 14947,'6'7'1216,"11"-6"-815,9-2-161,15-6 384,8-2-200,7-4-56,4-3-32,0-2-224,-4-1-176,-6 0-480,-8 2 2288,-15 1-1696,-8 3 112,-9 5 24</inkml:trace>
  <inkml:trace contextRef="#ctx0" brushRef="#br0" timeOffset="1">2 9 14195,'-2'-6'1104,"15"5"-856,7 1-120,19 3 352,10 0-159,14 1-466,4-1 1794,8-3-1513,-2-4 96,-4-6 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8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91 12939,'-18'-12'235,"0"1"0,-1 0 0,0 1 0,-1 2 0,0 0 0,-1 0 0,0 2 0,-36-6 0,40 10-151,0 1-1,0 0 1,0 1 0,0 1-1,0 0 1,1 2 0,-1 0-1,0 0 1,1 2 0,0 0-1,-26 12 1,23-7-51,1 0 0,0 2 0,1 0 0,0 0 0,1 2 0,0 0-1,1 1 1,1 0 0,-24 34 0,23-25-6,1 0 0,1 1 0,1 0-1,1 0 1,2 2 0,0-1 0,-4 30 0,6-22-27,2 0 0,2 0 0,1 0 0,2 1 0,1-1 0,2 0 1,1 0-1,1 0 0,2 0 0,2-1 0,1 0 0,25 56 1,-15-53-73,1-1 1,1-1 0,2-2 0,1 0-1,1-1 1,35 30 0,-24-28-82,0-3 0,2 0 0,1-3 0,78 40 1,-88-53 41,-1-1 0,2-2 0,0-1 1,0-1-1,0-2 0,63 7 0,-77-13 91,-1-1-1,0 0 0,1-1 1,-1-1-1,0 0 0,0-2 0,0 0 1,-1 0-1,1-1 0,-1-1 0,0-1 1,0 0-1,-1-1 0,0 0 0,20-17 1,-13 6 68,-2 0 0,0-2 0,-1 0 0,-1-1 1,-2-1-1,0-1 0,-1 0 0,-1 0 0,-1-2 0,-2 1 1,10-34-1,-6 4 117,-2 0 1,-2 0-1,-3-1 1,1-88-1,-8 108-101,-1 1 0,-2-1 0,-1 0-1,-2 1 1,-18-59 0,18 77-70,0 1 1,-1-1 0,-1 1-1,-1 0 1,0 1-1,-1 0 1,0 1 0,-1 0-1,-1 0 1,0 1-1,-1 1 1,-1 0-1,-19-13 1,18 16-58,0 0 0,-1 1 0,-1 1 1,1 1-1,-1 0 0,0 1 0,0 1 0,-1 0 0,1 2 0,-1 0 1,1 1-1,-1 0 0,0 2 0,1 0 0,-25 5 0,-3 3-255,0 3 0,0 1 0,1 3 0,-68 33 0,47-17-93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8 323 15595,'-8'11'1838,"10"-12"-757,14-17-196,16-29-434,-2-2-1,-2-1 1,32-79 0,-55 117-398,5-13-20,-7 23 8,-3 13 51,-1 4-101,-3 39-351,3 95-1,5-129-233,-4-20 581,0 0 0,0 1 1,0-1-1,0 1 0,1-1 0,-1 0 1,0 1-1,0-1 0,0 1 0,0-1 1,1 0-1,-1 1 0,0-1 0,0 0 1,0 1-1,1-1 0,-1 0 0,0 1 1,1-1-1,-1 0 0,0 0 0,1 1 1,-1-1-1,0 0 0,1 0 0,-1 0 1,1 1-1,-1-1 0,0 0 0,1 0 1,-1 0-1,1 0 0,-1 0 0,0 0 1,1 0-1,-1 0 0,1 0 0,-1 0 1,0 0-1,1 0 0,-1 0 0,1 0 1,-1-1-1,0 1 0,1 0 0,0 0 1,10-12-370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15675,'-10'47'1537,"6"-1"-1137,2-3-208,2-1 696,5-4-576,5-5-192,3-10-520,2-4-224,4-6 304,-3-5 96,-3-3-128,-2-2-136</inkml:trace>
  <inkml:trace contextRef="#ctx0" brushRef="#br0" timeOffset="1">5 121 14475,'-5'-4'1312,"8"4"-1048,11 9-120,4-2 841,5 1-1073,2-2-304,8-4 288,0-4-48,5-6-49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30 13227,'0'0'65,"1"-1"0,-1 1 1,0-1-1,1 0 0,-1 1 0,0-1 1,0 1-1,0-1 0,1 0 0,-1 1 1,0-1-1,0 1 0,0-1 0,0 0 1,0 1-1,0-1 0,0 0 0,0 1 1,0-1-1,-1 0 0,1 1 0,0-1 1,0 1-1,0-1 0,-1 1 1,1-1-1,-1 0 0,0 0 19,0 0-1,0 0 1,0 0 0,0 0-1,0 0 1,-1 1 0,1-1-1,0 0 1,-1 1 0,1-1-1,0 1 1,-2-1 0,-1 0 83,1 1 0,-1-1 0,0 1 0,0-1 0,1 1 0,-1 0 0,0 1 0,0-1 0,-5 2 0,5 0-101,-1 0 0,1 1 1,0-1-1,0 1 0,0 0 1,0 0-1,0 1 0,1-1 0,-1 1 1,1-1-1,0 1 0,0 0 1,1 1-1,-1-1 0,1 0 0,-3 9 1,2-7-67,1 0 1,0 0-1,0 1 1,1-1 0,0 1-1,0-1 1,0 1-1,1 0 1,0-1-1,0 1 1,3 13-1,-3-18-2,0 1 0,1-1 0,0 0 0,0 1 0,0-1-1,0 0 1,0 1 0,0-1 0,0 0 0,1 0-1,-1 0 1,1 0 0,-1 0 0,1-1 0,0 1 0,0 0-1,0-1 1,3 3 0,-3-3 10,0-1 0,0 1-1,1 0 1,-1-1 0,0 0 0,0 0 0,1 1-1,-1-1 1,0-1 0,1 1 0,-1 0-1,0 0 1,0-1 0,0 0 0,1 1-1,2-2 1,5-3 72,1-1 1,-1 0-1,0-1 0,-1 0 0,1 0 0,10-12 1,0-1 421,35-47 1,-40 49-171,-15 18-324,0 0-1,1-1 0,-1 1 1,0 0-1,0 0 1,0 0-1,0 0 1,0 0-1,0 0 1,0 0-1,1 0 0,-1-1 1,0 1-1,0 0 1,0 0-1,0 0 1,0 0-1,1 0 1,-1 0-1,0 0 0,0 0 1,0 0-1,0 0 1,0 0-1,1 0 1,-1 0-1,0 0 1,0 0-1,0 0 0,0 0 1,1 0-1,-1 0 1,0 0-1,0 0 1,0 1-1,0-1 1,0 0-1,1 0 0,-1 0 1,0 0-1,0 0 1,0 0-1,0 0 1,0 0-1,0 1 1,0-1-1,0 0 0,1 0 1,-1 0-1,3 12 143,-3 12-61,-4 45-17,0-18-231,6 95 1,1-129-226,-3-17 378,0 1-1,0-1 0,0 0 0,0 1 0,0-1 1,0 0-1,0 0 0,1 1 0,-1-1 1,0 0-1,0 1 0,0-1 0,0 0 1,1 0-1,-1 1 0,0-1 0,0 0 0,0 0 1,1 0-1,-1 1 0,0-1 0,0 0 1,1 0-1,-1 0 0,0 0 0,0 1 0,1-1 1,-1 0-1,0 0 0,1 0 0,-1 0 1,0 0-1,1 0 0,-1 0 0,0 0 1,0 0-1,1 0 0,-1 0 0,0 0 0,1 0 1,-1 0-1,0 0 0,1 0 0,-1 0 1,0 0-1,1-1 0,6-5-220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15163,'0'27'1441,"2"4"-905,-1 1-208,0 4 816,5 1-384,3 2-344,1-3-160,0-8-472,1-6-304,-1-9-320,-2-5 664,-7-11-168,-4 1-176</inkml:trace>
  <inkml:trace contextRef="#ctx0" brushRef="#br0" timeOffset="1">2 193 15755,'-1'0'1393,"1"1"-1177,11-2-144,6-2 568,9-4-864,6-5-136,14-9 256,5-6-136,8-8-64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15083,'-6'7'148,"0"0"-1,1 0 0,-1 1 0,1-1 1,1 1-1,0 0 0,0 1 1,0-1-1,1 0 0,1 1 1,-1 0-1,1 0 0,1 0 0,0 0 1,0 0-1,0 0 0,1 0 1,1 0-1,2 18 0,-2-26-149,-1 0 0,0 1 0,1-1-1,-1 1 1,1-1 0,-1 0 0,1 1 0,0-1 0,0 0-1,0 0 1,-1 1 0,1-1 0,0 0 0,0 0 0,1 0-1,-1 0 1,0 0 0,0-1 0,0 1 0,1 0-1,-1 0 1,0-1 0,2 1 0,-1 0 9,0-1-1,0 0 1,-1 0-1,1 0 1,0 0 0,0-1-1,0 1 1,-1 0-1,1-1 1,0 1 0,-1-1-1,1 0 1,-1 1 0,1-1-1,0 0 1,-1 0-1,1 0 1,-1 0 0,2-2-1,5-6 164,0 0 0,-1-1 0,0 0 0,0 0 0,-1 0 0,-1-1 0,8-17 0,-5 9 239,-4 14 19,-3 10-174,0 17-35,-3 44-1,-2-11-233,3-13-32,0 3-95,8 82 0,1-104 322,-2-20 513,0-14-486,-2-10-85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15867,'1'-5'251,"1"0"-1,0 0 0,0 0 1,0 1-1,0-1 0,1 1 0,0 0 1,0 0-1,6-8 0,-6 10-126,-1 0 1,1 0-1,0 0 0,0 1 0,-1-1 0,1 1 0,0-1 0,0 1 0,0 0 0,1 0 1,-1 0-1,0 1 0,0-1 0,0 1 0,1 0 0,-1 0 0,4 0 0,10 3-40,0 0 0,-1 1 0,1 1 0,-1 1 0,0 0 0,0 1-1,14 9 1,-28-16-81,0 1 0,-1 0 0,1 0 0,0-1 0,-1 1 0,1 0 0,-1 0 0,1 0 0,-1 1 0,0-1 0,1 0 0,-1 0 0,0 1 0,0-1 0,0 1-1,0-1 1,0 1 0,0-1 0,-1 1 0,1 0 0,0-1 0,-1 1 0,1 0 0,-1 0 0,0-1 0,0 1 0,1 0 0,-1 0 0,0 0 0,-1-1 0,1 1 0,0 0 0,0 0 0,-1-1 0,1 1 0,-1 0-1,1 0 1,-1-1 0,0 1 0,0-1 0,-1 3 0,-38 51 653,29-41-459,0 0 1,2 1-1,-14 24 1,23-38-231,-1 0 0,1 0 0,-1 0 0,1 0 0,-1 0 0,1 0 0,0 0 0,0 0 0,-1 0 0,1 0 0,0 0 0,0 0 0,0 0 0,0 0 0,0 0 0,0 0 0,1 0 1,-1 0-1,0 1 0,0-1 0,1 0 0,-1 0 0,1-1 0,-1 1 0,1 0 0,-1 0 0,1 1 0,1-1 6,0 0 0,-1 0 0,1 0-1,0 0 1,-1 0 0,1 0 0,0-1 0,0 1 0,0-1 0,-1 1 0,1-1-1,0 0 1,4 0 0,5 0 3,1 0 0,0-2 0,21-3 0,-3-2-49</inkml:trace>
  <inkml:trace contextRef="#ctx0" brushRef="#br0" timeOffset="1">523 124 13059,'1'9'1632,"5"9"-848,1 4-352,0 5 1729,3 2-1401,2 4-312,-1 0-88,2-3-200,-1-3-152,-2-4-352,-2-3-144,-6-8 448,-2-5-80,-9-9-80,-2-5-64</inkml:trace>
  <inkml:trace contextRef="#ctx0" brushRef="#br0" timeOffset="2">428 305 15451,'-10'-3'1753,"3"1"-1177,8 2-280,8-1 904,5-2-480,3-3-128,5-1-424,1-1-336,6-5 168,-2 0-56,-3-1-8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15971,'-1'-1'93,"0"0"-1,0 0 0,0 0 0,0 0 0,1 0 0,-1 0 0,0 0 0,-1 1 0,1-1 0,0 0 1,0 1-1,0-1 0,0 0 0,-1 1 0,1 0 0,0-1 0,0 1 0,-1 0 0,1-1 1,0 1-1,-1 0 0,1 0 0,0 0 0,0 0 0,-1 0 0,1 0 0,0 1 0,-1-1 1,1 0-1,0 1 0,0-1 0,-2 2 0,-7 1 259,0 0 1,-16 10-1,26-13-330,-13 7 95,1 1 1,1 0-1,0 0 1,0 1 0,1 0-1,-13 15 1,19-20-122,0 0 1,1 0-1,0 1 0,0-1 1,0 1-1,0 0 0,1 0 1,-1 0-1,1 0 1,0 1-1,1-1 0,0 0 1,0 1-1,0-1 0,0 1 1,1-1-1,0 1 0,0 7 1,0-13 1,0 1 1,0 0-1,1 0 1,-1-1 0,0 1-1,0 0 1,0 0-1,1-1 1,-1 1-1,0 0 1,1-1-1,-1 1 1,1 0-1,-1-1 1,1 1 0,-1-1-1,1 1 1,-1-1-1,1 1 1,0-1-1,-1 1 1,1-1-1,-1 0 1,1 1-1,0-1 1,0 1 0,1-1 0,-1 0 0,1 0 0,-1 0 0,1 0 0,-1 0 1,0-1-1,1 1 0,-1 0 0,0-1 0,1 1 0,-1-1 1,0 1-1,2-2 0,3-1 5,0-1-1,0-1 1,0 1-1,7-8 1,16-20 150,36-52-1,-41 51-25,-16 25-72,-4 9 1,-2 19-4,-2-17-56,0 48-15,-1 45-70,20 163 0,-18-250 29,0-3 114,0 0-1,0 0 1,0 1-1,1-1 1,-1-1 0,2 1-1,-1 0 1,6 10-1,-8-16-49,0 0 1,0 1-1,0-1 0,1 0 0,-1 1 1,0-1-1,0 0 0,0 1 0,1-1 0,-1 0 1,0 1-1,0-1 0,1 0 0,-1 0 1,0 1-1,1-1 0,-1 0 0,0 0 0,1 0 1,-1 0-1,0 1 0,1-1 0,-1 0 0,0 0 1,1 0-1,-1 0 0,0 0 0,1 0 1,-1 0-1,1 0 0,-1 0 0,0 0 0,1 0 1,-1 0-1,0 0 0,1 0 0,-1 0 1,0 0-1,1 0 0,-1-1 0,1 1 0,-1 0 1,0 0-1,0 0 0,1-1 0,-1 1 0,1-1 1,8-18 34,1-17 45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5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16820,'0'-1'80,"0"0"0,1 0 0,-1 0 1,0 0-1,0 0 0,1 0 1,-1 0-1,0 0 0,1 0 0,-1 0 1,1 0-1,0 0 0,-1 0 0,1 1 1,-1-1-1,1 0 0,0 0 1,0 1-1,0-1 0,-1 0 0,1 1 1,0-1-1,0 1 0,0-1 1,0 1-1,0-1 0,0 1 0,0 0 1,0 0-1,0-1 0,0 1 0,0 0 1,0 0-1,0 0 0,0 0 1,0 0-1,0 0 0,0 0 0,0 0 1,0 1-1,0-1 0,0 0 0,0 1 1,0-1-1,0 1 0,2 0 1,1 1 4,-1 0 1,1 1-1,-1-1 1,0 1-1,1 0 1,-1 0 0,0 0-1,-1 0 1,1 0-1,4 8 1,-2-1-71,-1 0-1,0 0 1,0 1 0,-1 0-1,3 19 1,-5-23 12,0 1 0,-1-1 0,1 0 0,-2 0 0,1 0 0,-1 1-1,0-1 1,-1 0 0,-3 13 0,4-19-29,1 0 0,-1 0 0,1 0-1,0 1 1,0-1 0,0 0 0,0 0 0,0 0-1,0 0 1,0 1 0,0-1 0,0 0-1,0 0 1,1 0 0,-1 0 0,1 1-1,-1-1 1,0 0 0,1 0 0,0 0 0,0 1-1,21 21-433,-8-8 209,-6-5 66,1-1 34,-2 1 0,1 0 0,-1 1 0,7 14 0,-13-22 154,0-1 1,0 1-1,0-1 1,0 1-1,0 0 1,-1-1-1,1 1 1,-1 0-1,0 0 1,0-1-1,0 1 1,0 0-1,0 0 1,-1-1-1,1 1 1,-1 0-1,1-1 1,-1 1-1,0 0 1,0-1-1,-1 1 1,1-1-1,0 0 1,-1 1-1,-2 3 1,-2-1 75,1-1 0,0 1 0,-1-1 0,0 1 0,0-2 0,-1 1 0,1-1 0,0 0 0,-1 0 0,0-1-1,0 1 1,0-2 0,0 1 0,0-1 0,0 0 0,0 0 0,-1-1 0,-7-1 0,14 1-166,0 0-1,-1 0 1,1-1-1,0 1 1,0 0-1,0-1 0,0 1 1,0-1-1,0 0 1,0 1-1,0-1 1,0 0-1,1 0 1,-1 1-1,0-1 1,0 0-1,-1-2 1,2 3 38,0-1 0,-1 1 0,1-1 0,0 1 1,0-1-1,0 1 0,0-1 0,-1 1 0,1-1 1,0 1-1,0-1 0,0 1 0,0-1 0,0 1 1,0-1-1,0 1 0,0-1 0,0 1 1,1-1-1,-1 1 0,0-1 0,0 1 0,0-1 1,1 1-1,-1-1 0,0 1 0,0-1 0,1 1 1,-1 0-1,0-1 0,1 1 0,-1-1 0,0 1 1,1 0-1,-1-1 0,1 1 0,0-1 0,10-2-571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15907,'1'20'1673,"4"6"-1185,-5 5-240,1 6 904,0 3-672,2 2-152,-1-3-320,2-6-312,0-9-416,1-4 576,0-10-112,1-6-80</inkml:trace>
  <inkml:trace contextRef="#ctx0" brushRef="#br0" timeOffset="1">7 230 18132,'-7'-6'1768,"14"3"-1168,3-2-288,9-1 1193,1-1-697,6-3-760,0 1-280,2-2 1432,-1 1-1168,-2 4 16,-2-1 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14475,'0'30'1048,"-7"2"-856,-3 1-72,6 2 112,1 0-104,3-8-152,3-1-104,3-5-160,-2-2-88,-4-3 216,-4-5-112,-8-5 0</inkml:trace>
  <inkml:trace contextRef="#ctx0" brushRef="#br0" timeOffset="1">1 160 15331,'5'-9'1337,"10"5"-945,5 1-192,14 3 432,6 0-352,16-1-648,4-1 416,9 0-232,1-1-64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16107,'0'8'1529,"10"-2"-937,0 0-216,11-6 1040,5-1-736,11-11-704,4-4-400,3-5 480,3-4-104,1-3-184</inkml:trace>
  <inkml:trace contextRef="#ctx0" brushRef="#br0" timeOffset="1">812 12 16524,'10'5'880,"0"-1"-1216,-4-6 336,2-5 432,7-4-384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14603,'4'4'1544,"1"-7"-863,0-4-257,4-12 648,2-2-648,4 1-568,1-2-176,2 2-224,1 3-88,-5 10-105,-1 4-31,-6 14 344,-2 5 240,-4 0 112,-4-2 1841,-7-15-1585,-3-11 192,-1-15 112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16139,'44'6'1553,"6"-6"-1193,6-14-200,7-3 776,9-2-736,-3-1-96,-6 3-392,-7 2-312,-20 10-928,-15 5 1240,-18 5-217,-10 7-223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12499,'34'11'1896,"6"-4"-968,15-7-232,5-4 1497,10-6-1169,2 0-96,0-3-256,-4-1-311,-13-3-121,-8 2-72,-18-11-200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16195,'1'-3'232,"-1"1"-1,1-1 1,0 0-1,0 0 0,0 0 1,0 0-1,0 1 0,0-1 1,1 1-1,2-4 0,4-7 153,45-95 1670,52-150 0,-62 135-1773,-39 243-1356,-2-76 691,2-1 0,1 0-1,3 0 1,1 0 0,2-1-1,18 42 1,-23-65 49,-3-2-114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15539,'9'1'368,"0"-1"0,0 0 0,-1 0 0,1-1 0,0-1 0,0 1 0,13-5 0,12-2 362,193-30 1583,361-82-3403,-568 114 928,0 0 0,37-20 0,-26 10-248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13227,'1'2'156,"0"-1"0,0 0 1,0 1-1,0-1 0,0 0 0,0 0 1,0 1-1,1-1 0,-1 0 0,0 0 1,1-1-1,-1 1 0,1 0 1,-1 0-1,1-1 0,-1 1 0,1-1 1,3 1-1,-2 0 31,1-1 1,-1 0-1,1 0 1,-1-1 0,0 1-1,1-1 1,-1 1-1,6-3 1,2-1 111,-1-1 1,0 0 0,0 0 0,16-13 0,-7 3-97,0-1 1,-1 0-1,-1-1 1,0-2-1,-2 1 1,0-2-1,-1 0 1,-1-1-1,-1 0 1,0-1-1,15-45 1,-20 47-335,-7 20 127,0 0-1,-1 0 1,1 0 0,0-1-1,0 1 1,0 0 0,0 0-1,0 0 1,0 0 0,0 0-1,0 0 1,0 0 0,0 0-1,0 0 1,0 0 0,0-1-1,0 1 1,0 0 0,0 0-1,0 0 1,0 0 0,0 0-1,0 0 1,1 0 0,-1 0-1,0 0 1,0 0 0,0-1-1,0 1 1,0 0 0,0 0-1,0 0 1,0 0 0,0 0-1,0 0 1,0 0 0,0 0-1,0 0 1,0 0 0,1 0-1,-1 0 1,0 0 0,0 0-1,0 0 1,0 0 0,0 0-1,0 0 1,0 0 0,0 0-1,0 0 1,1 0 0,-1 0-1,0 0 1,0 0 0,0 0-1,0 0 1,0 0 0,0 0 0,0 0-1,0 0 1,0 0 0,0 0-1,0 0 1,1 0 0,-1 0-1,0 0 1,0 0 0,0 0-1,0 1 1,1 5-126,1 153-869,-2-23 771,0-132 181,4 22-739,-3-25 770,-1-1 0,0 1 1,0-1-1,0 1 1,1-1-1,-1 1 0,0-1 1,1 1-1,-1-1 0,0 1 1,1-1-1,-1 0 1,0 1-1,1-1 0,-1 0 1,1 1-1,-1-1 1,1 0-1,-1 0 0,1 1 1,-1-1-1,1 0 1,-1 0-1,1 0 0,-1 0 1,1 0-1,-1 0 0,1 0 1,-1 0-1,1 0 1,-1 0-1,1 0 0,-1 0 1,1 0-1,-1 0 1,1 0-1,-1 0 0,1-1 1,-1 1-1,1 0 1,-1 0-1,1-1 0,11-6-277</inkml:trace>
  <inkml:trace contextRef="#ctx0" brushRef="#br0" timeOffset="1">515 163 14131,'15'-7'1368,"2"4"-1040,4-2-168,4 0 865,3 1-1025,1 1-224,0-4 208,4 0-72,-2-9-80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23 15227,'-2'-2'197,"0"0"1,0 0-1,-1 0 0,1 1 0,0-1 0,-1 1 0,1 0 0,0-1 0,-1 1 1,0 0-1,1 1 0,-1-1 0,0 0 0,1 1 0,-6-1 0,-43-2 1722,50 3-1828,-6 0-8,0 1-1,-1 0 1,1 0 0,0 0 0,0 1-1,0 0 1,0 0 0,0 1-1,0 0 1,0 0 0,1 1 0,-1-1-1,1 1 1,0 1 0,1-1-1,-1 1 1,1 0 0,-10 12 0,10-10-130,0 0 0,0 1 0,1-1 0,0 1 0,0 0 0,1 1 0,0-1 0,1 0 0,-1 1 0,2 0 0,-1-1 0,1 1 0,1 0 0,-1 0 0,2 14 0,0-19 24,-1-1 1,1 0-1,-1 0 0,1 0 0,0 0 1,0 0-1,1 0 0,-1 0 1,1 0-1,2 4 0,-3-6 16,0 0 0,0 0 0,0 0 0,0 0 0,0 0 0,0 0 1,1-1-1,-1 1 0,0 0 0,1 0 0,-1-1 0,0 1 0,1-1 0,-1 1 0,0-1 0,1 0 0,-1 0 0,1 1 0,-1-1 0,1 0 0,-1 0 0,1 0 1,-1-1-1,1 1 0,-1 0 0,2-1 0,3-1-3,1-1 0,-1 0 0,0 0 1,1 0-1,-2-1 0,1 0 0,0 0 1,-1-1-1,9-8 0,43-53 18,-48 55 11,66-91 328,-75 102-345,0-1 1,0 1-1,0 0 1,0 0 0,0 0-1,0-1 1,0 1-1,1 0 1,-1 0-1,0 0 1,0-1-1,0 1 1,0 0-1,0 0 1,0 0-1,1 0 1,-1-1-1,0 1 1,0 0 0,0 0-1,0 0 1,1 0-1,-1 0 1,0 0-1,0 0 1,0-1-1,0 1 1,1 0-1,-1 0 1,0 0-1,0 0 1,0 0 0,1 0-1,-1 0 1,0 0-1,0 0 1,1 0-1,-1 0 1,0 0-1,0 0 1,0 0-1,1 0 1,-1 1-1,0-1 1,0 0 0,0 0-1,0 0 1,1 0-1,-1 0 1,0 0-1,0 0 1,1 1-1,0 16 89,-7 35 11,4-41-78,-15 143 49,15-120-77,2 0 1,6 54-1,-4-80-143,-1 1-1,2-1 0,5 16 0,-7-22 67,0 0-1,0 1 0,0-1 0,1 0 1,-1 0-1,1 0 0,-1 0 0,3 2 1,-3-3 51,0-1 1,-1 1 0,1-1 0,0 1 0,0-1 0,0 0-1,0 1 1,-1-1 0,1 0 0,0 1 0,0-1-1,0 0 1,0 0 0,0 0 0,0 0 0,0 0 0,-1 0-1,1 0 1,0 0 0,0 0 0,0 0 0,1-1 0,6-4-337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 14779,'-3'-3'255,"0"1"1,0 0-1,0-1 0,-1 1 0,1 1 0,0-1 0,-1 0 1,1 1-1,-1 0 0,1 0 0,-1 0 0,0 0 1,0 0-1,-6 0 0,7 2-201,0-1 0,0 0 0,1 1 0,-1-1 1,0 1-1,1 0 0,-1 0 0,1 0 0,-1 0 0,1 1 0,-1-1 0,1 1 0,0-1 1,-1 1-1,1 0 0,0 0 0,0 0 0,1 0 0,-1 0 0,0 0 0,-1 3 1,-2 4-59,0 1 0,0-1 1,1 1-1,1 0 1,0 0-1,0 1 0,-2 17 1,3-7-43,0-1 1,2 1-1,1 22 1,0-36 18,0 1 0,0-1 0,1 1 1,0-1-1,6 13 0,-7-18 26,-1-1 0,0 0 0,1 0 1,-1 0-1,1 0 0,0 1 0,-1-1 0,1 0 0,0 0 0,-1 0 0,1 0 1,0-1-1,0 1 0,0 0 0,0 0 0,0 0 0,0-1 0,0 1 0,0-1 0,1 1 1,-1 0-1,0-1 0,0 0 0,0 1 0,0-1 0,1 0 0,-1 0 0,0 0 1,0 1-1,1-1 0,-1-1 0,0 1 0,1 0 0,-1 0 0,0 0 0,0-1 0,0 1 1,1 0-1,-1-1 0,0 1 0,0-1 0,1 0 0,4-3 67,-1-1 0,1 1 0,-1-1 0,-1 0 0,1 0 0,-1 0 0,1-1 1,-2 1-1,1-1 0,-1 0 0,4-8 0,3-10 715,11-41 1,-13 37 32,-6 64-30,1 43-2097,23 122 0,-17-141 25,-7-50 896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11258,'-3'-3'238,"-1"1"-1,0 0 1,0 1-1,0-1 0,0 1 1,0-1-1,0 1 1,-1 0-1,1 1 0,0-1 1,0 1-1,-1 0 1,1 0-1,0 0 0,-1 1 1,-5 1-1,5-1-32,-1 1 1,1 1-1,0-1 0,0 1 0,0 0 1,0 0-1,0 0 0,1 1 0,-1 0 1,1 0-1,-8 8 0,4-1-99,0 0 1,0 1-1,1-1 0,1 1 0,0 1 1,0-1-1,1 1 0,1 0 0,-5 20 1,4-3-86,1 0 0,2 0 1,1 38-1,1-57-37,1-1 0,0 1 0,3 14 0,-4-23 16,0-1 1,1 1-1,-1 0 0,1-1 1,-1 1-1,1-1 1,-1 1-1,1-1 1,0 1-1,0-1 1,-1 1-1,1-1 1,0 0-1,0 1 0,1-1 1,-1 0-1,0 0 1,0 0-1,1 0 1,-1 0-1,0 0 1,1 0-1,-1-1 1,1 1-1,-1 0 0,1-1 1,-1 1-1,1-1 1,0 1-1,2-1 1,-2 0 18,0-1 0,0 1 0,0-1 1,-1 1-1,1-1 0,0 0 0,0 0 1,0 0-1,-1 0 0,1 0 0,0 0 1,-1-1-1,1 1 0,-1 0 0,1-1 1,-1 1-1,0-1 0,2-2 0,19-36 328,-17 32-250,8-18 207,-1 0-1,-1-1 0,-2-1 1,0 1-1,-2-2 1,-1 1-1,4-42 0,-13 35-92,3 34-244,0-1 0,-1 1 0,1 0 0,0 0 0,-1 0 0,1 0 0,-1-1 0,0 1 0,1 0-1,-1 0 1,0 0 0,0 0 0,1 0 0,-1 1 0,0-1 0,0 0 0,0 0 0,0 0 0,0 1 0,0-1 0,0 1 0,-1-1 0,0 0 0,1 1-29,1 0 1,-1 0 0,1 0 0,-1 0 0,1 0 0,-1 0 0,1 0-1,-1 0 1,1 0 0,0 1 0,-1-1 0,1 0 0,-1 0-1,1 0 1,-1 1 0,1-1 0,0 0 0,-1 0 0,1 1 0,-1-1-1,1 0 1,0 1 0,-1-1 0,1 1 0,0-1 0,0 0-1,-1 1 1,1-1 0,0 1 0,0-1 0,0 1 0,-1-1 0,1 1-1,0-1 1,0 1 0,0-1 0,0 1 0,0-1 0,0 1-1,0-1 1,0 0 0,0 1 0,0 0 0,0 1-41,0-1 0,0 1 0,0-1 0,1 1 0,-1 0 0,0-1 0,1 1 0,-1-1 0,1 1 0,-1-1 0,1 1 0,1 2 0,7 4-618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13083,'-1'-2'61,"1"1"0,-1 0 1,1 0-1,-1 0 0,0 0 1,0 0-1,1 1 0,-1-1 1,0 0-1,0 0 0,0 0 1,0 1-1,0-1 0,0 0 1,0 1-1,0-1 0,-1 1 1,1 0-1,0-1 0,-2 1 0,0-1 1,0 1-1,1 0 1,-1 0-1,0 0 1,0 1-1,0-1 1,1 1-1,-6 1 1,-4 3 126,1 0 1,0 1-1,-13 8 1,22-13-133,-19 13 217,1 0 0,0 2 0,1 0 0,-29 32 0,37-36-199,1 0 0,1 1-1,0 0 1,1 1 0,0 0-1,1 0 1,1 1 0,-8 23-1,13-33-67,-1 1-1,1-1 1,0 0-1,0 1 1,1-1-1,0 1 0,0-1 1,0 1-1,1-1 1,-1 0-1,1 1 1,1-1-1,-1 0 0,1 0 1,0 1-1,0-1 1,0 0-1,1-1 1,-1 1-1,1 0 0,0-1 1,1 0-1,-1 1 1,1-1-1,0-1 0,0 1 1,0 0-1,0-1 1,1 0-1,0 0 1,-1 0-1,1-1 0,0 0 1,0 0-1,0 0 1,0 0-1,1-1 1,-1 0-1,0 0 0,1 0 1,-1-1-1,1 1 1,-1-1-1,9-2 1,-5 1 20,-1 0 1,1-2-1,0 1 1,-1-1-1,1 0 0,10-6 1,-14 6 15,0 1 1,-1-1-1,1 0 0,-1 0 1,0-1-1,0 1 0,0-1 1,-1 0-1,1 0 0,-1 0 1,5-8-1,-7 11-24,-1-1 0,1 1 0,0 0-1,-1 0 1,1 0 0,-1 0 0,0 0 0,1-1 0,-1 1 0,0 0-1,0 0 1,0-1 0,0 1 0,0 0 0,0 0 0,0-1 0,0 1-1,0 0 1,-1 0 0,1-1 0,0 1 0,-1 0 0,0-2 0,0 2 1,-1 0 1,1 0 0,0-1-1,-1 1 1,1 0 0,0 0-1,-1 1 1,1-1 0,-1 0-1,1 0 1,-1 1 0,0-1 0,1 1-1,-1-1 1,-1 1 0,-4-1 16,1 0 1,0 1-1,-1 0 1,1 0-1,-1 1 1,1 0-1,0 0 1,-7 2-1,9-2-31,1 1 0,-1-1 0,1 1-1,0 0 1,-1 0 0,1 1 0,-4 3-1,6-6-4,1 1 0,-1-1 0,0 1 0,1-1 0,-1 1 0,1-1 0,0 1-1,-1 0 1,1-1 0,-1 1 0,1 0 0,0-1 0,-1 1 0,1 0-1,0 0 1,0-1 0,0 1 0,-1 0 0,1 0 0,0-1 0,0 1 0,0 0-1,0 0 1,0-1 0,1 1 0,-1 0 0,0 0 0,0-1 0,0 1-1,1 0 1,-1-1 0,0 1 0,1 0 0,-1 0 0,0-1 0,1 1-1,-1-1 1,1 1 0,-1-1 0,1 1 0,0 0 0,-1-1 0,1 0 0,-1 1-1,2 0 1,3 1-1,0 1 0,0-1-1,0 0 1,0 0-1,0 0 1,1-1 0,-1 0-1,0 0 1,1 0 0,10-1-1,59-3-18,-74 3 19,34-5-55,50-14-1,-35 7-102,-73 40-1,12-14 169,0-1-1,1 2 1,1-1-1,-15 32 1,20-39 113,1 0 0,1 0 0,0 0 0,0 1-1,0-1 1,1 1 0,0 0 0,0-1 0,1 1 0,0 0 0,0 0 0,1-1 0,2 12 0,-3-17-95,1 0-1,0 0 1,0 0 0,0 0-1,0 0 1,0 0 0,0-1-1,0 1 1,2 2 0,13 8 305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14971,'5'-9'2414,"-8"11"-501,-10 16-917,-92 181 187,103-194-1167,0 0 1,0-1 0,0 1 0,1 0 0,-1 0 0,1 0 0,0 0-1,1 0 1,-1 1 0,1-1 0,1 10 0,0-13-36,-1 0 1,1 0-1,0 0 0,0 0 1,0 0-1,0 0 1,0 0-1,0 0 0,0 0 1,1 0-1,-1-1 1,1 1-1,-1-1 0,1 1 1,0-1-1,0 1 0,-1-1 1,1 0-1,0 0 1,0 0-1,0 0 0,0 0 1,1 0-1,-1-1 1,0 1-1,0-1 0,0 1 1,1-1-1,3 0 1,3 0 61,0 0 1,0 0 0,0-1 0,0 0 0,0-1 0,0 0 0,0-1 0,-1 0 0,1 0 0,-1 0 0,0-1 0,0-1-1,0 1 1,9-8 0,25-17 62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16580,'1'0'38,"-1"0"0,0 0 0,0 0 0,1-1 0,-1 1 0,0 0 0,1 0 0,-1 0 0,0 0 0,1 0 0,-1 0 1,0 0-1,1 0 0,-1 0 0,0 0 0,1 0 0,-1 0 0,0 0 0,1 0 0,-1 0 0,0 0 0,1 0 0,-1 0 0,0 0 1,0 1-1,1-1 0,-1 0 0,0 0 0,1 0 0,-1 1 0,0-1 0,0 0 0,1 0 0,-1 1 0,0-1 0,0 0 1,0 0-1,1 1 0,-1-1 0,-4 17 785,-20 27-6,19-35-497,-18 26-99,-2-1 0,-1-2 0,-54 55 0,79-87-219,1 1 0,-1 0 0,0-1-1,1 1 1,-1 0 0,1 0 0,-1 0 0,1-1 0,0 1-1,-1 0 1,1 0 0,0 0 0,0 0 0,-1 0 0,1 0-1,0 0 1,0-1 0,0 1 0,0 0 0,0 0 0,0 0-1,0 0 1,1 0 0,-1 0 0,0 0 0,0 0 0,1 0-1,-1-1 1,0 1 0,1 0 0,-1 0 0,1 0-1,-1-1 1,1 1 0,0 0 0,-1-1 0,1 1 0,0 0-1,-1-1 1,1 1 0,1 0 0,5 4-100,-1-1 0,1 1 1,13 5-1,-15-8 19,7 4-111,0 0 0,0-2 0,1 1 0,0-2 1,26 5-1,-31-7 238,0 0 0,1-1 1,-1 0-1,1-1 1,-1 0-1,0 0 0,1-1 1,-1 0-1,0 0 1,13-6-1,12-10-15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14707,'2'-1'173,"0"0"-1,0-1 1,0 1 0,0 0 0,0-1-1,0 1 1,0-1 0,-1 1-1,1-1 1,-1 0 0,1 0-1,-1 0 1,0 0 0,1 0-1,-1 0 1,1-4 0,4-3 216,206-378 4497,-185 333-4878,-15 36-86,-12 18 75,0 0 0,0 0 1,0 0-1,0 0 0,1 0 0,-1 0 0,0 0 1,0 0-1,0 0 0,0 0 0,1 0 1,-1 0-1,0 0 0,0 0 0,0 0 1,0 0-1,1 0 0,-1 0 0,0 0 0,0 0 1,0 0-1,0 0 0,0 1 0,1-1 1,-1 0-1,0 0 0,0 0 0,0 0 1,0 0-1,0 0 0,0 0 0,0 1 0,1-1 1,-1 0-1,0 0 0,0 0 0,0 0 1,0 1-1,0-1 0,0 0 0,0 0 1,0 0-1,0 0 0,0 0 0,0 1 1,0-1-1,0 0 0,0 0 0,0 0 0,0 1 1,0 39-255,-1-29 237,-6 111-374,-4 124-815,11-236 1156,1 4-44,-2 0-1,0 0 1,-3 18-1,-5-9-186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14819,'5'0'833,"2"1"733,-12 7-648,1-3-493,-273 417 1380,214-320-1965,53-85-190,7-11 154,-1-1 0,1 1 0,-1-1 0,0 0 0,0 0 0,-5 5 0,9-10 185,-1 0 0,1 1 0,0-1 0,0 0 0,0 0 0,0 0-1,0 0 1,-1 0 0,1 0 0,0 1 0,0-1 0,0 0 0,0 0 0,-1 0 0,1 0 0,0 0 0,0 0 0,0 0 0,-1 0 0,1 0 0,0 0-1,0 0 1,0 0 0,-1 0 0,1 0 0,0 0 0,0 0 0,0 0 0,-1 0 0,1 0 0,0 0 0,0 0 0,0-1 0,0 1 0,-1 0 0,1 0 0,-4-11-532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9890,'1'-1'60,"6"-3"232,1 0-1,0 1 1,0 0 0,17-4-1,-23 7-213,-1-1-1,1 1 1,0 0-1,-1 0 1,1 0-1,0 0 1,0 0-1,-1 0 1,1 1-1,0-1 0,-1 0 1,1 1-1,0-1 1,-1 1-1,1 0 1,-1 0-1,1-1 1,-1 1-1,1 0 0,-1 0 1,1 0-1,-1 1 1,0-1-1,0 0 1,0 0-1,1 1 1,-1-1-1,-1 1 1,1-1-1,0 1 0,0-1 1,0 3-1,4 11 376,-2 0 0,0 0 0,-1 1 0,0-1 0,-1 19 0,2 20 449,6-2-725,2 1 0,2-1 0,3-1-1,2 0 1,47 94 0,-62-140-192,-2-4-16,0 1 0,-1-1 0,1 1 0,0-1 0,-1 1 0,1-1-1,-1 1 1,1-1 0,-1 1 0,0 2 0,-1 2-317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3 379 14403,'-3'7'1248,"11"-1"-688,9-2-111,14-4 575,8 1-104,17 1-216,1-1-80,11 1-88,0-2-56,-3 0-295,-3 0-209,-9-2-417,-5 1-247,-15-3 568,-1-2-136,-9-1-136</inkml:trace>
  <inkml:trace contextRef="#ctx0" brushRef="#br0" timeOffset="1">704 0 14523,'-7'31'1224,"3"4"-872,2 0-136,5 1 409,4-3-121,9-3-152,3-7-96,7-10-248,4-8-168,7-10-360,3-11-320,4-17 671,2-6-143,-3-7-120</inkml:trace>
  <inkml:trace contextRef="#ctx0" brushRef="#br0" timeOffset="2">1090 99 14667,'-17'58'1384,"-6"2"-815,0 0-193,1-1 520,-1-3-104,8-10-184,2-5-160,7-12-472,-1-5-288,2-14 296,4-8-88,-10-1-128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17324,'25'4'1600,"6"-8"-1128,5-5-192,10-1 552,4 2-87,5-1-289,1 5-216,-5 2-424,-4 2-248,-11 5-425,-4 2-103,-14 2 696,-6-7-248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15659,'13'28'1689,"9"-7"-1161,6-8-216,10-3 920,9 0-584,2 0-208,4-4-544,3-5-408,-6-1 480,-7 0-112,-10-7-104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 13955,'12'-7'1564,"-11"7"-1536,-1 1-1,0-1 1,0 0 0,0 0-1,1 1 1,-1-1 0,0 0-1,0 0 1,0 1 0,0-1-1,0 0 1,1 0 0,-1 1-1,0-1 1,0 0 0,0 0-1,0 1 1,0-1 0,0 0-1,0 1 1,0-1 0,0 0-1,0 0 1,0 1 0,0-1-1,0 0 1,-1 1 0,1-1-1,0 0 1,-12 32 1284,-246 421 346,251-442-1755,6-8 11,-1-1-1,1 1 1,-1-1 0,0 1 0,0-1 0,0 1 0,0-1 0,-4 3 0,15-30-832,9-9 589,8-12-107</inkml:trace>
  <inkml:trace contextRef="#ctx0" brushRef="#br0" timeOffset="1">271 37 14635,'1'0'46,"-1"0"-1,0-1 0,0 1 1,0 0-1,1 0 1,-1-1-1,0 1 0,1 0 1,-1 0-1,0-1 1,0 1-1,1 0 0,-1 0 1,0 0-1,1 0 1,-1 0-1,1-1 1,-1 1-1,0 0 0,1 0 1,-1 0-1,0 0 1,1 0-1,-1 0 0,0 0 1,1 0-1,-1 0 1,1 0-1,-1 0 1,1 1-1,5 10 857,-1 32 14,-4-24-549,8 21-117,1-1-1,2 0 1,1-1 0,28 54 0,6 18-1275,-46-105 862,9 24-397,-10-28 530,1 1 0,-1-1 0,0 0-1,0 1 1,0-1 0,0 1 0,0-1 0,0 0 0,0 1-1,0-1 1,-1 0 0,1 1 0,0-1 0,-1 0-1,1 1 1,-1-1 0,1 0 0,-2 2 0,-9 3-442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13555,'6'12'1848,"8"1"-1064,15-1-215,1 1 1215,12 0-840,6-2-88,5-4-272,5-1-239,-4-6-626,-1-4-327,-8-2 2001,-4-7-1449,-18-7 16,-7-4-72</inkml:trace>
  <inkml:trace contextRef="#ctx0" brushRef="#br0" timeOffset="1">546 0 15483,'2'23'1265,"-5"7"-921,-6 2-152,8 2 424,1 1-144,9-7-200,1-3-80,8-21-128,4-5-144,8-21-464,3-4 1376,1-15-840,-1-2 16,-4-2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12683,'49'6'944,"15"-11"-664,18-2-96,10 2 224,5-1-24,11-1-16,-2 1-40,-4 3-88,-11-1-40,-7 1-96,-6-1-64,-12-2-192,-7 0-104,-17-4 208,-8-3-48,-10-8-24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15531,'-15'59'1401,"-2"2"-841,1 1-192,1-3 560,2-5-152,4-12-272,2-8-88,7-14-296,0-7-208,3-13-616,3-6 616,2 2-128,1 3-88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56 247 14803,'-1'0'101,"-1"0"1,1 0-1,-1 0 0,1 0 0,-1 1 1,1-1-1,-1 0 0,0 1 1,1 0-1,0-1 0,-1 1 0,1 0 1,-1-1-1,1 1 0,0 0 0,-1 0 1,1 0-1,0 0 0,0 0 0,0 1 1,0-1-1,0 0 0,0 0 0,0 1 1,1-1-1,-1 0 0,0 1 1,1-1-1,-1 1 0,1-1 0,-1 3 1,-3 7 20,1 0 1,1 0 0,-2 14 0,3-18-73,-1 7-33,1 1 0,0 21 0,1-34-6,0 1 0,0-1-1,0 0 1,0 1 0,0-1-1,1 0 1,-1 1 0,1-1-1,0 0 1,-1 1 0,1-1-1,0 0 1,1 0 0,-1 0-1,0 0 1,0 0-1,1 0 1,-1 0 0,1 0-1,0-1 1,-1 1 0,1 0-1,4 2 1,-3-4 21,-1 0-1,1 1 1,0-1 0,-1 0-1,1 0 1,0 0 0,-1-1 0,1 1-1,0-1 1,-1 1 0,1-1-1,-1 0 1,1 0 0,-1 0-1,1 0 1,-1-1 0,0 1-1,0-1 1,1 1 0,-1-1-1,0 0 1,3-3 0,5-5 178,-1 0 1,15-21-1,-19 23-66,0 0-1,0 0 0,-1-1 0,5-13 1,-8 20-115,-1 1 1,1-1-1,-1 0 1,1 0 0,-1 0-1,0 0 1,0 0-1,0 0 1,0 0-1,0 0 1,0 0-1,-1-3 1,0 5-17,1-1-1,0 0 1,-1 0-1,0 0 1,1 1-1,-1-1 1,1 0-1,-1 1 1,0-1-1,1 0 1,-1 1-1,0-1 1,0 1-1,0-1 1,1 1-1,-1-1 1,0 1-1,0 0 1,0-1-1,0 1 1,0 0-1,0 0 1,0 0-1,1 0 1,-1-1-1,0 1 1,-1 1-1,-4-1 6,1 1 0,0 0-1,0 0 1,0 0 0,0 0-1,0 1 1,0 0 0,0 0-1,1 1 1,-1-1 0,0 1-1,-4 4 1,-2 1-225,1 1 0,0 0 0,-14 15 0,19-21 29,8-18-33</inkml:trace>
  <inkml:trace contextRef="#ctx0" brushRef="#br0" timeOffset="1">603 0 16892,'-2'10'1696,"2"6"-1240,0 6-192,0 2 840,0 12-592,3 3-127,0 4-233,3-2-152,-1-5-433,3-3-255,-4-13-224,0-6 664,-4-16-184,0-10-176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12 326 13427,'-11'-4'1512,"12"7"-712,8 1-208,11 2 1257,4-2-649,11-1-336,5-2-120,4-2-399,4-5-465,-8-5 272,-7-2-120,-10-2-152</inkml:trace>
  <inkml:trace contextRef="#ctx0" brushRef="#br0" timeOffset="1">698 12 16115,'2'-7'1777,"-2"3"-1257,-1 7-224,-3 8 768,-2 13-336,-3 8-167,-4 15-345,1 6-96,-6 9-88,3 1 8,-1-4-312,1-6-241,4-16 785,5-13-344,8-34-24,5-13-48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16259,'-4'20'541,"2"1"0,0 0 0,1 0-1,4 40 1,-1-48-441,0 0-1,1 0 1,0 0 0,1 0-1,1 0 1,0-1 0,0 0 0,13 20-1,14 11 64,-18-27-331,-2 1 0,13 21 0,-23-33 185,1 0 1,-1-1-1,0 2 1,0-1-1,0 0 1,-1 0-1,0 0 0,0 1 1,0-1-1,-1 1 1,0-1-1,0 1 0,-1 5 1,1-9-6,0 1-1,-1-1 1,0 1 0,0-1 0,1 0-1,-1 0 1,-1 1 0,1-1 0,0 0-1,0 0 1,-1 0 0,1 0-1,-1 0 1,-3 3 0,-12 7-27</inkml:trace>
  <inkml:trace contextRef="#ctx0" brushRef="#br0" timeOffset="1">1 405 14395,'4'13'1608,"5"7"-1071,8 3-201,1 0 1120,10 0-856,2-3-152,6-7-176,-1-5-256,0-9 1689,-1-8-1529,-8-15 88,-2-5 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13723,'-1'3'166,"0"-1"1,0 1 0,0 0-1,1 0 1,-1 0-1,1 0 1,0 0-1,0 0 1,0 0-1,0 0 1,1 0-1,-1 0 1,1-1-1,0 1 1,0 0-1,0 0 1,0 0 0,0-1-1,0 1 1,1 0-1,-1-1 1,1 1-1,0-1 1,0 0-1,4 4 1,1 2-24,1 0-1,1-1 1,-1 0 0,1 0 0,17 9-1,-21-13-181,1 0 0,0-1 0,0 1 0,0-1 0,0 0-1,1-1 1,-1 1 0,1-1 0,-1-1 0,1 1 0,-1-1 0,1 0-1,-1 0 1,7-2 0,-4 0-148,0-1 1,-1 1-1,0-2 0,1 1 1,-1-1-1,0 0 0,-1-1 1,1 0-1,8-7 0,2-5-167,0-1 0,-1 0 0,0-2 0,-2 0 0,0 0-1,14-29 1,-34 82 3844,-11 29-1963,-8 25-791,3 2 0,-13 130 0,34-218-777,-1 16-73,1-17 111,0 0 0,0 0 0,1 0-1,-1-1 1,0 1 0,0 0 0,0 0 0,0 0 0,0 0 0,0 0 0,0-1-1,0 1 1,1 0 0,-1 0 0,0 0 0,0 0 0,0 0 0,0 0-1,0 0 1,1 0 0,-1-1 0,0 1 0,0 0 0,0 0 0,0 0 0,1 0-1,-1 0 1,0 0 0,0 0 0,0 0 0,1 0 0,-1 0 0,0 0-1,0 0 1,0 0 0,0 0 0,1 0 0,-1 1 0,0-1 0,0 0 0,0 0-1,0 0 1,0 0 0,1 0 0,-1 0 0,0 0 0,0 0 0,0 1-1,0-1 1,0 0 0,0 0 0,1 0 0,-1 0 0,0 0 0,0 1-1,0-1 1,0 0 0,0 0 0,0 0 0,0 0 0,0 1 0,0-1 0,0 0-1,0 0 1,0 0 0,0 0 0,0 1 0,0-1 0,11-16-255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32 483 11915,'-5'9'1099,"0"-2"-394,1 0 1,0 1-1,1-1 1,0 1-1,-3 9 0,6-17-665,-1 0-1,1 1 0,0-1 1,0 0-1,0 0 0,0 0 1,0 0-1,0 0 0,0 1 1,0-1-1,0 0 0,0 0 1,0 0-1,0 0 0,0 1 1,0-1-1,0 0 0,0 0 1,0 0-1,0 0 0,0 1 1,0-1-1,0 0 0,0 0 1,0 0-1,0 0 0,0 0 1,1 1-1,-1-1 0,0 0 1,0 0-1,0 0 0,0 0 1,0 0-1,0 0 0,0 1 1,1-1-1,-1 0 0,0 0 1,0 0-1,0 0 0,0 0 0,0 0 1,1 0-1,-1 0 0,0 0 1,0 0-1,0 0 0,0 0 1,1 0-1,10-5 707,11-15-153,76-98 633,-59 69-1062,-38 48-164,21-22 21,-8 15-63,-14 8 38,0 0 0,1 0 0,-1 0 0,1 0 0,-1 0 0,0 0 0,1 0-1,-1 0 1,0 0 0,1 0 0,-1 0 0,1 0 0,-1 0 0,0 0 0,1 0 0,-1 1 0,0-1 0,1 0 0,-1 0 0,0 0 0,0 1 0,1-1 0,-1 0 0,0 0 0,0 1 0,1-1 0,-1 0 0,0 1 0,0-1 0,0 0 0,1 1 0,-1-1 0,2 7-28,-1 0-1,0 0 1,0 0-1,-1 0 1,0 1-1,0-1 1,0 0-1,-1 0 1,-3 11-1,2-3-20,-2 14-97,0 0-324,1 1 0,0 45 1,3-74 436,0 0 0,0 0 0,0 0 0,0 0 1,0 0-1,0 0 0,1 0 0,-1-1 0,0 1 1,0 0-1,1 0 0,-1 0 0,0 0 0,1-1 1,-1 1-1,1 0 0,-1 0 0,1-1 0,-1 1 1,1 0-1,-1-1 0,1 1 0,1 0 0,-1-1 12,0 0-1,0 0 0,0-1 1,0 1-1,0 0 0,0-1 0,0 1 1,0-1-1,-1 1 0,1-1 1,0 0-1,0 1 0,0-1 0,0 0 1,-1 1-1,1-1 0,0 0 1,-1 0-1,1 0 0,0 0 0,-1 0 1,1 0-1,0-1 0,20-36-475</inkml:trace>
  <inkml:trace contextRef="#ctx0" brushRef="#br0" timeOffset="1">536 0 14179,'-10'12'1296,"-2"8"-856,3 5-160,2 7 913,4 5-697,3 2-208,6 1-32,3-1-272,2-3-168,2-6-320,-1-3-88,-7-11 440,-3-15-152,-2 1-121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10 264 15051,'-5'-6'1785,"0"2"-1145,11 4-224,4 2 1000,7-1-608,8-1-128,6-4-335,9-2-241,8-4-713,3-4 601,-4-2-144,-5-1-40</inkml:trace>
  <inkml:trace contextRef="#ctx0" brushRef="#br0" timeOffset="1">700 1 16195,'0'1'1121,"-2"8"-841,-1 3-80,-5 11 376,-1 5-144,-4 7-160,-2 10-8,-7 6-24,-1 0 0,0-3-208,0-3-272,8-11-448,3-12 600,11-25-72,8-14-120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17012,'0'1'1288,"0"14"-1040,-3 6-128,2 6 536,1 3-264,0 6-272,1 3-80,6 1-56,2-3-32,3-2-32,0-2-48,1-2-192,2 1-120,-4-8-280,-2-1 1808,-6-6-1144,-3-5-16,-6-9 32</inkml:trace>
  <inkml:trace contextRef="#ctx0" brushRef="#br0" timeOffset="0.5">1 435 16460,'7'23'1600,"14"-4"-976,5-2-208,12-3 600,2-1-168,1-7-271,5-3-177,-7-8-640,-1-6-441,-10-8 593,-5-5-176,-10-5-128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74 13403,'-1'-1'142,"1"0"-1,-1 0 1,1 0 0,-1 0-1,1 0 1,0 0 0,0 0-1,-1 0 1,1 0-1,0 0 1,0 0 0,0-1-1,0 1 1,0 0 0,0 0-1,1 0 1,-1 0 0,0 0-1,0 0 1,1 0 0,-1 0-1,1 0 1,-1 0 0,1 0-1,0-1 1,9-8 1659,-10 10-1746,0 0 1,1-1-1,-1 1 1,1 0-1,-1 0 1,0 0-1,1 0 1,-1 0-1,0 0 1,1 0-1,-1 0 1,1 1-1,-1-1 1,0 0-1,1 0 1,-1 0-1,0 0 1,1 0-1,-1 1 1,0-1-1,1 0 1,-1 0-1,0 1 1,0-1-1,1 0 1,-1 0-1,0 1 1,0-1-1,1 0 1,-1 1-1,0-1 1,0 0-1,0 1 1,26 52 1452,-20-39-1485,0 0 1,0-1-1,2 0 1,15 22-1,-20-32-107,0 0 1,-1 0-1,1 0 0,1-1 0,-1 1 1,0-1-1,0 0 0,1 0 1,-1 0-1,1-1 0,0 1 1,0-1-1,-1 1 0,1-1 0,0-1 1,0 1-1,0 0 0,0-1 1,0 0-1,0 0 0,0 0 0,7-2 1,-4 1-48,0-1 1,0-1-1,-1 1 1,1-1-1,-1 0 1,0-1-1,1 0 1,-2 0-1,1 0 1,0 0-1,-1-1 1,0 0-1,0 0 0,4-6 1,16-23-502</inkml:trace>
  <inkml:trace contextRef="#ctx0" brushRef="#br0" timeOffset="1">329 1 12891,'-14'34'1456,"-3"21"-824,-4 2-208,0 13 1329,1-1-873,3-2-248,4-4-96,1-10-240,4-7-280,5-20 1769,1-9-1569,5-23 48,4-11 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 18756,'10'-7'575,"-2"2"-348,0-1 1,1 2 0,0-1 0,11-3-1,-19 7-198,1 0 0,0 1 0,-1-1 0,1 1 0,0-1-1,0 1 1,0 0 0,-1 0 0,1 0 0,0 0 0,0 0 0,0 0 0,0 1-1,-1-1 1,1 1 0,0-1 0,0 1 0,-1-1 0,1 1 0,-1 0-1,1 0 1,0 0 0,-1 0 0,1 0 0,-1 0 0,0 0 0,1 1-1,-1-1 1,1 2 0,1 2-12,-1-1 0,0 1 0,0 0 0,0 0-1,0-1 1,-1 1 0,0 1 0,0-1 0,0 0 0,-1 0-1,0 0 1,0 9 0,-2 1 56,1-1-1,-2 1 1,-5 20 0,-2-9 90,0 1 0,-2-2 1,-1 0-1,0 0 1,-2-1-1,-1-1 0,-1 0 1,-1-2-1,-32 31 0,47-49-154,-1 0 0,1 0 0,0 0-1,1 1 1,-1-1 0,1 1 0,-4 6-1,6-10-10,-1 1-1,1 0 1,0 0-1,0-1 1,0 1-1,0 0 1,0-1-1,0 1 1,0 0-1,0 0 1,0-1-1,0 1 1,0 0-1,0 0 0,0-1 1,1 1-1,-1 0 1,0-1-1,1 1 1,-1 0-1,2 1-6,-1-1-1,0 0 0,0 0 0,1 0 1,-1 0-1,0 0 0,1 0 1,-1 0-1,1 0 0,0 0 0,-1-1 1,3 2-1,14 2-179,0 0 1,0-1-1,1 0 0,-1-2 0,1 0 1,-1-1-1,1-1 0,-1 0 1,26-7-1,-33 6 116,0 0 1,-1-1-1,14-6 0,-11 3-47,-1-2 0,15-10-1,-27 18 119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2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11763,'110'-20'590,"145"-47"0,-149 37-505,-89 25-78,368-93 177,-289 79-129,1 4-1,105-3 1,66 26-18,-2 22-37,97 6 8,-222-33 58,0-7 0,0-6-1,166-33 1,-242 32 29,256-41 705,-239 43-382,159 4 0,-204 6-410,1-1 0,-1-1 0,0-3 0,1 0 0,48-15 0,80-23-791,-153 37 627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20116,'-22'33'1353,"-3"4"-1193,1 4-80,8 5 360,5 0-264,11 0-176,5-3-144,11-9-264,3-2-184,-1-12 1880,0-9-1336,-7-12 16,-8-6 32</inkml:trace>
  <inkml:trace contextRef="#ctx0" brushRef="#br0" timeOffset="1">13 187 18908,'-12'-7'1632,"13"7"-1184,10 1-191,12 1 839,10 0-456,10-2-744,6 0-496,11 0 520,8-1-96,-2-3-104</inkml:trace>
  <inkml:trace contextRef="#ctx0" brushRef="#br0" timeOffset="2">809 388 18380,'9'14'1144,"-4"-14"-1712,-2-7 568,10-11 384,6-3-232</inkml:trace>
  <inkml:trace contextRef="#ctx0" brushRef="#br0" timeOffset="3">1620 274 11426,'25'7'953,"-11"-8"-969,-5-5-48,1-2 944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1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17508,'27'-2'1416,"-1"-6"-1096,-3-2-168,0-3 376,-3 1-376,-5 4-520,-3 0-168,-6 8 360,-5 5-160,-2 3-104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1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16 13939,'0'0'64,"0"-1"0,1 0 0,-2 1 0,1-1 0,0 0 1,0 1-1,0-1 0,0 0 0,0 1 0,0-1 0,-1 0 0,1 1 0,0-1 0,-1 1 0,1-1 1,0 0-1,-1 1 0,1-1 0,-1 1 0,1-1 0,-1 1 0,1-1 0,-1 1 0,1 0 0,-1-1 1,0 0-1,0 1-19,0 0 0,0 0 1,0 1-1,0-1 0,0 0 0,1 0 1,-1 0-1,0 1 0,0-1 1,0 0-1,0 1 0,1-1 1,-1 1-1,0-1 0,0 1 0,1-1 1,-2 2-1,-29 33 540,31-35-565,-28 40-12,2 0 1,2 2-1,2 1 0,2 0 0,2 2 0,1 0 0,3 1 1,2 0-1,1 1 0,3 0 0,2 1 0,0 61 0,5-60 14,3 0-1,2-1 0,2 1 1,2-1-1,2-1 0,2 1 0,2-2 1,2 0-1,3-1 0,1 0 1,2-2-1,31 46 0,-38-68 150,1-1 1,0-1-1,32 30 1,0-15 153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16347,'4'0'1345,"8"10"-1153,5 3-80,4 5 592,6 7-536,5 8-96,4 15-32,-2 5-32,-5 17 24,-6 6-8,-16 13-24,-8 5 24,-21 12-168,-9 5-160,-17-1 272,-5 0-48,-20-9-48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17876,'-1'2'214,"-1"-1"0,1 0 1,-1 0-1,1 0 0,-1 1 1,1-1-1,0 1 0,-1-1 1,1 1-1,0 0 0,0-1 1,0 1-1,0 0 0,0 3 1,-1-2 297,-10 20-278,1 2 0,1-1-1,-6 27 1,15-50-241,1-1 0,0 1 0,0-1-1,0 1 1,-1-1 0,1 1 0,0-1 0,0 1-1,0-1 1,0 1 0,0-1 0,0 1 0,0-1-1,0 1 1,0 0 0,1-1 0,-1 1 0,0-1-1,0 1 1,0-1 0,0 0 0,1 1 0,-1-1-1,0 1 1,1-1 0,-1 1 0,0-1 0,1 0-1,-1 1 1,0-1 0,1 1 0,-1-1 0,1 0-1,-1 0 1,1 1 0,-1-1 0,0 0 0,1 0-1,-1 0 1,1 1 0,0-1 0,27-1-143,-9-1 103,-12 3 43,0 1-1,-1-1 1,1 1-1,-1 0 1,1 1-1,-1-1 1,0 1-1,0 0 1,0 1-1,0 0 1,-1 0-1,1 0 1,-1 0-1,0 1 1,-1 0-1,1 0 1,-1 0-1,5 8 1,-4-6 9,0 1 0,-1 0 0,0 0 1,-1 0-1,0 0 0,0 1 0,-1-1 0,0 1 0,0 0 0,-1 0 1,0-1-1,-1 1 0,0 15 0,0-21 22,-1 1-1,1-1 1,-1 1-1,1-1 1,-1 1-1,0-1 1,0 0-1,-1 1 1,1-1-1,-1 0 1,1 0-1,-1 0 1,0 0-1,0 0 1,0-1-1,-1 1 1,1 0-1,-1-1 1,1 0-1,-1 0 1,0 1 0,0-2-1,0 1 1,0 0-1,0-1 1,0 1-1,-5 1 1,3-3-34,1 1 1,-1-1 0,1 1 0,-1-1-1,1-1 1,-1 1 0,1-1-1,-1 0 1,1 0 0,-1 0 0,1 0-1,0-1 1,0 1 0,0-1 0,0 0-1,0-1 1,0 1 0,0-1-1,1 1 1,-6-7 0,1 0-188,0 0-1,1 0 1,1-1 0,0 0 0,0 0 0,1-1-1,0 1 1,0-1 0,2 0 0,-1-1 0,1 1-1,-1-15 1,-4-20-482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15995,'8'-6'2049,"2"1"-1273,0 2-312,5 1 1192,3 1-623,7-1-241,5 1-552,3 1-336,8-1-880,-1 1-57,8 1 777,2 0-240,0 2-184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12035,'-3'1'213,"1"-1"0,0 1 0,-1-1 0,1 1 0,0 0 0,-1 0 0,1 0 0,0 0 0,0 0 0,0 1 0,0-1 0,0 0 0,0 1 0,-2 3 0,-23 26 1183,17-17-1168,1-1-1,0 1 1,1 0-1,1 1 1,0 0-1,1 0 1,1 1-1,0-1 1,1 1-1,1 0 1,0 0-1,2 1 1,-1-1-1,2 0 1,0 1-1,3 17 1,-2-30-218,-1 0 0,1 0 1,0 0-1,0 0 1,1 0-1,-1 0 0,1-1 1,0 1-1,0-1 0,0 1 1,1-1-1,-1 1 1,1-1-1,-1 0 0,1 0 1,0-1-1,0 1 0,1 0 1,-1-1-1,0 0 0,1 0 1,0 0-1,-1 0 1,1-1-1,0 1 0,0-1 1,0 0-1,0 0 0,0 0 1,0-1-1,0 1 1,0-1-1,0 0 0,0 0 1,0-1-1,0 1 0,0-1 1,0 0-1,5-1 0,3-2 66,1-1-1,-1-1 0,1 1 0,-2-2 1,1 0-1,-1 0 0,0-1 0,11-10 0,-8 5 162,-1 0-1,-1 0 0,0-1 0,-1 0 0,14-24 0,-21 31-123,-1 1 1,0-1-1,-1 1 0,1-1 0,-1 0 0,-1 0 0,1 0 1,-1 0-1,0 0 0,-1 0 0,1-1 0,-2 1 0,1 0 1,-1 0-1,0 0 0,0 0 0,-1 0 0,-4-12 0,4 13-169,-1 1 0,0 0 0,0 0 0,0 0 0,0 0 0,-1 1 0,0-1 0,0 1 0,0 0 0,-1 0 0,1 0-1,-1 1 1,0-1 0,0 1 0,0 0 0,0 1 0,-1-1 0,1 1 0,-1 0 0,0 1 0,1-1 0,-1 1-1,-6-1 1,9 2-1,1 0-1,-1-1 0,0 1 0,1 0 0,-1 1 0,1-1 0,-1 0 1,1 1-1,-1-1 0,1 1 0,-1 0 0,-4 2 0,-5 5-479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17092,'2'48'5499,"4"13"-3462,23 138-4052,-42-232-814,5 11 2129</inkml:trace>
  <inkml:trace contextRef="#ctx0" brushRef="#br0" timeOffset="1">6 112 15387,'-4'-5'1921,"3"0"-1241,5 5-232,4 3 1056,8 2-512,4 0-183,5 1-385,3 0-288,1-3-848,0-3 736,-8-3-136,1-2-120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77 12811,'5'-19'1643,"-3"15"-1291,-1 0 1,1 1-1,-1-1 1,-1 0-1,1 0 1,0 0 0,-1 0-1,0 0 1,0 0-1,0-4 1,0 8-251,-1-1 0,0 0 0,1 0 0,-1 1-1,1-1 1,-1 0 0,0 1 0,0-1 0,1 0 0,-1 1 0,0-1 0,0 1 0,0 0 0,0-1-1,1 1 1,-1 0 0,0-1 0,0 1 0,0 0 0,0 0 0,0 0 0,0 0 0,0 0 0,0 0 0,0 0-1,0 0 1,0 0 0,0 0 0,1 0 0,-1 1 0,0-1 0,-1 1 0,-33 11 1035,34-12-1084,-7 4-17,0 0 0,1 1-1,-1-1 1,1 2 0,0-1 0,0 1 0,1 0 0,0 0-1,0 1 1,0 0 0,1 0 0,0 0 0,0 0 0,1 1 0,-6 13-1,7-14-41,0 1-1,1-1 0,0 1 0,0 0 1,1 0-1,0 0 0,0-1 0,1 1 1,0 0-1,0 0 0,1 0 0,0 0 1,0 0-1,1 0 0,0-1 0,0 1 1,6 11-1,-6-15 3,0 0-1,0 0 1,1 0-1,0 0 1,0-1-1,0 1 1,0-1-1,1 1 1,-1-1-1,1 0 1,0-1 0,0 1-1,0-1 1,0 1-1,0-1 1,0 0-1,1-1 1,-1 1-1,1-1 1,-1 0-1,1 0 1,0 0 0,-1-1-1,1 0 1,0 1-1,0-2 1,-1 1-1,1-1 1,0 1-1,6-3 1,1 0 25,1-1 0,0 0 0,-1-1-1,0-1 1,0 1 0,-1-2 0,1 0 0,-1 0 0,16-16 0,-17 14 78,0-1 0,-1 0 1,0 0-1,0-1 1,-2-1-1,1 1 0,-1-1 1,5-13-1,-10 21-46,-1 0 0,1 0 0,-1-1 0,0 1 0,0 0 0,0 0 0,0-1 0,-1 1 0,0 0 0,0-1 0,0 1 0,0-1 0,-1 1 0,0 0 0,0-1 0,0 1 0,0 0 0,0 0 0,-1 0 0,0 0 0,0 0 0,0 0 0,-1 0 0,1 1 0,-1-1 0,0 1 0,1 0 0,-8-6 0,7 7-69,-1-1 0,0 1 0,0-1 1,0 1-1,-1 1 0,1-1 0,0 0 1,-1 1-1,1 0 0,-1 0 0,1 0 0,-1 1 1,1 0-1,-1 0 0,0 0 0,-5 1 0,7-1-97,1 0 0,-1 1 0,1-1 0,0 1-1,-1 0 1,1-1 0,-1 1 0,1 0 0,0 1 0,0-1-1,0 0 1,0 1 0,0-1 0,0 1 0,0-1 0,0 1-1,0 0 1,1 0 0,-1 0 0,1 0 0,-1 0-1,1 0 1,0 1 0,0-1 0,0 0 0,0 1 0,0-1-1,1 0 1,-1 1 0,1-1 0,-1 3 0,3 13-593,7-3-181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18380,'0'37'1560,"-4"6"-1144,1 3-184,0-2 673,2-1-249,1-11-400,0-5-296,3-11-784,1-9-1681,0-8 2169,0-8-328,-1-11-240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8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11851,'-15'9'1083,"0"1"2207,15-9-3201,1 0 1,-1-1 0,1 1 0,-1 0 0,1-1 0,-1 1 0,1-1 0,-1 1 0,1-1 0,0 1 0,-1-1 0,1 1 0,0-1 0,-1 0 0,1 1 0,0-1-1,0 0 1,-1 0 0,1 1 0,0-1 0,0 0 0,0 0 0,-1 0 0,3 0 0,19 5 288,0-1 1,1-1-1,0-1 1,30-1-1,93-12 281,-118 9-520,40-6 29,-29 2-187,0 2 0,44 2 0,-54 7-521,-29-5 519,1 0 0,-1 0 0,1 0 0,-1 0 0,1 0 0,-1 0 0,0 1 0,1-1 0,-1 0 0,1 0 0,-1 0 0,1 0 0,-1 1 0,0-1 0,1 0 0,-1 0 0,0 1 0,1-1 0,-1 0 0,0 1 0,1-1 0,-1 0 0,0 1 0,0-1 0,1 0 0,-1 1 0,0-1 0,0 1 0,0-1 0,1 0 0,-1 1 0,0-1 0,0 1 0,0-1 0,0 1 0,0-1 0,0 0 0,0 1 0,0-1 0,0 1 0,0-1 0,0 1 0,0-1 0,0 1 0,-1-1 0,1 0 0,0 1 0,0-1 0,0 1 0,-1-1 0,1 0 0,0 1 0,0-1 0,-1 0 0,1 1 0,-1 0 0,-9 3-314,-4-8-70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1514 313 12411,'-1'-3'96,"1"-1"0,-1 1 0,0-1 0,0 1 1,0 0-1,0-1 0,-1 1 0,1 0 0,-1 0 1,0 0-1,0 0 0,0 0 0,0 1 0,0-1 1,-4-2-1,-7-7 171,-25-19 0,24 20 43,-16-11-152,0 3 0,-2 0 0,0 2 1,-1 1-1,0 2 0,-67-19 0,16 12-229,-151-16 0,189 32 98,0 2 0,0 3 0,0 1 0,0 2 0,0 2 0,-83 22 0,102-20 3,0 2 0,1 1 1,0 2-1,1 0 0,0 1 1,1 2-1,1 0 0,0 2 1,1 0-1,1 2 0,0 0 1,-25 32-1,38-40-30,0 0-1,0 0 1,1 1-1,1 0 1,0 0-1,0 0 1,2 1-1,-1 0 1,2 0-1,0 0 1,0 1-1,1-1 1,1 0-1,0 1 1,1-1 0,0 1-1,1 0 1,1-1-1,0 0 1,1 1-1,0-1 1,1 0-1,0 0 1,1-1-1,1 1 1,0-1-1,12 18 1,-6-12-13,1-1 0,1-1 0,0 0-1,1 0 1,0-2 0,2 0 0,-1 0 0,2-2 0,0 0 0,0-1 0,1-1 0,0-1 0,1 0-1,0-2 1,0 0 0,30 5 0,-11-6-1,0-3 0,0-1 0,0-2-1,0-1 1,0-2 0,0-2 0,64-17 0,-9-4 14,176-77 1,-184 65 101,-1-4-1,-2-3 1,111-81 0,-178 114-77,-10 8-21,0 1 0,-1-2 0,0 1 0,1-1 0,-2 1 0,1-1-1,0-1 1,-1 1 0,0-1 0,4-8 0,-7 13-11,-1 0-1,1 0 1,-1 0 0,0 0 0,1 0 0,-1 0-1,0 0 1,0 0 0,0 0 0,0 0 0,0 0-1,0 0 1,0 0 0,0-1 0,-1 1 0,1 0-1,0 0 1,-1 0 0,1 0 0,0 0 0,-1 0-1,1 0 1,-2-1 0,0 0-30,0 0 0,1 1 0,-1-1 0,0 0 0,0 1 0,-1 0-1,1-1 1,0 1 0,0 0 0,-3-1 0,-8-2-327,1 1 1,-1 0-1,-15-1 0,22 3 133,-99-7-842,52 5 419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16444,'-2'-1'230,"-1"-1"0,1 1 1,0 0-1,-1-1 1,1 1-1,-1 0 1,1 0-1,-1 1 0,1-1 1,-1 1-1,0-1 1,1 1-1,-1 0 1,0 0-1,1 0 0,-1 0 1,0 0-1,1 0 1,-1 1-1,0 0 1,1-1-1,-5 3 0,-2 0-60,1 0-1,0 1 0,0 0 1,0 0-1,-10 8 1,4 2-159,14-14-13,0 1 1,0-1 0,0 0-1,0 0 1,-1 1-1,1-1 1,0 0-1,0 0 1,0 1-1,0-1 1,0 0 0,0 1-1,0-1 1,0 0-1,0 1 1,0-1-1,0 0 1,0 0 0,0 1-1,0-1 1,0 0-1,1 0 1,-1 1-1,0-1 1,0 0-1,0 0 1,0 1 0,0-1-1,1 0 1,-1 1-1,2-1-3,-1 1 1,1-1-1,-1 1 0,1-1 0,-1 0 0,1 1 1,-1-1-1,1 0 0,-1 0 0,1 0 0,-1 0 0,1 0 1,0-1-1,-1 1 0,1 0 0,-1-1 0,3 0 1,43-17-124,-37 13 72,1 0 0,0 1 0,0 1 0,0 0 0,0 0 1,1 1-1,15-1 0,-24 3 39,0 1 1,-1-1-1,1 1 0,-1 0 1,1 0-1,0 0 1,-1 0-1,0 0 0,1 0 1,-1 1-1,0-1 1,1 1-1,-1-1 0,0 1 1,0 0-1,0 0 1,-1 0-1,1 0 0,0 0 1,-1 1-1,1-1 1,-1 0-1,0 1 0,0-1 1,0 1-1,1 3 1,3 9-14,-2-1 1,0 1 0,2 24-1,-3-24 25,4 15 26,-4-22 85,-1 1 0,1 0 0,-1 0 0,-1 0 0,0 10 0,-1-15-13,-1 0-1,0 0 0,0 0 1,-1-1-1,1 1 1,-1-1-1,0 0 0,0 0 1,0 0-1,0 0 0,0 0 1,-5 3-1,-3 2 133,8-5-162,-16 14 542,-34 24-1,48-38-505,-1 1 1,1-1-1,0-1 0,-1 1 0,0-1 0,1 1 1,-1-2-1,0 1 0,0-1 0,0 0 1,0 0-1,-12 0 0,17-1-78,-1 0 0,0 0 0,1-1 0,-1 1 0,1 0 0,-1-1 0,1 1 0,-1-1 0,1 0 0,-1 1 0,1-1 0,-3-2 0,4 3-22,-1-1 0,1 1 0,-1-1 0,1 1 0,0-1 1,-1 1-1,1-1 0,0 0 0,-1 1 0,1-1 0,0 0 1,0 1-1,-1-1 0,1 0 0,0 1 0,0-1 0,0 0 0,0 0 1,0 1-1,0-2 0,1 0-118,0-1-1,-1 1 1,1-1 0,0 1 0,1 0 0,-1-1 0,0 1-1,1 0 1,-1 0 0,1 0 0,0 0 0,-1 0-1,5-3 1,57-55-2616,-38 35 1902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19452,'-8'8'6970,"12"-15"-8371,-1 1-39,4-1 1096,0 1-264,2 2-256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17740,'2'6'363,"-1"0"0,1 0 0,-1 0 0,-1 0 1,1 1-1,-1-1 0,0 0 0,-2 12 0,-13 51 1226,4-22-942,11-47-647,0 0 0,0 1 1,0-1-1,0 0 1,0 0-1,0 1 0,0-1 1,0 0-1,0 0 0,0 0 1,0 1-1,0-1 1,0 0-1,0 0 0,0 1 1,0-1-1,0 0 1,0 0-1,0 1 0,0-1 1,1 0-1,-1 0 0,0 0 1,0 0-1,0 1 1,0-1-1,0 0 0,1 0 1,-1 0-1,0 0 1,0 1-1,0-1 0,1 0 1,-1 0-1,11-1-12,17-11-43,-17 7 35,-8 4 13,1-1 0,0 1-1,0 1 1,-1-1 0,1 0-1,0 1 1,0 0 0,0 0-1,0 0 1,0 0 0,-1 1-1,1-1 1,0 1 0,0 0 0,0 0-1,5 3 1,-7-2 1,1-1 0,-1 0-1,0 1 1,0 0 0,0 0 0,0-1 0,0 1 0,-1 0 0,1 1-1,0-1 1,-1 0 0,0 0 0,1 1 0,-1-1 0,0 1 0,0-1 0,0 1-1,-1-1 1,1 1 0,0-1 0,-1 1 0,0 0 0,0-1 0,0 1-1,0 3 1,0-2 38,-1 0 0,0 0-1,0 0 1,0 0 0,0 0 0,-1 0-1,1 0 1,-1-1 0,0 1-1,0-1 1,-1 1 0,1-1 0,0 0-1,-1 0 1,0 0 0,0 0 0,0 0-1,0-1 1,-1 1 0,1-1-1,0 0 1,-1 0 0,0 0 0,1 0-1,-1-1 1,-5 2 0,4-1-42,0-1-1,1 0 1,-1 0 0,0 0 0,0 0 0,0-1-1,0 0 1,1 0 0,-1 0 0,0-1 0,0 0-1,0 0 1,0 0 0,1 0 0,-1-1 0,1 1-1,-1-1 1,1 0 0,-1-1 0,1 1 0,-7-7-1,5 3 69,0 0 0,1-1 0,0 1 0,1-1 0,0-1-1,0 1 1,0-1 0,1 1 0,0-1 0,-2-8-1,-3-21-150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17836,'13'3'1728,"2"0"-1152,-1 1-224,9-1 713,3 2-201,5-5-432,2-2-384,6-4-784,-2 1-336,-2-2 855,0-2-223,-6 0-168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4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14371,'-5'73'4161,"2"-46"-3357,1 44 0,2-63-724,1 0-1,0 0 1,1 0-1,-1 0 1,2 0-1,-1-1 1,1 1-1,0-1 1,8 14-1,-10-18-40,1 0 0,1 0 0,-1 0 0,0-1 0,1 1-1,-1-1 1,1 1 0,0-1 0,0 0 0,0 0 0,0 0 0,0 0 0,0-1-1,0 1 1,1-1 0,-1 0 0,0 0 0,7 1 0,-4-2 42,-1 0 0,0 0 0,0 0 0,1-1 0,-1 1 0,0-1 0,0-1 0,0 1 0,0-1 0,0 0 0,9-4 0,-7 2 66,0-1 0,0 1 1,0-1-1,0 0 0,-1-1 0,0 0 1,0 0-1,0 0 0,-1 0 1,0-1-1,0 0 0,-1 0 0,0 0 1,0-1-1,-1 0 0,4-8 0,-7 13-92,1 0 0,-1 0 0,1 0 1,-1 0-1,0 0 0,0 0 0,0 0 0,0 0 0,-1 0 0,1 0 0,-1 1 0,0-1 0,0 0 0,0 0 0,0 0 0,0 1 0,0-1 0,-1 0 0,-2-3 0,0 3-15,1-1 1,-1 1-1,0 0 0,0 0 0,0 0 0,0 0 0,-1 1 1,1-1-1,-1 1 0,-7-3 0,-5 1-299,1 0-1,-1 1 1,1 1 0,-1 0-1,-32 2 1,43 0 181,0 0-1,0 1 1,0 0-1,1 0 1,-1 1 0,0 0-1,1 0 1,-7 3 0,-9 7-404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19596,'5'-6'2425,"-10"11"-2177,0 3 1192,2 6-952,1 4-192,2 6-288,2 5-104,1 2-80,1 1-112,3-4-232,2-2-128,-4-6-464,0-5 7,-10-17 89,-6-12 312</inkml:trace>
  <inkml:trace contextRef="#ctx0" brushRef="#br0" timeOffset="1">0 56 15827,'9'0'1585,"8"7"-873,4-1-200,11 0 672,2-1-224,7 0-199,-3-1-121,-1-2-976,2-1 520,-4-1-176,-5 0-128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18 14467,'-1'-1'263,"0"-1"0,-1 1 0,1-1 0,-1 1 0,0-1 0,1 1 0,-1 0 0,0 0 0,0 0 0,0 0 0,0 0 0,0 1 0,0-1-1,0 0 1,0 1 0,0 0 0,0-1 0,0 1 0,-1 0 0,-2 0 0,-45 3 1641,40-1-1859,0 0 1,0 1 0,0 0-1,0 1 1,1 0 0,-1 0-1,1 1 1,0 0 0,1 1-1,-1 0 1,1 0 0,0 1-1,0 0 1,1 0-1,-10 13 1,12-13-50,0 0 1,1 0-1,0 1 0,0 0 1,1-1-1,0 1 0,0 0 0,1 1 1,0-1-1,0 0 0,1 1 1,0-1-1,1 1 0,0-1 0,0 1 1,1-1-1,0 1 0,0-1 1,4 12-1,-4-14 3,1-1-1,0 1 1,0-1 0,1 0-1,-1 0 1,1 0 0,0 0-1,1 0 1,-1-1 0,1 1-1,0-1 1,0 0 0,0 0-1,0-1 1,1 1 0,0-1-1,0 0 1,-1 0 0,2 0-1,-1-1 1,0 0 0,1 0-1,-1 0 1,8 1 0,-5-2 21,-1 0 1,1-1 0,0 1-1,0-2 1,0 1 0,0-1-1,0 0 1,-1-1 0,1 0-1,-1 0 1,1-1 0,-1 0-1,0 0 1,0 0 0,0-1-1,0 0 1,7-6 0,-5 2 76,0 0-1,-1-1 1,0 1 0,-1-1 0,0-1 0,0 0 0,-1 0 0,0 0 0,0 0 0,4-14 0,-8 19-35,-1-1 1,1 1-1,-1-1 0,0 0 0,0 1 1,-1-1-1,0 0 0,0 1 0,0-1 0,-2-7 1,1 9-37,0 1-1,0-1 1,0 1 0,-1-1 0,1 1 0,-1-1 0,0 1 0,0 0 0,0 0 0,-1 0-1,1 0 1,-1 0 0,0 0 0,0 1 0,0-1 0,-5-2 0,4 2-113,0 1 1,0 0-1,0 0 1,-1 0 0,1 1-1,-1 0 1,1-1-1,-1 2 1,1-1-1,-8 0 1,9 1-66,0 0 0,1 0 0,-1 0 0,0 1 0,0-1 0,1 1 0,-1-1 0,1 1 0,-1 0 0,1 0 0,-1 0 0,1 0-1,-1 1 1,1-1 0,0 1 0,0 0 0,0-1 0,0 1 0,-3 3 0,0 6-488,7 2-91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16099,'0'41'1497,"0"3"-1041,1 0-200,1-5 608,-1-3-176,0-9-360,-1-8-232,0-18-528,3-2-184,-1-22 488,-1-12-120,2-12-88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53 18252,'2'-2'139,"-1"0"-1,0 0 1,0 0 0,0-1 0,0 1-1,0 0 1,0-1 0,0 1-1,-1-1 1,1 1 0,0-6 0,-2 7-110,1 0 0,0 0 0,0 0 0,-1 1 0,1-1 0,0 0 0,-1 0 0,1 0 0,-1 0 0,1 0 0,-1 0 0,1 1 0,-1-1 0,0 0 0,1 1 0,-1-1 0,0 0 0,1 1 0,-1-1 0,0 1 0,0-1 0,0 1 0,0-1 0,0 1 0,0 0 0,1-1 0,-1 1 0,0 0 0,0 0 0,0 0 0,0-1 0,0 1 0,0 0 0,-2 1 0,-4-1 50,0 0 0,0 1 0,0 1 0,1-1 0,-1 1 0,0 0 0,1 0 0,-1 1 0,1 0 0,0 0 0,-1 0 0,2 1 0,-1 0 0,-10 9 0,7-5-41,-1 1 0,1 0 0,0 1 0,1 0 0,0 0 0,1 1 0,-8 13 0,14-21-20,-1 1 0,1 0 0,-1-1 0,1 1 0,0 0 0,0 0 1,1 0-1,-1 0 0,1-1 0,0 7 0,0-9-10,0 1-1,0-1 1,1 0-1,-1 1 1,1-1-1,-1 0 1,1 0-1,-1 1 1,1-1-1,-1 0 1,1 0-1,0 0 1,0 0-1,0 0 1,-1 0-1,1 0 1,0 0-1,0 0 1,0 0-1,1 0 1,-1-1-1,0 1 1,0 0-1,0-1 1,1 1-1,-1-1 1,0 0-1,0 1 1,1-1 0,-1 0-1,0 0 1,1 1-1,1-1 1,7 0 8,1-1 0,0 0 0,-1 0 0,1-1 0,-1 0 1,0-1-1,0 0 0,0 0 0,19-10 0,6-6-102,40-29 1,-63 41 37,-15 31-213,0-2 223,0 1 0,1 0 1,2 0-1,2 31 0,-1-47 63,0 1-1,1 0 1,0-1 0,0 1 0,0-1 0,1 1-1,1-1 1,-1 0 0,1-1 0,0 1-1,1 0 1,-1-1 0,1 0 0,0 0-1,1-1 1,9 8 0,-14-12 1,1 0 0,0 1 0,-1-1 0,1 1 0,-1-1 0,1 1 0,-1-1 0,0 1 0,0 0 0,1-1 0,-1 1 0,0 0 0,-1 0-1,2 2 1,-2-3-4,0 1-1,0-1 0,0 0 1,0 0-1,-1 0 0,1 1 0,0-1 1,-1 0-1,1 0 0,-1 0 1,1 0-1,-1 0 0,0 0 0,1 0 1,-1 0-1,0 0 0,0 0 0,1 0 1,-1 0-1,0 0 0,0 0 1,0-1-1,0 1 0,0 0 0,-2 0 1,-7 4 74,0 0 1,0 0-1,-1-1 1,0 0-1,1-1 1,-1 0-1,-1-1 0,1 0 1,0-1-1,0 0 1,-1-1-1,1 0 1,0-1-1,-18-3 1,27 3-138,-1 1 1,1-1 0,0 0-1,0 1 1,0-1 0,0 0-1,0 0 1,0-1 0,0 1-1,0 0 1,0-1 0,0 1-1,1-1 1,-1 1 0,0-1-1,1 0 1,0 0 0,-1 0-1,1 0 1,0 0-1,-1-2 1,1 0-45,0 0 1,0 0-1,1 1 0,0-1 1,0 0-1,0 0 0,0 1 1,0-1-1,1 0 0,0 0 1,-1 1-1,3-6 0,5-15-324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17108,'1'-7'366,"1"1"1,1 0-1,-1-1 1,1 1-1,0 0 1,0 0 0,1 1-1,0-1 1,0 1-1,8-9 1,-10 11-266,1 1 1,-1-1-1,1 1 0,-1 0 1,1 0-1,0 0 1,0 0-1,0 0 0,0 1 1,0-1-1,0 1 0,1 0 1,-1 0-1,0 0 1,1 0-1,-1 0 0,1 1 1,-1 0-1,1 0 1,-1 0-1,1 0 0,4 1 1,-7-1-82,1 1 1,-1-1 0,1 1-1,-1 0 1,1 0 0,-1-1-1,1 1 1,-1 0 0,0 0-1,0 0 1,0 0 0,1 1-1,-1-1 1,0 0 0,0 0-1,-1 1 1,1-1 0,1 3-1,0 0 4,-1-1 0,0 1-1,0 0 1,-1 0-1,1-1 1,-1 1 0,0 7-1,0 1 11,-2 1 0,0-1-1,-6 23 1,-4-1 8,-2-1-1,-1-1 1,-1 0 0,-1-1 0,-24 31 0,40-62-41,1 1 1,0 0 0,-1-1 0,1 1 0,0 0 0,0-1-1,-1 1 1,1 0 0,0 0 0,0-1 0,0 1-1,0 0 1,0 0 0,0-1 0,0 1 0,0 0 0,0 0-1,0-1 1,0 1 0,0 0 0,1-1 0,-1 1 0,0 0-1,1 0 1,-1-1 0,0 1 0,1-1 0,-1 1 0,1 0-1,-1-1 1,1 1 0,-1-1 0,1 1 0,-1-1-1,1 1 1,0-1 0,-1 1 0,1-1 0,0 0 0,-1 1-1,1-1 1,0 0 0,-1 0 0,1 0 0,0 1 0,1-1-1,7 3 19,0 0 0,20 3 0,-14-3 11,106 34-772,-99-29 235,-20-8 478,-1 0 19,-1 1-1,0-1 1,1 0-1,-1 1 1,1-1-1,-1 0 1,0 0-1,1 0 1,-1 0-1,1 1 1,-1-1-1,1 0 1,-1 0-1,1 0 1,-1 0-1,1 0 1,-1 0-1,1 0 1,-1 0-1,0 0 1,1 0-1,-1 0 1,1-1-1,-1 1 1,1 0-1,-1 0 1,1 0-1,-1 0 1,0-1-1,1 1 1,-1 0-1,1-1 1,-1 1-1,0 0 1,1-1-1,-1 1 1,0 0-1,1-1 1,-1 1-1,0-1 1,0 1-1,1-1 1,0-20-334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0:0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41 14627,'5'-2'353,"-1"-1"0,0 1 1,0-1-1,0 0 0,6-6 0,-10 9-329,0 0 0,1 0 0,-1-1 0,0 1 0,0 0 0,0 0 0,1-1 0,-1 1 0,0 0 0,0-1 1,0 1-1,0 0 0,0-1 0,0 1 0,0 0 0,0-1 0,0 1 0,1 0 0,-1-1 0,-1 1 0,1 0 0,0-1 0,0 1 0,0 0 0,0-1 0,0 1 0,0 0 0,0-1 0,0 1 0,0 0 0,-1 0 0,1-1 1,-1 0 37,0 0 1,-1 0-1,1 1 1,0-1 0,-1 0-1,1 1 1,0-1-1,-1 1 1,1 0-1,-1-1 1,1 1 0,-3 0-1,-10-1 20,0 1 0,0 0 0,0 2 0,0-1 0,0 2 0,1-1 0,-1 2 1,1 0-1,0 1 0,0 0 0,0 1 0,1 0 0,-1 1 0,2 0 0,-1 1 0,-17 16 0,17-14-88,1 0 1,0 1-1,1 0 1,0 1-1,1 0 1,0 0-1,1 1 1,0 1 0,1-1-1,0 1 1,2 0-1,-1 0 1,2 1-1,0 0 1,-3 17-1,7-28-7,-1 1 0,1-1-1,0 1 1,0-1 0,0 1-1,1 0 1,0-1 0,0 0-1,0 1 1,0-1 0,1 0-1,-1 1 1,1-1-1,0 0 1,0 0 0,1 0-1,-1-1 1,1 1 0,0 0-1,0-1 1,0 0 0,0 0-1,1 0 1,-1 0 0,1 0-1,0-1 1,0 1 0,0-1-1,0 0 1,7 2 0,4 1-150,1-1 0,-1 0 1,1-2-1,0 0 0,0 0 1,0-1-1,18-2 0,-6-1-5,0-2-1,-1 0 0,35-11 0,5-8-233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15019,'8'-11'4271,"-7"20"-2113,-7 31-1085,4-29-712,-8 54 245,4-35-462,2 1 1,1-1-1,1 55 0,2-83-166,0-1 0,1 1 0,-1-1 0,0 0-1,1 1 1,-1-1 0,0 0 0,1 1 0,0-1 0,-1 0 0,1 0-1,0 1 1,0 0 0,5-2 34,-1-11 218,-1-3-270,0-3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 17196,'-1'0'197,"-1"1"-1,1-1 1,-1 1 0,1-1 0,0 1 0,-1 0 0,1 0-1,0-1 1,-1 1 0,1 0 0,0 0 0,0 0 0,0 0-1,0 1 1,0-1 0,0 0 0,0 0 0,0 1 0,-1 1-1,-13 28 1277,14-27-1376,-9 29 149,10-32-246,0 0 1,-1 0 0,1 1 0,0-1 0,0 0-1,0 1 1,0-1 0,0 0 0,1 1 0,-1-1-1,0 0 1,0 1 0,1-1 0,-1 0-1,1 0 1,-1 1 0,1-1 0,0 0 0,-1 0-1,1 0 1,1 1 0,-1-2 18,-1 1 0,1-1 0,-1 0 0,1 0 0,0 0 0,-1 1 0,1-1 0,0 0 0,-1 0 0,1 0 0,0 0-1,-1 0 1,1-1 0,0 1 0,-1 0 0,1 0 0,0 0 0,-1 0 0,1-1 0,0 1 0,-1 0 0,1-1 0,-1 1 0,1 0 0,-1-1 0,1 1 0,-1-1 0,1 1 0,-1-1 0,1 1 0,-1-1 0,0 1 0,1-1 0,-1 0 0,0 1 0,1-1 0,-1 1 0,0-1 0,1-1-1,11-24 628,-10 22-557,-1 1 0,0 0 0,0-1 0,-1 1 0,1 0 0,-1-1 0,1 1 0,-1-1 0,0 1 0,0-1 0,-1 1 0,1-1 0,-1 1 0,0-1 0,0 1 0,-2-5 0,2 7-73,0-1 1,0 0 0,0 1 0,-1-1 0,1 0 0,-1 1-1,1 0 1,-1-1 0,1 1 0,-1 0 0,0 0 0,0 0-1,0 0 1,0 0 0,1 0 0,-1 1 0,0-1-1,0 1 1,0-1 0,-1 1 0,1 0 0,0 0 0,0 0-1,0 0 1,0 0 0,0 0 0,0 0 0,-3 2 0,-1-1-25,0 0 1,0 1 0,0-1 0,-7 5 0,11-5-4,-1 0 1,1 0 0,0 0 0,0 0-1,1 1 1,-1-1 0,0 1 0,0-1 0,1 1-1,-1 0 1,1-1 0,-1 1 0,1 0-1,-2 3 1,3-5 6,0 0 0,0 1 0,0-1 0,0 0 0,0 0 0,-1 1 1,1-1-1,0 0 0,0 0 0,0 1 0,0-1 0,0 0 0,0 0 0,0 1 0,0-1 0,0 0 0,0 0 0,0 1 0,1-1 0,-1 0 0,0 0 0,0 0 0,0 1 0,0-1 0,0 0 0,0 0 0,0 1 0,1-1 0,-1 0 0,0 0 0,0 0 0,0 0 0,1 1 1,-1-1-1,0 0 0,1 0 0,11 2-140,17-5-301,35-17-1865,-39 12 1133,0 1 1,26-5 0,-16 8 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18332,'-4'169'3303,"4"-169"-3296,0 1-1,0-1 0,0 0 0,0 0 0,0 1 1,1-1-1,-1 0 0,0 0 0,0 1 1,0-1-1,0 0 0,1 0 0,-1 0 1,0 1-1,0-1 0,1 0 0,-1 0 1,0 0-1,0 0 0,1 0 0,-1 0 0,0 1 1,0-1-1,1 0 0,-1 0 0,0 0 1,0 0-1,1 0 0,-1 0 0,0 0 1,1 0-1,-1 0 0,0 0 0,0 0 1,1 0-1,-1-1 0,16-2 75,-8 2-41,-5 1-29,-1 0-1,1 0 1,0 0-1,0 0 1,0 0-1,0 1 0,-1 0 1,1-1-1,0 1 1,0 0-1,-1 0 1,1 0-1,-1 1 1,1-1-1,-1 1 0,1-1 1,-1 1-1,3 3 1,-3-2-5,1 0 1,-1 0-1,1 1 1,-1-1-1,0 1 1,-1 0-1,1-1 1,-1 1-1,1 0 0,-1 0 1,1 7-1,-1-2 24,0-1-1,-1 1 0,0 0 0,0 0 0,-1 0 0,0 0 0,0 0 0,-1-1 0,0 1 1,-1-1-1,-5 12 0,6-16-3,0 0 0,0-1 0,0 1 0,-1 0 0,0-1 0,0 1 1,0-1-1,0 0 0,-1 0 0,1 0 0,-5 2 0,7-4-37,-1 0 0,1-1 0,-1 1 0,0 0 0,1-1 1,-1 1-1,0-1 0,0 0 0,0 0 0,1 1 0,-1-1 0,0 0 0,0 0 0,1-1 0,-1 1 0,0 0 0,0-1 0,1 1 1,-1-1-1,0 1 0,0-1 0,1 0 0,-1 0 0,1 0 0,-1 0 0,1 0 0,-1 0 0,1 0 0,0 0 0,-2-2 0,-4-5 100,1 0-1,1-1 0,-1 1 0,2-1 0,-1 0 0,1-1 0,0 1 1,1 0-1,0-1 0,-2-11 0,-5-32-80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15723,'7'3'2025,"2"3"-1193,2-2-248,4 2 1016,3-5-535,5 1-113,6-4-416,1-1-264,5-1-960,-2-3-1056,-2-9 1463,2-3-263,-1-2-176</inkml:trace>
  <inkml:trace contextRef="#ctx0" brushRef="#br0" timeOffset="1">503 75 16211,'-8'21'681,"1"0"-1,0 1 1,2-1-1,-4 26 1,8-37-571,0 1 1,0 0-1,1 0 0,1 0 1,0 0-1,0 0 1,1-1-1,0 1 1,1-1-1,6 15 0,-8-22-90,0 0-1,0 0 0,0-1 0,1 1 1,0-1-1,-1 0 0,1 1 0,0-1 1,0 0-1,0 0 0,1 0 0,-1 0 1,0 0-1,1-1 0,-1 1 0,1-1 1,-1 1-1,1-1 0,3 1 0,-2-1 25,-1-1 1,1 1-1,-1-1 0,1 0 0,-1 0 0,1-1 0,-1 1 0,1-1 0,-1 0 0,1 0 0,-1 0 0,0 0 0,7-3 0,-2-1 69,0 0 0,0 0 0,0-1-1,-1 0 1,0 0 0,0 0 0,0-1 0,-1 0 0,0-1 0,9-15 0,-12 17-93,0 1 0,0-1 0,-1 0 0,0 0 0,-1 0 0,1 0 0,-1 0 0,0 0 0,0-1 0,-1 1 1,0 0-1,0 0 0,-1-1 0,1 1 0,-1 0 0,-1 0 0,1 0 0,-1 0 0,0 0 0,0 0 0,-1 1 1,0-1-1,0 0 0,0 1 0,-1 0 0,1 0 0,-1 0 0,0 0 0,-1 1 0,1 0 0,-1 0 0,0 0 1,0 0-1,0 1 0,-1-1 0,1 2 0,-1-1 0,0 0 0,1 1 0,-1 0 0,0 0 0,0 1 0,-1 0 1,1 0-1,0 0 0,-10 1 0,10 0-173,0 1 0,0-1 0,-1 1 0,1 1 1,0-1-1,0 1 0,0 0 0,0 0 0,0 1 0,1 0 0,-1 0 1,-9 7-1,10-8-303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19556,'3'26'1689,"-3"1"-1409,-4 9-176,3 2 832,1 8-744,0 1-104,1-2-72,5-5 16,-3-11-96,2-3-40,1-8-152,-3-4-192,-2-8-424,-1-12-321,-8-4 705,-9-7-104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18292,'12'13'1872,"-1"-1"-1328,12-2-200,4 0 865,8-2-577,0-2-80,4-4-368,-2-1-216,-1-1-848,0-1 824,-6-2-176,-4 0-112</inkml:trace>
  <inkml:trace contextRef="#ctx0" brushRef="#br0" timeOffset="1">744 190 22813,'37'8'-5553,"-22"-5"9450,-4-1-3153,-1-2-352,-3-2-152,5-4 728,2-1-824,5-3 336,1 0-416,7 3-112,2 1-40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9:5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18724,'5'3'1664,"0"-1"-1376,-2-8-608,2-1 376,5-5-2200,1-2 1976,6 0-432,3-2-280</inkml:trace>
  <inkml:trace contextRef="#ctx0" brushRef="#br0" timeOffset="1">311 0 11450,'18'4'1305,"-3"-2"-681,1 1-232,-2 0 976,2-1-688,0 4-440,-5-2-112,-1 1-176,-2-1-104,-3 0-104,-3-4-40,2 2 40,-4-5 0,7-1 208,0-1 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15219,'22'-3'6470,"87"-8"-5354,61 9-1005,-57 8-2780,-112-6 2624,-1 0 1,1 0-1,0 0 0,-1 0 1,1 0-1,0 0 0,-1 0 1,1 0-1,-1 0 0,1 0 1,0 0-1,-1 0 0,1 0 1,-1-1-1,1 1 0,0 0 0,-1 0 1,1-1-1,-1 1 0,1 0 1,0-1-1,-6-3-535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13795,'1'20'1616,"9"-4"-984,12-13-167,9 0 1295,18-3-928,1-2-120,9-4-168,1-2-40,-4 2-231,-3-1-193,-10 1-665,-13 0-487,-8-7 848,-5-2-168,-9-8-160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69 14675,'0'-1'154,"-1"-1"1,1 1-1,0 0 0,-1-1 0,1 1 0,0 0 1,-1-1-1,0 1 0,1 0 0,-1 0 1,0-1-1,1 1 0,-1 0 0,0 0 0,0 0 1,0 0-1,0 0 0,0 0 0,0 1 1,-1-1-1,1 0 0,0 0 0,0 1 1,-3-2-1,-2-1 284,1 0 0,-1 1 0,0-1 1,-8-1-1,10 3-365,0 1 0,0-1 1,0 1-1,0 0 0,0 0 1,0 0-1,1 0 0,-1 1 1,0-1-1,0 1 1,0 0-1,0 0 0,1 1 1,-1-1-1,1 1 0,-5 2 1,3 0-50,0-1 0,0 1 0,1 0 0,0 1 0,0-1 0,0 1 0,0 0 1,1 0-1,-6 9 0,3 0-43,-1 1 0,2 1 0,0-1 1,0 1-1,2 0 0,0 0 0,-1 18 0,4-21 6,-1 1 0,2 0 0,0 0 0,1 0 0,0 0 0,1 0 0,0-1 0,1 1 0,8 15 0,-10-24 4,0 0 0,0-1 1,1 1-1,-1-1 0,1 0 0,0 0 1,1 0-1,-1 0 0,1 0 1,0-1-1,0 1 0,0-1 0,0 0 1,0 0-1,1-1 0,-1 1 1,1-1-1,-1 0 0,1 0 0,0-1 1,0 1-1,0-1 0,0 0 1,0-1-1,0 1 0,1-1 0,8 0 1,-6-2 10,0 0 1,-1 0-1,1 0 1,-1-1 0,1 0-1,-1 0 1,0-1-1,0 0 1,-1 0-1,1-1 1,-1 1 0,0-1-1,0-1 1,0 1-1,-1-1 1,0 0-1,6-9 1,-1 0 90,0-1 1,-1 0-1,-1 0 1,0 0-1,-1-1 0,7-27 1,-11 31 13,-1 1-1,0 0 1,-1-1 0,0 1 0,0-1-1,-2 1 1,1 0 0,-2-1 0,-3-16-1,4 24-61,0 0 0,-1 0 0,0 0 0,0 0-1,0 1 1,-1-1 0,1 0 0,-1 1-1,0 0 1,-1-1 0,1 1 0,-1 1 0,0-1-1,0 0 1,0 1 0,0 0 0,0 0-1,-1 0 1,1 0 0,-1 1 0,0 0 0,0 0-1,0 0 1,-7-1 0,3 1-11,0 1 1,0 0-1,0 0 0,-1 1 1,1 0-1,-9 2 0,13-2-276,0 1 0,0 0 0,0 0 0,0 1 0,1-1-1,-1 1 1,0 0 0,1 1 0,0-1 0,-1 1 0,1 0 0,-6 5 0,16-10-1465,0 1 1017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40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13931,'7'16'1336,"9"13"-968,4 5-136,6 3 280,2 15-127,1 1-33,-3 12 0,-5 3-104,-17 8-136,-11 5-56,-23 10-144,-16 7-112,-25 1-288,-10 0 128,-13-8 248,-2-5-96,5-8-105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17476,'-3'17'3455,"6"38"-2556,3 71-942,-4-122-972,2-10 365,2-11-139,6-40-200,-4 15 337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36 15891,'1'-2'204,"-1"-1"0,0 0 0,0 0 0,0 0 0,0 0 0,0 0 0,-1 0 0,0-4 0,0 6-175,1 1 0,0 0-1,0-1 1,0 1 0,0 0 0,-1-1 0,1 1 0,0 0-1,0 0 1,-1-1 0,1 1 0,0 0 0,0 0 0,-1-1-1,1 1 1,0 0 0,-1 0 0,1 0 0,0 0 0,-1-1-1,1 1 1,0 0 0,-1 0 0,1 0 0,0 0 0,-1 0-1,0 0 1,0 0 33,0 1-1,0-1 0,-1 0 0,1 1 1,0 0-1,0-1 0,0 1 0,-1-1 1,1 1-1,0 0 0,0 0 1,-1 1-1,-7 7 135,1 1 0,0 0 0,0 1 0,1-1 1,1 2-1,-1-1 0,2 1 0,0 0 0,0 0 0,1 0 0,1 0 1,-4 18-1,7-30-192,0 1-1,0-1 1,0 0 0,0 0 0,0 1 0,0-1 0,0 0 0,0 0 0,0 1-1,0-1 1,0 0 0,0 0 0,0 1 0,0-1 0,0 0 0,0 0 0,0 1 0,0-1-1,0 0 1,0 0 0,0 0 0,1 1 0,-1-1 0,0 0 0,0 0 0,0 0-1,0 1 1,0-1 0,1 0 0,-1 0 0,0 0 0,0 0 0,0 1 0,1-1 0,-1 0-1,9-4 62,7-11-4,1-7-10,-14 17-43,0 1 0,1 0 1,-1-1-1,1 1 0,0 0 0,0 0 1,0 1-1,0-1 0,1 1 1,-1 0-1,1 0 0,0 1 0,6-3 1,-10 5-18,0 0 0,0 0 1,0 0-1,0 0 0,0 1 0,0-1 1,0 0-1,0 0 0,0 1 1,0-1-1,0 1 0,0-1 0,0 1 1,-1-1-1,1 1 0,0 0 0,0-1 1,0 1-1,-1 0 0,1 0 1,0 0-1,-1 0 0,1-1 0,-1 1 1,1 0-1,-1 0 0,1 0 0,0 2 1,12 33-135,-10-25 96,1-3 43,1 0-1,-1 1 1,1-2-1,0 1 1,12 12-1,14 24 0,-15-16 7,-2 1 1,-1 0-1,-1 1 1,-1 0-1,11 59 1,-20-77-25,-1-11 91,-1 1 0,1-1 0,-1 1 0,0 0 0,1-1 0,-1 1 0,0 0 0,0-1 0,0 1 0,-1-1 0,1 1 0,-1 2 0,1-4-18,-1 1-1,0-1 0,0 1 1,0-1-1,0 1 0,0-1 0,0 1 1,0-1-1,1 0 0,-1 0 0,0 1 1,0-1-1,0 0 0,-1 0 0,1 0 1,0 0-1,0 0 0,0 0 1,0 0-1,0-1 0,0 1 0,1 0 1,-1 0-1,-2-1 0,-17-3 511,-164-28 1449,183 32-2146,0 0 0,0-1-1,0 1 1,0-1 0,0 0-1,0 1 1,0-1-1,0 0 1,0 1 0,0-1-1,0 0 1,1 0 0,-1 0-1,0 0 1,1 0 0,-1 0-1,0 0 1,1 0 0,-1 0-1,1 0 1,0 0-1,-1 0 1,1-1 0,0 1-1,0 0 1,0 0 0,0 0-1,0 0 1,0-3 0,2-41-2065,-1 35 2196,1-19-723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1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69 12051,'1'-5'497,"7"-30"1271,-8 34-1644,0 0-1,0 0 0,1 0 0,-1 0 0,0-1 1,0 1-1,0 0 0,0 0 0,0 0 1,-1 0-1,1 0 0,0 0 0,0 0 1,-1 0-1,1 0 0,-1 0 0,1 0 1,-1 0-1,1 0 0,-1 0 0,0 0 1,1 0-1,-1 1 0,0-1 0,0 0 1,-1-1-1,1 2-23,0 0-1,0 0 1,0 0 0,-1 0 0,1 0 0,0 0 0,0 0-1,0 0 1,0 1 0,0-1 0,-1 0 0,1 1-1,0-1 1,0 1 0,0-1 0,0 1 0,0 0 0,0-1-1,0 1 1,1 0 0,-1-1 0,-1 2 0,-19 21 840,20-23-920,-9 14 259,0 0 0,1 1 0,0 0 0,-9 22-1,13-26-223,1 0 0,1 0 0,-1 0 0,2 0 0,0 1 0,0-1 0,0 18 0,2-27-42,0-1-1,0 1 1,0 0-1,0 0 1,0 0 0,1 0-1,-1 0 1,1 0-1,-1-1 1,1 1 0,0 0-1,0 0 1,0-1-1,0 1 1,0-1-1,0 1 1,0-1 0,2 3-1,-1-3 7,-1-1-1,0 1 1,1 0-1,-1-1 1,1 1-1,-1 0 1,1-1-1,0 0 1,-1 1-1,1-1 1,-1 0-1,1 0 1,0 0 0,-1 0-1,1 0 1,-1 0-1,3-1 1,2-1 52,0 0 0,1 0 1,-1 0-1,0-1 0,-1 0 1,1 0-1,0-1 0,-1 1 0,6-7 1,-2 3 77,-2-1 1,1 0 0,-1 0-1,0-1 1,-1 0 0,0 0-1,7-15 1,-12 21-114,0 1 0,0-1-1,0 1 1,0-1 0,-1 0 0,1 0 0,-1 1-1,0-1 1,0 0 0,0 0 0,0 1 0,0-1-1,0 0 1,-2-4 0,1 5-27,0 0 1,0 0-1,-1 0 1,1 0-1,-1 0 1,1 0-1,-1 0 1,1 0-1,-1 1 0,0-1 1,0 1-1,0 0 1,0-1-1,0 1 1,0 0-1,0 0 0,0 0 1,-1 0-1,1 1 1,-3-1-1,1-1-121,-1 1 1,0 0-1,0 1 0,0-1 0,1 1 1,-1 0-1,0 0 0,0 1 0,0-1 1,1 1-1,-1 0 0,0 0 1,-7 4-1,10-4 32,0 0 0,0 0 0,0 0 0,0 0 1,0 1-1,0-1 0,1 0 0,-1 1 0,0 0 0,1-1 0,0 1 1,-1 0-1,1 0 0,0-1 0,0 1 0,0 0 0,0 0 1,0 1-1,0-1 0,1 0 0,-1 0 0,1 0 0,-1 0 0,1 1 1,0-1-1,0 0 0,0 0 0,0 0 0,0 1 0,1-1 0,0 3 1,5 18-423,4 1-49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1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15979,'0'0'65,"0"0"0,0 0-1,-1 0 1,1 0-1,0 0 1,0 0-1,0 0 1,0 0 0,0 0-1,0 0 1,-1 0-1,1 0 1,0 0 0,0 0-1,0 0 1,0 0-1,0 0 1,-1 0-1,1 0 1,0 0 0,0 0-1,0 0 1,0 0-1,0 0 1,0 0-1,-1 0 1,1 0 0,0 0-1,0 0 1,0 0-1,0-1 1,0 1 0,0 0-1,0 0 1,0 0-1,-1 0 1,1 0-1,0 0 1,0 0 0,0 0-1,0-1 1,0 1-1,0 0 1,0 0 0,0 0-1,0 0 1,0 0-1,0-1 1,0 1-1,0 0 1,0 0 0,0 0-1,0 0 1,0 0-1,0-1 1,0 1-1,0 0 1,0 0 0,0 0-1,0 0 1,0 0-1,0 0 1,1-1-1,-7 12 1515,5 9-1282,0 0 1,2 0-1,4 31 0,0 8-180,-4-20-54,2 0 0,12 61 0,-12-96-619,0-13 100,0-13-377,-4 11 239,0 0 1,-1-1 0,0 1 0,-1 0 0,0 0 0,-1 1 0,0-1 0,0 1 0,-1-1 0,-1 2-1,0-1 1,0 0 0,-1 1 0,0 0 0,-9-8 0,8 10 718,1 0 1,-1 1-1,0 0 0,-1 1 0,1 0 1,-14-7-1,61 16 7033,51-4-5266,-82-1-1905,-2 1 0,1-1 0,0-1 0,0 0-1,0 1 1,0-2 0,-1 1 0,1-1 0,-1 0 0,0-1 0,9-6 0,3-4-115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15363,'-1'0'47,"1"0"0,0 0-1,0 0 1,-1 0 0,1 0-1,0 0 1,0 0 0,0 0-1,-1 0 1,1 0 0,0 0-1,0 0 1,-1 0 0,1 0 0,0 0-1,0 0 1,0 0 0,-1 0-1,1 0 1,0 1 0,0-1-1,0 0 1,-1 0 0,1 0-1,0 0 1,0 1 0,0-1-1,0 0 1,-1 0 0,1 0-1,0 1 1,0-1 0,0 0-1,0 0 1,0 1 0,0-1 0,0 0-1,0 0 1,0 0 0,0 1-1,0-1 1,0 0 0,0 0-1,0 1 1,0-1 0,0 0-1,0 0 1,0 1 0,0-1-1,0 0 1,0 0 0,0 0-1,0 1 1,1-1 0,-1 0 0,0 0-1,0 0 1,0 1 0,0-1-1,0 0 1,1 0 0,-1 0-1,0 1 1,13 11 1022,6-3-730,0-1-1,1-2 1,0 0 0,34 6-1,2 1-42,112 37-308,-141-43 146,-24-7-180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16035,'2'3'1665,"5"0"-1121,8-3-120,7 0 1000,8 0-656,4-1-143,7 1-201,4 0-40,3 0-136,-4 1-184,-2 4-440,-6 0-432,-3 0 664,0-3-129,-5-2-79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17764,'-9'29'725,"1"0"1,2 1-1,0 0 1,2 0-1,0 39 1,4-67-722,0 0 0,0 0 0,0 0 1,0 0-1,0 0 0,0 0 0,0 0 0,1 0 1,-1-1-1,1 1 0,0 0 0,-1 0 0,1 0 1,0-1-1,0 1 0,0 0 0,0-1 0,2 3 1,-2-3-12,1-1 0,0 1 1,-1 0-1,1 0 0,0-1 0,-1 1 1,1-1-1,0 1 0,0-1 0,0 0 1,0 0-1,-1 0 0,1 0 0,0 0 1,0 0-1,0-1 0,0 1 1,-1 0-1,4-2 0,1 0-5,1 1-1,-1 0 1,1 0 0,0 0-1,-1 1 1,1 0-1,0 0 1,0 1 0,-1 0-1,8 1 1,-11-1 12,1 1 0,-1-1 0,1 1-1,-1 0 1,0 0 0,0 0 0,0 0 0,0 1 0,0-1 0,0 1 0,-1 0-1,1 0 1,-1 0 0,1 0 0,-1 0 0,0 0 0,-1 1 0,1-1-1,1 5 1,0-2 20,-1 1 0,0-1 0,0 1-1,-1 0 1,0 0 0,0-1 0,0 1-1,-1 0 1,0 0 0,0 0 0,-1 0 0,0 0-1,0 0 1,-1-1 0,0 1 0,0 0-1,0-1 1,-4 7 0,3-8 33,1-1 0,-1 0 1,0 1-1,-1-1 0,1 0 0,-1-1 1,0 1-1,0-1 0,0 1 1,0-1-1,0 0 0,-1-1 0,1 1 1,-1-1-1,0 0 0,0 0 0,0 0 1,0-1-1,0 1 0,0-1 0,0-1 1,0 1-1,-1-1 0,-5 0 0,4 0-112,0 0 0,0-1-1,0 0 1,1 0 0,-1-1-1,0 0 1,1 0 0,-1 0-1,1-1 1,0 0 0,0 0-1,0-1 1,0 0 0,0 0-1,-6-6 1,8 5-74,0 1 0,0-1 0,0 0 0,1 0 0,0 0 1,0-1-1,0 1 0,1-1 0,0 1 0,0-1 0,0 0 0,1 0 0,0 0 0,0 0 0,0 0 0,1 0 0,0-11 0,6-25-567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17004,'10'-8'1560,"3"2"-1048,6 0-216,2 3 600,5 0-144,7 3-343,4-1-297,9 2-665,2 2-295,3 2-1648,1-2 2080,-3-2-352,-4-1-337</inkml:trace>
  <inkml:trace contextRef="#ctx0" brushRef="#br0" timeOffset="1">614 1 13843,'-1'0'118,"-1"0"0,1 1-1,0-1 1,0 1 0,0-1 0,0 1-1,0 0 1,0 0 0,0-1 0,0 1 0,0 0-1,0 0 1,0 0 0,0 0 0,1 0-1,-1 0 1,-1 2 0,-12 23 234,11-20 6,-14 27 123,1 2-1,2 0 1,1 0 0,2 1-1,1 1 1,-5 45 0,13-73-411,2 0 0,-1 1 0,1-1 0,1 0 0,0 1 0,0-1 0,4 14 0,-5-21-57,1 1 1,0 0-1,0-1 0,0 1 0,1 0 0,-1-1 0,1 0 0,-1 1 1,1-1-1,0 0 0,0 0 0,0 0 0,0 0 0,0 0 0,0 0 0,0-1 1,1 1-1,-1-1 0,1 1 0,-1-1 0,1 0 0,0 0 0,-1 0 0,1 0 1,0-1-1,0 1 0,-1-1 0,6 1 0,0-2 18,-2 0-1,1 0 1,0 0 0,0-1-1,0 0 1,0 0-1,-1-1 1,1 0 0,-1 0-1,0 0 1,0-1-1,0 0 1,-1 0 0,1 0-1,-1-1 1,7-7 0,-1 0 123,-1 1 0,-1-2 0,0 1 0,0-1 0,-2 0 0,11-22 0,-15 28-59,-1 0-1,0 0 1,0-1-1,0 1 1,-1 0-1,1-1 1,-2 1-1,1-1 1,-1 1-1,-1 0 1,1-1-1,-4-13 1,3 16-60,-1-1 1,0 1 0,0 0-1,-1 1 1,1-1-1,-1 0 1,0 1-1,0-1 1,-1 1-1,1 0 1,-1 0 0,0 1-1,0-1 1,0 1-1,-1 0 1,1 0-1,-1 0 1,-7-3 0,2 2-195,0 0 1,-1 1 0,0 0-1,0 1 1,-15-1 0,-14-3-585,26-2 418,6 0-135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 16820,'-1'-3'1763,"-5"7"-1157,-9 10-183,-1 4 45,1 0 0,0 1-1,1 0 1,2 2 0,-16 30 0,6-2-292,-21 70 1,32-82-152,1 0 0,-4 39 0,12-60-33,0 0 0,2 1 0,0-1 1,0 0-1,2 1 0,0-1 0,5 22 0,-5-33-49,0 0 0,-1 0 0,2 0 1,-1 0-1,1 0 0,-1-1 1,1 1-1,1-1 0,-1 0 1,1 1-1,-1-1 0,1-1 1,0 1-1,1-1 0,-1 1 1,0-1-1,1-1 0,0 1 1,7 2-1,-1-1-116,0 0 0,0-2 0,1 1 0,-1-2 0,1 1 0,0-1 0,23-2 0,8-3-281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34 15179,'0'-1'103,"0"0"0,1 0 1,-1 0-1,0 0 0,0 0 0,0 0 0,0 0 0,0 0 0,0 0 0,0 0 0,0 0 0,0 0 1,0 0-1,0 0 0,-1 1 0,1-1 0,0 0 0,-1 0 0,1 0 0,-1 0 0,1 0 0,-1 0 1,1 0-1,-1 1 0,0-1 0,1 0 0,-2 0 0,0 0 64,0 0-1,0 0 1,0 0 0,-1 0-1,1 0 1,0 1-1,0-1 1,0 1 0,-1 0-1,1-1 1,-4 2-1,-4-1 159,-1 1 0,1 0-1,0 1 1,-15 5 0,18-4-287,-1 0 0,0 1 0,1 0 0,0 1 0,0 0 0,0 0 0,1 0 0,0 1 0,0-1 1,0 2-1,0-1 0,1 1 0,-7 11 0,8-11-37,0-1 1,1 1 0,-1 0-1,1 0 1,1 1-1,-1-1 1,1 0 0,1 1-1,-1 0 1,1-1-1,1 1 1,-1 0 0,1-1-1,1 1 1,1 9-1,-2-15-3,1 1-1,-1 0 0,1-1 0,0 1 0,0 0 0,0-1 0,0 1 0,1-1 0,-1 0 1,1 1-1,-1-1 0,1 0 0,0 0 0,0 0 0,0 0 0,0 0 0,0 0 0,0-1 0,5 3 1,-4-2 0,1-1 0,-1 0 0,1 0 0,0 0 0,-1-1 0,1 0-1,0 1 1,0-1 0,-1 0 0,1-1 0,0 1 0,-1-1 0,5 0 0,2-2 23,0 0-1,-1-1 0,1 0 0,-1 0 0,0-1 1,0 0-1,0-1 0,-1 0 0,15-13 0,-16 11 47,0 0-1,0 0 0,-1-1 1,0 0-1,0 0 0,5-14 0,-8 17-8,-1 1-1,0-1 0,-1 0 0,1 0 1,-1 0-1,0 0 0,-1 0 0,1 0 1,-1 0-1,-1 0 0,1 0 0,-3-11 1,3 15-49,-1 0 1,1 0-1,-1 0 0,1 0 1,-1 1-1,0-1 1,0 0-1,0 0 0,0 1 1,0-1-1,0 0 1,0 1-1,-1-1 0,1 1 1,-1 0-1,1-1 1,-1 1-1,1 0 0,-1 0 1,0 0-1,1 0 1,-1 0-1,0 0 0,0 1 1,0-1-1,0 1 1,0-1-1,0 1 0,0 0 1,0-1-1,1 1 1,-1 0-1,0 0 0,0 1 1,0-1-1,0 0 1,0 1-1,-3 0 0,1 0-136,0 1 0,0-1 0,0 1 0,0 0 0,0 0 0,0 0 0,1 0 0,-1 1 0,1 0 0,0-1 0,-1 1 0,1 1 0,1-1 0,-1 0-1,0 1 1,1-1 0,-3 5 0,-8 22-816,12-20 335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15507,'12'-6'1289,"12"0"-857,12 0-144,7 2 408,6 1-168,1-1-96,0 3-48,-4-1-312,-5 2-192,-8 2-432,-8-2-176,-17 0 560,-9-3-144,-21 3-152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15235,'-5'34'1361,"4"-5"-929,-2-3-208,0-6 632,2-4-352,1-9-400,3-6-296,1-11-360,-3-6 456,4-7-152,0-2-72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15715,'0'0'58,"0"0"0,0-1 1,0 1-1,0 0 0,0-1 0,0 1 0,0 0 0,1-1 0,-1 1 0,0 0 0,-1-1 0,1 1 0,0 0 0,0-1 0,0 1 0,0 0 0,0-1 0,0 1 0,0 0 1,0-1-1,-1 1 0,1 0 0,0 0 0,0-1 0,0 1 0,-1 0 0,1 0 0,0-1 0,0 1 0,-1 0 0,1 0 0,0 0 0,-1-1 0,-8 9 852,-7 21-80,7-7-668,1 1 0,0-1 0,2 1-1,1 1 1,1-1 0,-3 43 0,7-65-155,0 0 1,0 0-1,0 0 0,0 0 1,0 0-1,0 0 1,0 0-1,0 0 0,0 0 1,0 0-1,1 0 1,-1 0-1,0 0 0,1 0 1,-1 0-1,0 0 1,1-1-1,-1 1 0,1 0 1,0 0-1,-1 0 1,1-1-1,0 1 0,-1 0 1,1-1-1,0 1 1,1 0-1,-1-1 2,0 0-1,1 0 1,-1 0 0,0 0 0,1-1-1,-1 1 1,0-1 0,0 1 0,1-1-1,-1 1 1,0-1 0,0 1 0,0-1-1,0 0 1,0 0 0,0 0 0,0 0-1,0 0 1,0 0 0,1-1-1,25-30 74,-22 24-70,0 1-1,1 0 1,0 0 0,1 1 0,-1 0 0,1 0 0,9-6 0,-15 12-13,0-1 1,0 1-1,0 0 1,-1-1-1,1 1 1,0 0 0,0 0-1,0 0 1,0 0-1,0 0 1,0 0-1,0 0 1,0 0 0,0 0-1,0 0 1,0 0-1,0 1 1,0-1-1,0 0 1,0 1-1,0-1 1,-1 1 0,1-1-1,0 1 1,0-1-1,0 1 1,-1-1-1,1 1 1,0 0 0,-1 0-1,1-1 1,0 1-1,-1 0 1,1 0-1,-1 0 1,1 0 0,2 5-12,0 1 0,0-1 1,4 14-1,-5-13-2,3 7 22,0-1-1,1 0 1,0 0-1,1 0 0,1-1 1,0 0-1,0 0 1,1-1-1,0 0 0,21 17 1,-28-27 10,-1 0 1,1 0-1,-1 1 0,0-1 1,1 0-1,-1 1 1,0-1-1,0 1 0,0 0 1,0-1-1,0 1 0,0 0 1,0-1-1,0 1 1,-1 0-1,1 0 0,-1 0 1,1 0-1,-1-1 1,0 1-1,0 0 0,0 0 1,0 0-1,0 0 0,-1 2 1,0-1 27,0 0 1,0-1-1,-1 1 0,1-1 1,-1 1-1,0-1 1,0 0-1,0 0 1,0 1-1,0-1 0,0-1 1,0 1-1,-1 0 1,1 0-1,-1-1 0,-3 2 1,-7 5 136,0-1 0,-1-1 1,0 0-1,0-1 0,-1 0 1,1-1-1,-1-1 0,-26 3 0,40-6-215,0 0 0,0 0 0,0 0-1,0 0 1,0 0 0,0-1-1,0 1 1,0 0 0,0 0 0,0-1-1,0 1 1,0-1 0,0 1-1,0-1 1,1 1 0,-1-1 0,0 1-1,0-1 1,0 0 0,1 1-1,-1-1 1,0 0 0,1 0-1,-1 0 1,1 1 0,-1-1 0,1 0-1,-1 0 1,1 0 0,0 0-1,-1 0 1,1 0 0,0 0 0,0 0-1,-1 0 1,1 0 0,0 0-1,0 0 1,0 0 0,1 0 0,-1 0-1,0-1 1,1-7-475,1-1 0,0 1 0,7-17 0,-3 8 288,2-15-464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82 14627,'1'-1'168,"0"-1"0,0 0 0,0 0 0,-1 0 0,1 1 0,0-1 0,-1 0 0,0 0 0,1 0 0,-1 0 0,0 0 0,0 0-1,0 0 1,0 0 0,-1-2 0,1 4-120,0-1-1,0 1 1,0 0-1,0-1 1,-1 1-1,1 0 1,0-1-1,0 1 1,0 0-1,-1-1 1,1 1-1,0 0 1,0-1-1,-1 1 1,1 0-1,0 0 1,-1 0-1,1-1 1,0 1-1,-1 0 1,1 0-1,0 0 1,-1 0-1,1-1 1,-1 1-1,1 0 0,0 0 1,-1 0-1,0 0 30,-1 1 0,1-1 0,0 0-1,-1 1 1,1-1 0,0 1 0,-1-1-1,1 1 1,0-1 0,0 1-1,0 0 1,0 0 0,-1 1 0,-4 3-3,0 0 0,1 0 0,0 1 0,0 0 0,1 0 1,-1 0-1,1 0 0,0 1 0,1 0 0,0 0 0,0 0 1,1 0-1,-1 0 0,1 0 0,1 1 0,0-1 0,-1 9 1,2-15-69,0 0 1,0 0-1,0 0 1,0 0-1,0 0 1,0 0-1,0 0 1,0 0-1,1 0 1,-1 0-1,0 0 1,1 0-1,-1 0 1,0 0-1,1 0 1,-1 0-1,1-1 1,0 1 0,-1 0-1,1 0 1,0-1-1,-1 1 1,1 0-1,0-1 1,0 1-1,-1 0 1,1-1-1,0 1 1,0-1-1,0 0 1,0 1-1,0-1 1,0 0-1,0 1 1,0-1-1,0 0 1,0 0 0,0 0-1,0 0 1,0 0-1,0 0 1,0 0-1,0 0 1,0-1-1,0 1 1,0 0-1,-1 0 1,1-1-1,0 1 1,0-1-1,1 0 1,5-2 38,-1 0 0,0-1 1,0 1-1,0-1 0,0-1 0,5-5 1,1-1 127,0-2 0,19-25 0,-27 33-117,-1 0 1,0 0-1,0 0 1,-1 0-1,0 0 1,0-1-1,0 1 1,0-1-1,-1 1 1,0-1-1,0 0 1,0-7-1,-1 12-43,0-1-1,0 1 0,0 0 1,0 0-1,0 0 0,-1 0 1,1 0-1,0 0 0,-1 0 1,1 0-1,-1 0 0,1 0 1,-1 0-1,1 0 0,-1 0 1,0 0-1,1 0 0,-1 0 1,0 1-1,0-1 0,0 0 1,1 1-1,-1-1 0,0 0 1,-2 0-1,0 0-12,1 0 1,-1 1-1,1-1 0,-1 1 1,0 0-1,1 0 0,-1 0 1,0 0-1,1 0 0,-5 1 1,-2 1-140,1 0 1,0 0-1,0 1 0,0 0 1,0 1-1,-8 5 1,-42 34-1355,42-31 1009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 16396,'0'-3'1680,"-4"11"-1064,-3 7-280,1 16 768,3 4-200,2 7-327,1 2-185,3 2-328,3 0-64,-1-10-240,1-5-168,0-11-385,-2-4-87,-4-14 608,-4-1-192,-8-12-120</inkml:trace>
  <inkml:trace contextRef="#ctx0" brushRef="#br0" timeOffset="1">5 195 14323,'-5'-1'2153,"14"2"-1721,4 2 896,10-3-472,3 0-160,8-1-208,3-3-96,6-5-504,0-4-424,2-4 512,-1-3-160,0 0-104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20 13995,'0'-1'66,"0"0"0,0 1 0,1-1 0,-1 0 0,0 1 0,0-1 1,-1 0-1,1 1 0,0-1 0,0 0 0,0 1 0,0-1 0,0 0 0,-1 1 0,1-1 0,0 0 0,-1 1 0,1-1 0,0 1 0,-1-1 1,1 1-1,-1-1 0,1 1 0,-1-1 0,1 1 0,-1-1 0,1 1 0,-1 0 0,0-1 0,1 1 0,-1 0 0,1-1 0,-1 1 1,0 0-1,1 0 0,-1 0 0,0-1 0,1 1 0,-1 0 0,0 0 0,1 0 0,-1 0 0,0 0 0,1 0 0,-1 1 0,0-1 0,0 0 1,1 0-1,-1 0 0,1 1 0,-2-1 0,-2 2 152,0-1 0,0 1-1,0 0 1,0 1 0,1-1 0,-7 6 0,1 0-22,1 1-1,0 0 1,1 0-1,0 1 1,0-1-1,1 2 1,0-1-1,-8 23 1,12-28-179,0 1 1,0-1-1,0 1 1,1 0-1,0 0 0,0 0 1,1 0-1,-1 0 1,1 0-1,1 0 1,-1 0-1,1-1 0,0 1 1,0 0-1,1 0 1,0 0-1,0-1 1,0 1-1,5 8 0,-5-12-13,-1 0 0,1 1 0,0-1 0,0 0-1,0 0 1,1 0 0,-1 0 0,0 0 0,1 0-1,-1-1 1,1 1 0,0-1 0,-1 0-1,1 0 1,0 0 0,0 0 0,4 1 0,-3-2 2,1 0 1,-1 1 0,1-2-1,-1 1 1,0 0 0,1-1-1,-1 0 1,1 0 0,-1 0-1,7-4 1,-3 2 27,0-1-1,0-1 1,0 0-1,-1 0 1,1 0 0,-1-1-1,-1 0 1,1-1-1,-1 1 1,10-14-1,-12 13 33,0 0 0,-1 0 0,0 0 0,0 0 1,0-1-1,-1 1 0,0-1 0,-1 0 0,0 1 0,0-1 0,0 0 0,-1-10 0,-1 14-32,1-1-1,-1 1 1,1 1-1,-1-1 1,0 0 0,-1 0-1,1 0 1,-1 0-1,1 1 1,-1-1 0,0 1-1,0-1 1,-1 1-1,1 0 1,-1 0 0,0 0-1,0 0 1,0 0-1,0 1 1,0-1 0,0 1-1,-1 0 1,1 0-1,-1 0 1,-5-2 0,7 3-64,1 1 0,-1-1 0,0 0 0,0 1 0,1-1 0,-1 1 0,0 0 0,0 0 0,0-1 0,1 1 0,-1 0 0,0 0 0,0 1 0,0-1 0,1 0 0,-1 1-1,0-1 1,0 1 0,1-1 0,-1 1 0,0 0 0,1 0 0,-1 0 0,1 0 0,-1 0 0,1 0 0,-1 0 0,1 0 0,0 1 0,-1-1 0,1 0 0,0 1 0,0-1 0,0 1 0,0 0 0,-1 2 0,0 2-141,1-1-1,-1 0 0,1 1 1,0-1-1,0 1 0,1-1 1,-1 1-1,1-1 1,1 1-1,-1-1 0,2 7 1,3 3-403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16636,'7'25'1760,"-1"4"-1248,-3 1-264,2 0 1040,4-4-848,-2 0-280,-3-10-768,1-8 1817,-12-12-1225,-3-9 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 13427,'-1'0'64,"1"0"0,0-1 0,0 1 1,0 0-1,0-1 0,0 1 0,0 0 0,-1 0 0,1-1 1,0 1-1,0 0 0,0 0 0,-1-1 0,1 1 0,0 0 1,0 0-1,-1 0 0,1-1 0,0 1 0,-1 0 1,1 0-1,0 0 0,0 0 0,-1 0 0,1 0 0,0 0 1,-1 0-1,1 0 0,0 0 0,-1 0 0,1 0 0,-1 0 1,-13 4 823,-13 11 646,8 0-1261,1 0 1,0 1 0,1 1 0,1 1 0,1 1 0,0 0 0,1 0 0,-13 26 0,24-39-264,0 0 0,0 1 0,1-1 0,0 1 0,-2 7 0,5-9-16,5-9-1,8-13-8,-14 16 14,18-25-127,21-44 0,-14 23-63,-24 46 181,-1 0-1,0 0 0,1 0 1,-1 1-1,1-1 1,0 0-1,-1 0 0,1 0 1,0 0-1,-1 1 1,1-1-1,0 0 0,0 1 1,0-1-1,0 1 0,-1-1 1,1 1-1,2-1 1,-3 1 4,1 0 0,-1 0 0,1 0 0,-1 0 0,1 1 0,-1-1 0,0 0 0,1 0 0,-1 1 0,1-1 0,-1 0 0,0 1 0,1-1 0,-1 1 0,0-1 0,1 0 0,-1 1 0,0-1 0,0 1 0,1-1 0,-1 1 0,0-1 0,0 1 0,0-1 0,1 2 0,1 7-48,0 1 1,1 19 0,-2-17 47,4 23-35,-1-1 182,16 66 0,-17-90-59,1 0 1,0-1-1,0 1 0,1-1 1,0 1-1,0-1 1,1-1-1,0 1 1,1-1-1,14 14 0,-17-19-20,0 1 0,0 0 0,0 1 0,0-1-1,-1 1 1,0 0 0,0 0 0,0 0 0,0 0-1,-1 0 1,0 0 0,3 10 0,-5-12-16,1 0-1,-1 0 1,0 1-1,0-1 1,0 0 0,0 0-1,-1 0 1,1 1 0,-1-1-1,1 0 1,-1 0 0,0 0-1,-1 0 1,1 0 0,0 0-1,-1 0 1,0-1 0,0 1-1,1 0 1,-1-1 0,-1 0-1,1 1 1,-5 3-1,0-1 89,-1 0-1,0 0 0,0-1 1,0 0-1,-1 0 0,1-1 1,-1 0-1,0-1 0,-16 3 1,20-4-120,1-1-1,0 1 1,0-1 0,-1-1 0,1 1 0,0-1 0,0 1-1,-1-1 1,1 0 0,-6-3 0,8 3-66,0 0 0,0-1 0,0 1 0,0 0 1,0-1-1,0 0 0,0 1 0,0-1 0,1 0 0,-1 0 0,1 0 0,-1 0 1,1 0-1,0 0 0,0-1 0,0 1 0,0 0 0,0-1 0,0-2 1,0-1-193,1 0 1,0-1 0,0 1-1,1 0 1,-1 0 0,1 0-1,1 0 1,-1-1 0,1 2-1,0-1 1,1 0 0,4-9-1,-4 8 71,11-26-610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14203,'0'1'149,"0"0"0,0 0 0,0 1 0,0-1 0,0 0 0,0 0 0,0 0 0,0 0 0,1 0 0,-1 0 0,0 0 0,1 0 0,-1 0 0,0 0 0,1 0 0,0 0 0,-1 0 0,1 0 0,-1 0 0,1 0 0,0 0 0,0 0 0,0-1 0,-1 1 1,2 1-1,0-2-27,0 0 0,0 0 0,-1 1 0,1-1 1,0 0-1,-1-1 0,1 1 0,0 0 0,0 0 1,-1-1-1,1 1 0,0-1 0,-1 1 0,1-1 1,-1 0-1,3-1 0,9-6 152,-1 0 0,0-1 0,-1 0 0,0-1 0,0 0 1,-1-1-1,0 0 0,13-20 0,-7 9-115,20-19 0,-36 41-159,1 0 0,-1 0 0,0-1 0,0 1 1,0 0-1,0 0 0,0 0 0,0 0 0,0 0 1,0 0-1,0 0 0,0 0 0,0 0 0,0 0 1,1 0-1,-1 0 0,0 0 0,0 0 0,0 0 1,0 0-1,0 0 0,0 0 0,0 0 0,0 0 1,0 0-1,1 0 0,-1 0 0,0 0 1,0 0-1,0 0 0,0 0 0,0 0 0,0 0 1,0 0-1,0 0 0,0 0 0,0 0 0,1 0 1,-1 1-1,0-1 0,0 0 0,0 0 0,0 0 1,0 0-1,0 0 0,0 0 0,0 0 0,0 0 1,0 0-1,0 0 0,0 0 0,0 1 0,0-1 1,0 0-1,0 0 0,0 0 0,0 0 0,0 0 1,0 0-1,0 0 0,0 0 0,0 0 0,0 1 1,0-1-1,0 0 0,0 0 0,0 0 1,0 14 9,-4 21 11,3-30-13,-31 179-858,29-180 708,-6-3-62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11338,'-3'5'6034,"5"2"-4674,1 9-280,1 4-120,2 6-255,1 3-129,0 5-288,2 3-256,-2 1-456,1-4-360,-2-10-273,-2-4 809,-4-8-192,0-3-208</inkml:trace>
  <inkml:trace contextRef="#ctx0" brushRef="#br0" timeOffset="1">0 154 17196,'2'-4'1408,"9"-9"-1048,4 0-184,8-3 584,2 2-232,6 1-400,2 1-240,-2 8-312,1 4 368,-8 0-96,-3 3-32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16908,'-8'0'143,"0"0"1,1 1 0,-1 0 0,0 0-1,1 1 1,-1 0 0,1 1 0,-1-1-1,1 1 1,0 1 0,0-1 0,-9 8-1,8-5-67,0 1 0,0 0 0,1 0 0,0 1 0,1 0 0,0 0 0,0 0-1,-8 16 1,6-6-41,1 0 0,0 0 0,1 1 0,1 0 0,1 0 0,0 0 0,2 1 1,0-1-1,1 29 0,2-38-16,0 0 1,0 0-1,1 0 1,0-1-1,1 1 1,0-1-1,0 1 1,7 12-1,-8-19-7,-1-1-1,1 1 1,-1 0 0,1-1-1,0 0 1,0 1-1,0-1 1,0 0 0,1 0-1,-1 0 1,1 0-1,-1-1 1,1 1 0,-1-1-1,1 1 1,0-1-1,0 0 1,0 0 0,0 0-1,-1 0 1,1-1-1,0 1 1,0-1 0,1 0-1,-1 0 1,0 0-1,0 0 1,0-1 0,0 1-1,0-1 1,5-1-1,1-1 42,-1-1-1,-1 0 0,1 0 0,0-1 0,-1 0 1,0 0-1,0-1 0,0 0 0,-1 0 0,0 0 1,0-1-1,8-12 0,-5 5 73,0-1 0,-1 0 0,0 0 0,-1 0 0,8-29 0,-11 31-16,-2 0 1,1 0 0,-2 0-1,0 0 1,-1-26 0,0 35-97,0-1 0,0 1 0,-1 0 0,0-1-1,0 1 1,0 0 0,-1 0 0,1-1 0,-1 1 0,0 0 0,0 1 0,0-1 0,-1 0 0,0 0 0,1 1 0,-1 0 0,0-1 0,0 1 0,-1 1 0,1-1 0,-5-3 0,5 5-65,1 0 1,-1 0-1,0 0 1,0 1 0,1-1-1,-1 1 1,0-1 0,0 1-1,0 0 1,1 0-1,-1 0 1,0 1 0,0-1-1,0 0 1,1 1 0,-1 0-1,0 0 1,1 0-1,-1 0 1,0 0 0,1 1-1,0-1 1,-4 3 0,2-1-65,1-1 0,-1 1 1,1 0-1,0 0 0,0 0 1,1 1-1,-1-1 1,1 0-1,-1 1 0,1 0 1,0 0-1,0-1 0,1 1 1,-3 7-1,4 0-440</inkml:trace>
  <inkml:trace contextRef="#ctx0" brushRef="#br0" timeOffset="0.5">410 432 16323,'-2'32'1545,"1"-1"-1065,1-2-216,0-3 912,0-2-488,4-4-536,-1-4-232,1-9-328,0-3-176,1-7-280,-2-2-1521,-2-5 1881,0-2-360,1 1-112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13707,'20'8'1616,"11"-3"-1000,18-5-224,8-2 705,11-3-521,5-4-392,-4-1 96,-2-2-48,-11 4-216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66 13363,'3'-4'366,"-1"-1"0,0 1 0,0-1 0,0 0-1,0 0 1,-1 0 0,2-7 0,-3 12-273,0-1 1,0 0-1,0 0 0,0 0 0,0 0 0,0 1 1,0-1-1,0 0 0,0 0 0,0 0 0,-1 0 0,1 1 1,0-1-1,-1 0 0,1 0 0,0 1 0,-1-1 1,1 0-1,-1 1 0,1-1 0,-2 0 0,1 0 0,0 0-1,0 1 0,0 0 1,-1-1-1,1 1 0,0 0 1,-1-1-1,1 1 0,0 0 1,0 0-1,-1 0 0,1 0 1,0 0-1,-1 1 1,1-1-1,0 0 0,0 1 1,-3 0-1,-3 2-29,1 0 0,0 0 0,-1 1 0,1 0 0,1 0 0,-1 0 0,0 1 0,1 0 1,0 0-1,0 0 0,1 1 0,-1-1 0,1 1 0,0 0 0,1 0 0,-1 1 0,1-1 0,1 1 0,-1 0 0,-2 13 0,5-18-65,-1 0 0,1-1 0,0 1 0,0 0 0,1-1 0,-1 1 0,0 0 0,0-1 0,1 1 0,-1 0 0,1-1 0,0 1 0,-1-1 0,1 1 0,0-1 0,0 1 0,0-1 0,0 0 0,0 1 0,0-1 0,2 2 0,-1-2-5,0 1 0,1-1-1,-1 0 1,1 0 0,0 0 0,-1 0-1,1 0 1,0 0 0,-1-1 0,1 1-1,5-1 1,3 0-42,1 0 1,-1-1-1,1-1 1,-1 0-1,12-3 0,2-4-41,-17 6 39,0 0 1,0 1-1,0 0 1,12-2-1,-18 4 41,0 0 0,0 0-1,0 0 1,0 0 0,0 0-1,0 0 1,0 1 0,0-1-1,0 1 1,0 0 0,0-1-1,0 1 1,0 0 0,-1 0 0,1 0-1,0 0 1,-1 0 0,1 1-1,-1-1 1,1 0 0,-1 1-1,0-1 1,2 3 0,5 9-9,-2 0 0,0 0 0,0 1 0,-1 0 0,4 18 1,-3-12 81,13 34 0,-16-49 39,-1 0-1,1 1 1,-1-1-1,-1 1 1,1-1-1,-1 1 1,0-1 0,0 1-1,-1 0 1,0-1-1,0 1 1,-1 8 0,0-10-9,0 0 0,0 0 0,-1-1 0,1 1 1,-1-1-1,0 1 0,0-1 0,0 1 0,-1-1 1,1 0-1,-1 0 0,0 0 0,0-1 0,0 1 1,0-1-1,0 1 0,0-1 0,-7 3 0,1 0 89,-1-1 1,0 0-1,0 0 0,0-1 0,-1-1 0,-19 3 0,26-4-187,0 0 1,0-1-1,1 0 0,-1 0 0,0 0 1,0 0-1,0-1 0,0 1 0,1-1 1,-1 0-1,0 0 0,1 0 0,-1-1 1,1 1-1,-1-1 0,1 0 0,-1 0 1,1 0-1,0-1 0,0 1 0,0-1 1,-2-2-1,3 1-173,1 0 1,0 0-1,0 0 1,0 0-1,0 0 1,0 0-1,1 0 1,0 0-1,0 0 1,0 0-1,0 0 0,1 0 1,0 0-1,0 0 1,2-7-1,5-15-500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17828,'4'-11'422,"0"0"1,1 0 0,1 1-1,-1-1 1,2 2-1,-1-1 1,10-10-1,-13 17-354,0 0-1,0 1 0,1-1 1,-1 0-1,0 1 0,1 0 0,0 0 1,-1 0-1,1 0 0,0 1 1,0-1-1,0 1 0,0 0 1,0 0-1,0 1 0,1-1 0,-1 1 1,0 0-1,0 0 0,0 0 1,1 0-1,-1 1 0,6 1 1,-8-1-50,0-1 1,0 1-1,0 0 1,-1-1 0,1 1-1,0 0 1,0 0 0,0 0-1,-1 0 1,1 0-1,-1 1 1,1-1 0,-1 1-1,1-1 1,-1 1-1,0-1 1,0 1 0,1-1-1,-1 1 1,1 3 0,-1-1 23,0 0 1,0 0-1,0-1 1,-1 1 0,0 0-1,1 0 1,-1 0-1,-1 0 1,1 0-1,-1 4 1,-3 7 118,0-1 1,-1 1-1,0-1 0,-11 19 0,-17 23 243,23-41-329,0 1-1,1 0 0,-8 22 1,16-37-99,0 0 0,1 0 0,-1 0 0,1 0 0,0 0 0,-1 0 0,1 0 0,0 0 0,0 0 0,-1 1 0,1-1 0,0 0 0,0 0 0,0 0 0,0 0 0,0 0 0,1 0 0,-1 0 0,0 0 0,1 0 0,-1 0 0,0 1 0,1-1 0,-1-1 0,1 1 0,-1 0 0,1 0 0,0 0 0,-1 0 0,1 0 0,0 0 0,0-1 0,0 1 0,-1 0 0,1-1 0,0 1 0,0 0 0,0-1 0,0 1 0,0-1 0,0 0 0,0 1 0,0-1 0,0 0 0,0 0 0,1 1 0,-1-1 0,0 0 0,0 0 0,1 0 0,6 0-314,1-1 0,-1 0 0,0 0-1,1 0 1,9-4 0,6-2-197,-1-3-112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17116,'-4'11'1840,"0"8"-1104,1 4-280,0 8 1121,0 8-481,3 4-488,6 3-192,-2-2-296,0-2-184,4-8-336,-4-8-216,-1-12-528,-2-12 2216,1-4-1288,-8-8-80,-10-8 24</inkml:trace>
  <inkml:trace contextRef="#ctx0" brushRef="#br0" timeOffset="1">0 146 19036,'0'-2'1528,"10"-2"-1064,3-3-159,11-6 679,4 0-280,6-1-344,2-2-144,4-1-368,-1 4-448,-4 0 552,-2 3-136,-7 3-96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17180,'14'8'557,"0"0"1,0 1 0,-1 1-1,0 0 1,-1 1-1,0 0 1,19 25 0,-18-18-284,0 0 0,-1 1 0,-1 0 0,-1 0 0,9 28 0,-10-22-112,-2 1 1,0 0-1,-2 0 1,-1 0-1,-1 1 1,-1-1-1,-1 1 1,-2-1-1,-4 33 1,2-44-163,0-1-1,-1 1 1,0-1 0,-1 0-1,0 0 1,-2-1 0,-13 23-1,14-26-93,-1-2 0,0 1 0,-1-1 0,1 0 0,-2 0 0,1-1 1,-1 0-1,0-1 0,0 0 0,-1 0 0,-13 5 0,5-4-41,0-1 0,0-1 1,-32 5-1,-5-3-221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16299,'0'0'29,"0"0"0,0 0 0,0 0 0,0 0 0,-1 0 0,1-1 0,0 1 0,0 0 0,0 0 0,0 0 0,0 0 0,0 0 0,0 0 0,0 0 0,-1 0 0,1 0 0,0 0 0,0 0-1,0 0 1,0-1 0,0 1 0,0 0 0,0 0 0,0 0 0,0 0 0,0 0 0,0 0 0,0 0 0,0-1 0,0 1 0,0 0 0,0 0 0,0 0 0,0 0 0,0 0 0,0 0 0,0-1-1,0 1 1,0 0 0,0 0 0,0 0 0,0 0 0,0 0 0,0 0 0,0-1 0,0 1 0,0 0 0,0 0 0,0 0 0,0 0 0,0 0 0,0 0 0,1 0 0,-1 0 0,0 0-1,0 0 1,0-1 0,0 1 0,0 0 0,0 0 0,13-11 827,21-12-234,-30 21-465,199-133 1878,-202 134-2025,6-3 68,-1 0 0,1 0-1,0 0 1,1 1 0,11-4-1,-17 7-69,0 0-1,0-1 1,0 1-1,0 0 0,0 0 1,1 0-1,-1 0 1,0 1-1,0-1 1,0 1-1,0-1 1,0 1-1,0 0 0,0-1 1,-1 1-1,1 0 1,0 0-1,0 0 1,0 1-1,-1-1 1,1 0-1,-1 1 0,1-1 1,-1 1-1,3 2 1,0 2-5,0-1 0,0 0 0,1-1 0,0 1-1,0-1 1,0 0 0,0 0 0,1 0 0,0-1 0,0 0 0,7 3 0,-9-5 1,0 0 0,-1 0-1,1-1 1,0 0 0,-1 1-1,1-1 1,0 0 0,0-1 0,-1 1-1,1-1 1,0 0 0,-1 1 0,1-2-1,-1 1 1,1 0 0,-1-1-1,0 1 1,1-1 0,-1 0 0,0 0-1,4-4 1,-5 4-55,1 0 0,-1 0 0,1 0 0,-1 0 0,0-1 0,0 1 1,0-1-1,0 0 0,0 1 0,-1-1 0,1 0 0,-1 0 0,0 0 0,0 0 0,0 0 0,1-5 0,-2 6 46,0 0 0,0-1 0,0 1 1,-1 0-1,1 0 0,-1 0 0,1-1 0,-1 1 0,0 0 0,1 0 0,-1 0 0,0 0 1,0 0-1,-1 0 0,1 0 0,0 1 0,-1-1 0,1 0 0,-1 1 0,1-1 0,-1 1 1,0-1-1,0 1 0,-2-2 0,-17-9-176,-5-2 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13987,'-11'2'788,"11"-2"-710,-1 0 0,0 0 1,1 0-1,-1 0 0,1 0 0,-1 0 0,0 0 1,1 1-1,-1-1 0,1 0 0,-1 0 1,1 0-1,-1 1 0,1-1 0,-1 0 0,0 1 1,1-1-1,0 0 0,-1 1 0,1-1 0,-1 1 1,1-1-1,-1 0 0,1 1 0,0-1 1,-1 1-1,1-1 0,0 1 0,0 0 0,-1-1 1,1 1-1,0-1 0,0 1 0,0-1 0,0 1 1,0 0-1,0-1 0,0 1 0,0-1 1,0 1-1,0 0 0,0-1 0,0 1 0,0 0 1,0 15 83,-1-1 1,-1 1 0,-1-1 0,0 0 0,-10 27-1,-35 68 663,10-29-139,37-77-668,-1-1 1,1 1-1,-1-1 1,1 1-1,0-1 1,1 1 0,-1 0-1,1 0 1,-1-1-1,1 1 1,1 6-1,-1-8-21,1-1 1,0 1-1,0 0 0,0-1 1,0 1-1,0 0 0,0-1 1,0 0-1,1 1 0,-1-1 0,0 0 1,1 1-1,-1-1 0,1 0 1,-1 0-1,1 0 0,0 0 0,0-1 1,-1 1-1,1 0 0,0-1 1,0 1-1,0-1 0,2 1 0,34 8-215,1-2-1,0-1 0,0-3 1,64 0-1,-46-7 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15675,'-5'-10'882,"2"4"-494,0 0 0,0 0 0,0 0 0,-1 1 0,-4-7 1,7 11-330,0 0 1,0 0 0,0 1-1,0-1 1,0 0-1,0 0 1,0 1 0,0-1-1,0 1 1,0-1 0,0 1-1,-1-1 1,1 1 0,0-1-1,0 1 1,-1 0 0,1 0-1,0 0 1,0 0 0,-1 0-1,1 0 1,0 0 0,0 0-1,-1 0 1,1 1 0,0-1-1,0 0 1,0 1 0,0-1-1,-1 1 1,1-1 0,0 1-1,-1 1 1,-4 3 70,0 0 0,0 0 0,0 1 0,1-1 1,0 2-1,0-1 0,-6 11 0,-26 50 68,34-60-197,0-3-4,1 1 0,0 0 0,-1 0 0,2 0 0,-1 1-1,1-1 1,-1 0 0,0 11 0,2-15 2,1-1 0,-1 1 0,0 0 0,1 0-1,-1 0 1,1-1 0,-1 1 0,1 0 0,-1-1 0,1 1 0,-1 0-1,1-1 1,0 1 0,-1-1 0,1 1 0,0-1 0,0 1 0,-1-1-1,1 1 1,0-1 0,0 0 0,0 1 0,-1-1 0,1 0 0,0 0 0,1 0-1,30 6-14,-19-5 6,0 2 10,1 0 0,-2 1 1,1 0-1,0 1 0,-1 0 0,0 1 1,0 1-1,-1-1 0,1 2 0,9 8 1,-14-10 0,0 1 1,-1 0-1,0 0 1,0 1-1,-1-1 1,0 1-1,0 0 1,0 0-1,-1 1 0,-1 0 1,0-1-1,0 1 1,0 0-1,-1 1 1,1 11-1,-2-10 30,0 1-1,-1 0 0,-1 0 0,0-1 0,0 1 0,-1 0 0,-1-1 0,-5 17 1,6-23 13,0-1 0,0 1 1,0-1-1,-1 0 1,0 1-1,0-1 1,0-1-1,0 1 0,0 0 1,-5 2-1,6-4 1,-1 0 0,0 0 0,0 0 0,0-1 0,0 1 0,0-1 0,0 0-1,0 0 1,-1 0 0,1-1 0,0 1 0,-1-1 0,1 0 0,0 1 0,-1-1 0,-3-1-1,2 0 18,0 0 0,0 0-1,0 0 1,0-1-1,0 0 1,0 0-1,1 0 1,-1 0 0,0-1-1,1 0 1,0 0-1,0 0 1,-6-5-1,5 2-14,-1 0-1,1-1 0,0 1 1,0-1-1,1 0 0,0-1 1,0 1-1,-3-10 0,4 10-110,1 0 0,0 0 0,0-1-1,0 1 1,1 0 0,0 0 0,0-1-1,1 1 1,0-1 0,1 1-1,-1 0 1,1-1 0,1 1 0,-1 0-1,1 0 1,1 0 0,-1 0 0,1 0-1,0 0 1,6-8 0,-1 6-230,0 1 0,0 1 1,1-1-1,0 1 0,1 1 0,-1 0 1,17-8-1,-11 6 194,-1-1 0,22-16 0,-14 3-82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 15219,'3'4'226,"0"1"-1,1-1 1,-1 0-1,1 0 1,0-1-1,0 1 1,0-1-1,0 0 1,10 5-1,-13-7-150,1 0-1,0 0 1,0 0-1,0-1 1,0 1-1,0-1 1,0 1-1,1-1 1,-1 0-1,0 0 1,0 0-1,0 0 1,0 0-1,0 0 1,0-1-1,0 1 1,0-1-1,0 1 1,0-1-1,0 0 1,0 0-1,0 0 1,0 0-1,0 0 1,-1 0-1,1-1 1,2-1-1,-3 2-11,0 0 0,0 0 0,0 0-1,0 0 1,-1 0 0,1 0 0,0 0-1,-1 0 1,1 0 0,-1 0 0,1 0-1,-1 0 1,1-1 0,-1 1 0,0 0 0,1 0-1,-1-1 1,0 1 0,0 0 0,0 0-1,0-1 1,0 1 0,-1 0 0,1-1 0,0 1-1,0 0 1,-1 0 0,1 0 0,-1-1-1,1 1 1,-1 0 0,1 0 0,-1 0 0,0 0-1,0 0 1,-1-2 0,0 1 53,-1 0 0,1-1 0,0 1 0,-1 0 0,0 0 0,1 1 0,-1-1 0,0 0 0,0 1 0,0 0-1,0 0 1,0 0 0,-5-1 0,3 1-71,0 1-1,-1 0 0,1 0 1,0 1-1,0 0 1,0-1-1,0 2 0,0-1 1,0 0-1,1 1 0,-1 0 1,0 0-1,1 1 1,-1-1-1,1 1 0,0 0 1,0 0-1,0 0 0,0 1 1,1 0-1,-1-1 1,1 1-1,0 0 0,0 0 1,0 1-1,-2 6 0,0-4-72,1 2 0,1-1 0,-1 0 0,2 1 0,-1-1 0,1 1 0,0 0-1,1 0 1,0 0 0,0 0 0,1 0 0,0 0 0,1 0 0,2 10 0,-3-16-22,1 0 1,-1-1 0,1 1-1,0 0 1,0-1-1,0 1 1,1 0 0,-1-1-1,1 0 1,-1 1 0,1-1-1,0 0 1,0 0 0,0 0-1,0 0 1,0 0 0,0 0-1,0-1 1,1 1 0,2 1-1,-1-2-72,0 0 0,0 0 0,0 0-1,0 0 1,0-1 0,0 0 0,0 1-1,0-1 1,0-1 0,0 1 0,0-1-1,6-1 1,4-2-305,0-1-1,0-1 1,-1 0-1,0 0 1,0-2 0,19-13-1,-5-1-387,46-49-1,-28 19-31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14643,'-16'27'1243,"-15"42"0,27-60-1006,1 1 1,0 0-1,0 1 0,1-1 1,0 1-1,1-1 1,0 20-1,1-28-201,0-1 1,0 0-1,0 1 0,0-1 1,1 1-1,-1-1 0,0 0 1,1 1-1,-1-1 0,1 0 1,-1 0-1,1 1 0,-1-1 0,1 0 1,0 0-1,0 0 0,-1 0 1,1 0-1,0 0 0,0 0 1,0 0-1,0 0 0,1 0 1,-1 0-1,0-1 0,0 1 1,2 0-1,-1 0 14,0-1 1,1 0-1,-1 0 1,0 0-1,0 0 0,1 0 1,-1-1-1,0 1 0,0-1 1,1 1-1,-1-1 1,0 0-1,0 0 0,0 0 1,4-2-1,29-21 444,-28 18-419,1 0 0,-1 1-1,1 0 1,0 1-1,0 0 1,0 0 0,1 0-1,-1 1 1,12-2-1,-18 4-71,0 1-1,0 0 0,1 1 0,-1-1 1,0 0-1,0 1 0,0-1 1,0 1-1,0 0 0,0-1 0,0 1 1,0 0-1,-1 0 0,1 0 0,0 0 1,0 1-1,-1-1 0,1 0 1,-1 1-1,1-1 0,-1 1 0,2 3 1,2 2-7,-1 1 1,0 0 0,0 0 0,3 10 0,4 9 13,-11-26-4,1 0 0,-1 0 1,1 0-1,-1-1 0,1 1 0,-1 0 0,1-1 0,0 1 0,-1 0 1,1-1-1,0 1 0,0 0 0,-1-1 0,1 0 0,0 1 1,0-1-1,0 1 0,0-1 0,0 0 0,0 1 0,0-1 1,0 0-1,-1 0 0,1 0 0,0 0 0,0 0 0,0 0 0,0 0 1,0 0-1,0 0 0,0-1 0,0 1 0,0 0 0,0 0 1,0-1-1,-1 1 0,1-1 0,0 1 0,0-1 0,0 1 1,-1-1-1,1 1 0,0-1 0,0-1 0,7-4 64,0-1 1,-1 0-1,9-12 0,-6 8-14,2-2 28,1 1 1,0 0 0,0 0 0,1 2-1,28-17 1,-38 24-81,0 2 0,0-1 0,0 0-1,0 1 1,0-1 0,1 1 0,-1 1 0,0-1-1,0 0 1,1 1 0,-1 0 0,1 0 0,-1 0-1,0 1 1,1-1 0,-1 1 0,0 0 0,0 0-1,0 1 1,0-1 0,0 1 0,0 0 0,0 0 0,0 0-1,0 0 1,-1 1 0,1 0 0,-1 0 0,3 3-1,1 2-9,-1 0 0,0 0-1,0 1 1,-1 0 0,6 14 0,11 17-21,-22-40 19,0 0 0,0 1 0,0-1 0,1 1 0,-1-1 0,0 1 0,0-1-1,1 0 1,-1 1 0,0-1 0,1 0 0,-1 1 0,1-1 0,-1 0 0,0 0 0,1 1 0,-1-1-1,1 0 1,-1 0 0,1 0 0,-1 1 0,0-1 0,1 0 0,-1 0 0,1 0 0,-1 0-1,1 0 1,-1 0 0,1 0 0,-1 0 0,1 0 0,-1 0 0,1 0 0,-1 0 0,1-1 0,-1 1-1,0 0 1,1 0 0,-1 0 0,1-1 0,-1 1 0,1 0 0,-1 0 0,0-1 0,1 1-1,-1 0 1,0-1 0,1 1 0,-1-1 0,0 1 0,0 0 0,1-1 0,-1 1 0,0-1 0,0 0-1,15-31-894,-12 25 685,30-73-410,-15 37 229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16259,'-5'16'591,"1"-1"0,0 1 0,1 0 0,1-1 0,0 1 0,1 1 0,1-1 0,3 25 0,-1-24-511,1 0-1,1-1 0,0 1 1,1 0-1,1-1 1,1 0-1,0-1 0,1 1 1,0-1-1,2-1 0,-1 0 1,21 23-1,-28-35-94,1 0 0,-1 1-1,0-1 1,1 0 0,-1 0 0,1 0 0,-1-1-1,1 1 1,0-1 0,0 1 0,0-1-1,-1 0 1,1 0 0,1 0 0,-1-1 0,0 1-1,4-1 1,-3 0 4,-1 0-1,0-1 1,0 0-1,0 0 1,0 0-1,0 0 1,0-1-1,0 1 1,0-1-1,-1 1 1,1-1-1,-1 0 1,1 0-1,-1 0 1,0 0-1,4-5 1,-1 1 87,0 0 1,-1 0-1,0 0 1,0-1-1,0 1 0,-1-1 1,0 0-1,3-8 1,-4 17-59,0 0 0,0-1 0,0 1 0,0 0 0,0-1 0,1 0 0,-1 1 0,1-1 0,-1 0 1,5 1-1,-2-4-25,0 1 1,1-1 0,-1 0 0,0 0 0,0-1 0,-1 0-1,1 1 1,0-2 0,-1 1 0,0 0 0,1-1 0,-1 0 0,5-7-1,-1 2 71,0 0 0,-1 0-1,0-1 1,8-14 0,-23 47-25,0 0 1,2 1 0,2 0 0,0 0 0,1 0 0,1 0 0,1 27-1,2-46-38,-1-1-1,0 0 0,1 0 0,0 1 0,0-1 0,0 0 1,1 0-1,3 7 0,-5-10 0,1 0 0,-1-1 0,1 1-1,-1 0 1,1-1 0,-1 1 0,1-1 0,-1 1 0,1-1-1,-1 1 1,1-1 0,0 1 0,-1-1 0,1 0 0,0 1-1,-1-1 1,1 0 0,0 1 0,0-1 0,-1 0 0,2 0-1,0 0 1,-1 0-1,0-1 0,0 1 0,0 0 0,1-1 1,-1 1-1,0-1 0,0 0 0,0 1 0,0-1 1,0 0-1,0 1 0,0-1 0,0 0 0,0 0 0,0 0 1,-1 0-1,2-1 0,5-8-101,-1 0 1,0 0-1,-1-1 0,0 1 1,-1-1-1,0 0 0,0 0 1,3-22-1,-1 0-823,1-62-1,-6 68 578,-2 1 1,-6-40-1,-3 15-384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15923,'49'-1'2311,"-16"-1"-1081,40 5 1,-65-2-1125,1 0-1,0 0 1,0 1-1,-1 1 1,1-1-1,-1 1 1,0 1-1,0 0 0,10 6 1,-15-9-101,-1 1-1,0-1 1,0 1-1,0 0 1,0 0-1,0 0 1,0 0-1,0 0 1,0 0-1,-1 0 1,1 0 0,-1 1-1,0-1 1,0 1-1,0-1 1,0 1-1,0-1 1,0 1-1,-1-1 1,1 1-1,-1 0 1,0 0 0,0-1-1,0 5 1,-1-4-22,0 1 0,0-1 0,0 0 0,0 0 1,-1 1-1,1-1 0,-1 0 0,0 0 1,0-1-1,0 1 0,0 0 0,-1-1 0,1 1 1,-1-1-1,1 0 0,-1 0 0,0 0 0,-5 3 1,-6 2-355,-1 0 0,-27 9 0,62-8 41,-1 2 1,30 20-1,-42-26 258,0 1 1,-1 0-1,1 1 1,-1 0-1,-1 0 1,1 0-1,-1 1 1,0-1-1,0 1 0,3 9 1,-7-15 70,0 0-1,-1 1 1,1-1 0,-1 0 0,1 1-1,-1-1 1,0 1 0,0-1 0,1 1-1,-1-1 1,0 1 0,0-1 0,0 0-1,-1 1 1,1-1 0,0 1 0,-1-1-1,1 1 1,0-1 0,-1 0 0,0 1-1,1-1 1,-1 0 0,-1 2-1,0-1 33,0 0 0,0 0 0,-1 0 0,1 0 0,-1 0 0,1-1 0,-1 1 0,0-1 0,1 0 0,-1 1 0,-3 0 0,-9 1 217,0 1 0,0-2 0,-25 1 0,40-3-245,-30 3 324,1-2 0,-1-1 0,-59-9 0,81 6-831,9-1 258,12-2 48,8 2-85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14819,'-13'19'1181,"10"-15"-968,0 0 0,0 0 0,0 0 0,0 0 1,1 1-1,0 0 0,0-1 0,-2 7 0,4-10-192,0-1-1,1 1 0,-1-1 0,0 0 0,0 1 0,1-1 0,-1 1 1,0-1-1,1 0 0,-1 1 0,1-1 0,-1 0 0,0 1 0,1-1 0,-1 0 1,1 0-1,-1 1 0,1-1 0,-1 0 0,1 0 0,-1 0 0,1 0 1,-1 0-1,1 1 0,-1-1 0,1 0 0,-1 0 0,1 0 0,-1-1 0,1 1 1,-1 0-1,1 0 0,0 0 0,25-3-673,-21 3 427,4-1-124,61-4-2861,-63 5 3046,1 0 0,-1 0 1,0 1-1,0 1 0,0-1 1,0 1-1,10 4 0,-12-4 560,-1 1 0,0 0 0,0 0-1,0 1 1,0-1 0,-1 1 0,1 0-1,-1 0 1,0 0 0,0 0 0,0 0-1,-1 1 1,4 9 0,-4-9-331,0-1 0,1 1 0,-1 0 0,1-1 0,0 1-1,0-1 1,0 0 0,1 0 0,0-1 0,-1 1 0,1 0 0,1-1 0,-1 0 0,5 3 0,25 3 80,-29-8-125,0 0 0,0 0 0,0 0 1,0 1-1,0 0 0,8 4 1,-12-5-3,0 0 1,0 0-1,0 0 1,-1 0-1,1 0 1,0 0-1,-1 0 1,1 0-1,-1 0 1,1 0-1,-1 0 1,0 0 0,1 1-1,-1-1 1,0 0-1,0 0 1,0 0-1,0 1 1,0-1-1,0 0 1,0 0-1,0 0 1,0 1 0,-1-1-1,1 0 1,0 0-1,-1 0 1,1 0-1,-1 0 1,0 0-1,1 0 1,-2 2-1,-25 36 425,23-34-372,1-1-27,-3 4 18,0 1 1,-1-1 0,0 0 0,0-1-1,-1 0 1,0 0 0,0-1-1,-13 8 1,20-14-87,0 1 1,0-1-1,0 1 1,1-1-1,-1 0 0,0 0 1,0 1-1,0-1 1,0 0-1,1 0 0,-1 0 1,0 0-1,0 0 1,0 0-1,0 0 1,0 0-1,1 0 0,-1-1 1,-1 1-1,1-1-10,1 1 0,-1 0 0,1-1 0,-1 1 0,1-1 0,0 1 0,-1-1 0,1 1 0,0-1 0,0 1 0,-1-1 0,1 0 0,0 1 0,0-1-1,0 1 1,0-1 0,0 0 0,-1 1 0,1-1 0,0 1 0,1-2 0,-1-2-156,0 0 0,1 0 0,0 0 0,0-1 1,0 1-1,3-5 0,2-3-79,0 1 1,0 0-1,14-18 1,8-4-364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101 338 14043,'0'-1'84,"0"1"1,0 0-1,0-1 1,0 1-1,0 0 1,-1-1-1,1 1 1,0 0-1,0-1 1,0 1-1,0 0 1,0-1-1,0 1 1,-1 0-1,1-1 1,0 1-1,0 0 1,0 0-1,-1-1 1,1 1-1,0 0 1,0 0-1,-1-1 1,1 1-1,0 0 1,-1 0-1,1 0 0,0 0 1,-1 0-1,1-1 1,0 1-1,-1 0 1,-15 1 1281,-13 11 375,24-9-1567,1 0 1,-1 1-1,1-1 1,0 1-1,0 0 1,-7 8-1,10-11-172,0 1 0,-1 0 0,1-1-1,0 1 1,0 0 0,0 0 0,1 0 0,-1 0 0,0 0-1,1 0 1,-1 0 0,1 0 0,-1 0 0,1 0-1,0 0 1,0 0 0,0 1 0,0-1 0,1 0 0,-1 0-1,1 2 1,-1-3-4,1 0 0,-1 0 0,1 0 0,-1-1 0,1 1 0,-1 0 0,1 0 0,-1 0 0,1-1 0,0 1 0,0 0 0,-1-1 0,1 1 0,0-1 0,0 1-1,0-1 1,0 1 0,-1-1 0,1 1 0,0-1 0,2 1 0,-1-1 0,1 0 0,0 1 0,0-1 1,-1 0-1,1 0 0,0-1 0,5 0 0,0-1-3,1-1 0,-1 0 1,0 0-1,10-6 0,0-2 15,-1 0 0,0-2 0,-1 0 1,0 0-1,-1-2 0,0 0 0,-2-1 0,15-19 0,-19 22 38,0-1-1,-1 0 1,-1 0 0,0-1-1,-1 0 1,0 0 0,-1 0-1,-1-1 1,-1 1 0,0-1-1,1-17 1,-4 27-15,0 1 0,0-1 1,-1 0-1,0 1 0,0-1 0,0 1 1,-3-7-1,3 10-20,1 1 1,-1 0-1,1-1 1,-1 1-1,0-1 0,0 1 1,0 0-1,0 0 1,0-1-1,0 1 1,0 0-1,0 0 1,0 0-1,-1 0 1,1 0-1,0 0 1,-1 1-1,1-1 0,0 0 1,-1 1-1,1-1 1,-1 1-1,1-1 1,-1 1-1,0 0 1,1 0-1,-1 0 1,1 0-1,-4 0 0,1 1 9,1 0 0,-1 0-1,0 0 1,1 0-1,-1 1 1,1 0 0,-1 0-1,1 0 1,0 0-1,0 0 1,0 1 0,0-1-1,0 1 1,-3 3-1,-2 5 29,-1-1-1,-11 22 1,12-17-29,0 0 1,1 1 0,1 0 0,0 1 0,-4 23-1,8-32-22,0-1 0,1 1 0,0-1-1,1 1 1,0 0 0,0-1 0,1 1-1,-1 0 1,2-1 0,-1 1 0,1-1-1,0 0 1,1 1 0,3 8 0,-4-14-3,0 1 1,1 0 0,-1-1 0,0 1 0,1-1 0,-1 1 0,1-1-1,0 0 1,0 0 0,-1-1 0,1 1 0,1 0 0,-1-1-1,0 0 1,0 0 0,0 0 0,1 0 0,-1 0 0,1-1 0,-1 1-1,0-1 1,1 0 0,-1 0 0,1 0 0,-1-1 0,7-1 0,2 0-17,0-1 1,-1-1-1,1 0 1,-1-1-1,0 0 1,12-7-1,-8 3-28,1-1-1,-2 0 0,0-1 1,0-1-1,-1 0 0,0-1 0,-1 0 1,-1-1-1,16-24 0,-19 22-14,-11 18 73,-13 25 101,12-19-77,-14 44 152,16-48-186,1 0 1,1 0-1,-1 0 1,1 1-1,-1-1 1,1 0-1,0 0 1,1 1-1,-1-1 1,2 6-1,-1-8-48,0 0 0,1 0 0,-1-1 0,0 1 0,1-1 0,-1 1 0,1-1 0,0 1 0,-1-1 0,1 0 0,0 0 0,0 0 0,0 0-1,0 0 1,0 0 0,3 1 0,37 10-1289,-37-11 1249,5 1-240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16900,'2'15'1432,"5"16"-912,-1 9-192,5 13 552,2 5-224,3 8-231,-3 1-65,3-5-168,-2-7-176,-3-14-448,-2-8-225,-8-19-319,-3-11 744,-14-19-192,-3-13-176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14131,'-3'-7'318,"1"0"-1,0 0 1,1 0-1,-1-1 1,2 1-1,-1 0 1,1-10 0,0 13-162,1 1 1,0 0 0,-1 0 0,1 0 0,0 0-1,0 0 1,1 1 0,-1-1 0,1 0 0,-1 0-1,1 1 1,0-1 0,0 1 0,0 0 0,0-1-1,0 1 1,1 0 0,-1 0 0,1 0-1,4-2 1,1 0 20,1 0 0,-1 0-1,1 1 1,0 0 0,0 0-1,0 1 1,1 0 0,-1 1-1,15 0 1,-19 1-159,-1 0 1,1 0-1,-1 1 1,1 0 0,-1 0-1,0 0 1,0 0-1,1 1 1,6 3-1,-9-4-16,1 1 1,-1 0-1,0-1 0,0 1 0,0 0 0,0 0 0,0 0 0,0 1 1,-1-1-1,1 0 0,-1 1 0,1-1 0,-1 1 0,0-1 0,0 1 1,1 4-1,0 2 12,-1 0 0,0 0-1,0 0 1,-1 1 0,0-1 0,-1 0 0,0 0 0,-2 10 0,-23 73 109,11-45-35,12-35-54,0 0 0,0 0 0,1 0 1,1 0-1,0 0 0,1 23 0,0-32-27,1 0 0,-1 0 0,1-1 0,0 1 0,0 0-1,0-1 1,0 1 0,0 0 0,0-1 0,1 0-1,-1 1 1,1-1 0,0 0 0,4 4 0,-4-4-3,1 0 0,-1-1 0,1 1 0,0-1 0,0 0 0,0 0 1,0 0-1,0 0 0,0 0 0,0-1 0,0 1 0,0-1 0,0 0 0,1 0 1,-1 0-1,5-1 0,10-2-1,0 0 0,-1-2 0,1 0 1,-1 0-1,0-2 0,0 0 0,-1-1 0,0-1 0,0 0 1,-1-1-1,0-1 0,20-18 0,-33 27 1,-1 1 0,1-1 0,-1 1 0,1-1 0,-1 0 0,0 1 0,0-1 0,0 0 0,0 0 0,0 0 0,0 0 0,0 0 0,0 0 0,-1 0 0,1 0 0,-1-1 0,0 1 0,1 0 0,-1 0 0,0 0 0,0 0 0,-1-1 0,1 1 0,0 0 0,-2-3 0,1 3 4,0 0-1,0 1 1,-1-1-1,1 0 1,-1 1-1,0 0 1,1-1-1,-1 1 1,0 0-1,0 0 1,0 0-1,1 0 1,-1 0-1,0 0 1,0 1-1,-1-1 1,1 1-1,0-1 0,0 1 1,0 0-1,0 0 1,0 0-1,0 0 1,-1 0-1,-2 1 1,2-1-5,0 1 1,0-1-1,0 1 0,0 0 0,0 0 1,0 0-1,0 0 0,0 1 1,0-1-1,1 1 0,-1 0 0,0 0 1,1 0-1,0 0 0,-1 0 1,1 0-1,0 1 0,0-1 1,0 1-1,1 0 0,-3 3 0,3-4-10,0 0-1,0 0 1,0 1-1,1-1 1,-1 0-1,0 1 1,1-1-1,0 1 1,-1-1-1,1 1 1,0-1-1,0 0 1,1 1-1,-1-1 1,0 1-1,1-1 1,-1 0 0,1 1-1,0-1 1,0 0-1,0 1 1,0-1-1,0 0 1,1 0-1,-1 0 1,1 0-1,2 3 1,-2-3-3,0-1 0,0 1 0,1-1 1,-1 0-1,0 1 0,0-1 0,1 0 1,-1 0-1,1-1 0,-1 1 1,1-1-1,-1 1 0,1-1 0,-1 0 1,1 1-1,-1-2 0,1 1 0,0 0 1,-1 0-1,1-1 0,-1 1 1,1-1-1,-1 0 0,1 0 0,-1 0 1,4-2-1,4-2-9,0-1 0,0 0 0,0 0 0,13-13 0,-14 12 28,0-1 0,0-1 0,-1 1 0,0-2 0,0 1 0,-1-1 0,-1 0 0,1 0 0,4-12 0,-10 12 49,-5 12-15,-8 11-4,4 0-24,1 0 1,0 1 0,1 0-1,0 0 1,1 1 0,1-1-1,-4 28 1,8-41-16,0 1 1,-1-1-1,1 1 1,0-1-1,0 0 0,0 1 1,1-1-1,-1 1 1,0-1-1,0 1 0,1-1 1,-1 1-1,1-1 1,-1 0-1,1 1 1,0-1-1,1 3 0,-1-4 2,0 1-1,0-1 0,-1 1 0,1-1 0,0 1 0,0-1 1,0 0-1,0 1 0,0-1 0,0 0 0,0 0 1,0 0-1,0 0 0,0 0 0,0 0 0,0 0 1,0 0-1,0 0 0,0 0 0,1-1 0,5-1-28,1-1 0,-1 0-1,1 0 1,-1-1 0,7-5-1,-8 6-51,37-25-870,65-52 0,-73 51 553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 16756,'-11'-20'817,"-7"-13"377,18 30-776,11 19-218,45 73-814,-34-52-210,1-1 0,33 38 0,-54-71 717,0-1-1,0 1 0,1-1 0,-1 0 0,1 0 0,-1 0 0,1 0 0,0 0 0,0 0 0,0-1 0,0 1 0,0-1 0,0 0 0,0 0 0,6 1 0,-6-2 49,-1 0 0,1-1 0,-1 1 0,1-1-1,-1 1 1,0-1 0,1 0 0,-1 1 0,1-1 0,-1 0-1,0-1 1,0 1 0,0 0 0,0-1 0,0 1-1,0-1 1,0 0 0,0 1 0,-1-1 0,3-4 0,31-46 457,-20 27 720,-15 25-1093,0 0 0,0 0 0,0-1 0,0 1 0,0 0 1,0 0-1,0 0 0,0 0 0,0 0 0,0 0 0,0 0 0,0 0 0,0 0 1,1 0-1,-1 0 0,0 0 0,0 0 0,0-1 0,0 1 0,0 0 0,0 0 0,0 0 1,0 0-1,0 0 0,1 0 0,-1 0 0,0 0 0,0 0 0,0 0 0,0 0 1,0 0-1,0 0 0,0 0 0,0 0 0,1 0 0,-1 0 0,0 0 0,0 1 0,0-1 1,0 0-1,0 0 0,0 0 0,0 0 0,0 0 0,0 0 0,0 0 0,1 0 1,-1 0-1,0 0 0,0 0 0,0 0 0,0 0 0,0 1 0,4 7 636,1 12 141,4 46 863,-5-26-1251,2 0-1,2 0 1,1-1-1,16 40 1,-25-77-392,1 1 0,0-1 0,0 0 0,1 1-1,-1-1 1,0 0 0,1 0 0,0 0 0,-1 0 0,1 0 0,0 0 0,0 0 0,0-1 0,4 4 0,-5-5-12,0 0 1,1 0 0,-1 0-1,0 0 1,0 0-1,1 0 1,-1 0 0,0 0-1,1 0 1,-1-1 0,0 1-1,0 0 1,0-1 0,1 1-1,-1-1 1,0 0 0,0 1-1,0-1 1,0 0 0,0 0-1,0 0 1,0 1 0,0-1-1,0 0 1,0 0-1,-1 0 1,1 0 0,0-1-1,-1 1 1,2-2 0,23-47-534,-20 39-36,-5 12 510,0-1-1,0 0 1,0 0 0,0 0 0,0 0-1,0 0 1,0 0 0,0 0-1,0 0 1,0 0 0,0 0-1,0 0 1,0 0 0,0 1-1,0-1 1,0 0 0,0 0-1,1 0 1,-1 0 0,0 0-1,0 0 1,0 0 0,0 0-1,0 0 1,0 0 0,0 0-1,0 0 1,0 0 0,0 0-1,0 0 1,1 0 0,-1 0-1,0 0 1,0 0 0,0 0-1,0 0 1,0 0 0,0 0-1,0 0 1,0 0 0,0 0-1,0 0 1,0 0 0,1 0-1,-1 0 1,0 0 0,0 8-397,0-7-337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10066,'2'-1'311,"0"0"1,1 0-1,-1 1 0,1-1 0,-1 1 1,0-1-1,1 1 0,-1 0 0,4 0 0,-2 0 245,1 0 0,-1 0 0,0-1 0,1 1 0,5-3 0,-9 3-474,0 0-1,-1-1 1,1 1 0,0 0-1,-1-1 1,1 1-1,-1-1 1,1 1-1,-1-1 1,1 1-1,-1-1 1,1 1 0,-1-1-1,1 1 1,-1-1-1,0 0 1,1 1-1,-1-1 1,0 1-1,0-1 1,1 0 0,-1 1-1,0-1 1,0 0-1,0 0 1,0 1-1,0-1 1,0 0-1,0 1 1,0-1-1,0 0 1,0 0 0,0 1-1,0-1 1,-1 0-1,1 1 1,0-1-1,-1 0 1,1 0-55,0 1 0,0 0 1,0 0-1,0 0 0,-1 0 1,1-1-1,0 1 0,0 0 0,0 0 1,0 0-1,0 0 0,-1-1 1,1 1-1,0 0 0,0 0 1,0 0-1,-1 0 0,1 0 0,0 0 1,0 0-1,-1 0 0,1 0 1,0 0-1,0 0 0,0 0 0,-1 0 1,1 0-1,0 0 0,0 0 1,-1 0-1,1 0 0,0 0 1,0 0-1,0 0 0,-1 0 0,1 0 1,0 0-1,0 0 0,0 0 1,-1 0-1,1 1 0,0-1 0,0 0 1,0 0-1,0 0 0,-1 0 1,1 1-1,0-1 0,0 0 0,0 0 1,0 0-1,0 1 0,0-1 1,-1 0-1,-7 11 332,2 1-291,1 0-1,0 1 0,1-1 0,0 1 1,1 0-1,-2 17 0,2-9-106,2 1-1,0 0 0,3 23 0,-2-39 20,1 1 1,0-1-1,1 0 0,0 1 0,0-1 0,4 9 0,-6-13-7,1-1 0,-1 0-1,1 0 1,0 0 0,-1 0 0,1 0-1,0 0 1,0 0 0,0 0 0,0 0-1,0 0 1,0 0 0,0 0 0,0-1 0,0 1-1,0 0 1,0-1 0,0 1 0,1-1-1,-1 1 1,0-1 0,0 0 0,1 1-1,-1-1 1,0 0 0,1 0 0,-1 0-1,0 0 1,0 0 0,1 0 0,-1 0-1,0-1 1,1 1 0,-1 0 0,0-1-1,0 1 1,0-1 0,2 0 0,2-2-18,0 0 0,0 0-1,-1-1 1,1 0 0,-1 0 0,0 0 0,0 0 0,-1 0 0,1-1 0,2-5 0,15-25-241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15043,'8'21'1553,"4"9"-1009,-5 3-248,6 0 1152,1 2-800,5-2-320,1-5-96,3-7-400,-2-6-224,-1-12-152,-2-9 424,-1-9-96,-4-5-72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79 13355,'-4'-1'148,"-14"-4"992,-30-13-1,44 16-1066,0-1-1,-1 1 1,1 0 0,0-1-1,0 0 1,0 0-1,1 0 1,-1-1 0,1 1-1,0-1 1,0 0 0,-3-4-1,1-2 484,12 17-46,5 7-420,-7-9-228,0-1-1,1 0 0,-1-1 0,1 1 0,0-1 0,-1 0 0,1 0 0,1-1 0,8 3 0,6-4-271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0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203 473 16235,'-23'0'2208,"16"-1"-1933,0 1 0,-1 0 0,1 0 0,0 1 0,0 0 0,-1 0 0,1 1 0,-7 2 0,-1 2 8,1 0-1,-21 12 1,32-16-290,0 0 0,0 0-1,0 0 1,0 1-1,0-1 1,0 1 0,0 0-1,1-1 1,0 1-1,-1 0 1,1 1 0,0-1-1,0 0 1,1 0-1,-1 1 1,-1 4 0,3-7-1,0 1 1,0-1-1,0 0 1,0 1-1,0-1 1,0 0-1,0 0 1,0 1-1,1-1 1,-1 0-1,0 0 1,1 1-1,-1-1 1,1 0-1,-1 0 1,1 0-1,0 0 1,-1 1-1,1-1 1,0 0-1,0-1 1,0 1-1,0 0 1,0 0-1,0 0 1,0 0-1,0-1 1,0 1-1,0 0 1,0-1-1,1 1 1,-1-1-1,0 0 1,0 1-1,1-1 1,-1 0-1,2 1 1,8 0-18,-1 1 0,0-2 0,18 0 1,-17 0 5,4 0-14,23 0-198,60 7 0,-88-6 162,-1 1-1,1 0 1,-1 0-1,1 1 0,-1 1 1,0-1-1,0 1 1,-1 1-1,1 0 0,-1 0 1,12 10-1,-18-13 71,1 0 0,-1 1 0,0-1 0,0 1 0,0-1 0,0 1 0,0 0 0,-1-1 1,1 1-1,-1 0 0,0 0 0,0 0 0,0 0 0,0 1 0,-1-1 0,1 0 0,-1 0 0,1 0 0,-1 1 0,-1 5 0,0-5 48,0 1 0,0-1 0,-1 0 0,1 0 0,-1 0 0,0 0 0,0 0 0,-1 0 0,1 0 0,-1 0 0,0-1 0,0 0 0,-6 6 0,5-5-27,-1 0 0,0-1 0,0 1 0,0-1-1,-1 0 1,1 0 0,-1-1 0,0 0 0,1 0-1,-9 2 1,11-3-99,-1-1-1,0 1 0,0-1 1,0 0-1,1 0 1,-1 0-1,0 0 1,0-1-1,1 0 1,-1 1-1,0-1 0,1-1 1,-1 1-1,0 0 1,1-1-1,-6-3 1,6 3 37,1 0 0,0 0 0,0 0 1,0 0-1,0 0 0,0 0 1,-2-4-1,-7-21-400</inkml:trace>
  <inkml:trace contextRef="#ctx0" brushRef="#br0" timeOffset="1">314 0 16243,'-8'43'2198,"6"-8"-1962,2 1 1,1-1-1,2 0 0,1 0 0,2 0 0,1-1 0,2 0 1,24 61-1,-21-67-540,1 0 0,2-1 1,0 0-1,2-1 0,1-1 1,1-1-1,1 0 0,1-2 1,1 0-1,34 25 0,-86-70-559,-42-44-1,32 25 2383,-65-91 0,98 123-1244,5 7-148,0 0-1,-1 0 1,1 0-1,0-1 1,1 1-1,-1-1 1,0 1 0,1-1-1,-1-4 1,2 7-108,0 1 0,0 0 0,0-1 0,0 1 0,0 0 0,0-1 0,0 1 1,0 0-1,0-1 0,0 1 0,0 0 0,1-1 0,-1 1 0,0 0 0,0-1 0,0 1 1,1 0-1,-1-1 0,0 1 0,0 0 0,1 0 0,-1-1 0,0 1 0,0 0 1,1 0-1,-1 0 0,0-1 0,1 1 0,-1 0 0,0 0 0,1 0 0,-1 0 0,0 0 1,1 0-1,-1 0 0,0 0 0,1 0 0,-1 0 0,0 0 0,1 0 0,-1 0 1,1 0-1,-1 0 0,0 0 0,1 0 0,-1 0 0,0 0 0,1 0 0,-1 1 0,27 6 356,-20-4-249,10 2-238,1 0 0,0-1 0,0-1 0,0-1 0,1 0 1,22-2-1,-29-1 19,0 0 0,0-1 0,-1 0 0,1-1 1,0-1-1,-1 0 0,0 0 0,0-1 0,0-1 0,15-10 1,22-22-266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18452,'0'1'91,"-1"0"0,0 0 0,1 1 0,-1-1 1,1 0-1,0 1 0,-1-1 0,1 0 0,0 1 0,0-1 0,0 0 0,0 1 1,0-1-1,0 0 0,0 1 0,0-1 0,1 0 0,-1 1 0,0-1 1,1 0-1,-1 1 0,1-1 0,0 0 0,0 2 0,2-1-26,-1 0 0,1 0 0,0-1 0,0 1 0,0-1 0,0 1 0,0-1 0,0 0 1,6 1-1,26 5 7,1-1 0,-1-1 0,1-3 0,46-1 0,-38-1-51,105-7-1451,-149 7 1432,0 0-1,-1 1 1,1-1-1,0 0 1,0 0-1,0 0 1,0 0-1,0 0 1,0 0-1,-1 1 1,1-1-1,0 0 1,0 0-1,0 0 1,0 0-1,0 1 1,0-1-1,0 0 1,0 0-1,0 0 1,0 1-1,0-1 1,0 0-1,0 0 1,0 0-1,0 0 1,0 1-1,0-1 1,0 0-1,0 0 0,0 0 1,0 1-1,0-1 1,0 0-1,0 0 1,0 0-1,0 0 1,1 0-1,-1 1 1,0-1-1,0 0 1,0 0-1,0 0 1,0 0-1,1 0 1,-1 0-1,0 1 1,0-1-1,0 0 1,0 0-1,0 0 1,1 0-1,-1 0 1,0 0-1,0 0 1,0 0-1,1 0 1,-1 0-1,0 0 1,-19 11-240,-11 2-94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44 16868,'-1'0'80,"-1"-1"0,1 1 0,0 0 0,0 0 1,-1 0-1,1 0 0,0 0 0,0 0 0,-1 0 1,1 0-1,0 0 0,-1 1 0,1-1 1,0 0-1,0 1 0,-2 0 0,-2 0 52,-10 3 19,1 1 0,-1 0 1,1 1-1,1 0 1,-1 1-1,-23 17 1,31-20-122,1-1 1,0 1 0,1 0-1,-1 0 1,1 1 0,0-1-1,0 1 1,0 0 0,1 0-1,-1 0 1,1 1 0,1-1 0,-1 1-1,1 0 1,0 0 0,0-1-1,0 1 1,1 0 0,0 1-1,0 5 1,1-9-22,0-1-1,0 1 1,0 0 0,1-1 0,-1 1-1,1-1 1,0 1 0,0-1 0,0 1-1,0-1 1,0 1 0,0-1 0,1 0 0,-1 1-1,1-1 1,0 0 0,-1 0 0,1 0-1,3 1 1,-2 0 15,1-1-1,-1 0 1,1 0-1,0-1 1,0 1 0,0-1-1,0 0 1,0 0-1,0 0 1,0 0 0,6 0-1,-1-1 72,1 0 0,0-1 0,0 0 0,-1-1 0,1 1-1,0-2 1,-1 1 0,0-2 0,16-6 0,-21 7-41,1 1 1,-1-1-1,-1 0 1,1 0-1,0 0 1,-1 0-1,1 0 1,-1-1-1,0 0 1,0 0-1,0 0 1,-1 0-1,1 0 0,-1 0 1,0-1-1,0 1 1,-1-1-1,1 1 1,-1-1-1,0 0 1,-1 0-1,1 0 1,-1 1-1,1-1 1,-2 0-1,1 0 0,0 0 1,-1 1-1,-2-10 1,1 6-62,-1-1 0,0 1 0,-1 0 0,0 0 0,0 0 0,0 1 0,-1-1 0,0 1 0,-1 0 0,1 0 0,-1 1 0,-1 0 0,1 0 0,-1 0 0,-12-7 0,18 12-67,-1 0 0,1 1 1,-1-1-1,1 0 1,-1 1-1,1-1 0,-1 1 1,1-1-1,-1 1 1,0 0-1,1 0 0,-1 0 1,-2 0-1,4 0 63,0 0 0,-1 0 0,1 0 0,0 0 0,0 0 0,0 0 0,0 0 0,0 0 0,0 0 0,-1 0 0,1 0 0,0 0 0,0 0 0,0 1 0,0-1 1,0 0-1,0 0 0,0 0 0,0 0 0,-1 0 0,1 0 0,0 0 0,0 1 0,0-1 0,0 0 0,0 0 0,0 0 0,0 0 0,0 0 0,0 0 0,0 1 0,0-1 0,0 0 0,0 0 0,0 0 0,0 0 0,0 0 0,0 0 0,0 1 0,0-1 0,0 0 0,0 0 0,0 0 0,0 0 0,11 10-133,10 0-208,7-2-75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15299,'2'5'1793,"8"-1"-1081,14-4-192,11-4 1088,9-5-752,8 0-127,5-1-25,3 2-112,-4 2-296,1 5-192,-9 2-440,-8 5-440,-10 2 640,-6 1-120,-9-3-120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15643,'0'0'68,"0"0"0,1 0 0,-1 0 0,0 1 0,1-1 0,-1 0 0,0 0 0,0 0 0,1 0 0,-1 0 0,0 1 0,0-1 0,1 0 0,-1 0 0,0 0 0,0 1 0,0-1 0,1 0 0,-1 0 0,0 1 0,0-1 0,0 0 0,0 1 0,0-1 0,1 0 0,-1 0 0,0 1 0,0-1 0,0 0 0,0 1 0,0-1 0,0 0 0,0 1 0,0-1 0,0 0 0,0 0 0,0 1 0,-1 0 0,-2 16 335,2-9 176,-37 211 1034,38-219-1613,-1 0 0,1 0 0,0 0 0,0 1 0,0-1-1,0 0 1,0 0 0,0 0 0,0 1 0,0-1 0,0 0 0,0 0 0,0 0 0,0 1 0,0-1 0,0 0 0,0 0 0,0 0 0,0 0 0,0 1 0,0-1 0,0 0 0,0 0 0,1 0-1,-1 0 1,0 1 0,0-1 0,0 0 0,0 0 0,0 0 0,0 0 0,1 0 0,-1 1 0,0-1 0,0 0 0,0 0 0,0 0 0,0 0 0,1 0 0,-1 0 0,0 0 0,9-5 0,18-22 4,-10 9-8,-12 14 8,-1 1 0,1-1-1,0 1 1,0 0-1,0 0 1,0 1-1,1-1 1,-1 1 0,1 0-1,0 1 1,-1-1-1,1 1 1,0 0-1,0 0 1,0 1 0,0 0-1,0 0 1,0 1-1,-1-1 1,1 1-1,0 0 1,0 1 0,-1-1-1,1 1 1,0 0-1,-1 1 1,0-1-1,0 1 1,0 0 0,0 1-1,0-1 1,0 1-1,-1 0 1,0 0-1,0 0 1,5 7-1,1 2 16,0 0 0,-1 1-1,0 1 1,-2-1-1,11 26 1,-15-31 0,0-1 1,-1 1 0,0 0-1,0 0 1,-1 0 0,0 0-1,0 0 1,-1 0-1,-1 1 1,1-1 0,-4 16-1,3-22 34,0 0 1,0 1-1,-1-1 0,1 0 0,-1 0 0,0 0 0,1-1 0,-1 1 1,0 0-1,-1-1 0,1 1 0,0-1 0,-1 1 0,0-1 0,1 0 1,-5 2-1,2-1 46,-1-1 1,1 1 0,-1-1-1,0 0 1,0-1 0,0 0-1,0 1 1,-9-1 0,-2-1 91,1 0 0,-1-1 1,1-1-1,0-1 0,-29-7 1,41 8-197,-62-21-79,62 21-102,0 0 1,1 1-1,-1-2 0,0 1 1,0 0-1,1-1 1,0 0-1,-1 0 1,1 0-1,0 0 0,0 0 1,1-1-1,-4-4 1,4 0-289,2 0-165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15795,'7'-10'1665,"0"4"-1193,1-1-256,5 0 1176,5-2-936,4-1-312,9 0-424,2 0-240,5-4-320,0 1 240,0 2 312,-2-1-176,-2 3-160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13323,'0'7'613,"-1"0"0,0-1 0,-1 1 0,-4 11 0,-2 17 20,3 2-86,1 75 0,5-96-478,0 0 0,1 0 0,1 0 0,0 0 0,1-1 0,1 0 0,8 20 0,-11-32-45,-1 0 1,1 0 0,0 0-1,0 0 1,0 0 0,0-1-1,0 1 1,1-1 0,-1 1-1,1-1 1,-1 0-1,1 0 1,0 0 0,0 0-1,0-1 1,0 1 0,0-1-1,6 2 1,-5-3 14,0 1 0,0-1 0,0 0 0,0 0 0,0 0 0,0 0 1,0-1-1,0 1 0,0-1 0,-1 0 0,1 0 0,0-1 0,0 1 0,-1-1 0,7-4 0,0 0 114,-1-1 0,0 0 0,0 0 0,-1-1 0,0-1 0,0 1 0,-1-1 0,0 0-1,-1-1 1,0 1 0,0-1 0,-1-1 0,0 1 0,-1-1 0,5-21 0,-7 25-49,0 0-1,-1 0 1,0 1 0,-1-1 0,0 0-1,0 0 1,0 0 0,-1 0 0,0 0-1,0 0 1,-1 0 0,0 0 0,0 1-1,0-1 1,-1 1 0,0-1 0,0 1-1,-1 0 1,0 0 0,0 1 0,0-1-1,-1 1 1,1 0 0,-1 0 0,0 0-1,-1 1 1,-5-4 0,-1 0-32,0 2-1,0 0 1,-14-5-1,21 8-236,-1 2 0,0-1 0,0 0-1,0 1 1,0 0 0,0 0 0,0 1 0,0 0 0,-8 1-1,14-1 168,-1 0 0,0 0-1,0 0 1,0 0-1,0 1 1,0-1 0,1 0-1,-1 1 1,0-1 0,0 0-1,1 1 1,-1-1-1,0 1 1,0 0 0,1-1-1,-1 1 1,1 0-1,-2 0 1,6 0-310</inkml:trace>
  <inkml:trace contextRef="#ctx0" brushRef="#br0" timeOffset="1">499 252 19076,'0'15'1792,"0"-7"-1215,0-16 423,0-4-1328,1-7 488,3-7-176,-1-4-120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15427,'10'-11'2005,"-1"0"-1,12-19 0,20-39-566,31-80-1156,-1-36 191,-65 174-472,-2 19-7,-1 26-11,-2-26 12,4 101-121,2 29 44,-5-114-51,2 1 0,1-1 0,10 34 0,-13-55-9,-1 1 0,0 0 1,1-1-1,-1 1 0,1-1 0,0 1 0,0-1 0,1 0 0,-1 0 1,0 0-1,1 0 0,0-1 0,0 1 0,0-1 0,0 1 0,0-1 0,0 0 1,1 0-1,-1 0 0,5 1 0,2 1-461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3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14891,'10'6'1152,"12"-6"-671,6-3-65,12-6 456,5-4-32,11-4-24,2-1-64,7-5-40,-2 0-103,-4 1-193,-5 4-144,-8 3-400,-4 2-216,-8 5-481,-2 1-159,-11-1 712,-9 4-176,-12 3-192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7 313 14379,'-6'16'2910,"14"-33"-197,7-12-1540,94-171 1685,-73 130-2656,-36 69-205,1 0 1,-1 0 0,0 0 0,1 1 0,-1-1 0,1 0 0,0 0 0,-1 1 0,1-1 0,0 0-1,-1 1 1,1-1 0,0 0 0,1 0 0,-2 1 0,1 0 0,-1 0 0,0 0 0,1 0 0,-1 0-1,0 0 1,1 0 0,-1 0 0,0 0 0,1 0 0,-1 0 0,0 0 0,0 1 0,1-1 0,-1 0-1,0 0 1,1 0 0,-1 0 0,0 1 0,0-1 0,1 0 0,-1 0 0,0 1 0,0-1 0,0 0-1,1 0 1,-1 1 0,0-1 0,12 31-118,-9-19 104,24 85-120,10 28-41,-29-113-397,-2-14-363,3-20-78,-6 7 500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13651,'4'-3'1520,"6"3"-832,1 0-256,2-3 841,2 0-417,-1 2-240,0-1-80,-1 1-640,2 0-328,-4 1 384,-1 0-104,-1-3-80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18428,'-3'0'196,"1"0"0,-1 0 0,1 0 0,-1 0 0,1 1 0,0-1 0,-1 1 0,1-1 0,-4 3 0,0 1-118,0 0 0,0 0 0,1 0 0,-1 1-1,1 0 1,0 0 0,1 0 0,0 1-1,-1 0 1,2-1 0,-1 1 0,1 1 0,-4 6-1,0 5-124,0 0 0,1 1 0,-5 30 0,9-40 22,1 1 0,0 0 1,0 0-1,1-1 1,0 1-1,1 0 0,3 15 1,-4-23 24,1 0 1,-1 0-1,1 0 1,0 0-1,0 0 0,0 0 1,0 0-1,0 0 1,0 0-1,0-1 1,0 1-1,1 0 1,-1-1-1,1 1 0,-1-1 1,1 1-1,0-1 1,-1 0-1,1 0 1,0 0-1,0 0 0,0 0 1,0 0-1,0 0 1,0-1-1,0 1 1,0-1-1,0 1 1,0-1-1,0 0 0,0 0 1,0 0-1,1 0 1,-1 0-1,0 0 1,0-1-1,0 1 1,0-1-1,0 0 0,3-1 1,3-1 60,0 0-1,-1-1 1,1 0 0,-1 0-1,0-1 1,0 0 0,-1 0 0,1-1-1,-1 1 1,7-10 0,-7 7 63,1 0 0,-1 0 0,0-1-1,-1 0 1,0 0 0,-1 0 0,0 0 0,3-11 0,-6 17-71,0 0 0,-1 0-1,0 0 1,0 0 0,0 0 0,0 1 0,0-1 0,0 0-1,-1 0 1,0 0 0,-1-3 0,2 5-48,0 1 0,0-1-1,0 1 1,-1-1 0,1 0 0,0 1 0,-1-1 0,1 1-1,-1 0 1,1-1 0,0 1 0,-1-1 0,1 1 0,-1 0-1,1-1 1,-1 1 0,1 0 0,-1-1 0,1 1-1,-1 0 1,0 0 0,0-1 0,0 1-23,0 0 0,0 1 0,0-1-1,0 0 1,0 0 0,0 1 0,0-1 0,0 0 0,0 1-1,1-1 1,-1 1 0,0-1 0,0 1 0,0 0 0,1-1-1,-1 1 1,0 0 0,0 0 0,-5 7-248,0 0-1,0 0 1,1 0 0,1 0-1,0 1 1,0 0-1,0 0 1,1 0 0,0 0-1,-1 13 1,2-2-325</inkml:trace>
  <inkml:trace contextRef="#ctx0" brushRef="#br0" timeOffset="1">326 268 14779,'0'38'1088,"2"-2"-856,-2-3-112,1-6 281,2-5-249,1-14-264,3-5-96,-1-13 192,3-1-89,1-14-87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16612,'-6'4'245,"1"1"1,0 0-1,0 0 1,0 0-1,0 1 1,1-1-1,0 1 1,0 0-1,0 1 1,1-1-1,-3 9 1,2-6-199,1 0 0,0 1 1,1 0-1,0-1 0,0 1 1,1 0-1,0 16 0,1-26-48,0 1-1,0-1 0,0 1 1,0 0-1,0-1 1,0 1-1,0-1 0,0 1 1,0-1-1,0 1 1,0 0-1,0-1 0,1 1 1,-1-1-1,0 1 0,0-1 1,0 1-1,1-1 1,-1 1-1,0-1 0,1 1 1,-1-1-1,1 0 1,-1 1-1,0-1 0,1 1 1,-1-1-1,1 0 0,-1 1 1,1-1-1,-1 0 1,1 0-1,-1 1 0,1-1 1,-1 0-1,1 0 1,0 0-1,-1 0 0,1 0 1,-1 0-1,1 0 0,-1 0 1,1 0-1,0 0 1,-1 0-1,1 0 0,-1 0 1,1 0-1,-1 0 1,1-1-1,-1 1 0,1 0 1,-1 0-1,1-1 0,0 1 1,29-21-80,-28 19 80,78-61-136,-79 62 124,0 0-1,0 0 1,0 0 0,0 0 0,1 1 0,-1-1 0,0 0-1,0 0 1,1 1 0,-1-1 0,1 1 0,-1-1-1,0 1 1,1 0 0,-1-1 0,1 1 0,-1 0 0,1 0-1,-1 0 1,1 0 0,1 1 0,-2 0-9,1 0 1,-1 0 0,1 0-1,-1 0 1,0 0 0,0 0-1,0 1 1,0-1-1,0 0 1,0 1 0,0-1-1,0 1 1,0-1 0,-1 1-1,1-1 1,0 1-1,-1 0 1,1 2 0,7 32-182,-6-26 192,-1-1 0,2 1-1,-1-1 1,1 0 0,1 0 0,5 10-1,-8-17 28,1-1-1,0 1 1,-1-1 0,1 1-1,0-1 1,0 0-1,0 0 1,0 0 0,0 0-1,1 0 1,-1 0-1,0-1 1,0 1 0,0-1-1,1 1 1,1-1-1,19 6 91,-19-4-46,0 1 0,0-1 1,0 1-1,-1 0 0,1-1 0,-1 2 0,1-1 0,-1 0 0,0 1 1,-1-1-1,1 1 0,0 0 0,-1 0 0,0 0 0,0 0 0,0 1 1,0-1-1,-1 0 0,0 1 0,0-1 0,0 1 0,0-1 0,-1 1 1,0 0-1,0-1 0,0 1 0,0-1 0,-1 1 0,0 0 0,0-1 1,0 0-1,0 1 0,-1-1 0,1 1 0,-1-1 0,0 0 0,-1 0 1,1 0-1,-1 0 0,0-1 0,1 1 0,-2-1 0,1 1 1,0-1-1,-1 0 0,1 0 0,-1-1 0,0 1 0,-6 2 0,3-1 30,0-2-1,0 1 1,0-1-1,0 0 0,0 0 1,0-1-1,0 0 1,-1 0-1,1 0 0,0-1 1,-1-1-1,1 1 1,0-1-1,-1 0 1,1-1-1,0 0 0,0 0 1,0 0-1,0-1 1,0 0-1,1 0 0,-12-9 1,16 11-249,0-1 1,0 0-1,1 1 1,-1-1-1,1 0 1,0 0-1,0 0 1,-2-4-1,2 6 128,1-1 0,0 1 0,0-1 0,0 1 0,0 0 0,0-1-1,0 1 1,-1-1 0,1 1 0,0 0 0,0-1 0,0 1 0,0-1 0,0 1 0,0-1 0,1 1-1,-1 0 1,0-1 0,0 1 0,0-1 0,0 1 0,0 0 0,1-1 0,-1 1 0,0 0 0,0-1-1,1 1 1,-1 0 0,0-1 0,0 1 0,1 0 0,-1-1 0,0 1 0,1 0 0,-1 0 0,0-1 0,1 1-1,-1 0 1,1 0 0,-1 0 0,0 0 0,1 0 0,-1 0 0,1-1 0,-1 1 0,1 0 0,-1 0-1,0 0 1,1 0 0,-1 0 0,1 0 0,-1 1 0,1-1 0,14 2-719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16051,'10'14'1313,"-9"6"-913,-1 2-120,0 2 400,0 5-160,-3 0-144,3-2-56,-1-4-112,-2-2-72,3-5-208,-3-3-224,0-7-344,2-5 552,-12 1-104,0-4-48</inkml:trace>
  <inkml:trace contextRef="#ctx0" brushRef="#br0" timeOffset="1">1 132 15091,'3'-6'1737,"9"3"-969,6 2-328,10 1 1224,7-2-904,11 1-864,4 0-384,8-1 512,1 2-224,3 3-224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17652,'14'0'1808,"2"-2"-1272,6-3-184,3-1 809,6-3-561,0 1-104,6-2-160,-2 0-88,-7 3-336,-5 1-240,-5 4-656,-4 1 2152,-7 4-1224,-3 3-56,-8 2-24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14883,'30'3'1785,"2"0"-1137,1-2-256,-2 1 712,2-2-448,-2 0-152,-7-4-2072,-1 1 1656,-6 0-384,0-2-208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16540,'0'0'69,"0"0"0,1 0 0,-1 0-1,0 0 1,1 0 0,-1 0 0,0 0 0,1 0 0,-1 1 0,0-1 0,1 0 0,-1 0 0,0 0 0,0 1 0,1-1 0,-1 0 0,0 0 0,0 1 0,1-1 0,-1 0 0,0 0 0,0 1 0,0-1 0,0 0 0,0 1 0,1-1 0,-1 0 0,0 1 0,0-1 0,0 0 0,0 1 0,0-1 0,0 0 0,0 1 0,0-1 0,0 0 0,0 1 0,1 17 468,-1-15-155,1 15-132,0 0 0,1-1 0,1 1 0,0-1-1,9 24 1,-12-41-253,1 1-1,-1-1 1,0 1-1,0-1 0,1 0 1,-1 1-1,0-1 1,1 1-1,-1-1 1,1 0-1,-1 0 0,0 1 1,1-1-1,-1 0 1,1 0-1,-1 1 1,1-1-1,-1 0 0,1 0 1,-1 0-1,1 0 1,-1 0-1,1 0 1,-1 0-1,1 0 0,-1 0 1,1 0-1,-1 0 1,1 0-1,-1 0 1,0 0-1,1 0 0,-1 0 1,1 0-1,-1-1 1,1 1-1,-1 0 1,1 0-1,-1-1 0,1 1 1,25-18-82,-6 5 50,-16 12 32,0 1 0,0 0 0,0-1 0,0 1 1,0 1-1,0-1 0,0 0 0,0 1 1,0 0-1,-1 0 0,1 0 0,0 0 0,0 1 1,-1 0-1,1-1 0,-1 1 0,0 1 1,1-1-1,-1 0 0,0 1 0,0-1 1,5 7-1,4 4-21,-1 1 0,0 0 0,14 26 0,-20-33 31,-1 0 1,-1 0-1,1 1 1,-1-1 0,-1 1-1,1 0 1,1 11 0,-4-15 37,1-1 1,-1 1 0,0 0 0,0-1 0,-1 1-1,1 0 1,-1-1 0,0 1 0,0-1-1,0 1 1,0-1 0,0 1 0,-1-1 0,0 0-1,0 1 1,0-1 0,0 0 0,-4 4-1,0 0 77,-1-1 0,0 0 0,0 0 0,-1 0-1,1-1 1,-1 0 0,0-1 0,0 0-1,-1 0 1,1-1 0,-11 3 0,15-5-209,-1 0 0,0 0 0,0 0-1,0-1 1,0 1 0,0-1 0,0-1 0,0 1 0,0-1 0,0 0 0,0 0 0,0 0 0,0-1-1,0 1 1,1-1 0,-1 0 0,1-1 0,-1 1 0,1-1 0,0 0 0,-6-5 0,4 2-37,0 0 0,1-1 1,0 0-1,0 0 0,0 0 1,-3-8-1,-10-23-491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16460,'10'-5'1408,"3"-2"-1016,1-1-192,5-2 608,2 1-360,6 0-656,2 1-360,1-1 488,6 5-136,0-2-120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19396,'16'23'4444,"-18"-25"-4908,2 0 468,0 0 1,0 0-1,0 0 1,0 1-1,0-1 1,0 0-1,-1 0 1,1 0-1,-1 0 1,0 1-1,1-1 1,-1 0-1,0 0 1,0 1 0,0-1-1,0 1 1,0-1-1,0 1 1,-1-1-1,1 1 1,-1 0-1,1-1 1,0 1-1,-1 0 1,0 0-1,1 0 1,-4-1-1,4 2-10,-1-21-3051,4 6 2609,-1-2-115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14739,'0'2'281,"1"25"979,2-19-534,4-18 687,16-60 233,-2-1 1,21-142-1,-39 192-1534,-2 11-302,0 27-76,-2 34-116,0-8 213,2 0 0,1 0 0,10 49 1,-11-90 90,-1 0 0,0 0 1,1 0-1,-1-1 1,1 1-1,0 0 0,0 0 1,0 0-1,0-1 1,0 1-1,0 0 0,3 2 1,-4-4 44,1 1 0,-1-1 0,1 0 0,-1 1 0,1-1 0,0 0 1,-1 0-1,1 0 0,-1 1 0,1-1 0,0 0 0,-1 0 0,1 0 0,-1 0 1,1 0-1,0 0 0,-1 0 0,1 0 0,-1 0 0,1-1 0,0 1 0,-1 0 0,1 0 1,-1 0-1,1-1 0,0 1 0,2-3-53,1 1-1,-2-1 1,1 0-1,0 0 1,0 0-1,-1 0 1,0 0 0,1-1-1,-1 1 1,2-6-1,10-23-554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13147,'2'18'434,"0"-1"0,2 0 0,0 0 0,9 24 0,-9-32-316,0 1 0,1-1-1,-1-1 1,2 1 0,-1-1 0,1 0 0,1 0 0,-1 0 0,10 7 0,-14-13-53,1 0 1,0 0-1,0 0 1,0 0 0,0-1-1,0 1 1,0-1-1,1 1 1,-1-1 0,0 0-1,1-1 1,-1 1 0,1-1-1,-1 1 1,6-1-1,-3-1 51,-1 0 0,0 1 0,1-2 0,-1 1 0,0-1 0,1 0 0,-1 0 0,0 0 0,5-4 0,1-1 164,-1-1 0,0 1 0,0-2 0,-1 1 0,0-2 1,-1 1-1,15-22 0,-18 24-118,0-1 0,-1-1-1,0 1 1,0-1 0,-1 1 0,0-1 0,-1 0 0,0 0 0,0 0 0,0-11 0,-2 17-130,0-1 1,0 0-1,0 0 1,-1 1 0,1-1-1,-1 0 1,0 1-1,0-1 1,0 1 0,-1-1-1,1 1 1,-1 0 0,0-1-1,0 1 1,0 0-1,0 0 1,0 0 0,-1 0-1,0 1 1,1-1-1,-1 1 1,0-1 0,0 1-1,0 0 1,0 0-1,-1 1 1,-5-3 0,4 2-83,-1 1 0,1-1 0,0 1-1,-1 1 1,1-1 0,-1 1 0,1 0 0,-1 0 0,1 1 0,0 0 0,-1 0 0,1 0 0,0 0 0,-1 1 0,1 0 0,0 0 0,0 0-1,0 1 1,-6 4 0,-3 2-88,1 1 0,0 0-1,1 1 1,0 0 0,-13 17 0,-12 17-306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10426,'4'-8'8350,"-13"15"-5207,1 3-3963,-1 4 821,1 1 0,0 0-1,1 0 1,0 1 0,2 0-1,0 0 1,1 1 0,0-1 0,1 1-1,1 0 1,1 0 0,0 0-1,1 0 1,5 29 0,-4-41-12,0 0 1,0-1 0,1 1-1,-1-1 1,1 1 0,0-1-1,1 0 1,4 7 0,-6-9 8,0-1 0,0 0-1,0 0 1,0 0 0,0-1 0,0 1 0,0 0 0,0 0 0,0 0 0,0-1 0,0 1 0,1 0-1,-1-1 1,0 1 0,0-1 0,1 0 0,-1 1 0,0-1 0,1 0 0,-1 0 0,0 0 0,1 0-1,-1 0 1,0 0 0,1 0 0,-1 0 0,0-1 0,1 1 0,-1 0 0,0-1 0,0 1 0,1-1 0,-1 1-1,0-1 1,0 0 0,2-1 0,2-2 14,0-1 0,-1 1 0,1-1 0,-1 0 0,-1 0 0,1-1 0,-1 1 0,1-1-1,1-7 1,4-7 152,8-29 0,-11 29 70,-1 0-1,3-38 1,-7 49-174,-1 1-1,1-1 1,-2 0 0,0 1 0,0-1 0,0 0-1,-1 1 1,0-1 0,-5-10 0,6 16-106,-1 0 1,1 0-1,-1 0 0,1 1 1,-1-1-1,0 1 0,0-1 1,-1 1-1,1 0 0,0 0 1,-1-1-1,1 2 1,-1-1-1,0 0 0,0 0 1,1 1-1,-1 0 0,0 0 1,0-1-1,0 2 0,-1-1 1,1 0-1,0 1 1,0-1-1,0 1 0,-5 0 1,-8 4-283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14099,'2'-9'8626,"-6"20"-7055,-7 21-2149,-7 51 600,-13 164 0,32-227-330,0-14-300,0-14-188,-4-93 711,2 61-123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13611,'1'0'91,"-1"0"0,0 0 1,1 0-1,-1 0 0,0 0 0,1 0 1,-1 0-1,1 0 0,-1 0 0,0 0 1,1 0-1,-1 1 0,0-1 0,1 0 1,-1 0-1,0 0 0,1 1 0,-1-1 1,0 0-1,1 0 0,-1 1 0,0-1 1,0 0-1,1 1 0,-1-1 0,0 0 0,0 1 1,0-1-1,1 0 0,-1 1 0,0 0 1,12 16 1007,-10-15-834,14 23 375,97 133 1657,-96-138-2311,2 0-1,0-2 1,0 0 0,2-1-1,29 19 1,2-3-2229,-52-33 2200,0 0 1,0 0 0,0 0-1,0 0 1,0 0 0,-1 0 0,1 0-1,0 0 1,0 0 0,0 1-1,0-1 1,0 0 0,0 0 0,0 0-1,0 0 1,-1 0 0,1 0-1,0 0 1,0 0 0,0 0 0,0 0-1,0 1 1,0-1 0,0 0-1,0 0 1,0 0 0,0 0 0,0 0-1,0 0 1,0 0 0,0 1-1,0-1 1,0 0 0,0 0-1,0 0 1,0 0 0,0 0 0,0 0-1,0 1 1,0-1 0,0 0-1,0 0 1,0 0 0,0 0 0,0 0-1,0 0 1,0 0 0,0 0-1,0 1 1,0-1 0,0 0 0,1 0-1,-1 0 1,0 0 0,0 0-1,0 0 1,0 0 0,0 0 0,-11 0-393,-9-5-527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29 11843,'0'0'36,"1"0"1,-1 0-1,0-1 1,0 1 0,1 0-1,-1-1 1,0 1-1,0 0 1,0-1 0,0 1-1,1 0 1,-1-1-1,0 1 1,0 0-1,0-1 1,0 1 0,0 0-1,0-1 1,0 1-1,0 0 1,0-1 0,0 1-1,0 0 1,0-1-1,0 1 1,0 0 0,0-1-1,0 1 1,0-1-1,-1 1 1,1 0 0,0 0-1,0-1 1,0 1-1,-1 0 1,1-1 0,0 1-1,0 0 1,-1 0-1,1-1 1,0 1 0,-1 0-1,-20-6 733,-29 7 796,32 2-1399,0 0-1,0 0 1,0 2-1,1 0 1,0 1 0,0 1-1,0 1 1,1 0 0,0 1-1,-26 20 1,38-25-125,0-1 0,0 1 1,1 0-1,-1 0 0,1 0 1,0 1-1,1-1 1,-1 1-1,-3 10 0,5-14-23,1 0 0,-1 0 0,1 0 0,0 1 0,-1-1 0,1 0 0,0 1 0,0-1 0,0 0 0,0 0 0,0 1 0,0-1 0,1 0 0,-1 1 0,0-1 0,1 0 0,-1 0 0,0 0 0,1 1 0,0-1 0,-1 0 0,1 0 0,0 0 0,-1 0 0,1 0 0,0 0 0,0 0 0,0 0 0,0 0 0,0 0 0,0-1 0,0 1 0,0 0 0,0-1 0,1 1 0,-1-1 0,0 1 0,0-1 0,0 1 0,1-1 0,-1 0 0,0 0 0,3 0 0,6 2 68,1-2 0,0 1 0,0-1 0,0-1 0,0 0 0,0-1 0,-1 0-1,1 0 1,0-1 0,-1-1 0,0 0 0,0 0 0,12-7 0,-9 3 43,0 0 1,0-1-1,0 0 0,-1 0 1,-1-2-1,1 1 1,-2-2-1,17-21 1,-24 29-89,-1 0-1,0 0 1,-1 0 0,1 0 0,1-7 0,-2 10-42,-1 1 0,0 0 0,0-1 0,0 1 0,1-1 0,-1 1 0,0-1-1,0 1 1,0-1 0,0 1 0,0-1 0,0 1 0,0-1 0,0 0-1,0 1 1,0-1 0,0 1 0,0-1 0,0 1 0,0-1 0,-1 1 0,1-1-1,0 1 1,0-1 0,-1 1 0,1 0 0,0-1 0,0 1 0,-1-1-1,1 1 1,-1 0 0,1-1 0,0 1 0,-1 0 0,1-1 0,-1 1 0,1 0-1,-1-1 1,1 1 0,-1 0 0,1 0 0,-1 0 0,1 0 0,-1-1-1,1 1 1,-1 0 0,1 0 0,-1 0 0,1 0 0,-1 0 0,1 0 0,-1 0-1,1 1 1,-1-1 0,1 0 0,-2 0 0,1 1 3,0-1 0,0 1 0,-1 0-1,1 0 1,0-1 0,0 1 0,0 0 0,0 0 0,0 0 0,0 0-1,0 0 1,0 0 0,1 1 0,-1-1 0,0 0 0,0 0 0,1 1 0,-1-1-1,1 0 1,0 1 0,-1-1 0,1 3 0,-1-2 9,1 0-1,-1 0 1,1 1 0,0-1 0,0 0-1,0 0 1,0 0 0,0 0 0,1 1-1,-1-1 1,1 0 0,-1 0-1,1 0 1,1 3 0,14 10 0</inkml:trace>
  <inkml:trace contextRef="#ctx0" brushRef="#br0" timeOffset="0.5">537 184 15579,'-14'24'1321,"4"6"-961,0 1-136,7 2 208,1-2-192,7-4-352,2-4-216,6-13 280,3-5-168,4-14-136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5 170 12387,'-4'11'1304,"4"-2"-624,5-5-160,4-4 1137,0-1-489,5-5-168,3-1-72,5-3-112,1-3-87,4 0-169,0-1-136,3 2-472,2 1-304,-4-2-601,1-3 2234,-2-4-1369,-4-4 8,-4-9-88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15179,'-1'-1'133,"1"1"1,-1-1-1,1 1 0,0-1 0,-1 0 0,1 1 0,-1-1 1,0 1-1,1-1 0,-1 1 0,1-1 0,-1 1 0,0 0 1,1-1-1,-1 1 0,0 0 0,1-1 0,-1 1 0,0 0 0,0 0 1,1 0-1,-1-1 0,-1 1 0,-21 5 1423,16-2-1356,1 0 0,0 0 0,0 1 0,-10 8 0,11-8-199,0 1 1,0 0-1,0 0 0,0 1 0,1 0 0,0-1 0,0 1 1,1 1-1,-1-1 0,1 0 0,1 1 0,-1 0 1,1 0-1,0-1 0,-1 15 0,3-13-4,0-1-1,0 1 1,1-1-1,0 1 1,0-1-1,1 0 1,0 1-1,0-1 0,1 0 1,0 0-1,0 0 1,1-1-1,0 1 1,0-1-1,6 7 1,-3-4 5,0-1 0,1 0 0,1-1-1,-1 1 1,1-2 0,0 1 0,1-1 0,-1-1 0,15 7 0,-17-9-3,0 0 1,1-1-1,-1 1 1,1-2-1,-1 1 1,1-1-1,0 0 0,-1-1 1,1 1-1,0-1 1,-1-1-1,1 0 1,0 0-1,10-3 0,-14 3 27,-1-1 0,1 1-1,-1-1 1,1 0-1,-1 0 1,0 0 0,0-1-1,0 1 1,0-1-1,0 1 1,-1-1 0,1 0-1,-1 0 1,0 0-1,0 0 1,0-1 0,0 1-1,0-1 1,-1 1-1,1-1 1,-1 1-1,0-1 1,0 0 0,0 0-1,-1 1 1,1-6-1,-1 6 35,0-1-1,-1 1 0,1-1 0,0 1 1,-1 0-1,0-1 0,0 1 0,0 0 1,0-1-1,-1 1 0,1 0 0,-1 0 1,0 0-1,1 0 0,-1 1 0,-1-1 1,1 0-1,0 1 0,-1-1 0,1 1 1,-1 0-1,0 0 0,0 0 0,0 0 1,0 0-1,0 1 0,0 0 0,0-1 1,-5 0-1,-24-2 312,31 4-371,1 0 0,-1-1 0,0 1 0,0 0 0,0 0-1,0 0 1,0 0 0,1 0 0,-1 0 0,0 1 0,0-1 0,0 0 0,0 0 0,0 1 0,1-1 0,-1 0 0,0 1-1,0-1 1,1 1 0,-1-1 0,0 1 0,1-1 0,-1 1 0,0-1 0,1 1 0,-1 0 0,1-1 0,-1 1-1,1 0 1,-1 0 0,1-1 0,0 1 0,-1 1 0,1-2-10,0 1-1,1-1 1,-1 0-1,0 0 1,1 1-1,-1-1 1,0 0-1,1 0 1,-1 1-1,0-1 1,1 0 0,-1 0-1,0 0 1,1 0-1,-1 0 1,1 1-1,-1-1 1,0 0-1,1 0 1,-1 0-1,1 0 1,-1 0-1,0 0 1,1 0 0,-1 0-1,1-1 1,-1 1-1,0 0 1,1 0-1,-1 0 1,1 0-1,-1 0 1,0-1-1,1 1 1,16-7-131,10-13-75,-21 15 189,-1 0 0,1 1 0,0 0-1,9-5 1,-14 9 23,0-1 0,-1 1 0,1 0 0,0 0 1,0 0-1,-1 0 0,1-1 0,0 1 0,-1 0 0,1 0 0,0 1 0,0-1 0,-1 0 0,1 0 0,0 0 0,-1 0 0,1 1 0,0-1 0,-1 0 0,1 0 0,0 1 0,-1-1 0,1 1 1,-1-1-1,1 0 0,0 1 0,-1-1 0,1 1 0,-1 0 0,0-1 0,1 1 0,-1-1 0,1 1 0,-1 0 0,0-1 0,1 2 0,9 29-64,-9-26 58,50 250-1357,-50-250 858,1 3 179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548 236 11642,'-1'-5'254,"0"0"-1,-1-1 1,1 1-1,-1 0 1,0 1-1,-1-1 0,1 0 1,-1 1-1,0-1 1,0 1-1,0 0 0,-1 0 1,1 0-1,-1 0 1,-7-5-1,4 5-8,1 0 0,-1 0 0,0 1 1,0 0-1,0 1 0,-1-1 0,1 1 0,-1 1 0,-14-2 0,4 2-105,-1 1-1,0 0 1,1 2-1,-1 0 1,1 1 0,-1 1-1,1 1 1,-19 8-1,24-8-195,1 1 0,-1 0 0,2 1 0,-1 0 0,1 1 0,0 0 1,0 1-1,1 0 0,0 1 0,1 0 0,-10 13 0,8-7-21,1 1 1,1-1-1,0 1 1,2 1-1,0 0 0,0 0 1,-5 27-1,7-16-34,0 0-1,2 1 1,2-1-1,0 1 1,2 0 0,1-1-1,2 0 1,1 1-1,1-1 1,13 37-1,-13-49 30,0-1-1,1 0 1,1-1 0,0 0-1,1 0 1,1 0-1,0-2 1,14 15-1,-17-21 57,1 0 0,0 0 0,0-1 0,0-1-1,1 1 1,0-1 0,0-1 0,0 0-1,0 0 1,1-1 0,0 0 0,-1 0-1,1-1 1,0 0 0,13 0 0,-4-2 52,1-1 0,-1-1 1,0-1-1,0 0 0,0-1 1,0-1-1,0-1 0,-1-1 0,0 0 1,-1-2-1,1 1 0,-1-2 1,-1-1-1,0 0 0,16-15 1,-8 5 37,-1-1 1,-1-1 0,0-1-1,-2-1 1,-1-1 0,-1 0-1,-2-2 1,20-41 0,-24 39-19,-1 1-1,-1-2 1,-1 0 0,-2 0 0,-2 0 0,0-1 0,-1-39 0,-3 53-55,-2 0 0,0 0 0,-1 0 0,-1 0 0,-1 0 0,0 0 0,-1 1 0,-1 0 0,-1 0 0,-1 0 0,0 1 0,-1 0 0,0 0 0,-13-14 0,16 22-43,0 1 1,-1 1-1,0-1 1,0 1-1,-1 0 1,0 1-1,0 0 1,-15-7 0,17 9 13,0 1 0,-1 0 1,1 0-1,0 1 1,-1 0-1,1 0 0,0 0 1,-1 1-1,1 0 0,-1 0 1,1 1-1,-1 0 1,-11 3-1,-20 11-97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11554,'0'-15'2724,"1"21"-1401,1 32-716,-1-26-290,0 343 1417,-4-208-1566,3-98-80,-7 134 305,7-182-336,0 1-36,0 0 1,0 0 0,0 0-1,-1 0 1,1 0-1,-1 0 1,1 0 0,-1 0-1,0 0 1,1 0-1,-1-1 1,-1 3-1,-5-9 130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14267,'21'71'738,"38"82"0,-50-130-702,-4-10-16,10 22-12,-14-33 13,0 0-1,0 0 1,0-1-1,0 1 1,0-1-1,1 1 1,-1-1-1,0 1 1,1-1 0,-1 0-1,1 1 1,0-1-1,-1 0 1,4 1-1,-4-1 9,1-1-1,-1 0 0,0 0 0,0 0 0,1 0 0,-1 0 0,0 0 0,0 0 0,1-1 1,-1 1-1,0 0 0,0-1 0,1 1 0,-1-1 0,0 1 0,0-1 0,0 0 0,0 1 0,0-1 1,0 0-1,0 0 0,0 0 0,0 0 0,1-1 0,21-30 497,-19 25-403,36-63 797,-25 42-732,0 1-1,2 0 0,2 1 1,26-30-1,-25 40-234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1:5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32 14571,'-1'-2'140,"1"1"0,0-1 0,-1 1 0,0-1-1,1 0 1,-1 1 0,0-1 0,0 1 0,0 0 0,0-1-1,0 1 1,0 0 0,-1-1 0,1 1 0,0 0 0,-1 0 0,1 0-1,0 0 1,-1 0 0,1 0 0,-1 1 0,0-1 0,-2 0 0,0 0 49,0 1 1,0-1 0,0 1 0,0 0 0,0 0 0,0 1 0,0-1 0,0 1 0,-7 2 0,-7 4 58,1 0 0,1 0 0,-23 15 0,7-3-385,-31 26 1,52-36-76,0 1 0,0-1 0,2 2 0,-1-1 1,-15 24-1,24-33 177,1 0 0,-1 0 0,0 0 0,1 0 0,0 0 1,-1 0-1,1 0 0,0 0 0,-1 0 0,1 0 0,0 0 0,0 0 0,0 0 1,0 0-1,0 0 0,0 2 0,0-2 13,0-1 0,1 1 0,-1 0 0,0-1 0,1 1 0,-1-1 0,1 1 0,-1-1 0,1 1 0,-1-1 0,1 1 0,-1-1 0,1 0 0,-1 1 0,1-1 0,-1 0 0,1 1 0,-1-1 0,1 0 0,1 1 0,3 0-66,1 0 0,-1-1 0,1 1 0,0-1 0,6-1 0,2 1 28,-3 0 20,1 1 0,0 0 0,-1 1 0,1 1 0,-1 0 0,1 0 0,-1 1 0,0 0 1,0 1-1,-1 0 0,0 1 0,0 0 0,14 11 0,-18-11 35,0-1 1,-1 1-1,0 0 1,1 0-1,-2 1 1,1-1-1,-1 1 0,0 0 1,-1 0-1,1 1 1,-2-1-1,1 1 1,-1-1-1,0 1 0,0 0 1,-1 0-1,0 0 1,-1 0-1,1 0 1,-3 13-1,2-15 72,-2-1-1,1 0 1,-1 0 0,1 0-1,-2 0 1,1 0 0,0 0-1,-1-1 1,0 1 0,0-1 0,0 1-1,-1-1 1,1 0 0,-9 7-1,10-10-64,0 1 0,0-1-1,0 1 1,0-1 0,0 0-1,0 1 1,0-1 0,0 0-1,0 0 1,-1-1 0,1 1-1,0 0 1,-1-1 0,1 0-1,-1 1 1,1-1 0,-1 0-1,1 0 1,0 0 0,-1-1-1,1 1 1,-1 0 0,1-1-1,0 0 1,-1 1 0,1-1-1,0 0 1,0 0 0,0-1 0,0 1-1,0 0 1,0-1 0,0 1-1,-3-4 1,2 2-18,1-1 1,-1 1-1,1-1 0,0 0 1,0 0-1,0 0 0,0 0 1,1 0-1,0-1 0,0 1 1,0 0-1,0-1 0,1 1 1,-1-6-1,0-40-221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10674,'7'28'1296,"-2"0"0,4 43 0,-1-1-164,-1-24-935,1-1 1,3 0-1,1-1 1,2 0-1,32 65 0,-45-106-193,0 0 0,1 0 0,-1 0 0,1 0 0,-1-1 0,1 1 0,0-1 0,0 1 0,1-1-1,-1 0 1,0 0 0,1 0 0,-1 0 0,1 0 0,-1 0 0,6 1 0,-8-2-1,0-1 0,1 0 1,-1 0-1,0 0 0,0 0 0,1 0 0,-1 0 1,0 0-1,0 0 0,0 0 0,1 0 1,-1 0-1,0-1 0,0 1 0,1 0 0,-1 0 1,0 0-1,0 0 0,1 0 0,-1 0 1,0 0-1,0-1 0,0 1 0,0 0 0,1 0 1,-1 0-1,0 0 0,0-1 0,0 1 1,0 0-1,0 0 0,1 0 0,-1-1 0,0 1 1,0 0-1,0 0 0,0-1 0,0 1 1,0 0-1,0 0 0,0-1 0,0 1 0,-1-18 155,-9-16 141,-4-2 252,-2 1 1,-1 1-1,-39-59 1,57 94-723,1 1 0,1 0 1,-1-1-1,0 0 0,0 1 1,0-1-1,1 0 0,-1 0 1,1 0-1,-1 0 0,0-1 1,5 2-1,32 3-1267,-28-5 985,1-1 1,-1 1 0,0-2-1,0 1 1,0-2-1,0 0 1,19-7 0,-24 8 384,0-1-1,1 0 1,-1 0 0,0-1 0,-1 0 0,1 0 0,-1 0 0,0 0-1,0-1 1,0 0 0,0 0 0,-1-1 0,7-10 0,-10 14 143,-1 1 0,1-1 0,-1 0 0,1 0 0,-1 0 0,0 1 0,0-1 0,1 0 0,-1 0 1,-1 0-1,1 1 0,0-3 0,0 3-42,0 1 0,0 0 0,0-1 1,-1 1-1,1 0 0,0 0 0,0-1 1,0 1-1,0 0 0,0 0 0,0-1 1,-1 1-1,1 0 0,0 0 0,0-1 1,0 1-1,0 0 0,-1 0 0,1 0 1,0 0-1,0-1 0,-1 1 0,1 0 0,0 0 1,0 0-1,-1 0 0,1 0 0,-1 0 1,-9 8 1070,6-1-918,0 0 0,0 0-1,1 1 1,0-1 0,0 1-1,1 0 1,0 0-1,0 0 1,0 11 0,0 1-47,1 1 1,3 34 0,-1-45-123,0 0 0,1 0 0,0 0 0,1-1-1,0 1 1,0-1 0,7 14 0,-8-21-3,-1 0 0,0 1 0,1-1-1,-1 0 1,1 0 0,-1 0 0,1 0-1,0 0 1,0-1 0,0 1 0,0 0-1,0-1 1,1 1 0,-1-1-1,0 0 1,1 0 0,-1 0 0,1 0-1,-1 0 1,1 0 0,-1-1 0,1 1-1,-1-1 1,1 0 0,0 0 0,-1 0-1,1 0 1,-1 0 0,1-1-1,0 1 1,-1-1 0,1 1 0,4-3-1,1-1 70,-1 0 0,0 0-1,0-1 1,0 0-1,0 0 1,-1-1-1,0 0 1,0 0 0,0-1-1,-1 1 1,0-1-1,0 0 1,6-13-1,-3 4 180,0-1-1,-1 0 0,-1 0 0,0-1 0,4-24 1,-10 37-178,5-29 356,-5 32-403,0 0 1,0 0-1,0 0 0,0 0 1,-1 1-1,1-1 1,0 0-1,-1 0 1,1 0-1,-1 0 0,0 1 1,0-1-1,0 0 1,-1-2-1,1 4-33,1 0-1,0-1 0,-1 1 1,1 0-1,0 0 1,-1-1-1,1 1 1,0 0-1,-1 0 0,1 0 1,-1 0-1,1 0 1,0-1-1,-1 1 1,1 0-1,-1 0 0,1 0 1,0 0-1,-1 0 1,1 0-1,-1 1 1,1-1-1,0 0 0,-1 0 1,1 0-1,-1 0 1,1 0-1,0 0 1,-1 1-1,1-1 0,0 0 1,-1 0-1,1 1 1,0-1-1,-1 0 1,1 0-1,0 1 0,0-1 1,-1 0-1,1 1 1,0-1-1,0 0 1,0 1-1,-1-1 0,1 1 1,0-1-1,0 0 1,0 1-1,0-1 0,0 1 1,-8 23-213,6-19 60,1 1 1,0 0 0,1 0 0,-1 0 0,1 0 0,1 6 0,-1-11 103,0-1 0,0 1 0,0-1 0,1 1 0,-1 0 0,0-1 0,0 1 1,0 0-1,1-1 0,-1 1 0,0-1 0,1 1 0,-1-1 0,1 1 0,-1-1 0,0 1 1,1-1-1,-1 1 0,1-1 0,-1 1 0,1-1 0,-1 0 0,1 1 0,0-1 0,1 0-18,-1 0-1,0 0 0,0 0 0,1 0 0,-1 0 0,0-1 0,0 1 0,1-1 0,-1 1 0,0-1 0,0 1 0,0-1 0,0 1 0,0-1 0,0 0 0,0 0 0,0 0 0,1 0 0,11-11-327,0-1-1,-1 0 0,15-21 0,-19 24 202,21-27-304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58 319 14315,'-13'28'962,"-16"39"-1,25-57-828,1-1-1,1 1 0,-1 0 0,2 0 1,-1 0-1,2 0 0,-1 0 1,2 12-1,-1-21-120,0 0 0,0 0 0,0 0 0,0 0 0,0 0 1,0 0-1,1 0 0,-1 0 0,0 0 0,1 0 0,-1 0 0,1 0 0,-1 0 0,1 0 0,-1-1 0,1 1 1,0 0-1,-1 0 0,1 0 0,0-1 0,0 1 0,0 0 0,-1-1 0,1 1 0,0-1 0,0 1 0,1 0 0,0-1-3,0 0 0,0 0 0,0 0 0,0 0-1,-1 0 1,1-1 0,0 1 0,0-1 0,0 1-1,-1-1 1,1 1 0,0-1 0,-1 0 0,3-1 0,5-4-2,0 0 1,0 0-1,-1-1 1,9-10-1,-3 4 115,-1-1 0,0-1 0,-2-1 0,0 1-1,0-2 1,-1 1 0,9-26 0,-18 42-107,-1 0-1,0 0 1,0-1-1,1 1 1,-1 0-1,0 0 1,0-1-1,0 1 1,1 0-1,-1-1 1,0 1-1,0 0 1,0-1 0,0 1-1,0 0 1,0-1-1,0 1 1,0-1-1,0 1 1,0 0-1,0-1 1,0 1-1,0 0 1,0-1-1,0 1 1,0 0-1,0-1 1,0 1 0,-1 0-1,1-1 1,0 1-1,0 0 1,0-1-1,0 1 1,-1 0-1,1-1 1,-10 15 501,2 5-390,0 2 0,2-1 1,0 1-1,2 0 0,0 0 0,0 27 1,3-43-134,1-1 0,0 1 0,0-1 1,1 1-1,0-1 0,1 6 0,-2-9 4,0 0 0,1 0-1,-1 0 1,0 0 0,1 0-1,-1 0 1,1 0 0,-1 0-1,1-1 1,0 1 0,-1 0 0,1 0-1,0-1 1,-1 1 0,1 0-1,0-1 1,0 1 0,0-1-1,0 1 1,-1-1 0,1 1-1,0-1 1,0 0 0,0 1 0,0-1-1,0 0 1,0 0 0,0 0-1,0 1 1,0-1 0,0 0-1,0-1 1,0 1 0,0 0-1,2 0 1,1-2-21,0 1-1,1-1 1,-1 0-1,0 0 1,-1 0-1,1 0 1,0-1-1,-1 0 1,1 1-1,-1-1 1,4-4-1,32-42-502,-34 43 429,12-19-131,-1 0-1,-1-1 1,-1-1-1,-1 0 1,-1 0-1,-2-2 1,-1 1-1,9-46 1,-13 41-1049,-2 1 1,1-38 0,-4 65 1132,0 0 1,0 0-1,0 1 0,0-1 1,-1 0-1,0 0 1,0 0-1,0 1 0,-1-1 1,-1-4-1,3 9 146,-1-1 0,1 1 0,0 0 0,0 0 0,0-1-1,0 1 1,-1 0 0,1 0 0,0 0 0,0 0 0,0-1 0,-1 1 0,1 0 0,0 0 0,-1 0 0,1 0-1,0 0 1,0 0 0,-1-1 0,1 1 0,0 0 0,0 0 0,-1 0 0,1 0 0,0 0 0,-1 0 0,1 0-1,0 0 1,0 0 0,-1 0 0,1 1 0,0-1 0,-1 0 0,1 0 0,0 0 0,0 0 0,-1 0 0,1 0 0,0 1-1,0-1 1,-1 0 0,1 0 0,0 0 0,0 1 0,-1-1 0,-7 15-35,-2 13 722,2 0-1,1 0 1,1 1-1,1 0 1,2 0-1,1 0 1,1 1-1,4 33 1,-1-47-633,1 0-1,0 0 1,1 0 0,1-1-1,0 0 1,1 0 0,1 0-1,0-1 1,1 1 0,0-2-1,2 1 1,-1-1 0,20 20-1,-28-33-56,-1 1 0,1 0 0,0 0-1,-1-1 1,1 1 0,0 0-1,0-1 1,-1 1 0,1 0-1,0-1 1,0 0 0,0 1 0,0-1-1,0 1 1,0-1 0,0 0-1,1 1 1,-2-1 5,1-1 0,-1 1 0,0 0 1,1 0-1,-1-1 0,0 1 0,0 0 0,1-1 0,-1 1 1,0 0-1,0-1 0,0 1 0,1 0 0,-1-1 0,0 1 0,0 0 1,0-1-1,0 1 0,0-1 0,0 1 0,0 0 0,1-1 0,-1 1 1,0-1-1,-1 1 0,1 0 0,0-1 0,-7-37 197,-5 1-131,-3 1 0,0 1 0,-2 0-1,-32-47 1,49 82-96,0 0 0,0 0-1,-1 0 1,1 0 0,0 0-1,0-1 1,0 1 0,0 0-1,0 0 1,0 0 0,0 0-1,0-1 1,0 1 0,0 0-1,0 0 1,0 0 0,0 0-1,0 0 1,0-1 0,0 1-1,0 0 1,0 0 0,1 0 0,-1 0-1,0 0 1,0 0 0,0-1-1,0 1 1,0 0 0,0 0-1,0 0 1,0 0 0,0 0-1,1 0 1,-1 0 0,0 0-1,0-1 1,0 1 0,0 0-1,0 0 1,1 0 0,-1 0-1,0 0 1,0 0 0,0 0-1,0 0 1,0 0 0,1 0-1,-1 0 1,0 0 0,0 0 0,0 0-1,0 0 1,0 0 0,1 0-1,-1 0 1,0 0 0,0 0-1,0 0 1,0 1 0,12 0-427,-11-1 266,16 2-779,1-1 0,30-1 0,-12-3 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14587,'1'0'46,"-1"0"-1,0 0 0,0 0 1,0 0-1,0 0 1,1-1-1,-1 1 1,0 0-1,0 0 1,0 0-1,0 0 1,0 0-1,1 0 0,-1-1 1,0 1-1,0 0 1,0 0-1,0 0 1,0 0-1,0 0 1,0-1-1,0 1 0,0 0 1,0 0-1,1 0 1,-1 0-1,0-1 1,0 1-1,0 0 1,0 0-1,0 0 1,0-1-1,0 1 0,-1 0 1,1 0-1,0 0 1,0 0-1,0-1 1,0 1-1,0 0 1,0 0-1,0 0 0,0 0 1,0-1-1,-1 1 1,-10 0 1390,8 0-1230,0 1 0,0 0 0,0 0-1,0 0 1,0 0 0,-5 3 0,6-2-240,1-1 0,-1 1 0,1 0 0,0 0 1,0 0-1,0 0 0,0 0 0,0 0 0,0 0 0,1 0 1,-1 0-1,0 0 0,1 0 0,0 1 0,-1-1 0,1 0 0,0 0 1,0 0-1,1 1 0,-1-1 0,0 0 0,1 0 0,-1 0 1,1 0-1,0 0 0,-1 1 0,3 1 0,0 4-230,0-1 0,1 0 0,0 0 0,0-1 0,1 1 1,7 7-1,-2-4-191,-8-8 415,0 0 0,0 0 0,0 0 0,0 1 0,0-1 0,0 0 0,0 1-1,1 2 1,-3-4 53,0 0-1,0 0 0,0 0 1,0 0-1,0 0 1,0 0-1,0 0 0,0 0 1,0 0-1,0-1 0,-1 1 1,1 0-1,0 0 0,0 0 1,-1 0-1,1 0 0,-1 0 1,1-1-1,-1 1 1,1 0-1,-1 0 0,0-1 1,1 1-1,-1 0 0,0-1 1,1 1-1,-1 0 0,0-1 1,0 1-1,-1-1 0,-27 18 543,27-17-499,1 0 0,0-1 0,-1 1 0,1 0 0,0-1 0,-1 1 0,1-1 0,-1 0 0,1 1 0,-1-1 0,1 0 0,0 0-1,-1 0 1,1 0 0,-1 0 0,1 0 0,-1-1 0,1 1 0,-1 0 0,-2-2 0,-2-4 163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25 18644,'-7'0'109,"0"0"1,-1 1 0,1 1-1,0-1 1,0 1-1,0 0 1,0 1-1,0 0 1,1 0-1,-1 0 1,1 1-1,0 0 1,0 0-1,-9 8 1,12-9-105,-1 0 1,1 0-1,0 1 1,0-1-1,1 1 1,-1 0 0,1 0-1,-1 0 1,1 0-1,1 0 1,-1 0-1,1 0 1,-1 1 0,1-1-1,0 1 1,1-1-1,-1 1 1,1-1-1,0 1 1,0 0-1,0-1 1,1 1 0,-1-1-1,3 6 1,-3-8-10,1 0 1,-1 0 0,1 0 0,0 0-1,0 0 1,0-1 0,0 1 0,0 0-1,0-1 1,0 1 0,1-1-1,-1 1 1,0-1 0,1 0 0,-1 1-1,1-1 1,0 0 0,-1 0 0,1 0-1,2 1 1,-1-1-2,0-1-1,1 1 1,-1-1-1,0 1 1,0-1-1,0 0 1,1 0 0,-1 0-1,0-1 1,0 1-1,5-2 1,2-1-6,-1 0 0,1-1 0,-1 0 0,0-1 0,0 0 0,16-12 0,-12 6 3,0 0 1,19-23-1,-28 29-3,1-1-1,-1 0 1,0-1 0,0 1-1,0-1 1,-1 0-1,0 0 1,2-10 0,-4 17 6,-1 0 0,0-1 0,0 1 0,0 0 0,0 0 0,0-1 0,0 1 0,0 0 0,0 0 0,1-1 0,-1 1 1,0 0-1,0-1 0,0 1 0,0 0 0,0 0 0,0-1 0,-1 1 0,1 0 0,0 0 0,0-1 0,0 1 0,0 0 0,0-1 1,0 1-1,0 0 0,0 0 0,-1 0 0,1-1 0,0 1 0,-1 0 0,-6 4-118,-7 15-16,9-9 102,1 1 0,0-1 1,-2 16-1,5-22 39,0 0 0,0 1 0,1-1-1,-1 0 1,1 0 0,0 1-1,0-1 1,1 0 0,0 0 0,-1 1-1,4 6 1,-4-10 0,0 0-1,1 0 0,-1 0 1,1 0-1,-1-1 1,1 1-1,0 0 0,-1 0 1,1-1-1,0 1 1,0 0-1,-1-1 0,1 1 1,0-1-1,0 1 1,0-1-1,0 1 0,-1-1 1,1 0-1,0 1 1,0-1-1,0 0 0,0 0 1,2 1-1,-1-1 5,0-1 0,1 1 0,-1 0-1,0-1 1,0 1 0,1-1 0,-1 0 0,0 0 0,0 0-1,2-1 1,5-4 16,0 1 1,-1-2-1,12-10 0,-3-1-80,-1-1 0,25-37-1,-29 39 16,-7 13-263,-3 12 180,-3 12 66,1-19 43,-1 5 6,0 3 41,0-1 0,0 0 0,1 0 0,0 0 0,1 1 0,0-1 0,3 16-1,-3-23-15,-1-1-1,0 1 0,0 0 0,1 0 0,-1-1 0,1 1 0,-1 0 0,1-1 1,-1 1-1,1 0 0,-1-1 0,1 1 0,0-1 0,-1 1 0,1-1 0,0 1 0,-1-1 1,1 1-1,0-1 0,0 0 0,-1 1 0,1-1 0,0 0 0,0 0 0,0 0 1,1 1-1,0-2 13,0 1 0,0 0 0,0-1 0,0 1 0,0-1 0,0 0 0,0 1 0,0-1 0,0 0 0,3-2-1,4-4 53,0 0 0,-1 0 0,8-9 0,-15 15-75,91-112 192,-92 113-200,0 0 0,0-1 0,0 1-1,0 0 1,0 0 0,0 0 0,0 0 0,0-1 0,1 1-1,-1 0 1,0 0 0,0 0 0,0 0 0,0 0 0,1 0 0,-1-1-1,0 1 1,0 0 0,0 0 0,1 0 0,-1 0 0,0 0-1,0 0 1,0 0 0,1 0 0,-1 0 0,0 0 0,0 0-1,0 0 1,1 0 0,-1 0 0,0 0 0,0 0 0,0 0 0,1 0-1,-1 0 1,0 0 0,0 0 0,0 1 0,1-1 0,2 11-96,-4 25 53,1-24 19,0-8 30,0 0 0,0 0 0,0 0 0,1 0 0,0 0 0,0 0 0,1 4 0,-2-7-28,1-1 1,-1 1 0,1 0-1,-1 0 1,1 0 0,-1-1 0,1 1-1,0 0 1,-1-1 0,1 1-1,0 0 1,0-1 0,-1 1 0,1-1-1,0 1 1,0-1 0,0 0-1,0 1 1,-1-1 0,1 0 0,0 1-1,0-1 1,0 0 0,0 0-1,0 0 1,0 0 0,0 0 0,0 0-1,0 0 1,0 0 0,0 0-1,0-1 1,-1 1 0,1 0 0,0 0-1,0-1 1,1 0 0,6-2-372,0-2 0,0 1 0,-1-1 0,0 0 1,9-7-1,-5 3 120,18-13-417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16235,'-5'0'163,"1"0"-1,0 0 0,-1 0 0,1 0 0,-1 1 0,1 0 0,0 0 0,-1 0 0,1 1 1,0-1-1,-5 3 0,-43 26 390,47-26-386,-3 1-39,1 0 0,0 1 1,-9 9-1,15-14-113,0 0 1,0 1-1,0-1 1,0 0 0,0 1-1,0-1 1,1 1-1,-1-1 1,0 1-1,1 0 1,-1 2-1,1-4-16,0 1 0,0 0 1,0-1-1,0 1 0,0-1 0,0 1 0,0 0 0,0-1 0,1 1 0,-1-1 0,0 1 0,1-1 1,-1 1-1,0-1 0,1 1 0,-1-1 0,0 1 0,1-1 0,-1 1 0,1-1 0,-1 0 0,1 1 1,-1-1-1,1 0 0,-1 1 0,1-1 0,0 0 0,-1 0 0,1 0 0,-1 1 0,2-1 0,2 1-61,1-1-1,-1 1 1,1-1-1,0 0 0,-1 0 1,1-1-1,-1 1 0,1-1 1,-1 0-1,0 0 0,1 0 1,-1-1-1,0 1 0,0-1 1,0 0-1,5-3 0,8-6-276,0 0 0,17-16-1,11-15-435,-45 43 778,0-1 0,0 0 1,0 0-1,1 0 0,-1 0 0,0 0 0,0 0 0,0 0 0,0 0 0,1 0 0,-1 0 0,0 0 1,0 0-1,0 1 0,0-1 0,0 0 0,1 0 0,-1 0 0,0 0 0,0 0 0,0 1 0,0-1 1,0 0-1,0 0 0,0 0 0,0 0 0,1 1 0,-1-1 0,0 0 0,0 0 0,0 0 1,0 1-1,0-1 0,0 0 0,0 0 0,0 0 0,0 0 0,0 1 0,0-1 0,0 0 0,-1 0 1,1 0-1,0 1 0,0-1 0,0 0 0,0 0 0,0 15 149,-1-13-117,1 11 57,1-1 0,-1 1 0,2 0 0,0-1 0,0 1 0,1-1 0,1 0 0,0 0-1,1 0 1,0 0 0,1-1 0,0 0 0,0 0 0,1 0 0,1-1 0,0 0 0,10 10 0,-8-10-75,8 9 5,26 38 0,-41-53-26,0 1 0,0 0 0,0 0 0,0 1 0,-1-1 0,0 0 0,0 1 1,0 0-1,-1-1 0,0 1 0,0 0 0,0 0 0,-1 10 0,0-14 25,0-1-1,-1 0 1,1 0-1,0 0 1,-1 1-1,1-1 1,-1 0-1,1 0 1,-1 0-1,1 0 1,-1 0 0,0 0-1,1 0 1,-1 0-1,0 0 1,0 0-1,0 0 1,0 0-1,0-1 1,0 1-1,0 0 1,0-1 0,0 1-1,0 0 1,0-1-1,0 0 1,-1 1-1,1-1 1,0 0-1,0 1 1,-1-1-1,1 0 1,0 0 0,0 0-1,-1 0 1,1 0-1,0 0 1,0-1-1,0 1 1,-3-1-1,-4-1 181,-1 0 0,0-1 0,0 0 1,-9-6-1,16 8-159,-60-31 1028,-76-54 0,132 79-2569,8 5 824,13 1 62,2 2-45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14331,'-8'5'641,"1"1"-1,0 0 1,0 0-1,1 1 1,-1 0 0,2 0-1,-1 1 1,-8 15-1,14-22-664,0-1-1,0 1 0,0-1 1,0 1-1,0 0 0,1-1 1,-1 1-1,0-1 1,0 1-1,1-1 0,-1 1 1,0-1-1,1 1 0,-1-1 1,0 0-1,1 1 0,-1-1 1,1 1-1,-1-1 1,0 0-1,1 1 0,-1-1 1,1 0-1,-1 0 0,1 1 1,-1-1-1,1 0 0,0 0 1,-1 0-1,1 0 1,-1 0-1,2 0 0,23 7-519,-22-7 418,6 2-22,0 0 0,0 1 0,0 0 0,0 0 0,0 1 0,9 5 0,-15-7 184,-1 0 0,1 0-1,-1 0 1,0 0 0,0 0 0,1 0 0,-1 1 0,-1-1-1,1 1 1,0 0 0,-1-1 0,1 1 0,-1 0 0,0 0 0,0 0-1,0 0 1,0 0 0,0 0 0,-1 0 0,1 0 0,-1 0-1,0 4 1,0-2 77,0-1 0,-1 1 1,1 0-1,-1-1 0,0 0 0,0 1 0,0-1 0,-1 0 0,0 1 0,-2 3 0,3-6-91,0-1 0,0 1 0,0-1 0,0 1 0,-1-1 0,1 0 0,0 1 0,-1-1 0,1 0-1,-1 0 1,0 0 0,1 0 0,-1 0 0,0 0 0,0 0 0,1-1 0,-1 1 0,0-1 0,0 1 0,0-1-1,0 0 1,0 0 0,0 0 0,0 0 0,-3 0 0,-17-4 46,-1-4-75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 15075,'0'0'87,"1"-1"0,-1 1-1,0 0 1,0 0 0,0-1 0,0 1-1,0 0 1,0 0 0,0-1-1,0 1 1,1 0 0,-1-1 0,0 1-1,0 0 1,0-1 0,0 1 0,0 0-1,-1 0 1,1-1 0,0 1 0,0 0-1,0-1 1,0 1 0,0 0-1,0 0 1,0-1 0,0 1 0,-1 0-1,1 0 1,0-1 0,0 1 0,0 0-1,-1 0 1,1-1 0,0 1-1,0 0 1,-1 0 0,1 0 0,0 0-1,0 0 1,-1-1 0,1 1 0,0 0-1,-1 0 1,1 0 0,0 0-1,0 0 1,-1 0 0,0 0 0,-18 10 1775,-18 25-1130,25-23-751,1 1 0,0 0 0,1 0 0,1 1 0,0 1 0,1 0 0,0 0 0,-9 27 0,17-42 9,-1 1 0,1 0 0,0-1 0,0 1 0,-1 0 0,1-1 0,0 1 0,0 0 0,0-1 0,0 1 0,0 0 0,0-1 0,0 1 0,0 0 0,0 0 0,0-1 0,1 1 0,-1 0 0,0-1 0,0 1-1,1 0 1,-1-1 0,0 1 0,1-1 0,-1 2 0,1-2-1,0 0 0,0 0 0,-1 0 0,1 0 0,0 0 0,-1 0 0,1 0 0,0 0-1,0 0 1,-1 0 0,1 0 0,0-1 0,-1 1 0,1 0 0,0 0 0,-1-1 0,1 1 0,0-1 0,0 1-1,31-25-301,-13 6 53,18-18-253,-36 36 459,1-1 0,0 1 0,0-1 1,0 1-1,0 0 0,0 0 0,0 0 0,0 0 0,0 0 0,0 1 0,0-1 0,1 0 0,-1 1 0,0 0 0,0 0 0,1-1 0,2 2 0,-4-1 13,0 0 1,1 1-1,-1 0 1,0-1-1,0 1 1,1 0-1,-1-1 1,0 1-1,0 0 1,0 0-1,0 0 1,0 0-1,0 0 1,0 0-1,0 1 1,0-1-1,-1 0 1,2 3-1,9 27-332,-9-24 293,12 45 346,-3 0 0,-1 1 0,-4 0 1,1 101-1,-7-143-128,-1 1 0,0 0 0,0-1 0,-1 1 0,-1-1 0,-7 22 0,9-31-109,0 0 0,-1 1-1,1-1 1,0 0-1,-1 0 1,0 1 0,1-1-1,-1 0 1,0-1-1,0 1 1,0 0 0,0-1-1,0 1 1,-1-1-1,-2 2 1,3-2-14,-1 0-1,0-1 1,0 1-1,1-1 1,-1 0 0,0 0-1,0 0 1,0 0-1,0 0 1,0-1 0,1 1-1,-1-1 1,0 1-1,0-1 1,1 0 0,-1 0-1,-3-2 1,-1-1-19,1 0 0,-1-1 1,0 1-1,1-1 0,0 0 0,0-1 1,1 0-1,-1 0 0,1 0 1,0 0-1,1-1 0,0 0 0,0 0 1,0 0-1,1 0 0,0-1 0,0 1 1,-2-14-1,2 10-142,1 0 0,1 0-1,0 0 1,0 0 0,1 0 0,1 0-1,-1 0 1,2 0 0,0 0 0,0 0 0,1 0-1,0 0 1,5-10 0,-1 8-5,1-1 0,0 1-1,1 0 1,13-15 0,13-9-317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105 267 15459,'-3'0'91,"0"1"0,0-1 0,0 0-1,0 1 1,0 0 0,0 0 0,0 0-1,0 0 1,0 0 0,0 0 0,1 1-1,-1-1 1,0 1 0,1 0 0,-1 0-1,-3 4 1,0 1 13,0-1 0,0 1 0,1 0-1,-9 14 1,11-17-95,1 1-1,0-1 1,0 1-1,1 0 0,-1-1 1,1 1-1,0 0 1,1 0-1,-1 0 1,1 6-1,0-10-10,0 1 0,0 0 1,0-1-1,1 1 0,-1-1 0,0 1 0,1-1 0,-1 1 0,1-1 0,0 1 0,-1-1 0,1 0 0,0 1 0,0-1 0,0 0 0,0 1 0,0-1 0,0 0 0,0 0 1,0 0-1,1 0 0,-1 0 0,0 0 0,1-1 0,-1 1 0,1 0 0,-1-1 0,1 1 0,-1-1 0,1 1 0,-1-1 0,1 0 0,-1 1 0,3-1 0,2 0-3,0 0-1,0-1 0,0 1 0,0-1 0,-1 0 1,1-1-1,0 1 0,-1-1 0,1 0 0,-1-1 1,0 1-1,0-1 0,0 0 0,0-1 0,7-5 0,5-6-42,0-1 0,23-30-1,-26 29-34,-14 17 78,1 0-1,-1 0 1,0 0-1,0-1 1,0 1 0,1 0-1,-1 0 1,0 0 0,0 0-1,0 0 1,0 0-1,1 0 1,-1 0 0,0 0-1,0 0 1,0 0 0,1 0-1,-1 0 1,0 1-1,0-1 1,0 0 0,0 0-1,1 0 1,-1 0 0,0 0-1,0 0 1,0 0-1,0 0 1,1 1 0,-1-1-1,0 0 1,0 0-1,0 0 1,0 0 0,0 0-1,0 1 1,0-1 0,0 0-1,1 0 1,-1 0-1,0 1 1,0-1 0,0 0-1,0 0 1,0 0 0,0 0-1,0 1 1,0-1-1,0 0 1,0 0 0,0 0-1,0 1 1,0-1-1,0 0 1,0 0 0,-1 1-1,3 11-55,-2 21-61,-1-22 98,1 0 0,0 0 0,3 12 1,-3-23 25,-1 1 1,1 0-1,0-1 1,0 1-1,0 0 1,1-1-1,-1 1 1,0 0-1,0-1 1,0 1-1,0-1 1,1 1-1,-1 0 1,0-1-1,0 1 1,1-1-1,-1 1 1,0-1-1,1 1 1,-1-1-1,1 1 1,-1-1-1,1 1 1,-1-1-1,1 0 0,-1 1 1,1-1-1,-1 0 1,1 1-1,-1-1 1,1 0-1,0 0 1,-1 1-1,1-1 1,-1 0-1,1 0 1,0 0-1,-1 0 1,1 0-1,0 0 1,-1 0-1,1 0 1,0 0-1,-1 0 1,1 0-1,-1-1 1,1 1-1,0 0 1,-1 0-1,1-1 1,-1 1-1,1 0 1,-1-1-1,2 0 1,2-2 3,0 0-1,0-1 1,0 0-1,0 0 1,4-6-1,11-17-132,-2 0-1,-1-1 0,19-46 0,24-94-1026,-39 95 276,-40 145 1228,7-28 650,2 0-1,1 1 1,-4 70 0,13-114-965,1 1-1,0-1 1,0 0-1,0 0 1,0 1 0,0-1-1,0 0 1,0 0-1,0 1 1,1-1 0,-1 0-1,0 0 1,1 0-1,-1 1 1,1-1 0,0 0-1,-1 0 1,1 0-1,0 0 1,-1 0 0,1 0-1,0 0 1,0 0-1,0 0 1,0-1 0,0 1-1,1 1 1,0-2-29,1 0 0,-1 1 0,0-1 0,0 0 0,0 0 0,1 0 0,-1-1 0,0 1 0,0-1 0,0 1 0,0-1 0,0 1 0,0-1 0,0 0 1,3-2-1,-5 3-13,15-7-413,1 0 0,0 1 0,0 1 0,19-4-1,-32 8 303,1 0 0,0 1 0,0 0 0,0 0 0,0 0 0,0 0-1,0 1 1,-1-1 0,1 1 0,7 2 0,-9-2 75,0 0 0,0 1 0,-1-1 1,1 0-1,0 1 0,0-1 0,-1 1 0,1-1 0,0 1 1,-1 0-1,0 0 0,1-1 0,-1 1 0,0 0 0,0 0 1,0 1-1,0-1 0,-1 0 0,1 0 0,0 2 0,0-1 147,-1 1 0,1-1 0,-1 0 0,0 0 0,0 0 0,0 0 0,0 1 0,0-1 0,-1 0 0,1 0 0,-1 0 0,0 0 0,0 0 0,0 0 0,-1 0 0,1 0 0,-1-1 0,1 1 0,-1 0 0,0-1 0,0 1 0,0-1 0,0 0 0,-1 1 0,1-1 0,-1 0 0,1-1 0,-1 1 0,0 0 0,1-1 0,-1 1 0,0-1 0,-6 2 0,5-2-44,1 0 0,-1 0 1,0 0-1,0 0 0,0 0 0,0-1 0,0 0 0,0 0 0,0 0 1,0 0-1,0-1 0,0 0 0,0 1 0,0-1 0,1-1 0,-1 1 1,0 0-1,1-1 0,-1 0 0,1 0 0,-1 0 0,1 0 0,0-1 1,0 1-1,0-1 0,0 0 0,-2-3 0,-7-12-195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14275,'5'-2'241,"1"-1"0,-1 1-1,0-1 1,0 0 0,0 0 0,0 0-1,0 0 1,0-1 0,-1 0 0,0 0 0,0-1-1,0 1 1,0-1 0,-1 1 0,0-1-1,0 0 1,0-1 0,0 1 0,-1 0 0,0-1-1,0 1 1,0-1 0,1-10 0,-3 16-239,-1 1 1,1-1 0,0 0 0,0 0 0,-1 1-1,1-1 1,0 0 0,0 0 0,-1 1 0,1-1-1,0 0 1,-1 0 0,1 0 0,0 0 0,-1 0-1,1 1 1,0-1 0,-1 0 0,1 0-1,-1 0 1,1 0 0,0 0 0,-1 0 0,1 0-1,0 0 1,-1 0 0,1 0 0,-1 0 0,1 0-1,0-1 1,-1 1 0,1 0 0,0 0 0,-1 0-1,1 0 1,0-1 0,0 1 0,-1 0 0,1 0-1,0-1 1,-1 1 0,1 0 0,0 0 0,0-1-1,0 1 1,-1 0 0,1-1 0,0 1-1,0 0 1,0-1 0,0 1 0,-1 0 0,1-1-1,0 1 1,0 0 0,0-1 0,0 1 0,0 0-1,0-1 1,0 1 0,0-1 0,0 1 0,0 0-1,0-1 1,1 1 0,-1 0 0,0-1 0,0 0-1,-21 22-12,15-13 9,0 0 0,1 1-1,0 0 1,1 0 0,0 0-1,0 1 1,1-1 0,0 1-1,1 0 1,0 0 0,1 0-1,-1 14 1,2-23 2,0 0-1,0 0 1,0 0-1,0 1 1,1-1 0,-1 0-1,0 0 1,1 0-1,-1 0 1,1 1 0,-1-1-1,1 0 1,0 0-1,-1 0 1,1 0-1,0 0 1,0-1 0,0 1-1,-1 0 1,1 0-1,0 0 1,0-1 0,0 1-1,0 0 1,2 0-1,-1-1 3,1 1-1,-1-1 1,1 1-1,-1-1 0,1 0 1,-1 0-1,1 0 0,0 0 1,-1-1-1,1 1 0,3-2 1,6-2-6,0 0 0,-1-1 0,20-11 0,24-20-223,-35 22-37,35-18 0,-53 31 228,0 0 1,0 0-1,0 0 0,0 1 1,0-1-1,0 1 1,0-1-1,0 1 1,0 0-1,0-1 0,1 1 1,-1 0-1,2 1 1,-3-1 20,1 1 1,-1-1 0,0 0 0,0 1 0,0 0 0,0-1 0,0 1-1,0-1 1,0 1 0,-1 0 0,1 0 0,0 0 0,0-1 0,0 1-1,-1 0 1,1 0 0,1 2 0,0 3 46,0 1 0,0-1 0,0 0 0,-1 1 1,0 0-1,0 11 0,3 11 480,-4-29-496,0 1 0,0-1 1,0 0-1,0 1 0,0-1 0,0 1 0,1-1 1,-1 0-1,0 1 0,0-1 0,1 0 0,-1 1 1,0-1-1,0 0 0,1 1 0,-1-1 1,0 0-1,1 0 0,-1 1 0,0-1 0,1 0 1,-1 0-1,1 0 0,-1 0 0,0 1 1,1-1-1,-1 0 0,1 0 0,-1 0 0,0 0 1,1 0-1,-1 0 0,1 0 0,-1 0 1,0 0-1,1 0 0,-1 0 0,1 0 0,-1 0 1,0-1-1,1 1 0,-1 0 0,1 0 1,-1 0-1,0-1 0,1 1 0,-1 0 0,0 0 1,1-1-1,22-17 144,-17 12-239,-2 4-5,0-1 0,0 1 0,0 0 0,0 0 0,0 0 0,1 0 0,5-1 0,-9 3 94,0 0 0,0-1 0,-1 1 0,1 0 0,0 0 0,0 0 0,0 0 0,0 0 0,0 0 0,0 0 0,0 0 0,0 0 0,-1 0 0,1 1 0,0-1 0,0 0 0,0 1 0,0-1 0,-1 0 0,1 1 0,0-1 0,0 1 0,-1-1-1,1 1 1,0 0 0,-1-1 0,1 1 0,0 0 0,-1-1 0,1 1 0,-1 0 0,1 0 0,-1 0 0,0-1 0,1 1 0,-1 0 0,0 0 0,0 0 0,1 0 0,-1 0 0,0-1 0,0 3 0,0 11-162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16796,'-11'138'3535,"1"-3"-3202,10-133-325,0 0 1,0-1-1,0 1 0,0 0 0,0 0 0,1 0 0,-1-1 0,0 1 0,1 0 0,0-1 0,-1 1 0,1 0 0,1 1 0,-2-3-4,0 1-1,1-1 1,-1 0-1,0 0 1,0 0 0,0 0-1,0 0 1,1 0-1,-1 0 1,0 0-1,0 1 1,1-1-1,-1 0 1,0 0 0,0 0-1,0 0 1,1 0-1,-1 0 1,0 0-1,0 0 1,1 0-1,-1 0 1,0-1 0,0 1-1,0 0 1,1 0-1,-1 0 1,0 0-1,0 0 1,0 0 0,1 0-1,-1 0 1,0-1-1,10-12 99,38-95 440,-37 80-477,-11 28-68,0 0 0,0 0 0,0 0 0,0-1-1,0 1 1,0 0 0,0 0 0,0 0 0,0-1 0,0 1-1,0 0 1,0 0 0,0 0 0,0 0 0,1-1-1,-1 1 1,0 0 0,0 0 0,0 0 0,0 0 0,0-1-1,0 1 1,1 0 0,-1 0 0,0 0 0,0 0 0,0 0-1,0 0 1,1-1 0,-1 1 0,0 0 0,0 0 0,0 0-1,1 0 1,-1 0 0,0 0 0,0 0 0,0 0 0,1 0-1,-1 0 1,0 0 0,0 0 0,0 0 0,1 0-1,-1 0 1,0 0 0,0 0 0,0 0 0,1 0 0,-1 1-1,0-1 1,0 0 0,0 0 0,0 0 0,1 0 0,-1 0-1,0 0 1,0 1 0,0-1 0,0 0 0,0 0 0,1 0-1,-1 1 1,5 10-102,-1 17-70,-2-13 68,0-1 0,1 1 0,6 15 0,-9-30 106,0 1 1,0 0-1,1 0 0,-1 0 0,0-1 0,1 1 0,-1 0 0,0-1 0,1 1 0,-1 0 0,1-1 0,0 1 0,-1 0 0,1-1 0,-1 1 0,1-1 0,0 1 1,-1-1-1,1 0 0,0 1 0,0-1 0,-1 1 0,1-1 0,0 0 0,0 0 0,1 1 0,0-2 3,-1 1 0,1 0 0,-1 0 0,1-1 0,-1 1 0,0-1 0,1 0 0,-1 1 0,1-1 0,-1 0 0,0 0 0,0 0 0,2-1 0,4-5 12,0 0 0,0 0 0,7-12 0,-13 18-15,50-72-602,-51 73 575,1-1 0,-1 1-1,0-1 1,0 1 0,0 0 0,1-1 0,-1 1-1,0 0 1,1 0 0,-1-1 0,0 1 0,1 0 0,-1 0-1,0-1 1,1 1 0,-1 0 0,0 0 0,1 0-1,-1 0 1,1-1 0,-1 1 0,0 0 0,1 0-1,-1 0 1,1 0 0,-1 0 0,0 0 0,1 0 0,-1 0-1,1 0 1,7 12-539,0 26-20,-7-30 452,-1-5 124,1 0 0,-1 0 1,1 0-1,0 0 0,0 0 0,0-1 1,1 1-1,-1 0 0,4 4 0,-4-6 24,-1 0 0,1-1 0,0 1 0,0-1 0,0 0 0,0 1 0,-1-1 0,1 0 0,0 1 0,0-1 0,0 0 0,0 0 0,0 0 0,0 0 0,0 0 0,0 0 0,0 0 0,0 0 0,0 0 0,0 0 0,0-1 0,-1 1-1,1 0 1,0-1 0,0 1 0,0 0 0,0-1 0,0 1 0,-1-1 0,1 1 0,0-1 0,-1 0 0,1 1 0,0-1 0,-1 0 0,2 0 0,6-8 93,1 1 1,-1-1-1,0-1 1,-1 0-1,10-17 1,26-56 290,-37 68-386,0 2-240,-7 25 48,-2-1 157,1 0 0,0 0 0,1 1 0,0-1-1,1 1 1,1 17 0,-1-28 27,1 0 0,-1 0 0,0-1 0,0 1 0,1 0 1,-1 0-1,0-1 0,1 1 0,-1 0 0,1-1 0,-1 1 0,1-1 0,-1 1 0,1-1 0,-1 1 0,1 0 1,-1-1-1,1 0 0,0 1 0,-1-1 0,1 1 0,0-1 0,0 0 0,-1 0 0,1 1 0,0-1 1,0 0-1,-1 0 0,1 0 0,0 0 0,0 0 0,-1 0 0,1 0 0,0 0 0,0 0 0,0 0 0,-1 0 1,1 0-1,0-1 0,1 0 0,34-15 99,-25 10-86,-9 5-25,-1 0 0,1 0 0,0 0-1,0 1 1,0-1 0,0 0-1,0 1 1,0 0 0,0-1 0,0 1-1,0 0 1,0 0 0,0 0-1,0 0 1,0 1 0,0-1-1,0 0 1,0 1 0,0-1 0,0 1-1,0 0 1,0 0 0,2 1-1,0 1-37,0 1 0,-1 0 0,1-1 0,-1 1-1,0 0 1,0 1 0,3 5 0,-4-6 26,0 0 0,0 0 0,0 0 1,1-1-1,0 1 0,-1-1 0,1 0 0,0 0 1,1 0-1,-1 0 0,1 0 0,5 3 1,-7-6 36,0 1 0,-1-1 0,1 0 0,0 1 0,-1-1 0,1 0 0,0 0 0,0 0 0,-1-1 0,1 1 0,0 0 0,-1-1 0,1 1 0,0-1 0,-1 1 0,1-1 1,0 0-1,-1 1 0,1-1 0,-1 0 0,0 0 0,1 0 0,-1-1 0,0 1 0,1 0 0,-1 0 0,1-2 0,5-5 66,-1 0 0,-1-1-1,8-12 1,-11 17-56,17-33-79,-1-2 0,-2 0 0,-1-1 0,-2 0 0,-3-1-1,0-1 1,4-58 0,-13 91-118,-1 1 1,0 0-1,-1-12 0,1 20 145,0-1 1,0 0-1,0 0 0,-1 1 1,1-1-1,0 0 0,0 0 0,-1 1 1,1-1-1,0 0 0,-1 1 0,1-1 1,0 0-1,-1 1 0,1-1 0,-1 1 1,1-1-1,-1 1 0,-1-2 0,1 2 2,1 0 0,-1 0 0,0 0 0,0 0 0,0 1 0,1-1 0,-1 0 0,0 0 0,0 0 0,0 1 0,1-1 0,-1 1 0,0-1 0,1 0 0,-1 1 0,0-1 0,1 1 0,-1-1 0,0 1 0,1 0 0,-1-1 0,1 1 0,-1 1 0,-6 6 32,1 1 0,1-1 0,0 1 0,0 0 0,0 1 0,2-1-1,-5 13 1,-17 74 528,25-94-527,-6 26 264,1 0-1,-3 50 1,8-70-220,0 0 0,0 1 0,1-1 0,0 0 0,0-1 0,1 1 0,0 0 0,0 0 0,1-1 0,0 1 0,0-1 0,1 0 0,0 0 0,7 10 0,-9-14-47,1-1-1,-1 1 1,1-1 0,-1 0 0,1 0 0,0 0 0,-1 0 0,1 0-1,0-1 1,0 1 0,0-1 0,1 0 0,-1 0 0,0 0 0,0 0-1,8 1 1,-7-3 3,1 1 0,0 0-1,-1-1 1,1 0 0,-1 0-1,1 0 1,-1-1 0,1 1-1,-1-1 1,9-5 0,-2 0 37,1-2 1,-1 1-1,0-2 1,-1 1-1,0-1 1,-1-1-1,10-13 1,10-18 205,-2-1 1,-1-1 0,-3-1 0,-1-1 0,19-64 0,-33 78-130,-8 31-119,0 1 1,0-1-1,0 1 0,0-1 1,0 0-1,0 1 0,0-1 0,0 1 1,0-1-1,0 1 0,0-1 1,0 0-1,0 1 0,0-1 1,-1 1-1,1-1 0,0 1 1,0-1-1,-1 1 0,1-1 1,0 1-1,-1-2 0,-9 5 51,-10 16-22,11-5-34,0 0 0,0 0 0,1 1 0,1 1 0,1-1 0,0 1 0,1 0 1,1 0-1,-3 21 0,4-15-8,0 0 1,2 0-1,1 1 1,0-1-1,2 0 1,6 32 0,-5-40-12,0-1 0,8 19 1,-10-29 13,0-1 1,1 1 0,-1 0-1,0-1 1,1 1-1,-1-1 1,1 1 0,0-1-1,0 0 1,0 1-1,0-1 1,0 0 0,1-1-1,-1 1 1,1 0-1,-1-1 1,4 2 0,-6-3 4,1 1 1,-1-1-1,1 0 1,-1 0-1,1 0 1,-1 0-1,1 0 1,-1 0-1,1 0 1,-1 0-1,1 0 1,-1-1-1,1 1 1,-1 0-1,1 0 1,-1 0-1,1-1 1,-1 1-1,1 0 1,-1 0-1,0-1 1,1 1-1,-1 0 1,1-1-1,-1 1 1,0 0-1,1-1 1,-1 1-1,0-1 1,0 1-1,1 0 1,-1-1-1,0 1 1,0-1-1,0 1 1,1-1-1,-1 1 1,0-1-1,0 1 1,0-1-1,0 0 1,1-22 12,-1 22-13,-2-16-8,-2 0 0,1 0-1,-2 0 1,0 1 0,-1 0-1,-1 0 1,0 1 0,-17-26-1,13 27-31,4 7-9,7 7 49,0 0-1,0 0 0,0 0 0,0 0 0,0 0 1,0 0-1,0 0 0,0 0 0,0 0 0,0 0 0,-1 0 1,1 0-1,0 0 0,0 0 0,0 0 0,0 0 1,0 0-1,0 0 0,0 0 0,0 0 0,0 0 1,0 0-1,-1 0 0,1 0 0,0 0 0,0 0 1,0 0-1,0 0 0,0 0 0,0 0 0,0 0 1,0 0-1,0 0 0,0 0 0,-1 0 0,1 0 0,0 0 1,0 0-1,0 0 0,0 0 0,0 0 0,0 0 1,0 0-1,0 0 0,0 0 0,0 1 0,0-1 1,0 0-1,0 0 0,0 0 0,0 0 0,0 0 1,0 0-1,0 0 0,-1 0 0,2 2-6,-1-1 0,0 0 0,0 1 0,1-1 0,-1 0 0,1 0-1,-1 1 1,1-1 0,-1 0 0,1 0 0,0 0 0,0 0 0,-1 0 0,1 0 0,0 0-1,0 0 1,0 0 0,0 0 0,0 0 0,0-1 0,0 1 0,2 0 0,28 15-122,-22-14 89,-1 0 0,1-1 0,0 0 0,0 0-1,0-1 1,0 0 0,0-1 0,-1 0 0,1 0 0,0 0 0,0-2-1,-1 1 1,1-1 0,-1 0 0,15-8 0,5-5-59,-2-1 1,0-1-1,25-23 1,-50 40 96,0 1 4,-1-1-1,1 0 0,0 1 1,0-1-1,-1 1 1,1-1-1,0 1 0,0-1 1,0 1-1,-1-1 1,1 1-1,0 0 0,0 0 1,0-1-1,0 1 0,0 0 1,0 0-1,0 0 1,0 0-1,-1 0 0,3 0 1,-2 1 5,-1-1 1,1 0 0,0 1-1,-1 0 1,1-1 0,-1 1-1,1-1 1,-1 1 0,1 0-1,-1-1 1,0 1 0,1 0-1,-1-1 1,1 1 0,-1 0-1,0 0 1,0-1 0,0 1-1,1 0 1,-1 1 0,1 7 89,-1 0 1,0 0-1,-1 14 1,0-12-22,-1 40 254,-1-16-210,4 63 1,-1-98-138,0 0 1,0 1 0,0-1 0,0 1-1,0-1 1,0 0 0,0 1 0,0-1-1,0 1 1,0-1 0,1 0 0,-1 1-1,0-1 1,0 1 0,0-1-1,0 0 1,1 1 0,-1-1 0,0 0-1,0 1 1,1-1 0,-1 0 0,0 1-1,1-1 1,-1 0 0,0 0 0,0 0-1,1 1 1,0-1 0,8-7-186,9-23-31,-1-9-105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15467,'-7'6'1881,"2"6"-1257,2 1-448,2-1 2152,1 4-2768,1 1 440,5-1-96,3 0-112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11650,'-8'80'2096,"3"1"-1,9 124 0,-3-187-1859,1 0 0,0 0 1,1 0-1,1-1 0,8 24 0,-14-84 979,0-13-868,3 0-1,11-71 1,-7 92-416,2 1 1,1 0 0,2 1-1,26-60 1,-34 87 8,1 1 0,0 0 0,0 0 0,0 1 0,1-1 0,0 1 0,-1-1 0,2 1 0,6-6 0,-10 10 28,1-1 1,-1 0-1,0 0 0,1 1 1,-1-1-1,1 1 0,-1-1 1,1 1-1,0-1 1,-1 1-1,1 0 0,-1 0 1,1 0-1,-1 0 0,1 0 1,0 0-1,-1 1 0,1-1 1,-1 0-1,1 1 1,-1-1-1,1 1 0,-1-1 1,1 1-1,-1 0 0,0 0 1,1 0-1,-1 0 0,0 0 1,0 0-1,1 0 1,-1 0-1,0 0 0,0 0 1,0 1-1,-1-1 0,1 0 1,1 3-1,0 0 10,0 0 0,0 0 0,0 0 0,0 0 0,-1 0 0,0 1 0,0-1 0,0 0 0,0 1 0,-1-1 0,1 1 0,-1-1 0,0 1 0,-1-1 0,1 0 0,-1 1 0,0-1 0,0 1-1,0-1 1,-1 0 0,1 0 0,-3 5 0,1-4 32,1 0-1,-1 0 1,0 0-1,0 0 1,-1-1-1,0 0 1,1 1-1,-1-1 1,-1-1-1,1 1 1,0 0-1,-1-1 1,0 0-1,0 0 1,0-1-1,0 1 1,-6 1-1,10-3-25,-1-1 0,0 1 0,0-1-1,0 0 1,0 0 0,0 0 0,0 0 0,0 0 0,0 0-1,0 0 1,0 0 0,0-1 0,0 1 0,1-1-1,-1 1 1,0-1 0,0 0 0,0 0 0,1 0 0,-1 0-1,0 0 1,1 0 0,-1 0 0,1-1 0,0 1 0,-1 0-1,1-1 1,0 0 0,0 1 0,-2-3 0,-4-18-207</inkml:trace>
  <inkml:trace contextRef="#ctx0" brushRef="#br0" timeOffset="1">382 0 13395,'-1'14'548,"-1"0"0,0 0 0,-1 0 0,0-1 0,-8 19 0,7-21-264,0-1-1,1 1 1,0 0 0,1 0-1,0 0 1,1 1 0,0-1-1,1 19 1,0-29-264,0 1 0,0-1 0,1 0-1,-1 0 1,0 1 0,1-1 0,-1 0 0,0 0-1,1 0 1,0 0 0,-1 0 0,1 0 0,0 1-1,-1-1 1,1-1 0,0 1 0,0 0 0,0 0 0,0 0-1,0 0 1,0-1 0,2 2 0,-1-1-11,-1-1 1,1 1-1,0-1 1,0 0-1,0 0 0,0 1 1,0-1-1,0 0 1,0-1-1,0 1 1,0 0-1,0-1 0,2 0 1,3-1-7,-1 0 0,1-1 0,-1 0-1,1-1 1,-1 1 0,0-1 0,6-5 0,0-3 38,0 0 1,12-17-1,-27 61 215,3-32-251,-2 8 51,1-1 1,0 1 0,0 0 0,1-1 0,0 1 0,2 15 0,-1-22-47,-1-1 1,0 1-1,0-1 0,0 1 1,0 0-1,1-1 1,-1 1-1,0-1 0,0 1 1,1-1-1,-1 1 1,1-1-1,-1 1 0,0-1 1,1 1-1,-1-1 1,1 1-1,-1-1 1,1 0-1,-1 1 0,1-1 1,-1 0-1,1 0 1,0 1-1,-1-1 0,1 0 1,-1 0-1,1 0 1,0 0-1,-1 0 0,1 1 1,-1-1-1,1 0 1,0 0-1,-1-1 0,1 1 1,0 0-1,-1 0 1,1 0-1,-1 0 1,1 0-1,-1-1 0,1 1 1,0 0-1,-1-1 1,1 1-1,-1 0 0,1-1 1,-1 1-1,1-1 1,0 0-1,27-26 1092,-24 23-1058,17-18 186,2-1 84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19908,'-11'15'1104,"11"-14"-1776,4-5 688,8-18 464,-2-5-560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16732,'2'13'1001,"0"0"0,0 22 0,-4 80-600,1-71-302,-3 10-96,2-32 10,0 0 1,3 31-1,-1-53-13,0 1 1,0-1-1,0 1 0,0-1 1,0 1-1,0 0 1,0-1-1,0 1 0,1-1 1,-1 1-1,0-1 1,0 1-1,1-1 1,-1 1-1,0-1 0,0 1 1,1-1-1,-1 1 1,1-1-1,-1 1 0,0-1 1,1 0-1,-1 1 1,1-1-1,-1 0 1,1 1-1,-1-1 0,1 0 1,0 1-1,0-1 2,0 0 0,0-1 0,1 1 0,-1 0 0,0 0 0,0-1 1,0 1-1,0 0 0,0-1 0,0 1 0,0-1 0,0 1 0,0-1 0,1-1 0,30-30 53,-29 30-53,227-294-669,-228 293-4,-8 7 417,-9 11-15,-5 7-148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11282,'6'10'205,"-1"0"0,2-1-1,-1 0 1,1 0 0,1-1-1,0 0 1,11 10 0,-16-16-188,0 0 1,1 0 0,-1 0 0,0 0 0,1-1 0,0 1 0,-1-1-1,1 0 1,0 0 0,0 0 0,-1-1 0,1 1 0,0-1-1,0 0 1,0 0 0,0-1 0,-1 1 0,1-1 0,0 1-1,0-1 1,-1 0 0,1-1 0,0 1 0,6-4 0,0-1-95,0-1 1,0 0 0,-1 0-1,0-1 1,0 0 0,-1-1-1,0 0 1,0 0 0,-1-1-1,-1 1 1,1-2 0,-1 1-1,-1-1 1,0 0 0,-1 0-1,0 0 1,0-1 0,-1 1-1,-1-1 1,0 0 0,0-21-1,-2 31 133,0 0 1,0-1-1,0 1 0,0-1 0,-1 1 0,1-1 0,-1 1 0,0 0 0,1 0 0,-1-1 0,0 1 0,-1 0 0,1 0 0,0 0 0,-1 0 0,1 0 0,-3-2 0,3 3 0,-1 0-1,0 0 1,0 0 0,0 0 0,1 0 0,-1 1 0,0-1 0,0 1 0,0-1 0,0 1 0,0 0 0,0 0 0,0 0 0,0 0 0,0 0 0,0 0 0,0 0 0,0 1 0,0-1 0,0 1 0,0-1 0,-2 2 0,-5 2 100,1 1 0,0 0 0,-1 1 1,2-1-1,-1 2 0,1-1 0,0 1 1,0 0-1,1 0 0,0 1 0,-9 14 1,14-22-136,0 1 0,1 0 1,-1 0-1,0 0 0,1 0 0,-1 0 1,1 0-1,0 0 0,-1 0 1,1 0-1,0 1 0,-1-1 0,1 0 1,0 0-1,0 0 0,0 0 1,0 0-1,0 0 0,0 1 1,1 1-1,-1-2-4,1-1 0,-1 1 1,1 0-1,0-1 0,-1 1 1,1 0-1,0-1 0,0 1 0,-1-1 1,1 1-1,0-1 0,0 1 1,0-1-1,-1 0 0,1 1 1,0-1-1,0 0 0,0 0 0,2 1 1,3-1 5,1 0 1,0 0-1,-1 0 0,1 0 1,12-4-1,10-4-166,1-2-1,-2-2 0,42-21 1,-61 28 104,-9 5 39,0 0-1,1 0 1,-1 0 0,0 0 0,1 0 0,-1-1-1,0 1 1,0 0 0,1 0 0,-1 0 0,0 0 0,1 0-1,-1 0 1,0 0 0,0 0 0,1 0 0,-1 0-1,0 0 1,1 0 0,-1 1 0,0-1 0,1 0-1,-1 0 1,0 0 0,0 0 0,1 0 0,-1 0-1,0 1 1,0-1 0,1 0 0,-1 0 0,0 0 0,0 1-1,0-1 1,1 0 0,-1 0 0,0 1 0,0-1-1,0 0 1,0 0 0,0 1 0,0-1 0,1 0-1,-1 1 1,0-1 0,1 13 75,-1-11-66,-1 5 25,0 0 1,1 1 0,0-1-1,2 12 1,-2-18-29,0 0 0,0 0-1,0 0 1,1 0 0,-1 0 0,0 0 0,0 0 0,1-1 0,-1 1-1,1 0 1,-1 0 0,1 0 0,-1 0 0,1-1 0,-1 1 0,1 0 0,0-1-1,-1 1 1,1 0 0,0-1 0,-1 1 0,1-1 0,0 1 0,0-1-1,0 1 1,0-1 0,-1 0 0,1 1 0,0-1 0,0 0 0,0 0-1,0 1 1,0-1 0,0 0 0,0 0 0,0 0 0,0 0 0,0 0 0,0-1-1,0 1 1,-1 0 0,1 0 0,0-1 0,0 1 0,0 0 0,0-1-1,1 0 1,6-4 36,0 0 1,0 0-1,0-1 0,-1 0 0,0 0 1,0-1-1,11-13 0,-6 6 38,15-18 94,-1-2 1,-2-1-1,-1 0 1,-2-2-1,-2-1 1,-1 0 0,-3-1-1,14-50 1,-25 78-155,-1-1 1,0 0-1,-1 0 0,0 0 1,0-21-1,-2 32-21,0 0 0,0 0 0,-1 0-1,1 0 1,0 0 0,0 0 0,-1 1-1,1-1 1,0 0 0,-1 0 0,1 0-1,-1 0 1,1 0 0,-1 1 0,0-1 0,-1-1-1,2 2 0,-1-1-1,1 1 1,-1 0-1,1 0 1,-1 0-1,1 0 1,-1 0-1,1 0 1,-1 0-1,1 0 1,-1 0-1,1 0 1,-1 0-1,1 0 1,-1 0 0,1 1-1,-1-1 1,1 0-1,-1 0 1,1 0-1,-1 1 1,1-1-1,0 0 1,-1 1-1,1-1 1,-1 0-1,1 1 1,0-1-1,-1 0 1,1 1-1,0-1 1,0 1-1,-1-1 1,1 1-1,-8 10-14,1 1 0,1 0 0,0 0 0,0 0 0,1 0 0,-5 21 0,-16 84 202,18-74 47,-3 63 0,11-90-164,0 1-1,1-1 0,0 0 0,1 0 1,1 0-1,1 0 0,6 19 1,-8-31-55,1 1 1,0-1 0,0 1 0,0-1 0,0 0-1,0 0 1,1 0 0,7 6 0,-11-10-16,1 1 0,0 0 0,0 0-1,-1-1 1,1 1 0,0-1 0,0 1 0,0-1 0,0 1 0,0-1 0,0 1-1,-1-1 1,1 0 0,0 0 0,0 1 0,0-1 0,0 0 0,0 0 0,0 0 0,0 0-1,0 0 1,0 0 0,0 0 0,0 0 0,0-1 0,0 1 0,0 0 0,0-1-1,0 1 1,0 0 0,0-1 0,0 1 0,0-1 0,-1 0 0,1 1 0,0-1-1,0 0 1,-1 1 0,1-1 0,0 0 0,-1 0 0,1 1 0,-1-1 0,1 0 0,-1 0-1,1 0 1,-1 0 0,0 0 0,1 0 0,-1 0 0,0 0 0,0-1 0,2-5-7,-1 1 1,0 0 0,-1-1-1,1 1 1,-1-1 0,-1 1-1,1 0 1,-1-1 0,0 1-1,-1 0 1,-2-7 0,0-1 20,-1 0 1,-1 1 0,-13-24-1,-10-5 70,27 40-76,1 0 0,-1 1 1,1-1-1,-1 0 0,1 1 1,-1-1-1,0 1 0,0-1 1,0 1-1,0 0 0,0 0 1,0 0-1,0 0 0,0 0 1,0 0-1,-1 1 0,1-1 1,0 1-1,-3-1 0,5 1-11,-1 0-1,0 1 1,1-1-1,-1 0 1,1 0-1,-1 0 1,1 1-1,-1-1 1,1 0-1,-1 1 1,1-1-1,-1 0 1,1 1 0,-1-1-1,1 1 1,0-1-1,-1 0 1,1 1-1,0-1 1,-1 1-1,1-1 1,0 1-1,0 0 1,-1-1-1,1 1 1,0-1-1,0 1 1,0-1-1,0 1 1,0 0-1,0-1 1,0 1-1,0-1 1,0 1-1,0-1 1,0 1-1,0 0 1,0-1-1,0 1 1,1-1-1,-1 1 1,0-1 0,0 1-1,1-1 1,-1 1-1,1 0 1,0 2-91,1 1 1,-1-1-1,1 0 1,0 0 0,0 0-1,4 4 1,0-2-75,0-1 1,0 1 0,0-1-1,1-1 1,-1 1-1,1-1 1,0 0 0,0-1-1,1 1 1,-1-1-1,0-1 1,1 0 0,-1 0-1,1 0 1,-1-1-1,9 0 1,4-1-185,-1-1 0,0-1 1,1 0-1,-2-1 0,22-8 0,-31 9 459,1 0 0,-1 0 0,0-1 0,-1 0 0,1-1 0,-1 0 0,0 0 0,0-1 0,11-9 0,-16 9 1479,-7 9-795,-11 11 129,8-5-612,2 0-1,-1 0 0,1 1 1,-4 10-1,7-17-280,1 1-1,0 0 1,-1-1-1,1 1 1,0 0-1,1 0 1,-1-1 0,1 1-1,0 0 1,0 0-1,0 0 1,0 0-1,1 0 1,1 6-1,-1-8-17,0-1 0,1 1 0,-1 0 0,0-1 0,1 1 0,0-1 0,-1 1 0,1-1 0,0 0 0,0 1 0,-1-1 0,1 0 0,0 0 0,0 0 0,0-1 0,0 1 0,0 0 0,1-1-1,-1 1 1,0-1 0,3 0 0,7 1-2,1 0 1,18-2-1,-21 1-6,2 0 18,-1 0 9,0 0 1,0-1 0,0 0 0,0 0 0,0-1-1,0-1 1,15-5 0,-25 7 11,0 0 0,0 0-1,0 0 1,0 0 0,0 0 0,0 0-1,0 0 1,0 0 0,0 0 0,-1 0-1,1-1 1,0 1 0,-1 0 0,1-1-1,-1 1 1,0 0 0,1-1 0,-1 1 0,0-1-1,0 1 1,0 0 0,0-1 0,0 1-1,0-1 1,-1-2 0,-10-40 682,7 31-540,-4-18 115,-4-11-47,-8-59 0,19 100-260,1 0 1,0 1 0,0-1 0,0 0 0,0 0 0,0 0 0,0 1-1,0-1 1,0 0 0,0 0 0,1 0 0,-1 1 0,0-1-1,0 0 1,1 0 0,-1 1 0,1-1 0,-1 0 0,0 1-1,1-1 1,-1 0 0,1 1 0,0-1 0,-1 1 0,1-1-1,-1 1 1,1-1 0,0 1 0,-1-1 0,1 1 0,0 0-1,0-1 1,-1 1 0,1 0 0,0 0 0,0-1 0,-1 1 0,1 0-1,0 0 1,1 0 0,5 0-139,-1 0 1,1 1-1,0 0 0,8 2 1,5 0 77,18-4-153,6-7-67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1:4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89 248 13699,'-26'16'1204,"20"-14"-1021,1 1-1,-1 0 1,1 0-1,0 0 1,0 1 0,0 0-1,1 0 1,-1 0-1,1 1 1,-7 8 0,11-12-153,-1 0 0,1-1 0,0 1 0,0-1 0,0 1 0,0 0 0,0-1 0,0 1 0,0 0 1,0-1-1,0 1 0,0-1 0,0 1 0,1 0 0,-1-1 0,0 1 0,0-1 0,0 1 0,1 0 0,-1-1 1,0 1-1,1-1 0,-1 1 0,1-1 0,-1 1 0,1-1 0,-1 1 0,0-1 0,1 0 0,0 1 0,-1-1 1,1 0-1,-1 1 0,1-1 0,-1 0 0,1 0 0,0 1 0,-1-1 0,1 0 0,0 0 0,29 6 458,-5-5-349,1-1-1,-1-2 1,0 0 0,0-1-1,32-9 1,118-43 128,344-172-1416,-464 201 859,-31 14-39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16940,'-1'1'2304,"1"2"-1352,3-3-408,1 0 1497,3-1-1169,2-4-392,2-3 200,-1 4-400,2-8-256,-1-4-88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11122,'-11'188'1837,"37"441"-1576,-1-203-142,-24-395-119,24 478-10,-11-368 10,51 223-1,-9-143 45,75 344-34,-52 120-168,-51 4 15,-24-565 141,8 155-7,3 122-326,-32-5-1795,14-369 1878,2-10 29,-1 0 0,0 0 1,-1-1-1,-1 1 0,-10 26 1,10-40-73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24 578 12955,'-3'3'366,"-15"16"247,18-19-612,-1 1 0,1 0 0,0-1 1,0 1-1,-1-1 0,1 1 0,0 0 0,0-1 0,0 1 0,0 0 0,0-1 0,0 1 0,0-1 0,0 1 0,0 0 0,0-1 0,0 1 0,1 0 0,-1-1 0,0 1 0,0-1 0,1 1 0,-1 0 0,0-1 0,0 1 0,1-1 0,-1 1 1,1-1-1,-1 1 0,1-1 0,-1 0 0,1 1 0,-1-1 0,1 1 0,-1-1 0,1 0 0,-1 1 0,2-1 0,15 8-1,1-1-1,1 0 1,-1-2-1,1 0 1,22 2 0,-10 0-19,69 10-78,1-4-1,170 0 1,204-32-283,-473 18 378,623-56-201,-6-23 4,305-32-82,696-2 237,1019 32 232,-265-52-197,-961 47 184,-1362 85-166,42-1 70,112 10-1,-174-2 19,-25-4-95,0 0 1,0 0-1,0 0 1,0-1-1,0 1 1,0-2-1,0 1 1,0-1 0,0 1-1,0-2 1,7-1-1,47-25 51,-59 28-21,-1 0 0,1 0 0,-1 1 0,1-1 0,0 0 0,-1 1 0,1-1-1,-1 0 1,1 1 0,-1-1 0,1 1 0,-1-1 0,1 1 0,-1-1 0,1 1-1,-1-1 1,0 1 0,1 0 0,-1-1 0,0 1 0,0-1 0,1 2-1,10 23 79,-5-11-34,72 124-42,21 41-88,-77-135 36,-3 1 0,17 55 0,-11-4-7,19 149 0,-10 103-39,-19-164 51,62 864 42,-27-513-40,-30-410 10,5-1 1,51 147-1,-42-185-28,3-2-1,4-1 1,99 147 0,-139-229 31,0 0 0,-1 0 1,1 0-1,0 0 1,0 0-1,-1 0 0,1 0 1,-1 1-1,1-1 1,-1 0-1,0 0 0,1 1 1,-1-1-1,0 0 1,0 0-1,0 1 0,0-1 1,0 0-1,0 1 1,0-1-1,0 0 0,0 1 1,-1-1-1,1 0 1,-1 0-1,0 2 0,0-1 14,-1-1-1,1 0 0,-1 1 0,0-1 0,0 0 1,1 0-1,-1 1 0,0-1 0,0-1 0,0 1 1,0 0-1,0 0 0,-1-1 0,1 0 0,-3 1 1,-30 4-147,-1-3 1,-40-1 0,35-1-42,-48 6 1,-13 13 161,-147 46 0,127-29 68,-1147 379 239,867-274-362,212-77 27,-257 77-151,244-79 61,-594 177-329,-12-33 396,-152-18-1814,478-98 1562,-24 0 976,-561 27 1,444-89-42,-523 38 196,-127 99 202,411-22-762,853-142-276,-3 1-61,0 0-1,0-1 0,-18-2 0,27 1 36,0-1 0,1 1-1,-1-1 1,0 0-1,0 0 1,1-1 0,-1 1-1,0-1 1,1 0-1,0 0 1,-1 0 0,1 0-1,0-1 1,0 1-1,-4-5 1,3 3 26,-1-1 1,0 1-1,0 0 1,0 0-1,0 1 1,0-1-1,-1 1 1,-10-4-1,0 2 259,-32-7 0,11 4-186,5-1 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62 12675,'16'-25'1987,"10"-12"2418,-29 60-1994,-9 24-1998,-1-1-1,-3 0 1,-27 55-1,24-56-351,-112 229-1039,114-247 372,9-19-51,7-8 626,1-1 0,0 1 1,0 0-1,-1 0 1,1 0-1,0 0 1,0 0-1,-1 0 0,1-1 1,0 1-1,0 0 1,0 0-1,-1 0 1,1-1-1,0 1 0,0 0 1,0 0-1,0 0 1,0-1-1,0 1 0,-1 0 1,1 0-1,0-1 1,0 1-1,0 0 1,0 0-1,0-1 0,0 1 1,0 0-1,0-1 1,0 1-1,0 0 1,0 0-1,0-1 0,0 1 1,1 0-1,-1-9-130,1 0 0,0 0 0,0 0 0,1 1 0,6-16-1,7-24-443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 13867,'0'0'76,"1"-1"0,-1 0 0,1 1 0,0-1-1,-1 0 1,1 1 0,0-1 0,-1 1 0,1 0 0,0-1 0,0 1 0,-1-1 0,1 1 0,0 0 0,0 0-1,0-1 1,0 1 0,-1 0 0,1 0 0,2 0 0,-3 1-30,1 0 1,0-1-1,0 1 1,-1 0-1,1 0 0,-1 0 1,1 0-1,-1 0 1,1 0-1,-1 0 0,1 0 1,-1 0-1,0 0 0,0 0 1,1 0-1,-1 0 1,0 0-1,0 0 0,0 2 1,8 151 3050,-2-15-2332,2-58-1939,19 81-1,-27-162 1124,0 0-1,0 0 0,0 1 1,0-1-1,-1 0 0,1 0 1,0 0-1,0 0 0,0 1 0,0-1 1,0 0-1,0 0 0,-1 0 1,1 0-1,0 0 0,0 1 1,0-1-1,0 0 0,-1 0 1,1 0-1,0 0 0,0 0 0,0 0 1,-1 0-1,1 0 0,0 0 1,0 0-1,0 0 0,-1 0 1,1 0-1,0 0 0,0 0 0,0 0 1,-1 0-1,1 0 0,0 0 1,0 0-1,0 0 0,0 0 1,-1 0-1,1 0 0,0 0 0,0-1 1,0 1-1,-1 0 0,1 0 1,0 0-1,0 0 0,0 0 1,0-1-1,0 1 0,0 0 0,-1 0 1,1 0-1,-12-8-1304,-87-59-2023,-3 4 7203,102 63-3683,-1 0 0,0-1-1,1 1 1,-1 0 0,1-1-1,-1 1 1,1 0 0,-1-1-1,1 1 1,-1-1 0,1 1-1,0 0 1,-1-1 0,1 1-1,-1-1 1,1 1 0,0-1-1,0 0 1,-1 1 0,1-1-1,0 0 1,0 0-70,0 1-1,0 0 1,1-1 0,-1 1-1,0-1 1,0 1 0,1 0 0,-1 0-1,1-1 1,-1 1 0,0 0-1,1-1 1,-1 1 0,0 0-1,1 0 1,-1 0 0,1 0-1,-1-1 1,1 1 0,-1 0-1,1 0 1,0 0 0,36-3 937,-27 3-715,27-3-725,72-15-1,-97 15-184,1 0 0,-1-1 0,-1-1 0,1 0-1,-1-1 1,0 0 0,0 0 0,0-2 0,14-12-1,-23 19 632,-1-1 0,1 1-1,0 0 1,-1-1 0,1 1-1,0 0 1,-1 0 0,1 0-1,2 0 1,-3 1 48,0 0 0,-1-1-1,1 1 1,0 0 0,-1 0 0,1 0-1,-1 0 1,1 0 0,0 0 0,-1 1-1,1-1 1,0 0 0,-1 0 0,1 0-1,-1 1 1,1-1 0,0 0 0,-1 0-1,1 1 1,0 0 0,1 1 217,0 1 1,0 0-1,1 0 0,-2 0 1,1 1-1,0-1 1,-1 0-1,2 6 0,-2-6-244,5 14 530,-5-12-424,1 0 0,-1 0 1,1 0-1,0 0 0,6 8 1,-8-12-125,1 0 1,0 0-1,0 0 1,-1-1-1,1 1 1,0 0 0,0 0-1,0-1 1,0 1-1,0-1 1,0 1-1,0-1 1,0 1-1,0-1 1,0 0 0,0 1-1,0-1 1,1 0-1,-1 0 1,0 0-1,0 0 1,0 0 0,0 0-1,0 0 1,0 0-1,0-1 1,1 1-1,-1 0 1,0-1-1,0 1 1,0 0 0,1-2-1,17-7 143,-2-2 0,25-18 0,-29 20-40,-1 0 0,1 0 1,1 1-1,-1 1 0,29-11 1,-39 17-104,-1 1 1,0-1 0,1 1 0,-1-1-1,1 1 1,-1 0 0,1 0 0,0 0-1,-1 0 1,1 0 0,-1 1-1,1-1 1,2 2 0,-4-2-5,0 1-1,1 0 1,-1-1 0,0 1 0,0 0 0,0 0-1,0 0 1,0 0 0,0 0 0,0 0-1,0 0 1,0 0 0,-1 0 0,1 1-1,0-1 1,-1 0 0,2 3 0,-1 4 29,1 0 0,-1 0 1,-1 1-1,0-1 0,0 0 1,-2 14-1,2 23-59,14-70-1052,-1 0 839,2-3-70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13755,'2'-8'2644,"1"8"-387,2 15-341,-2 187 654,-1-1-2423,-2-199-184,0 1-1,0-1 1,1 1 0,-1-1-1,1 1 1,0-1 0,-1 1-1,1-1 1,0 0 0,0 0-1,0 1 1,1-1 0,1 2-1,-3-4 50,0 1-1,1-1 0,-1 0 1,1 1-1,-1-1 0,1 0 1,-1 1-1,1-1 0,0 0 1,-1 0-1,1 0 0,-1 0 1,1 0-1,-1 1 0,1-1 1,-1 0-1,1 0 0,0 0 1,-1 0-1,1-1 0,0 1 1,16-10 57,-4-1-221</inkml:trace>
  <inkml:trace contextRef="#ctx0" brushRef="#br0" timeOffset="1">209 271 16123,'4'-2'806,"15"-14"927,-18 15-1650,0 1 0,-1-1 0,1 1 0,-1-1 0,1 0 0,-1 1 0,1-1 0,-1 0 0,1 1 0,-1-1 0,0 0 0,1 1 0,-1-1 0,0 0 0,0 0 0,0 1 0,0-1 0,1 0 0,-1 0 0,0 0 0,0 1 0,0-1 0,0 0 0,-1 0 0,1-1 0,-1 1-40,0 1-1,1 0 1,-1-1-1,0 1 1,0-1 0,1 1-1,-1 0 1,0 0-1,0-1 1,0 1-1,1 0 1,-1 0-1,0 0 1,0 0-1,0 0 1,0 0-1,0 0 1,1 0-1,-1 0 1,0 0-1,0 1 1,0-1-1,0 0 1,1 1-1,-1-1 1,0 0-1,-1 1 1,-22 11 53,18-7-71,0-1-1,1 1 0,-1 0 0,1 0 0,0 0 0,1 1 0,-1-1 1,-4 10-1,10-17-110,1 0 1,-1 0-1,0 0 0,1-1 1,-1 1-1,0 0 1,-1-1-1,1 1 0,0-1 1,0-4-1,-1 6-148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53 12115,'20'-34'3754,"-20"33"-3640,0 1 0,0-1 0,1 1 0,-1-1 0,0 0 0,0 1 0,0-1 0,0 1 0,0-1 1,0 0-1,0 1 0,0-1 0,0 1 0,0-1 0,-1 0 0,1 1 0,0-1 0,0 1 0,0-1 0,-1 1 0,1-1 0,0 1 1,-1-1-1,1 1 0,0-1 0,-1 1 0,1-1 0,-1 1 0,1-1 0,-1 1 0,1 0 0,-1-1 0,-1 1 57,1 0 0,-1-1-1,1 1 1,-1 0 0,1 0-1,-1 1 1,1-1 0,-1 0-1,1 0 1,-1 1 0,1-1 0,-3 2-1,-3 1 153,-1 0-1,1 1 1,1 0-1,-8 6 1,3-1-225,0 1 0,1 0 0,0 1 0,-13 19-1,20-26-98,1-1-1,-1 1 0,1 1 0,0-1 0,0 0 0,0 0 1,0 1-1,1-1 0,0 1 0,0-1 0,0 1 1,0 0-1,1-1 0,0 1 0,0 0 0,0-1 0,1 1 1,0 5-1,0-9 1,-1 0-1,0 0 1,1 0 0,-1 0 0,1 0 0,0 1-1,-1-1 1,1 0 0,0-1 0,-1 1 0,1 0 0,0 0-1,0 0 1,0 0 0,0-1 0,0 1 0,0 0-1,0-1 1,0 1 0,0-1 0,2 2 0,0-2-1,0 1 1,-1-1 0,1 0-1,0 0 1,-1 0 0,1 0-1,0 0 1,-1 0-1,5-2 1,1 0-2,0-1 0,-1 0 0,1 0 0,-1 0 0,11-7 0,-5-2 7,1 0-1,-2-1 0,0 0 1,0-1-1,-1 0 0,-1-1 1,0 0-1,-1-1 0,8-20 1,-41 124-73,22-79 48,1 1 1,-1 0-1,2 0 1,-1-1-1,1 1 1,1 0-1,2 11 0,-3-20-5,0 0 0,0 0 0,0 0-1,0 0 1,0 0 0,1 0 0,-1 0 0,0 0-1,1 0 1,-1 0 0,1 0 0,-1 0-1,1 0 1,0 0 0,-1-1 0,1 1 0,0 0-1,-1 0 1,1-1 0,0 1 0,0 0-1,0-1 1,0 1 0,-1-1 0,1 1 0,0-1-1,0 0 1,0 1 0,0-1 0,0 0-1,0 0 1,0 1 0,0-1 0,0 0 0,1 0-1,-1 0 1,0 0 0,0 0 0,0-1-1,0 1 1,0 0 0,0 0 0,0-1 0,0 1-1,0 0 1,1-2 0,3-1-140,0 0 1,0 0-1,0 0 0,-1-1 1,1 1-1,-1-1 0,4-5 1,11-16-272,-1-5-99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18316,'2'19'536,"0"0"1,-1 0-1,-3 29 1,1 6-63,1-35-409,-1-1-37,1 1 0,1-1 0,1 0 0,1 1 0,0-1 1,10 30-1,-12-46-28,-1 0 1,1 0-1,0 0 0,1 0 1,-1 0-1,0 0 0,1 0 1,-1 0-1,1 0 0,-1-1 1,1 1-1,0-1 0,0 1 1,-1-1-1,1 0 0,0 0 1,0 1-1,1-1 0,-1-1 1,3 2-1,-2-1 2,0-1 0,1 0-1,-1 0 1,0 0 0,0 0 0,0-1 0,1 1 0,-1-1-1,0 0 1,0 0 0,0 0 0,6-3 0,3-3 13,0 0-1,0-1 1,-1-1 0,0 0 0,12-13 0,15-21 66,-25 28-39,0 1 1,17-15-1,-30 29-41,0 0 0,0 0 0,0 0 0,1 0 0,-1 0 0,0-1 0,0 1 0,1 0 0,-1 0 0,0 0 0,0 0 0,1 0 0,-1 0-1,0 0 1,0 0 0,1 0 0,-1 0 0,0 0 0,0 0 0,1 0 0,-1 0 0,0 0 0,0 0 0,1 0 0,-1 0 0,0 0 0,0 1 0,1-1 0,-1 0 0,0 0 0,0 0 0,1 0 0,-1 0 0,0 1 0,0-1 0,0 0 0,0 0 0,1 0 0,-1 1 0,0-1 0,0 0 0,0 0 0,0 1-1,0-1 1,0 0 0,0 0 0,1 1 0,-1-1 0,0 0 0,0 0 0,0 1 0,0-1 0,0 0 0,0 0 0,0 1 0,0-1 0,0 0 0,-1 0 0,1 1 0,0-1 0,0 19 35,0-18-32,-4 42 62,2-28-12,0 1 1,2-1-1,-1 1 1,3 16-1,-2-31-47,0-1 0,1 1 0,-1 0 0,0 0 0,1 0 0,-1 0 0,0 0 0,1-1 0,-1 1 0,1 0 0,-1 0 0,1-1 0,-1 1 0,1 0 0,0-1 0,-1 1 0,1 0 0,0-1 1,0 1-1,-1-1 0,1 0 0,0 1 0,0-1 0,0 1 0,0-1 0,-1 0 0,1 0 0,0 1 0,0-1 0,0 0 0,0 0 0,0 0 0,0 0 0,0 0 0,1 0 0,5-1 18,0 0 0,0-1 0,13-4 0,4 0-58,-21 6 22,0-1-1,1 1 1,-1 0-1,1 1 1,-1-1-1,0 1 1,1-1-1,-1 1 1,0 0-1,0 0 1,1 0-1,-1 1 1,0-1-1,0 1 1,4 3-1,-3-2-8,0 1 0,-1-1 0,1 1 0,-1 0 0,0 0 0,0 0 0,-1 0 0,1 1 0,2 7 0,2 6-42,-2 0 0,0 1 0,-1 0 0,2 27 0,-3-14 64,-1 35 0,-2-58 41,0 0 1,-1 0 0,0 0-1,0 0 1,-1 0 0,-1-1 0,0 1-1,-6 14 1,9-23-37,0 1 1,-1 0-1,1-1 1,0 1-1,-1-1 1,1 1-1,0 0 1,-1-1-1,1 1 0,-1-1 1,1 1-1,-1-1 1,0 1-1,1-1 1,-1 0-1,1 1 0,-1-1 1,0 0-1,1 1 1,-1-1-1,0 0 1,1 0-1,-1 1 0,0-1 1,1 0-1,-1 0 1,0 0-1,0 0 1,1 0-1,-1 0 1,0 0-1,1 0 0,-1 0 1,0-1-1,1 1 1,-1 0-1,0 0 1,1-1-1,-1 1 0,0 0 1,1-1-1,-1 1 1,0-1-1,1 1 1,-1 0-1,1-1 0,-1 0 1,-3-2 8,1-1 1,0 1 0,0-1-1,1 0 1,-5-8-1,3 5-84,0-1 0,1 0 1,0 0-1,1-1 0,-1 1 0,2-1 0,-1 1 0,1-1 0,0 1 1,1-1-1,0 0 0,0 1 0,1-1 0,0 0 0,3-9 1,2-1-179,1 0 0,0 1 1,1 0-1,1 1 1,19-29-1,24-37 347,-3-1 1,60-145-1,-103 212 173,0-1 0,-1 1 0,5-33 0,-10 29 163,-1 21-424,1-1 0,0 1 0,0 0 0,0 0 0,0-1-1,0 1 1,0 0 0,0 0 0,0 0 0,0-1 0,0 1 0,-1 0 0,1 0-1,0 0 1,0 0 0,0-1 0,0 1 0,0 0 0,-1 0 0,1 0 0,0 0-1,0 0 1,0-1 0,-1 1 0,1 0 0,0 0 0,0 0 0,0 0 0,-1 0-1,1 0 1,0 0 0,0 0 0,-1 0 0,1 0 0,0 0 0,0 0 0,-1 0 0,0 1 24,-1 0 1,0 1-1,1-1 1,-1 0-1,1 1 1,-1-1 0,1 1-1,0-1 1,0 1-1,-1-1 1,1 1 0,-1 3-1,-12 22 98,2 0 0,1 0 1,-14 54-1,20-59-92,1-1 0,1 1 0,1 0 0,1 0 0,3 42 0,-2-59-30,1 0 0,0 0 0,0 0 0,0 0 0,1-1 0,0 1 0,0 0 1,0-1-1,1 1 0,-1-1 0,5 6 0,-5-8-8,-1-1 1,1 1-1,-1-1 1,1 1-1,0-1 1,0 0-1,0 0 1,-1 0-1,1 0 1,0 0-1,0 0 1,1 0-1,-1-1 1,0 1-1,0-1 1,0 1-1,0-1 1,0 0-1,1 0 1,-1 0-1,0 0 1,0 0-1,0-1 1,0 1-1,1-1 1,-1 1-1,4-2 1,0-2-5,0 1 1,0-1-1,0 0 0,0 0 1,0 0-1,-1-1 1,0 0-1,0 0 0,0 0 1,-1-1-1,0 0 1,0 0-1,0 0 1,5-11-1,-5 9-9,0-1 0,-1 0 0,0 0 0,0 0 1,-1 0-1,0-1 0,0 1 0,-1-1 0,-1 1 0,0-14 0,0 20 4,0 1 0,-1 0-1,1-1 1,-1 1-1,1 0 1,-1 0-1,0 0 1,0 0-1,0 0 1,0 0-1,0 0 1,-1 0 0,1 0-1,0 0 1,-4-2-1,4 3 5,0 0-1,0 1 1,0 0 0,0-1-1,0 1 1,0-1-1,0 1 1,0 0-1,0 0 1,0 0 0,-1 0-1,1 0 1,0 0-1,0 0 1,0 0 0,0 0-1,0 0 1,0 1-1,0-1 1,0 0-1,0 1 1,0-1 0,0 1-1,0-1 1,0 1-1,0-1 1,0 1 0,0 0-1,0 0 1,0-1-1,1 1 1,-1 0-1,-1 1 1,-2 4 17,-1-1 0,1 1 1,0 0-1,0 0 0,1 0 0,0 0 1,0 0-1,-3 12 0,4-15 1,1 1 0,0 0 0,0 0 0,1 0 0,-1 0 1,1-1-1,0 1 0,0 0 0,0 0 0,0 0 0,1 0 0,0 0 0,-1 0 0,2 0 1,-1 0-1,2 4 0,-2-6-8,0-1 0,1 0 0,-1 1 0,0-1 0,0 0 0,1 0 0,-1 0 0,1 0 0,-1 0 0,1 0 0,-1 0 0,1-1 0,0 1 0,-1 0 0,1-1 0,0 1 0,0-1 0,-1 0 0,1 0 0,0 0 1,0 0-1,-1 0 0,1 0 0,0 0 0,0 0 0,-1-1 0,1 1 0,0 0 0,2-2 0,6-1 1,-1-1 0,0 0 0,17-10 0,1-5-258,0-1 0,36-34 1,-39 32-63,-22 20 232,1 0 1,0-1 0,-1 1 0,1 0-1,0 0 1,0 1 0,1-1-1,-1 1 1,6-3 0,-8 4 55,0 0-1,-1 0 1,1 0 0,-1 0-1,1 0 1,0 0 0,-1 0-1,1 0 1,0 0 0,-1 0-1,1 1 1,-1-1 0,1 0-1,0 0 1,-1 1 0,1-1-1,-1 0 1,1 1 0,-1-1-1,1 0 1,0 2 0,0-1-5,0 0 1,0 1 0,-1-1-1,1 1 1,0-1-1,-1 1 1,1 0 0,-1-1-1,1 1 1,-1-1 0,0 4-1,2 27 54,-2-1-1,-5 41 0,-1 30 638,6-100-664,0 0 0,0-1 0,0 1-1,0-1 1,0 1 0,0 0 0,1-1 0,-1 1-1,1-1 1,-1 1 0,1-1 0,-1 1 0,1-1-1,1 3 1,-2-4-26,1 0 0,-1 0-1,1 0 1,-1 0 0,1 0-1,-1-1 1,0 1 0,1 0-1,-1 0 1,1 0 0,-1 0-1,0 0 1,1-1 0,-1 1-1,1 0 1,-1 0 0,0-1-1,1 1 1,-1 0-1,0-1 1,1 1 0,-1 0-1,0-1 1,0 1 0,1 0-1,-1-1 1,0 1 0,0-1-1,0 1 1,1-1 0,3-7-222,0 0 1,-1-1 0,5-13-1,2-22-160,0-12-129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13491,'-6'2'1832,"2"10"-960,0-1-423,1-1 2063,3-1-1792,4-2-832,5-3-312,4 1 384,3-2-184,7-2-176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2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14851,'0'5'254,"-1"0"0,0-1 0,0 1-1,0 0 1,0 0 0,-1-1 0,1 1 0,-1-1 0,-1 0-1,-2 6 1,-33 41 1123,21-29-339,-30 30 719,52-54-1872,0 1 0,0 0-1,-1 0 1,1 1 0,0-1 0,0 1-1,0 0 1,0 0 0,0 1-1,-1-1 1,1 1 0,0 0 0,8 4-1,0-1-62,0 2 0,-1-1 0,20 14 0,-27-17 165,-1 1-1,0 0 0,-1 0 1,1 0-1,0 0 0,-1 1 0,0 0 1,0-1-1,5 9 0,-8-11 39,1 1 0,0-1 0,-1 1 0,1 0 0,-1 0 0,1-1 1,-1 1-1,0 0 0,0 0 0,0-1 0,0 1 0,0 0 0,0 0 0,0 0 0,-1-1 0,1 1 0,0 0 0,-1 0 0,0-1 1,1 1-1,-1-1 0,0 1 0,0 0 0,0-1 0,0 1 0,0-1 0,0 0 0,0 1 0,-3 1 0,-2 2 119,-1 1 1,0-2-1,0 1 0,-1 0 0,0-1 0,1-1 0,-1 1 0,0-1 0,-1-1 1,-10 3-1,8-3-92,0 0 1,0 0 0,1-1 0,-1-1-1,0 0 1,0-1 0,-19-2-1,27 2-134,1 0-1,0 1 1,-1-1-1,1 0 1,0 0-1,0 0 0,0-1 1,0 1-1,0 0 1,0-1-1,0 0 1,0 1-1,0-1 1,-2-3-1,3 3 35,0 1 0,1 0-1,-1 0 1,0-1 0,1 1 0,-1-1-1,1 1 1,0 0 0,-1-1 0,1 1-1,0-1 1,0 1 0,0-1 0,0 1-1,0-1 1,0 1 0,1-1 0,-1 1-1,0-1 1,1 1 0,-1 0 0,1-1 0,-1 1-1,1 0 1,1-3 0,15-15-663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80 201 14883,'9'-14'1099,"-6"9"-460,-5 6 236,-8 12-604,0 1-1,0 1 1,2 0 0,-1 0 0,2 0 0,0 1 0,1 0-1,1 1 1,0-1 0,1 1 0,1 0 0,-2 25-1,5-37-241,0 0-1,0 0 0,0 0 1,1 0-1,0 0 0,0-1 1,0 1-1,0 0 0,1-1 1,-1 1-1,1-1 0,3 6 1,-3-8-10,-1-1 0,1 1 0,0 0 0,0 0 1,-1-1-1,1 1 0,0-1 0,1 0 0,-1 1 0,0-1 1,0 0-1,0 0 0,1 0 0,-1-1 0,0 1 1,1 0-1,-1-1 0,1 0 0,-1 0 0,1 1 0,-1-1 1,0-1-1,1 1 0,-1 0 0,5-2 0,5-1 32,0 0 0,-1-1-1,1 0 1,-1-1 0,0-1 0,-1 0-1,1 0 1,-1-1 0,0 0-1,14-15 1,-2 1 67,-1-1 0,-1-1 0,20-30 0,-28 35-54,0-1 0,-2-1 0,0 1 0,9-28-1,-16 40-60,0-1-1,-1 0 1,0 0-1,0 1 1,-1-1-1,0 0 1,-1 0-1,0 0 1,0 0-1,0 0 0,-1 0 1,-1 0-1,1 0 1,-1 0-1,-3-9 1,3 14-16,-1 0 0,1-1 0,0 1 0,-1 0 1,1 0-1,-1 0 0,0 1 0,0-1 0,0 1 1,0-1-1,-1 1 0,1 0 0,-1 0 0,1 1 1,-1-1-1,0 1 0,0 0 0,1-1 0,-1 2 1,0-1-1,0 0 0,0 1 0,0 0 0,0 0 1,-6 0-1,3 1-7,0-1-1,0 1 1,1 1 0,-1-1-1,0 1 1,1 0 0,-1 0-1,1 1 1,-1 0 0,1 0-1,0 1 1,1 0 0,-1-1-1,-6 7 1,12-9 6,-1 1 0,0-1-1,1 0 1,0 1 0,-1-1 0,1 0-1,0 1 1,-1-1 0,1 1 0,0-1-1,0 1 1,0-1 0,0 0 0,1 1-1,-1-1 1,0 1 0,1-1 0,-1 0 0,0 1-1,2 1 1,15 37-479,-11-28 372,47 92-255,-40-83 427,-1 1 1,-1 0-1,-1 1 1,-1 0-1,0 0 0,8 48 1,-15-48 79,-2-19-120,-1 1 1,2-1-1,-1 0 1,0 0-1,1 0 1,0 1 0,0-1-1,0 0 1,0 0-1,1 0 1,0 0-1,3 4 1,-4-2 164,-6-3-213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17748,'-16'11'1408,"5"6"-992,2 2-192,4 4 864,3 1-647,4 2-273,6 0-8,11-7-104,2-7-128,8-6-488,0-6-257,1-14 665,0-5-160,-3-14-104</inkml:trace>
  <inkml:trace contextRef="#ctx0" brushRef="#br0" timeOffset="1">252 54 14475,'-15'37'1768,"-7"6"-895,1 1-353,-2 7 1176,1-1-576,2 4-391,3 1-137,1-1-448,2 1-312,2-2-689,0-3-1815,4-1 2288,1-2-368,-3-6-257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14851,'7'9'1368,"6"2"-911,0 8-217,11-2 1096,6 6-880,8 6-264,-1 1-24,2 0-104,-4 0-56,3-8-120,-3-4-80,-3-16-240,-3-9-192,-5-16 472,0-7-112,-2-15-64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13643,'-1'33'1736,"-3"7"-1040,-5 14-239,2 5 1079,-2 5-640,-1 1-128,5-5-232,0-4-136,2-14-384,1-5-344,3-16 328,5-6-88,4-10-64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15795,'20'6'1625,"3"1"-1033,-3-2-240,6-1 752,4-3-336,4-1-176,1 0-175,-1-4-417,-1-2-249,-7 2-503,-4 1 2161,-10 0-1409,-10 3 0,4 2-8</inkml:trace>
  <inkml:trace contextRef="#ctx0" brushRef="#br0" timeOffset="1">34 215 18004,'11'18'1920,"4"-7"-1320,13-7-160,2-2 793,7-2-489,0-5-56,2-2-384,-2-1-304,-5-2-936,-4 0 904,-10-3-240,-7 0-104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28 16796,'-6'-4'215,"0"1"1,-1-1 0,1 1 0,0 1 0,-1-1 0,0 1 0,1 1 0,-1-1 0,0 1 0,0 0-1,0 0 1,0 1 0,-7 0 0,4 1-95,0 0 1,0 1-1,0 0 0,0 1 1,1 0-1,-1 0 0,1 1 0,-17 9 1,18-8-114,0 0 0,1 0 1,-1 1-1,1 0 0,0 1 0,0 0 1,1 0-1,0 0 0,-7 12 1,10-14-10,0 1 1,0 0 0,0 0-1,1 0 1,0 1 0,0-1 0,1 0-1,-1 1 1,1-1 0,1 1 0,-1-1-1,1 1 1,0-1 0,2 8-1,-1-8-12,1 0-1,0 0 0,0 0 0,0 0 0,1-1 0,0 1 0,0-1 0,0 0 0,1 0 1,0 0-1,0 0 0,0 0 0,0-1 0,1 0 0,0 0 0,0 0 0,0-1 0,0 1 1,0-1-1,1 0 0,10 3 0,-1 0-156,0-1 0,0-1 0,1 0 0,0-1 0,0 0 0,0-2 0,20 1 0,12-5-89,-2-4-97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14131,'-5'10'257,"0"0"-1,1 1 1,0 0 0,0 0-1,2 0 1,-1 0 0,1 0-1,1 1 1,0-1 0,1 16-1,0-18-214,0 0-1,1 0 0,1 0 0,-1 0 1,1 0-1,1-1 0,0 1 0,0-1 0,1 1 1,-1-1-1,2 0 0,-1 0 0,9 10 1,-10-15-17,-1 0 1,1 0 0,0-1-1,0 1 1,0-1 0,1 1-1,-1-1 1,1 0 0,-1 0-1,1-1 1,0 1 0,-1-1-1,1 1 1,0-1 0,0-1-1,5 2 1,-4-2 43,1 0-1,-1 0 1,1-1-1,-1 0 1,0 0 0,1 0-1,-1-1 1,0 1-1,0-1 1,9-5 0,-3 0 155,0 0 1,0-1-1,-1 0 0,0 0 1,0-1-1,-1-1 1,0 0-1,-1 0 1,8-12-1,-12 17-74,-1 0 0,-1-1-1,1 1 1,-1 0 0,0-1 0,0 0-1,0 1 1,-1-1 0,0 0 0,0 0-1,0-8 1,-2 11-93,1 0-1,0 1 1,-1-1 0,1 0-1,-1 0 1,0 1-1,0-1 1,0 1 0,0-1-1,0 1 1,0-1 0,-1 1-1,1-1 1,-1 1 0,0 0-1,0 0 1,0 0-1,0 0 1,0 0 0,0 0-1,0 1 1,-1-1 0,1 1-1,-1 0 1,1-1 0,-4 0-1,-1 0-8,0 0-1,0 0 1,0 1-1,0 0 1,0 0 0,-1 1-1,1 0 1,0 0-1,-10 2 1,13-2-135,-1 1 0,1 0 0,-1 0 0,1 0 1,0 0-1,-1 1 0,1 0 0,0 0 0,0 0 1,0 0-1,1 0 0,-1 1 0,0 0 0,1 0 0,-7 6 1,5 3-971,10-7 96,-4-5 873,1 0-1,0 0 1,-1 0-1,1 0 1,-1 0 0,1-1-1,0 1 1,-1-1 0,1 1-1,-1-1 1,4-1 0,16-8-578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14083,'-3'-1'1872,"3"4"-1207,1 7-305,2 9 1872,3 8-1648,0 3-104,1 6-248,0 2-144,3 1-56,-1 0 8,1-9-112,-2-7-120,1-9-344,-2-4-248,-1-7 608,-5-4-96,-1-5-144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16123,'-5'-1'1345,"9"5"-913,5 2-144,6-5 696,7 4-328,7-5-256,3 0-56,4-7-384,2-2-496,-7-2 544,-4-2-96,-8-3-176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16900,'0'13'1576,"5"4"-1224,0 7-152,3 4 960,2 9-832,1 4-128,2 5-96,-2 2-72,1-8-216,1-3-136,-3-11-344,1-2-144,-3-11 592,-3-4-184,0-4-144</inkml:trace>
  <inkml:trace contextRef="#ctx0" brushRef="#br0" timeOffset="1">0 442 15243,'19'0'1873,"8"0"-1177,5-4-216,5-3 936,7-2-632,4-2-31,-1-4-209,0 0-264,-8-1-624,-5-1-401,-14 0 617,-5 1-160,-14 0-104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16347,'21'10'1905,"5"-5"-1201,10-14-256,4-4 1233,10-3-993,3-1-80,5-4-352,0-2-400,-12-3 208,-7 4-88,-16 8-120</inkml:trace>
  <inkml:trace contextRef="#ctx0" brushRef="#br0" timeOffset="1">970 45 17588,'-2'36'1672,"2"6"-1304,2 5-168,1 2 584,4 2-480,3-3-71,1-12-273,4-9-185,-3-13-351,3-4-176,-8-10 512,-4-4-136,-5-6-104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16748,'13'4'1768,"3"-1"-1224,7-4-208,2-5 776,7-3-479,2 1-169,2-8-800,3-7 496,-12-6-176,-3-2-88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99 12155,'0'0'12,"19"-55"2568,-17 52-2325,0-1 0,-1 0 0,2 0 0,-1 1 0,0-1 0,1 1 1,-1-1-1,1 1 0,0 0 0,0 0 0,4-2 0,-7 5-229,0 0 0,0-1 0,0 1 0,0 0 1,1 0-1,-1 0 0,0 0 0,0 0 0,0 0 0,0 0 0,0 0 1,1 0-1,-1 0 0,0 0 0,0 0 0,0 0 0,0 0 0,0 0 1,1 0-1,-1 0 0,0 0 0,0 0 0,0 0 0,0 0 0,0 1 1,0-1-1,1 0 0,-1 0 0,0 0 0,0 0 0,0 0 1,0 0-1,0 0 0,0 0 0,0 1 0,0-1 0,1 0 0,-1 0 1,0 0-1,0 0 0,0 0 0,0 0 0,0 1 0,0-1 0,0 0 1,2 11 470,-3 11-125,-25 137 266,-8 99-776,33-256 129,3 30-100,-2-32 103,0 1 0,0-1 1,0 1-1,0 0 1,0-1-1,0 1 0,1-1 1,-1 1-1,0 0 0,0-1 1,1 1-1,-1-1 1,0 1-1,1-1 0,-1 1 1,1-1-1,-1 1 0,1-1 1,-1 1-1,1-1 0,-1 0 1,1 1-1,-1-1 1,1 0-1,-1 1 0,1-1 1,-1 0-1,1 0 0,0 0 1,-1 1-1,1-1 1,0 0-1,-1 0 0,1 0 1,-1 0-1,1 0 0,0 0 1,-1 0-1,1 0 0,0-1 1,-1 1-1,1 0 1,-1 0-1,2-1 0,7-3-64,0-1-1,0 0 1,-1-1-1,11-8 1,-10 7 11,0 0 1,1 1-1,15-8 0,-19 11 29,1 1-1,0-1 0,-1 1 1,1 1-1,0-1 0,11 0 1,-16 2 20,1 0 1,-1 0-1,0 0 0,1 1 1,-1-1-1,1 1 1,-1-1-1,0 1 1,0 0-1,1 0 1,-1 0-1,0 0 0,0 0 1,0 0-1,0 1 1,0-1-1,0 1 1,-1-1-1,1 1 0,0 0 1,-1 0-1,3 3 1,-1 2-9,1 0-1,-1 0 1,-1 0 0,1 0 0,-1 1 0,0-1 0,-1 1 0,0-1 0,0 1 0,-1 9-1,1-8 14,-2 1-1,1-1 1,-2 0-1,1 0 1,-1 0-1,0 0 0,-1 0 1,-4 10-1,6-17 29,0 1 0,-1-1-1,1 0 1,-1 0-1,0 0 1,1 1-1,-1-2 1,0 1 0,0 0-1,0 0 1,0-1-1,-1 1 1,1-1 0,0 1-1,-1-1 1,-4 2-1,2-2 42,0 0 0,0 0 0,0 0 0,0-1 0,0 1 0,0-1 0,-1-1 0,-5 0 0,-8-2 208,0-2-1,1 0 1,-28-12-1,43 16-250,-15-7-213,-33-20-1,43 23-255,1-1-513,8 6 458,3 4-40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84 14827,'1'-2'191,"0"0"-1,0 0 1,0-1-1,0 1 1,-1 0 0,1-1-1,-1 1 1,0 0-1,0-1 1,1 1-1,-1-1 1,-1 1-1,1-1 1,0 1 0,-1 0-1,1-1 1,-1 1-1,0 0 1,1-1-1,-1 1 1,0 0 0,0 0-1,-1 0 1,1 0-1,0 0 1,-1 0-1,0 0 1,1 0-1,-1 1 1,0-1 0,0 0-1,1 1 1,-1 0-1,-1-1 1,1 1-1,-3-1 1,1 0-47,0 1 1,0 0-1,0 0 1,-1 0-1,1 1 1,0-1-1,-1 1 0,1 0 1,0 1-1,-1-1 1,1 1-1,0-1 1,0 1-1,-1 1 0,1-1 1,0 0-1,0 1 1,0 0-1,-7 5 1,2 0-128,0 0 0,1 1 0,0 0 1,0 0-1,0 1 0,2 0 0,-1 1 1,1 0-1,0 0 0,1 0 1,0 0-1,1 1 0,-6 20 0,4-10-41,2 0 0,0 0 0,2 0 0,0 1 0,2-1 0,2 34 0,-1-45 9,0 1-1,1-1 1,1 1-1,0-1 1,0 0 0,1 0-1,0 0 1,1-1-1,10 17 1,-11-21 1,0 1 1,1-1 0,-1 0-1,1 0 1,1-1-1,-1 1 1,0-1-1,1 0 1,0-1-1,0 1 1,0-1-1,1 0 1,-1-1-1,1 0 1,13 3 0,-9-3 0,0-1 1,0 0-1,0 0 1,0-2-1,0 1 1,-1-1-1,1-1 1,0 0-1,0-1 1,-1 0-1,1 0 1,-1-1-1,0 0 1,0-1-1,-1 0 1,1-1-1,-1 0 1,9-8-1,-16 12 19,1 0 0,-1 0 0,0-1 0,0 1 0,0-1 0,0 0-1,0 0 1,-1 1 0,0-1 0,1 0 0,-1 0 0,0-1 0,1-2 0,-2 4 1,0 0 0,0 0 0,0 0 1,0 0-1,0 1 0,0-1 0,-1 0 0,1 0 1,0 0-1,-1 1 0,0-1 0,1 0 0,-1 1 1,0-1-1,0 0 0,0 1 0,0-1 0,0 1 1,0-1-1,0 1 0,-1 0 0,1 0 0,0-1 1,-3 0-1,-7-4 18,-1 0 0,1 1 0,-1 0 0,0 1 0,0 0 0,-1 1 0,1 0 0,-1 1 1,-18-1-1,30 2-225,6-3 129,6-2-6,140-65-552,-148 69 618,0 1 0,-1 0 0,1 0 1,0 0-1,0 0 0,0 0 0,0 0 0,0 1 0,0 0 0,0 0 0,0-1 0,0 2 0,0-1 0,3 1 0,-4-1 6,-1 1 1,1 0-1,-1 0 1,1 0 0,-1 0-1,1 0 1,-1 0-1,0 0 1,0 0-1,0 1 1,0-1 0,1 0-1,-2 1 1,1-1-1,0 1 1,0-1-1,0 1 1,-1-1-1,1 1 1,-1 0 0,1-1-1,-1 1 1,0 0-1,1-1 1,-1 4-1,5 114-28,-5-86-298,1 1 0,7 39 1,-8-71 310,1-1 1,-1 1-1,0-1 0,1 1 1,-1-1-1,1 1 0,-1-1 1,1 1-1,0-1 0,0 0 1,-1 1-1,1-1 0,0 0 1,0 0-1,0 1 0,2 0 1,-2-2 9,0 0 0,-1 0 1,1 0-1,0 0 0,0 0 1,0 0-1,0 0 0,0 0 0,-1 0 1,1 0-1,0 0 0,0 0 0,0-1 1,0 1-1,-1 0 0,1-1 1,0 1-1,0 0 0,-1-1 0,1 1 1,0-1-1,0 0 0,-1 1 1,1-1-1,-1 1 0,1-1 0,-1 0 1,1 1-1,-1-1 0,1 0 0,-1 0 1,1-1-1,18-31-307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13611,'0'-1'72,"0"1"1,0 0 0,0 0-1,0 0 1,0-1-1,0 1 1,1 0-1,-1 0 1,0 0-1,0-1 1,0 1 0,0 0-1,0 0 1,0 0-1,0 0 1,1 0-1,-1-1 1,0 1-1,0 0 1,0 0 0,0 0-1,0 0 1,1 0-1,-1 0 1,0-1-1,0 1 1,0 0-1,1 0 1,-1 0-1,0 0 1,0 0 0,0 0-1,1 0 1,-1 0-1,0 0 1,0 0-1,0 0 1,1 0-1,-1 0 1,0 0 0,0 0-1,8 9 2067,6 25-171,-8-20-1951,60 106 208,-7-16-426,-58-103 175,-1 0 1,1 0-1,-1 0 0,1 0 1,-1 0-1,0 0 1,1 0-1,-1 0 0,0 1 1,0-1-1,0 0 1,0 0-1,0 2 0,0-3 37,0 0 0,0 0 1,0 1-1,0-1 0,0 0 0,-1 0 0,1 1 0,0-1 0,0 0 0,0 0 0,0 0 0,-1 1 0,1-1 0,0 0 0,0 0 0,-1 0 0,1 0 0,0 1 0,0-1 0,-1 0 1,1 0-1,0 0 0,-1 0 0,1 0 0,0 0 0,0 0 0,-1 0 0,1 0 0,0 0 0,-1 0 0,1 0 0,-3 0 22,0-1 1,0 0-1,1 0 0,-1 0 0,0 0 1,1 0-1,-1-1 0,1 1 1,-5-4-1,-15-12-34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13995,'-2'6'1168,"2"0"-848,2-1-80,7 1 649,4-2-217,7-2-40,6-4 16,7-5-16,1-1-48,1-4 24,-1 1-112,-5-2-704,-4 0-1104,-9 7 1208,-14 5-216,1-1-216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14803,'0'1'56,"1"-1"0,-1 0-1,0 1 1,1-1 0,-1 0 0,0 1-1,1-1 1,-1 0 0,0 1 0,1-1 0,-1 1-1,0-1 1,0 1 0,1-1 0,-1 1-1,0-1 1,0 1 0,0-1 0,0 1-1,0-1 1,0 1 0,0-1 0,0 1-1,0-1 1,0 1 0,0-1 0,0 1-1,0 0 1,0-1 0,0 1 0,-1 0-1,-3 18 87,-9 24 664,-38 80 1,26-66-305,11-23-234,0 1 348,-23 40 0,35-104-1302,7 6 472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15163,'2'1'178,"0"-1"0,0 0 0,-1 1 0,1 0-1,0-1 1,-1 1 0,1 0 0,0 0 0,-1 0 0,1 0-1,-1 0 1,0 1 0,1-1 0,1 3 0,22 27 731,-12-15-597,17 18-41,40 46 186,81 118 1,-149-195-362,3 3 565,-5-6-658,0 0 0,-1 0 0,1 0 0,0 0 1,0 0-1,0 0 0,0 1 0,0-1 0,0 0 0,0 0 0,0 0 0,0 0 1,0 0-1,0 0 0,0 0 0,-1 0 0,1 1 0,0-1 0,0 0 0,0 0 1,0 0-1,0 0 0,0 0 0,-1 0 0,1 0 0,0 0 0,0 0 0,0 0 1,0 0-1,0 0 0,0 0 0,-1 0 0,1 0 0,0 0 0,0 0 0,0 0 1,0 0-1,0 0 0,0 0 0,-1 0 0,1 0 0,0 0 0,0 0 0,0 0 1,0 0-1,0-1 0,0 1 0,0 0 0,-1 0 0,1 0 0,0 0 0,0 0 1,-16-5-129</inkml:trace>
  <inkml:trace contextRef="#ctx0" brushRef="#br0" timeOffset="1">0 379 13451,'5'10'1664,"3"-2"-976,8-4-144,4 1 1241,7-5-953,3-2-56,6-2-104,0-3-80,1-3-423,-2 0-338,-4-3 1210,-2-1-961,1 2-8,0-2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4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18020,'-3'0'194,"-1"1"0,1-1-1,0 1 1,0 0 0,0 0 0,-1 0 0,1 1 0,0-1 0,1 1 0,-1-1-1,0 1 1,-3 3 0,-30 28 644,20-15-775,0 1 0,2 0 0,0 0 1,-14 27-1,20-30-67,0 0 0,2 0 0,-1 1 0,2 0 0,0 0 0,-3 25 0,7-35 6,0 0-1,1 0 1,0 0-1,1 0 1,-1-1-1,1 1 1,0 0-1,1 0 1,3 9 0,-4-13-1,1 0 1,-1 0 0,1 0 0,0 0 0,0-1 0,0 1-1,0 0 1,0-1 0,1 0 0,-1 1 0,1-1 0,0 0-1,-1 0 1,1-1 0,0 1 0,0 0 0,0-1 0,0 0-1,0 0 1,1 0 0,3 1 0,1-1 10,1 0 1,0 0-1,0-1 0,0 0 1,-1-1-1,1 0 0,0 0 1,0-1-1,-1 0 1,13-5-1,-14 5 29,-1-1 0,0 0 0,0 0 0,0 0 0,0-1 0,-1 1 0,1-1 1,-1-1-1,0 1 0,0-1 0,-1 0 0,1 0 0,-1 0 0,5-8 0,-9 12-19,1 0-1,0 0 1,-1 0-1,1-1 1,-1 1 0,0 0-1,1 0 1,-1 0-1,0 0 1,0-1-1,1 1 1,-1 0 0,0 0-1,0 0 1,0-1-1,-1 1 1,1 0-1,0 0 1,0 0 0,-1-1-1,1 1 1,-1 0-1,1 0 1,-1 0-1,1 0 1,-2-1 0,0 0 12,1 0 0,-1 0 0,0 1 0,0-1 0,-1 1 1,1 0-1,0-1 0,0 1 0,-1 0 0,1 0 0,-5-1 1,-2 0 15,0 1 0,0-1 1,0 2-1,0-1 1,0 1-1,-12 2 1,-5 9-69,21-3-43,5-7 57,0-1 1,1 1 0,-1-1-1,0 1 1,1-1 0,-1 0-1,1 1 1,-1-1 0,1 0-1,-1 1 1,1-1-1,-1 0 1,1 1 0,-1-1-1,1 0 1,-1 0 0,1 0-1,-1 1 1,1-1 0,-1 0-1,1 0 1,1 0 0,6 1-23,0 0 0,0-1 1,0 0-1,0 0 1,0-1-1,0 0 0,13-3 1,57-21-124,-40 12 119,-37 13 30,-1 0 0,0 0 0,0 0 1,1 0-1,-1-1 0,0 1 0,1 0 1,-1 0-1,0 0 0,0 0 0,1 0 1,-1 0-1,0 0 0,1 0 0,-1 0 1,0 0-1,1 0 0,-1 0 0,0 0 0,0 1 1,1-1-1,-1 0 0,0 0 0,1 0 1,-1 0-1,0 0 0,0 1 0,1-1 1,-1 0-1,0 0 0,0 0 0,0 1 1,1-1-1,-1 0 0,0 0 0,0 1 1,0-1-1,0 0 0,1 0 0,-1 1 1,0-1-1,0 0 0,0 1 0,0-1 1,0 0-1,0 0 0,0 1 0,0-1 1,0 0-1,0 1 0,0-1 0,0 0 0,0 1 1,0-1-1,0 0 0,0 0 0,0 1 1,-1-1-1,-6 23 36,5-18-32,-6 19 13,1 2-1,1-1 1,2 1 0,0 0-1,1 0 1,2 31-1,1-54-75,0 0 0,1 0-1,-1 0 1,1 0 0,-1 1-1,1-1 1,0 0 0,0 0-1,1-1 1,-1 1 0,2 3-1,2-4-84,-2-8-61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22381,'0'-11'64,"11"59"-64,2-1-88,-6-10-24,1-8-208,-6-10-200,3 4-409,-7-15 1898,-6-11-1121,-8-5-32,-6-5 47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2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13411,'0'0'1760,"4"3"-944,3-3-167,4-2 1295,10-5-952,4-3-56,13-1-416,3-5-439,5-3 295,1-1-216,5-4-216,-3 0-104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 14547,'12'-4'2963,"-23"13"-504,-4 2-1844,-5 10-539,1 0 0,1 1-1,1 1 1,1 0 0,1 1-1,1 1 1,1 1 0,2-1-1,0 2 1,-9 39 0,17-57-83,1 0 1,0 1 0,1 0 0,0-1 0,0 1 0,1 0 0,2 13 0,-2-20-6,1 1 1,0-1-1,0 0 0,0 0 1,0 0-1,0 0 0,1 0 1,0 0-1,-1 0 1,1 0-1,0-1 0,0 1 1,0-1-1,1 1 1,-1-1-1,1 0 0,-1 0 1,1 0-1,0 0 1,0-1-1,0 1 0,0-1 1,0 1-1,0-1 0,3 1 1,5 0-162,0 0 0,-1 0 0,1-1-1,0-1 1,0 0 0,-1 0 0,1-1 0,0 0 0,-1-1 0,1-1 0,-1 1 0,1-1 0,14-7 0,7-7-314</inkml:trace>
  <inkml:trace contextRef="#ctx0" brushRef="#br0" timeOffset="1">365 285 15195,'2'6'538,"0"0"0,1 1 0,0-1 0,0 0 0,1 0 0,0-1 0,6 9 0,-8-13-535,-1 0 0,0 1-1,1-1 1,-1 0 0,1 0 0,0 0 0,-1 0 0,1-1 0,0 1 0,-1 0-1,1-1 1,0 1 0,0-1 0,0 0 0,0 1 0,-1-1 0,1 0-1,0 0 1,0 0 0,0 0 0,0-1 0,0 1 0,-1 0 0,1-1 0,0 0-1,0 1 1,-1-1 0,1 0 0,0 0 0,-1 1 0,1-2 0,1 0 0,5-4-334,0-1 0,0 1 0,0-2 1,-1 1-1,-1-1 0,1 0 1,-1-1-1,0 0 0,-1 1 1,8-20-1,1 3-364,-15 47 1273,-17 74 1098,9-50-1015,1 1-1,-2 71 0,9-116-726,1-1 0,0 1 0,0 0 0,0-1-1,0 1 1,1 0 0,-1-1 0,0 1 0,1 0 0,-1-1 0,1 1 0,-1-1-1,1 1 1,0-1 0,0 1 0,0-1 0,0 0 0,0 1 0,0-1-1,0 0 1,0 0 0,0 0 0,0 0 0,1 1 0,-1-2 0,3 3-1,9 3-391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17316,'0'9'2056,"1"-1"2985,1-8-4865,-1-4-1064,-1-2 720,0-1-160,0-2-128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12419,'0'16'1040,"9"2"-648,2 2-120,5 7 584,-2 6-480,-1 10 8,-1 8-16,-8 4-55,-4 9-65,-11 7-128,-7 2-40,-9 6-48,-6 1-112,0-1-168,-1 0-89,0-10 257,3-9-72,3-17-48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0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15475,'-16'-1'1823,"11"6"237,4-2-1736,2-1 0,-1 0 0,0 0 0,0 1 0,1-1 1,-1 0-1,1 0 0,1 4 0,2 9-488,-2-4 192,0 0-1,1 0 0,1 0 0,-1 0 1,2 0-1,-1-1 0,2 0 0,-1 0 0,1 0 1,1-1-1,9 12 0,-14-20-114,-1 0 0,0 1 0,1-1 0,-1 0 0,1 0 0,0 0 0,-1 0 0,1-1 0,0 1 0,0 0 0,-1-1 0,1 1 0,0-1 0,0 1 0,0-1 0,0 0-1,-1 0 1,1 0 0,0 0 0,2 0 0,0-1-138,-1 0 0,1-1 0,-1 1-1,1 0 1,-1-1 0,0 0-1,0 0 1,0 0 0,5-4 0,3-5-779,0 0 0,-1-1 1,16-23-1,20-39-637,-18 21 4254,-37 71 324,-15 28-1543,-16 49 1,-55 291-2086,84-332 240,1 2 168,1-6-73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0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54 740 11851,'-7'10'334,"1"-1"-256,0-1-1,1 1 1,-1 0-1,2 0 1,-1 1-1,1-1 1,1 1-1,-4 16 1,7-25-78,0 0 1,0 0-1,0 0 0,0 0 1,0 0-1,1 0 1,-1 0-1,0 0 1,1 0-1,-1 0 1,1 0-1,-1 0 0,1 0 1,-1 0-1,1 0 1,0 0-1,-1-1 1,1 1-1,0 0 0,0 0 1,-1-1-1,1 1 1,0-1-1,0 1 1,0-1-1,0 1 0,0-1 1,0 1-1,0-1 1,2 1-1,35 4-22,-37-5 23,73-1-40,0-4 0,103-19 1,-84 11-18,484-78-334,-188 28 238,560-71 125,7 40 116,602 13-26,-948 54-101,1600-55 21,-1272 50 74,164-22 188,-4-53 121,-1029 99-376,-3 0 2,111-26-1,-169 31 6,1 0-1,-1-1 1,12-6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1 929 12787,'9'-8'179,"1"1"1,-1 0-1,2 0 0,-1 2 1,19-9-1,59-17-51,-50 19-21,301-80-98,7 21-57,-279 58 43,1650-237-9,10 126 9,-1544 116 3,1004-50-71,-3-23 1,-596 17 2,28-2 76,-412 55 368,-183 11-289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16 400 15627,'-2'7'549,"-9"24"433,8-22-470,7-11 371,131-227 1925,-9 13-1886,-150 326-479,19-80-418,0 0-1,0 42 0,5-61-126,0 0 0,1 0-1,0 0 1,1 0-1,0 0 1,1 0 0,0 0-1,1-1 1,9 20-1,-12-28 107,0 0 0,0 0 0,0 0 0,0 0 0,0 0 0,1-1 0,-1 1-1,1 0 1,-1-1 0,1 1 0,0-1 0,-1 1 0,1-1 0,0 0 0,0 0 0,0 0-1,0 0 1,0 0 0,0 0 0,0 0 0,0-1 0,1 1 0,1-1 0,9-3-188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16371,'-3'8'1673,"3"0"-1057,4 1-272,6-3 1368,3-4-1015,6-2-609,1-4-232,8-3-561,0-3-199,-1-3 656,0 0-200,-3 2-184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14003,'-44'31'6703,"-94"83"-5187,125-103-1424,0 2 0,0 0-1,1 1 1,1 0 0,-15 24 0,23-34-72,1 1 0,0-1 0,0 1 0,0 0 0,1 0 0,-1 0 0,1 0 0,1 0 0,-1 0 0,0 9 0,2-11-15,-1 1 0,1 0 0,0-1 0,0 1 0,0-1 0,0 0 0,1 1 0,-1-1 0,1 0 0,0 0 0,0 0 0,0 0 0,0 0 0,0 0 0,1 0 0,5 4 0,-3-3-53,0-1 1,1 1-1,0-1 0,-1 0 0,1 0 0,1 0 1,-1-1-1,0 0 0,0 0 0,1-1 0,-1 0 1,1 0-1,0 0 0,-1-1 0,1 0 0,-1 0 1,1-1-1,-1 0 0,1 0 0,6-2 0,3-2-119,0 0-1,0 0 1,-1-2-1,0 0 1,0-1-1,25-17 1,-18 8-219</inkml:trace>
  <inkml:trace contextRef="#ctx0" brushRef="#br0" timeOffset="1">365 250 14611,'0'4'214,"0"-1"-1,0 1 0,0 0 1,1-1-1,-1 1 1,1-1-1,0 1 1,0-1-1,1 1 1,-1-1-1,1 0 0,-1 1 1,1-1-1,3 4 1,-4-6-184,0 0 1,0 0-1,0-1 1,0 1-1,0 0 1,0 0-1,0-1 1,1 1-1,-1-1 1,0 1-1,0-1 1,0 0-1,0 1 1,1-1-1,-1 0 1,0 0-1,2 0 0,0 0-76,-1 0 0,0-1 0,0 1 0,1-1 0,-1 0-1,0 0 1,0 0 0,0 0 0,0 0 0,0 0-1,0 0 1,3-3 0,5-5-722,0-1 0,-1 0-1,9-11 1,21-22-3024,-39 43 3791,0 0-1,0 0 1,0-1 0,0 1 0,0 0 0,1 0 0,-1 0 0,0 0 0,0 0 0,0 0-1,0 0 1,0 0 0,0 0 0,0 0 0,1 0 0,-1 0 0,0 0 0,0 0 0,0 0-1,0 0 1,0 0 0,0 0 0,1 0 0,-1 0 0,0 0 0,0 0 0,0 0 0,0 0-1,0 0 1,0 0 0,1 0 0,-1 0 0,0 0 0,0 0 0,0 1 0,0-1 0,0 0-1,0 0 1,0 0 0,0 0 0,0 0 0,1 0 0,-1 0 0,0 0 0,0 1 0,0-1-1,0 0 1,0 0 0,0 0 0,0 0 0,0 0 0,0 0 0,0 1 0,0-1 0,0 0-1,0 0 1,0 0 0,0 0 0,0 0 0,0 0 0,0 1 0,0-1 0,0 0 0,0 0-1,0 0 1,0 0 0,0 0 0,-1 1 0,0 8 412,-13 45 3226,-7 34 565,18-73-4053,1-1-1,1 1 1,0 0 0,1 15-1,0-30-201,0 1-1,0-1 1,0 0 0,0 0-1,0 1 1,0-1 0,0 0-1,0 1 1,0-1 0,0 0-1,0 0 1,0 1-1,0-1 1,0 0 0,0 1-1,1-1 1,-1 0 0,0 0-1,0 1 1,0-1-1,0 0 1,0 0 0,1 0-1,-1 1 1,0-1 0,0 0-1,0 0 1,1 0-1,-1 1 1,0-1 0,0 0-1,1 0 1,-1 0 0,0 0-1,0 0 1,1 1-1,-1-1 1,0 0 0,1 0-1,-1 0 1,0 0 0,0 0-1,1 0 1,-1 0 0,0 0-1,1 0 1,-1 0-1,1 0 1,2-4-732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15139,'15'40'1625,"-5"13"-953,0 0-240,3 6 728,0-1-248,3 0-208,-2-5-183,-1-3-289,-1-3-80,-8 5-56,-6 4-88,-15 5-248,-11 2-273,-17 2 441,-5 1-64,-7-2-16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16251,'-2'0'1601,"-6"10"-1201,-7 15-160,-5 6 696,-3 12-360,-1 7-160,-3 15-176,2 8-56,5 11-40,3 4-31,9-1-17,8 1-88,8-7-273,6-2-303,9-17 472,5-10-64,2-22-96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18068,'4'36'1400,"5"-8"-1048,2 0-176,6 1 408,4 0-128,3-8-103,2-2-137,4-11-296,3-6-288,3-9-505,-3-11 769,0-10-176,-3-8-72</inkml:trace>
  <inkml:trace contextRef="#ctx0" brushRef="#br0" timeOffset="1">371 1 16059,'-10'41'1921,"-2"5"-1241,-4 3-264,1 7 952,-1 3-471,6 2-137,0-3-400,4-5-296,2-12-656,2-5-224,2-22 663,0-9-167,2-17-152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18252,'-2'9'1688,"11"-6"-1112,4-5-216,15-3 1089,5-1-561,13-4-392,3-2-184,8 1-344,-1-2-184,-7 2-544,-8-1-352,-12 4 840,-12-2-216,-15 0-201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16283,'-14'13'1521,"8"-4"-1041,12-8-168,16 1 584,8-2-104,14 0-240,9-2-143,15 2-353,0-1-168,0-5-577,-4 2-151,-12-1 648,-12 2-144,-30 2-152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16099,'26'15'1865,"2"-10"-1241,7-5-256,2-4 624,2-7-880,-1-1-1576,-9-2 1512,-2-3-256,-9-9-424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61 15331,'2'-4'293,"-1"0"-1,1 0 0,-1 0 1,0 0-1,0 0 1,0 0-1,-1-1 1,1-5-1,-1 9-243,0 0 0,0 1 0,-1-1 0,1 0 0,0 0 0,0 1 0,-1-1 0,1 0 0,0 1 0,-1-1 0,1 0 0,-1 1 0,1-1 0,-1 1 0,1-1 0,-1 0-1,1 1 1,-1-1 0,1 1 0,-2-1 0,0 0 66,0 1 1,0-1-1,1 1 0,-1-1 0,0 1 0,0-1 0,0 1 0,0 0 0,0 0 0,0 0 0,-3 1 0,-5 1 197,1 0 0,-1 0 0,0 1 0,1 0 0,0 1 0,-13 7 0,-52 33 256,70-41-548,-19 13 28,0 0 1,-32 31 0,47-38-57,0-1 1,0 1 0,1 0-1,0 1 1,0 0 0,1 0-1,1 0 1,-9 21 0,13-27-38,0 0 1,0 0 0,0 0 0,0 0-1,1 0 1,-1 0 0,1 0 0,0 1 0,0-1-1,1 0 1,-1 0 0,1 0 0,0 0-1,0 0 1,1 0 0,1 5 0,0-4-69,0 0 0,0-1 1,0 0-1,1 0 0,0 0 0,-1 0 1,1-1-1,0 1 0,1-1 0,-1 0 1,7 4-1,3-1-147,1 1 1,0-2-1,0 0 0,0 0 0,1-2 1,0 0-1,25 2 0,15-4-457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 19196,'-3'-1'117,"-1"0"1,1 1-1,0 0 0,-1-1 0,1 1 1,-1 0-1,1 1 0,0-1 1,-1 1-1,1-1 0,0 1 0,0 0 1,-1 0-1,1 0 0,0 1 1,0-1-1,0 1 0,-3 2 0,1 0-40,1 0 1,0-1-1,1 1 0,-1 1 0,1-1 0,0 0 0,0 1 0,0 0 0,1 0 0,-4 8 0,3-4-76,0 1-1,0 0 0,1 0 0,0 0 1,1 0-1,0 0 0,0 0 0,1 0 1,1 0-1,0 0 0,4 19 0,-5-25 7,2-1 0,-1 1 0,0-1 0,1 1 0,-1-1 0,1 1 0,0-1 0,0 0 0,0 0 0,0 0 0,1 0 0,-1-1 0,1 1 0,0-1 0,0 1 0,0-1 0,0 0 0,0 0 0,0 0-1,1-1 1,-1 1 0,1-1 0,-1 0 0,1 0 0,-1 0 0,1 0 0,0 0 0,-1-1 0,1 0 0,0 0 0,0 0 0,5-1 0,2 0 49,0-1-1,-1-1 1,0 0 0,1-1 0,-1 0-1,0 0 1,-1-1 0,1 0 0,-1-1 0,10-7-1,-5 2 101,-1-1 0,0 0 0,21-26 0,-29 32-100,-1-1 1,1 1-1,-1 0 0,-1-1 1,1 0-1,-1 0 1,0 0-1,-1 0 0,0-1 1,0 1-1,1-11 1,-3 15-39,0 0 0,0 0 0,0 0 0,0 0 0,0 0 0,-1 0-1,0 1 1,1-1 0,-1 0 0,0 0 0,0 1 0,-1-1 0,1 0 0,0 1 0,-1-1 0,0 1 0,1 0 0,-5-4 0,3 3-27,0 0 0,-1 1 1,0-1-1,0 1 0,1 0 0,-1 0 0,-1 1 0,1-1 0,0 1 0,0 0 0,-6-1 0,-1 1-197,1 0-1,0 0 1,-1 1 0,1 1 0,0 0-1,0 0 1,-1 1 0,1 0-1,-17 7 1,25-8 195,-3 0 43,1 1-1,-1 0 1,1 1 0,-1-1-1,-6 6 1,8-2-364,9-5 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174 127 18556,'1'24'1344,"-1"9"-1088,1 8-120,4 4 336,-1 6-216,3-4-143,2 0-73,1-11-537,0-4-207,-1-12 560,-1-8-136,-5-4-152</inkml:trace>
  <inkml:trace contextRef="#ctx0" brushRef="#br0" timeOffset="1">0 376 16347,'22'-8'1457,"11"1"-1057,5 0-168,10-3 88,2-5-832,0-2 640,-1-2-152,-3-9-320</inkml:trace>
  <inkml:trace contextRef="#ctx0" brushRef="#br0" timeOffset="2">744 1 15763,'-7'30'1585,"7"3"-1169,-2 6-232,1 4 840,4 4-720,4-1-160,3-3-472,2-2-248,-2-8 440,1 0-128,1-7-72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46 606 15211,'23'-8'1833,"6"1"-1241,5-4-296,5-5 1536,3-3-1592,2-2-408,-4-2-1392,-5-1 1464,-14-1-360,-5-5-152</inkml:trace>
  <inkml:trace contextRef="#ctx0" brushRef="#br0" timeOffset="1">1 61 17532,'0'1'1536,"17"-1"-984,10-2-224,12-4 760,4-1-375,7 0-385,3-2-264,1 0-560,1 1-345,-14 1 657,-8 2-168,-10 4-128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14603,'3'47'1456,"6"7"-1103,1-1-137,3-1 560,5-8-640,2-5-256,2-10-296,-3-8 376,-4-8-184,-3-4-80</inkml:trace>
  <inkml:trace contextRef="#ctx0" brushRef="#br0" timeOffset="1">0 197 14763,'10'0'1793,"10"-6"-1041,3-1-344,10-7 1520,4-1-1448,9-6-200,4-3-80,-1-5-200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20652,'-13'0'159,"-1"0"0,1 0-1,0 1 1,0 1-1,0 0 1,1 1-1,-1 1 1,0 0-1,1 0 1,0 1 0,0 1-1,1 0 1,-1 0-1,1 2 1,0-1-1,1 1 1,0 1-1,-12 12 1,13-11-155,0 0 1,0 1-1,1 0 0,1 0 1,0 1-1,0 0 0,1 0 0,1 1 1,0 0-1,1 0 0,0 0 1,1 0-1,0 0 0,1 1 1,1-1-1,0 1 0,2 21 0,0-27-17,0-1 0,1 1 0,0-1 0,0 1 0,1-1 0,0 0 0,0 0 0,1 0-1,0-1 1,0 1 0,0-1 0,1 0 0,0 0 0,0 0 0,1-1 0,12 10-1,-14-12 10,0 0-1,0-1 1,0 1-1,1-1 1,-1 0-1,1 0 1,0 0-1,-1-1 0,1 0 1,0 0-1,0 0 1,0 0-1,0-1 1,0 0-1,0 0 0,0 0 1,0-1-1,0 1 1,-1-1-1,1 0 1,0-1-1,0 1 1,-1-1-1,1 0 0,0 0 1,-1-1-1,5-2 1,-3 0 25,0 0 0,0 0 0,-1 0 0,0-1 0,0 0 0,0 0 0,-1 0 1,0-1-1,0 1 0,4-11 0,-5 11 11,-1 1-1,0 0 1,-1-1 0,1 1-1,-1-1 1,0 0 0,0 1 0,-1-1-1,0 0 1,0 0 0,0 1 0,0-1-1,-1 0 1,-2-8 0,1 11-19,1 0 0,-1 0 0,1 0 0,-1 1 0,0-1 0,0 1 0,0-1 0,0 1-1,0 0 1,-1 0 0,1-1 0,-1 2 0,1-1 0,-1 0 0,0 1 0,0-1 0,-5-1 0,-6-2 79,1 1 0,-26-4-1,11 2-43,28 6-50,0 0 0,-1 0 0,1 0 0,-1-1 0,1 1 0,0 0 0,-1 0 1,1 0-1,-1 0 0,1 0 0,0 0 0,-1 0 0,1 0 0,-1 0 0,1 0 0,0 0 0,-1 0 0,1 0 0,-1 1 1,1-1-1,0 0 0,-1 0 0,1 0 0,0 0 0,-1 1 0,1-1 0,0 0 0,-1 0 0,1 1 0,0-1 0,0 0 0,-1 1 1,1-1-1,0 0 0,0 1 0,-1-1 0,1 0 0,0 1 0,0-1 0,0 0 0,0 1 0,0-1 0,0 1 0,0-1 0,-1 0 1,1 1-1,0-1 0,0 1 0,0-1 0,1 0 0,-1 1 0,0-1 0,0 1 0,0-1 0,0 0 0,0 1 0,11 30-179,-6-17 129,-5-13 45,1 0 1,-1-1-1,0 1 0,1 0 0,-1 0 0,0-1 1,1 1-1,-1 0 0,1-1 0,0 1 1,-1-1-1,1 1 0,-1-1 0,1 1 0,0-1 1,-1 1-1,1-1 0,0 1 0,0-1 0,-1 0 1,1 0-1,0 1 0,0-1 0,-1 0 0,1 0 1,0 0-1,0 0 0,0 0 0,1 1-77,0-1 0,0 0-1,0 1 1,0-1 0,0 0-1,0 0 1,0-1 0,0 1 0,0 0-1,3-2 1,27-21-1302,-18 15 1004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17564,'12'-17'2124,"-9"13"-1732,0-1 1,1 1-1,-1 0 1,1 0-1,0 0 0,0 0 1,0 0-1,6-3 1,-9 7-381,-1 0 1,1 0 0,-1 0 0,1 0 0,-1-1 0,1 1-1,-1 0 1,1 0 0,-1 0 0,1 1 0,-1-1-1,1 0 1,-1 0 0,0 0 0,1 0 0,-1 0-1,1 1 1,-1-1 0,1 0 0,-1 0 0,0 0 0,1 1-1,-1-1 1,1 0 0,-1 1 0,0-1 0,1 0-1,-1 1 1,0-1 0,0 1 0,1-1 0,-1 0-1,0 1 1,0-1 0,0 1 0,1-1 0,-1 1-1,0-1 1,0 1 0,0-1 0,0 1 0,5 25-83,-5-20 82,11 120-530,-5-42-947,-5-79 1321,-1-4 118,-1 1 1,1-1 0,0 0-1,0 0 1,0 0 0,0 1-1,0-1 1,1 0 0,-1 0-1,0 0 1,1 0 0,-1 1-1,0-1 1,1 0 0,0 0-1,-1 0 1,1 0 0,-1 0-1,1 0 1,0 0-1,1 1 1,5-3-434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 18948,'-7'-3'2825,"6"10"-2537,1 6 1624,0 3-1256,1 4-216,5 5-432,-2 1-168,3 3-336,-1-2-152,3-5-432,-4-5-232,0-10 231,-5-6 513,-9-5-184,-4-9-176</inkml:trace>
  <inkml:trace contextRef="#ctx0" brushRef="#br0" timeOffset="1">10 82 13147,'-7'-5'1864,"4"3"-544,15 4 1201,5 1-1545,9-1-440,2-2-288,13-1-792,0-3 2049,9-5-1425,-1-1 64,-2-9 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16916,'-9'26'1472,"-5"9"-1160,-8 16-128,-6 4 632,-4 10-568,-2 1-48,5 0-32,-1-7-96,8-15-328,9-10-200,9-19-264,10-11 976,7-14-392,3-11-128,4-18-120</inkml:trace>
  <inkml:trace contextRef="#ctx0" brushRef="#br0" timeOffset="1">178 137 15771,'0'-6'1593,"0"11"-1153,-3 16-192,0 5 1016,3 5-728,0 4-216,3 1-264,3-1-16,8-3 16,0-3-64,4-6-280,0-1-136,1-1-240,-2-3-1488,-3-2 1800,-2 1-273,-6-1-271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9 396 13883,'-9'12'1040,"11"-1"-608,8-2-80,17-4 513,10 1-265,18-1-216,5-1-184,6-4-360,1-2 392,3-2-200,-1-2-136</inkml:trace>
  <inkml:trace contextRef="#ctx0" brushRef="#br0" timeOffset="1">614 1 16299,'8'11'1529,"9"3"-1137,5 2-144,1 7 536,-2 12-424,-2 5-40,-10 11 16,-9 5-48,-23 13-392,-15 7-224,-22 11 712,-16 5-416,-10 3-16,0-2 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16460,'15'5'1192,"8"-1"-992,6-1-80,5-2 88,5 1-352,4-4-1865,0-4 1857,0-2-272,-4-1-232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 13619,'2'-4'1392,"5"-9"3620,-7 13-4947,0-1-1,0 1 0,0 0 0,0 0 0,-1-1 0,1 1 0,0 0 0,0-1 0,0 1 0,0 0 0,0-1 0,0 1 0,-1 0 0,1 0 0,0-1 0,0 1 0,0 0 0,-1 0 0,1-1 0,0 1 0,0 0 0,-1 0 0,1 0 0,0 0 0,0-1 0,-1 1 0,1 0 0,0 0 0,0 0 0,-1 0 0,1 0 0,0 0 1,-1 0-1,1 0 0,0 0 0,-1 0 0,1 0 0,0 0 0,-1 0 0,1 0 0,0 0 0,-1 0 0,0 0 332,2-10-553,-10-8-5231,2 9 4844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40 15995,'0'-2'203,"-1"0"0,1 0 0,-1 1-1,0-1 1,0 0 0,0 0-1,0 1 1,0-1 0,0 0 0,0 1-1,-1-1 1,1 1 0,-1-1 0,1 1-1,-1 0 1,1 0 0,-1 0-1,-2-2 1,1 2 55,-1-1 1,0 1-1,0 0 0,0 0 1,1 0-1,-1 1 0,0-1 1,-7 1-1,-1 0 3,1 1 0,0 1-1,0 0 1,0 0 0,-19 8 0,14-3-246,0 1-1,0 0 1,1 1 0,0 1 0,0 0-1,1 2 1,1-1 0,0 1-1,1 1 1,0 0 0,-15 22-1,19-22-18,-1 0 0,2 0 0,0 1 0,0 0-1,1 0 1,1 0 0,1 1 0,0 0 0,1 0-1,0 0 1,1 0 0,1 0 0,1 25-1,0-33 0,1-1 1,0 1-1,0-1 0,1 1 0,0-1 0,0 0 0,1 1 0,0-1 0,0 0 0,0-1 0,0 1 0,1-1 0,0 1 0,0-1 0,5 4 0,-2-3-7,0 0 0,1-1 0,-1 0-1,1 0 1,0-1 0,0 0 0,0 0-1,1-1 1,-1 0 0,11 2-1,-4-2 20,0 0-1,0-2 0,1 0 1,-1 0-1,0-1 0,1-1 1,-1-1-1,0 0 0,0-1 0,0-1 1,0 0-1,25-11 0,-36 13 27,0 0 0,0 0 1,-1-1-1,1 1 0,-1-1 0,1 1 0,-1-1 0,0 0 0,3-5 0,-5 7-16,0 0 0,0-1 0,-1 1 0,1 0 0,0-1 0,-1 1 0,0 0 0,1-1 0,-1 1 0,0-1 0,0 1 0,1-1 0,-1 1 0,0-1 0,-1 1 0,1-1 0,0 1 0,0-1 0,-1 1 1,1 0-1,0-1 0,-1 1 0,0-1 0,1 1 0,-1 0 0,0-1 0,0 1 0,1 0 0,-3-2 0,-2-2-13,1 1-1,-1 0 1,1 1-1,-1-1 1,-1 1 0,1 0-1,0 0 1,-1 0-1,1 1 1,-1 0 0,0 0-1,0 0 1,0 1-1,0 0 1,0 0 0,0 0-1,0 1 1,0 0 0,0 0-1,0 1 1,0 0-1,0 0 1,-10 3 0,6 3-313,15-2 9,20-3-20,-6-7 244,0-2 0,0 0 0,-1 0 0,0-2 0,0 0-1,-1-1 1,17-13 0,20-11 204,-54 34-124,1-1-1,-1 1 1,1 0-1,0-1 1,-1 1 0,1 0-1,-1-1 1,1 1-1,0 0 1,-1 0 0,1 0-1,0-1 1,-1 1 0,1 0-1,0 0 1,-1 0-1,1 0 1,0 0 0,0 0-1,-1 1 1,1-1-1,0 0 1,-1 0 0,1 0-1,0 1 1,-1-1 0,2 1-1,-2 0 3,1 0 0,0 0-1,0 0 1,-1 0 0,1 0-1,-1 0 1,1 0 0,-1 0 0,1 0-1,-1 1 1,0-1 0,0 0-1,1 0 1,-1 2 0,0 8 36,0 0 1,-3 22-1,2-23-17,-7 52 75,4-29 29,0 0 1,3 53-1,1-84-106,0 0-1,0 0 1,0 0 0,1 0 0,-1 0-1,1 0 1,0 0 0,0 0 0,-1 0 0,1-1-1,0 1 1,2 2 0,5 2 82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17508,'4'21'840,"2"13"709,17 49 0,-20-74-1480,0-1 0,0 0 0,1 0 1,0-1-1,1 1 0,0-1 0,0 0 1,0 0-1,1 0 0,0-1 0,8 7 1,-10-10-61,-1-1 0,1 1 0,0-1 0,0 0 0,0 0 0,0-1 0,1 1 0,-1-1 0,0 0 0,1 0 0,-1-1 0,1 1 0,4-1 0,-2 0-44,1-1 0,0 0-1,-1 0 1,1-1 0,-1 0-1,0 0 1,8-4 0,1-2-211,1 0 1,-2-2-1,1 0 0,-1 0 1,20-20-1,-15 11-420,-1-1 1,28-37-1,-38 45 230,-1-1 1,0 0-1,-1 0 0,0-1 0,-1 0 0,6-21 0,-11 22-236,-5 13 408,3 1 289,-1 1 0,1-1 0,0 1 0,0 0 0,0-1 0,0 1 0,0 0 0,0 0 0,0 2 0,-6 31 618,2 1 0,1-1 0,2 1 0,3 57 0,0 13 14,-3-81-621,1-15 97,0 0 0,1 0-1,0 0 1,0-1 0,1 1 0,1 0-1,3 15 1,2-11-4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21557,'11'-3'1448,"5"6"-1224,3 1-96,9-1 448,5 0-264,9-5-208,2 1-136,4-3-368,-5-4-200,-8 0-576,-6-1 296,-17 2 503,-11 7-247,-14 6-208</inkml:trace>
  <inkml:trace contextRef="#ctx0" brushRef="#br0" timeOffset="1">1 163 16171,'20'6'1817,"11"-3"-921,5-2-360,13-1 792,4 0-239,2-3-361,-1-3-352,-4 1-936,-8-1 616,-16 3-272,-8 0-104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26 17228,'-2'-2'148,"1"0"0,-1-1 0,0 2 0,0-1 0,0 0 0,0 0 0,-1 1 0,1-1 0,0 1 0,-1 0 0,1-1 0,-1 1 1,1 0-1,-1 1 0,0-1 0,-5 0 0,3 0 55,-1 1 1,0 0-1,1 0 0,-1 1 1,1 0-1,-1 0 0,-10 3 1,1 2-22,-1 1 0,1 0 0,0 1 0,-24 17 0,23-13-176,1 1 1,0 0-1,1 1 0,0 0 0,-16 24 0,25-31-9,0-1 1,1 1-1,0 1 0,0-1 0,1 0 0,-1 1 0,2 0 0,-1 0 0,1 0 0,0 0 0,1 0 0,0 0 0,0 0 1,1 0-1,1 15 0,0-19 0,-1 0 1,2 0-1,-1 0 1,0 0-1,1 0 0,0 0 1,-1-1-1,1 1 1,1-1-1,-1 1 1,1-1-1,-1 0 0,1 0 1,5 4-1,-3-3-40,0 0 0,1-1-1,0 1 1,-1-1-1,1-1 1,0 1-1,0-1 1,11 2 0,-3-1-225,0-1 0,1-1 1,-1 0-1,1-1 1,-1-1-1,0 0 0,25-5 1,-19 0 30,0 0 0,0-1 0,19-10 0,1-4-378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15811,'-6'2'197,"-1"0"-1,1 1 1,-1-1-1,1 1 0,0 1 1,0-1-1,0 1 0,0 0 1,1 0-1,0 1 1,0 0-1,0 0 0,-6 7 1,3-2-119,1 1 1,0-1-1,0 1 1,1 1 0,1-1-1,-6 16 1,9-21-59,1-1 0,0 1-1,0-1 1,0 1 0,0 0 0,1-1 0,0 1 0,0 0 0,0-1 0,1 1 0,0 0-1,0-1 1,4 11 0,-4-12 4,1-1 1,0 0-1,0 0 0,-1 0 0,2 0 1,-1 0-1,0-1 0,1 1 0,-1-1 1,1 1-1,-1-1 0,1 0 0,0 0 1,0 0-1,0-1 0,1 1 0,-1 0 1,0-1-1,0 0 0,1 0 0,-1 0 0,1 0 1,5 0-1,-1-1 50,1-1-1,-1 1 1,0-1-1,1-1 1,-1 1-1,0-1 1,0-1 0,0 0-1,0 0 1,0 0-1,-1-1 1,1 0 0,-1-1-1,9-7 1,-5 4 87,0-1 1,0 0-1,-1-1 1,0 0 0,-1-1-1,-1 0 1,15-23-1,-21 29-111,0 1-1,0-1 0,0 1 1,-1-1-1,1 0 0,-1 1 1,0-1-1,-1 0 0,1 0 1,-1 0-1,0 0 0,-1-6 1,1 8-86,-1 1 0,1-1 0,-1 1 1,0 0-1,0 0 0,0-1 1,0 1-1,0 0 0,0 0 1,-1 0-1,1 0 0,0 0 0,-1 0 1,0 0-1,0 1 0,1-1 1,-1 1-1,0-1 0,0 1 1,0 0-1,0-1 0,-1 1 1,1 0-1,0 1 0,0-1 0,-4-1 1,-1 1-206,-1 0 0,1 0 0,0 1 0,-1 0 1,1 0-1,-15 2 0,5 1-394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92 167 16235,'-7'20'1377,"-1"7"-1137,3 3-128,0 3 448,5 2-504,0-2-152,3-5-432,3-2 1176,-3-7-696,4-6-40,-3-9-32</inkml:trace>
  <inkml:trace contextRef="#ctx0" brushRef="#br0" timeOffset="1">0 293 16804,'7'-6'1496,"13"5"-1056,3-2-200,9-1 800,4-2-656,7-4-952,0-1 680,-8-5-240,0-7-88</inkml:trace>
  <inkml:trace contextRef="#ctx0" brushRef="#br0" timeOffset="2">495 1 15003,'-5'37'1336,"1"-3"-1095,4-1-129,0 3 416,3-6-496,3-2-152,2-7-456,-1-2 512,-7-2-153,-1-1-79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108 425 18156,'26'-8'1680,"7"-4"-1168,6-3-240,7-2 593,0 0-265,-1-2-504,-3 3-384,-13 2-665,-5 0 745,-11 4-184,-4 0-144</inkml:trace>
  <inkml:trace contextRef="#ctx0" brushRef="#br0" timeOffset="1">1 18 14347,'13'24'1792,"5"-7"-1103,12-11-281,6 0 1104,7-6-872,0 0-192,6-9-728,-5-5 512,1-11-272,-4 2-128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13083,'4'47'1472,"1"2"-1048,0-1-192,2-3 888,4-3-743,0-6-129,2-10-264,0-3-80,-2-12-280,2-2-1,-9-9 209,-2-6-72,-8-6 40</inkml:trace>
  <inkml:trace contextRef="#ctx0" brushRef="#br0" timeOffset="1">1 176 14723,'1'3'1272,"9"2"-807,5-4-201,7-1 448,7-4-464,4-5-32,9-5 16,9-12-128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5 434 15203,'-5'13'1772,"8"-8"-568,20-12-117,-20 6-1060,25-13 373,0 0 0,-1-1 0,0-2 0,36-30 0,89-90 325,-141 127-670,143-158 209,-138 150-268,-10 14-36,-7 14 9,-10 23 0,9-26 30,-48 156-38,41-130-145,2 1 0,-4 66 0,10-94 19,1 1-1,1-1 1,-1 0-1,1 0 1,0 0-1,2 8 1,-2-12 121,-1 0 0,1-1 0,0 1 1,0-1-1,-1 1 0,1 0 0,0-1 0,1 0 1,-1 1-1,0-1 0,0 0 0,1 1 0,-1-1 0,0 0 1,1 0-1,-1 0 0,1 0 0,0 0 0,-1-1 1,1 1-1,0 0 0,-1-1 0,1 1 0,2-1 0,15 0-473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16636,'-2'1'111,"0"-1"1,1 0 0,-1 1 0,0-1 0,0 1 0,1 0 0,-1-1 0,0 1 0,1 0 0,-1 0 0,1 0 0,-1 0 0,1 0 0,0 1 0,-1-1 0,1 0 0,-2 3 0,-18 28 384,21-31-418,-11 20 68,1 1 0,1-1 0,1 2-1,1-1 1,-5 30 0,9-36-87,1 0 0,0 0 0,1 0 1,1 0-1,1 0 0,0 1 0,1-1 0,6 24 0,-7-36-39,0 1-1,1-1 0,0 0 0,0 0 1,0 0-1,0 0 0,1 0 0,-1 0 0,1-1 1,0 1-1,0-1 0,1 0 0,-1 0 1,0 0-1,6 3 0,-5-4-6,-1 0 0,1-1 0,-1 1 1,1-1-1,0 0 0,0 0 0,0-1 0,0 1 0,0-1 1,0 1-1,-1-1 0,1-1 0,0 1 0,0 0 0,0-1 0,0 0 1,0 0-1,4-2 0,-4 2 19,-1-1 1,1 1-1,-1-1 0,0 0 0,0 0 1,0 0-1,0-1 0,0 1 1,0-1-1,-1 1 0,1-1 1,-1 0-1,0 0 0,0 0 1,4-7-1,-5 8-6,-1 1 0,1-1 1,0 0-1,-1 0 0,1 0 0,-1 0 0,0 0 1,0 0-1,0 1 0,0-1 0,0 0 0,0 0 1,0 0-1,0 0 0,-1 0 0,1 0 0,-1 0 1,0 0-1,1 1 0,-1-1 0,0 0 0,0 1 1,0-1-1,0 0 0,0 1 0,0-1 0,-1 1 0,1-1 1,-1 1-1,1 0 0,-1 0 0,-1-2 0,1 2-41,1 0-1,-1 0 0,1 1 1,-1-1-1,1 0 0,-1 1 0,0-1 1,1 1-1,-1-1 0,0 1 0,0 0 1,1-1-1,-1 1 0,0 0 0,0 0 1,1 0-1,-1 1 0,0-1 0,0 0 1,1 1-1,-1-1 0,0 1 0,1-1 1,-1 1-1,1 0 0,-1 0 0,0 0 1,1 0-1,0 0 0,-1 0 0,1 0 1,0 0-1,-1 1 0,1-1 0,0 0 1,0 1-1,0-1 0,0 1 0,0-1 1,0 3-1,1-3 6,0-1 0,-1 0 0,1 0 0,0 0-1,0 1 1,0-1 0,0 0 0,0 0 0,0 1 0,0-1 0,0 0 0,0 0 0,0 1 0,0-1-1,0 0 1,0 0 0,0 1 0,0-1 0,0 0 0,0 0 0,1 1 0,-1-1 0,0 0-1,0 0 1,0 1 0,0-1 0,0 0 0,1 0 0,-1 0 0,0 1 0,0-1 0,0 0-1,1 0 1,-1 0 0,0 0 0,0 0 0,1 1 0,11-3-222,12-11 25,-2-3 65,-18 12 106,1 0 1,0 0-1,0 0 0,0 1 1,1 0-1,-1 0 1,1 0-1,10-3 0,-15 6 34,0 0 0,0 0 0,0 0 0,0 0-1,0 0 1,0 0 0,0 0 0,0 0-1,0 1 1,0-1 0,0 0 0,0 0 0,-1 1-1,1-1 1,0 1 0,0-1 0,0 1 0,0-1-1,0 1 1,0 0 0,-1-1 0,1 1-1,0 0 1,-1 0 0,1-1 0,0 1 0,-1 0-1,1 0 1,-1 0 0,1 0 0,-1 0 0,0 0-1,1 0 1,-1 0 0,0 1 0,2 6-1,-1-1 0,1 0 0,-1 14 0,-1-17 0,1 22 156,2 45-2154,-3-64 1776,-1 0 0,1-1-1,-1 1 1,-1 0 0,1-1-1,-1 1 1,-3 8 0,5-15 215,0 0 1,0 0-1,0 0 1,0 0-1,0 0 1,0 0-1,0 0 1,0 0 0,0 0-1,0 0 1,0 0-1,0 1 1,0-1-1,-1 0 1,1 0-1,0 0 1,0 0-1,0 0 1,0 0 0,0 0-1,0 0 1,0 0-1,0 0 1,0 0-1,0 0 1,0 0-1,0 0 1,0 0 0,0 0-1,-1 0 1,1 0-1,0 0 1,0 0-1,0 0 1,0 0-1,0 0 1,0 0-1,0 0 1,0 0 0,0 0-1,0 0 1,0 0-1,0 0 1,-1 0-1,1 0 1,0 0-1,0 0 1,0 0 0,0 0-1,0 0 1,0 0-1,0 0 1,0 0-1,0 0 1,0 0-1,0 0 1,0 0-1,0-1 1,0 1 0,0 0-1,0 0 1,0 0-1,0 0 1,0 0-1,0 0 1,0 0-1,0 0 1,0 0-1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5 704 14187,'0'0'20,"0"0"1,0 0-1,0 0 0,0 0 1,-1 0-1,1 0 0,0 0 1,0 0-1,0 0 0,0 0 1,-1 0-1,1 0 0,0 0 1,0 0-1,0 0 0,0-1 1,-1 1-1,1 0 0,0 0 1,0 0-1,0 0 0,0 0 1,0 0-1,0 0 0,-1 0 1,1-1-1,0 1 0,0 0 1,0 0-1,0 0 0,0 0 1,0 0-1,0-1 0,0 1 1,0 0-1,0 0 0,0 0 1,0 0-1,0-1 0,0 1 1,0 0-1,0 0 0,0 0 1,0 0-1,0-1 0,0 1 1,0 0-1,0 0 1,0 0-1,0 0 0,0-1 1,0 1-1,0 0 0,0 0 1,0 0-1,0 0 0,1 0 1,-1-1-1,0 1 0,0 0 1,0 0-1,0 0 0,0 0 1,0 0-1,1 0 0,-1 0 1,0 0-1,0-1 0,18-4 354,-13 4-281,364-70 1966,99-26-1924,38-68-94,17-5-40,-430 150-61,2 3 0,0 4-1,107 1 1,-163 10 19,0-1 0,49-11 0,-77 11-133,-1 1 1,1-1 0,-1-1-1,1 0 1,-1 0 0,0-1-1,-1-1 1,1 1 0,-1-1-1,0-1 1,-1 0 0,15-14-1,-23 20 136,9-12-321,-9 12 348,1 1 0,-1 0 1,0-1-1,0 1 0,0 0 0,0-1 0,0 1 0,0 0 0,0-1 0,0 1 0,0 0 0,0-1 0,0 1 0,0 0 0,0-1 0,0 1 0,0 0 0,0-1 0,0 1 1,0 0-1,0-1 0,0 1 0,0 0 0,-1 0 0,1-1 0,0 1 0,0 0 0,0-1 0,-1 1 0,1 0 0,0 0 0,0 0 0,-1-1 0,1 1 0,0 0 1,0 0-1,-1 0 0,1-1 0,0 1 0,-1 0 0,-22-3-504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7 423 16580,'-7'14'1363,"7"-15"-1342,0 1 0,0 0 0,0 0-1,0 0 1,0 0 0,0 0 0,0 0 0,0 0 0,1 0-1,-1 0 1,0 0 0,0 0 0,0 0 0,0 0 0,0 0-1,0 0 1,0 0 0,0 0 0,0 0 0,0 0 0,0 0-1,0 0 1,0 0 0,0 0 0,0 0 0,0 0 0,0 0-1,1 0 1,-1 0 0,0 0 0,0 0 0,0 0 0,0 0-1,0 0 1,0 0 0,0 0 0,0 0 0,0 0 0,0 0-1,0 0 1,0 0 0,0 0 0,0 0 0,0 0 0,0 0-1,0 0 1,0 0 0,0 0 0,0 0 0,1 0 0,-1 1-1,0-1 1,0 0 0,0 0 0,20-22 1297,-17 18-1267,292-385 3364,-281 371-3346,-14 18-68,1-1 0,-1 1-1,0 0 1,0 0-1,0 0 1,0-1 0,1 1-1,-1 0 1,0 0-1,0 0 1,0 0-1,1 0 1,-1-1 0,0 1-1,0 0 1,0 0-1,1 0 1,-1 0-1,0 0 1,0 0 0,1 0-1,-1 0 1,0 0-1,0 0 1,1 0-1,-1 0 1,0 0 0,0 0-1,0 0 1,1 0-1,-1 0 1,0 0 0,0 0-1,1 1 1,0 1-5,0 1 0,-1 0 0,1-1 0,-1 1 0,1 0 0,-1 0 0,0 0 1,0 0-1,-1 3 0,1 26-63,8 188-601,-8-216 621,1 2-179,0 1 0,0-1 0,0 1-1,4 9 1,-5-16 196,0 1 0,1 0 1,-1-1-1,0 1 0,1-1 0,-1 1 0,0-1 0,1 1 0,-1-1 1,1 1-1,-1-1 0,1 1 0,-1-1 0,1 0 0,-1 1 0,1-1 0,-1 0 1,1 1-1,-1-1 0,1 0 0,0 0 0,0 1 0,0-1 5,0-1 0,0 1 0,0 0 0,0 0 0,0-1 0,0 1 0,0-1 1,0 1-1,0 0 0,0-1 0,-1 0 0,1 1 0,0-1 0,0 0 0,0 1 0,-1-1 0,1 0 0,1-1 0,17-24-469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15379,'0'11'1465,"10"-4"-945,5-5-208,7-5 1008,7-4-672,8-5-416,3-2-248,3 0-552,-3-2-128,-7 2 536,-4 2-176,-15 6-128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 18428,'0'0'78,"0"0"0,0 0 0,1-1 1,-1 1-1,0 0 0,0 0 0,0-1 0,0 1 0,0 0 0,0-1 1,0 1-1,0 0 0,0 0 0,0-1 0,0 1 0,0 0 0,0 0 1,-1-1-1,1 1 0,0 0 0,0 0 0,0-1 0,0 1 0,0 0 1,0 0-1,-1-1 0,1 1 0,0 0 0,0 0 0,0 0 0,-1-1 1,1 1-1,0 0 0,0 0 0,-1 0 0,1 0 0,-1-1 0,-15-3 1403,-18 2-281,27 2-1173,1 1-1,0 0 1,-1 1-1,1 0 0,0 0 1,0 0-1,0 0 0,0 1 1,0 0-1,1 0 1,-1 1-1,1-1 0,0 1 1,0 1-1,0-1 0,1 0 1,-1 1-1,1 0 1,0 0-1,1 1 0,-1-1 1,-2 8-1,1-5-41,1 1 0,0-1 0,1 1 0,0 0 0,1 0-1,0 1 1,0-1 0,1 0 0,0 1 0,1-1 0,0 1 0,0-1 0,1 1 0,3 13 0,-4-19-29,1-1 0,0 0 0,1 1 0,-1-1 0,0 0 0,1 0 1,0 0-1,0 0 0,0 0 0,0-1 0,0 1 0,0-1 0,1 1 0,-1-1 1,1 0-1,4 4 0,-3-4-74,1 0-1,-1-1 1,0 1-1,0-1 1,1 0 0,-1 0-1,1 0 1,-1-1-1,1 1 1,-1-1 0,6 0-1,5-2-182,0-1 0,0 0 0,0-1 0,0 0 1,-1-1-1,20-10 0,9-8-329</inkml:trace>
  <inkml:trace contextRef="#ctx0" brushRef="#br0" timeOffset="1">383 131 13203,'1'4'114,"1"1"0,-1-1 0,1 0 0,0 0 0,0 0 0,1 0 1,-1 0-1,1 0 0,0-1 0,0 1 0,0-1 0,0 0 0,1 0 0,-1 0 0,1 0 0,0 0 1,0-1-1,0 0 0,0 0 0,0 0 0,0 0 0,1-1 0,-1 1 0,1-1 0,-1 0 0,1-1 1,-1 1-1,1-1 0,-1 0 0,1 0 0,-1 0 0,1-1 0,8-1 0,-2-1-328,0-1-1,-1 1 1,1-2 0,-1 1-1,0-1 1,-1-1-1,1 0 1,-1 0-1,0-1 1,-1 0 0,1-1-1,-1 1 1,11-16-1,-22 29 493,1-1 0,0 1 0,0-1 0,-1 12 0,0-5 74,-11 39 689,3 0 0,-6 69 0,17-121-1041,0 1-1,0 0 0,0 0 1,1 0-1,-1 0 1,0 0-1,0 0 0,0 0 1,0 0-1,0-1 0,0 1 1,0 0-1,1 0 1,-1 0-1,0 0 0,0 0 1,0 0-1,0 0 0,0 0 1,0 0-1,1 0 0,-1 0 1,0 0-1,0 0 1,0 0-1,0 0 0,0 0 1,1 0-1,-1 0 0,0 0 1,0 0-1,0 0 1,0 0-1,0 0 0,0 0 1,1 0-1,-1 0 0,0 1 1,0-1-1,0 0 0,0 0 1,0 0-1,0 0 1,0 0-1,1 0 0,-1 0 1,0 1-1,0-1 0,0 0 1,0 0-1,0 0 0,0 0 1,0 0-1,0 0 1,0 1-1,0-1 0,0 0 1,0 0-1,8-14-159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18404,'0'28'1248,"2"7"-1072,2 7-56,2 5 216,1 3-176,3 2-216,0-3-192,3-11-384,1-2-128,-4-13 552,-3-7-184,-1-9-112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16636,'1'-4'1328,"15"3"-856,4-4-160,9-2 584,2-3-248,11-6-408,2 1-280,4-7 657,-5-5-441,-12-5-136,-2-1-40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18532,'0'0'49,"0"0"-1,0 0 1,0 0 0,0 0-1,0 0 1,1 0 0,-1 0 0,0 0-1,0 0 1,0 0 0,0 0-1,0 0 1,1 0 0,-1 0 0,0 0-1,0 0 1,0 0 0,0 0-1,0 0 1,0 0 0,1 0 0,-1 0-1,0 0 1,0 1 0,0-1-1,0 0 1,0 0 0,0 0-1,0 0 1,0 0 0,0 0 0,1 0-1,-1 1 1,0-1 0,0 0-1,0 0 1,0 0 0,0 0 0,0 0-1,0 0 1,0 1 0,0-1-1,0 0 1,1 11 959,-5 20-434,2-21-179,-60 326-1413,55-313-277,7-27-254,7-39 176,30-206-2968,-26 161 5817,-11 87-1425,0 0-1,0 0 1,0 0-1,0 0 0,1 0 1,-1 0-1,0 0 1,1 0-1,-1 0 1,0 0-1,1 0 0,-1 0 1,1 0-1,-1 0 1,2-1-1,-1 2-19,-1 0 0,0 0 0,1 0-1,-1 0 1,0 0 0,1 0 0,-1 0 0,0 0 0,1 0 0,-1 1 0,1-1-1,-1 0 1,0 0 0,0 0 0,1 0 0,-1 1 0,0-1 0,1 0-1,-1 0 1,0 1 0,0-1 0,1 0 0,-1 0 0,0 1 0,0-1 0,0 0-1,1 1 1,-1-1 0,0 1 0,18 39 1338,-13-28-1302,16 32-345,3 0 0,2-2 0,1-1-1,57 65 1,-45-57-645,-25-27 319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14755,'12'1'896,"8"-1"-824,6 0-48,8-2 64,2-3-176,7-5-184,0-3 248,3-5-32,-2-11-40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18 14987,'1'-1'61,"-1"1"0,0-1 0,0 1 0,0-1 0,0 0 0,0 1 0,0-1 0,-1 0 0,1 1-1,0-1 1,0 1 0,0-1 0,0 0 0,-1 1 0,1-1 0,0 1 0,-1-1 0,1 1 0,0-1 0,-1 1 0,1-1 0,-1 1-1,1-1 1,-1 1 0,1 0 0,-1-1 0,1 1 0,-1 0 0,1-1 0,-1 1 0,1 0 0,-1 0 0,0-1 0,1 1-1,-1 0 1,1 0 0,-1 0 0,0 0 0,1 0 0,-1 0 0,1 0 0,-1 0 0,0 0 0,1 0 0,-1 0 0,0 0 0,1 1-1,-1-1 1,1 0 0,-1 0 0,1 1 0,-1-1 0,0 0 0,1 1 0,-2 0 0,-33 21 1066,22-11-1035,1 1 0,1-1 1,0 2-1,0-1 1,1 2-1,1-1 0,0 1 1,-9 22-1,10-19-136,1 1-1,0 0 1,1 0-1,1 1 1,1-1-1,-3 39 1,6-49 17,1 0 0,1 0-1,-1 0 1,1-1 0,0 1 0,1 0 0,0-1 0,0 1 0,1-1 0,0 1 0,4 8 0,-4-12 5,0 0 0,1 1 1,-1-1-1,1 0 0,-1 0 0,1-1 0,0 1 0,1-1 1,-1 0-1,0 0 0,1 0 0,0-1 0,0 0 0,0 0 1,0 0-1,0 0 0,6 1 0,2-1-34,-1 0 0,0 0 1,1-2-1,0 1 0,18-3 0,-24 1 82,1 0 0,-1 0 0,1-1 0,-1 0 0,0 0 1,0-1-1,0 0 0,0-1 0,-1 1 0,9-7 0,-14 9-3,1 0-1,-1 0 1,1 0-1,-1 0 1,0 0 0,0 0-1,1-1 1,-1 1-1,0-1 1,0 1 0,0-1-1,-1 1 1,1-1-1,0 1 1,0-1 0,-1 0-1,1 1 1,-1-1-1,0 0 1,1 0 0,-1 1-1,0-1 1,0 0-1,0 0 1,0 1-1,0-1 1,-1 0 0,1 0-1,0 1 1,-1-1-1,0 0 1,1 1 0,-1-1-1,0 1 1,0-1-1,1 0 1,-1 1 0,0 0-1,-1-1 1,1 1-1,-2-2 1,-4-5 4,-1 1-1,0 1 1,0 0-1,0 0 1,-17-9-1,15 10-177,0 0-1,-1 0 1,1 1-1,-1 1 1,0 0-1,0 0 1,-17-1-1,15 7-318,13-3 458,0 0 0,0 0 0,0 0-1,-1 0 1,1 1 0,0-1 0,0 0 0,0 0 0,0 0-1,0 1 1,0-1 0,0 0 0,0 0 0,0 1 0,0-1-1,0 0 1,0 0 0,0 0 0,0 1 0,0-1 0,0 0 0,0 0-1,0 0 1,0 1 0,0-1 0,0 0 0,0 0 0,0 0-1,1 1 1,-1-1 0,0 0 0,0 0 0,1 2-17,0-1 0,0 0 0,1 0 0,-1 0 0,0 0 0,0 0 1,1 0-1,-1 0 0,1 0 0,-1-1 0,1 1 0,2 1 0,5-1-17,1 1 1,-1-2-1,1 1 0,-1-1 1,1 0-1,-1-1 0,0 0 0,1-1 1,10-3-1,4-2 61,0-1 0,27-14 0,-49 21-14,-1 1 0,1-1 0,-1 0 0,1 1-1,0-1 1,-1 1 0,1-1 0,0 1 0,0 0 0,-1 0 0,3 0 0,-3 0-1,0 0 1,-1 1 0,1-1 0,0 0-1,-1 1 1,1-1 0,0 1 0,-1-1-1,1 1 1,-1-1 0,1 1 0,-1 0-1,1-1 1,-1 1 0,1-1-1,-1 1 1,1 0 0,-1 0 0,0-1-1,1 1 1,-1 0 0,0 0 0,0-1-1,0 1 1,0 0 0,0 0 0,0 0-1,0 1 1,2 20 21,-2 0 0,-1 1 0,-1-1 0,-5 24 0,-2 35 8,9-69-113,-1-7 59,1 0 0,-1-1 1,1 1-1,1 0 0,-1 0 0,1 0 0,-1-1 1,4 10-1,0-7-44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16339,'-22'0'1305,"-5"5"-985,-3 5-144,-7 14 336,0 11-80,-4 15-96,3 7-96,2 9-152,2 3-16,6 5-24,7 1-8,14-2-280,7-4-248,17-13 424,6-12-80,27-15-56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16556,'3'2'106,"-1"0"1,0 0 0,1 0 0,0 0 0,-1 0 0,1-1 0,0 0 0,0 1 0,0-1 0,0 0 0,0 0 0,0 0 0,0-1-1,0 1 1,0-1 0,0 0 0,0 0 0,0 0 0,5 0 0,6-2 110,1-1 1,28-8-1,-20 5 259,214-59 1178,374-83-1411,-231 70-2927,-362 73 2344,-9 2 10,0 1-1,0 0 1,0 0 0,0 1-1,11 0 1,-20 1 319,0 0 0,0 0-1,1-1 1,-1 1 0,0 0 0,0 0 0,0 0 0,0 0 0,0 0-1,1 0 1,-1 0 0,0 0 0,0 1 0,0-1 0,0 0-1,0 0 1,1 0 0,-1 0 0,0 0 0,0 0 0,0 0 0,0 0-1,0 0 1,0 0 0,0 0 0,1 0 0,-1 1 0,0-1-1,0 0 1,0 0 0,0 0 0,0 0 0,0 0 0,0 0 0,0 1-1,0-1 1,0 0 0,0 0 0,0 0 0,0 0 0,0 0 0,0 0-1,0 1 1,0-1 0,0 0 0,0 0 0,-4 7-671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12923,'0'0'45,"0"0"-1,0 1 1,0-1 0,0 0 0,0 0 0,0 1 0,0-1 0,0 0 0,1 0-1,-1 1 1,0-1 0,0 0 0,0 0 0,0 1 0,0-1 0,1 0-1,-1 0 1,0 0 0,0 1 0,0-1 0,1 0 0,-1 0 0,0 0 0,0 0-1,1 0 1,-1 1 0,0-1 0,0 0 0,1 0 0,-1 0 0,0 0-1,0 0 1,1 0 0,-1 0 0,0 0 0,11-5 806,11-15 393,-21 19-1113,42-49 2180,-2-1 1,59-99-1,-99 149-2315,-1 1 0,1-1 0,-1 0-1,1 0 1,-1 1 0,1-1 0,-1 0-1,1 1 1,-1-1 0,1 0 0,0 1 0,0-1-1,-1 1 1,1-1 0,0 1 0,1-1-1,-1 1 0,-1 0-1,1 0 0,-1 0 0,0 0 1,1 0-1,-1 0 0,1 0 0,-1 0 1,0 1-1,1-1 0,-1 0 1,0 0-1,1 0 0,-1 1 0,1-1 1,-1 0-1,0 1 0,0-1 0,1 0 1,-1 0-1,0 1 0,1-1 0,-1 0 1,0 2-1,12 31-321,-9-23 247,19 69-468,-11-37-221,24 58 0,-35-98 684,2 1-1,-1-1 1,0 0 0,0 0-1,1 1 1,-1-1 0,1 0-1,0 0 1,0 0 0,2 2 0,-3-4 57,0 1 0,0-1 0,0 1 0,1-1 0,-1 1 0,0-1 0,0 0 0,1 1 0,-1-1 0,0 0 0,0 0 0,1 0 0,-1 0 0,0 0 0,0 0 0,1 0 0,-1 0 0,0-1 0,0 1 0,1 0 0,-1-1 0,0 1 0,0-1 0,2-1 0,22-14-512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17716,'0'0'1256,"5"-1"-1040,7-4-144,6-6-32,5-5-416,5-1 368,-1 0-152,0 1-112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80 15547,'6'-23'1667,"-4"20"-1319,-1-1 1,0 0-1,0 0 0,0 0 1,0 0-1,-1 0 0,0 0 1,0 0-1,0 0 0,-1-7 1,1 10-303,0 1 0,0 0 0,-1-1 0,1 1 0,0-1 0,-1 1 1,1 0-1,-1-1 0,1 1 0,0 0 0,-1 0 0,1-1 0,-1 1 0,1 0 0,-1 0 1,1 0-1,-1-1 0,1 1 0,-1 0 0,1 0 0,-1 0 0,1 0 0,-1 0 0,1 0 0,-1 0 1,1 0-1,-1 0 0,1 0 0,-1 0 0,1 0 0,-1 1 0,1-1 0,-1 0 0,1 0 1,-1 1-1,-18 9 400,17-9-389,-24 16-23,1 0 0,0 2 0,2 1 0,0 1 0,1 1 0,1 1 0,-29 41 0,47-59-59,0 0 0,1 0 0,0 0-1,-1 0 1,1 0 0,1 1 0,-3 9 0,4-13 4,0 0 0,0 0-1,0 0 1,0 0 0,0 0 0,0 0 0,0 0-1,1 0 1,-1 0 0,1 0 0,-1 0 0,1 0 0,0 0-1,0 0 1,0 0 0,0-1 0,0 1 0,0 0-1,1-1 1,-1 1 0,0 0 0,1-1 0,2 3 0,4 0-116,0 1 0,0-1 0,0 0 0,1-1 1,0 0-1,-1 0 0,1-1 0,0 0 1,0-1-1,0 0 0,10 0 0,17 0-531,50-7-1,-76 5 639,35-4-345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3:4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16355,'0'2'47,"0"-1"0,0 1 0,0 0-1,0 0 1,0 0 0,0-1 0,0 1-1,1 0 1,-1 0 0,1-1-1,-1 1 1,1 0 0,0-1 0,-1 1-1,1 0 1,0-1 0,0 1-1,0-1 1,0 1 0,1-1 0,-1 0-1,0 0 1,1 1 0,-1-1-1,0 0 1,1 0 0,-1 0 0,1 0-1,0-1 1,-1 1 0,1 0-1,0-1 1,-1 1 0,1-1 0,0 1-1,0-1 1,3 0 0,1 0-132,0-1 1,-1 1-1,1-1 1,0 0-1,0-1 1,-1 0-1,1 0 1,-1 0-1,1 0 1,7-5-1,3-4-224,0-1-1,-1 0 1,0-1-1,-1 0 1,0-2 0,-1 1-1,-1-2 1,13-20-1,-24 36 313,-1 0-1,0 0 0,0 0 0,0 0 0,0 0 1,0 0-1,0 1 0,0-1 0,0 0 0,0 0 0,0 0 1,0 0-1,0 0 0,0 0 0,1 0 0,-1 0 1,0 0-1,0 0 0,0 0 0,0 0 0,0 0 1,0 0-1,0 0 0,0 0 0,1 0 0,-1 0 0,0 0 1,0 0-1,0 0 0,0 0 0,0 0 0,0 0 1,0 0-1,0 0 0,0 0 0,0 0 0,1 0 1,-1 0-1,0 0 0,0-1 0,0 1 0,0 0 0,0 0 1,0 0-1,0 0 0,0 0 0,0 0 0,0 0 1,0 0-1,0 0 0,0 0 0,0 0 0,0-1 1,0 1-1,0 0 0,0 0 0,0 0 0,0 0 0,0 0 1,0 0-1,0 0 0,0 0 0,0 0 0,0-1 1,0 1-1,0 0 0,-1 13 276,-7 29 396,4-24-414,-3 22 148,1 0 0,1 0 0,3 1 0,3 47-1,6-66-651,-5-18 127,-6-13-28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0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2509 185 7746,'-4'-1'78,"-1"0"1,1 0 0,0 0 0,-1 0 0,1-1-1,0 0 1,0 0 0,0 0 0,0 0-1,-6-5 1,-33-35 222,33 32-408,0 0 1,-17-14 0,12 14-195,-1 0 0,-1 1 1,0 1-1,0 1 0,0 0 0,-1 1 1,0 1-1,0 1 0,-1 0 0,-32-2 0,22 5 224,1 2-1,-1 0 1,1 2-1,-1 1 1,1 1-1,-38 13 0,-9 6 1897,-197 53 2774,236-70-4491,0-1 0,0-2 0,0-2 0,-1-1 0,-63-6 1,60 0-299,-1 3 1,0 1 0,0 2 0,0 1-1,1 3 1,-45 10 0,21 2 325,1 2 0,1 3 0,-62 30 0,-65 23 705,11-6-587,163-61-266,1 0 0,0 1 0,1 0 0,0 1 0,1 1 0,0 0 0,0 1 0,1 0 0,1 0 1,0 1-1,0 1 0,2 0 0,0 0 0,-10 24 0,2 1 60,2 1 1,1 1-1,3 0 0,-8 60 0,6 13-233,6 154-1,6-223 140,7 116-243,-4-133 241,2 0-1,0-1 1,17 47-1,-16-61 38,0 0 0,1 0 1,1 0-1,0-1 0,1 0 0,0 0 1,1-1-1,0 0 0,17 13 0,14 8-203,60 36-1,-51-36-49,45 34-214,96 57-56,-171-113 522,0-1-1,1-2 1,0 0 0,0-1-1,0-1 1,36 3 0,135-1-466,-125-6 214,-40-1 155,120 6-653,-123-3 529,-1 1 1,1 1 0,-1 1 0,27 10-1,-19-5 215,0-2 0,1 0 0,1-3 0,-1 0 0,44 0 0,-31-5 415,-1-1 1,1-3 0,63-12 0,-65 5-173,-1-2 0,0-2 0,58-27-1,113-72 472,-118 53-1531,-3-5-1,96-87 1,-141 112 452,-1 4-110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1389 4841,'4'-6'267,"-1"-1"0,-1 0 0,1 1 0,-1-1 0,0 0 0,-1 0 0,0 0 0,0-1 1,0 1-1,-1 0 0,0 0 0,-1-1 0,1 1 0,-4-13 0,-4-8 418,0 0-1,-18-39 1,8 23-656,-16-47 74,-65-186-88,76 203-57,-22-137 0,34 114 26,8 59-40,-2-1-1,-1 0 1,-2 1 0,-17-50-1,23 82 45,-1 1 0,0-1 0,0 1 0,0 0 0,0 0 0,-1 0 0,0 1 0,0-1 0,-9-6 0,0 1-89,0 1-1,-20-10 1,23 14 80,-9-7-46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11442,'3'8'139,"0"1"0,1 0 0,0-1 0,0 1 0,1-1-1,0 0 1,0-1 0,1 1 0,6 6 0,-7-9-133,0 0 0,0 0 1,1-1-1,-1 0 0,1 0 1,0-1-1,0 1 0,0-1 1,0 0-1,10 2 0,5 1 2,0-1 0,23 1-1,-27-4 3,0 1-1,1 0 1,-2 1-1,24 9 1,-23-5-15,0 1 0,0 1 0,-1 1 1,0 0-1,-1 1 0,-1 0 0,0 1 0,0 1 1,-1 0-1,14 21 0,-6-3-7,-2 0 1,0 2-1,-3 0 1,16 44-1,-17-37 46,11 26-223,30 127 0,-51-174 47,-2 0 0,-1 0 0,0 1 0,-1-1-1,-1 1 1,-1-1 0,-1 0 0,-1 1 0,-1-1 0,-1 0-1,-8 22 1,-33 60-1049,-102 165-1,99-185 463,34-58 787,0 2 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8066,'-10'11'824,"0"-3"-552,0-6-168,0-3 600,-1-3-384,1-1-280,0 1-72,1 1-432,0 5 368,-1 12-64,8 5-8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4:3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214 9338,'-15'-9'500,"0"1"1,-1 0-1,0 2 1,0 0-1,0 0 1,-1 2-1,-19-4 1,14 4-220,0-2 1,0 0 0,-31-14-1,-25-26-355,56 32 34,0 1 0,0 1 0,-1 1 0,-29-10 0,45 19 62,0 1 1,0 0 0,0 0 0,0 1 0,-1 0-1,1 0 1,0 0 0,0 1 0,0 0-1,0 1 1,0 0 0,0 0 0,0 0-1,-10 6 1,-8 5 71,2 0 1,-36 28-1,11-7 2,21-16 2,1 1 0,-42 39-1,54-43-79,0 0 0,1 1 0,1 0-1,1 1 1,-15 29 0,-21 58-27,5 1-1,-37 146 1,73-226 9,2 1 0,0 0 0,2 0 0,1 0 0,1 0 0,1 0 0,8 50 0,-2-43-5,1 0 0,1-1 0,2 0 0,1 0-1,26 47 1,-26-59-4,2-1-1,0 0 1,0-1-1,2-1 0,0 0 1,1-1-1,1-1 1,0 0-1,1-2 1,40 23-1,3-6-47,1-2-1,94 26 1,-115-42 46,0-2 1,1-1-1,0-3 0,0-1 1,1-3-1,72-4 0,-97 0 1,0 0 1,-1-2-1,0 0 0,1-1 0,-2-1 1,1 0-1,-1-1 0,0-1 0,0-1 1,19-14-1,-16 9 0,-2-1 0,0-1 0,-1-1 0,0 0 0,-1-1 0,-1-1 0,17-29 0,-14 16-33,-1 0 0,-2-2 0,-1 0 0,-1 0 0,-3-1 1,0 0-1,-3-1 0,0 0 0,-3 0 0,1-59 0,-6 74-6,-1 1-1,0 0 1,-1-1-1,-2 1 1,0 0-1,-10-25 0,3 18 35,0 0-1,-2 1 1,-31-43-1,7 18 30,-2 3 0,-2 1 0,-1 2-1,-3 2 1,-2 2 0,-1 2 0,-2 3 0,-1 1 0,-98-46 0,34 30-37,70 35-5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14403,'13'8'1384,"-1"-1"-1048,2-2-136,6-1 345,7-4-337,6-4 56,5-8-72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45 15731,'0'-2'93,"0"1"0,0-1 0,0 0 0,0 0 0,0 0 0,-1 0 0,1 0 0,-1 0 0,1 1 0,-1-1 0,0 0 0,0 0-1,1 1 1,-1-1 0,0 0 0,-1 1 0,1-1 0,-2-1 0,1 2-46,0 0-1,1 0 1,-1 0-1,0 0 1,0 0-1,-1 0 1,1 1-1,0-1 1,0 1-1,0-1 1,0 1-1,0 0 1,-1 0-1,1 0 1,0 0-1,-3 1 1,-10 1 95,0 1 0,0 1 0,1 0 0,-1 1 0,1 1 0,0 0 0,-18 11 0,3 1-129,0 1-1,-30 27 0,45-34-3,1 1-1,0 0 0,-14 19 0,21-25-7,1 1 0,1-1 0,-1 1 0,1 0 0,1 0 0,-1 0 0,2 1 0,-5 16 0,7-23-3,-1 1 1,1-1-1,0 1 1,0-1-1,0 1 0,0-1 1,0 0-1,1 1 1,-1-1-1,1 1 0,-1-1 1,1 0-1,0 1 1,0-1-1,0 0 1,0 0-1,1 0 0,2 4 1,-1-3-3,-1-1 0,1 1 0,0-1 0,0 0 0,1 0 0,-1 0 0,0 0 0,1 0 0,-1-1 0,1 0 0,4 1 0,5 1-61,0 0-1,1-2 1,-1 0-1,1 0 1,26-3-1,-7-3-222,-1-2 1,1-1-1,-1-2 1,-1 0-1,36-18 0,-25 7-86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14755,'-3'8'1128,"18"-1"-824,6-7-112,16 0 281,5-1-153,7-3-288,-1-2-160,-2-1 2120,-1 0-1832,-22 7 64,-9 1 40</inkml:trace>
  <inkml:trace contextRef="#ctx0" brushRef="#br0" timeOffset="1">0 131 13883,'0'3'1384,"24"1"-848,8-4-216,12-1 449,5-2-313,3-3 1480,-1 1-1440,-5 0-56,-4-1-40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380 116 13979,'3'-3'237,"3"-3"109,0-1 1,0 0-1,0 0 0,-1 0 1,0-1-1,0 0 0,-1 0 1,5-12-1,-9 19-280,0 0 0,0 0 1,0 0-1,0-1 0,0 1 0,0 0 1,0 0-1,0 0 0,-1 0 0,1 0 0,0-1 1,-1 1-1,1 0 0,-1 0 0,1 0 1,-1 0-1,1 0 0,-1 0 0,0 0 0,0 1 1,1-1-1,-1 0 0,0 0 0,0 0 0,0 1 1,0-1-1,0 0 0,0 1 0,0-1 1,0 1-1,0-1 0,0 1 0,0 0 0,0-1 1,-1 1-1,0 0 0,-4-1 49,1 0-1,-1 0 0,1 1 1,-1-1-1,1 1 1,-9 2-1,0 1-30,-1 0 0,1 1-1,0 1 1,0 0 0,0 2 0,1-1-1,0 1 1,-17 12 0,3 1-86,1 1 1,-39 39 0,49-43-9,1 1-1,-20 29 1,30-39 2,-1 1 0,2-1 0,-1 1-1,2 0 1,-1 0 0,1 1 0,0-1 0,-2 14 0,5-20 3,0-1 1,0 1-1,0 0 1,0-1-1,0 1 1,1 0-1,-1-1 0,1 1 1,-1 0-1,1-1 1,0 1-1,0-1 1,0 1-1,1-1 1,-1 0-1,0 1 1,1-1-1,0 0 0,-1 0 1,1 0-1,0 0 1,0 0-1,0-1 1,0 1-1,1-1 1,-1 1-1,0-1 1,1 0-1,-1 0 0,1 0 1,-1 0-1,1 0 1,-1 0-1,1-1 1,0 1-1,-1-1 1,4 0-1,-1 1-81,0 0 1,0-1-1,0 0 1,1-1-1,-1 1 0,0-1 1,0 0-1,0 0 1,-1 0-1,1 0 1,0-1-1,0 0 0,-1 0 1,1-1-1,-1 1 1,0-1-1,1 0 0,6-7 1,-1-3-169,-5-1-95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4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 14891,'0'0'62,"-1"-1"1,0 0-1,1 0 0,-1 0 0,0 0 0,0 1 0,0-1 1,0 0-1,1 1 0,-1-1 0,0 1 0,0-1 1,0 1-1,0-1 0,0 1 0,0-1 0,0 1 0,-1 0 1,1 0-1,0 0 0,0 0 0,0 0 0,0 0 1,0 0-1,0 0 0,0 0 0,0 0 0,0 0 0,-1 1 1,0 0-1,-36 10 503,24-5-440,0 0 1,0 1 0,0 1-1,1 0 1,0 0-1,0 1 1,1 1 0,1 0-1,-18 20 1,28-29-121,0 1-1,-1-1 1,1 1 0,0-1 0,0 1-1,0 0 1,0-1 0,1 1-1,-1 0 1,0 0 0,1 0-1,-1 0 1,1 0 0,0 0 0,-1 0-1,1 0 1,0-1 0,0 1-1,0 0 1,1 0 0,-1 0-1,0 0 1,1 0 0,-1 0 0,2 3-1,0-3 9,-1 0 0,1 0 0,0 0-1,0-1 1,-1 1 0,1-1 0,0 1-1,0-1 1,1 0 0,-1 0 0,0 1-1,0-1 1,0-1 0,1 1 0,-1 0-1,0-1 1,1 1 0,-1-1 0,5 0-1,3 1 51,0-1 0,-1-1 0,1 0 0,0-1-1,-1 1 1,1-2 0,-1 1 0,18-9 0,-22 9-16,1-1 1,-1 1 0,0-1 0,0 0 0,0-1 0,0 1 0,-1-1 0,1 0 0,-1 0 0,0-1 0,0 1 0,-1-1 0,1 0 0,-1 0 0,5-9 0,-8 10-71,1 1 0,0 0-1,-1-1 1,0 1 0,0-1 0,0 1 0,0-1 0,-1 1 0,-1-7 0,2 9-15,0 0-1,0 0 1,0 0 0,0 0 0,-1 0-1,1 0 1,0 0 0,-1 0 0,1 0-1,-1 0 1,1 0 0,-1 0 0,1 1-1,-1-1 1,0 0 0,1 0 0,-1 0-1,0 1 1,0-1 0,0 0 0,1 1-1,-1-1 1,0 1 0,0-1 0,0 1-1,0-1 1,0 1 0,0 0 0,0-1-1,0 1 1,0 0 0,0 0-1,0 0 1,-2 0 0,2 2-338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4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15411,'2'16'1377,"-1"3"-897,1 2-192,-2 3 456,0 5-128,1 1-144,0-1-72,4-5-392,-1-1-168,3-7-328,2-3-184,1-6 528,-2-4-160,-2-3-104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3:4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15627,'3'-2'1409,"12"1"-961,10-1-136,9 2 528,6 0-128,6 0-488,4-1-408,-4 1 240,-6-4-56,-14-9-96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53 11979,'1'-1'100,"35"-27"3074,-36 27-3069,1 1 0,0-1 0,-1 0 1,1 1-1,-1-1 0,1 1 0,-1-1 0,1 0 0,-1 0 0,0 1 1,1-1-1,-1 0 0,0 0 0,0 1 0,1-1 0,-1 0 0,0 0 1,0 0-1,0-1 0,-1 1-25,1 1-1,-1-1 1,1 1 0,-1-1-1,0 0 1,1 1 0,-1-1-1,0 1 1,0 0 0,1-1-1,-1 1 1,0-1 0,0 1 0,0 0-1,1 0 1,-1-1 0,0 1-1,0 0 1,0 0 0,0 0-1,0 0 1,1 0 0,-1 0-1,-1 1 1,-8-1 46,-1 1-1,1 0 1,0 1 0,0 0-1,0 1 1,0 0-1,0 0 1,0 1 0,-11 6-1,-7 6-111,-44 32 0,32-20 26,-44 44 0,74-63-35,0 1 1,1 0-1,0 1 0,1 0 0,0 0 1,1 1-1,0 0 0,1 0 0,-8 21 0,14-31-4,-1 0 0,0 1 0,1-1 0,-1 0-1,1 1 1,0-1 0,0 1 0,0-1 0,0 1-1,0-1 1,1 0 0,-1 1 0,1-1-1,-1 0 1,1 1 0,0-1 0,0 0 0,0 0-1,1 3 1,0-3-29,1 1 0,-1-1 0,1 1 0,-1-1-1,1 0 1,-1 0 0,1 0 0,0 0 0,0 0 0,0-1 0,0 1 0,4 0-1,6 2-244,0-1-1,0-1 0,1 0 0,-1 0 1,25-1-1,52-8-445,-49 3 222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13755,'-1'1'1536,"-8"7"-1032,-3 3-200,2 3 1097,2 1-873,4 3-128,1 0-200,4-1-64,13-6-80,5-1-72,4-7-248,1-3-184,2-4 856,-1-6-464,-3-3-16,-3-1-24</inkml:trace>
  <inkml:trace contextRef="#ctx0" brushRef="#br0" timeOffset="1">204 76 10122,'-8'17'1336,"-4"0"-647,-2 2-297,2 1 1648,-1 0-1360,3 2-520,3-2-136,3-3 80,1-1-56,3-5-120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15339,'1'8'1825,"-1"-3"-969,-4 2 2937,1-6-2297,7-5-1344,1 0-56,-3-1 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16444,'0'12'1296,"1"-7"-984,2 3-152,4 0 424,4-2-256,4 0-272,7-2-112,6-3-344,4-2-144,4-5-216,0-2 192,-2-7 216,-1-2-193,-3-3 89</inkml:trace>
  <inkml:trace contextRef="#ctx0" brushRef="#br0" timeOffset="1">360 0 13099,'-13'18'1280,"-4"6"-712,-5 5-160,1 5 568,-2 5-95,4-1-121,2 0-96,4-4-168,3-2-88,3-7-296,3-3-336,4-5 256,2-4-64,6-6-88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17228,'-12'3'97,"1"0"0,0 1 0,0 1 0,0 0 0,0 0 0,1 1 0,0 1 0,0-1 0,0 2 0,1-1 0,0 1 0,1 1 0,0 0 0,0 0 0,1 0 0,0 1 0,0 0-1,1 0 1,1 1 0,0 0 0,-6 17 0,9-21-97,0 0 0,1 0 0,-1 0 0,1 0-1,1 0 1,0 0 0,0 0 0,0 1 0,0-1-1,1 0 1,1 0 0,1 7 0,-2-11 12,0 0 0,1-1 0,-1 1 1,1 0-1,-1-1 0,1 1 0,0-1 0,0 1 0,0-1 1,0 0-1,0 0 0,1 0 0,-1 0 0,0 0 0,1-1 1,0 1-1,-1-1 0,1 1 0,0-1 0,0 0 1,0 0-1,0-1 0,0 1 0,0 0 0,0-1 0,0 0 1,0 0-1,0 0 0,0 0 0,4-1 0,2 0 89,0-1-1,0 0 1,0 0-1,0-1 0,-1 0 1,1-1-1,-1 0 1,0 0-1,0-1 1,0 0-1,0 0 0,-1-1 1,0 0-1,0 0 1,-1-1-1,8-9 1,-7 8 41,-1-1 0,0 1 0,0-2 0,0 1 0,-1-1 0,-1 0 0,0 0 0,0 0 0,-1 0 0,0-1 0,0 1 0,-1-1 0,0-16 0,-2 24-127,0 0 0,0-1 0,-1 1 0,1-1 0,-1 1 0,0 0 0,0 0 1,0-1-1,0 1 0,-1 0 0,1 0 0,-1 0 0,0 0 0,-3-3 0,4 5-67,0 0 0,0 0 0,0 0 0,0 0 0,0 1 0,0-1 0,-1 0 0,1 1 0,0-1 0,-1 0 0,1 1 0,0 0 0,-1-1 0,1 1 0,-1 0 0,1 0 0,0-1 0,-1 1 0,1 0 0,-1 1 0,1-1 0,-1 0 0,1 0 0,0 1 0,-1-1 0,1 0 0,-1 1 0,1-1 0,0 1 0,0 0 0,-1 0 0,1-1 0,0 1 0,0 0 0,-2 1 0,1 0-55,0 0 1,0 0-1,0 1 0,0-1 1,1 0-1,-1 1 0,0-1 0,1 1 1,0 0-1,-1-1 0,1 1 1,0 0-1,1 0 0,-1 0 1,0-1-1,1 1 0,0 0 1,-1 0-1,1 0 0,0 0 0,1 4 1,4 18-665</inkml:trace>
  <inkml:trace contextRef="#ctx0" brushRef="#br0" timeOffset="1">377 313 15395,'-5'27'1809,"-3"-1"-1185,1-2-288,-1 1 1128,4-4-976,4-1-328,4-5-704,6-7-208,5-8 560,2-1-224,3-9-160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11739,'20'-1'368,"0"-1"0,-1-1 1,1-1-1,24-9 1,-16 6-175,28-5-1,218-19 248,42-6-360,-230 23-74,275-38 9,-245 40 0,132 5-1,-27 13 49,376-5 398,-329-21-147,163-9-153,0 27-415,-252 13 152,119 4 335,-295-16-348,-8 1-62,-11-1-227,16 1 128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2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15643,'-4'3'1419,"3"-2"-1334,-1 0 0,1 0 0,0 0 0,-1 0 0,1 0 0,0 0 1,0 0-1,0 0 0,0 1 0,0-1 0,0 0 0,0 1 1,0-1-1,1 1 0,-1-1 0,0 1 0,1-1 0,-1 1 1,1-1-1,0 1 0,0 0 0,-1-1 0,1 3 0,0-4-81,0 1 0,1-1-1,-1 0 1,0 1 0,0-1-1,0 0 1,1 1 0,-1-1 0,0 0-1,0 0 1,1 1 0,-1-1-1,0 0 1,1 0 0,-1 1-1,0-1 1,1 0 0,-1 0-1,0 0 1,1 0 0,-1 0-1,0 1 1,1-1 0,-1 0-1,1 0 1,-1 0 0,0 0-1,1 0 1,-1 0 0,1 0-1,-1 0 1,0 0 0,1 0 0,-1-1-1,0 1 1,1 0 0,-1 0-1,1 0 1,16-12 766,-16 12-722,-1-1 0,1 1 0,-1-1 0,1 1 0,-1-1 0,1 1-1,-1-1 1,0 0 0,1 1 0,-1-1 0,0 0 0,1 1 0,-1-1-1,0 0 1,0 1 0,1-1 0,-1 0 0,0-1 0,-1 2-30,1-1 1,-1 1 0,1 0-1,-1-1 1,1 1 0,-1 0-1,1 0 1,-1-1 0,1 1-1,-1 0 1,1 0 0,-1 0-1,0 0 1,1 0 0,-1 0-1,1 0 1,-1 0 0,0 0-1,1 0 1,-1 0 0,1 0-1,-1 0 1,0 0 0,1 0-1,-1 1 1,1-1 0,-1 0-1,1 0 1,-2 1 0,-3 1-15,1 0 0,-1 0 0,0 1 1,1-1-1,-1 1 0,1 0 0,0 1 1,0-1-1,0 1 0,1-1 0,-1 1 1,1 0-1,0 0 0,0 1 0,-3 5 1,5-10-11,1 0 1,0 1 0,0-1 0,0 0-1,0 0 1,0 0 0,-1 1 0,1-1 0,0 0-1,0 0 1,0 1 0,0-1 0,0 0-1,0 0 1,0 1 0,0-1 0,0 0 0,0 0-1,0 1 1,0-1 0,0 0 0,0 0-1,0 1 1,0-1 0,0 0 0,0 0 0,0 0-1,0 1 1,0-1 0,0 0 0,0 0-1,1 1 1,-1-1 0,0 0 0,0 1 0,10-3-66,11-10 150,-21 11-72,15-17 473,-15 18-460,0 0 0,1-1 1,-1 1-1,0 0 0,0-1 0,1 1 1,-1 0-1,0-1 0,0 1 0,0-1 1,0 1-1,0 0 0,0-1 0,0 1 1,0-1-1,0 1 0,0 0 0,0-1 1,0 1-1,0-1 0,0 1 0,0 0 1,0-1-1,0 1 0,0 0 0,0-1 1,-1 1-1,1-1 0,0 1 0,0 0 1,0-1-1,-1 1 0,1 0 0,0-1 1,-1 1-1,1 0 0,0 0 0,0-1 1,-1 1-1,1 0 0,0 0 0,-1 0 1,1-1-1,-1 1 0,1 0 0,0 0 1,-1 0-1,1 0 0,-1 0 0,1 0 1,-1 0-1,0 0-10,1-1 1,-1 1 0,0 0-1,1 0 1,-1 0-1,0 1 1,1-1-1,-1 0 1,0 0 0,1 0-1,-1 0 1,0 1-1,1-1 1,-1 0-1,1 0 1,-1 1 0,1-1-1,-1 1 1,0-1-1,0 1 1,2 2-147,10-5 53,24-10-41,-4 1 77,-24 9-213,-10 4-286,6-4-1309,-1 1 1623,10-6-220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2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2 415 13955,'-1'1'80,"6"0"-26,19 3-2,40 1 6,72-3 100,226-25-1,134-50-91,-387 55-47,28-5-2,569-87 340,7 28 160,225 28-448,0 27-719,-708 21 449,-102 3 63,349-6-476,-5 27-2901,-453-16 3256,7-1-363,0 1-1,0 2 0,-1 0 0,1 2 0,30 11 0,-108-28 1970,28 6-1217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0 12003,'-282'386'2245,"244"-325"-2064,2 2 1,3 2-1,3 0 1,-35 111-1,53-125-209,2 0-1,1 0 0,4 1 1,0 71-1,23 211-505,-7-195 354,-8-105 154,19 240-60,21 1 181,-29-215-15,3-1-1,35 84 1,-33-103-11,0-1 1,3-1-1,1-1 1,38 46-1,-25-42 6,3 0 0,1-3-1,1-1 1,74 50 0,-47-44-14,1-3-1,118 48 1,155 66-349,-332-148 136,-16-9 36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14891,'5'-3'147,"0"1"-1,0-1 0,0 2 1,0-1-1,0 0 0,0 1 1,1 0-1,-1 0 1,6 0-1,53 2 112,-45 0-90,229 17-105,11 0-279,-228-17 204,-18-2 8,0 2 1,0 0 0,0 0 0,21 6 0,-32-7 10,-1 0 0,0 1 0,1-1 1,-1 1-1,0-1 0,0 1 1,1 0-1,-1-1 0,0 1 0,0 0 1,0 0-1,0 0 0,0 0 1,0 0-1,0 0 0,0 0 1,-1 0-1,1 0 0,0 0 0,-1 1 1,1-1-1,0 0 0,-1 0 1,1 1-1,-1-1 0,0 0 1,0 1-1,1-1 0,-1 0 0,0 1 1,0-1-1,0 1 0,0-1 1,-1 0-1,1 1 0,0-1 0,-1 2 1,-2 6 81,0-1 0,0 1-1,-1-1 1,-8 13 0,9-15-50,-33 52 649,-83 105 0,-61 40-146,143-164-709,36-37 160,0-1 1,0 1-1,-1-1 1,1 0-1,0 1 0,-1-1 1,1 0-1,-1 0 1,1 0-1,-4 1 1,4-2 0,1 0 1,-1-1-1,1 1 1,0 0-1,-1-1 0,1 1 1,-1-1-1,1 1 1,0 0-1,0-1 1,-1 1-1,1-1 1,0 1-1,0-1 1,-1 1-1,1-1 0,0 1 1,0-1-1,0 1 1,0-1-1,0 0 1,0 1-1,0-1 1,0 0-1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7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5832 399 11827,'-110'-54'628,"-205"-95"89,234 116-652,0 4-1,-89-20 1,13 18-156,-2 7 0,-269-6 0,-323 46 167,697-14-38,-36 2 40,-474 27 453,4 41-143,457-49-418,1 4 0,1 4 1,2 5-1,1 4 0,-96 56 0,82-32-157,4 6 0,2 4 0,-169 154 1,133-91 37,-129 160 1,194-200 192,3 4 0,-107 198 0,136-211 7,4 2-1,4 2 0,3 2 1,6 1-1,3 1 0,-18 139 1,34-143-12,4 1 0,4 0 0,12 101 1,-4-134-57,3 0 0,3-1 1,2 0-1,2-1 1,46 99-1,-24-81-131,4-3 1,3-1 0,3-2-1,3-3 1,107 108-1,-36-61-386,268 191 0,-231-199 456,5-8 0,4-7 0,4-7-1,237 79 1,-97-63 344,545 98 0,-121-81-80,7-50-202,-538-63-15,0-9 0,0-9 0,-1-9 1,296-71-1,-322 46 25,-3-7 0,-2-8 0,-3-8 0,-4-6 1,193-122-1,-258 133-10,-3-4 1,154-143-1,-187 147 11,-3-2-1,-3-3 0,-3-3 1,55-94-1,-80 114 29,-3-2 0,-1 0-1,-4-2 1,-2-1 0,-2-1-1,11-63 1,-17 41 1,-4-1 0,-4-1 0,-3 0 0,-3 1 1,-5-1-1,-18-103 0,5 91 95,-6 0 0,-3 2 0,-4 1 1,-5 1-1,-47-88 0,-99-152 533,-29 17-96,-87-50-240,-33 26-39,242 262-326,-3 3 0,-102-60 0,116 87-191,-2 4 1,-2 3-1,-108-36 0,77 41 75,-1 5 1,-129-17-1,-14 19-133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8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1771 29 11410,'-572'158'2177,"522"-145"-2242,1 2 1,0 3-1,1 2 0,1 2 1,1 1-1,1 3 1,1 2-1,2 2 0,1 1 1,1 2-1,2 2 0,-49 58 1,15-3 71,4 4 0,4 2 0,4 3 0,5 3 0,-48 123 1,71-143-23,4 1 1,4 2-1,4 0 1,3 2-1,4-1 0,4 2 1,2 122-1,8-183 5,1-1 0,2 1 0,0-1 0,2 0 0,1 0 0,0 0 0,17 34 0,-14-41 1,0 0 0,2-1-1,0 0 1,0-1 0,2 0 0,0-1 0,1-1 0,1 0 0,28 21-1,-6-11-17,1-2-1,1-1 1,1-2 0,1-2-1,0-2 1,1-1-1,1-3 1,0-1-1,77 8 1,-53-14 1,-1-2 0,1-3 0,0-3 0,-1-3 0,126-28 0,-131 18 9,-1-4 1,0-2 0,-2-2 0,106-62 0,-93 41-24,-2-4 0,-2-2-1,74-74 1,-93 75 29,-3-2-1,-1-2 1,-4-2-1,-1-1 1,-3-2-1,-3-2 1,-3-2-1,-2 0 1,-3-2-1,28-108 1,-43 127 39,-2-1 1,-2 0 0,-2-1-1,-2 1 1,-2-1 0,-2 0 0,-2 1-1,-3-1 1,-1 1 0,-3 0-1,-1 1 1,-3 0 0,-1 1 0,-36-71-1,27 70-8,-2 2 0,-2 1-1,-2 1 1,-2 1 0,-1 2 0,-2 2-1,-2 1 1,-59-46 0,28 33 18,-2 3 0,-2 3 0,-116-52 0,28 37-34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14939,'1'14'1296,"-3"5"-879,-7 7-177,-15 4 624,-9 10-320,-7 10-288,-1 6-40,0 4-72,-1 0-64,6-5-56,5 1 0,7-11-144,3-6-192,10-19 2024,10-18-1624,2-18 136,12-16 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15923,'3'16'1393,"-15"11"-961,-6 7-176,1 12 408,-1 7-120,7 13-120,1 2-64,9-4-216,2-2-80,8-6-96,3-2-120,1-14-232,-1-7-152,-6-17-184,-6-15-104,-8 5 528,-6-16-192,-12-8-113</inkml:trace>
  <inkml:trace contextRef="#ctx0" brushRef="#br0" timeOffset="1">22 417 12771,'-15'-16'1704,"8"4"-984,17 4-200,10 4 1609,13 3-1225,7-1-120,12-1-288,4-2-144,4-4-560,2-2-312,-5-7 480,-4 0-144,-9-2-112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15843,'-2'36'1649,"-12"67"-1,1-7-198,9 5-501,5-90-977,-1 0 1,2 0-1,0 0 1,0 0-1,1 0 0,8 20 1,-10-29-8,0 0 1,-1 0-1,1-1 1,1 1-1,-1 0 0,0 0 1,0 0-1,1-1 1,-1 1-1,0-1 1,1 1-1,0-1 0,-1 0 1,1 1-1,0-1 1,0 0-1,0 0 1,2 1-1,-3-2-8,1 0 0,0 0 0,-1 0 0,1 0 0,-1 0 0,1 0 0,0 0 0,-1-1 0,1 1 0,-1-1 0,1 1 1,-1-1-1,1 1 0,-1-1 0,0 0 0,1 0 0,-1 0 0,2-1 0,3-3-81,-1 0 1,0-1 0,0 1-1,0-1 1,-1 0 0,0-1-1,0 1 1,4-11 0,16-46-309,19-81 1,-6 18 1031,-36 144 25,-9 36-196,-7 57 22,14-94-441,0 1-1,1 0 0,1-1 1,3 19-1,-3-32-48,-1-1 0,1 0 0,0 0 0,0 0 0,0 0 0,0 0 0,0 0 0,1 0 0,-1 0-1,1 0 1,0-1 0,0 1 0,0-1 0,0 1 0,0-1 0,1 0 0,-1 0 0,1 0 0,-1 0 0,1 0 0,0 0-1,5 2 1,-3-3-1,-1 0 0,1 0-1,-1-1 1,1 1-1,-1-1 1,1 0-1,-1 0 1,1-1 0,-1 1-1,1-1 1,-1 0-1,0 0 1,1 0-1,-1-1 1,6-3 0,27-13-295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97 481 12627,'-26'-1'736,"16"0"-586,0 1 0,0 0 0,0 0 0,-17 4 1,27-4-147,0 0 1,1 0 0,-1 0-1,0 0 1,0 0 0,0 0-1,0 1 1,1-1 0,-1 0-1,0 0 1,0 0 0,0 0-1,0 1 1,0-1 0,1 0-1,-1 0 1,0 0 0,0 1-1,0-1 1,0 0 0,0 0-1,0 0 1,0 1 0,0-1 0,0 0-1,0 0 1,0 1 0,0-1-1,0 0 1,0 0 0,0 0-1,0 1 1,0-1 0,0 0-1,0 0 1,0 0 0,0 1-1,0-1 1,-1 0 0,1 0-1,0 0 1,0 1 0,0-1-1,0 0 1,0 0 0,-1 0-1,1 0 1,0 0 0,0 1-1,0-1 1,0 0 0,-1 0-1,1 0 1,0 0 0,0 0-1,-1 0 1,1 0 0,0 0-1,0 0 1,0 0 0,-1 0-1,1 0 1,0 0 0,0 0-1,0 0 1,-1 0 0,1 0-1,0 0 1,-1 0 0,22 8 157,36 1-116,0-2 0,0-3-1,71-5 1,-86 1-26,489-29 177,1-30 58,-447 49-200,1420-203 866,-1166 153-943,470-69-448,-792 127 456,156-14-159,-143 15 126,0 1-1,0 2 0,48 8 1,-77-10 45,48 14-67,-47-13 67,0 0 0,1 0-1,-1 0 1,0 0 0,0 0 0,-1 0 0,1 1 0,0-1 0,0 1 0,-1-1-1,1 1 1,-1 0 0,1-1 0,-1 1 0,0 0 0,0 0 0,1 0 0,-1 0-1,0 3 1,-1-5 16,0 1 0,0-1 0,-1 1 0,1 0 0,0-1-1,0 1 1,-1-1 0,1 1 0,-1-1 0,1 1 0,0-1 0,-1 1-1,1-1 1,-1 1 0,1-1 0,-1 0 0,1 1 0,-1-1 0,0 0-1,1 1 1,-1-1 0,1 0 0,-1 0 0,0 0 0,1 0 0,-1 1-1,1-1 1,-1 0 0,0 0 0,1 0 0,-1 0 0,0 0 0,1-1-1,-2 1 1,-28-1 529,-24-20-152,25 7 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83 15355,'-6'-5'553,"0"1"0,0 0-1,-1 1 1,0-1-1,1 1 1,-1 1 0,0-1-1,0 1 1,-8-1-1,6 1-282,0 1-1,0 1 0,1-1 1,-1 1-1,0 1 0,0 0 0,-13 2 1,16-2-260,1 1 0,-1-1 0,1 1 0,-1 0 0,1 0 0,0 1 0,0 0 0,0 0 0,0 0 0,1 0 0,-1 1 1,1-1-1,0 1 0,0 0 0,0 1 0,0-1 0,1 1 0,-1-1 0,1 1 0,1 0 0,-1 0 0,1 1 0,0-1 0,0 0 1,0 1-1,-1 9 0,2-12-13,1-1 0,0 1 0,0 0 0,0-1 0,0 1 1,0-1-1,0 1 0,1 0 0,-1-1 0,1 1 0,0-1 1,0 0-1,0 1 0,0-1 0,0 0 0,1 1 0,-1-1 0,0 0 1,1 0-1,0 0 0,0 0 0,-1 0 0,1-1 0,0 1 1,0 0-1,0-1 0,1 1 0,-1-1 0,0 0 0,5 2 0,-1-1 2,-1-1 0,1 1 0,-1-1 0,1 0 0,0-1 0,-1 1 0,1-1-1,-1 0 1,1-1 0,0 1 0,-1-1 0,1 0 0,8-4 0,-3 1 32,-1-1 0,1 0 0,-1-1 1,0 0-1,-1-1 0,0 0 1,0 0-1,0-1 0,9-11 1,-14 14 19,0 1 1,0-1-1,0 0 1,-1 0-1,0 0 1,0-1-1,0 1 1,-1-1-1,0 0 1,0 1-1,0-1 1,0 0-1,-1 0 1,0 0-1,-1 0 1,1 0-1,-1-1 1,0 1-1,-2-8 1,2 12-43,0 1 0,-1-1 0,1 0 0,0 1 0,-1-1 0,0 1 0,1-1 0,-1 1 0,0-1 0,1 1 0,-1 0 0,0-1 0,0 1 0,0 0 0,0 0 0,-1 0 0,1 0 0,0 0 0,0 0 0,-1 0 0,1 0 0,0 0 0,-1 0 0,1 1 0,-1-1 0,1 1 0,-1-1 0,0 1 0,1-1 0,-1 1 0,1 0 0,-1 0 0,0 0 0,1 0 0,-1 0 0,1 0 0,-1 0 0,1 1 0,-1-1 0,0 1 0,1-1 0,-1 1 0,-1 0 0,-2 1-65,1 0 0,0 0 1,0 1-1,0-1 0,0 1 0,0 0 1,0 0-1,1 0 0,-1 0 0,1 1 1,0 0-1,0-1 0,-5 9 0,6-6 13,0-1 0,1 0 0,0 1 0,0-1 0,0 1 0,0-1 0,1 1 0,0 0 0,0-1 0,0 1 0,1 0 0,0-1 0,0 1 0,0-1 0,1 0 0,0 1 0,3 5 0,5 11 54,2 0 0,21 33 1,-22-38-56,76 97 0,-86-113 55,-1 0 0,1 0 0,0 0 0,-1 0 0,1 0 0,0 0 0,-1 0 0,1 0 0,-1 1 0,0-1 0,1 0 0,-1 0 0,0 1 0,0-1 0,0 0 0,0 0 0,0 1 0,0-1 0,0 0 0,0 0 0,0 1 0,-1-1 0,1 0 0,-1 0 0,1 0 0,-1 1 0,1-1 0,-1 0 0,1 0 0,-1 0 0,0 0 0,0 0 0,1 0 0,-1 0 0,0 0 0,0 0 0,0-1 0,0 1 0,0 0 0,0-1 0,0 1 0,-1 0 0,-1 0 0,-6 3 146,0-1 0,0 0 0,0-1 0,-15 3 0,20-4-119,-74 10 834,70-10-875,-1 0-1,1-1 0,-1 0 1,1-1-1,-1 0 0,1 0 1,-10-4-1,17 5-41,1 0 0,0 0 0,-1 0 0,1 0 0,-1 0-1,1 0 1,0 0 0,-1 0 0,1 0 0,0-1 0,-1 1 0,1 0 0,-1 0 0,1 0-1,0-1 1,-1 1 0,1 0 0,0 0 0,0-1 0,-1 1 0,1 0 0,0 0 0,0-1-1,-1 1 1,1 0 0,0-1 0,0 1 0,0-1 0,0 1 0,-1 0 0,1-1 0,0 1-1,0 0 1,0-1 0,0 1 0,0-1 0,0 1 0,0 0 0,0-1 0,0 1 0,0-1-1,0 1 1,0 0 0,1-1 0,-1 1 0,0 0 0,0-1 0,0 1 0,0-1 0,1 1-1,-1 0 1,0-1 0,0 1 0,1 0 0,-1 0 0,0-1 0,0 1 0,1 0 0,-1 0-1,0-1 1,1 1 0,-1 0 0,1 0 0,29-17-1308,-23 13 1167,19-12-732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12611,'2'11'1867,"3"2"294,-4-12-2148,0-1 1,0 0 0,0 1-1,0-1 1,0 0 0,-1 0 0,1 0-1,0 1 1,0-1 0,0 0-1,0 0 1,0 0 0,0 0 0,0-1-1,0 1 1,-1 0 0,1 0 0,0 0-1,1-1 1,12-4-302,15-4-476,-29 9 753,1 0 0,0 0-1,-1 0 1,1 0 0,0 0 0,-1 0-1,1 0 1,0 0 0,-1 1 0,1-1-1,-1 0 1,1 0 0,0 1 0,-1-1-1,1 0 1,-1 1 0,1-1 0,-1 1-1,1-1 1,-1 1 0,1-1 0,-1 1-1,0-1 1,1 1 0,-1-1 0,1 1-1,-1-1 1,0 1 0,0 0 0,1-1-1,-1 1 1,0-1 0,0 1 0,0 0 0,0-1-1,0 1 1,0 0 0,0-1 0,0 2-1,1 24 349,-5 41 0,-1 2 163,6-21-159,2 0 0,2 0 0,2 0 0,2-1 0,20 61 0,-28-106-318,-1 0 1,1-1-1,-1 1 1,1-1-1,-1 1 1,0 0-1,0-1 1,0 1-1,1 0 1,-2-1-1,1 1 1,0 0-1,0-1 1,-1 4-1,0-4-8,0-1 0,1 1 0,-1-1-1,0 1 1,1-1 0,-1 1 0,0-1 0,1 1-1,-1-1 1,0 0 0,0 1 0,0-1-1,0 0 1,1 0 0,-1 1 0,0-1 0,0 0-1,0 0 1,0 0 0,0 0 0,0 0 0,1 0-1,-1-1 1,0 1 0,0 0 0,0 0-1,0-1 1,1 1 0,-2-1 0,-11-3 83,0-1 0,0 0 1,1-1-1,0 0 0,0-1 1,0-1-1,1 1 0,0-2 1,1 0-1,-10-10 0,19 17-85,-1 1-1,1-1 0,0 1 0,0-1 0,0 0 1,0 1-1,0-1 0,1 0 0,-1 0 0,1 0 1,-1 1-1,1-1 0,-1 0 0,1 0 1,0 0-1,0 0 0,0 0 0,0 0 0,0 0 1,1 0-1,-1 0 0,0 0 0,1 0 0,-1 1 1,1-1-1,0 0 0,0 0 0,0 1 0,0-1 1,0 0-1,0 1 0,0-1 0,0 1 1,3-3-1,5-5 55,0 1 0,0-1 0,1 2 0,14-9 1,-11 7-22,3-2 63,24-16-482,-1-2 0,-1-1 1,56-59-1,-71 63 49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21485,'0'3'2256,"2"1"-7,-5-8-2690,2-2 754,1-1-289,-2-3-217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2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14923,'7'1'273,"0"0"0,0-1 1,0 0-1,0 0 0,-1-1 0,1 0 0,0 0 0,0-1 0,0 0 1,11-4-1,3-3 219,38-22 0,-45 22-339,1 0-1,15-15 1,-25 20-116,0 0 1,-1-1-1,1 0 0,-1 0 0,0 0 1,0-1-1,-1 1 0,5-11 1,-7 15-28,0-1 0,-1 1 0,1 0 1,-1-1-1,1 1 0,-1-1 0,0 1 1,1-1-1,-1 1 0,0-1 0,0 1 1,0 0-1,0-1 0,-1 1 0,1-1 1,0 1-1,0-1 0,-1 1 0,1-1 1,-1 1-1,1 0 0,-1-1 0,-1-1 1,1 2 1,-1 0 0,0 0 0,1-1 0,-1 1-1,1 0 1,-1 0 0,0 1 0,0-1 0,0 0 0,1 1 0,-1-1 0,0 1 0,0-1 0,0 1 0,-3 0 0,-2-1 16,0 1-1,0 1 1,-1-1-1,1 1 1,0 1-1,0-1 1,0 1-1,-8 4 1,6-2-16,1 0 0,0 1 0,0 1 0,1-1 0,0 1 0,0 1-1,0-1 1,1 1 0,-10 13 0,12-15-7,1-1-1,0 1 1,0 1-1,1-1 0,0 0 1,-1 0-1,2 1 1,-1 0-1,1-1 1,0 1-1,0 0 1,0-1-1,1 1 0,0 0 1,0 0-1,1 9 1,0-13-6,-1 0 0,1 0 0,-1 0 0,1-1 0,0 1 0,-1 0 1,1 0-1,0-1 0,0 1 0,0-1 0,0 1 0,1-1 0,-1 1 0,0-1 0,1 1 1,-1-1-1,1 0 0,-1 0 0,1 0 0,2 2 0,0-2-43,-1 0 1,1 0-1,-1-1 0,1 1 1,-1-1-1,1 1 0,-1-1 1,1 0-1,-1 0 0,6-1 1,4-2-192,-1 0 1,0-1-1,0 0 1,0 0-1,12-8 1,-7 3 84,-1-1 0,-1 0-1,0-2 1,14-12 0,15-17-351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14531,'-4'11'527,"-1"1"54,1 0 0,0 1 0,1-1 0,0 1-1,-1 23 1,4-33-503,0-1 0,0 1-1,0-1 1,1 1 0,-1 0-1,1-1 1,-1 1 0,1-1-1,0 1 1,0-1 0,0 0-1,1 1 1,-1-1 0,1 0-1,-1 0 1,1 0 0,-1 0-1,1 0 1,0 0 0,0 0-1,0-1 1,0 1 0,0-1-1,1 1 1,-1-1 0,0 0-1,1 0 1,-1 0 0,1 0-1,-1 0 1,1-1 0,-1 1-1,1-1 1,0 0 0,3 1-1,8 0 9,0-1 0,0 0 0,0-1 0,0 0 0,0-1 0,-1-1 0,1 0 0,16-6 0,105-49-98,-103 43-30,-31 14 30,1 0 0,-1 0-1,1 1 1,-1-1 0,1 0-1,0 1 1,0-1 0,-1 1-1,1 0 1,0 0 0,-1 0-1,1-1 1,2 2 0,-3-1 5,-1 1 0,1-1 1,0 1-1,-1-1 1,1 1-1,-1-1 0,1 1 1,-1 0-1,1-1 1,-1 1-1,1 0 0,-1-1 1,0 1-1,1 0 1,-1-1-1,0 1 0,1 0 1,-1 0-1,0 0 1,0-1-1,0 1 0,0 0 1,0 0-1,0 0 1,0-1-1,0 1 0,0 0 1,-1 1-1,0 14-56,1-9 79,-1 0-1,1-1 1,0 1-1,0 0 0,1 0 1,0-1-1,2 8 0,-2-12-1,-1-1-1,1 1 1,0-1-1,0 1 1,0-1-1,1 1 0,-1-1 1,0 1-1,1-1 1,-1 0-1,0 0 0,1 0 1,-1 1-1,1-2 1,0 1-1,-1 0 1,1 0-1,0 0 0,0-1 1,-1 1-1,1-1 1,0 1-1,0-1 1,0 0-1,0 0 0,-1 0 1,1 0-1,0 0 1,0 0-1,3-1 0,12-2 9,-1 0-1,0-2 0,-1 0 0,1 0 0,-1-1 0,0-1 1,23-14-1,-18 10-204,1 0-1,39-13 1,-57 23 157,-1 1 0,1 0 0,0 0 0,0 0 0,0 0 0,-1 0 0,1 0 0,0 1 0,0-1-1,-1 1 1,1 0 0,0 0 0,-1 0 0,1 0 0,-1 0 0,5 3 0,24 9 20,-19-12 29,0 0 1,0 0 0,1-2-1,-1 1 1,0-1-1,1-1 1,-1 0 0,0-1-1,0 0 1,-1-1-1,1 0 1,-1-1-1,0-1 1,0 1 0,0-2-1,-1 1 1,0-1-1,0-1 1,-1 0 0,0 0-1,9-11 1,-5-9 181,-12 16-25,-1 12-173,0-1 1,-1 1-1,1 0 1,0 0-1,-1 0 0,1 0 1,0-1-1,-1 1 1,1 0-1,0 0 1,-1 0-1,1 0 0,0 0 1,-1 0-1,1 0 1,0 0-1,-1 0 0,1 0 1,0 0-1,-1 0 1,1 0-1,0 1 0,-1-1 1,1 0-1,0 0 1,-1 0-1,1 0 1,0 0-1,0 1 0,-1-1 1,1 0-1,0 0 1,0 1-1,-1-1 0,1 0 1,-2 2 8,0 0 0,0-1 0,0 1 0,0 0 0,1 0-1,-1 0 1,1 0 0,-1 0 0,1 0 0,0 0 0,-1 0 0,1 1 0,1-1 0,-1 1 0,0-1 0,0 0 0,1 1 0,0-1 0,-1 4 0,1-4-16,0 0 1,0-1 0,0 1 0,0-1-1,0 1 1,0 0 0,1-1 0,-1 1-1,0 0 1,1-1 0,0 1 0,-1-1-1,1 1 1,0-1 0,0 1 0,0-1-1,-1 0 1,2 1 0,-1-1 0,0 0-1,0 0 1,0 0 0,1 1 0,-1-1-1,0-1 1,1 1 0,-1 0 0,1 0-1,1 0 1,3 1-16,-1-1-1,1 0 1,-1 0-1,1-1 0,-1 1 1,1-1-1,-1 0 1,1-1-1,-1 1 1,7-3-1,4-1-298,30-12-1,-27 9 6,-19 6 294,0 1 0,1 0 0,-1 0 1,1 0-1,-1 0 0,0 0 0,1-1 1,-1 1-1,0 0 0,1 0 0,-1 0 1,1 0-1,-1 0 0,0 0 0,1 0 1,-1 0-1,1 1 0,-1-1 0,0 0 1,1 0-1,-1 0 0,0 0 0,1 0 1,-1 1-1,0-1 0,1 0 0,-1 0 1,0 0-1,1 1 0,-1-1 0,0 0 1,0 1-1,1-1 0,-1 0 0,0 1 1,0-1-1,0 0 0,1 1 0,-1-1 1,0 0-1,0 1 0,0-1 0,0 0 0,0 1 1,0-1-1,0 1 0,0-1 0,0 0 1,0 1-1,0-1 0,0 1 0,0 0 1,-4 29-19,1-14 66,3-13-30,0-1 1,-1 0-1,1 1 0,1-1 1,-1 1-1,0-1 0,0 1 1,1-1-1,0 0 0,-1 1 1,1-1-1,0 0 0,0 1 0,0-1 1,0 0-1,1 0 0,-1 0 1,0 0-1,1 0 0,0 0 1,-1-1-1,1 1 0,0 0 0,0-1 1,0 1-1,0-1 0,0 0 1,0 0-1,0 0 0,0 0 1,1 0-1,-1 0 0,0 0 1,1-1-1,-1 1 0,1-1 0,2 0 1,4 1-92,-1-2 0,1 1 0,-1-1 0,1 0 0,0-1-1,-1 0 1,0 0 0,1-1 0,10-4 0,10-9-140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10570,'-24'39'6385,"10"-17"-5237,0 2 0,1-1 0,-17 45 0,30-67-1108,-1 0-1,1 0 0,-1 0 0,1 0 0,0 1 1,-1-1-1,1 0 0,0 0 0,0 0 1,0 1-1,0-1 0,0 0 0,0 0 1,0 0-1,0 1 0,1-1 0,-1 0 1,0 0-1,1 0 0,-1 0 0,1 0 1,-1 0-1,1 0 0,0 0 0,-1 0 1,1 0-1,0 0 0,1 2 0,0-2-12,1 0-1,-1 0 1,0-1-1,0 1 1,1 0-1,-1-1 1,0 0-1,1 1 0,-1-1 1,0 0-1,1 0 1,-1 0-1,0-1 1,4 0-1,9-2-42,-1-1 0,0-1 0,-1 0-1,1-1 1,-1-1 0,0 0 0,19-14 0,28-15-279,-59 36 278,0 0 0,0-1 1,0 1-1,0 0 0,0-1 0,0 1 0,0 0 0,0 0 0,0 0 0,0 0 0,0 0 0,0 0 1,0 0-1,-1 0 0,1 0 0,0 1 0,0-1 0,0 0 0,0 1 0,0-1 0,0 0 1,1 2-1,18 15-186,0 1 73,-10-14 126,0 0 0,0 0 0,1-1 0,0-1 0,0 1 0,0-2 0,0 1 0,0-2 0,0 1 0,0-2 0,0 1 0,0-1 0,0-1 0,-1 0 0,1-1 0,0 0 0,-1 0 0,1-1 0,-1-1 0,19-11 0,-7-5 26,-21 20-24,0 1 0,0-1 0,0 0 0,-1 0 0,1 0 0,0 0 0,-1 1 0,1-1 0,-1 0 0,1 0 0,-1 0 0,0 0 0,1 0 0,-1 0 0,0 0 0,0-1 0,1 1 0,-1 0 0,0 0 0,0 0 0,0 0 0,0 0 0,-1 0 0,1-2 0,-1 3-1,1 0 0,-1-1 0,1 1 0,-1-1 0,0 1 0,1 0 0,-1 0 0,0-1 0,1 1 0,-1 0 0,0 0 0,0 0 0,1 0 0,-1 0 0,0 0 0,1 0 0,-1 0 0,0 0 0,0 0 0,1 0 0,-1 0 1,0 0-1,1 0 0,-1 1 0,0-1 0,1 0 0,-1 1 0,0-1 0,1 0 0,-1 1 0,1-1 0,-1 1 0,1-1 0,-1 1 0,0 0 0,-20 19-26,19-17 36,-1 0 0,1 0 0,0 0 0,1 0 0,-1 0 0,0 0 0,1 0 0,0 1 1,0-1-1,0 1 0,0-1 0,0 1 0,1-1 0,-1 7 0,2-9-10,-1 1-1,1 0 0,-1-1 1,1 1-1,-1 0 0,1-1 1,0 1-1,0-1 1,0 1-1,0-1 0,0 1 1,0-1-1,0 0 0,1 1 1,-1-1-1,0 0 1,1 0-1,-1 0 0,1 0 1,-1 0-1,1 0 1,-1-1-1,1 1 0,0 0 1,-1-1-1,1 0 0,0 1 1,0-1-1,-1 0 1,1 0-1,3 0 0,10 2-8,0-2 0,22-1 0,0-4-42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13275,'2'-1'415,"0"0"1,0 1 0,0-1-1,0 0 1,1 1 0,-1 0-1,0-1 1,0 1-1,0 0 1,1 0 0,2 1-1,-4-1-352,0 1 0,-1-1 0,1 1 0,0 0 0,0-1 0,-1 1 0,1 0 0,0 0 0,-1-1 0,1 1 0,-1 0 0,1 0 0,-1 0 0,1 0 0,-1 0 0,1 0 0,-1 0 0,0 0 0,0 0 0,0 0 0,1 0 0,-1 0-1,0 0 1,0 0 0,0 0 0,0 0 0,-1 0 0,1 1 0,-6 81 3164,-1 37-2081,8-107-1106,0 1 0,0-1-1,1 1 1,1-1-1,0 0 1,9 22 0,-11-32-40,1 1 0,0 0 0,0 0 0,1-1-1,-1 0 1,1 1 0,-1-1 0,1 0 0,0 0 0,1 0 0,-1-1 0,0 1 0,1-1 0,-1 0 0,1 0 0,0 0 0,0 0 0,0-1 0,0 1 0,0-1 0,0 0 0,0 0 0,0 0 0,0-1 0,0 0 0,1 0 0,-1 0 0,0 0 0,0 0 0,0-1 0,0 0 0,0 0 0,1 0 0,-1 0 0,-1-1 0,1 0-1,0 1 1,0-1 0,-1-1 0,1 1 0,3-4 0,2-2-17,0 0-1,-1-1 0,0 0 0,0-1 1,-1 0-1,0 0 0,-1-1 1,0 1-1,7-21 0,-3 4-37,-1 0 0,-1-1 0,3-30 0,-10 53 41,5-47-124,-6 50 129,0 1-1,0-1 1,0 0 0,0 0 0,0 0-1,0 0 1,0 0 0,-1 1-1,1-1 1,-1 0 0,1 0 0,-1 0-1,0 1 1,0-1 0,0 0-1,0 1 1,0-1 0,0 1 0,0-1-1,0 1 1,0-1 0,-4-1-1,5 3 6,-1 0 0,0 0 0,1 0 0,-1 0 0,1 0-1,-1 0 1,0 0 0,1 0 0,-1 0 0,0 0 0,1 1-1,-1-1 1,0 0 0,1 0 0,-1 1 0,1-1-1,-1 0 1,1 1 0,-1-1 0,1 1 0,-1-1 0,1 1-1,-1-1 1,1 1 0,0-1 0,-1 1 0,1-1 0,0 1-1,-1-1 1,1 2 0,-12 21-84,5-2 34,0 1 0,2 1 1,0-1-1,-2 38 0,6-47 21,1 1 0,0-1 0,0 1 1,2-1-1,0 1 0,0-1 0,1 0 0,1 0 0,6 16 1,-7-23-4,1-1 1,-1 1 0,1-1-1,0 0 1,0 1 0,1-2 0,-1 1-1,1-1 1,10 8 0,-14-11 23,1 0 0,0 0 0,-1 0 0,1 0 0,0 0 0,-1 0 0,1 0 0,0-1 0,0 1 0,0-1 0,0 1 0,0-1 0,0 0-1,-1 0 1,1 0 0,0 0 0,0 0 0,0 0 0,0 0 0,0-1 0,0 1 0,0-1 0,0 1 0,-1-1 0,1 0 0,0 1 0,0-1 0,-1 0 0,1 0 0,-1-1 0,1 1 0,-1 0 0,1 0 0,-1-1 0,0 1 0,3-4 0,-3 3-2,1-1-1,-1 0 1,0 1 0,1-1 0,-1 0-1,0 0 1,-1 0 0,1 0-1,-1 0 1,1 0 0,-1 0-1,0 0 1,0 0 0,0 0 0,0 0-1,-1 0 1,1 0 0,-1 0-1,-1-3 1,1 4-2,1-1 1,-1 1-1,0 0 0,0-1 1,-1 1-1,1 0 0,0 0 0,-1 0 1,1 0-1,-1 0 0,0 0 1,0 1-1,1-1 0,-1 0 1,0 1-1,0 0 0,-1-1 0,1 1 1,0 0-1,0 0 0,-1 0 1,1 0-1,-4 0 0,0 0-4,1 1 0,-1 0 0,0 0-1,1 1 1,-1 0 0,1 0 0,-1 0-1,1 0 1,-1 1 0,1 0 0,-8 4-1,9-4 30,0 0 0,0 0 0,1 1 0,-1-1-1,1 1 1,-1 0 0,1 0 0,0 0-1,0 0 1,0 0 0,0 1 0,1 0-1,-1-1 1,1 1 0,-2 4 0,4-7-4,0 0 1,-1-1-1,1 1 1,0-1-1,0 1 1,0 0 0,0-1-1,0 1 1,0-1-1,0 1 1,0 0-1,0-1 1,0 1-1,0-1 1,0 1 0,0 0-1,1-1 1,-1 1-1,0-1 1,0 1-1,1-1 1,-1 1-1,0-1 1,1 1 0,-1-1-1,1 1 1,16 7 57,26-7-84,-41-1 15,90-8-219,-50 4 15,48 0 1,-83 4 219,0 1-1,0 0 1,0 1 0,9 3-1,-12-4 20,-1 1 0,1-1 0,0 0 0,0 0 0,0 0 0,-1-1 0,1 0 0,0 1 0,0-1 0,0-1 0,0 1 0,0 0 0,0-1 0,-1 0 0,5-1 0,-3 0-8,1-1 0,-1 1 0,0-1 0,0 0-1,0-1 1,0 1 0,-1-1 0,1 0 0,-1 0 0,0 0 0,0-1-1,-1 1 1,1-1 0,-1 0 0,0 0 0,0 0 0,3-11-1,-2 6 16,-2 0 0,0-1-1,0 0 1,0 1 0,-2-1-1,1 0 1,-1 1 0,-3-22-1,2 28-31,0 1 3,1 0-1,0 0 0,-1 0 1,1 0-1,0 0 1,1 0-1,0-4 1,-1 6-6,0 1 0,1-1 0,-1 0 0,1 0 1,-1 1-1,1-1 0,-1 1 0,1-1 0,-1 0 1,1 1-1,-1-1 0,1 1 0,0-1 0,-1 1 0,1 0 1,0-1-1,0 1 0,-1 0 0,1-1 0,0 1 1,0 0-1,-1 0 0,1 0 0,0-1 0,0 1 1,0 0-1,-1 0 0,1 0 0,0 0 0,1 1 0,61 8-43,-47-6 24,1 0 1,17 0 0,-23-3 14,-1 0 0,1-1 0,-1 0-1,1-1 1,-1 0 0,0-1 0,0 0 0,0-1 0,0 1 0,-1-2 0,13-7 0,-17 9 2,-1 0 0,1 0 0,-1-1 0,0 0 0,0 0 0,0 0 0,-1 0 0,1 0 0,-1-1 0,0 0 0,0 0 0,-1 1 0,0-2 0,1 1 0,-2 0 0,1 0 0,-1-1 0,1 1 1,-1 0-1,-1-1 0,1 1 0,-1-1 0,0-6 0,0 10-2,0 1 1,-1-1-1,1 0 1,0 1-1,0-1 1,-1 0 0,1 1-1,-1-1 1,0 1-1,1-1 1,-1 1-1,0-1 1,0 1-1,0 0 1,0-1-1,0 1 1,0 0 0,-2-2-1,2 2 1,0 1 0,0 0-1,0-1 1,0 1 0,0 0-1,0 0 1,0-1 0,0 1 0,0 0-1,0 0 1,0 0 0,0 1-1,0-1 1,0 0 0,-1 0 0,1 0-1,0 1 1,1-1 0,-1 1-1,0-1 1,0 1 0,0-1 0,0 1-1,0-1 1,0 1 0,0 0 0,1-1-1,-1 1 1,0 0 0,-1 1-1,-4 5-11,1 1 0,0-1 0,0 1 0,0 0 0,1 0-1,0 0 1,0 1 0,1-1 0,-4 18 0,2-3-6,1 1 1,-2 38-1,6-50 17,0 0-1,1 0 0,0 0 1,0 0-1,1-1 0,1 1 0,0 0 1,9 19-1,-11-27 4,1-1 1,-1 0-1,1 0 1,0 0-1,0 0 1,0-1-1,0 1 1,1-1-1,-1 1 1,1-1-1,-1 0 0,1 1 1,0-1-1,0-1 1,0 1-1,0 0 1,0-1-1,0 0 1,1 1-1,-1-1 1,0 0-1,1-1 1,-1 1-1,1-1 0,-1 1 1,1-1-1,-1 0 1,1 0-1,-1-1 1,1 1-1,-1-1 1,0 0-1,1 1 1,3-3-1,2-1 6,0 0-1,0 0 1,0-1 0,0 0 0,-1-1-1,0 0 1,0 0 0,-1 0-1,8-10 1,1-1-1,-2 0-1,24-38 1,-30 40-10,-8 15 5,0 0 0,0 0 0,0 0 0,0 0 0,0 0 1,0 0-1,-1 0 0,1 0 0,0 0 0,0 0 0,0 0 0,0 0 1,0 0-1,0 0 0,0 0 0,0 0 0,0 0 0,0 0 0,0 0 0,0 0 1,0 0-1,0 0 0,0 0 0,0 0 0,0 0 0,0 0 0,-1 0 1,1 0-1,0 0 0,0 0 0,0 0 0,0 0 0,0 0 0,0 0 1,0 0-1,0 0 0,0 0 0,0-1 0,0 1 0,0 0 0,0 0 1,0 0-1,0 0 0,0 0 0,0 0 0,-2 3 3,0-1 0,0 1 0,1 0-1,-1-1 1,1 1 0,-1 0 0,0 4 0,0-2 2,1 0 1,-1 0-1,1 0 1,1 0-1,-1 0 1,1 0-1,0 0 1,0 0-1,0 0 0,1 0 1,2 9-1,-3-11-4,1-1 0,0 0 0,0 0 0,1 1 0,-1-1 0,0 0 0,1 0 0,-1 0 0,1-1 0,0 1 0,-1 0 0,1-1 0,0 1 0,0-1 0,0 1 0,0-1 0,1 0 0,-1 0 0,0 0 0,0 0 0,1 0 0,-1-1 0,0 1 0,1-1 0,-1 1 0,5-1 0,1 0-15,-1 0 0,0-1 1,1 0-1,-1-1 0,0 0 1,0 0-1,0 0 0,0-1 1,0 0-1,0 0 0,-1-1 1,1 1-1,-1-2 0,0 1 1,0-1-1,-1 1 0,0-2 1,1 1-1,-1-1 0,-1 1 1,1-1-1,-1-1 0,4-8 1,-8 17 12,-1 1 1,1-1 0,-1 0 0,1 1-1,-1-1 1,1 1 0,0-1 0,0 0-1,1 1 1,-1-1 0,0 1 0,1-1-1,-1 0 1,1 1 0,0-1 0,0 0-1,0 0 1,0 1 0,2 2 0,0-1 38,-1 1 0,1 0 0,1-1 0,-1 0 0,1 0 0,0 0 1,6 5-1,-6-6-47,-1-1 0,2 1 0,-1-1 0,0 0 1,0 0-1,1-1 0,-1 1 0,1-1 0,-1 0 0,1 0 0,0 0 1,-1-1-1,1 1 0,0-1 0,-1-1 0,1 1 0,0-1 1,-1 1-1,1-1 0,0 0 0,-1-1 0,1 1 0,5-4 1,-2 1-74,-1 0 1,0-1 0,0 0-1,0 0 1,-1-1 0,1 1-1,-2-1 1,1-1-1,0 1 1,-1-1 0,-1 0-1,7-12 1,13-35-266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13699,'-6'25'647,"1"0"0,2 0 0,1 1 1,1 48-1,19 100 414,-15-151-1064,8 37-104,-10-55 81,0 0-1,0-1 1,1 1 0,0-1-1,0 1 1,0-1-1,0 0 1,1 0 0,3 5-1,-5-8 21,0-1-1,-1 1 1,1 0-1,0-1 0,0 1 1,-1-1-1,1 1 0,0-1 1,0 1-1,0-1 0,0 0 1,0 0-1,0 1 1,0-1-1,0 0 0,0 0 1,-1 0-1,1 0 0,0 0 1,0 0-1,0 0 0,0 0 1,0 0-1,0-1 1,0 1-1,0 0 0,0-1 1,0 1-1,0 0 0,-1-1 1,2 0-1,26-22-27,-21 17 23,-1 1 5,8-9 36,2 1-1,0 0 1,29-17 0,-40 28 4,-1-1-1,0 1 0,0 0 1,1 1-1,-1-1 1,1 1-1,0 0 0,-1 0 1,1 0-1,0 0 1,0 1-1,-1 0 0,1 0 1,0 1-1,0-1 1,-1 1-1,1 0 1,0 0-1,-1 0 0,1 1 1,7 3-1,8 7 154,3 1 39,31 13 0,-45-23-255,1 0 0,-1 0 0,0-1 0,1 0-1,-1-1 1,1 0 0,11 0 0,-6-2-129,1-1 1,-1-1-1,0 0 0,0-1 1,0 0-1,16-9 1,-29 13 139,-1-1 1,1 0-1,-1 1 1,1-1-1,-1 1 0,1-1 1,-1 1-1,1 0 1,-1-1-1,1 1 1,0 0-1,-1 0 1,1 0-1,0 0 0,-1 1 1,1-1-1,-1 0 1,1 1-1,-1-1 1,1 1-1,-1-1 1,1 1-1,-1 0 0,1 0 1,-1-1-1,2 3 1,0 0 72,-1 1 0,1 0-1,-1 0 1,0 0 0,0 0 0,-1 0 0,1 0 0,0 5 0,1 0 57,56 129 1260,-37-93-1496,18 56 0,-29-65-208,10 58 1,-19-80 254,0 1 1,-1 0-1,-1 0 1,0 0-1,-2 0 1,-3 25-1,4-37 104,0 0 0,0 0 0,0 1-1,0-1 1,-1 0 0,1 0 0,-1 0 0,0 0 0,0 0-1,0-1 1,0 1 0,-4 2 0,5-4-4,0 0 1,0 0-1,-1 0 1,1 0 0,-1 0-1,1-1 1,-1 1-1,1-1 1,-1 1-1,1-1 1,-1 0-1,1 1 1,-1-1 0,1 0-1,-1 0 1,0 0-1,1 0 1,-1 0-1,1-1 1,-1 1-1,0 0 1,1-1 0,-1 1-1,1-1 1,0 0-1,-1 1 1,-1-2-1,-2-1 6,0-1 0,1 0 0,-1 0 0,1 0 0,0 0 0,0-1 0,0 1 0,0-1 0,1 0 0,0 0 0,-3-6 0,-5-12-143,-10-29 1,20 50 102,-8-23-205,1-1 0,-5-32 0,11 49 127,1-1 0,0 0-1,0 0 1,1 0 0,1 0 0,0 0-1,0 0 1,1 0 0,3-11-1,-3 16 249,0 0-1,1 1 1,-1-1-1,1 1 1,0-1-1,0 1 0,1 0 1,-1 0-1,1 1 1,0-1-1,5-3 1,6-6 49,-4 3 176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19836,'-9'-24'1473,"12"7"-1665,13 11 111,4 6 1082,1 10-921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18428,'9'-1'1384,"-3"5"-1104,5 3-120,-12 16 689,-4 8-505,1 12-256,0 5-72,0 3-112,-1-1-72,4-2-137,1-5-159,0-15-368,1-3 2192,-1-17-1488,-4-5 96,-5-13 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5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15011,'-1'0'1889,"3"0"-1209,7 0-304,7 0 1760,12-4-1536,8-2-127,7-1-145,0-3-96,5 0-384,-4-1-385,-7 2 497,-9 0-112,-14 4-16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16860,'7'13'1296,"-5"12"-936,0 7-152,6 11 384,-1 1-208,1 8-96,1 2 16,0 1-144,-7-2-72,-7-3-48,-8-3 16,-16-4-272,-5 0-256,-14-8 424,-3-5-56,-15-10-64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11963,'0'0'1232,"5"1"-856,-11 11-184,-6 1 1072,1 4-1040,2 2-56,4 4-32,2-2-16,3 3-72,4-1-56,6 0-56,0-3-56,3 0-120,-3-4-104,-1-3 272,-2-1-88,-7-7-32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14267,'10'-3'1232,"6"-1"-792,6-2-136,8-1 281,4 0-65,6-2-56,2 2-152,-4 0-536,1 0 2120,1 0-1752,-2-1 64,-4 0 72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3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16187,'-1'2'204,"0"1"-1,0 0 1,0-1-1,1 1 0,-1 0 1,1 0-1,-1-1 1,1 1-1,0 0 0,0 0 1,1 3-1,5 34 526,-4-32-394,1 6-161,1-1 1,0 1-1,2-1 0,-1 1 1,1-1-1,1-1 0,1 0 0,0 0 1,0 0-1,1-1 0,0 0 0,1-1 1,0 0-1,1 0 0,22 14 1,-6-6-171,1-2 0,0-1 0,1-1 1,1-2-1,62 17 0,-84-26-256,1-1 0,-1 0-1,1-1 1,12 1 0,-19-2 207,0 0 0,0 0 0,0-1 0,0 1 1,1 0-1,-1-1 0,0 0 0,0 1 0,0-1 0,0 0 0,0 0 1,-1 0-1,1 0 0,0 0 0,0 0 0,-1-1 0,1 1 0,0-1 1,-1 1-1,0-1 0,1 1 0,-1-1 0,1-2 0,11-22-439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18444,'-14'22'547,"1"1"1,0 0-1,2 1 1,1 0-1,-9 31 1,-24 129 318,42-177-821,-39 221 208,19-90-976,-51 169 0,63-279 451,-24 45 0,27-60 107,-4 8-249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17108,'8'-2'1168,"15"2"-896,7 0-80,15 0 280,9-2-184,15-4-64,4 0 16,9-4-96,0 0-112,-5-1-248,-7-2-160,-15 1-224,-7 5-120,-16 0 472,-10 3-168,-22 5-56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16596,'14'1'1464,"16"1"-840,5-2-200,13-3 528,5-1-248,10-3-119,3-1-57,2 0-536,-2-2-552,-16 3 496,-12 2-145,-15 1-87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19996,'-2'4'256,"-1"3"-216,-1 6 0,0 6 8,-1 7-120,1 18-88,4 5-368,0-6-136,1 3-208,4-3 16,-1-9 464,3-5-257,-4-12-71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13355,'14'-8'403,"-1"0"0,1 1 0,1 0 1,-1 1-1,1 1 0,0 0 0,26-4 1,6 1 85,58-1 1,-75 8-332,1 0 0,55 8 0,-78-7-140,0 2-1,0-1 0,0 1 0,0 1 0,-1-1 1,1 1-1,-1 0 0,1 1 0,-1 0 0,0 0 0,-1 1 1,1 0-1,-1 0 0,0 0 0,10 11 0,-13-11-8,1 0-1,-2 0 1,1 0-1,0 1 1,-1-1-1,0 0 1,-1 1-1,1 0 1,-1-1-1,0 1 1,0 0-1,0 10 1,-2-6-1,0 0 0,0 0 1,-1 0-1,0-1 1,-1 1-1,0-1 0,-4 10 1,-4 2 2,0 0 0,-1-1 1,-1 0-1,-1-1 0,-26 29 1,23-31-8,0-1 1,-1-1 0,0 0 0,-34 19 0,39-26-85,-1 0 0,-1-2 0,0 0 0,1 0 0,-2-1 1,1-1-1,-28 3 0,8-6-52,33-1 125,0-1-1,0 1 1,1 0-1,-1-1 1,0 1-1,0-1 1,1 1-1,-1-1 1,1 0-1,-1 0 1,0 1-1,1-1 1,-1-1 0,1 1-1,0 0 1,-2-2-1,1 0-11,1 0 0,0 0-1,-1 0 1,1 0 0,1 0 0,-1 0-1,0-1 1,0-3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56 12763,'22'-11'1170,"-13"7"-502,0 0 0,0-1 1,0-1-1,10-7 0,-19 12-613,1 1-1,-1 0 1,0 0-1,0 0 0,0 0 1,1 0-1,-1 0 1,0-1-1,0 1 1,0 0-1,1 0 0,-1 0 1,0-1-1,0 1 1,0 0-1,0 0 0,0-1 1,1 1-1,-1 0 1,0 0-1,0 0 1,0-1-1,0 1 0,0 0 1,0-1-1,0 1 1,0 0-1,0 0 0,0-1 1,0 1-1,0 0 1,0 0-1,0-1 1,0 1-1,0 0 0,0 0 1,-1-1-1,1 1 1,-11-3 1108,-18 4-314,5 4-750,0 0 0,-1 2 1,2 1-1,-1 1 1,1 0-1,1 2 0,0 1 1,0 1-1,-19 15 1,14-7-188,0 0 0,2 2 1,1 1-1,1 2 0,1 0 0,-19 29 1,30-39 2,1 0 1,1 1 0,0 0 0,1 1 0,1 0-1,1 0 1,-5 24 0,10-37 45,0 1-1,1 0 0,0 0 1,0 0-1,0 0 1,0 0-1,1 0 1,0 0-1,0 0 0,1-1 1,3 11-1,-2-12 7,-1 0-1,1 0 1,0 0 0,-1-1-1,2 1 1,-1 0-1,0-1 1,1 0 0,0 0-1,-1 0 1,1 0-1,0-1 1,0 0 0,1 1-1,-1-1 1,8 2-1,2 0-134,1 0 0,0-1 0,0-1-1,1 0 1,-1-1 0,0-1 0,1 0-1,25-5 1,13-4-276,55-17 0,-105 25 436,68-20-354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13851,'-20'25'1720,"3"5"-1088,8 6-279,4 4 1383,10 1-1208,8 1-56,14-11-200,9-5-176,16-13-440,4-6-208,0-12-1048,0-11 1328,-15-13-241,-6-1-215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17556,'-7'7'287,"0"1"-1,1 1 1,0-1 0,1 1 0,0 0 0,0 0 0,1 0 0,1 1 0,-1-1-1,1 1 1,1 0 0,0 0 0,0 0 0,0 12 0,2-17-260,-1 0 0,1 1-1,0-1 1,1 0 0,-1 1 0,1-1 0,0 0 0,0 0 0,1 0 0,0 0-1,0 0 1,0 0 0,0 0 0,1-1 0,0 1 0,-1-1 0,2 0 0,-1 0-1,0 0 1,1 0 0,0 0 0,0-1 0,0 1 0,0-1 0,1 0 0,-1-1-1,1 1 1,7 2 0,-8-3-136,0-1-1,1 0 1,-1 0 0,0 0-1,1-1 1,-1 1-1,1-1 1,-1 0-1,1-1 1,-1 1 0,0-1-1,1 1 1,7-4-1,-5 2-249,-1-1 0,1-1 0,-1 1 0,0-1 0,0 0 0,0 0 0,9-10 1,1-2-780,-2-1 1,0-1 0,-1 0 0,15-28 0,-21 38 1767,-6 16 240,-7 18 994,-35 90 2538,2-9-2830,34-89-1722,-13 53-154,15-50 140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5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11474,'-59'104'4822,"-3"5"-2074,-97 246-1093,142-307-2716,16-41 813,5-7-30,4-6-78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15459,'-4'4'1033,"7"12"-857,3 1-16,7 12 168,-1 7-64,3 10 16,-1 5 0,-2 9-48,-4 3 0,-8 0-48,-6-1-48,-19-2-40,-5-2 24,-13-8-304,-8-4-216,-6-13 368,-5-8-72,2-7-56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7:5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14619,'-16'0'1192,"-4"10"-1000,-9 9-120,-4 8 393,-8 15-193,-4 9-48,1 22-112,2 5-16,6 6 16,9 0-16,13-1 16,8-3-40,19-7 8,8-8-128,15-21-736,9-10 720,8-14-80,0-4-48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13499,'7'14'1144,"-4"9"-784,-7 4-152,-3 12 400,2 9-248,1 0-143,3-1-137,2-3-233,1-5-95,2-6-144,-1-7-48,0-13 256,-3-12-144,-5 4 48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13315,'17'10'1680,"-2"2"-1056,10-2-200,6 1 969,7-2-737,2-5-136,5-4-528,-1-7-352,1-6 328,1-3-104,-3-2-176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 13091,'0'0'35,"0"0"1,0-1 0,1 1-1,-1 0 1,0-1-1,0 1 1,0 0-1,0-1 1,1 1 0,-1-1-1,0 1 1,0 0-1,0-1 1,0 1-1,0-1 1,0 1 0,0 0-1,0-1 1,0 1-1,-1-1 1,1 1 0,0 0-1,0-1 1,0 1-1,0-1 1,0 1-1,-1 0 1,1-1 0,0 1-1,0 0 1,-1-1-1,1 1 1,0 0 0,0 0-1,-1-1 1,-17 1 535,-23 14 415,25-6-893,1 1 0,0 0-1,1 1 1,0 0 0,0 1 0,1 1 0,1 0 0,0 1 0,1 0 0,0 1-1,1 0 1,0 0 0,-9 20 0,14-22-55,-1-1 1,2 0-1,0 1 0,0 0 0,1 0 0,0 0 1,1 0-1,1 1 0,0-1 0,0 1 0,1-1 1,1 0-1,0 1 0,1-1 0,0 0 0,1 0 1,0 0-1,1 0 0,6 14 0,-8-21 10,0-1 1,1 0-1,-1 0 0,1 0 0,0 0 0,0-1 1,0 1-1,1-1 0,-1 1 0,1-1 0,0 0 1,0-1-1,0 1 0,0-1 0,0 0 0,0 0 0,1 0 1,6 2-1,-5-3 36,-1 0 0,1-1 1,0 1-1,-1-1 0,1 0 1,0-1-1,-1 1 0,1-1 1,-1-1-1,1 1 0,-1-1 0,1 1 1,-1-2-1,0 1 0,6-4 1,-1 0 109,-1 0 0,0-1 1,0 0-1,-1 0 1,0-1-1,0 0 0,11-16 1,-15 20-133,-1 0 1,0-1-1,-1 1 1,1-1-1,-1 0 1,0 0-1,0 0 0,0 0 1,-1 0-1,0 0 1,0-1-1,0 1 1,-1 0-1,1 0 1,-1-1-1,-1 1 1,1 0-1,-2-6 1,2 9-57,-1 0 0,0 0 1,0 0-1,0 0 0,0 0 1,0 0-1,0 1 0,0-1 1,-1 0-1,1 1 0,-1-1 0,1 1 1,-1-1-1,1 1 0,-1 0 1,0 0-1,0 0 0,0 0 1,0 0-1,1 0 0,-1 0 1,0 1-1,0-1 0,-1 1 1,1-1-1,0 1 0,0 0 1,0 0-1,0 0 0,0 0 1,0 0-1,0 0 0,0 1 1,0-1-1,-4 2 0,2-2-26,1 1 0,0 0 0,-1 0 0,1 1 0,0-1 0,-1 1 0,1-1 0,0 1 0,0 0 0,0 0 0,1 1 0,-1-1 0,0 1 0,1-1 0,-1 1-1,1 0 1,0 0 0,0 0 0,0 0 0,-2 4 0,4-5 9,0-1-1,-1 0 1,1 0-1,0 0 0,0 0 1,0 0-1,0 1 1,0-1-1,0 0 1,0 0-1,0 0 1,0 0-1,1 1 0,-1-1 1,0 0-1,1 0 1,-1 0-1,1 0 1,-1 0-1,1 0 1,0 0-1,-1 0 0,1 0 1,0 0-1,0-1 1,0 1-1,-1 0 1,1 0-1,0-1 1,0 1-1,0 0 0,0-1 1,0 1-1,0-1 1,0 1-1,1-1 1,-1 0-1,0 1 1,2-1-1,3 1-32,1 0 0,0 0 0,-1 0 0,1-1 1,-1 0-1,8-1 0,4-2-26,1 0-1,-1-2 1,0 0 0,32-14 0,65-40-177,-114 59 249,-1-1 0,1 1 0,-1 0 0,1-1 0,0 1 0,-1 0 0,1-1 0,0 1 1,-1 0-1,1 0 0,0-1 0,-1 1 0,1 0 0,0 0 0,0 0 0,-1 0 0,1 0 0,0 0 0,1 0 0,-2 1 2,0-1 0,0 1 0,0-1 0,1 0 0,-1 1 0,0-1 0,0 1 0,0-1 0,0 0 0,0 1 0,0-1 0,0 1 0,0-1 0,0 0 0,0 1 0,0-1 0,0 1 0,0-1 0,0 1 0,0-1 0,0 0 0,0 1 0,-1-1 0,1 1 0,-19 37 247,11-22-164,-3 7-20,1-1-39,0 0-1,1 0 0,2 1 1,-6 25-1,12-47-57,1 0-1,0 0 1,-1 1-1,1-1 1,0 0-1,0 1 1,0-1-1,0 0 1,0 1-1,0-1 1,0 0-1,0 1 1,1-1 0,-1 0-1,0 1 1,1-1-1,-1 0 1,1 0-1,0 0 1,-1 1-1,1-1 1,0 0-1,-1 0 1,1 0-1,2 1 1,-2-4-161,1-6-80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13971,'3'-7'1526,"-1"10"-151,2 17 8,23 245-60,-6-66-2100,-20-193 577,-1-3 105,1 1 0,-1-1 0,0 0 0,0 1 0,0-1 0,0 0 0,-1 1 0,0 3 0,-3-2-255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14467,'3'6'1432,"16"-3"-823,4-3-225,7-4 472,1-2-104,4-1-96,0-2-128,-2 2-560,-4-3-264,-9 4-416,-4-1 2296,-12 0-1624,-2-2 8,-5-4-48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15379,'-3'-4'1273,"14"2"-865,8-1-168,14-4 448,6 0-120,9-1-112,2-4-120,2-2-528,-2-2-288,-14 3 448,-9-3-80,-18 3-144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2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15051,'7'0'1489,"-1"5"-1113,-1 10-176,0 6 664,-3 11-376,3 9-128,0 10-256,3 2-40,-3 2-80,4-5-80,-3-4-128,-1-5-136,-2-9-256,0-9-112,-7-15 496,-3-5-169,-5-13-47</inkml:trace>
  <inkml:trace contextRef="#ctx0" brushRef="#br0" timeOffset="1">3 217 13843,'-2'-16'1584,"3"6"-1104,6 7-160,6 2 793,10 2-377,3 1-160,8-2-288,5 0-344,8-10 96,3-8 24,-2-3-72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17548,'10'13'1680,"10"-5"-1056,7-1-256,12 1 713,8-1-233,8-2-376,2 3-304,-4-7-720,-1 0-352,-9-2 704,-10-3-177,-29-1-111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16019,'34'0'1769,"2"0"-1193,5-1-256,8-8 880,8-1-536,4 0-216,-3 2-375,-2 2-226,-13 3-543,-7 2-192,-16 3 656,-10 3-208,-17 2-152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13251,'12'9'1248,"16"-2"-720,10-3-168,13-2 384,8 1-95,3-2-361,1 0-264,-2-1 160,-9 3-112,-13 3-168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14699,'179'86'3090,"-132"-61"-2659,-33-19-354,0 2 1,-1 0-1,0 0 1,0 2 0,-1-1-1,16 17 1,-25-22-81,1 0 1,-1 1 0,0-1 0,0 0 0,-1 1-1,1 0 1,-1 0 0,0 0 0,0 0 0,-1 0-1,1 0 1,-1 0 0,0 1 0,-1-1 0,1 0-1,-1 1 1,0-1 0,-1 0 0,1 1 0,-1-1-1,0 0 1,-2 7 0,-2 1-5,0-1 0,-1 0-1,0 0 1,-1 0 0,0-1 0,-1 0 0,0 0-1,-1-1 1,-17 16 0,-2 0 83,-2-2-1,-37 23 1,-72 37 117,120-74-444,-1-1 0,0-1-1,-1-1 1,0 0-1,-28 4 1,33-9-49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16091,'-6'0'143,"-1"1"-1,1 0 0,0 0 0,0 1 0,0 0 1,0 0-1,0 0 0,0 1 0,0 0 0,1 0 1,-9 6-1,-4 5 79,-31 30 0,25-20-183,0 2 1,2 0-1,-29 47 1,43-62-42,2 1 1,-1 0 0,1 0 0,1 1 0,0-1-1,1 1 1,1 1 0,0-1 0,0 0 0,2 1 0,-1-1-1,2 15 1,0-23-2,0 0-1,1-1 1,0 1 0,0-1-1,0 1 1,1-1-1,-1 1 1,1-1 0,0 0-1,1 1 1,-1-1-1,1-1 1,-1 1 0,1 0-1,0 0 1,6 4-1,-4-4-2,0 0-1,1-1 1,-1 1-1,1-1 0,0-1 1,0 1-1,1-1 1,-1 0-1,0 0 1,12 1-1,-3-1 50,0-1 1,1-1-1,-1 0 0,1-1 1,-1-1-1,0 0 1,0-1-1,0-1 0,19-7 1,-31 10 7,0 0-1,0-1 1,1 1 0,-1-1 0,-1 0 0,1 0 0,0 0 0,0 0 0,2-3 0,-5 4-34,1 1 1,-1-1 0,1 0 0,-1 1 0,0-1 0,1 0 0,-1 0 0,0 1 0,0-1 0,1 0 0,-1 0 0,0 1 0,0-1 0,0 0 0,0 0-1,0 0 1,0 1 0,0-1 0,0 0 0,0 0 0,-1 1 0,1-1 0,0 0 0,0 0 0,-1 1 0,1-1 0,0 0 0,-1 1 0,1-1-1,-1 0 1,1 1 0,-1-1 0,1 1 0,-1-1 0,1 0 0,-1 1 0,0 0 0,1-1 0,-1 1 0,0-1 0,1 1 0,-2-1 0,-14-6 143,1 0 1,-1 2-1,0-1 1,-18-2-1,20 4-298,32 1 97,-1-2 1,0 0-1,0 0 1,17-10-1,-18 9 47,-1-1-1,1 2 1,0 0 0,28-4-1,-43 8-2,0 1-1,0 0 1,0 0 0,0 0-1,0 0 1,0 0-1,0 0 1,0 0 0,0 0-1,0 0 1,0 0-1,0 1 1,-1-1 0,1 0-1,0 1 1,0-1 0,0 0-1,0 1 1,0-1-1,-1 1 1,1 0 0,0-1-1,0 1 1,-1 0 0,1-1-1,0 1 1,-1 0-1,1 0 1,-1-1 0,1 1-1,-1 0 1,1 0 0,-1 0-1,0 0 1,1 0-1,-1 0 1,0 0 0,0-1-1,0 1 1,0 0 0,0 0-1,0 0 1,0 0-1,0 1 1,-1 6 11,0-1 0,0 0 0,-1 0 0,-4 13 0,3-10-1,-7 17 9,7-19-75,0-1-1,1 1 1,0-1 0,0 1-1,0 0 1,0 14-1,2-22 24,0 1-1,0-1 0,0 0 0,0 1 0,0-1 1,0 0-1,0 1 0,1-1 0,-1 0 1,0 1-1,0-1 0,0 0 0,0 1 1,0-1-1,1 0 0,-1 1 0,0-1 1,0 0-1,0 0 0,1 1 0,-1-1 0,0 0 1,0 0-1,1 0 0,-1 1 0,0-1 1,1 0-1,-1 0 0,0 0 0,1 0 1,-1 0-1,0 0 0,0 0 0,1 1 1,-1-1-1,0 0 0,1 0 0,-1 0 0,1 0 1,-1 0-1,0 0 0,1-1 0,-1 1 1,0 0-1,0 0 0,1 0 0,-1 0 1,0 0-1,1 0 0,-1-1 0,0 1 1,1 0-1,-1 0 0,21-14-665,-20 13 705,28-21-448,4-9-142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16772,'-22'26'629,"1"0"0,1 1 1,-27 49-1,37-58-536,2 1 0,0 0 0,0 0 0,2 1 0,1-1 1,0 1-1,-2 23 0,7-37-88,-1 1 0,1-1 1,0 1-1,1 0 1,0-1-1,0 1 1,0-1-1,0 0 0,1 1 1,1-1-1,-1 0 1,1 0-1,0 0 1,0 0-1,0-1 0,6 8 1,-5-9-2,0 0 0,0-1 1,0 1-1,1-1 0,-1 0 1,1 0-1,0 0 0,-1-1 1,1 0-1,0 0 0,1 0 1,-1 0-1,0-1 0,0 0 0,1 0 1,-1 0-1,1-1 0,-1 0 1,0 0-1,7-1 0,-7 1 65,1-1 0,0 0 0,-1-1-1,1 1 1,-1-1 0,0 0 0,1-1 0,-1 1-1,0-1 1,5-3 0,-9 5-36,0 0-1,0 0 1,0 0 0,0 0 0,1 0 0,-1 0-1,-1 0 1,1 0 0,0 0 0,0 0 0,0-1-1,-1 1 1,1 0 0,0-1 0,-1 1-1,1 0 1,-1-1 0,0 1 0,1-1 0,-1 1-1,0 0 1,0-1 0,0 1 0,0-1 0,0 1-1,0-1 1,0 1 0,-1-1 0,1 1-1,-1 0 1,1-1 0,-1 1 0,1 0 0,-1-1-1,0 1 1,1 0 0,-1 0 0,0-1 0,0 1-1,0 0 1,0 0 0,0 0 0,-1-1-1,-5-4 6,0 0 0,-1 1 0,0 0 0,0 0 0,0 1-1,0 0 1,-1 0 0,1 1 0,-1 0 0,-9-2 0,57-5-929,-12 4 614,26-3-143,-49 8 391,1 1 0,-1 0 0,1 0 0,-1 0 0,1 0 0,-1 1 0,0 0 0,9 2 0,-12-2 28,1 0-1,-1 0 0,1 0 1,-1 0-1,0 0 1,0 0-1,1 0 0,-1 1 1,0-1-1,0 0 1,0 1-1,0-1 0,0 1 1,-1-1-1,1 1 1,0-1-1,-1 1 0,1 0 1,-1-1-1,1 1 1,-1 0-1,0-1 0,0 1 1,0 0-1,0-1 1,0 4-1,-1 5-2,0 1 1,-1-1-1,-3 13 0,2-10 3,-3 13-97,2-13-19,2 0 0,0 0 0,-1 17 0,3-22 38,4-8-60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16099,'4'49'1539,"12"80"696,-13-113-1980,1 0-1,0 0 1,1 0 0,1 0 0,12 22 0,-16-34-235,0-1 0,0 1 0,1-1 0,-1 1 0,1-1 0,0 0 0,0 0 1,0 0-1,1 0 0,-1 0 0,1-1 0,-1 0 0,1 1 0,0-1 0,0-1 0,7 4 0,-5-4-75,-1-1 0,1 1 0,-1-1 0,1 1-1,0-2 1,-1 1 0,1 0 0,-1-1 0,1 0 0,-1-1-1,9-2 1,2-3-285,0-1 0,-1 0-1,1-1 1,-1-1 0,-1 0-1,0-1 1,14-14 0,111-131-3923,-104 113 3574,-35 43 698,0 0-1,0 0 1,0 0 0,0-1 0,0 1-1,0 0 1,0 0 0,0 0 0,0 0-1,0 0 1,0 0 0,0 0 0,0-1-1,1 1 1,-1 0 0,0 0 0,0 0-1,0 0 1,0 0 0,0 0 0,0 0-1,0 0 1,1 0 0,-1 0 0,0 0-1,0-1 1,0 1 0,0 0 0,0 0-1,0 0 1,1 0 0,-1 0 0,0 0-1,0 0 1,0 0 0,0 0 0,0 0-1,1 0 1,-1 0 0,0 0 0,0 1-1,0-1 1,0 0 0,0 0 0,0 0-1,1 0 1,-1 0 0,0 0 0,0 0-1,0 0 1,0 0 0,0 0 0,0 1-1,1 6 417,-4 5-68,-1-1-1,-1 1 1,0-1-1,0 0 1,-9 12-1,-4 11 375,-26 50 745,-11 22 26,-50 136 0,102-233-1598,-8 26-172,11-34 252,-1 1 0,1 0 0,0-1 0,-1 1 0,1 0 0,0-1 0,0 1 0,0 0-1,1 0 1,-1-1 0,0 1 0,1 0 0,-1-1 0,1 1 0,-1-1 0,2 3-1,7 1-195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18892,'14'8'1520,"12"-6"-1120,5-4-192,14 1 577,7-2-329,8 0-360,0-3-192,-3-1-456,-7 3-321,-14-3 641,-9 0-152,-19-2-152</inkml:trace>
  <inkml:trace contextRef="#ctx0" brushRef="#br0" timeOffset="1">0 238 15955,'46'17'1465,"17"-20"-977,6-7-184,7-7 88,-2-6 456,-3-13-528,-8-2-16,-16 2-232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455 100 14811,'3'-3'306,"1"0"0,-1-1 0,0 1 0,0-1 0,-1 0 0,1 0 0,-1 0 0,0 0 0,2-6 0,-3 9-232,-1-1-1,0 1 1,0-1 0,0 1-1,0-1 1,0 1-1,0 0 1,0-1-1,0 1 1,0-1-1,-1 1 1,1-1 0,-1 1-1,1 0 1,-1-1-1,1 1 1,-1 0-1,0-1 1,0 1 0,0 0-1,0 0 1,0 0-1,0 0 1,0 0-1,0 0 1,0 0-1,0 0 1,0 0 0,-1 1-1,1-1 1,0 0-1,0 1 1,-3-2-1,-4-1 50,-1 0 0,1 1 0,0 0 0,-1 0 0,0 0 0,0 1 0,1 1 0,-1-1 0,0 2 0,0-1 0,-9 2 0,-1 1-93,0 1 0,0 1-1,-35 14 1,37-11-36,0 0-1,1 1 0,0 1 0,0 0 1,1 2-1,0 0 0,-24 26 0,30-28-7,0 0 1,0 1-1,2 1 0,-1-1 0,1 1 0,1 0 0,0 0 1,1 1-1,1 0 0,-1 0 0,-2 22 0,6-30-45,0 0-1,0 0 0,1 0 0,0 0 0,0 0 1,0 0-1,1 0 0,0 0 0,0 0 0,0-1 1,0 1-1,1 0 0,0 0 0,0-1 1,0 1-1,1-1 0,-1 0 0,1 1 0,0-1 1,0 0-1,0-1 0,1 1 0,0-1 0,-1 1 1,1-1-1,0 0 0,1 0 0,-1-1 1,0 0-1,1 1 0,-1-1 0,1-1 0,0 1 1,9 2-1,0-3-36,0 0 1,0 0-1,-1-1 1,1-1-1,0 0 1,0-1-1,14-4 1,45-17-456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27 14739,'-16'-16'1184,"-8"9"-888,-5 4-152,-2 6 673,-2 5-337,-2 11-80,2 5 32,3 9 40,1 6-56,9 7 16,3 3-16,11 1-192,6 0-232,18-7-488,6-4-248,15-14 544,4-7-120,7-20-184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18260,'-43'-4'-3521,"22"7"6682,2 6-2633,10 6-216,5 3-112,8-1 392,8 1-128,8-6-192,7-4-144,5-5-552,-1-3-248,-1-11 560,-1-2-128,-6-6-104</inkml:trace>
  <inkml:trace contextRef="#ctx0" brushRef="#br0" timeOffset="1">231 75 14219,'-15'34'1496,"-2"8"-767,2-1-265,0 5 664,4 0-224,4-3-232,1-3-264,6-7-576,4-4 304,5-1-200,-1-2-88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13811,'-5'17'1480,"18"-6"-728,9-5-279,15-7 895,12-4-504,9-1-296,8-2-368,2-4-1520,2 0 1360,-4-6-344,-4-3-184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45 20076,'-13'-17'-8,"15"-10"288,130 497-576,-137-404 424,-12 5 16,-10-3-88,-16-8-288,-6-6-288,-5-9 456,-1-9-64,11-15-80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17652,'3'16'1520,"-4"11"-1248,-9 11-120,2 9 616,-2 12-512,2 8-144,3 1-24,3-5-40,2-9-192,2-2-168,1-17-464,-1-9-736,-2-24 1208,-5-14-200,-5-19-216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15051,'-1'-5'1657,"2"2"-1041,14 3-224,6 2 800,12 1-336,6-2-256,10-1-608,4-1-400,5-5 456,3 0-144,-4-2-136</inkml:trace>
  <inkml:trace contextRef="#ctx0" brushRef="#br0" timeOffset="1">942 0 14779,'-12'13'1240,"-5"15"-839,-3 0-169,0 11 760,-3 1-536,6 6-192,1 1-24,10 1-96,2-1-88,4-4-448,0-4-184,1-11 464,2-5-72,-3-13-120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12139,'9'7'1624,"8"-2"-672,6-5-376,12-3 1681,5-3-1329,10-5-336,1-1-160,1-5-504,-5-3-328,-12-4 304,-9-1-136,-14 1-96</inkml:trace>
  <inkml:trace contextRef="#ctx0" brushRef="#br0" timeOffset="1">64 1 12859,'11'7'1696,"18"5"-712,2-2-416,19-2 2041,8 1-1721,15 4-528,4-6-240,5-1-2184,-2-2 2032,-8-7-464,-2-7-200</inkml:trace>
  <inkml:trace contextRef="#ctx0" brushRef="#br0" timeOffset="2">1045 161 12227,'-17'52'1416,"3"-2"-752,-1-4-280,8-3 1192,3 0-951,4-7-105,4 0-80,5-3-392,-2-2-264,-1-6 192,-5-7-48,-1-8-48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14363,'8'-15'1720,"6"3"-1143,12 5-281,5 1 1256,12 2-1160,6 2-392,8 0-1056,4-1 960,-1 1-240,-2 1-136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5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 14123,'-12'-1'134,"-1"0"0,1 1 0,0 1 0,0 0 1,0 0-1,0 2 0,0-1 0,0 2 0,0-1 0,1 1 0,0 1 0,0 0 1,0 1-1,0 0 0,1 1 0,-15 12 0,7-4 34,0 0 0,1 2-1,1 0 1,0 1 0,2 1 0,0 0-1,-18 34 1,24-38-64,1 1-1,0 0 1,1 1 0,1 0-1,1-1 1,0 2-1,1-1 1,1 0 0,0 25-1,2-34-84,0 0-1,1 0 1,0 0 0,0 0-1,1 0 1,0-1 0,0 1-1,1 0 1,0-1-1,1 0 1,-1 1 0,1-2-1,1 1 1,-1 0-1,1-1 1,0 0 0,1 0-1,-1 0 1,1-1 0,0 1-1,1-1 1,8 5-1,-4-4 0,0-1 0,0-1 0,0 1-1,0-2 1,1 0 0,14 3-1,-18-5 57,0 0-1,0 0 1,1-1-1,-1 0 1,0-1-1,0 0 1,0 0-1,0 0 1,14-6-1,-20 7-37,0-1 1,0 1-1,0-1 0,-1 0 0,1 0 0,0 0 0,-1 0 0,1 0 0,-1 0 0,1 0 0,-1 0 1,0-1-1,1 1 0,-1-1 0,0 1 0,0-1 0,0 1 0,1-4 0,-1 4-2,-1 0 0,0-1-1,0 1 1,0 0 0,0-1-1,0 1 1,-1 0 0,1 0-1,0-1 1,0 1 0,-1 0-1,1 0 1,-1 0 0,1-1-1,-1 1 1,0 0 0,1 0-1,-1 0 1,0 0 0,-1-1-1,-3-3 60,-1 0-1,0 0 1,0 1-1,0-1 0,0 1 1,0 1-1,-13-6 1,-7 0-77,-1 1 0,0 1 0,-46-5 0,70 10-168,8 0 89,12-2-46,189-34-1746,-132 22 1244,-69 14 552,1 1-25,0 0 0,0 0 0,0 0 0,0 0 0,9 1 0,-14 1 85,0-1 0,0 0 1,0 0-1,0 0 1,0 1-1,0-1 0,0 0 1,-1 1-1,1-1 1,0 1-1,0-1 0,0 1 1,-1-1-1,1 1 1,0-1-1,-1 1 1,1 0-1,0 0 0,-1-1 1,1 1-1,-1 0 1,1 0-1,-1 0 0,1-1 1,-1 1-1,0 0 1,1 0-1,-1 0 0,0 0 1,0 0-1,0 0 1,0 0-1,0 0 0,0 0 1,0 0-1,0 0 1,0-1-1,0 1 0,0 0 1,-1 0-1,1 0 1,-1 1-1,-5 23 281,-2 0 1,-16 35-1,-6 14 227,22-48-679,0 0-1,2 0 0,1 0 1,1 1-1,-2 51 0,9-56-236,-3-22 391,0 1 0,0 0 0,0-1 1,0 1-1,0-1 0,0 1 0,0-1 0,1 1 1,-1 0-1,0-1 0,0 1 0,1-1 0,-1 1 0,0-1 1,1 0-1,-1 1 0,1-1 0,-1 1 0,0-1 0,1 0 1,-1 1-1,1-1 0,-1 0 0,2 1 0,8-6-529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473 300 14427,'-5'-6'245,"0"1"0,0-1 0,-1 1-1,1 1 1,-1-1 0,0 1 0,-1 0 0,1 0-1,-1 1 1,0 0 0,0 0 0,0 0 0,0 1-1,0 0 1,0 1 0,-1-1 0,1 1 0,-14 1-1,5-1-154,0 2-1,0 0 1,1 1-1,-1 1 0,1 0 1,-1 1-1,1 1 1,-16 7-1,17-5-60,0 0 1,0 1-1,0 1 1,1 0-1,1 1 1,0 0 0,-14 15-1,20-18-10,-1 1 1,1-1-1,1 1 1,0 0-1,0 0 1,0 0-1,1 1 0,0-1 1,1 1-1,0 0 1,1 1-1,-1-1 1,0 14-1,2-19-8,1-1 0,0 1 0,0 0 0,1 0 0,-1-1 0,1 1 0,0 0 0,0 0 0,0-1 0,0 1-1,1-1 1,-1 1 0,1-1 0,0 0 0,0 0 0,0 1 0,0-1 0,1-1 0,-1 1 0,1 0 0,0-1 0,4 4 0,-2-3 6,-1-1 0,1 1 0,-1-1 0,1-1 0,0 1 0,0-1 0,0 1 0,0-1 0,0-1 0,0 1 0,0-1 0,0 0 0,0 0 0,0 0 0,0-1 0,8-1 0,4-3 43,0 0-1,-1-2 0,1 1 0,-1-2 0,-1 0 1,1-1-1,23-19 0,0-4 220,52-53-1,-65 57-78,-1-2 1,-1-1-1,27-45 0,-37 51-56,0 0-1,-2-1 1,-1-1 0,-1 0 0,7-31-1,-16 57-128,-1-1-1,1 0 0,-1 1 0,0-1 0,0 0 1,1 1-1,-1-1 0,0 0 0,-1 0 1,1 1-1,0-1 0,0 0 0,-1 1 0,0-3 1,1 3-10,-1 1 0,1 0 0,0-1 0,-1 1 0,1 0 0,0-1 0,-1 1 0,1 0 0,-1 0 1,1-1-1,-1 1 0,1 0 0,0 0 0,-1 0 0,1 0 0,-1 0 0,1 0 0,-1 0 0,1 0 1,-1 0-1,1 0 0,-1 0 0,1 0 0,-1 0 0,1 0 0,-1 0 0,1 0 0,0 0 0,-1 1 0,1-1 1,-1 1-1,-3 1 5,0 0 0,1 0 0,0 1 0,-1-1 0,1 1 1,0 0-1,0 0 0,1 0 0,-1 0 0,-2 6 0,-6 11 5,1 1-1,0 1 0,2-1 1,-7 30-1,5-6-5,-6 54 0,13-73 3,1 0-1,4 51 1,-1-65-62,0-1-1,1 1 0,1-1 1,0 1-1,1-1 1,0 0-1,0 0 0,10 16 1,-12-24-41,0 0 1,0 0 0,0 0-1,1 0 1,-1-1-1,1 1 1,-1-1-1,1 0 1,0 0 0,0 0-1,0 0 1,0 0-1,0 0 1,1-1 0,-1 0-1,0 1 1,4 0-1,-4-2 46,0 0 1,0 0-1,-1 0 0,1 0 0,0 0 0,0-1 1,-1 1-1,1-1 0,0 0 0,-1 0 0,1 0 1,0 0-1,-1 0 0,0 0 0,1-1 0,-1 1 1,0-1-1,1 1 0,-1-1 0,0 0 0,0 0 1,1-3-1,23-30-525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3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25 16692,'1'0'158,"0"-1"1,0 0 0,0 1-1,0-1 1,-1 0 0,1 0 0,0 0-1,-1 0 1,1 0 0,0 0-1,-1 0 1,1 0 0,-1 0 0,0 0-1,1 0 1,-1 0 0,1-3-1,-2 4-80,1 0 0,0-1 0,-1 1 0,1-1 0,0 1 0,0 0 0,-1-1-1,1 1 1,-1 0 0,1-1 0,0 1 0,-1 0 0,1 0 0,-1-1 0,1 1-1,-1 0 1,1 0 0,-1 0 0,1 0 0,-1 0 0,1 0 0,-1-1 0,1 1 0,-1 0-1,1 0 1,-1 0 0,0 1 0,-4-1 227,-1 0 1,0 1-1,1 0 0,-1 0 1,-10 4-1,-1 3-239,0 1 0,1 0 0,0 1 0,1 1 0,0 1 0,0 0 0,1 0 0,1 2 1,0 0-1,1 0 0,1 1 0,0 0 0,1 1 0,0 0 0,2 1 0,-9 22 0,14-33-50,1 0 0,0 0 0,1 0 0,-1 1 0,1-1 1,1 1-1,-1-1 0,1 1 0,0-1 0,0 1 0,1 0 0,0-1 0,0 0 0,0 1 0,4 6 0,-3-8-9,1 0 0,-1 0 0,1 0 0,1-1 0,-1 1 0,1-1 0,-1 0-1,1 0 1,0 0 0,1-1 0,-1 0 0,1 1 0,-1-1 0,1-1 0,0 1-1,0-1 1,0 0 0,7 2 0,14 3-201,1-1 0,-1-1 0,1-2 1,0 0-1,0-2 0,0-1 0,0-1 0,0-1 0,-1-2 0,33-8 1,13-8-190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3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16235,'-10'0'1721,"5"2"-953,5-1-264,15 2 1080,8-2-423,15-1-305,10 2-144,16-2-224,5 0-104,4-2-224,0 1-208,-6-3-624,-6 1-440,-20-3 888,-11 3-168,-20 2-176</inkml:trace>
  <inkml:trace contextRef="#ctx0" brushRef="#br0" timeOffset="1">16 307 14163,'14'20'1840,"14"-10"-1135,25-15-233,8-5 1016,12-5-680,3 1-144,2-5-784,-5 1 432,-10-7-288,-10 1-48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326 496 12267,'5'-2'414,"1"-1"0,-1 1 0,0-1 0,0 0 0,0-1 0,0 1 0,-1-1 0,0 0 0,7-8 1,-10 11-325,0 0 1,0-1-1,0 1 1,0 0-1,-1-1 0,1 1 1,-1-1-1,1 1 1,-1-1-1,1 1 1,-1-1-1,0 1 1,0-1-1,0 0 1,0 1-1,0-1 1,0 1-1,0-1 1,0 1-1,-1-1 1,1 1-1,0-1 1,-1 1-1,1-1 1,-1 1-1,0-1 1,0 1-1,1 0 1,-1-1-1,0 1 1,0 0-1,0 0 1,0 0-1,0-1 1,-1 1-1,1 0 1,0 1-1,0-1 1,-1 0-1,-1-1 1,-6-3 70,-1-1 1,0 1 0,-1 1-1,1 0 1,-1 0 0,0 1-1,1 0 1,-2 1-1,1 1 1,0-1 0,-17 2-1,12 0-118,0 0 1,0 2-1,0 0 0,0 1 0,1 1 0,-1 0 0,-21 9 0,30-9-38,1-1 0,0 1-1,0 1 1,0-1 0,0 1 0,-6 6-1,11-9-2,0-1-1,-1 1 1,1-1-1,0 1 0,0 0 1,0-1-1,0 1 0,0 0 1,1 0-1,-1 0 0,0 0 1,0 3-1,1-4-1,0 0 1,0 0-1,1 0 0,-1 0 1,0 0-1,0 0 0,1 0 0,-1 0 1,0 0-1,1 0 0,-1 0 1,1 0-1,-1 0 0,1 0 1,0-1-1,-1 1 0,1 0 0,0 0 1,0-1-1,-1 1 0,1 0 1,0-1-1,0 1 0,0-1 1,2 2-1,2 0 6,1 0 0,0 0 0,1 0 0,-1-1 1,0 1-1,0-2 0,1 1 0,-1-1 0,0 0 0,9-1 0,4 0 39,-1-2 0,27-7-1,-25 4 39,-1 0 0,1-2 0,-2-1 0,1 0 0,-1-1 0,0-1 0,-1-1 0,-1 0 0,21-20 0,-28 23-8,0 0 0,-1-1 0,-1 0 0,1 0 1,-2-1-1,1 0 0,5-15 0,-9 17-25,0 1-1,0-1 0,-1 1 1,-1-1-1,1 0 0,-1 0 1,-1 0-1,0 0 0,0 0 1,-1 1-1,-1-12 0,0 13-45,0 0-1,0 0 1,0 0-1,-1 0 1,0 0-1,-1 0 1,1 0-1,-1 1 0,-1 0 1,1 0-1,-1 0 1,0 1-1,0-1 1,-1 1-1,1 0 1,-1 0-1,0 1 1,0 0-1,-1 0 1,0 1-1,1-1 0,-1 1 1,0 1-1,0-1 1,-1 1-1,-8-1 1,4 1-43,-1 0 0,0 1 0,0 0 0,0 1 0,1 1 1,-1 0-1,0 0 0,0 1 0,1 1 0,-1 0 0,1 1 0,0 1 1,0-1-1,-17 11 0,18-8-165,1 0 0,0 0 0,1 1 1,0 0-1,0 1 0,0 0 0,1 1 0,-12 18 0,17-23 38,0 1 0,0 0 0,0 0 0,0 0 0,1 0 0,0 0-1,0 0 1,1 1 0,0-1 0,0 1 0,0-1 0,1 1 0,0-1-1,0 1 1,1-1 0,0 1 0,3 12 0,11 8-721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5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14411,'3'-1'406,"18"-15"1366,-18 8-1027,-4 8-701,1-1 0,0 1 0,-1-1 0,1 1 1,-1 0-1,1-1 0,0 1 0,-1-1 0,1 1 0,-1 0 1,1 0-1,-1-1 0,1 1 0,-1 0 0,0 0 0,1 0 1,-1 0-1,1-1 0,-1 1 0,0 0 0,-6 0 64,1-1 0,-1 1 0,0 0 0,1 1 0,-1-1 0,1 1 0,-1 1 0,1-1 0,-1 1 0,1 0 0,0 1 0,0-1 0,0 1 0,-6 4 0,-2 2-92,0 0 1,1 1-1,0 0 1,-19 20-1,16-11-14,0 0 1,2 1 0,0 0-1,1 2 1,1-1-1,1 2 1,-10 25-1,15-31-2,1 0-1,0 0 1,1 0 0,1 1-1,0-1 1,2 1 0,0 0-1,0 0 1,2-1-1,5 32 1,-5-42-2,1-1 0,0 0 0,0 0-1,1 1 1,0-2 0,0 1 0,0 0 0,1 0 0,0-1 0,0 0 0,0 0-1,0 0 1,9 6 0,-9-7 1,0-1-1,1-1 0,-1 1 1,1-1-1,0 1 1,-1-1-1,1-1 0,0 1 1,0-1-1,1 0 0,-1 0 1,0 0-1,0-1 1,0 1-1,1-1 0,-1-1 1,9 0-1,-12 0 5,1 1 0,-1 0 0,1-1 1,-1 0-1,0 1 0,0-1 0,1 0 0,-1 0 0,0 0 0,0 0 0,0-1 0,0 1 0,0-1 0,0 1 0,0-1 0,-1 0 1,1 1-1,0-1 0,-1 0 0,3-4 0,-3 3 5,0 0-1,-1 1 1,1-1 0,0 0 0,-1 0-1,0 0 1,0 0 0,0 1-1,0-1 1,0 0 0,0 0 0,-1 0-1,0 0 1,1 1 0,-2-5 0,-1 1 2,1 1 0,-1-1 0,0 0 1,0 1-1,0 0 0,-1 0 1,0 0-1,0 0 0,0 0 1,-1 1-1,1-1 0,-1 1 1,0 1-1,0-1 0,-9-4 1,14 8-13,0 0 1,0 0-1,0 0 1,0 0-1,0 0 1,0 1-1,0-1 1,0 0-1,0 0 1,0 0-1,0 0 1,0 0-1,0 0 0,0 0 1,0 0-1,0 0 1,-1 0-1,1 1 1,0-1-1,0 0 1,0 0-1,0 0 1,0 0-1,0 0 1,0 0-1,0 0 1,0 0-1,0 0 1,0 0-1,0 0 1,-1 0-1,1 0 1,0 0-1,0 0 1,0 0-1,0 0 1,0 0-1,0 0 1,0 0-1,0 0 1,0 0-1,-1 0 1,1 0-1,0 0 1,9 7-50,-1-6 30,1 1 1,-1-1-1,1 0 1,-1-1-1,1 0 0,0 0 1,-1-1-1,1 0 0,-1-1 1,10-2-1,-4 1 2,-1 0-1,22 0 1,-34 3 18,-1 0 1,1 0-1,0 0 1,0 0-1,0 0 1,-1 1-1,1-1 1,0 0-1,0 0 1,0 1-1,-1-1 1,1 0 0,0 1-1,-1-1 1,1 1-1,0-1 1,-1 1-1,1-1 1,0 1-1,-1-1 1,1 1-1,-1 0 1,1-1-1,-1 1 1,1 0-1,-1-1 1,0 1 0,1 0-1,-1 0 1,0 0-1,0-1 1,1 1-1,-1 0 1,0 0-1,0 0 1,0-1-1,0 1 1,0 0-1,0 0 1,0 0-1,0 0 1,-1-1 0,1 3-1,-2 5 12,0-1 0,0 1 0,-6 12-1,4-9 5,-3 8-11,2-5 0,1-1-1,0 1 0,0 0 0,1 0 1,-1 20-1,4-34-27,0 1 0,0-1 0,0 1 0,0-1 1,0 1-1,0-1 0,0 1 0,1-1 0,-1 1 0,0-1 0,0 1 0,0-1 0,1 1 1,-1-1-1,0 1 0,0-1 0,1 0 0,-1 1 0,0-1 0,1 1 0,-1-1 1,0 0-1,1 1 0,-1-1 0,1 0 0,-1 1 0,1-1 0,-1 0 0,0 0 0,1 0 1,-1 1-1,1-1 0,-1 0 0,1 0 0,-1 0 0,1 0 0,0 0 0,22-5-383,-5-4 131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3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71 14307,'5'-4'865,"19"-22"1631,-23 24-2311,0 1 0,-1 0 0,1 0 0,0 0 0,0-1 1,-1 1-1,1 0 0,-1-1 0,1 1 0,-1 0 0,1-1 0,-1 1 0,0-1 0,0 1 0,0 0 0,0-1 1,0 1-1,0-1 0,0-2 0,-1 4-98,1-1-1,-1 0 1,0 0 0,1 0-1,-1 1 1,0-1 0,1 0 0,-1 1-1,0-1 1,0 1 0,0-1-1,1 1 1,-1-1 0,0 1-1,0-1 1,0 1 0,0 0 0,0 0-1,0-1 1,0 1 0,0 0-1,0 0 1,0 0 0,-2 0-1,-26 2 659,29-2-716,-17 3 31,1 1 1,0 1 0,0 0 0,1 1 0,0 0 0,0 1 0,0 1 0,1 1 0,0 0 0,0 0 0,1 2 0,1 0 0,-18 18 0,27-26-60,1 1-1,-1-1 0,1 1 1,-1 0-1,1 0 1,0-1-1,1 1 1,-1 1-1,1-1 1,-1 0-1,1 0 1,0 5-1,1-6-5,0-1 1,0 0-1,0 0 0,0 1 0,1-1 1,-1 0-1,1 0 0,0 0 0,-1 1 1,1-1-1,0 0 0,0 0 0,0 0 1,1-1-1,-1 1 0,0 0 0,1 0 1,-1-1-1,1 1 0,0 0 0,-1-1 1,1 0-1,0 1 0,0-1 0,2 1 1,5 2-86,0 0 0,0 0 0,0-1-1,0 0 1,1-1 0,-1 0 0,18 1 0,74-1-1316,-74-2 952,115-5-542,-79 0 346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14763,'0'0'29,"-1"0"0,1 0 0,0 0-1,0 0 1,0 0 0,0 0 0,0 0 0,0 0-1,0 1 1,0-1 0,0 0 0,0 0 0,0 0-1,0 0 1,0 0 0,0 0 0,0 0 0,0 1 0,0-1-1,0 0 1,0 0 0,0 0 0,0 0 0,0 0-1,0 0 1,0 0 0,0 0 0,0 1 0,0-1-1,0 0 1,0 0 0,1 0 0,-1 0 0,0 0-1,0 0 1,0 0 0,0 0 0,0 0 0,0 0 0,0 1-1,0-1 1,0 0 0,1 0 0,-1 0 0,0 0-1,0 0 1,0 0 0,0 0 0,0 0 0,0 0-1,0 0 1,1 0 0,-1 0 0,0 0 0,0 0-1,0 0 1,0 0 0,0 0 0,1 0 0,12-2 628,22-8-184,-33 9-343,271-68 3708,150 10-2219,-22 50-2688,-192 10-1751,-171-3 2153,-8 0-166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4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292 513 11971,'15'-2'1092,"29"-5"444,-42 6-1405,-1 1 0,1-1 0,-1 1 1,1-1-1,-1 1 0,0-1 1,1 0-1,-1 0 0,0 1 1,1-1-1,-1 0 0,0 0 1,0-1-1,0 1 0,0 0 1,0 0-1,0 0 0,0-1 1,0 1-1,-1 0 0,1-1 1,0 1-1,0-2 0,-1 1-48,0 1 0,0-1 0,0 1 0,-1-1-1,1 1 1,0-1 0,-1 1 0,1-1-1,-1 1 1,1-1 0,-1 1 0,1 0-1,-1-1 1,0 1 0,0 0 0,0 0-1,0 0 1,0-1 0,0 1 0,0 0-1,0 0 1,0 0 0,-1 1 0,1-1-1,0 0 1,-3-1 0,-3-1 110,-1-1 0,1 1 0,-12-4-1,3 3-88,1 1 0,-1 0-1,0 1 1,0 1 0,0 0-1,0 2 1,0-1 0,1 2-1,-21 4 1,26-4-93,1 1 0,0 0 0,0 0-1,0 1 1,0 0 0,0 1 0,-9 7 0,13-9-10,0 1 0,1 0 1,0 0-1,0 0 0,0 1 1,0-1-1,1 1 0,0 0 0,0 0 1,0 0-1,0 0 0,-3 10 1,5-12-1,0 1 0,0-1 1,1 0-1,-1 1 1,1-1-1,-1 1 0,1-1 1,0 1-1,0 0 0,1-1 1,-1 1-1,1-1 0,0 0 1,-1 1-1,2-1 1,-1 0-1,0 1 0,1-1 1,-1 0-1,1 0 0,0 0 1,0 0-1,0 0 0,0-1 1,1 1-1,-1-1 1,1 1-1,0-1 0,-1 0 1,1 0-1,0 0 0,0 0 1,1-1-1,-1 1 1,0-1-1,0 0 0,1 0 1,-1 0-1,5 1 0,4 0 26,1-1-1,-1 0 0,1-1 0,-1 0 0,1-1 1,-1 0-1,1-1 0,-1 0 0,0-1 0,0-1 0,0 0 1,20-9-1,-8 0 99,0 0 0,0-1 1,-2-1-1,38-33 0,-38 28 22,-1-2 0,0 0 0,-2-2 1,0 0-1,16-30 0,-27 42-80,-1-1 0,-1 0 0,0 0 1,-1-1-1,0 1 0,-1-1 0,-1 0 0,0 0 1,-1-1-1,0 1 0,-1-1 0,-2-26 1,0 35-69,0 0 1,0-1 0,-1 1 0,1 0 0,-1 0-1,-1 0 1,1 0 0,-1 0 0,-1 1 0,1-1-1,0 1 1,-1 0 0,0 0 0,-1 0 0,1 1-1,-1-1 1,0 1 0,0 0 0,0 0 0,0 1-1,-1 0 1,1 0 0,-1 0 0,0 0 0,0 1-1,-7-2 1,0 2-54,-1 0 0,1 1-1,-1 0 1,1 1 0,0 0-1,-1 1 1,1 1 0,-1 0-1,1 1 1,0 0 0,0 1-1,-20 10 1,6-2-394,1 1 1,1 1-1,0 1 0,-41 34 1,51-34 169,12-13 210,1 1 0,-1 0 0,0-1 0,0 0 0,0 1 0,0-1 0,-4 2 0,7-4 56,0 0 1,-1 0-1,1 0 0,0 0 0,0 0 1,0 0-1,-1 0 0,1 0 0,0 0 1,0 0-1,0 0 0,0-1 0,-1 1 0,1 0 1,0 0-1,0 0 0,0 0 0,0 0 1,-1 0-1,1 0 0,0 0 0,0 0 1,0-1-1,0 1 0,0 0 0,0 0 1,0 0-1,-1 0 0,1 0 0,0-1 0,0 1 1,0 0-1,0 0 0,0 0 0,0 0 1,0-1-1,0 1 0,0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15811,'0'9'2065,"4"5"-1225,3 2-296,4 1 1064,3 2-663,6 1-25,3-3-240,4-4-312,2-6-640,-2-4-464,3-6 1224,-4-7-608,-6-6-48,-3-2-80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17236,'-16'29'1792,"-8"15"-1048,-2 9-272,-7 15 713,-4 3-129,1 5-792,0-1-1632,9-5 1352,5-7-240,9-21-281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211 118 15611,'-3'-3'93,"0"1"0,1-1 0,-1 1 0,0 0 0,0 0 0,0 0 0,0 0-1,-1 0 1,1 1 0,-1 0 0,1-1 0,0 1 0,-1 1 0,0-1 0,1 0 0,-1 1 0,1 0-1,-1 0 1,0 0 0,1 0 0,-1 0 0,0 1 0,1 0 0,-1-1 0,1 2 0,-1-1-1,1 0 1,0 0 0,-1 1 0,1 0 0,0 0 0,0 0 0,-5 4 0,0 1-36,0 0-1,0 0 1,1 1 0,0 0 0,0 0 0,1 1-1,0 0 1,1 0 0,0 0 0,-7 16 0,9-16-28,0 0 0,1 0 0,0 1 0,1-1 0,0 0 0,0 1 0,1-1 0,0 0 0,0 1 0,4 16 0,-3-23-13,0 0 0,0 0 0,0 0 0,0-1 0,0 1 0,1 0 0,-1 0 0,1-1 0,0 1 0,0-1 0,0 0 0,0 1 0,0-1 0,1 0 0,2 2-1,-2-2 9,0-1-1,0 0 0,1 1 0,-1-1 0,0 0 0,1-1 1,-1 1-1,1-1 0,-1 1 0,1-1 0,-1 0 0,1 0 0,-1-1 1,0 1-1,1-1 0,4-1 0,3-1 58,0-1-1,0 0 1,-1-1 0,1 0 0,-1-1-1,0 0 1,-1-1 0,1 0 0,-1 0-1,12-14 1,-4 3 137,-2 0-1,0-1 1,0 0 0,13-26-1,-20 30-55,1-1 1,-2 0-1,0 0 0,-1-1 0,-1 0 0,0 0 0,4-30 0,-9 45-148,0 1 0,0-1 0,0 0 0,0 0 0,0 0 0,-1 1 1,1-1-1,0 0 0,-1 0 0,0 1 0,1-1 0,-1 0 0,-2-2 0,3 4-13,-1-1-1,1 1 0,-1-1 0,1 1 1,-1 0-1,1 0 0,-1-1 0,1 1 1,-1 0-1,0 0 0,1-1 0,-1 1 1,1 0-1,-1 0 0,0 0 0,1 0 1,-1 0-1,1 0 0,-1 0 0,0 0 1,1 0-1,-1 1 0,0-1 0,1 0 1,-1 0-1,1 0 0,-1 1 0,1-1 1,-1 0-1,1 1 0,-1-1 0,1 0 1,-1 1-1,1-1 0,-1 1 0,1-1 1,-1 1-1,1-1 0,0 1 0,-1-1 1,1 2-1,-5 4-16,0 0 1,1 0 0,0 1-1,0 0 1,1 0-1,0 0 1,0 0 0,0 0-1,-1 12 1,0-1-59,1 0 1,-1 34-1,5-33-307,0-1-1,2 0 1,0 1 0,1-1 0,1 0-1,0 0 1,1-1 0,15 27 0,-13-30-65,2-7-110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12875,'2'1'1224,"0"6"-592,3 1-192,-1 2 704,2 1-295,1 5-193,0 0-24,3 1-96,-1 0-120,2 0-216,1-4-136,3-4-432,3-6-208,3-5 560,1-5-112,1-10-88,-1-3-80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15499,'-10'22'1593,"-6"15"-897,-3 9-232,-4 13 552,2 5-72,-2 6-176,1 2-111,4-5-481,0-1-304,3-11-737,0-9 769,-6-13-152,-1-5-136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157 216 14395,'8'-14'875,"-1"-1"-1,0 0 1,9-30-1,-15 41-692,0 0 0,0-1 1,-1 1-1,1 0 0,-1 0 0,0-1 0,0 1 1,-1 0-1,1-1 0,-1 1 0,0 0 0,0 0 1,0-1-1,0 1 0,-1 0 0,0 0 1,0 0-1,0 1 0,0-1 0,-4-3 0,5 5-93,-1 0 0,1 0-1,-1 0 1,0 0-1,0 1 1,0-1 0,0 1-1,0 0 1,0-1 0,-1 1-1,1 0 1,0 0-1,-1 1 1,1-1 0,0 0-1,-1 1 1,1-1-1,-6 1 1,4 0-28,1 1 0,-1-1 0,0 1 0,0 0 0,1 0 0,-1 0 0,1 1 0,-1-1 0,1 1 0,-1 0 0,-3 3-1,-1 1-47,0 0 0,1 1 0,0-1-1,1 2 1,-1-1 0,1 1-1,1 0 1,-1 0 0,-4 10-1,7-11-36,1-1 0,0 1 1,0 0-1,0-1 0,1 1 0,0 0 0,0 0 0,1 0 0,0 13 0,1-18 15,-1 0 1,0 0-1,0 0 0,1 0 0,-1 0 0,1 0 1,0 0-1,0 0 0,-1 0 0,1 0 0,0-1 1,1 1-1,-1 0 0,0-1 0,0 1 0,1-1 1,-1 1-1,1-1 0,-1 1 0,1-1 0,0 0 1,-1 0-1,1 0 0,0 0 0,0 0 0,0 0 1,0 0-1,0-1 0,0 1 0,0-1 0,0 0 1,0 1-1,0-1 0,0 0 0,0 0 0,0 0 1,3-1-1,3 0-7,1-1 0,-1 0 0,0-1 0,1 1 1,-1-2-1,0 1 0,-1-1 0,1-1 0,-1 1 1,0-1-1,0 0 0,10-10 0,6-7 17,-1-1 0,20-27 0,20-38-9,-64 106-48,-8 25 22,2-10-18,-7 54 1,14-79 50,0 0 1,1 0-1,0 1 0,0-1 1,1 0-1,0 1 1,1-1-1,0 0 1,0 0-1,0 0 1,8 14-1,-8-19 11,0 1-1,0-1 1,0 0-1,1 0 1,0 0 0,-1 0-1,1 0 1,0 0-1,1-1 1,-1 1 0,0-1-1,1 0 1,-1 0-1,1 0 1,-1-1 0,1 1-1,0-1 1,0 0-1,0 0 1,0 0 0,0-1-1,0 1 1,0-1 0,0 0-1,0 0 1,0 0-1,0-1 1,0 1 0,0-1-1,0 0 1,-1 0-1,6-3 1,-1 2 23,0-2 1,-1 1-1,1-1 1,-1-1-1,0 1 1,0-1-1,-1 0 1,1-1-1,-1 0 1,0 0-1,-1 0 0,1 0 1,-1-1-1,6-10 1,-6 7 7,-1 0 0,0-1 0,0 1 0,-1-1 1,2-12-1,-4 16-32,0 1 0,-1 0 0,0-1 0,0 1 0,0 0 0,-1-1 0,1 1 0,-2 0 0,1-1 0,-3-7 1,3 13-12,1 0 1,0 0-1,0 1 1,-1-1-1,1 0 1,0 0-1,-1 0 1,1 0-1,-1 0 1,1 1-1,-1-1 1,0 0-1,1 0 1,-1 1-1,0-1 1,1 0-1,-1 1 1,0-1-1,0 1 1,0-1-1,1 1 1,-1-1-1,0 1 1,0 0-1,0-1 1,0 1-1,0 0 1,0 0-1,0 0 1,0-1-1,0 1 1,0 0-1,0 0 1,0 1-1,0-1 1,0 0-1,0 0 1,1 0-1,-1 1 1,0-1-1,0 0 1,0 1-1,0-1 1,0 1-1,0-1 1,-1 2-1,-2 1-11,0 0 0,1 0 0,-1 1 0,1-1 0,0 1 0,0 0 0,0 0 0,-2 5 0,-1 2 14,1 0 0,0 1 0,1 0 0,0-1 0,1 2 1,0-1-1,1 0 0,0 0 0,1 1 0,1 14 0,0-22-31,1 0 0,-1 0 0,1 0 0,0 0 0,1-1 0,-1 1-1,1 0 1,0-1 0,0 1 0,0-1 0,1 0 0,3 5 0,-3-6-83,0 0 0,0 0 0,0 0 1,0-1-1,1 0 0,-1 0 1,1 1-1,-1-2 0,1 1 0,0 0 1,-1-1-1,1 0 0,0 0 1,0 0-1,0 0 0,8 0 0,0-1-69,0 0-1,0 0 1,0-1 0,23-6-1,11-6-388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14107,'-2'3'225,"0"-1"0,0 1 0,0 0 0,0-1 0,-1 1 0,1-1 0,-1 0 1,1 0-1,-1 0 0,0 0 0,0 0 0,0-1 0,0 1 0,-4 1 0,-4 0 478,1-1 0,0 1 0,-14 0 0,15-2-163,-1 0 0,1 1-1,-17 5 1,27-6-600,0 0 1,1 0-1,-1 0 0,1 0 0,-1 0 1,1 0-1,-1-1 0,1 1 0,0 0 0,2 0 1,4 1-141,118 43-2383,-110-38 2387,-1 0 0,1 1 0,-1 1 0,-1 0 0,22 18 0,-35-26 215,0-1-1,0 1 1,-1-1-1,1 1 1,0 0-1,-1-1 1,1 1-1,-1 0 0,1-1 1,-1 1-1,1 0 1,-1 0-1,1-1 1,-1 1-1,1 0 0,-1 0 1,0 0-1,0 0 1,1 0-1,-1-1 1,0 1-1,0 0 1,0 0-1,0 0 0,0 0 1,0 0-1,0 0 1,0 0-1,-1 1 1,0-1 23,0 1 1,0-1 0,-1 0-1,1 0 1,0 0 0,-1 0 0,1 0-1,-1 0 1,1 0 0,-1 0-1,1 0 1,-1-1 0,0 1-1,-1 0 1,-10 2 198,1 0 0,-1-1-1,-14 1 1,4-1-54,0-2 0,-1 0 0,-24-5 0,19-1-62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5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15019,'-3'0'95,"-1"1"-1,1-1 0,0 0 1,0 1-1,0 0 1,0-1-1,0 1 0,0 0 1,0 1-1,0-1 1,0 0-1,1 1 0,-1 0 1,-4 3-1,-35 32 99,41-35-136,-24 24 84,1 1 0,2 1 0,-32 50-1,42-57-116,1 1 0,0 0 0,2 1-1,0 0 1,2 0 0,-6 30-1,12-47-13,0-1 0,0 1 0,1-1 0,0 1 0,0-1 0,0 1 0,1 0 0,-1-1 0,1 1 0,1-1 0,-1 1 0,1-1 0,0 0 0,5 10 0,-4-12 2,-1 1 0,1-1 0,0 0 1,0 0-1,0 0 0,1 0 0,-1-1 0,1 1 1,-1-1-1,1 0 0,0 0 0,0-1 0,0 1 1,0-1-1,0 1 0,0-1 0,0 0 0,0-1 1,8 1-1,-3 0 85,-1-1 0,0-1 1,0 1-1,0-1 0,1-1 0,11-3 1,-19 5-69,1 0 0,-1-1 0,0 1 0,0 0 0,0-1 0,0 1 0,0-1 0,1 1 0,-1-1 0,0 0 0,0 1 0,0-1 0,0 0 0,-1 0 0,1 0 0,0 1 0,0-1 0,0 0 0,-1 0 0,1 0 0,0 0 0,-1-1 0,1 1 0,-1 0 0,1 0 0,-1 0 0,0 0 0,1 0 0,-1-1 0,0 1 0,0 0 0,0 0 0,0-1 0,0 1 0,0 0 0,0 0 0,0 0 0,-1-1 0,1 1 0,0 0 0,-1 0 0,1 0 0,-1 0 0,1 0 0,-1-1 0,0 1 0,1 0 0,-1 0 0,0 1 0,0-1 0,0 0 0,-1-1 0,-2-3 39,0 0 1,-1 0 0,0 1 0,-11-9-1,14 12-71,0-1-1,0 1 0,0 0 0,0-1 0,-1 1 0,1 0 0,0 1 0,-1-1 0,1 0 0,-1 1 0,1-1 1,-1 1-1,1 0 0,-1 0 0,1 0 0,-3 0 0,5 0 0,-1 0 0,1 0 1,0 0-1,0 1 0,0-1 0,-1 0 1,1 0-1,0 0 0,0 0 0,0 0 1,0 1-1,0-1 0,-1 0 0,1 0 1,0 0-1,0 0 0,0 1 0,0-1 1,0 0-1,0 0 0,0 0 0,0 1 1,0-1-1,0 0 0,0 0 0,0 0 1,0 1-1,0-1 0,0 0 0,0 0 1,0 1-1,0-1 0,0 0 0,0 0 1,0 0-1,0 1 0,0-1 0,0 0 1,0 0-1,0 0 0,0 0 0,1 1 1,-1-1-1,0 0 0,0 0 0,0 0 1,0 0-1,0 1 0,1-1 0,-1 0 1,0 0-1,0 0 0,0 0 0,1 0 1,-1 0-1,0 0 0,11 9-114,-6-7 82,1 1 0,-1-1 0,1-1 0,0 1 0,0-1 0,0 0 0,0 0 0,0-1 0,0 0 0,0 0 0,-1 0 0,8-2 0,8-2-91,41-13 1,-45 12 104,-17 5 22,1 0 1,-1 0-1,0 0 0,0 0 1,1 0-1,-1 0 0,0 0 1,0 0-1,1 0 0,-1 0 1,0 0-1,0 0 0,1 0 1,-1 0-1,0 0 0,0 0 1,1 0-1,-1 0 0,0 1 1,0-1-1,1 0 0,-1 0 1,0 0-1,0 0 0,0 0 0,1 1 1,-1-1-1,0 0 0,0 0 1,0 0-1,0 1 0,1-1 1,-1 0-1,0 0 0,0 1 1,0-1-1,0 0 0,0 0 1,0 1-1,0-1 0,0 0 1,0 0-1,0 1 0,0-1 1,0 0-1,0 1 0,0-1 1,0 0-1,0 0 0,0 1 1,-2 13 27,-10 17 7,8-24-64,1-1 0,0 2 0,1-1 0,0 0 0,0 1 0,0-1 0,1 1 0,0 9 0,1-17 25,0 1 1,0-1 0,0 0-1,0 0 1,0 0 0,0 1 0,0-1-1,0 0 1,0 0 0,0 0-1,0 1 1,0-1 0,0 0-1,1 0 1,-1 0 0,0 0-1,0 1 1,0-1 0,0 0-1,0 0 1,1 0 0,-1 0-1,0 0 1,0 1 0,0-1-1,0 0 1,1 0 0,-1 0-1,0 0 1,0 0 0,0 0-1,1 0 1,-1 0 0,0 0 0,0 0-1,1 0 1,-1 0 0,0 0-1,0 0 1,0 0 0,1 0-1,-1 0 1,0 0 0,0 0-1,7-2-81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 17924,'0'0'105,"0"0"1,0 0-1,0-1 1,0 1-1,0 0 1,0 0-1,0-1 1,0 1-1,-1 0 1,1-1-1,0 1 1,0 0-1,0 0 0,0 0 1,0-1-1,-1 1 1,1 0-1,0 0 1,0-1-1,-1 1 1,1 0-1,0 0 1,0 0-1,0 0 1,-1 0-1,1-1 1,0 1-1,0 0 1,-1 0-1,1 0 1,0 0-1,-1 0 1,1 0-1,0 0 0,-15 1 554,-16 9-832,6 2 407,0 1-1,-29 19 1,42-24-296,0 1 0,0 1 0,1 0 0,0 0 0,-17 22 0,27-31 13,0 0 0,1 0-1,-1 0 1,0 0 0,1 0-1,-1 0 1,1 0 0,-1 0 0,1 0-1,-1 0 1,1 0 0,0 0 0,0 0-1,0 0 1,-1 0 0,1 0-1,0 0 1,0 0 0,0 0 0,0 0-1,1 1 1,-1-1 0,0 0 0,0 0-1,1 0 1,-1 0 0,1 0-1,-1 0 1,1 0 0,-1 0 0,1 0-1,-1 0 1,1-1 0,0 1 0,0 0-1,-1 0 1,1 0 0,0-1-1,0 1 1,0 0 0,0-1 0,0 1-1,2 0 1,5 3-288,0-1 1,1 0-1,-1 0 1,15 2-1,-8-2-49,13 5-201,109 35-1544,-123-37 2078,0 0 0,0 1 0,-1 1 0,1 0 0,-2 1 0,1 0 0,12 13 0,-23-20 112,1 1 0,-1-1 0,0 1 0,0 0 0,0 0 0,0 0 0,0 0 0,2 6 0,-4-8-22,1 0 1,-1 0 0,0 1 0,0-1 0,0 0 0,0 0-1,0 1 1,0-1 0,0 0 0,0 0 0,0 1-1,-1-1 1,1 0 0,-1 0 0,1 1 0,-1-1-1,1 0 1,-1 0 0,1 0 0,-1 0 0,0 0 0,0 0-1,0 0 1,1 0 0,-1 0 0,0 0 0,0-1-1,-2 2 1,-4 3 153,0-1-1,-1 0 1,0-1-1,1 0 0,-1 0 1,0-1-1,-1 1 1,1-2-1,-9 2 1,2-1-45,-1-1-1,0-1 1,0 0 0,-16-3 0,29 3-161,1 0 1,-1 0-1,1-1 0,-1 1 0,1-1 1,-1 0-1,1 1 0,0-1 0,-1 0 1,1-1-1,0 1 0,0 0 0,0-1 1,0 1-1,0-1 0,0 0 0,0 1 1,0-1-1,1 0 0,-1 0 0,1 0 1,-1 0-1,1-1 0,0 1 0,0 0 1,0-1-1,0 1 0,0 0 1,0-1-1,1 1 0,-1-1 0,1 1 1,0-1-1,0-3 0,3-35-241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15123,'1'7'230,"-1"-1"1,1 1-1,-2 0 0,1-1 0,-1 1 1,0 0-1,0-1 0,-4 11 0,-2 12 119,-1 20 91,1 0 0,3 0-1,2 1 1,2-1 0,3 0 0,9 58 0,-3-77-397,-5-20-194,-5-19-438,-7-30-670,-19-54 1,-5-20-205,32 113 1464,0 0 0,0 0 0,0 0 0,0 0 0,0 1 0,1-1 0,-1 0-1,0 0 1,0 0 0,0 0 0,0 0 0,0 0 0,0 0 0,0 0 0,0 0 0,1 0 0,-1 0 0,0 0 0,0 0 0,0 0 0,0 0-1,0 0 1,0 0 0,0 0 0,1 0 0,-1 0 0,0 0 0,0 0 0,0 0 0,0 0 0,0 0 0,0 0 0,0 0 0,1 0-1,-1 0 1,0 0 0,0 0 0,0 0 0,0-1 0,0 1 0,0 0 0,0 0 0,0 0 0,0 0 0,1 0 0,-1 0 0,0 0 0,0 0-1,0 0 1,0-1 0,0 1 0,0 0 0,0 0 0,0 0 0,0 0 0,0 0 0,0 0 0,0-1 0,0 1 0,12 12 161,-6-7-105,6 5-28,0-1 0,2 0 0,-1-1 0,1 0 0,0-1 1,0-1-1,1 0 0,0-1 0,27 6 0,-33-10-139,1 1 0,-1-1 0,1-1 1,-1 0-1,0 0 0,1-1 0,16-4 0,-20 4-6,0-1 1,0 0-1,-1-1 1,1 1-1,-1-1 1,0 0-1,0-1 1,0 1-1,0-1 1,0 0-1,-1 0 1,9-9-1,-12 10 167,1 0 1,0 1-1,-1-1 0,1 0 0,-1 0 1,0 0-1,0 0 0,0 0 0,-1 0 1,1 0-1,-1-1 0,0-5 0,0 8-4,0 1-1,0-1 0,0 0 1,0 0-1,0 0 1,0 0-1,-1 1 0,1-1 1,0 0-1,0 0 0,-1 0 1,1 1-1,-1-1 0,1 0 1,-1 1-1,1-1 0,-1 0 1,1 1-1,-1-1 1,-1 0-1,1 0 20,0 1 1,0 0-1,0-1 0,0 1 0,-1 0 1,1 0-1,0 0 0,0 0 1,0 0-1,-1 0 0,1 0 1,0 0-1,0 0 0,0 1 0,-1-1 1,1 0-1,0 1 0,0-1 1,-1 1-1,-4 3 132,0-1 0,0 1 0,1 0 0,-1 0 0,1 0 0,0 1 0,0-1 0,1 1 0,-1 1 0,1-1 0,0 1 0,-3 5 0,4-5-114,0-1 0,0 0 0,1 1-1,-1-1 1,1 1 0,1 0 0,-1 0 0,1 0-1,0 0 1,0 0 0,1 0 0,0 0 0,0 11-1,1-15-63,-1 0 0,1 0 0,-1 0 0,1 1 0,0-1 0,0 0 0,0 0 0,0-1 0,0 1 0,0 0-1,0 0 1,1 0 0,-1-1 0,1 1 0,-1-1 0,1 1 0,0-1 0,-1 1 0,1-1 0,0 0 0,0 0 0,0 0-1,0 0 1,0 0 0,0-1 0,0 1 0,0 0 0,0-1 0,1 0 0,-1 1 0,0-1 0,0 0 0,0 0-1,1 0 1,3-1 0,1 0-4,0-1 0,0 1 0,0-1 1,0-1-1,0 1 0,0-1 0,-1 0 0,1-1 0,9-6 0,-9 5-51,0 0-1,-1 0 1,0-1 0,0 0 0,0 0-1,0 0 1,-1-1 0,0 0-1,-1 0 1,0 0 0,0-1-1,4-8 1,-12 29-168,0 1 0,1-1 0,1 1 0,0 0 0,0 16 0,2-27 110,0 1 0,1-1 0,-1 1 0,1-1-1,-1 0 1,1 1 0,0-1 0,0 0 0,0 1 0,1-1 0,-1 0-1,1 0 1,0 0 0,0 0 0,0 0 0,0-1 0,1 1 0,-1-1-1,1 1 1,-1-1 0,1 0 0,0 0 0,0 0 0,0 0 0,0 0 0,6 2-1,-3-3 0,0 1-1,0-1 0,0 0 0,0 0 0,0-1 1,0 0-1,0 0 0,0 0 0,0-1 0,8-1 1,30-7-615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192 183 14403,'-8'2'200,"0"0"-1,0 0 1,0 1-1,0 1 1,1-1-1,-1 1 1,1 1-1,0-1 1,0 1 0,1 0-1,0 1 1,0 0-1,0 0 1,-6 7-1,0 3 207,0 1-1,1 0 0,0 0 1,-12 31-1,21-45-332,0 1 0,1 0 0,0 0 1,0 0-1,0 0 0,0 1 0,0-1 1,1 0-1,0 0 0,0 7 0,0-9-62,1-1 0,-1 0 0,1 1 1,-1-1-1,1 1 0,0-1 0,-1 0 0,1 0 0,0 1 0,0-1 0,0 0 0,0 0 0,0 0 0,0 0 0,0 0 0,0 0 1,0 0-1,0 0 0,1-1 0,-1 1 0,0 0 0,1-1 0,-1 1 0,0-1 0,1 1 0,-1-1 0,1 0 0,-1 1 0,1-1 1,-1 0-1,0 0 0,3 0 0,1-1-48,0 1 1,0-1 0,0 0 0,0 0-1,0 0 1,0-1 0,0 0-1,0 0 1,-1 0 0,1 0 0,0-1-1,-1 0 1,0 0 0,0 0-1,0 0 1,0-1 0,3-4-1,8-8-180,-1-1 0,19-31-1,-21 29 7,-1-1-1,11-28 0,-18 43 420,-1 13-63,-1 18 49,-1-21-145,-1 4 37,1 0 0,1 0 0,-1 0 0,2 0 0,-1 0 1,1 0-1,0-1 0,6 10 0,-8-15-57,1 0 1,0 0-1,0-1 1,0 1 0,0-1-1,0 0 1,0 1-1,1-1 1,-1 0 0,1 0-1,-1-1 1,1 1-1,0 0 1,0-1 0,0 0-1,0 1 1,0-1-1,0 0 1,0-1 0,0 1-1,0-1 1,0 1-1,0-1 1,1 0 0,-1 0-1,0 0 1,4-1-1,1-1 22,0 0 0,0-1-1,0 0 1,0 0 0,-1 0-1,1-1 1,-1-1 0,0 1-1,0-1 1,-1 0 0,1-1-1,-1 1 1,0-1 0,-1 0-1,9-11 1,-1-2 12,0-1-1,-1 0 1,-1-1 0,12-29 0,7-35-22,-27 75-42,0-1 1,-1 1 0,0-1 0,-1 1 0,0-1 0,-1-13 0,0 23-1,0 1-1,0-1 1,0 1 0,0-1 0,0 0 0,0 1-1,0-1 1,0 1 0,0-1 0,0 0 0,0 1-1,-1-1 1,1 1 0,0-1 0,0 1 0,-1-1 0,1 1-1,0-1 1,0 1 0,-1-1 0,1 1 0,-1-1-1,1 1 1,0-1 0,-1 1 0,1-1 0,-1 1 0,1 0-1,-1-1 1,1 1 0,-1 0 0,1 0 0,-1-1-1,0 1 1,0 0 0,0 0-2,-1 1 1,1 0-1,0 0 0,0-1 0,0 1 1,0 0-1,0 0 0,0 0 0,0 0 1,0 0-1,0 0 0,0 0 0,0 0 1,1 1-1,-1-1 0,0 0 0,0 2 1,-12 30-67,0 1 0,3 0 1,0 0-1,3 1 0,0 0 1,3 1-1,-1 37 0,4-57-59,1 46-364,0-58 415,1 0-1,-1-1 1,1 1-1,0 0 1,0-1-1,0 1 0,0-1 1,1 1-1,-1-1 1,1 0-1,0 0 1,0 0-1,3 4 1,-4-6 62,-1-1 0,0 1 0,0-1 0,0 0 0,1 1 0,-1-1 0,0 0 1,0 1-1,1-1 0,-1 0 0,0 0 0,1 1 0,-1-1 0,0 0 1,1 0-1,-1 1 0,0-1 0,1 0 0,-1 0 0,0 0 0,1 0 1,-1 1-1,1-1 0,-1 0 0,0 0 0,1 0 0,-1 0 0,1 0 0,-1 0 1,1 0-1,-1 0 0,0 0 0,1-1 0,-1 1 0,1 0 0,-1 0 1,0 0-1,1 0 0,-1 0 0,0-1 0,1 1 0,-1 0 0,0 0 0,1-1 1,-1 1-1,0 0 0,1-1 0,-1 1 0,0 0 0,0-1 0,1 1 1,-1 0-1,0-1 0,0 1 0,0 0 0,0-1 0,1 1 0,-1-1 1,0 0-1,2-26-171,-4 6 291,-2 1-1,-1 0 1,0 0-1,-14-32 1,-3-12 196,22 65-306,0-1 0,1 0 0,-1 0 0,0 0 0,0 0 0,0 0-1,0 0 1,1 0 0,-1 0 0,0 0 0,0 0 0,0 0 0,0 0 0,1 0 0,-1 0 0,0 0-1,0 0 1,0 0 0,0 0 0,1 0 0,-1 0 0,0 0 0,0 0 0,0 0 0,0-1-1,1 1 1,-1 0 0,0 0 0,0 0 0,0 0 0,0 0 0,0 0 0,0-1 0,1 1 0,-1 0-1,0 0 1,0 0 0,0 0 0,0 0 0,0-1 0,0 1 0,0 0 0,0 0 0,0 0 0,0 0-1,0-1 1,0 1 0,0 0 0,0 0 0,0 0 0,0 0 0,0-1 0,0 1 0,0 0-1,0 0 1,0 0 0,0-1 0,0 1 0,0 0 0,0 0 0,0 0 0,0 0 0,-1 0 0,1-1-1,0 1 1,0 0 0,0 0 0,0 0 0,-1 0 0,13 7-318,-11-6 283,9 7-116,1-1 0,0 1 0,0-2 0,1 0 0,0 0 0,16 5 0,21 4-212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15947,'-5'-2'174,"-1"0"-1,1 0 0,0 1 0,-1 0 1,1 0-1,0 0 0,-1 1 0,1-1 1,-1 1-1,1 1 0,-1-1 0,1 1 1,-1 0-1,1 0 0,0 1 1,-10 3-1,9-3-66,1 0-1,0 1 1,0 0 0,0 0 0,0 0 0,0 0-1,1 1 1,-1 0 0,1 0 0,0 0 0,0 0 0,0 1-1,1-1 1,0 1 0,-5 9 0,7-11-111,0-1 0,0 1 0,1-1 0,-1 1 0,1-1 0,0 1 0,-1 0 0,1-1 0,0 1 0,1 0 0,-1-1 0,0 1 0,1-1 0,0 1 0,-1 0 0,1-1 0,0 0 0,0 1 0,0-1 0,1 1 0,-1-1 0,1 0 0,-1 0 0,1 0 0,0 0 0,-1 0 0,1 0 0,0 0 0,3 1 0,6 5-336,1 0-1,-1 0 1,1-2 0,16 8 0,-24-12 236,30 12-732,-23-10 563,-1 0 0,1 1 0,-1 0 0,0 0 0,-1 1 0,12 10 0,-20-16 274,0 1-1,0-1 1,-1 1-1,1 0 1,0-1-1,-1 1 1,1 0 0,-1-1-1,1 1 1,-1 0-1,1 0 1,-1 0-1,1-1 1,-1 1-1,0 0 1,1 0 0,-1 0-1,0 0 1,0 0-1,0 0 1,1 0-1,-1-1 1,-1 3 0,1-2 23,-1 0 1,1 0 0,-1-1-1,1 1 1,-1 0 0,0-1-1,1 1 1,-1-1 0,0 1-1,0-1 1,0 1 0,1-1 0,-1 1-1,0-1 1,0 0 0,0 1-1,0-1 1,-1 1 0,-8 0 256,1 0 0,-1 0 0,-13-1 0,19 0-209,-5 1 60,0-1 0,0 0 1,0-1-1,0 0 0,1 0 0,-1-1 0,0 0 0,0-1 1,-11-5-1,-3-10 109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53 18788,'-3'-2'114,"1"0"0,0 0 0,0 0 0,-1 0 0,1 0 0,-1 1 0,1-1 0,-1 1-1,0 0 1,1 0 0,-1 0 0,0 0 0,0 0 0,0 0 0,-5 0 0,3 1-7,-1 0 0,1 0 0,0 1 0,-1 0 0,1 0 0,0 0 0,0 0 0,-7 4 1,-2 1 32,1 1 1,0 0 0,0 1 0,1 1 0,-17 14-1,20-14-124,-1 0 0,2 1 0,-1 0-1,1 1 1,1-1 0,0 1-1,-7 17 1,12-24-22,0 0 1,1 0 0,0 0-1,0 0 1,0 0-1,0 1 1,1-1-1,-1 0 1,1 0-1,0 0 1,1 8-1,0-9 2,0-1 0,0 1 0,0-1-1,0 0 1,0 1 0,0-1 0,1 0-1,-1 0 1,1 0 0,-1 0 0,1 0-1,0 0 1,0 0 0,0-1 0,0 1-1,0-1 1,0 1 0,0-1 0,1 0-1,4 2 1,-1-1-14,1 0 1,0 0-1,0-1 0,0 0 1,0 0-1,0-1 0,0 0 1,0 0-1,1-1 0,-1 0 1,0 0-1,0 0 0,-1-1 0,1 0 1,0 0-1,0-1 0,-1 0 1,0 0-1,11-7 0,-7 4-9,-1-1 0,0 0 0,0 0 0,0-1 0,-1 0 0,0 0 0,-1-1 0,0 0 0,0 0-1,-1-1 1,8-15 0,-1-14-80,-13 37 100,1 0-1,-1 0 0,1 1 0,-1-1 0,0 0 0,0 0 1,0 0-1,0 0 0,0 0 0,0 0 0,-1 0 0,1 1 0,-1-1 1,1 0-1,-1 0 0,0 0 0,1 1 0,-3-3 0,3 3 6,-1 1-1,1-1 0,-1 1 1,1-1-1,-1 1 0,1-1 0,-1 1 1,0 0-1,1-1 0,-1 1 1,1 0-1,-1-1 0,0 1 1,1 0-1,-1 0 0,0 0 1,0 0-1,1 0 0,-1-1 1,0 1-1,1 1 0,-1-1 1,0 0-1,1 0 0,-2 0 1,0 1-2,0 0 1,1 0 0,-1 0-1,0 0 1,1 0 0,-1 0 0,1 0-1,0 0 1,-3 3 0,0 1 7,0 0-1,1 0 1,0 1 0,0-1 0,-3 8-1,4-7 18,0 0-1,0 0 0,1 0 0,0-1 1,0 1-1,0 0 0,1 0 0,0 0 1,0 0-1,1 0 0,0 0 1,0 0-1,0 0 0,3 7 0,-3-9 18,1-1-1,0 1 0,0-1 1,0 1-1,0-1 0,1 0 1,-1 0-1,1 0 0,0 0 1,0-1-1,0 1 0,0-1 1,0 1-1,0-1 0,1 0 1,-1 0-1,1-1 0,0 1 1,-1-1-1,1 0 0,0 0 1,7 1-1,-2-1 33,0 0-1,0 0 0,0-1 1,1-1-1,-1 0 1,0 0-1,0-1 1,0 0-1,0 0 0,-1-1 1,1 0-1,0-1 1,13-7-1,-9 3-34,-1-1 0,0 0-1,0 0 1,-1-1 0,0-1-1,0 0 1,13-18 0,-11 6-120,-9 12-7,-4 10 88,0 1 0,0 0 0,0 0 0,0 0 0,0 0 0,0 0 0,0-1 0,0 1-1,0 0 1,0 0 0,0 0 0,0 0 0,0 0 0,0-1 0,0 1 0,0 0 0,0 0 0,0 0 0,0 0 0,0 0-1,0-1 1,0 1 0,0 0 0,0 0 0,0 0 0,-1 0 0,1 0 0,0 0 0,0-1 0,0 1 0,0 0 0,0 0 0,0 0-1,0 0 1,-1 0 0,1 0 0,0 0 0,0 0 0,0 0 0,0 0 0,0 0 0,-1-1 0,1 1 0,-1 1-9,-1-1 0,1 1 1,0-1-1,0 1 0,0-1 1,-1 1-1,1 0 1,0 0-1,0-1 0,0 1 1,0 0-1,0 0 0,0 0 1,0 0-1,0 0 0,1 0 1,-1 1-1,-1 1 0,-12 24-109,12-22 117,0 1 0,0-1 0,0 1-1,1 0 1,0-1 0,0 1 0,0 7 0,1-11 16,0 0 0,0 0-1,0 1 1,0-1 0,1 0 0,-1 0-1,1 0 1,-1 0 0,1 0 0,0 0-1,0 0 1,0 0 0,0 0 0,0-1-1,0 1 1,1 0 0,-1 0 0,0-1-1,1 1 1,-1-1 0,1 0 0,0 1 0,2 1-1,2-1 27,0 1-1,0-1 1,0 0 0,0-1-1,1 1 1,-1-1-1,0-1 1,1 1-1,-1-1 1,1 0 0,-1 0-1,1-1 1,-1 0-1,0 0 1,1 0-1,-1-1 1,0 0-1,0 0 1,7-4 0,-2 0 13,1 1 1,-1-2 0,0 1 0,-1-2-1,0 1 1,0-1 0,0-1 0,14-16 0,-12 8-41,-1 0 0,18-37 0,-26 48-20,-6 17-14,1-1 0,0 1 0,0 0 0,1 0 0,1 0 0,0 0 0,0 0 0,1 0 0,1 0 0,5 20 0,-6-28-38,0 0 0,1 0 1,-1-1-1,1 1 1,-1-1-1,1 0 1,0 1-1,0-1 1,0 0-1,0 0 0,0 0 1,1 0-1,-1 0 1,1-1-1,-1 1 1,1-1-1,5 2 1,-3-1-142,0-1 1,0 0 0,0 0 0,0-1 0,0 1 0,0-1 0,0-1 0,0 1-1,9-2 1,-1-1-441,-1 0 0,1-1 0,-1-1-1,0 0 1,0 0 0,-1-1 0,15-10-1,-12 6-7,-1-2-1,0 1 0,0-1 1,15-20-1,-21 22 659,0 1 1,0-1-1,-1-1 0,0 1 1,-1-1-1,0 0 1,3-14-1,-7 22 137,0 0 1,-1 0-1,1 0 0,-1 1 1,0-1-1,0 0 1,0 0-1,0 0 0,0 0 1,-1 1-1,-1-7 0,2 9-53,0-1 0,-1 0 0,1 0 0,-1 1-1,1-1 1,-1 0 0,0 0 0,1 1-1,-1-1 1,0 1 0,1-1 0,-1 1 0,0-1-1,0 1 1,1-1 0,-1 1 0,0 0 0,0-1-1,0 1 1,0 0 0,0 0 0,1 0-1,-1-1 1,0 1 0,0 0 0,0 0 0,0 0-1,0 1 1,0-1 0,0 0 0,1 0 0,-1 0-1,0 1 1,0-1 0,0 0 0,0 1 0,1-1-1,-1 1 1,-1 0 0,-5 3 194,1-1-1,0 2 1,0-1 0,0 1 0,0 0-1,1 0 1,-1 0 0,1 1-1,1 0 1,-1 0 0,-4 9 0,7-12-221,0 1 1,0 0-1,1-1 1,-1 1-1,1 0 1,0 0-1,0 0 1,1 0-1,-1 0 1,1 5-1,0-6-62,0-1 0,1 1 0,-1-1 0,1 1 0,-1-1 0,1 0 0,0 1 0,0-1 0,0 0 0,0 0 0,1 0 0,-1 0 0,0 0 0,1 0 0,0 0 0,-1 0 0,5 3 0,9 6-573,1-1 1,0-1-1,33 14 0,-28-13-368,34 20-1,-53-29 921,-1-1 1,0 1-1,1 0 0,-1 0 0,0 0 1,0 0-1,1 1 0,-1-1 1,0 0-1,0 1 0,0-1 1,-1 0-1,1 1 0,1 2 1,-2-4 41,0 1-1,0 0 1,0-1 0,0 1 0,0 0 0,0-1 0,0 1-1,0 0 1,0-1 0,0 1 0,-1 0 0,1-1 0,0 1-1,0-1 1,-1 1 0,1 0 0,0-1 0,-1 1 0,1-1-1,-1 1 1,1-1 0,-1 1 0,1-1 0,-1 1 0,-3 1 138,1 0 1,-1 0 0,1 0-1,-1-1 1,0 1-1,1-1 1,-1 0 0,0 0-1,-7 1 1,-10 0 436,-1 0 1,0-1-1,0-2 0,0 0 0,0-1 1,0-2-1,-22-5 0,27 4-238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 15939,'-11'-1'443,"0"-1"0,0 1-1,0 1 1,0 0 0,0 0-1,0 1 1,0 1 0,0 0-1,-17 5 1,19-4-241,0 0 1,0 1-1,1-1 0,0 1 0,-1 1 0,2 0 1,-1 0-1,0 0 0,1 1 0,0 0 1,-10 12-1,16-16-185,-1-1 0,1 1 1,0 0-1,0-1 0,0 1 0,0 0 0,0 0 1,0 0-1,0 0 0,1 0 0,-1 0 1,1 0-1,-1 0 0,1 0 0,0 0 1,0 0-1,0 3 0,0-4-13,0 0 0,1 1 0,-1-1 0,1 0 0,0 0-1,-1 0 1,1 0 0,0 0 0,0 0 0,0 0 0,-1 0 0,1 0 0,0 0 0,0 0 0,0 0-1,1-1 1,-1 1 0,0-1 0,0 1 0,2 0 0,3 1-17,0 0-1,0-1 1,1 0-1,-1 0 1,0-1-1,0 1 1,1-1-1,-1-1 1,12-1-1,-6-1-58,1-1-1,-1-1 0,17-7 1,18-7-273,-46 18 332,0 1 0,0-1 0,0 1 0,0 0 0,0 0 0,0-1-1,0 1 1,0 0 0,0 0 0,1 0 0,-1 0 0,0 0-1,0 0 1,0 1 0,0-1 0,0 0 0,0 1 0,0-1 0,0 0-1,0 1 1,0-1 0,0 1 0,0 0 0,0-1 0,0 1-1,0 0 1,0-1 0,-1 1 0,1 0 0,0 0 0,0 0 0,-1 0-1,1 0 1,-1 0 0,1 0 0,-1 0 0,1 0 0,0 2-1,0 3-14,1 1 0,-1 0-1,-1-1 1,1 1-1,-1 8 1,0-7 11,1 66-54,-16 136 0,11-183 171,-1 0-1,-2 0 1,0 0 0,-2-1 0,-1 0 0,0 0 0,-2-1 0,-19 28-1,27-47-6,-1 0-1,0 0 0,0 0 0,-1-1 0,1 0 0,-1 0 1,0 0-1,-1 0 0,1-1 0,-9 4 0,12-7-49,1 0-1,0 0 0,-1 0 1,1 0-1,-1-1 1,0 1-1,1-1 1,-1 1-1,1-1 0,-1 0 1,0 0-1,1 0 1,-1-1-1,1 1 1,-1-1-1,0 1 0,1-1 1,-1 0-1,1 0 1,0 0-1,-1 0 1,1 0-1,0-1 0,-1 1 1,1-1-1,0 1 1,0-1-1,0 0 1,1 0-1,-1 0 0,0 0 1,-1-3-1,-2-2 0,2 0 0,-1-1 0,1 1 0,0-1 0,0 0 0,1 0 0,0 0 0,1 0-1,0 0 1,0 0 0,0 0 0,2-11 0,0-4-125,1 0 0,2 1 0,7-28-1,-5 25-206,2 0-1,1 1 0,1 1 0,1-1 0,1 2 0,17-27 0,-20 37-40,0 0 0,1 1 0,1-1 0,-1 2 0,1 0 0,1 0 0,0 1-1,1 0 1,-1 1 0,2 1 0,25-11 0,76-16-1148,-61 21 698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158 328 17468,'-5'-1'184,"0"0"0,0 0 0,1 0 0,-1 1 0,0-1 0,0 1 0,0 1 1,0-1-1,0 1 0,0-1 0,0 1 0,0 1 0,0-1 0,-7 4 0,6-3-36,-1 1 0,1 0 0,0 1-1,0 0 1,0-1 0,0 2 0,0-1 0,1 1-1,-8 8 1,12-12-136,0 1-1,0-1 1,0 0-1,0 0 1,1 1-1,-1-1 0,0 1 1,1-1-1,-1 0 1,1 1-1,-1-1 1,1 1-1,0-1 1,-1 1-1,1 0 0,0 1 1,0-2-1,1 0 0,-1-1 0,0 1 0,1 0 0,-1 0 1,0 0-1,1 0 0,-1-1 0,1 1 0,-1 0 0,1 0 0,0-1 0,-1 1 0,1 0 0,0-1 1,-1 1-1,1-1 0,0 1 0,0-1 0,0 1 0,3 1 12,0-1 0,-1 0 0,1 0 1,0 0-1,0 0 0,0-1 0,0 0 0,0 1 0,-1-1 1,1-1-1,6 0 0,3-2-70,0-1-1,-1 0 1,0-1 0,0 0 0,0-1 0,0-1 0,-1 0 0,0 0-1,-1-1 1,1 0 0,-2-1 0,1 0 0,11-15 0,-17 23-206,-2 8 147,-1 10 51,-1-15 33,0 0-2,0 0 0,0 0 0,0 0 0,0 0 0,1 0 0,-1 0 0,1 0 0,-1 0 0,1 0 0,0 0 0,0 0 0,0 0 0,0 0 0,0-1 0,0 1 0,0 0 0,0-1 0,1 1 0,-1-1 1,1 1-1,-1-1 0,1 1 0,3 1 0,-3-3-33,0 1 0,1 0 0,-1-1 0,0 0 0,1 0 0,-1 1 0,0-1 1,1 0-1,-1-1 0,0 1 0,1 0 0,-1-1 0,0 1 0,0-1 0,1 0 0,-1 0 0,0 0 1,0 0-1,0 0 0,4-3 0,4-3-133,-1-1 0,0 0 0,0 0 0,-1-1 1,0 0-1,0 0 0,-1-1 0,-1 0 0,9-16 0,4-14-160,18-49 0,-34 80 350,6-12 302,-2-1 0,0 1 1,5-36-1,-12 41 195,0 16-482,0 0 0,0 0-1,-1 0 1,1 0 0,0-1 0,0 1 0,0 0 0,0 0 0,0 0 0,0 0 0,0 0 0,0 0 0,0 0-1,-1-1 1,1 1 0,0 0 0,0 0 0,0 0 0,0 0 0,0 0 0,0 0 0,-1 0 0,1 0 0,0 0-1,0 0 1,0 0 0,0 0 0,0 0 0,-1 0 0,1 0 0,0 0 0,0 0 0,0 0 0,0 0-1,-1 0 1,1 0 0,0 0 0,0 0 0,0 0 0,0 0 0,-1 0 0,0 1 71,-1 1 0,1-1 0,-1 0 1,1 1-1,0-1 0,0 1 0,-1-1 0,1 1 0,-1 3 1,-7 12 279,1 1 1,1-1 0,0 2-1,-7 34 1,12-42-307,0-1 0,1 1 0,0 0 0,1 0 0,0 0 0,1 0-1,0 0 1,1 0 0,0 0 0,4 10 0,-4-16-114,0 0 0,0-1 0,0 1 0,1-1 0,0 0 0,0 0 0,0 0 0,0 0 0,1 0 0,-1-1 0,1 1 0,0-1 0,0 0 0,1 0 0,-1-1 0,0 1 0,1-1 0,4 2 0,9 1-622,-1 0 0,0 0 0,31 2 0,-35-5 297,-13-2 371,0 0 0,0 0 0,1 0-1,-1-1 1,0 1 0,0 0 0,1 0 0,-1 0-1,0 0 1,1 0 0,-1 0 0,0 0-1,0 0 1,1 1 0,-1-1 0,0 0 0,0 0-1,1 0 1,-1 0 0,0 0 0,0 0-1,1 0 1,-1 1 0,0-1 0,0 0 0,0 0-1,1 0 1,-1 0 0,0 1 0,0-1-1,0 0 1,0 0 0,0 1 0,1-1 0,-1 0-1,0 0 1,0 0 0,0 1 0,0-1-1,0 0 1,0 1 0,0-1 0,0 0 0,0 0-1,0 1 1,0-1 0,0 0 0,0 1-1,-13 10 352,-24 7 643,21-12-490,-1 0-1,-19 3 1,31-7-480,-1-1 0,1 0-1,0-1 1,-1 0-1,1 1 1,-1-2-1,1 1 1,-1-1 0,1 1-1,-10-4 1,13 3-53,0 0 1,0 0 0,1-1-1,-1 1 1,1 0 0,-1-1-1,1 1 1,-1-1-1,1 1 1,0-1 0,0 0-1,0 0 1,0 1-1,0-1 1,0 0 0,0 0-1,1 0 1,-1 0-1,1 0 1,-1 0 0,1 0-1,0 0 1,0 0 0,0 0-1,0 0 1,0 0-1,1-4 1,2-18-291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17004,'6'-2'373,"0"-1"0,1-1 0,-1 1 0,8-7 0,-12 9-307,-1 0 1,0 0-1,1-1 0,-1 1 0,0 0 1,0 0-1,0-1 0,0 1 1,0-1-1,0 1 0,0-1 1,-1 1-1,1-1 0,0 0 1,-1 1-1,1-1 0,-1 0 1,0 1-1,0-1 0,1 0 0,-1 1 1,0-1-1,-1-3 0,1 4-28,0 0 0,-1 0 0,1 0-1,0 0 1,-1 0 0,1 0 0,-1 0-1,1 0 1,-1 0 0,0 1 0,1-1-1,-1 0 1,0 0 0,0 1 0,1-1-1,-1 0 1,0 1 0,0-1 0,0 1-1,0-1 1,0 1 0,0-1 0,0 1-1,0 0 1,0-1 0,0 1 0,0 0-1,0 0 1,0 0 0,0 0 0,0 0-1,0 0 1,0 0 0,0 0 0,0 0-1,0 0 1,0 1 0,0-1 0,0 0-1,-2 2 1,0-1-14,-1 0 0,0 1 0,1-1-1,-1 1 1,1 0 0,0 0 0,-1 0-1,1 1 1,-5 4 0,6-5-19,1-1-1,-1 1 1,1 0 0,-1-1-1,1 1 1,0 0-1,0 0 1,0 0 0,0 0-1,0 0 1,0 0-1,1 0 1,-1 0 0,1 0-1,-1 0 1,1 1-1,0-1 1,0 0 0,0 0-1,0 0 1,0 0 0,0 1-1,0-1 1,1 0-1,-1 0 1,1 0 0,0 0-1,0 0 1,0 0-1,0 0 1,0 0 0,0 0-1,0 0 1,3 3-1,1-1 16,0 0 0,0 0 0,0-1 0,0 1-1,1-1 1,-1 0 0,1 0 0,0-1-1,0 0 1,0 0 0,8 1 0,8 1 39,0-1 1,0-1-1,0-2 1,0 0-1,32-4 0,108-28 25,-161 32-128,0 0 1,0 0-1,0 0 1,0 0-1,0 0 1,-1 0-1,1 0 0,0 0 1,0 0-1,0 0 1,0 0-1,0 1 1,0-1-1,0 0 0,-1 1 1,1-1-1,0 0 1,0 1-1,-1-1 1,1 1-1,0-1 1,0 1-1,-1 0 0,1-1 1,-1 1-1,1 0 1,0-1-1,0 2 1,0-1 4,6 7-219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3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17700,'-10'21'775,"1"0"1,1 0 0,1 1-1,1 0 1,0 1-1,-3 44 1,9-64-763,-1 1 1,1 0-1,0 0 1,1-1-1,-1 1 1,1 0-1,0-1 1,0 1-1,0-1 1,0 1-1,0-1 1,3 6-1,-2-8-10,-1 1 0,0-1-1,1 1 1,-1-1-1,1 1 1,0-1-1,-1 0 1,1 1 0,0-1-1,0 0 1,0 0-1,0-1 1,0 1 0,0 0-1,0-1 1,0 1-1,0-1 1,0 1-1,0-1 1,0 0 0,0 0-1,0 0 1,3-1-1,3 0 2,0 0-1,0-1 0,0-1 1,0 1-1,0-1 0,0 0 0,-1-1 1,0 0-1,0 0 0,0-1 1,10-7-1,0-3-70,-1 1 0,0-2 0,14-19 0,-30 35 61,0 1 0,0-1 0,0 0-1,0 1 1,0-1 0,0 0 0,0 0 0,0 1-1,0-1 1,0 0 0,0 0 0,0 1 0,0-1-1,0 0 1,0 0 0,1 1 0,-1-1-1,0 0 1,0 0 0,0 1 0,0-1 0,0 0-1,1 0 1,-1 1 0,0-1 0,0 0 0,0 0-1,1 0 1,-1 0 0,0 1 0,0-1 0,1 0-1,-1 0 1,0 0 0,0 0 0,1 0-1,-1 0 1,0 0 0,0 0 0,1 0 0,-1 0-1,0 0 1,0 0 0,1 0 0,-1 0 0,0 0-1,0 0 1,1 0 0,-1 0 0,0 0 0,1 0-1,-1 0 1,0 0 0,0 0 0,1 0-1,-1-1 1,0 1 0,0 0 0,0 0 0,1 0-1,-1 0 1,0-1 0,0 1 0,0 0 0,0 0-1,1-1 1,-1 1 0,0 0 0,0-1 0,3 34-212,-3-16 157,1-15 75,-1 0-1,0-1 1,1 1 0,-1 0 0,1 0 0,-1 0 0,1 0 0,0-1-1,0 1 1,0 0 0,0-1 0,0 1 0,0-1 0,0 1 0,1-1-1,-1 1 1,0-1 0,1 0 0,-1 0 0,3 2 0,-2-2 23,1 0 0,-1-1-1,1 1 1,-1 0 0,1-1 0,0 1 0,-1-1 0,1 0 0,0 0 0,0 0 0,-1 0 0,6-1 0,3-2 96,0 0-1,-1 0 1,1-1 0,-1-1 0,19-10 0,99-74 226,-126 87-381,0 1 0,-1 0 1,1 0-1,0 0 0,0 0 0,0 0 0,0 1 1,0-1-1,0 1 0,0-1 0,0 1 1,3-1-1,-5 1 13,0 1 1,1-1-1,-1 0 1,0 0-1,1 0 1,-1 0-1,0 0 1,1 0 0,-1 1-1,0-1 1,0 0-1,1 0 1,-1 1-1,0-1 1,1 0-1,-1 0 1,0 1-1,0-1 1,0 0-1,1 1 1,-1-1-1,0 0 1,0 1-1,0-1 1,0 1-1,0 16-155,-8 15-37,-5 21 24,12-49 191,1 0-1,-1 0 1,1 0 0,0 1 0,1-1 0,-1 0 0,0 0 0,1 0 0,0 0-1,2 5 1,-2-8 6,0 1 0,0-1 0,0 1 0,0-1 0,0 0 0,0 1-1,1-1 1,-1 0 0,0 0 0,1 0 0,-1 0 0,1 0 0,-1 0-1,1 0 1,0-1 0,-1 1 0,1 0 0,0-1 0,-1 1 0,1-1-1,0 0 1,0 0 0,-1 0 0,1 0 0,0 0 0,0 0 0,-1 0-1,1 0 1,0-1 0,0 1 0,3-2 0,4 0 94,0-1 0,-1 0 1,1-1-1,15-9 0,-13 6-18,-1 0-1,0 0 1,-1-1-1,0-1 1,15-18-1,33-53-41,-41 55-186,-16 25 127,0 0 0,0 0 0,0 0 0,0 0 0,0 0 0,0 0 0,0 0 0,0-1 0,0 1 0,0 0 0,1 0 0,-1 0 0,0 0 0,0 0 0,0 0 0,0 0 0,0 0 0,0-1 0,0 1 0,0 0 0,0 0 0,0 0 0,1 0 0,-1 0 0,0 0 0,0 0 0,0 0 0,0 0 0,0 0 0,0 0 0,0 0 0,1 0 0,-1 0 0,0 0-1,0 0 1,0 0 0,0 0 0,0 0 0,0 0 0,1 0 0,-1 0 0,0 0 0,0 0 0,0 0 0,0 0 0,0 0 0,0 0 0,0 0 0,0 0 0,1 1 0,-1-1 0,3 9-141,-1 27 48,-1-13 44,-1-20 55,0-1 0,1 1-1,0 0 1,-1-1 0,1 1-1,0-1 1,0 1 0,0-1-1,1 1 1,-1-1 0,1 0-1,-1 1 1,1-1 0,0 0-1,0 0 1,-1 0 0,1 0-1,5 2 1,-4-2 3,1-1-1,-1 1 0,1-1 1,-1 0-1,1 0 1,0 0-1,0 0 1,0-1-1,0 1 1,-1-1-1,8-1 1,7-1-24,0-1 0,0-1 0,-1-1 0,26-10 0,-32 11-35,-10 3 24,-1 1 0,1 0 0,0-1 0,0 1-1,-1 0 1,1-1 0,0 1 0,0 0 0,0 0 0,-1 0-1,1 0 1,0 0 0,0 0 0,0 0 0,0 0 0,-1 0-1,1 0 1,0 0 0,0 0 0,0 1 0,0-1 0,0 13-1560,-1-12 1525,0 0 1,-1 0-1,1 0 0,0 0 0,0 0 0,0 0 0,0 0 0,0 0 1,0 0-1,0 0 0,0 0 0,0 1 0,1-1 0,-1 0 1,0 0-1,1 0 0,-1-1 0,0 1 0,1 0 0,-1 0 0,1 0 1,0 0-1,-1 0 0,1 0 0,0-1 0,-1 1 0,1 0 1,0-1-1,0 1 0,0 0 0,0-1 0,1 2 0,18 3-494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16139,'-2'0'227,"0"2"0,0-1-1,-1 0 1,1 0 0,0 1-1,1-1 1,-1 1 0,0-1-1,0 1 1,1 0 0,-4 3-1,-16 26 615,16-23-281,-5 9-102,1 1 0,1 0-1,0 0 1,1 0-1,1 1 1,-6 31 0,10-34-328,-1 0 0,2 0 0,0 0 0,1 0 0,0 0 0,2 0 0,-1 0 0,7 24 1,-6-35-128,-1 0 0,1 0 0,0 0-1,1 0 1,-1 0 0,1 0 0,0 0 0,0-1 0,0 0 0,1 0 0,0 0 0,0 0 0,7 6 0,-7-8-14,-1 0 0,1 0 0,-1-1-1,1 1 1,0-1 0,0 0 0,0 0 0,0 0-1,0 0 1,0-1 0,0 0 0,0 0-1,0 0 1,0 0 0,0 0 0,0-1 0,0 0-1,0 0 1,4-1 0,5-3-35,-1-1 0,1 0 0,-1-1 1,0 0-1,-1-1 0,0 0 0,0-1 0,-1 0 1,13-14-1,5-9-188,42-61 0,-49 61 58,20-42 0,-33 58 100,0-1 0,-2 0 0,0-1 0,5-26 0,-10 42 67,-1 1-1,1-1 1,-1 1 0,0-1-1,0 1 1,0-1-1,0 0 1,0 1-1,0-1 1,-1 1 0,1-1-1,0 1 1,-1-1-1,1 1 1,-1-1-1,1 1 1,-1-1 0,0 1-1,-1-2 1,2 3 7,-1-1 0,0 1 0,0 0 0,1-1 0,-1 1 0,0 0 0,0 0 0,0 0 0,0 0 0,1 0 0,-1 0 0,0 0 0,0 0 0,0 0 0,1 0 0,-1 0 0,0 0 0,0 1 0,0-1 0,1 0 0,-1 0 0,0 1 0,0-1 0,1 1 0,-1-1 0,0 1 0,1-1 0,-1 1 0,1-1 0,-1 1 0,0-1 0,1 1 0,-1 1 0,-7 6 8,1 0 0,0 1 0,1 0 0,-1 0 0,2 1 0,-1 0 0,-3 11 0,-26 78 115,31-88-108,-5 19 47,1 1 1,1 0 0,1 1 0,2-1 0,2 1 0,1 54 0,2-83-50,-1-1-1,1 0 0,-1 1 1,1-1-1,-1 0 0,1 0 0,0 1 1,0-1-1,1 0 0,1 3 1,-3-5-8,0 1 1,1-1-1,-1 0 1,0 1-1,0-1 1,1 0-1,-1 0 1,0 0-1,1 1 1,-1-1-1,0 0 1,1 0-1,-1 0 1,0 0-1,1 0 0,-1 1 1,0-1-1,1 0 1,-1 0-1,0 0 1,1 0-1,-1 0 1,1 0-1,-1 0 1,1 0-1,-1-1 1,1 1 0,0-1 0,-1 1 0,1-1 0,0 1-1,-1-1 1,1 1 0,-1-1 0,1 0 0,-1 1 0,1-1-1,-1 0 1,1 1 0,-1-1 0,0 0 0,1-1 0,2-7-54,-1 0 1,0 0-1,-1 0 1,1 0 0,-2 0-1,1 0 1,-1 0-1,-1-1 1,0 1-1,0 0 1,-1 0 0,-2-9-1,1 7-55,0 0 0,-1 1 0,0-1 0,-1 1 0,0 0 0,0 1 0,-1-1 0,0 1 0,-13-14 0,18 22 100,0 0-1,0 0 1,0 0-1,0 0 1,0 0-1,0 0 1,-1 1-1,1-1 1,0 0-1,0 1 1,-1-1-1,1 0 1,-1 1-1,1 0 1,0-1 0,-3 1-1,4 0 10,0 0 0,-1 0 0,1 0-1,0 0 1,0 0 0,0 0 0,0 0 0,-1 0 0,1 1-1,0-1 1,0 0 0,0 0 0,0 0 0,0 0 0,0 0 0,-1 0-1,1 0 1,0 1 0,0-1 0,0 0 0,0 0 0,0 0 0,0 0-1,0 1 1,0-1 0,0 0 0,0 0 0,0 0 0,0 0-1,0 1 1,0-1 0,0 0 0,0 0 0,0 0 0,0 0 0,0 1-1,0-1 1,0 0 0,0 0 0,8 14 206,-1-6-132,1 0 1,1-1-1,-1 0 1,1 0-1,0-1 1,0 0-1,1-1 1,0 0-1,0 0 1,0-1-1,1-1 1,17 5-1,-10-4-15,1-1-1,-1-1 1,1 0-1,0-1 1,0-1-1,30-4 1,-35 2-37,-1-1 0,0-1 0,0 0 0,15-6 0,-23 7-17,1 0-1,0 0 0,-1 0 0,0 0 1,0-1-1,0 0 0,0 0 0,-1 0 0,1 0 1,-1-1-1,4-5 0,-5 4-18,-7 9 5,-8 14-9,7-6 14,1 1 1,-1 0-1,2 0 0,0 0 1,-3 25-1,5-33-6,1-1 0,0 0-1,0 1 1,1-1-1,-1 1 1,1-1-1,-1 0 1,1 1 0,0-1-1,0 0 1,3 6-1,-2-7-16,-1 0 0,0-1-1,0 1 1,1-1 0,-1 0-1,1 0 1,-1 1 0,1-1-1,0 0 1,-1 0 0,1 0 0,0 0-1,0-1 1,0 1 0,0 0-1,0-1 1,-1 0 0,1 1-1,0-1 1,0 0 0,0 0-1,3 0 1,-2 0 17,0 0 0,0 0 1,0-1-1,0 1 0,0-1 0,0 0 1,0 0-1,0 0 0,-1 0 1,1-1-1,0 1 0,-1-1 0,1 1 1,-1-1-1,1 0 0,-1 0 0,0 0 1,0 0-1,0 0 0,0-1 0,0 1 1,2-5-1,13-23-138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4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16692,'0'19'1424,"-3"1"-1016,0-6-240,3-1 576,0-2-2456,6-5 1520,4-3-216,6-3-200</inkml:trace>
  <inkml:trace contextRef="#ctx0" brushRef="#br0" timeOffset="1">17 350 17220,'-8'5'1560,"6"0"-1304,4-8-640,4-1 856,2-6-136,2-6-112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19180,'-2'-5'1600,"1"10"-1175,1 0-217,1 2 136,1 2 72,-1 0-232,0-1-152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 16492,'3'-6'1910,"0"12"-1254,1 13-126,0 15 248,-1-1 0,-1 1 0,-3 0 0,-4 44 0,-30 132 467,22-149-930,-9 59 246,23-104-411,5-21-100,11-27-102,-15 27 33,84-160-1745,-70 139 1188,1 1 0,1 0 0,1 2-1,25-25 1,-3 14-392,-38 32 928,-1 1 0,0-1 0,1 1-1,0 0 1,-1 0 0,1 0-1,0 0 1,0 0 0,-1 0 0,1 1-1,0-1 1,0 1 0,0 0-1,0 0 1,5 0 0,-8 0 38,1 0 0,-1 0 0,1 0-1,-1 0 1,1 1 0,-1-1 0,1 0 0,-1 0 0,0 0 0,1 0 0,-1 1 0,1-1 0,-1 0 0,1 1 0,-1-1-1,0 0 1,1 1 0,-1-1 0,1 0 0,-1 1 0,0-1 0,0 1 0,1-1 0,-1 0 0,0 1 0,0-1 0,1 1-1,-1-1 1,0 1 0,0-1 0,0 2 0,0-1 0,0 0 1,-1 0-1,1 0 0,0 0 0,-1 0 1,1 1-1,-1-1 0,0 0 0,1 0 1,-1 0-1,0-1 0,1 1 0,-2 1 1,-3 2 3,1 0 1,0 0-1,-1 0 1,-10 5-1,-9 2 137,-33 11 1,46-19-69,0 0 0,0 0 0,0-1 0,0-1 0,-19 1 1,29-2-81,1 0 0,0 0 0,0 0 0,-1 0 0,1 0 0,0 0 0,-1 0 0,1 0 0,0 0 0,0 0 0,-1 0 0,1 0 0,0 0 0,-1 0 0,1 0 0,0-1 0,0 1 0,-1 0 0,1 0 1,0 0-1,0 0 0,0-1 0,-1 1 0,1 0 0,0 0 0,0 0 0,0-1 0,-1 1 0,1 0 0,0 0 0,0-1 0,0 1 0,0 0 0,0 0 0,0-1 0,0 1 0,-1 0 0,1-1 0,0 1 0,0 0 0,0 0 1,0-1-1,0 1 0,0 0 0,1-1 0,-1 1 0,0 0 0,0 0 0,0-1 0,0 1 0,0 0 0,0 0 0,0-1 0,0 1 0,1 0 0,-1 0 0,0-1 0,0 1 0,0 0 0,1 0 0,-1 0 0,0-1 0,0 1 1,1 0-1,14-15-110,-15 14 119,26-22-130,11-11-85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15243,'-10'14'367,"1"0"-1,1 1 0,0 0 0,2 1 0,-6 16 1,5-14 13,-11 27 335,-18 78 0,32-108-602,1 1 0,1 0-1,1 0 1,0 1 0,1-1 0,0 0 0,2 0 0,5 30 0,-6-43-98,0 0-1,0 0 1,0 0 0,0 0 0,1 0-1,-1 0 1,1 0 0,0-1-1,0 1 1,0 0 0,0-1-1,0 1 1,4 2 0,-4-4-12,-1 0 0,1 0 1,-1-1-1,1 1 0,0 0 0,-1-1 1,1 0-1,0 1 0,0-1 0,-1 0 0,1 0 1,0 0-1,0 0 0,-1 0 0,1 0 1,0 0-1,-1-1 0,1 1 0,0-1 1,0 1-1,-1-1 0,1 1 0,-1-1 1,1 0-1,-1 0 0,3-1 0,1-3 10,1 1-1,0-1 1,-1-1-1,0 1 0,0-1 1,-1 1-1,0-1 0,0 0 1,0-1-1,-1 1 1,1-1-1,2-11 0,0 1 18,0-1 1,-2 1-1,4-34 0,-8 29-19,-2 13-16,2 9 5,-1 0-1,1 0 0,0 0 1,0 0-1,0 0 0,0 0 0,-1 0 1,1 0-1,0 0 0,0 0 1,0 0-1,0 0 0,-1 0 0,1 0 1,0 0-1,0 0 0,0 0 1,0 0-1,-1 0 0,1 0 0,0 1 1,0-1-1,0 0 0,0 0 1,-1 0-1,1 0 0,0 0 0,0 0 1,0 0-1,0 1 0,0-1 1,0 0-1,0 0 0,-1 0 0,1 0 1,0 0-1,0 1 0,0-1 1,0 0-1,0 0 0,0 0 1,0 1-1,-3 5-2,0 0 0,0 1-1,1-1 1,0 1 0,0 0 0,1-1 0,-2 10 0,-2 52 40,5-58 2,0 0 0,1 0-1,-1 0 1,2 0 0,0 0 0,0 0 0,7 17 0,-9-25-35,1 1 0,0-1 0,1 0 0,-1 0 0,0 0 0,1 0 0,-1 0 0,1 0 0,-1 0 0,1 0 0,0 0 0,0-1 0,0 1 0,0-1 0,0 0 0,0 1 0,1-1 0,-1 0 0,0 0 0,1 0 0,-1-1 0,0 1 0,1-1 0,-1 1 0,1-1 0,-1 0 0,1 1 0,-1-1 0,1-1 0,-1 1 0,1 0 0,-1-1 0,0 1 0,1-1 0,-1 0 0,4-1 0,-3 1-90,0 0 0,0-1 0,-1 1 0,1-1 1,-1 0-1,1 1 0,-1-1 0,0 0 1,1 0-1,-1-1 0,0 1 0,0 0 0,-1-1 1,1 1-1,0-1 0,-1 0 0,2-2 1,-1-1-12,1-1 1,-1 0-1,-1 1 1,1-1-1,-1 0 1,0-10-1,1-24-392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 17396,'8'-15'1142,"1"-3"12,-7 18-574,-3 10 63,-32 144 1343,14-75-1475,-14 131-1,32-201-432,1 1 0,0-1 0,0 1-1,1-1 1,3 14 0,-4-21-59,0 0 1,1-1-1,-1 1 1,1 0-1,0 0 1,0-1-1,0 1 1,0 0-1,0-1 1,0 1-1,0-1 1,0 1-1,0-1 1,1 0-1,-1 1 1,1-1-1,-1 0 1,1 0-1,-1 0 1,1 0-1,0 0 1,-1 0-1,1-1 1,0 1-1,0-1 1,0 1-1,-1-1 1,1 1-1,0-1 1,0 0-1,0 0 1,0 0-1,3-1 1,2 0 26,0 0-1,0-1 1,0 0-1,0-1 1,-1 1-1,1-1 1,-1-1-1,0 1 1,0-1-1,0 0 1,0 0-1,5-7 1,10-8 57,29-37 1,-46 51-101,38-49-116,-2-2 0,-2-2 1,-3-1-1,30-70 1,-63 120-190,-6 11 153,-4 11-397,-1 2 1,-11 29-1,-5 8-528,-30 50 1170,39-78-492</inkml:trace>
  <inkml:trace contextRef="#ctx0" brushRef="#br0" timeOffset="1">268 444 10602,'6'27'1585,"4"0"-761,1-3-336,5-6 1656,3-3-1383,4-9-609,3-4 200,2-8-256,-1-3-96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83 368 14315,'-21'25'1466,"13"-17"-1137,0 1 0,1 0 0,0 0 0,0 0 0,1 1 0,1 0 0,-6 13 0,11-22-274,-1 1-1,1-1 1,0 0-1,-1 0 0,1 0 1,0 0-1,0 1 1,0-1-1,0 0 1,0 0-1,0 1 1,0-1-1,1 0 0,-1 0 1,0 0-1,1 0 1,-1 1-1,1-1 1,-1 0-1,1 0 1,-1 0-1,1 0 0,0 0 1,0 0-1,-1 0 1,1 0-1,0-1 1,0 1-1,0 0 1,0 0-1,0-1 0,0 1 1,0 0-1,0-1 1,0 1-1,1-1 1,-1 0-1,0 1 1,0-1-1,0 0 0,0 0 1,1 1-1,1-1 1,3 0 39,1 1 1,0-1 0,0 0-1,0 0 1,0-1 0,7-1-1,-6 0-73,0-1-1,-1 1 0,1-2 0,-1 1 1,0-1-1,0 0 0,0 0 0,-1 0 1,0-1-1,0 0 0,0-1 0,0 0 1,7-9-1,-4 3-73,1-1 0,-2-1 0,0 0 1,-1 0-1,10-27 0,-17 50-84,0 34 79,0-40 56,0 0 0,1 0 0,-1 0 0,0-1 0,1 1 0,-1 0 0,1-1 0,0 1 0,0 0 0,0-1 0,3 5 0,-3-6-6,1 0-1,0 0 1,-1 0 0,1 0-1,0 0 1,-1-1-1,1 1 1,0-1 0,0 1-1,-1-1 1,1 0-1,0 0 1,0 0 0,0 0-1,-1 0 1,1 0-1,0 0 1,0 0 0,0-1-1,-1 1 1,1-1 0,0 1-1,-1-1 1,1 0-1,2-1 1,3-1-76,0-1 0,0 0 0,0-1 1,9-7-1,1-4-61,-1 0 0,-1 0 1,0-2-1,-1 0 0,-1 0 1,18-34-1,-18 25 112,-1 0-1,-1-1 1,-1 0 0,10-47 0,-18 65 95,-1 6-31,0 1 0,0 0 0,-1 0 0,1-1 0,-1 1 0,0 0 0,0 0 0,0-1 0,0 1 0,0 0 0,-1-1 0,1 1 0,-2-3 0,2 5-25,0 1 0,0 0 0,-1-1 0,1 1 1,0 0-1,0-1 0,0 1 0,0 0 0,-1 0 0,1-1 0,0 1 0,0 0 1,-1 0-1,1-1 0,0 1 0,0 0 0,-1 0 0,1 0 0,0 0 1,-1-1-1,1 1 0,0 0 0,0 0 0,-1 0 0,1 0 0,0 0 0,-1 0 1,1 0-1,0 0 0,-1 0 0,1 0 0,0 0 0,-1 0 0,1 0 0,0 0 1,-1 0-1,1 0 0,0 0 0,-1 0 0,1 1 0,0-1 0,-1 0 1,1 0-1,0 0 0,0 1 0,-1-1 0,1 0 0,0 0 0,0 0 0,-1 1 1,-11 16 180,-6 17-81,2 1 0,1 1 0,2 0 0,1 1 0,-11 70 0,23-106-105,-6 29 35,0 39-1,5-63-25,1 1-1,0-1 0,1 1 1,-1-1-1,1 1 0,0-1 1,1 1-1,-1-1 0,2 0 1,-1 0-1,0 0 0,6 9 1,-7-13-3,1 0 1,-1 0-1,1-1 1,-1 1-1,1-1 1,-1 1 0,1-1-1,0 0 1,-1 0-1,1 0 1,0 0 0,0 0-1,0 0 1,0 0-1,0 0 1,0-1 0,0 1-1,0-1 1,0 1-1,0-1 1,1 0 0,-1 0-1,0 0 1,0 0-1,0-1 1,0 1 0,0 0-1,0-1 1,0 1-1,0-1 1,0 0-1,0 0 1,0 0 0,0 0-1,0 0 1,3-3-1,-1 1 16,1 0 0,-1-1 0,-1 1 0,1-1 0,0 0 0,-1 0 0,0 0 0,0-1-1,0 1 1,-1-1 0,1 0 0,-1 0 0,3-10 0,-3 7-6,-1-1 0,0 1 0,-1-1 0,0 1 0,0-1 0,-1 1 0,-3-17-1,3 21-53,0 0 0,0 0 0,0 0 0,0 1 0,-1-1-1,0 1 1,0-1 0,0 1 0,0-1 0,0 1-1,0 0 1,-1 0 0,0 0 0,1 1 0,-1-1 0,0 0-1,0 1 1,-1 0 0,-4-3 0,8 5 11,-1-1-1,1 1 1,0 0 0,0 0 0,-1 0 0,1 0-1,0 0 1,0-1 0,-1 1 0,1 0 0,0 0-1,0 0 1,-1 0 0,1 0 0,0 0 0,0 0-1,-1 0 1,1 0 0,0 0 0,0 0 0,-1 0-1,1 0 1,0 0 0,-1 0 0,1 0-1,0 0 1,0 0 0,-1 0 0,1 0 0,0 1-1,0-1 1,-1 0 0,1 0 0,0 0 0,0 0-1,0 1 1,-1-1 0,1 0 0,0 1 0,3 11-730,14 13-271,-10-20 836,-1 0 0,1 0 0,0-1 0,1 0 0,-1 0 0,1-1 0,0 0 0,-1 0 0,1-1 0,1 0 0,-1 0 0,0-1 0,0 0 0,9 0-1,-6-1 205,-1 0-1,1 0 1,0-2-1,-1 1 1,1-1-1,-1-1 0,1 0 1,-1 0-1,0-1 1,14-7-1,-6-5 1117,-27 27 605,7-9-1655,-35 56 1022,34-53-1054,1-1-1,0 1 1,0-1-1,0 1 1,1 0-1,0 0 1,0 0-1,0 0 1,0-1-1,1 1 1,0 8-1,0-12-30,0 1 0,1-1 0,-1 1 0,0 0 0,1-1 1,0 0-1,-1 1 0,1-1 0,0 1 0,0-1 0,0 0 0,0 1 0,0-1 0,0 0 0,0 0 0,0 0 1,0 0-1,3 2 0,-1-2-13,0 1 1,1 0 0,-1-1-1,0 0 1,1 0 0,0 0-1,6 1 1,3-1-76,0 0-1,1-1 1,16-3-1,-23 3 23,-3 0 20,-1 0-1,0 0 0,0-1 0,0 1 1,0-1-1,0 1 0,0-1 1,0 0-1,0 0 0,0 0 0,0-1 1,0 1-1,3-3 0,-6 4 32,0-1 1,1 1-1,-1 0 0,0 0 0,0 0 1,0 0-1,0 0 0,0 0 0,0 0 0,0 0 1,0 0-1,0-1 0,0 1 0,0 0 1,0 0-1,0 0 0,0 0 0,0 0 0,0 0 1,0-1-1,0 1 0,0 0 0,0 0 1,0 0-1,0 0 0,0 0 0,0 0 0,0-1 1,0 1-1,0 0 0,0 0 0,0 0 1,0 0-1,0 0 0,0 0 0,0 0 0,0-1 1,0 1-1,0 0 0,0 0 0,0 0 1,-1 0-1,1 0 0,0 0 0,0 0 0,0 0 1,0 0-1,0 0 0,0 0 0,0 0 1,-1 0-1,1 0 0,-10-2 287,2 0 167,8 2-445,0 0 0,0 0 0,0 0 1,0 0-1,0 0 0,0 0 0,0 0 0,-1 0 0,1 0 0,0 0 0,0 0 1,0 0-1,0 0 0,0-1 0,0 1 0,0 0 0,0 0 0,0 0 0,0 0 1,0 0-1,0 0 0,0 0 0,0 0 0,0 0 0,0 0 0,0-1 1,0 1-1,0 0 0,0 0 0,0 0 0,0 0 0,0 0 0,0 0 0,0 0 1,0 0-1,0 0 0,0-1 0,0 1 0,0 0 0,0 0 0,0 0 0,1 0 1,-1 0-1,0 0 0,0 0 0,0 0 0,0 0 0,0 0 0,0 0 0,0 0 1,0 0-1,0 0 0,0 0 0,0 0 0,1 0 0,-1-1 0,0 1 0,0 0 1,0 0-1,0 0 0,6-5 208,0 0 0,0 0-1,-1-1 1,1 0 0,-2 0 0,1-1 0,-1 1 0,1-1 0,-2 0-1,1 0 1,3-11 0,0-6-47,0 0-1,3-32 1,2-4-1545,-12 60 1328,0-1 1,0 1-1,0-1 0,0 1 0,0-1 0,0 1 1,1-1-1,-1 1 0,0-1 0,0 1 0,1-1 1,-1 1-1,0-1 0,0 1 0,1 0 0,-1-1 0,0 1 1,1-1-1,-1 1 0,1 0 0,-1-1 0,0 1 1,1 0-1,-1 0 0,1-1 0,-1 1 0,1 0 1,-1 0-1,1 0 0,-1 0 0,2-1 0,18 8-674,7 7-64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5:4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57 19380,'1'-1'148,"-1"-1"0,1 0 0,0 0 0,-1 0-1,1 0 1,-1 0 0,0 0 0,0 0 0,0 0 0,0 0 0,0 0 0,0 0-1,0 0 1,-1 0 0,1 0 0,-1 0 0,1 0 0,-1 0 0,0 0-1,-2-3 1,2 4-77,1 0 0,-1 0 0,0 0 0,-1 0 0,1 0 0,0 0-1,0 1 1,0-1 0,0 0 0,-1 1 0,1-1 0,0 1 0,-1-1 0,1 1-1,0-1 1,-1 1 0,1 0 0,-1 0 0,1 0 0,-1 0 0,1 0 0,0 0 0,-1 0-1,1 0 1,-1 1 0,1-1 0,0 0 0,-1 1 0,1-1 0,-3 2 0,0 1-62,0-1 1,0 0 0,0 1 0,0 0-1,0 0 1,1 0 0,-1 1 0,1-1-1,0 1 1,0 0 0,0 0 0,1 0-1,-1 0 1,1 0 0,0 0 0,0 1-1,0-1 1,1 1 0,0-1 0,-2 10-1,2-8-98,0-1-1,1 1 0,-1 0 0,1 0 0,1 0 1,-1-1-1,1 1 0,0 0 0,0 0 1,0-1-1,1 1 0,0-1 0,0 1 0,1-1 1,-1 0-1,7 9 0,31 24-1096,-34-33 1015,1 0-1,-1 1 1,-1-1-1,1 1 1,-1 1-1,0-1 1,8 13-1,-13-18 182,1 0 0,-1 0-1,0 0 1,0 1 0,1-1 0,-1 0-1,0 0 1,0 0 0,0 0 0,0 0-1,0 0 1,0 0 0,-1 0 0,1 0-1,0 1 1,-1-1 0,1 0 0,0 0-1,-1 0 1,1 0 0,-1 0 0,0-1-1,1 1 1,-1 0 0,0 0 0,1 0-1,-1 0 1,0-1 0,0 1 0,0 0-1,-1 0 1,-32 16 523,34-17-524,-40 13 471,0-1 1,0-3-1,-49 6 1,-126 0-491,155-14-130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8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46 14419,'2'-1'233,"0"-1"-1,-1 0 0,1 0 1,-1 1-1,0-1 1,0 0-1,0 0 1,0 0-1,0-1 1,0 1-1,0 0 1,0 0-1,0-4 0,-1 6-169,0-1-1,0 1 0,-1-1 1,1 1-1,0-1 1,0 1-1,0-1 0,0 1 1,-1-1-1,1 1 0,0-1 1,0 1-1,-1 0 0,1-1 1,0 1-1,-1-1 0,1 1 1,0 0-1,-1-1 1,1 1-1,-2-1 0,-17-3 773,0 4-706,0 1 0,0 1-1,1 0 1,-1 2 0,1 0-1,0 1 1,0 1-1,-29 14 1,26-10-141,1 1 0,0 1 1,1 1-1,0 1 0,1 1 0,-26 26 0,36-33 4,1 1-1,0 0 0,0 1 1,1-1-1,1 1 0,-1 0 1,2 1-1,-1-1 1,2 1-1,-4 13 0,6-19-26,0 0 0,0 0 0,0-1 0,1 1 0,0 0 0,0 0 0,1 0 0,-1 0 0,1 0 0,0 0 0,0-1-1,0 1 1,1 0 0,0-1 0,0 1 0,0-1 0,0 0 0,1 0 0,0 1 0,0-2 0,0 1 0,0 0 0,0-1-1,1 1 1,6 4 0,-3-4-86,0 0 0,-1 0 0,2-1-1,-1 0 1,0 0 0,1 0 0,-1-1-1,1-1 1,0 1 0,11 0 0,-5-1-22,0-1 1,0-1-1,1 0 1,25-6-1,12-8-379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8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 17036,'-19'-1'1144,"-12"12"-976,-5 4-88,-6 11 240,2 4-128,-1 11-80,3 6-32,8 9-56,10 2-24,13-1-32,7-3-24,13-2-8,9-6-112,12-13-232,5-10-120,9-16 392,4-7-72,5-10-56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8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15307,'5'17'1241,"-4"13"-873,-1 3-136,0 7 336,0 3-120,-1 4-192,1-1-160,0-6-400,0-8 2104,-2-8-1712,1-5 80,-1-6 64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8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17460,'-9'17'1336,"9"7"-1016,2 4-120,8 2 280,4 0-72,5-3-136,4-4-128,4-10-264,0-6-120,0-11-328,-2-8-208,-5-11 1480,-5-7-888,-3-1-8,-2-2-8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16796,'2'0'1560,"7"0"-1216,5-1-176,2 1 1080,4 0-1008,3-1-144,10-1-112,0-2-144,4-6-272,-1-2-248,-6-1 528,-1-4-72,-8-3-112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58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67 130 14099,'-2'23'1384,"-3"8"-800,-1 3-223,0 9 519,-1 2-120,1 4-304,-1-1-240,0-2-600,0-4-1320,1-8 1456,0-2-249,5-21-191</inkml:trace>
  <inkml:trace contextRef="#ctx0" brushRef="#br0" timeOffset="1">361 1 14835,'5'18'1713,"-2"8"-1137,0 10-192,1 5 488,-4 10-144,2 3-48,-2 8-168,-3-2-176,-1-1-216,-3-2-32,-6-7-32,-5-4-104,-4-9-496,-3-7-568,-8-7 928,2-3-112,1-10-144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8 13507,'13'-8'1310,"-14"10"-387,-20 15-6,10-8-808,-196 145 995,-32 26-378,214-154-692,24-26-34,1 1-1,-1-1 1,1 1 0,0-1-1,-1 1 1,1-1 0,0 1-1,0-1 1,0 1 0,-1-1-1,1 1 1,0-1-1,0 1 1,0-1 0,0 1-1,0 0 1,0-1 0,0 1-1,0-1 1,0 1 0,0-1-1,0 1 1,0 0 0,0-1-1,1 1 1,-1-1-1,0 1 1,0-1 0,1 1-1,-1-1 1,0 1 0,0-1-1,1 1 1,-1-1 0,1 0-1,-1 1 1,0-1 0,1 1-1,-1-1 1,1 0 0,-1 0-1,1 1 1,-1-1-1,1 0 1,-1 0 0,1 1-1,-1-1 1,1 0 0,0 0-1,0 0 1,15 3-22,1-1 1,-1 0-1,1-2 0,-1 1 1,1-2-1,26-4 0,-10 1-122,148-19-331,-129 10 382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14283,'1'0'84,"0"1"0,0 0-1,0-1 1,0 1 0,0-1 0,0 1-1,0-1 1,0 0 0,1 1 0,-1-1 0,0 0-1,0 0 1,0 0 0,0 0 0,1 0-1,-1 0 1,0 0 0,0 0 0,0 0-1,0-1 1,1 1 0,-1 0 0,0-1 0,0 1-1,2-2 1,33-17 400,-27 15-139,68-40 485,-1-4-1,-3-2 1,85-77-1,-144 115-784,-8 7-34,0 1-1,0-1 1,-1 0-1,0-1 1,0 0 0,-1 1-1,1-1 1,5-12-1,-11 13-37,-6 7-4,-10 9-15,11-5-24,0 1-1,0 0 0,1 0 0,0 0 0,0 0 0,1 1 0,0 0 1,0 0-1,1 0 0,0 1 0,0-1 0,-2 17 0,1 3-765,2 1 0,2 47 0,1 2-566,-4-45 832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14 16444,'13'-4'692,"0"0"1,23-2-1,-76 39 937,-108 61-1423,-67 47-51,204-133-139,7-5-10,-1 0-1,0 0 0,1 1 1,0-1-1,0 1 0,0 0 1,0 0-1,0 1 0,1-1 0,0 1 1,-5 9-1,7-14-3,1 1-1,0 0 1,0 0-1,0-1 1,0 1-1,0 0 1,0 0-1,0-1 1,0 1-1,0 0 1,0-1-1,0 1 1,1 0-1,-1-1 1,0 1-1,0 0 1,1-1-1,-1 1 1,0 0-1,1-1 1,-1 1-1,1-1 1,-1 1-1,1 0 1,20 10 20,30-1-8,-42-9-15,52 6 377,1-2-1,67-4 0,-82-4-184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 12691,'-10'1'156,"0"1"1,0 0 0,1 1-1,-1 0 1,0 0-1,1 1 1,0 0 0,0 1-1,0 0 1,1 0 0,-1 1-1,1 0 1,-14 15-1,5-4 61,0 1-1,1 1 0,1 1 0,-19 34 1,24-37-105,1 1 0,0 1 0,2 0 0,-7 22 0,12-32-78,0 1-1,0-1 0,1 1 1,0 0-1,1 0 1,0-1-1,0 1 1,1 0-1,0 0 0,5 15 1,-5-21-16,1 1-1,-1-1 1,1 0-1,0 0 1,1 0 0,-1-1-1,1 1 1,-1 0-1,1-1 1,0 1 0,0-1-1,1 0 1,-1 0 0,1-1-1,-1 1 1,5 2-1,-1-2 13,-1 0 0,1-1 0,0 1-1,0-1 1,0-1 0,0 1-1,1-1 1,-1 0 0,9-1 0,1-1 52,0 0 1,0-1-1,0-1 0,-1 0 1,1-2-1,-1 0 1,30-13-1,-37 14-57,-1 0-1,0-1 1,0 0 0,0 0-1,-1 0 1,0-1 0,0 0-1,0-1 1,-1 0-1,0 0 1,0 0 0,0 0-1,-1-1 1,0 0 0,-1 0-1,0-1 1,0 1-1,-1-1 1,0 0 0,0 0-1,-1 0 1,-1 0-1,1 0 1,-1 0 0,-1-16-1,-1 13-114,0 0-1,-1 0 1,0 1-1,-1-1 0,-1 0 1,0 1-1,0 0 1,-1 0-1,-1 0 1,0 1-1,0 0 0,-14-17 1,9 15-154,1 0-1,-1 1 1,-1 1 0,0-1-1,-1 2 1,0 0 0,0 1-1,0 0 1,-19-7 0,24 12 107,1 0 1,-1 1 0,0 0-1,-14-2 1,-25 4-740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14899,'-9'3'1152,"-1"11"-904,0 8-119,6 12 775,1 7-688,5 11-216,3 1-72,7-3-56,2 0-32,-1-4 8,-2-4-88,-8-11 1144,-4-8-960,-11-21 88,-5-8 152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15659,'3'-21'1577,"11"5"-1161,19 6-112,12-2 688,18-5-384,7 1-120,10-1-200,5 4-32,-2 2-104,-3 4-144,-15-1-600,-14 4 8,-23-3 464,-13 0-152,-12-5-72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15587,'20'-5'1401,"20"-2"-905,9-3-216,11-1 480,4-1-96,7-1-192,-1 1-200,-4 0-512,-9 5-368,-15 3 504,-11 4-88,-11 4-112</inkml:trace>
  <inkml:trace contextRef="#ctx0" brushRef="#br0" timeOffset="1">790 21 15403,'3'9'352,"-1"1"-1,-1 0 0,0-1 1,0 20-1,2 16 59,-1-27-249,2 1-1,0-1 1,0 0 0,2-1-1,0 1 1,1-1-1,15 26 1,-22-43-149,1 1 0,-1 0 0,0-1 1,0 1-1,1-1 0,-1 1 0,1 0 1,-1-1-1,0 1 0,1-1 0,-1 1 1,1-1-1,-1 1 0,1-1 0,0 0 1,-1 1-1,1-1 0,-1 0 0,1 1 1,0-1-1,-1 0 0,1 0 0,0 1 1,-1-1-1,1 0 0,0 0 0,-1 0 1,1 0-1,0 0 0,-1 0 0,2 0 1,-1-1 6,0 0 1,0 0 0,0 0 0,0 0-1,-1 0 1,1 0 0,0-1 0,-1 1 0,1 0-1,-1 0 1,1-1 0,-1 1 0,0 0 0,1-3-1,0-7 115,1 0-1,-2-19 0,0 4-4,-1 1 1,-1-1 0,-2 1-1,0 0 1,-2 0-1,-9-27 1,90 78-1561,-61-23 1319,-1-1 0,1-1 0,25 0 0,7-3-215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11026,'-3'0'176,"1"1"-1,-1-1 1,1 1-1,-1 0 1,1 0-1,-1 0 1,1 0-1,0 0 1,0 0-1,0 0 0,-1 1 1,1-1-1,0 1 1,-2 2-1,-24 28 1796,23-25-1752,-1 1 0,1 0 0,1 0 0,0 0 0,0 1 1,0-1-1,1 1 0,0 0 0,-2 14 0,5-21-179,-1 1-1,1 0 1,0-1 0,0 1-1,0 0 1,0-1-1,0 1 1,1 0 0,-1-1-1,1 1 1,-1 0-1,1-1 1,0 1 0,0-1-1,0 1 1,1-1 0,-1 0-1,1 1 1,-1-1-1,1 0 1,0 0 0,-1 0-1,1 0 1,0 0-1,1-1 1,-1 1 0,0-1-1,0 1 1,1-1 0,-1 0-1,0 0 1,1 0-1,-1 0 1,1 0 0,0 0-1,-1-1 1,4 1-1,-2 0 19,0-1 0,0 1 0,0-1 0,1 0-1,-1 0 1,0 0 0,0-1 0,0 0 0,0 0-1,0 0 1,0 0 0,0 0 0,0-1 0,0 0-1,0 1 1,-1-1 0,1-1 0,-1 1-1,0-1 1,1 1 0,-1-1 0,5-6 0,-4 4 29,0 0-1,0-1 1,-1 1 0,0-1 0,0 0 0,0 0 0,-1 0 0,0 0 0,0-1 0,0 1 0,-1 0 0,0-1-1,0-12 1,-5 2 36,4 17-122,0-1 1,0 1-1,0 0 1,-1-1-1,1 1 1,0 0-1,0 0 1,-1-1-1,1 1 1,0 0-1,0 0 1,-1 0-1,1 0 1,0-1-1,-1 1 0,1 0 1,0 0-1,-1 0 1,1 0-1,0 0 1,-1 0-1,1 0 1,0 0-1,-1 0 1,1 0-1,0 0 1,-1 0-1,0 0-10,0 1 0,0-1 0,0 1 1,0 0-1,1-1 0,-1 1 0,0 0 0,0 0 0,0 0 0,1-1 0,-1 1 0,1 0 0,-1 0 1,0 0-1,1 0 0,0 0 0,-1 0 0,1 0 0,0 0 0,-1 0 0,1 0 0,0 0 0,0 1 1,0 0-1,0-1-31,-1 1-1,1-1 1,0 0 0,0 1 0,0-1 0,0 0 0,1 1 0,-1-1 0,0 0-1,0 0 1,1 1 0,-1-1 0,1 0 0,-1 0 0,1 0 0,0 0-1,-1 0 1,1 1 0,0-1 0,0 0 0,0 0 0,0-1 0,1 2 0,0 0-67,0-1 0,1 0 1,-1 0-1,1 0 1,-1 0-1,1 0 0,-1 0 1,1-1-1,0 1 0,4 0 1,5-1-233,0-1 0,0 1 0,0-2 0,14-2 1,2-3-386,0-1 0,0-2 0,-1 0 0,0-2 0,-1-1 0,41-26 0,-57 31 500,-15 10 439,-17 12 406,-31 33 1038,49-43-1522,1 0 1,-1 0 0,0 1 0,1-1 0,0 1 0,0 0 0,1 0 0,-1 0-1,1 0 1,-2 8 0,4-11-122,0-1-1,0 0 0,0 1 1,0-1-1,0 0 1,0 1-1,0-1 0,1 0 1,-1 1-1,1-1 1,-1 0-1,1 1 0,0-1 1,-1 0-1,1 0 0,0 0 1,0 0-1,-1 0 1,1 0-1,0 0 0,0 0 1,0 0-1,1 0 1,-1 0-1,0-1 0,0 1 1,0 0-1,1-1 1,-1 1-1,0-1 0,0 1 1,1-1-1,-1 0 1,3 1-1,7 1-94,0 0-1,0 0 1,13 0-1,-18-2 14,6 1-92,0-1 1,0 2-1,-1 0 1,1 0-1,21 8 0,-29-8 120,0 0 0,0 0-1,0 1 1,0-1-1,-1 1 1,0 0-1,1 0 1,-1 0 0,0 1-1,0-1 1,-1 0-1,1 1 1,-1 0 0,0 0-1,1 0 1,-2 0-1,1 0 1,0 0 0,0 6-1,5 24 88,-2 1 0,-1-1 0,-2 1 0,-1 0 0,-5 35 0,4-61-13,-6 53 106,6-58-114,-1 0 0,0 0 1,0 0-1,-1 0 0,1 0 0,-1 0 0,0 0 0,1-1 0,-2 1 0,1-1 1,-6 7-1,8-9-8,-1 0 0,0-1 0,0 1 0,1 0 0,-1-1 0,0 1 0,0 0 0,0-1 0,0 1 0,0-1 0,0 0 0,0 1 0,0-1 1,0 0-1,0 1 0,0-1 0,0 0 0,0 0 0,0 0 0,0 0 0,0 0 0,0 0 0,0 0 0,0-1 0,-2 1 0,1-1 13,1 0-1,-1 0 0,0 0 1,1-1-1,-1 1 0,1 0 1,-1-1-1,1 1 0,0-1 1,-1 1-1,1-1 1,-2-3-1,0-2 67,-1-1 0,1 0-1,0-1 1,0 1 0,-2-14 0,3 6-42,1 0 1,0 0 0,1-1 0,1 1-1,1 0 1,0 0 0,1 0 0,1 0-1,0 0 1,1 1 0,1-1 0,0 1-1,1 1 1,1-1 0,0 1 0,1 0-1,1 1 1,0 0 0,0 1 0,1 0-1,1 1 1,0 0 0,1 0 0,0 2-1,0-1 1,1 2 0,0 0 0,1 0-1,26-9 1,10 3 210,-37 11-162,-1 0 0,1-1 0,-1 0 0,0-1 0,-1 0 0,1-1 0,-1-1 0,12-8 0,-23 14-93,1 0 0,-1 0 0,0 0 1,0 0-1,0 0 0,0 0 0,0 0 1,0 0-1,0 0 0,0-1 0,-1 1 0,1 0 1,0-1-1,-1 1 0,1 0 0,-1-1 1,1 1-1,-1-1 0,0 1 0,0 0 0,0-1 1,1 1-1,-1-1 0,-1 1 0,1-1 1,0 1-1,0-1 0,0 1 0,-1-1 0,1 1 1,-1 0-1,1-1 0,-1 1 0,1 0 1,-1-1-1,0 1 0,0 0 0,0 0 1,0 0-1,0 0 0,-1-2 0,-1 0 3,-1 0 0,0 0 0,0 0 0,0 1 0,-1-1 0,1 1 0,0 0 0,-1 0 0,0 0 0,1 1 0,-7-2 0,2 2-10,1 1 1,-1-1-1,1 2 1,-1-1 0,1 1-1,-1 0 1,1 1 0,-16 4-1,20-5-7,0 1 0,-1-1 0,1 1 0,0 0 0,0 0 0,1 0-1,-1 1 1,0-1 0,1 1 0,-1 0 0,1 0 0,0 0 0,0 0 0,0 1 0,1-1 0,-1 1-1,1 0 1,-4 7 0,6-10 1,-1 1 0,0 0 0,1 0-1,0 0 1,-1 0 0,1-1 0,0 1-1,0 0 1,0 0 0,0 0 0,1 0-1,-1 0 1,0-1 0,1 1 0,-1 0-1,1 0 1,0 0 0,-1-1 0,3 4 0,-1-2-6,1 0 0,-1-1 0,0 1 1,1-1-1,0 0 0,0 1 0,0-1 1,-1-1-1,2 1 0,2 1 0,5 2-165,1-1 0,0 0 0,0-1 0,24 4 0,-12-5-105,0-1 0,0-1-1,1-1 1,44-7 0,-13-4-147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13723,'-3'4'1720,"1"6"-1112,2 2-280,0-3 1433,6 2-1801,0-2 344,1 2-128,2-1-112</inkml:trace>
  <inkml:trace contextRef="#ctx0" brushRef="#br0" timeOffset="1">61 155 15507,'0'9'1617,"-2"-1"-1049,1-1-232,5-4 392,2-1-256,-2-2-24,2-3-16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15867,'0'20'1217,"-6"13"-953,-1 1-168,5 9 120,5 6-400,3 0 264,1 0-48,0-2-192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16484,'-1'2'152,"0"0"1,-1 0-1,1 0 1,0 0-1,1 0 1,-1 1 0,0-1-1,1 0 1,-1 0-1,1 1 1,-1 3 0,0 32 240,1-27 15,-1-2-278,2 0 0,-1 0-1,1 0 1,0 0 0,1 0-1,0 0 1,4 12 0,-4-17-100,-1 0 0,1-1-1,0 1 1,1-1 0,-1 1 0,1-1 0,-1 0 0,1 0 0,0 0 0,0 0 0,0 0-1,1-1 1,-1 0 0,1 1 0,-1-1 0,1 0 0,0-1 0,5 3 0,5 0 1,0-1 1,0-1 0,0 0-1,0-1 1,0 0-1,0-1 1,15-2 0,11-2 32,48-13 0,-46 5-4,-31 8-53,-1 1 0,1 0 0,0 0 0,21-1 0,-30 4-9,-1 1 1,0 0-1,0 0 0,0-1 1,0 1-1,0 0 1,1 0-1,-2 0 1,1 0-1,0 0 0,0 0 1,0 0-1,0 0 1,-1 1-1,1-1 0,0 0 1,-1 0-1,1 1 1,-1 1-1,10 14-13,-7-15 17,0 0 0,-1-1-1,1 1 1,0-1 0,1 1-1,-1-1 1,0 0 0,0 0-1,0 0 1,1-1 0,-1 1-1,0-1 1,1 0 0,-1 0-1,0 0 1,1 0 0,-1 0-1,0-1 1,7-1 0,4-2 28,1-1 1,25-11 0,-4-2-23,-27 13-14,0 0 0,0 1 1,0-1-1,1 2 0,0-1 1,0 1-1,17-2 0,-25 5 0,0 0-1,0 1 0,0-1 1,0 1-1,0 0 1,0-1-1,0 1 0,0 0 1,0 0-1,0 0 0,-1 1 1,1-1-1,0 0 1,-1 1-1,1-1 0,-1 1 1,1-1-1,-1 1 1,0 0-1,1 1 0,0 0 7,1-1 0,-1 1 0,0-1 0,0 1 0,1-1 0,-1 0-1,1 0 1,5 3 0,0-3 9,0 1 1,0-1-1,-1-1 0,1 1 0,0-2 1,0 1-1,0-1 0,12-1 0,65-12 81,-64 9-69,26-5 34,70-11 40,-115 19-94,1 1-1,-1 0 1,0 0-1,0 0 1,0 0-1,1 0 1,-1 1-1,0-1 1,0 1-1,0-1 1,3 2-1,-4-1-7,0 0 0,1 0 0,-1 0 0,0 0 0,0 0 0,0 1 0,0-1 0,0 0 0,0 1 0,1 2 0,6 11-75,2-5 31,2-6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67 16500,'-1'2'227,"-6"9"350,1 1 0,0 0 0,1 0-1,-5 17 1,9-27-565,1 0 0,-1 0 0,0 0 0,1 0 0,0 1 0,0-1 0,-1 0 0,1 0 0,0 0 0,1 1-1,-1-1 1,0 0 0,1 0 0,-1 0 0,1 0 0,0 0 0,-1 0 0,1 0 0,0 0 0,0 0 0,1 0-1,-1 0 1,0 0 0,1-1 0,-1 1 0,1 0 0,-1-1 0,1 0 0,0 1 0,-1-1 0,1 0 0,0 0-1,0 0 1,2 1 0,4 1-2,-1-1 0,1 0 1,0-1-1,0 0 0,0 0 0,-1-1 0,1 0 0,0 0 0,0-1 0,0 0 0,0 0 0,-1-1 1,9-2-1,0-1 17,0-1 0,0-1-1,0 0 1,27-18 0,6-11 56,-46 33-69,1 0-1,-1-1 0,0 1 0,0-1 1,0 1-1,-1-1 0,1 0 1,-1 0-1,0 0 0,3-7 1,-5 4 22,-4 9-1,-6 10 6,7-6-40,0 1-1,0-1 1,0 1 0,1 0 0,0-1 0,0 1-1,1 0 1,0 0 0,0 1 0,0-1-1,1 8 1,0-13 8,1 1-1,-1-1 0,1 1 0,-1-1 1,1 1-1,0-1 0,0 1 0,0-1 1,0 0-1,0 0 0,0 1 0,1-1 1,-1 0-1,1 0 0,-1 0 0,1-1 1,0 1-1,0 0 0,0-1 1,0 1-1,0-1 0,0 1 0,0-1 1,1 0-1,-1 0 0,0 0 0,1 0 1,-1-1-1,1 1 0,-1 0 0,1-1 1,-1 0-1,1 0 0,3 0 0,-1 0 38,1 0 0,0 0 0,0-1 0,0 0-1,-1 0 1,1 0 0,0-1 0,-1 0 0,1 0-1,-1-1 1,0 1 0,0-1 0,0 0-1,0-1 1,0 1 0,-1-1 0,1 0 0,-1 0-1,5-6 1,-4 4-16,0 0 0,-1-1 0,0 0 0,0 1-1,0-1 1,-1-1 0,0 1 0,0 0 0,-1-1 0,0 0 0,0 1-1,-1-1 1,1-15 0,-2 23-32,0 0 1,0 0-1,0 0 1,0 0-1,0 1 0,-1-1 1,1 0-1,0 0 0,0 0 1,0 0-1,0 0 0,0 0 1,0 0-1,0 0 0,0 0 1,0 0-1,0 0 1,0 0-1,0 0 0,0 0 1,0 0-1,0 0 0,0 0 1,0 0-1,0 0 0,0 0 1,0 0-1,0 0 1,0 0-1,0 0 0,0 0 1,-1 0-1,1 0 0,0 0 1,0-1-1,0 1 0,0 0 1,0 0-1,0 0 0,0 0 1,0 0-1,0 0 1,0 0-1,0 0 0,0 0 1,0 0-1,0 0 0,-3 8-27,-3 13 5,5-17 16,1-1 1,0 0-1,0 1 0,0-1 0,1 0 1,-1 0-1,1 1 0,0-1 0,-1 0 1,1 0-1,1 0 0,-1 0 0,0 0 1,1 0-1,3 4 0,-4-5 6,1-1 0,0 1 0,-1-1 0,1 1 0,0-1-1,0 0 1,0 0 0,1 0 0,-1 0 0,0 0 0,0 0 0,0-1 0,1 1 0,-1-1 0,0 1 0,1-1 0,-1 0-1,0 0 1,1 0 0,-1 0 0,0-1 0,5 0 0,0-1 5,0 0 1,-1 0-1,1-1 0,-1 0 0,0 0 1,0 0-1,0-1 0,0 0 1,0 0-1,-1-1 0,7-6 0,-6 5 5,0-1 0,0 0 0,0 0 0,-1-1 0,0 1 0,-1-1 0,1 0 0,3-12 0,-6 11-14,-6 9-24,-5 14-33,7-10 54,0 0 0,1 1 1,-1-1-1,1 1 0,0-1 0,0 1 1,1-1-1,0 1 0,-1-1 0,1 1 0,1 0 1,1 8-1,-2-11 5,1 0 1,0 0 0,0 0-1,0 0 1,1 0-1,-1 0 1,0-1 0,1 1-1,-1 0 1,1-1-1,0 1 1,-1-1 0,1 1-1,0-1 1,0 0 0,0 0-1,0 0 1,0 0-1,0 0 1,0-1 0,0 1-1,0 0 1,0-1-1,0 0 1,1 1 0,-1-1-1,0 0 1,0 0-1,3 0 1,9-1 10,1-1 1,0 0-1,-1-1 1,0-1-1,1 0 1,-1-1-1,-1 0 1,1-1-1,-1-1 0,0 0 1,0 0-1,-1-2 1,0 1-1,-1-2 1,0 1-1,0-2 0,-1 1 1,12-17-1,-25 35-18,0-1 0,0 1 0,0-1 0,-1 16 0,2-18 9,1 0 0,1 1 0,-1-1 0,1 1 0,0-1 0,0 1 0,0-1 1,1 1-1,2 9 0,-2-13 3,0 0 0,0 0 1,0 0-1,1 0 1,-1 0-1,1 0 0,-1 0 1,1 0-1,0 0 1,0-1-1,-1 1 0,1-1 1,0 1-1,1-1 1,-1 0-1,0 0 1,0 0-1,0 0 0,1 0 1,-1 0-1,0-1 1,1 1-1,2-1 0,-4 0 10,1 0 0,0 0-1,-1 0 1,1 0 0,-1-1-1,1 1 1,0-1 0,-1 1-1,1-1 1,-1 1 0,1-1-1,-1 0 1,0 0 0,1 0-1,-1 0 1,0 0 0,0 0-1,0 0 1,1 0 0,-1-1-1,0 1 1,0 0 0,-1-1-1,1 1 1,0 0-1,0-1 1,-1 1 0,1-1-1,-1 1 1,1-1 0,-1 0-1,0 1 1,1-1 0,-1 1-1,0-4 1,1-69 353,-3 28-233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14603,'2'5'1504,"1"-1"-1095,7-1-289,1-2 640,14 1-480,3-2 0,10 3-224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77 227 16291,'0'4'210,"0"0"-1,1 0 0,-1 0 0,-1-1 0,1 1 1,0 0-1,-1 0 0,0-1 0,0 1 0,-2 6 1,-20 39 701,7-18-475,12-20-328,-4 6 115,-7 30 1,13-42-203,1-1-1,1 0 1,-1 0 0,0 1 0,1-1-1,0 1 1,0-1 0,1 0-1,-1 1 1,1-1 0,0 0 0,2 8-1,-2-10-4,0 0 0,1 0 0,-1 0 0,0 0 0,1 0 0,-1-1 0,1 1 0,0-1 0,0 1 0,-1-1 0,1 1 0,0-1 0,0 0 0,0 0 0,0 0 0,1 0 0,-1 0 0,0-1 0,0 1 0,0-1 0,1 1 0,-1-1 0,0 0 0,1 0 0,-1 0 0,0 0 0,0 0-1,1-1 1,-1 1 0,0 0 0,3-2 0,5 0 61,-1-1 0,1-1-1,-1 1 1,0-1 0,16-10-1,-14 6-21,0 1 0,-1-1 0,0-1-1,-1 0 1,1 0 0,-2-1 0,0 0 0,0-1-1,0 1 1,-2-2 0,1 1 0,-1-1-1,7-22 1,-12 17 1,-1 17-55,0-1 0,0 1 0,0 0 0,0 0 0,0 0 0,0 0 0,0-1 0,-1 1 0,1 0 0,0 0 0,0 0 0,0 0 1,0 0-1,-1 0 0,1-1 0,0 1 0,0 0 0,0 0 0,-1 0 0,1 0 0,0 0 0,0 0 0,0 0 0,-1 0 0,1 0 0,0 0 0,0 0 0,0 0 1,-1 0-1,1 0 0,0 0 0,0 0 0,0 0 0,-1 0 0,1 0 0,0 1 0,-1-1 0,0 1 0,-1 0 0,1 0 0,-1 0 0,1 0 0,-1 1 0,1-1 0,0 0 0,0 1-1,0-1 1,0 1 0,0-1 0,-2 4 0,2-3-5,0 0 0,0 1 0,0-1-1,0 0 1,1 1 0,-1-1 0,1 1 0,-1-1 0,1 0-1,0 1 1,0-1 0,0 1 0,0-1 0,0 1 0,1-1-1,-1 1 1,1-1 0,0 1 0,0-1 0,-1 0-1,1 1 1,1-1 0,1 4 0,-1-4 3,0-1-1,0 1 1,0-1 0,0 0 0,0 0-1,0 1 1,1-1 0,-1 0-1,0-1 1,1 1 0,-1 0 0,0-1-1,1 1 1,-1-1 0,1 0 0,-1 0-1,0 0 1,1 0 0,-1 0-1,1-1 1,-1 1 0,1-1 0,-1 1-1,0-1 1,3-1 0,7-3 6,-1-1 1,0 0-1,-1 0 1,0-1-1,0 0 0,0-1 1,-1 0-1,0-1 1,0 0-1,-1 0 1,0-1-1,-1 0 0,10-18 1,-13 15-23,-11 17 2,-13 16-8,11-7 6,1 1 0,0 0 0,-11 28 0,17-37 12,0-1 1,0 1-1,1 0 0,0-1 1,0 1-1,0 0 0,0 0 1,1 0-1,0 0 0,0 0 1,0 0-1,1 0 0,0-1 1,0 1-1,0 0 0,0 0 1,3 4-1,-3-7 0,0 0 1,1 0-1,-1-1 0,1 1 0,0 0 1,-1-1-1,1 0 0,0 1 0,0-1 1,0 0-1,0 0 0,0 0 0,0 0 1,0 0-1,0-1 0,0 1 0,1 0 1,-1-1-1,0 0 0,0 0 0,1 1 1,-1-1-1,0-1 0,1 1 0,-1 0 1,0 0-1,0-1 0,0 1 0,4-2 1,5-2-25,0 0 0,0 0 1,0-1-1,12-7 1,1-3-49,-1-2 1,-1 0-1,-1-1 1,0-2-1,-1 0 1,-1-1-1,20-28 1,-46 58 76,1 0 1,0 1-1,1 0 0,0 1 1,1-1-1,-4 13 1,8-20-3,-1 0 0,0 0-1,1 0 1,0 0 0,0 0 0,0 0 0,0 0 0,0 0-1,0 0 1,1 0 0,-1 0 0,1 0 0,2 4 0,-2-5-2,0 0 0,0 0 1,1 0-1,-1-1 0,1 1 1,0 0-1,-1-1 0,1 1 1,0-1-1,0 1 0,0-1 1,0 0-1,0 0 0,0 0 1,0 0-1,0 0 0,1-1 1,-1 1-1,0 0 0,4-1 1,5 2 0,1-2 0,-1 1 0,1-2 0,-1 1 0,1-2 0,-1 1 0,0-2 0,1 1 0,-1-2 0,0 1 0,-1-1 0,18-10 0,-2 0 52,-1-2-1,0 0 1,39-36 0,-32 24 57,37-44 0,-56 56-57,-1 0 1,0-1-1,-1 0 0,16-35 0,-25 48-42,-1 1 0,0-1-1,1 1 1,-1-1 0,-1 0-1,1 1 1,-1-1-1,1-7 1,-1 9-7,-1 1 1,1-1-1,0 1 0,-1-1 1,1 1-1,-1-1 0,0 1 1,1-1-1,-1 1 0,0 0 1,0-1-1,0 1 0,0 0 1,0 0-1,0-1 0,0 1 1,0 0-1,0 0 0,-1 0 1,1 1-1,0-1 0,-1 0 1,1 0-1,-2 0 0,-5-1 0,1 0-1,-1 0 0,1 1 1,-1 0-1,1 0 1,-1 0-1,0 1 0,1 1 1,-1-1-1,0 1 0,1 1 1,-1-1-1,-10 5 0,1-1-5,1 1 0,0 1-1,0 0 1,-27 19-1,31-18 4,0 1 1,1 0-1,0 1 0,1 0 1,0 1-1,1 0 0,0 1 1,1-1-1,-13 25 0,18-31-1,1 0 0,0 0 0,0 0 0,0 0-1,1 1 1,0-1 0,0 1 0,0-1 0,1 1 0,0-1-1,0 1 1,0-1 0,0 1 0,1-1 0,0 1-1,0-1 1,1 0 0,0 1 0,0-1 0,0 0-1,0 0 1,1 0 0,-1 0 0,1-1 0,1 1 0,-1-1-1,1 1 1,5 4 0,-5-5-101,1 0 0,-1 0 0,0-1 0,1 0 0,0 0 0,0 0 0,0 0 0,0-1 0,0 0 0,1 0 0,-1 0 0,1-1 0,-1 0 0,1 0 0,0 0 0,-1-1 0,1 0 0,0 0 0,-1 0 0,1-1 0,0 1 0,-1-2 0,1 1 0,-1 0 0,0-1 0,1 0 0,-1 0 0,0-1 0,0 1 0,0-1 0,0 0 0,-1-1 0,8-5 0,19-25-543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18092,'-6'-13'1376,"9"12"-1176,3 1-560,-3 9 1024,-1 2-368,0 1-296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17052,'-19'0'218,"1"1"1,-1 1-1,0 1 1,1 0 0,0 1-1,-1 1 1,2 1-1,-1 0 1,1 2 0,0 0-1,-22 14 1,33-18-232,0 0 1,0 0-1,0 0 0,1 1 1,-1 0-1,1 1 0,-8 10 1,12-14-17,0 0 1,-1 0-1,1-1 1,0 1-1,1 0 0,-1 0 1,0 0-1,1 0 1,-1 0-1,1 0 1,-1 0-1,1 0 1,0 0-1,0 1 1,0-1-1,0 0 1,0 0-1,0 0 0,1 0 1,-1 0-1,1 0 1,-1 0-1,1 0 1,0 0-1,0 0 1,0 0-1,0-1 1,0 1-1,0 0 1,1 0-1,-1-1 1,2 3-1,8 4-129,0-1 0,0 1 0,1-2-1,0 1 1,0-2 0,1 0 0,-1 0 0,16 3 0,9 4-130,-27-8 212,106 43-462,-103-41 524,0 1-1,-1 0 1,0 2 0,0-1 0,0 1 0,14 15-1,-24-22 35,0 0 0,-1 0 0,1 0 0,0 1 0,-1-1 0,1 0 0,-1 1 0,0-1 0,1 1 0,-1-1 0,0 1 0,-1 0 0,1-1 0,0 1 0,-1 0-1,0 0 1,0 3 0,0-3 19,-1 0 1,1-1-1,-1 1 0,0-1 0,0 1 0,0-1 1,0 0-1,0 1 0,-1-1 0,1 0 0,-1 0 0,0 0 1,1 0-1,-1 0 0,-2 2 0,-6 3 141,0 0-1,0-1 1,0 0-1,0-1 0,-1 0 1,-19 6-1,-94 24 1089,103-30-1106,-1-2 0,1 0 1,-40 0-1,58-3-197,-1-1 0,1 1 0,0 0 0,0-1 0,0 0 1,0 1-1,0-1 0,0-1 0,-3-1 0,4 3 12,1-1 0,0 0 0,0 0 1,0 0-1,0 0 0,0 0 0,0 0 0,0 0 0,0 0 0,0-1 0,0 1 0,0 0 0,1 0 0,-1-1 0,0-1 0,0-2-12,1 0 1,-1 0-1,1 1 0,0-1 0,1 0 0,-1 0 0,1 0 0,0 0 1,0 0-1,3-8 0,15-37-220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15635,'1'5'243,"0"0"0,0 0 0,-1 0 0,0 0 0,0 0-1,0 0 1,-1 0 0,1-1 0,-3 9 0,-1 14 448,-1 32-350,4 0 0,2 0 0,2 0 0,16 82 0,-17-131-323,-2-6-9,0 0 0,1-1 0,0 1 0,0 0 0,0-1 0,0 0 0,1 1 0,-1-1 0,5 6 0,-6-8-7,0-1-1,0 0 0,0 0 1,0 0-1,0 1 1,0-1-1,1 0 0,-1 0 1,0 0-1,0 0 0,0 0 1,1 0-1,-1 1 0,0-1 1,0 0-1,0 0 0,1 0 1,-1 0-1,0 0 0,0 0 1,0 0-1,1 0 1,-1 0-1,0 0 0,0 0 1,1 0-1,-1 0 0,0 0 1,0 0-1,0 0 0,1 0 1,-1 0-1,0 0 0,0 0 1,0-1-1,1 1 1,-1 0-1,0 0 0,0 0 1,0 0-1,0 0 0,1-1 1,-1 1-1,0 0 0,0 0 1,0 0-1,0 0 0,0-1 1,0 1-1,1 0 1,-1 0-1,0 0 0,0-1 1,0 1-1,0 0 0,0 0 1,0 0-1,0-1 0,4-16 23,-3 15-18,10-74 67,-3-1 0,-2-91 1,-4 178-96,-1 0 0,1 1 0,1-1 0,0 0 0,0 0 0,1 0 0,9 16 0,-9-19 24,-1-1 1,1 1 0,0-1-1,1 0 1,-1 0 0,1 0-1,1-1 1,-1 1 0,1-1-1,0-1 1,0 1 0,0-1-1,12 6 1,-12-8 19,-1-1-1,1 0 1,0 0-1,0 0 0,0-1 1,1 1-1,-1-2 1,0 1-1,0-1 1,0 1-1,0-2 1,-1 1-1,1-1 1,0 0-1,0 0 1,-1 0-1,1-1 1,-1 0-1,0 0 0,0 0 1,6-5-1,-5 3 21,0-1 0,0 1-1,0-1 1,0 0-1,-1 0 1,0-1-1,-1 1 1,1-1 0,-1 0-1,0 0 1,-1-1-1,0 1 1,0-1 0,-1 0-1,3-11 1,-5 18-36,0-1 0,0 1 1,0 0-1,0-1 0,0 1 0,0 0 1,0-1-1,0 1 0,0 0 1,0-1-1,-1 1 0,0-2 0,1 2-4,-1 1 0,1 0-1,0-1 1,0 1-1,-1 0 1,1 0 0,0-1-1,0 1 1,-1 0-1,1 0 1,0 0 0,-1-1-1,1 1 1,0 0-1,-1 0 1,1 0-1,0 0 1,-1 0 0,1 0-1,0 0 1,-1 0-1,1 0 1,0 0 0,-1 0-1,1 0 1,0 0-1,-1 0 1,1 0 0,-1 0-1,-1 1-3,1 0 0,-1 0 0,1 0 0,-1 0 0,1 0 0,0 0 0,-1 0 0,1 0 0,0 1 0,0-1 0,0 1 0,0-1 1,0 1-1,0-1 0,0 1 0,0-1 0,1 1 0,-1 2 0,-1 3-7,0-1 0,0 1 0,1 0-1,1 0 1,-1 0 0,1 0 0,0 0 0,0 0 0,1 0 0,0 0 0,0 0 0,1 0 0,0 0 0,0-1 0,1 1 0,4 7 0,-5-10 7,0-1-1,0 1 1,0-1 0,1 0 0,0 0 0,-1 0-1,1-1 1,0 1 0,0-1 0,1 1-1,-1-1 1,0 0 0,1 0 0,-1-1 0,1 1-1,0-1 1,0 1 0,-1-1 0,1-1-1,0 1 1,0 0 0,0-1 0,0 0 0,0 0-1,0 0 1,0 0 0,0-1 0,0 1-1,0-1 1,5-2 0,-2 1 2,0 0 1,0-1-1,0 0 1,-1-1-1,1 1 0,-1-1 1,11-8-1,34-39 30,-38 37-32,1 0 1,17-13-1,-30 26-1,-1 1-1,1-1 1,0 1 0,-1-1 0,1 1-1,-1-1 1,1 1 0,0 0 0,-1-1-1,1 1 1,0 0 0,0 0 0,-1-1-1,1 1 1,0 0 0,0 0 0,-1 0-1,1 0 1,0 0 0,0 0-1,-1 0 1,1 0 0,0 0 0,0 1-1,-1-1 1,1 0 0,0 0 0,-1 1-1,1-1 1,0 0 0,-1 1 0,1-1-1,0 1 1,-1-1 0,1 1 0,-1-1-1,1 1 1,-1-1 0,1 1 0,-1-1-1,1 1 1,-1 0 0,1-1-1,-1 1 1,0 0 0,0-1 0,1 1-1,-1 0 1,0 0 0,0-1 0,0 1-1,1 1 1,1 6-26,0 1-1,-1 0 0,1 15 1,-1-13 4,1 12-62,5 30-195,-7-49 164,1 0 0,0 0 0,1 0 0,-1 0 0,1 0 0,-1 0 0,1 0 0,0-1-1,4 6 1,-6-9 95,1 0 0,-1 1 1,1-1-1,-1 0 0,1 1 0,-1-1 0,1 0 0,-1 0 0,1 1 0,-1-1 1,1 0-1,-1 0 0,1 0 0,-1 0 0,1 0 0,-1 0 0,1 1 0,-1-1 0,1-1 1,0 1-1,-1 0 0,1 0 0,-1 0 0,1 0 0,-1 0 0,1 0 0,-1-1 1,1 1-1,-1 0 0,1 0 0,-1-1 0,1 1 0,-1 0 0,0-1 0,1 1 0,-1 0 1,1-1-1,-1 1 0,0-1 0,1 1 0,-1-1 0,0 1 0,0 0 0,1-1 0,-1 1 1,0-2-1,15-26-374,-2-8-119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12163,'-9'-11'1248,"2"14"-840,3 7-192,5 10 1192,7 3-1312,10 2-64,8 0-72,13-2-72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192 224 14627,'-13'21'982,"4"-8"-712,0 1-1,0 0 1,2 0-1,0 1 1,-9 28-1,10-20-135,1 1 0,2 0 0,0 0 0,2 0-1,0 1 1,2-1 0,1 0 0,0 0 0,2 0-1,1 0 1,9 25 0,-10-36-152,0 1 0,-1 1 0,0-1 0,-1 0 0,-1 1 0,0 20 0,-1-31 5,0 0 0,-1-1 0,1 1 0,-1 0-1,0 0 1,0-1 0,0 1 0,-1 0 0,1-1 0,-1 1-1,0-1 1,0 0 0,0 1 0,0-1 0,-1 0-1,1 0 1,-1-1 0,0 1 0,0 0 0,0-1-1,0 0 1,0 1 0,0-1 0,-1-1 0,1 1-1,-1 0 1,1-1 0,-7 2 0,7-2 6,1 0 0,0-1-1,-1 1 1,1-1 0,-1 0 0,1 1 0,0-1-1,-1 0 1,1-1 0,-1 1 0,1 0 0,-1-1 0,1 1-1,0-1 1,-1 0 0,1 0 0,0 0 0,0 0 0,0 0-1,-1 0 1,-1-2 0,2 0-11,-1 1 0,1-1 0,0 0-1,0 0 1,0 0 0,0 0 0,1 0 0,-1 0 0,1-1-1,0 1 1,0 0 0,-1-8 0,0-3-49,1-1 1,0 0-1,1 1 1,1-1-1,4-27 0,4 4-47,1 1-1,2-1 1,2 1 0,21-41-1,88-132-237,-95 166 427,3 1 1,1 1-1,2 2 0,55-51 0,-88 91-60,0-1 0,0 0-1,0 0 1,0 1-1,-1-1 1,1 0 0,0 1-1,0-1 1,0 1 0,0-1-1,1 1 1,-1-1-1,0 1 1,0 0 0,0 0-1,2-1 1,-3 2-8,0-1 0,1 0 0,-1 0 0,0 0 0,1 1 0,-1-1 1,0 0-1,1 1 0,-1-1 0,0 0 0,0 1 0,1-1 0,-1 0 0,0 1 0,0-1 0,0 0 0,1 1 1,-1-1-1,0 1 0,0-1 0,0 0 0,0 1 0,0-1 0,0 1 0,0-1 0,0 1 0,0-1 0,0 1 1,0 7 57,-1 0 0,0 0 0,-4 12 0,3-9-29,-6 28 29,3 0 1,1 0-1,2 1 1,4 47-1,-1-66-37,2-1 0,0 1 1,1-1-1,1 0 0,1 0 1,1 0-1,1-1 0,0 0 0,20 32 1,-24-45-5,1-1 0,-1 0 0,1 0 0,0 0 0,0 0 0,1-1 0,0 0 0,11 6 0,-15-9-17,-1 0-1,1 0 0,-1 0 0,1-1 0,-1 1 0,1 0 1,0-1-1,-1 0 0,1 1 0,0-1 0,-1 0 0,1 0 1,0 0-1,0 0 0,-1 0 0,1 0 0,0 0 1,-1-1-1,1 1 0,0-1 0,-1 1 0,1-1 0,-1 1 1,1-1-1,-1 0 0,1 0 0,-1 0 0,1 0 0,-1 0 1,0 0-1,1 0 0,-1-1 0,0 1 0,0 0 0,0-1 1,0 1-1,0 0 0,0-1 0,-1 0 0,1 1 1,0-3-1,1-1-29,-1-1-1,0 1 1,0 0 0,0-1 0,-1 1 0,0 0-1,0-1 1,0 1 0,-1-1 0,0 1 0,0 0-1,0-1 1,-3-7 0,-3-4-163,0 1-1,-16-30 1,4 16-150,-1 1 1,-46-51 0,-60-43 1214,125 122-835,0 1-1,1-1 1,-1 0 0,0 1 0,0-1 0,1 0-1,-1 0 1,0 0 0,1 0 0,-1 1 0,1-1-1,-1 0 1,1 0 0,0 0 0,-1 0 0,1-2-1,0 3-19,0 0 0,0-1 0,0 1 0,0-1 0,1 1 0,-1 0 0,0-1 0,0 1 0,0 0 0,1-1 0,-1 1 0,0 0 0,1 0 0,-1-1 0,0 1 0,0 0 0,1 0 0,-1-1 0,1 1-1,-1 0 1,0 0 0,1 0 0,-1 0 0,0-1 0,1 1 0,-1 0 0,1 0 0,6-1 152,0 1 0,0-1 1,12 2-1,-9-1-221,127 1-402,-79-1 319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14523,'1'3'209,"1"1"-1,0-1 0,0 1 1,0-1-1,0 0 1,1 1-1,-1-1 0,1 0 1,0-1-1,4 4 1,35 26 618,-33-26-463,-2-1-349,0 0 0,1-1 0,-1 0 0,1 0 0,0-1 0,0 0 0,0 0 0,0-1 0,0 0 0,0 0 0,1-1 0,-1 0 0,1-1 0,-1 1 0,1-2 0,-1 1 0,1-1 0,-1-1 0,1 1 0,-1-2 0,0 1 0,0-1 0,0 0 1,10-6-1,11-8-1560,0-1 1,-1-1 0,48-45 0,-73 61 1391,10-5-640,-13 8 790,0 1 1,1 0-1,-1 0 0,0-1 1,0 1-1,0 0 1,0 0-1,1-1 0,-1 1 1,0 0-1,-1 0 1,1-1-1,0 1 0,0 0 1,0 0-1,0-1 1,0 1-1,-1 0 0,1 0 1,-1 1-1,-77 254 5284,63-199-4244,2 0 0,3 1 0,-5 104 0,13-139-747,-2-2 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7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2056 4769,'-3'1'416,"1"0"1,0-1-1,-1 1 1,1-1-1,-1 0 1,1 1-1,0-1 1,-1 0-1,-3-1 1,-16 2 5515,60-15-4279,63-35 0,42-34-2555,-76 42 791,190-121 10,-55 34 84,-159 106-44,2 1-1,86-28 1,93-22-399,-179 53 197,0-1 0,77-48 1,91-78 124,-51 33 337,-103 75-524,85-39 0,69-16-82,-79 36 684,-75 26-168,-1-2-1,98-74 1,-27 17-67,350-187 127,-434 256-71,2 2 0,0 2-1,74-15 1,50-16-73,-138 36-10,-16 6 19,0-1 1,-1 0-1,1-1 1,-2-1-1,23-14 1,-35 20-72,0-1 0,0 0 1,0 0-1,0 0 0,-1 0 1,1 0-1,-1-1 0,0 1 1,0-1-1,0 1 0,-1-1 1,1 0-1,-1 0 0,0 1 1,1-6-1,-2 0-166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13875,'11'-9'310,"2"-1"1,-1 2-1,1-1 0,0 2 0,1 0 1,0 1-1,0 0 0,16-4 1,-18 6-147,-1 1 1,1 1 0,-1 0-1,1 1 1,0 0 0,-1 1-1,1 0 1,0 1 0,-1 0 0,1 1-1,11 3 1,-21-4-146,0-1 0,0 1 0,0-1 0,0 1-1,0 0 1,0 0 0,0 0 0,0 0 0,-1 0 0,1 0 0,0 0 0,-1 1-1,1-1 1,-1 0 0,1 1 0,-1 0 0,0-1 0,0 1 0,2 3 0,-2-3-8,-1-1 1,0 1 0,0 0-1,0-1 1,0 1 0,0 0-1,0 0 1,0-1 0,-1 1 0,1 0-1,0-1 1,-1 1 0,0 0-1,1-1 1,-1 1 0,0-1-1,0 1 1,-1 1 0,-5 6 34,0-1 0,-1 0-1,1 0 1,-2-1 0,-14 11 0,-22 8 112,36-21-137,-1 0-1,1 1 1,0 0 0,-13 11-1,22-17-27,-1 0 0,1 1 0,0-1 0,-1 0 0,1 0 0,0 1 0,-1-1 0,1 0 0,0 1-1,0-1 1,-1 1 0,1-1 0,0 0 0,0 1 0,0-1 0,-1 1 0,1-1 0,0 1 0,0-1 0,0 0 0,0 1 0,0-1-1,0 1 1,0-1 0,0 1 0,0-1 0,0 1 0,0-1 0,0 1 0,1-1 0,-1 0 0,0 1 0,0-1 0,0 1 0,0-1-1,1 0 1,-1 1 0,0-1 0,1 1 0,-1-1 0,0 0 0,0 0 0,1 1 0,-1-1 0,1 0 0,-1 1 0,0-1-1,1 0 1,25 10-324,-19-8 248,8 2-59,0 2 0,0 0 0,0 0 0,-1 2 0,25 16 0,-36-22 163,0 0 0,0 0 0,0 1 0,0-1 0,-1 1 0,1-1 1,-1 1-1,0 0 0,0 0 0,0 0 0,0 0 0,0 0 0,-1 1 0,0-1 0,1 0 0,-1 1 0,0-1 0,-1 1 0,1 0 0,-1-1 0,1 1 0,-1-1 0,0 1 0,0 0 0,-1-1 0,1 1 0,-1-1 0,0 1 0,0-1 0,0 1 0,0-1 0,-3 6 0,-1-2 107,0 1-1,0-1 0,-1 0 1,0 0-1,0 0 0,0-1 1,-1 0-1,0 0 0,-1-1 1,-12 8-1,11-8-11,0 0 0,-1 0 0,1-1-1,-1-1 1,0 1 0,0-2 0,0 1 0,0-1 0,-11 0 0,19-1-144,0-1 1,0 0-1,0 0 1,0 0-1,0-1 1,0 1-1,0 0 1,0-1-1,0 1 0,0-1 1,0 0-1,0 1 1,0-1-1,0 0 1,1 0-1,-1 0 1,0-1-1,1 1 1,-1 0-1,1-1 1,-1 1-1,1-1 1,0 1-1,0-1 1,0 1-1,-1-1 1,2 0-1,-1 0 1,0 0-1,0 1 1,0-1-1,1 0 1,-1 0-1,1 0 1,0 0-1,-1 0 1,1 0-1,0 0 1,0 0-1,0 0 1,1 0-1,0-4 1,5-22-311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17076,'-11'36'1536,"6"-18"-1318,1 0 1,-2 27 0,6-38-224,-1 0 0,1 0 0,1-1 0,-1 1 1,1 0-1,1 0 0,-1 0 0,1-1 0,0 1 1,3 6-1,-4-11 0,0 0 0,0 0 0,0 0 0,1 0 0,-1-1 0,1 1 0,-1 0 0,1-1 0,-1 1 0,1-1 0,0 1 0,0-1-1,0 0 1,-1 0 0,1 0 0,1 0 0,-1 0 0,0 0 0,0 0 0,0-1 0,3 1 0,-1-1-2,1 0-1,-1 0 0,0 0 1,1-1-1,-1 1 0,0-1 1,0 0-1,0-1 0,0 1 1,6-3-1,4-4 5,-1 1-1,0-2 0,0 1 1,-1-2-1,14-13 1,-14 9 92,0 0 1,20-30-1,-4 2 335,-30 79-63,-1-14-358,1 1-1,2 28 1,0-47 6,0 0 0,0-1 0,1 1 0,-1 0 0,1-1 0,0 1 0,1-1 0,-1 1 0,1-1 1,0 0-1,0 1 0,0-1 0,0 0 0,1 0 0,0 0 0,0-1 0,0 1 0,5 4 0,-6-7 20,0 0-1,0 1 0,1-1 0,-1 0 1,0-1-1,0 1 0,1 0 0,-1-1 1,0 1-1,1-1 0,-1 1 0,1-1 1,-1 0-1,1 0 0,-1-1 0,0 1 1,4-1-1,-2 0 28,1-1-1,0 1 1,-1-1 0,1-1 0,-1 1-1,1 0 1,-1-1 0,4-3 0,2-2 99,-1-1 1,0 0-1,-1 0 0,0-1 1,13-20-1,-16 23-100,-1 0 0,0-1 0,0 1 0,0-1-1,-1 0 1,0 0 0,-1 0 0,0-1 0,0 1-1,-1-1 1,1-8 0,-2 16-61,0 1 0,0-1 0,0 1 0,0-1 0,0 1 0,0-1 0,0 1 0,0-1-1,0 1 1,0 0 0,0-1 0,0 1 0,0-1 0,0 1 0,0-1 0,-1 1 0,1-1 0,0 1 0,0-1 0,-1 1 0,1 0 0,0-1 0,-1 1 0,1 0 0,0-1 0,-1 1 0,1 0 0,0-1 0,-1 1 0,1 0-1,-1 0 1,1-1 0,-1 1 0,1 0 0,-1 0 0,1 0 0,0 0 0,-2-1 0,2 2-7,-1-1 0,0 0 0,1 1 0,-1-1 1,0 1-1,1-1 0,-1 1 0,1-1 0,-1 1 0,1-1 0,-1 1 0,1 0 0,-1-1 0,1 1 0,-1-1 0,1 1 0,0 0 1,-1 0-1,1-1 0,0 1 0,0 0 0,0 0 0,-1-1 0,1 2 0,0 1-13,-1 0-1,1 0 1,-1 1 0,1-1 0,0 0-1,1 0 1,-1 0 0,0 0-1,1 0 1,-1 0 0,1 0-1,0 0 1,0 0 0,1 0 0,-1 0-1,0 0 1,1-1 0,2 4-1,-1-3 14,0 0 0,0 0 0,0-1-1,0 1 1,1-1 0,-1 1-1,1-1 1,0-1 0,-1 1 0,1 0-1,0-1 1,5 2 0,1-1 12,0-1 0,0 1 1,-1-1-1,1-1 0,0 0 1,0 0-1,0-1 0,0-1 0,-1 1 1,17-6-1,-13 2 19,-1 0 1,0-1-1,0-1 1,0 0-1,11-8 1,-18 11-6,0-1 1,0 1 0,0-1 0,0 0 0,-1 0-1,0 0 1,0-1 0,0 1 0,-1-1-1,1 0 1,3-12 0,-6 17-14,-1 0-1,1 0 1,-1-1-1,1 1 1,-1 0-1,0 0 1,1-1-1,-1 1 1,0 0-1,0-1 1,0 1-1,0 0 1,0 0-1,0-1 1,0 1-1,0 0 1,-1-1-1,1 1 1,0 0-1,-1 0 1,1-1-1,-1 1 1,0 0-1,1 0 1,-1 0 0,0 0-1,0 0 1,1 0-1,-1 0 1,0 0-1,0 0 1,0 0-1,-1 0 1,-1 0-8,1 1 0,0-1 0,0 1 0,0-1 0,0 1 0,0 0 0,0 0 0,-1 0 0,1 1 0,0-1 0,0 0 0,0 1 0,0-1 0,0 1 0,0 0 0,0 0 0,0 0 0,-4 2 0,-1 2-23,-1 0 1,1 1-1,0 0 1,1 1-1,-1-1 1,1 1-1,-9 14 1,12-17 17,0 1 0,1-1 0,0 1 0,0-1 1,0 1-1,1 0 0,-2 6 0,3-9 11,-1 0 1,1 0-1,0 1 0,0-1 0,0 0 0,0 0 0,1 1 0,-1-1 0,1 0 0,-1 0 1,1 0-1,0 0 0,0 0 0,0 1 0,0-1 0,2 2 0,-1-1 1,0-1 0,0 0 0,1-1 0,-1 1 0,1 0 0,0-1-1,-1 1 1,1-1 0,0 0 0,0 0 0,0 0 0,0 0 0,-1 0 0,1-1 0,1 0 0,-1 1-1,0-1 1,0 0 0,0 0 0,5-1 0,8-1-34,-1-1-1,25-7 1,39-17-202,14-4-272,-91 30 482,0 1 1,0-1-1,1 1 0,-1-1 0,1 1 0,-1 0 0,0 0 0,1 0 0,-1 0 0,0 1 1,1-1-1,-1 1 0,0-1 0,5 3 0,-6-3 14,0 1 0,0 0 0,0 0 0,0 0 0,0 0 0,0 0 0,0 1 1,0-1-1,0 0 0,-1 0 0,1 1 0,0-1 0,-1 0 0,1 1 0,-1-1 0,0 1 0,1-1 0,-1 0 0,0 1 0,0-1 0,0 1 0,0-1 0,0 1 0,0 1 1,-3 26 42,2-23 25,0-1 0,0 1 0,0-1 0,1 1 0,0-1 0,1 1 0,-1-1 0,2 8 0,-1-12-38,-1 0 0,1 0-1,-1-1 1,1 1 0,-1 0 0,1 0 0,0-1 0,-1 1-1,1-1 1,0 1 0,-1 0 0,1-1 0,0 1 0,0-1-1,0 0 1,-1 1 0,1-1 0,0 0 0,0 1 0,0-1-1,0 0 1,0 0 0,0 0 0,-1 0 0,1 0 0,0 0-1,0 0 1,0 0 0,0 0 0,0 0 0,0 0 0,0-1-1,0 1 1,-1 0 0,1-1 0,1 0 0,33-15 252,9-14-247,-35 23-213,-1 0 1,1 1-1,0 0 1,1 0-1,0 1 0,-1 1 1,2-1-1,15-3 0,-25 8 153,-1-1-1,1 1 0,0 0 0,0 0 1,0 0-1,-1 0 0,1 0 0,0 0 0,0 0 1,0 0-1,-1 0 0,1 1 0,0-1 1,0 0-1,-1 0 0,1 1 0,0-1 0,-1 1 1,1-1-1,0 0 0,-1 1 0,1-1 1,0 1-1,-1 0 0,1-1 0,-1 1 0,1-1 1,-1 1-1,1 0 0,-1-1 0,0 1 1,1 0-1,-1 0 0,1 1 0,0 2-59,-1 0 0,1 0 1,-1 1-1,1-1 0,-2 7 0,1 1-122,0-12 217,0 1 1,0-1-1,0 0 1,0 1-1,0-1 1,0 1-1,1-1 0,-1 1 1,0-1-1,0 0 1,0 1-1,0-1 0,1 0 1,-1 1-1,0-1 1,0 0-1,1 1 1,-1-1-1,0 0 0,0 1 1,1-1-1,-1 0 1,0 0-1,1 1 0,-1-1 1,1 0-1,-1 0 1,0 0-1,1 1 1,-1-1-1,0 0 0,1 0 1,-1 0-1,1 0 1,-1 0-1,1 0 0,-1 0 1,0 0-1,1 0 1,-1 0-1,1 0 1,-1 0-1,0 0 0,1 0 1,-1-1-1,1 1 1,0 0-1,14-4-54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14947,'2'2'122,"0"0"0,0 0 0,0 0-1,-1 0 1,1 0 0,-1 0 0,0 0 0,0 0 0,1 1-1,-1-1 1,-1 0 0,1 1 0,0-1 0,0 1 0,-1-1-1,0 1 1,1-1 0,-1 6 0,0-4 142,1 1 1,-1-1-1,1 0 0,1 1 1,-1-1-1,0 0 0,5 8 1,-5-11-228,0 0-1,0 0 1,0 0 0,1 1 0,-1-1-1,0 0 1,1-1 0,-1 1 0,0 0 0,1 0-1,0 0 1,-1-1 0,1 1 0,-1-1-1,1 0 1,0 1 0,-1-1 0,1 0 0,-1 0-1,1 0 1,0 0 0,0 0 0,-1 0-1,1 0 1,-1-1 0,4 0 0,8-2-107,0-2 0,0 1 0,0-2 0,-1 0 0,21-12 0,-18 9-50,1 0 0,24-8 0,-39 16 112,0 1 0,0-1 1,0 1-1,-1 0 1,1-1-1,0 1 0,0 0 1,0-1-1,0 1 1,0 0-1,0 0 1,0 0-1,0 0 0,0 0 1,0 0-1,0 0 1,0 1-1,0-1 1,0 0-1,0 0 0,0 1 1,0-1-1,0 0 1,-1 1-1,1-1 1,0 1-1,0 0 0,0-1 1,-1 1-1,1-1 1,0 1-1,0 0 1,-1 0-1,1-1 0,-1 1 1,1 0-1,-1 0 1,1 0-1,-1 0 0,1 0 1,-1 0-1,0 0 1,0-1-1,1 1 1,-1 0-1,0 0 0,0 2 1,0 6 46,0-1 0,0 1 0,-1-1 0,-3 15 0,1-9-63,1 10-61,4-31 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9 15011,'-6'-2'161,"-1"0"0,0 0 0,0 1 0,0 0 0,0 1 0,0-1 0,0 1 0,0 1 0,0-1 0,0 1 0,0 0 0,1 1 0,-10 3 0,-10 3 332,-49 25 0,51-21-372,0 1 1,2 1 0,-1 1 0,2 1 0,-33 31-1,47-40-109,0 0-1,0 1 1,0 0-1,1 0 1,0 0-1,1 1 1,0 0-1,0 0 1,1 1-1,0-1 1,1 1-1,0 0 1,1 0-1,0 0 1,0 0-1,1 0 1,0 18-1,1-22-11,1 1 0,0-1 0,0 0-1,1 0 1,-1-1 0,1 1 0,1 0 0,-1 0 0,1-1 0,0 0-1,0 1 1,1-1 0,-1 0 0,1-1 0,0 1 0,1-1 0,-1 1-1,1-1 1,0-1 0,0 1 0,0-1 0,0 0 0,0 0-1,1 0 1,0-1 0,-1 1 0,1-2 0,6 3 0,-2-2-6,1 0 1,-1-1 0,0 0-1,0-1 1,1 0-1,-1 0 1,0-1 0,1 0-1,-1-1 1,0 0-1,0-1 1,0 0 0,0 0-1,-1-1 1,0-1-1,10-5 1,-10 5-2,-1-1 0,1-1-1,14-14 1,-21 18 11,1 1 0,-1-1 0,0 0 0,0 0 0,0 0 0,0 0 0,0 0 0,-1-1 0,1 1 0,-1 0 0,0-1 0,0 1 0,0-1 0,0-6 0,-1 9-2,0 1-1,0-1 1,0 0 0,0 0 0,0 1 0,0-1 0,0 0 0,-1 1 0,1-1-1,0 1 1,0-1 0,-1 0 0,1 1 0,0-1 0,-1 1 0,1-1 0,0 0-1,-1 1 1,1-1 0,-1 1 0,1-1 0,-1 1 0,1 0 0,-1-1-1,0 1 1,1-1 0,-1 1 0,1 0 0,-2-1 0,0 1 1,-1-1 1,1 1-1,0 0 1,0 0 0,0 0-1,-1 0 1,1 0-1,0 1 1,-4 0-1,-1 1 9,-1 0 0,1 1 1,-1 0-1,-11 7 0,16-8-6,-1 1 0,1-1 0,0 1 0,0 0 0,0 0 0,-3 5 0,6-7-5,-1-1-1,1 1 1,0-1 0,-1 1-1,1-1 1,0 1 0,0-1 0,-1 1-1,1-1 1,0 1 0,0 0-1,0-1 1,0 1 0,0-1-1,0 1 1,0 0 0,0-1 0,0 1-1,0-1 1,0 1 0,0 0-1,1 0 0,-1-1 0,1 1 0,0-1 1,-1 1-1,1-1 0,0 1 0,-1-1 0,1 1 0,0-1 0,-1 0 0,1 1 0,0-1 0,0 0 0,0 1 0,-1-1 0,1 0 0,0 0 0,0 0 0,0 0 0,1 0 0,7 0 2,1 0 0,-1-1 0,0 0 0,1 0 0,-1-1 0,0 0 0,16-7 0,61-32 19,-14 6 17,-72 35-36,1 0 0,-1-1 1,1 1-1,-1 0 0,0 0 0,1 0 0,-1-1 0,0 1 0,1 0 1,-1 0-1,1 0 0,-1 0 0,1 0 0,-1 0 0,0 0 0,1 0 1,-1 0-1,1 0 0,-1 0 0,1 0 0,-1 0 0,0 0 0,1 0 1,-1 1-1,1-1 0,-1 0 0,0 0 0,1 0 0,-1 1 0,0-1 1,1 0-1,-1 0 0,0 1 0,1-1 0,-1 0 0,0 1 0,0-1 0,1 0 1,-1 1-1,0-1 0,0 0 0,0 1 0,1-1 0,-1 1 0,0-1 1,0 0-1,0 1 0,0-1 0,0 1 0,0-1 0,0 1 0,0-1 1,0 0-1,0 1 0,0-1 0,0 1 0,0-1 0,0 0 0,0 1 1,0-1-1,-1 1 0,1-1 0,0 0 0,-1 1 0,-12 36 122,10-30-108,1-2 7,-8 20-71,0 0-1,2 0 1,0 1 0,-7 51-1,17-71-12,4-11-62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14987,'-7'4'254,"0"0"-1,0 1 1,1 0 0,0 0-1,0 1 1,0 0 0,1 0-1,0 0 1,0 0-1,-6 12 1,5-8-72,0 1 1,1-1-1,1 1 0,0 0 1,0 0-1,-2 19 0,5-29-165,1 1 0,-1-1-1,1 1 1,0 0-1,0-1 1,0 1-1,0 0 1,0-1 0,0 1-1,1-1 1,-1 1-1,0 0 1,1-1-1,0 1 1,-1-1 0,1 1-1,0-1 1,1 3-1,-1-3-5,0 0 0,0-1-1,0 1 1,0 0-1,0-1 1,0 1 0,0-1-1,0 1 1,1-1-1,-1 0 1,0 0 0,0 1-1,0-1 1,1 0-1,-1 0 1,0 0 0,0 0-1,0 0 1,2-1-1,5 0 15,-1-1 0,0 0 0,0-1-1,0 0 1,0 0 0,10-6 0,10-10 70,46-38 1,4-5 57,-75 61-148,-1 0 0,1 0 0,0 0 1,-1 0-1,1 0 0,0 0 0,0 0 1,0 1-1,0-1 0,0 1 0,0-1 1,0 1-1,0 0 0,3 0 0,-4 0-2,-1 0 0,1 0-1,0 1 1,0-1 0,0 0 0,0 1-1,0-1 1,0 1 0,0-1 0,-1 1-1,1 0 1,0-1 0,0 1 0,-1 0-1,1-1 1,-1 1 0,1 0 0,0 0-1,-1 0 1,1 1 0,2 5 4,-1 1 1,0-1 0,-1 0-1,0 1 1,0-1-1,0 9 1,1 8-11,-1-15 12,1 0-1,0 0 0,0 0 1,1 0-1,0 0 0,0-1 1,1 1-1,0-1 0,11 15 1,-12-20 4,0 1 0,0-1 0,0 0 0,1 0 0,-1-1 0,1 1 0,0-1 0,0 1 0,0-1 0,0-1 0,0 1 1,0 0-1,0-1 0,1 0 0,-1 0 0,0 0 0,1-1 0,-1 1 0,1-1 0,-1 0 0,1 0 0,6-2 0,4-1 33,0-1-1,0 0 0,0-2 1,-1 1-1,0-2 0,0 0 0,0 0 1,16-14-1,35-17 48,-64 37-94,0 1 1,-1 0-1,1-1 1,0 1-1,0-1 1,0 1-1,-1 0 1,1 0-1,0-1 1,0 1-1,0 0 1,0 0-1,0 0 1,-1 0-1,1 0 1,0 0-1,0 0 1,0 0 0,0 0-1,0 1 1,0-1-1,-1 0 1,1 1-1,0-1 1,0 0-1,0 1 1,-1-1-1,1 1 1,0-1-1,-1 1 1,1-1-1,1 2 1,0 2-7,0-1-1,0 1 1,0 0 0,-1-1 0,1 1 0,0 5-1,-1-5 0,0-1-1,0 0 0,0 1 0,1-1 0,-1 0 0,1 0 0,0 0 1,-1 0-1,4 3 0,-3-4 7,0-1-1,1 0 1,-1 1 0,0-1-1,1 0 1,-1-1 0,1 1-1,-1 0 1,1-1 0,-1 1-1,1-1 1,-1 0 0,1 0 0,-1 0-1,1 0 1,0 0 0,-1 0-1,1-1 1,-1 1 0,1-1-1,3-2 1,8-2-3,-2 0-1,23-13 1,-25 12 4,12-6-2,-12 5-22,0 2 0,0-1 0,0 1 0,1 1 0,0 0 0,0 0 0,0 1 0,14-2 0,-23 5 16,-1 0 0,1 0 0,0 0 1,-1 0-1,1 0 0,-1 1 0,1-1 1,-1 1-1,1-1 0,-1 1 0,1 0 0,-1-1 1,1 1-1,-1 0 0,0 0 0,0 0 1,1 0-1,-1 0 0,0 0 0,0 0 0,0 1 1,0-1-1,0 0 0,0 0 0,-1 1 1,1-1-1,0 1 0,-1-1 0,1 1 1,-1-1-1,1 1 0,-1-1 0,1 4 0,0 6-41,0 0-1,-1-1 0,0 1 1,-2 12-1,1 4-173,1-27 239,1 0-1,-1 0 1,0 0 0,0-1 0,0 1 0,0 0 0,0 0 0,1 0 0,-1 0 0,0 0 0,0 0 0,0-1-1,1 1 1,-1 0 0,0 0 0,0 0 0,0 0 0,1 0 0,-1 0 0,0 0 0,0 0 0,1 0 0,-1 0-1,0 0 1,0 0 0,0 0 0,1 0 0,-1 0 0,0 0 0,0 0 0,0 0 0,1 1 0,-1-1 0,0 0 0,0 0-1,0 0 1,1 0 0,-1 0 0,0 0 0,0 1 0,0-1 0,0 0 0,0 0 0,1 0 0,-1 0 0,0 1-1,0-1 1,0 0 0,0 0 0,0 0 0,0 1 0,0-1 0,0 0 0,0 0 0,0 0 0,0 1 0,0-1-1,0 0 1,0 0 0,0 1 0,0-1 0,0 0 0,13-19 79,2-8 56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4 168 12995,'0'0'107,"0"1"1,0 0 0,0-1-1,-1 1 1,1-1-1,0 1 1,0 0 0,0-1-1,0 1 1,0-1 0,0 1-1,0 0 1,0-1-1,0 1 1,1-1 0,-1 1-1,0 0 1,0-1-1,0 1 1,1-1 0,-1 1-1,0-1 1,1 1 0,-1-1-1,1 1 1,-1-1-1,1 1 1,0 0 23,0-1 0,0 1 0,0-1 0,0 0 0,0 1 0,1-1 0,-1 0 1,0 0-1,0 0 0,0 0 0,0 0 0,0 0 0,2 0 0,38-12 1322,-40 12-1429,12-6 268,1 0 0,-1-1 0,-1-1 0,23-16 0,-31 21-239,1-1 0,-1 1 1,-1-1-1,1 1 0,-1-1 0,1 0 0,-1-1 0,0 1 0,-1 0 1,1-1-1,-1 0 0,0 1 0,0-1 0,0 0 0,0 0 0,-1 0 1,1-6-1,-2 9-47,0 0 1,0 1 0,0-1 0,-1 1 0,1-1 0,0 0-1,-1 1 1,1-1 0,-1 1 0,1-1 0,-1 1-1,0-1 1,0 1 0,1-1 0,-1 1 0,0 0-1,0 0 1,-1-1 0,1 1 0,0 0 0,0 0 0,-1 0-1,1 0 1,0 0 0,-1 0 0,1 1 0,-1-1-1,1 0 1,-1 1 0,1-1 0,-1 1 0,1 0-1,-1-1 1,0 1 0,1 0 0,-1 0 0,0 0 0,-1 0-1,-3 0-32,1 0-1,-1 1 0,0-1 1,0 1-1,1 1 0,-1-1 0,1 1 1,-1 0-1,1 0 0,-6 3 1,3 1-47,1 0 0,-1 0 0,1 1 0,1 0 0,-1 0 0,1 1 0,1 0 0,-1 0 0,1 0 0,1 1 0,-1 0 0,1-1 0,1 2 0,0-1 0,0 0 0,1 0 0,-3 20 0,4-20 23,1 1 0,0-1 1,0 0-1,0 0 0,1 0 0,1 0 0,-1 0 0,6 15 0,-5-18 31,0-1 1,1 0 0,0 1 0,-1-1 0,2 0-1,-1-1 1,1 1 0,-1-1 0,1 1-1,1-1 1,-1 0 0,0-1 0,1 1-1,6 3 1,-6-4 22,1-1 1,1 1-1,-1-1 0,0-1 0,0 1 0,1-1 1,-1 0-1,1 0 0,-1-1 0,1 0 0,-1 0 1,1 0-1,-1-1 0,1 0 0,-1 0 0,0-1 0,1 0 1,9-4-1,2-2 64,0-1 0,0-1 0,-1 0 0,29-23 0,-10 2 140,33-36 0,-37 34-61,-20 23-104,-12 10-43,0 0 0,1 0 0,-1 0 1,0 0-1,0 0 0,0 0 0,0 0 1,1 0-1,-1 0 0,0 0 0,0 0 0,0 0 1,0 0-1,1 0 0,-1 0 0,0 0 1,0 0-1,0 0 0,0 0 0,0 0 0,1 0 1,-1 0-1,0 0 0,0 0 0,0 0 1,0 0-1,0 0 0,1 0 0,-1 1 1,0-1-1,0 0 0,0 0 0,0 0 0,0 0 1,0 0-1,0 0 0,0 1 0,1-1 1,-2 24-34,1-19 26,-2 6 1,1 0 0,1 0 0,0 0 0,0 0-1,1 0 1,2 11 0,-2-19 13,0-1 0,0 1 0,0 0 0,0 0 0,0-1 0,0 1 0,1-1 0,-1 1 0,1-1 0,0 0 0,-1 1 0,1-1 0,0 0 0,1 0-1,-1 0 1,0-1 0,0 1 0,1 0 0,-1-1 0,1 0 0,-1 1 0,1-1 0,0 0 0,0 0 0,-1-1 0,1 1 0,0 0 0,3-1 0,3 1 16,-1-1 1,0 0-1,0-1 1,1 1-1,-1-2 1,0 1-1,0-1 1,0 0-1,0-1 1,15-7-1,1-3 82,44-32 1,-29 18-76,-38 27-34,-1-1 1,1 0 0,0 1 0,0-1-1,-1 0 1,1 1 0,0-1 0,0 1-1,-1 0 1,1-1 0,0 1 0,0 0 0,0-1-1,0 1 1,0 0 0,-1 0 0,1 0-1,0 0 1,0 0 0,0 0 0,0 0-1,0 0 1,0 0 0,0 0 0,0 0 0,-1 0-1,1 1 1,0-1 0,0 0 0,0 1-1,0-1 1,-1 1 0,1-1 0,1 1-1,-1 2-7,1 0-1,-1 0 0,0 0 1,1 0-1,-1 0 0,-1 0 1,1 0-1,0 4 0,-1-4 8,1 0 0,-1 0-1,1-1 1,-1 1-1,1 0 1,0-1-1,0 1 1,0 0 0,0-1-1,0 0 1,1 1-1,-1-1 1,1 0-1,0 1 1,-1-1 0,4 2-1,-3-3 9,0-1 0,-1 1 0,1 0 1,0-1-1,0 0 0,0 1 0,0-1 0,0 0 0,0 0 0,0 0 0,0 0 1,0-1-1,0 1 0,0 0 0,0-1 0,-1 1 0,1-1 0,0 0 0,2-1 0,35-21 45,-31 17-40,23-16 15,-15 10-52,0 1 1,28-14 0,-44 24 20,1 1 1,0-1-1,-1 1 1,1 0-1,0-1 1,-1 1-1,1 0 1,0 0-1,0-1 1,-1 1-1,1 0 1,0 0 0,0 0-1,-1 0 1,1 0-1,0 0 1,0 0-1,0 0 1,-1 0-1,1 0 1,0 0-1,0 1 1,-1-1-1,1 0 1,0 1 0,-1-1-1,1 0 1,0 1-1,-1-1 1,1 1-1,0-1 1,-1 1-1,1-1 1,-1 1-1,1-1 1,-1 1-1,1 1 1,0 0-30,0 0 1,-1 0-1,0 0 0,1 0 0,-1 0 1,0 0-1,0 0 0,0 0 0,0 1 1,-1-1-1,1 0 0,0 0 0,-2 3 1,1-2-23,0 0 1,0 0-1,0 0 1,-1-1-1,1 1 0,-1-1 1,1 1-1,-1-1 1,0 1-1,-3 2 1,4-4 37,1-1 1,-1 1-1,0-1 1,1 1-1,-1-1 1,0 1-1,0-1 1,0 1-1,1-1 1,-1 0-1,0 0 1,0 1-1,0-1 1,0 0 0,0 0-1,0 0 1,1 0-1,-1 0 1,0 0-1,0 0 1,0 0-1,0 0 1,0 0-1,0-1 1,1 1-1,-1 0 1,0-1-1,0 1 1,0 0-1,1-1 1,-1 1-1,-1-2 1,-9-8-228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18044,'0'3'1304,"0"4"-1216,0 2-520,3 1 920,1 4-328,2 5-184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16 239 16868,'6'0'380,"-1"0"1,0 0-1,1-1 1,-1 1-1,1-1 1,-1-1 0,0 1-1,0-1 1,9-3-1,41-27 1380,-32 18-951,68-47 499,-81 54-1247,-1-1 1,0 0-1,0-1 1,0 0-1,-1-1 1,11-17-1,-18 26-60,0 0 1,0 0-1,-1 0 0,1 0 1,-1 0-1,1 0 0,-1 0 1,1-1-1,-1 1 1,1 0-1,-1 0 0,0-1 1,0 1-1,0 0 0,0 0 1,0-1-1,0 1 0,0 0 1,0-1-1,0 1 0,0 0 1,-1 0-1,1 0 1,-1-2-1,0 2-2,0 0 1,-1 0-1,1 0 0,0 0 1,0 0-1,-1 0 1,1 1-1,0-1 0,-1 0 1,1 1-1,0 0 1,-1-1-1,1 1 0,-1 0 1,1-1-1,-1 1 1,-1 0-1,-6 0-12,0 1 0,0-1 1,0 1-1,1 1 0,-15 4 1,7 0-8,1 0 0,0 2 1,0-1-1,1 2 0,0 0 1,0 1-1,1 0 0,0 1 0,-18 22 1,23-25-22,1 1 0,0-1 0,1 2 0,0-1 0,0 1 0,1-1-1,0 2 1,1-1 0,0 0 0,1 1 0,0 0 0,1 0 0,0 0 0,0 0 0,1 16 0,1-23-9,0-1 1,0 1-1,0 0 0,1 0 1,0 0-1,0 0 0,0 0 1,0-1-1,1 1 0,-1 0 1,1-1-1,0 1 0,0-1 1,0 0-1,1 0 0,-1 0 1,1 0-1,-1 0 0,1 0 1,0-1-1,0 1 0,1-1 1,-1 0-1,0 0 0,1 0 1,3 2-1,-1-3-13,0 1 1,0-1-1,1 0 0,-1 0 1,0 0-1,0-1 0,1 0 0,-1-1 1,0 1-1,1-1 0,-1 0 1,0-1-1,0 1 0,0-1 0,8-4 1,37-18-406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14891,'2'8'1601,"-7"22"-857,-6 8-256,-6 15 800,-2 5-192,-2 8-352,-1 3-119,6-4-241,4-11-128,9-14-272,3-10-112,8-15-328,5-11-297,1-16-327,1-9 1144,-5-19-384,-2-10-168,0-3 40</inkml:trace>
  <inkml:trace contextRef="#ctx0" brushRef="#br0" timeOffset="1">124 141 14955,'23'-3'1577,"8"6"-849,4 3-256,8 1 656,4-1-136,3-2-208,0-3-119,-2-2-497,-7-5-280,-12-1-681,-8-6 713,-13-1-160,-11-2-128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13155,'10'10'1872,"10"1"-1016,23-8-303,8-1 1567,12-4-1272,3-1-128,2-4-520,-5 0-392,-12-3-2280,-11 1 2240,-24 5-384,-12 1-305</inkml:trace>
  <inkml:trace contextRef="#ctx0" brushRef="#br0" timeOffset="1">25 192 14411,'4'19'1640,"9"-3"-1103,16-10-241,7-4 696,15-3-1016,4-6 312,8-5-96,0-2-128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13235,'-5'4'282,"1"1"-1,0-1 1,0 1 0,1 0-1,-1 0 1,1 1 0,0-1-1,1 0 1,-1 1 0,1 0-1,0 0 1,0 0 0,1-1-1,0 1 1,0 1 0,0-1 0,1 9-1,0-13-247,0-1 0,0 0 0,1 0-1,-1 0 1,0 1 0,1-1 0,-1 0-1,1 0 1,-1 0 0,1 0 0,0 0-1,-1 0 1,1 0 0,0 0 0,0 0-1,0 0 1,0 0 0,0 0 0,0-1-1,0 1 1,0 0 0,2 0 0,0 0 2,0 0-1,0 0 1,1 0 0,-1 0 0,0-1 0,0 0-1,1 1 1,4-2 0,7 0-16,-1-1 0,29-8 0,-41 9-17,101-35-114,-77 25-19,1 1-1,1 1 1,46-8 0,-73 17 131,0-1 1,-1 1 0,1 0 0,0 0-1,-1 0 1,1 0 0,0 0-1,0 0 1,-1 0 0,1 0 0,0 0-1,0 0 1,-1 0 0,1 0-1,0 0 1,0 1 0,-1-1 0,1 0-1,0 1 1,-1-1 0,1 0-1,-1 1 1,1-1 0,0 1 0,-1-1-1,1 1 1,-1-1 0,1 1-1,-1-1 1,1 1 0,-1 0-1,0-1 1,1 1 0,-1-1 0,0 1-1,1 0 1,-1 0 0,0-1-1,0 1 1,0 0 0,1-1 0,-1 3-1,-1 2 66,1 0 0,-1 1 0,0-1 0,0 0 0,-3 7 0,-1 9 265,4-20-308,1-1 1,0 1 0,0 0 0,0 0-1,0 0 1,0 0 0,0 0 0,0-1-1,0 1 1,1 0 0,-1 0-1,0 0 1,0 0 0,1-1 0,-1 1-1,1 0 1,-1 0 0,0-1 0,1 1-1,-1 0 1,1-1 0,0 1 0,-1 0-1,1-1 1,-1 1 0,1-1 0,0 1-1,0-1 1,-1 1 0,1-1 0,0 1-1,0-1 1,-1 0 0,1 0 0,0 1-1,0-1 1,0 0 0,0 0 0,-1 0-1,1 0 1,0 0 0,0 0 0,0 0-1,0 0 1,0 0 0,-1 0 0,1-1-1,0 1 1,1-1 0,6-1 87,0 0 0,0-1 0,14-6 0,39-23 226,-39 19-359,0 2-1,0 0 0,1 1 0,42-11 1,-63 21 6,0-1 0,0 1 1,0 0-1,-1-1 0,1 1 1,0 0-1,0 0 0,0 1 1,0-1-1,0 0 0,0 0 1,0 1-1,-1-1 0,1 1 1,0 0-1,0 0 0,0-1 1,-1 1-1,1 0 0,-1 0 1,1 1-1,0-1 0,-1 0 1,0 0-1,1 1 0,0 1 1,-1-1-14,0-1-1,0 1 1,-1 0 0,1 0 0,-1 0 0,1-1 0,-1 1 0,0 0 0,0 0 0,0 0-1,0 0 1,0 0 0,0 0 0,0 0 0,-1 0 0,1-1 0,0 1 0,-1 0 0,0 0-1,0 0 1,1-1 0,-1 1 0,0 0 0,0-1 0,-3 4 0,4-5 21,0 0 1,0 1-1,0-1 1,-1 0 0,1 1-1,0-1 1,0 0-1,-1 0 1,1 1 0,0-1-1,0 0 1,-1 0-1,1 1 1,0-1 0,-1 0-1,1 0 1,0 0-1,-1 0 1,1 0-1,0 1 1,-1-1 0,1 0-1,-1 0 1,1 0-1,0 0 1,-1 0 0,1 0-1,0 0 1,-1 0-1,0 0 1,-3-4-117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53 266 16452,'5'-1'254,"-1"1"0,1-1 1,-1 0-1,1-1 0,-1 1 1,0-1-1,1 0 1,-1 0-1,0 0 0,0-1 1,0 1-1,-1-1 1,7-5-1,0-1 74,0-1 0,-1 0 1,11-16-1,-18 23-307,0 0 0,0 0 0,0-1 0,-1 1 0,1-1 0,-1 1 0,0-1 0,1-4 0,-2 7-18,0 0-1,0 1 0,0-1 0,0 1 1,0-1-1,0 0 0,0 1 0,0-1 1,0 0-1,0 1 0,-1-1 0,1 1 1,0-1-1,0 0 0,0 1 1,-1-1-1,1 1 0,0-1 0,-1 1 1,1-1-1,-1 1 0,0-1 0,0 0 2,0 1 0,0 0 0,0-1 0,0 1 0,0 0 0,0 0 0,0-1 0,0 1 0,0 0 0,0 0 0,0 0 0,0 0 0,0 1 0,0-1 0,0 0 0,0 0 0,0 1 0,-2 0 0,-4 1 16,0 2-1,1-1 1,-1 1-1,1 0 1,-1 0 0,1 1-1,0-1 1,1 1-1,-10 11 1,4-3 18,1 0-1,0 0 1,-12 23 0,17-27-20,0 1 0,1 0-1,0 0 1,1 0 0,0 0-1,1 1 1,-2 13 0,4-22-44,0 1 0,-1-1 0,1 1 1,0 0-1,0-1 0,1 1 0,-1 0 0,1-1 0,-1 1 0,1-1 1,0 1-1,0-1 0,0 1 0,0-1 0,0 0 0,0 1 1,1-1-1,-1 0 0,1 0 0,0 0 0,0 0 0,-1 0 0,1 0 1,0-1-1,1 1 0,-1-1 0,0 1 0,0-1 0,1 0 0,-1 0 1,1 0-1,-1 0 0,1 0 0,3 1 0,1-2-114,1 1 0,-1-1 1,0 0-1,0-1 0,0 1 0,1-1 0,-1-1 0,0 1 0,0-1 0,-1-1 0,1 1 1,0-1-1,-1 0 0,0-1 0,1 0 0,-1 0 0,-1 0 0,8-7 0,22-20-513</inkml:trace>
  <inkml:trace contextRef="#ctx0" brushRef="#br0" timeOffset="1">334 134 13923,'-3'2'169,"0"1"1,1-1-1,-1 1 0,1 0 1,-1-1-1,1 1 0,0 0 0,0 1 1,0-1-1,1 0 0,-3 6 1,-2 4 173,-3 3 123,1 0-1,0 1 0,1 0 1,1 1-1,-5 24 1,10-41-447,1 0 0,0 0 0,-1-1 1,1 1-1,0 0 0,0 0 0,0 0 1,0 0-1,0 0 0,0 0 0,0 0 0,0 0 1,0 0-1,0 0 0,1-1 0,-1 1 1,0 0-1,1 0 0,-1 0 0,1 0 1,-1 0-1,0-1 0,1 1 0,0 0 0,-1 0 1,1-1-1,0 1 0,-1 0 0,1-1 1,0 1-1,-1-1 0,1 1 0,0-1 0,0 1 1,0-1-1,0 0 0,-1 1 0,1-1 1,0 0-1,0 0 0,1 1 0,1-1 12,0-1-1,0 1 1,0 0-1,1-1 1,-1 0-1,0 1 1,-1-1-1,1 0 1,0-1-1,0 1 1,5-3-1,6-6 40,-1-1 0,0 0 0,0 0-1,-1-1 1,16-22 0,46-75 202,-67 97-232,2-1 20,-1 0 0,0-1-1,-2 1 1,1-2 0,-2 1 0,7-24 0,-15 39 107,-4 9-75,-7 15 12,3 3-31,1-1 0,-12 52 1,20-66-178,0 0 1,0 0 0,1 0 0,1 0 0,0 0 0,1 0 0,0 0 0,6 22-1,-5-30 71,-1 0-1,2 1 1,-1-1-1,0-1 1,1 1-1,0 0 1,0-1-1,0 1 0,1-1 1,0 0-1,7 6 1,18 7-213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17804,'-2'0'92,"-1"-1"1,1 1-1,0 0 0,-1 0 1,1 0-1,-1 1 0,1-1 1,0 1-1,-1-1 1,1 1-1,0 0 0,0 0 1,-4 1-1,5 0-55,-1-1 0,0 1 0,1 0-1,0 0 1,-1 0 0,1 0 0,0 0 0,0 0 0,0 0-1,0 0 1,1 0 0,-1 0 0,0 1 0,0 3 0,-16 112 642,4-23-292,-51 219 683,63-311-1061,0 0 0,1 0 0,-1 0 0,1 0 0,0 0 0,0 0 0,0 0 0,1 0 0,-1 0 0,0 0 0,1 0 0,0-1 0,0 1 0,0 0 0,2 3 1,-2-4-8,0-1 1,1 0 0,-1 0 0,1 0 0,0 0 0,-1 0 0,1 0 0,0 0 0,-1-1 0,1 1 0,0 0-1,0-1 1,0 0 0,0 1 0,0-1 0,-1 0 0,1 0 0,0 0 0,0 0 0,0 0 0,0-1 0,0 1 0,0-1-1,1 0 1,18-4-41,-1-2 0,-1 0 1,1-1-1,-1-1 0,35-22 0,19-9-260,-72 39 283,0 0 1,0 1-1,1-1 0,-1 0 1,0 1-1,1 0 1,-1-1-1,1 1 0,-1 0 1,0 0-1,1 0 1,-1 0-1,3 0 0,-3 0 12,-1 0 0,0 0 0,1 1 0,-1-1 1,0 0-1,1 0 0,-1 1 0,0-1 0,0 0 0,1 1 0,-1-1 0,0 0 0,0 1 0,1-1 0,-1 0 0,0 1 0,0-1 0,0 0 0,0 1 0,0-1 0,1 1 0,-1-1 0,0 0 0,0 1 0,0-1 0,0 1 0,0-1 0,0 0 0,-1 2 0,0 4 2,-1 0-1,1 0 1,-2 0-1,-4 10 1,2-4 1,1-1 7,-2 2 32,1 0 0,1 0 0,0 1 0,0 0 0,2 0 0,-2 16 0,4-29-52,0 0 1,0 0 0,-1 0 0,1-1-1,1 1 1,-1 0 0,0 0 0,0 0 0,0 0-1,0-1 1,0 1 0,1 0 0,-1 0-1,0 0 1,1-1 0,-1 1 0,1 0-1,-1 0 1,1-1 0,-1 1 0,1-1 0,-1 1-1,1 0 1,0-1 0,-1 1 0,1-1-1,1 1 1,-1 0-26,1-1 1,-1 0-1,1 0 0,-1 0 0,0 0 1,1 0-1,-1 0 0,1-1 0,-1 1 1,0 0-1,1-1 0,-1 1 0,0-1 0,3-1 1,4-2-70,0-1 1,0 0 0,-1 0 0,8-8-1,12-16-169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2 487 15651,'-1'1'95,"1"0"0,0 0 0,0 0-1,0 0 1,0 0 0,0 0 0,0 0-1,0 0 1,0 0 0,1 0-1,-1 0 1,0 0 0,1 0 0,-1 0-1,1 0 1,-1 0 0,1 0 0,-1 0-1,1 0 1,-1 0 0,1 0 0,0-1-1,0 1 1,0 1 0,1-2 5,-1 1 0,1-1 0,-1 1 0,1-1 1,-1 1-1,1-1 0,-1 0 0,1 0 0,0 1 1,-1-1-1,1 0 0,-1-1 0,1 1 0,2 0 0,4-2 179,0-1-1,0 1 1,-1-1-1,1-1 0,8-4 1,-7 3-150,-1-1 0,0 0 0,0 0 0,0-1 0,13-14 1,-18 18-149,0-1 0,-1 1 1,1-1-1,-1 0 0,1 0 0,-1 0 1,0 0-1,-1 0 0,1-1 1,-1 1-1,0 0 0,0-1 1,0 1-1,0-1 0,-1-5 1,0 9 3,0 0 1,0 0-1,0 0 1,-1 0-1,1-1 1,0 1-1,-1 0 1,1 0 0,-1 0-1,1 0 1,-1 1-1,1-1 1,-1 0-1,0 0 1,1 0-1,-1 0 1,0 1-1,0-1 1,0 0-1,1 0 1,-1 1 0,0-1-1,0 1 1,0-1-1,0 1 1,0-1-1,0 1 1,0 0-1,0-1 1,0 1-1,-1 0 1,1 0-1,0 0 1,0 0 0,0 0-1,0 0 1,0 0-1,0 0 1,-2 1-1,-2-1-32,0 1-1,0 0 0,1 1 0,-1-1 1,0 1-1,0 0 0,-6 4 0,3-1 3,0 1 0,0 0 0,0 0-1,1 1 1,0 0 0,0 1-1,-8 12 1,11-14 44,0-1 0,1 1 0,-1 0 0,2 0 0,-1 1 0,1-1 0,0 0 0,0 1 0,0-1 0,1 1-1,0 0 1,0 7 0,1-12 5,0 0 1,0 0-1,1 0 0,-1 0 0,0-1 0,1 1 0,-1 0 0,1 0 0,-1 0 0,1-1 0,0 1 0,0 0 0,0 0 1,0-1-1,0 1 0,0-1 0,0 1 0,1-1 0,-1 0 0,1 1 0,-1-1 0,3 2 0,0-2 5,-1 1 1,1-1-1,0 0 0,-1 0 0,1 0 0,0 0 0,0-1 1,0 1-1,0-1 0,6 0 0,4-2 13,0 0 0,0 0-1,0-2 1,-1 1 0,17-8 0,-8 1-228,-1-1 1,0-1 0,0-1-1,-2-1 1,0 0-1,33-33 1,-54 50 95,0 1 0,0-1 0,0 0 0,1 1 0,-1-1 0,1 1 0,0-1 0,0 1 0,0 0 0,1-1 0,-1 1 0,1 0 0,0 5 0,0-8 140,0 1-1,0 0 0,1 0 0,-1-1 1,0 1-1,1 0 0,-1-1 0,1 1 1,-1-1-1,1 1 0,0 0 1,0-1-1,0 1 0,0-1 0,0 0 1,0 1-1,0-1 0,0 0 0,1 0 1,-1 0-1,0 0 0,1 0 0,-1 0 1,1 0-1,-1 0 0,1 0 0,-1-1 1,1 1-1,-1 0 0,1-1 0,0 0 1,0 1-1,-1-1 0,1 0 0,0 0 1,-1 0-1,1 0 0,0 0 1,0 0-1,1-1 0,10-1 71,0 0 0,0-1 0,0 0 0,0-1 0,-1-1 0,1 0 0,-1-1 0,0 0 0,-1 0 0,0-2 0,11-8 0,1-2-24,0-2 0,-2-1-1,36-44 1,-34 34-314,-1 0 1,22-43-1,-36 59 52,-1 0-1,0 0 1,-2-1 0,0 1 0,0-1-1,-1 0 1,2-31 0,-6 45 142,0 0 1,0 0-1,0 0 1,0 0-1,0 0 1,0 0-1,-1 1 1,1-1-1,-1 0 1,1 0-1,-1 0 1,0 0-1,0 0 0,-1-1 1,2 2 28,-1 1 0,1 0 1,0 0-1,-1-1 0,1 1 1,0 0-1,-1 0 0,1 0 0,0-1 1,-1 1-1,1 0 0,0 0 0,-1 0 1,1 0-1,0 0 0,-1 0 1,1 0-1,-1 0 0,1 0 0,0 0 1,-1 0-1,1 0 0,0 0 0,-1 0 1,1 0-1,-1 0 0,0 1 1,-14 14-284,3 3 335,1 1 0,1 1 0,0 0 0,2 0 0,0 1 0,-5 24 0,4-9 149,2 2 1,-4 67 0,10-86-133,1-1 1,1 1-1,1-1 1,7 29 0,-7-37-145,1-1 0,0 0 1,0 1-1,1-1 0,0-1 1,1 1-1,0-1 0,1 0 1,-1 0-1,10 10 0,-15-18 82,0 0-1,0-1 1,0 1 0,0 0-1,0 0 1,0 0-1,0 0 1,0 0-1,0 0 1,0 0 0,0 0-1,0 0 1,0-1-1,0 1 1,0 0-1,0 0 1,0 0 0,0 0-1,0 0 1,0 0-1,0 0 1,0 0-1,0 0 1,1 0 0,-1 0-1,0 0 1,0 0-1,0 0 1,0-1-1,0 1 1,0 0 0,0 0-1,0 0 1,0 0-1,0 0 1,1 0-1,-1 0 1,0 0 0,0 0-1,0 0 1,0 0-1,0 0 1,0 0-1,0 0 1,0 0 0,1 0-1,-7-8-218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14603,'9'-1'1624,"8"2"-1111,16 7-193,6 3 648,8-1-944,3-1-208,-4-6 328,-9-5-104,-11-19-264</inkml:trace>
  <inkml:trace contextRef="#ctx0" brushRef="#br0" timeOffset="1">69 8 15179,'0'-6'1737,"6"6"-1753,11-1-64,4 1 872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20372,'0'0'29,"0"0"-1,0 0 1,0 0 0,0 0-1,0 0 1,0 0-1,-1 0 1,1 0-1,0 0 1,0 0 0,0 0-1,0 0 1,0 0-1,0 0 1,0 0-1,0 0 1,0 0 0,0 0-1,0 0 1,0 0-1,0 0 1,-1-1-1,1 1 1,0 0 0,0 0-1,0 0 1,0 0-1,0 0 1,0 0-1,0 0 1,0 0 0,0 0-1,0 0 1,0 0-1,0 0 1,0 0-1,0 0 1,0 0-1,0 0 1,0-1 0,0 1-1,0 0 1,0 0-1,0 0 1,0 0-1,0 0 1,0 0 0,0 0-1,0 0 1,0 0-1,0 0 1,0 0-1,0 0 1,0 0 0,0-1-1,-13 3 433,-18 7 60,26-7-436,-57 31 300,55-30-439,1 2-1,-1-1 1,1 1 0,0 0-1,1 0 1,-9 10 0,13-14 19,0 1 0,0-1 0,1 0 0,-1 1 0,1-1 0,-1 0 0,1 1 0,-1-1 0,1 0 0,0 1 0,0-1 0,-1 1 1,1-1-1,0 1 0,0-1 0,1 1 0,-1-1 0,0 0 0,0 1 0,1-1 0,-1 1 0,1-1 0,-1 0 0,1 1 0,0-1 0,-1 0 1,1 0-1,0 1 0,0-1 0,0 0 0,0 0 0,0 0 0,0 0 0,0 0 0,2 1 0,6 5-282,0-1 0,1 0 0,17 9 1,-13-8 13,26 15-490,-16-10 67,0 1 0,-1 2 1,27 21-1,-49-35 703,0-1 0,0 1 0,0 0 0,0 0 0,0 0 0,0 0 0,0 0 0,0 1 1,0-1-1,-1 0 0,1 0 0,0 1 0,-1-1 0,1 0 0,-1 1 0,0-1 1,1 0-1,-1 3 0,0-3 28,0-1 1,0 1-1,-1 0 0,1 0 1,0 0-1,-1 0 1,1 0-1,-1-1 1,1 1-1,-1 0 0,1 0 1,-1-1-1,0 1 1,1 0-1,-1-1 0,0 1 1,1 0-1,-1-1 1,0 1-1,-1 0 0,-6 2 141,1 0 0,-1 0 0,1-1 0,-1 0 0,-9 1 0,5-1 57,-88 13 1391,86-13-1414,0-1 0,1-1 0,-1-1 1,0 0-1,-17-3 0,30 3-138,-1 1-1,0-1 0,0 1 1,1-1-1,-1 1 0,0-1 1,1 0-1,-1 0 1,1 0-1,-1 0 0,1 0 1,0 0-1,-1 0 0,1 0 1,-2-3-1,3 3 4,-1 0 0,1 0 0,-1-1 0,1 1 0,0 0 0,-1-1 0,1 1 0,0 0 0,0-1 0,0 1 1,0 0-1,0-1 0,0 1 0,1 0 0,-1-1 0,0 1 0,1 0 0,-1 0 0,1-1 0,-1 1 0,1 0 0,1-3 0,20-29 98,10-10 45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 17508,'9'-7'1561,"-17"18"-524,-6 8-225,2 4-575,0 1 1,1 1-1,2-1 1,1 2 0,1-1-1,-6 34 1,5 1-127,-2 99 1,10-147-99,-1-6-3,1-1 0,0 0 1,0 0-1,0 1 0,0-1 0,1 0 0,0 1 0,0-1 0,0 0 0,1 0 0,4 9 0,-6-14-7,0 1 0,0-1-1,0 0 1,0 0 0,0 0 0,0 0 0,1 0-1,-1 1 1,0-1 0,0 0 0,0 0-1,0 0 1,0 0 0,1 0 0,-1 0-1,0 0 1,0 0 0,0 0 0,1 0-1,-1 1 1,0-1 0,0 0 0,0 0-1,1 0 1,-1 0 0,0 0 0,0 0-1,0-1 1,1 1 0,-1 0 0,0 0-1,0 0 1,0 0 0,0 0 0,1 0-1,-1 0 1,0 0 0,0 0 0,0 0-1,1-1 1,5-9 54,2-13-9,-8 22-44,8-30-96,0-1 0,-3 0 0,0 0 0,-1-34 0,3 77-75,2-1 1,-1 1 0,1-1-1,0-1 1,13 10 0,-16-16 157,1 0 1,-1-1-1,1 0 0,0 0 1,0 0-1,0-1 0,0 0 0,0 0 1,0 0-1,0-1 0,0-1 1,1 1-1,-1-1 0,0 0 1,0-1-1,0 1 0,-1-1 0,1-1 1,0 1-1,-1-1 0,10-6 1,-9 6 0,-1-1 1,0 0-1,0 0 1,0-1 0,-1 1-1,0-1 1,1 0-1,-2-1 1,1 1-1,-1-1 1,0 0 0,0 0-1,0 0 1,-1-1-1,0 1 1,0-1-1,-1 0 1,0 1 0,0-1-1,0 0 1,0-9-1,-2 15 1,0 0 1,0-1-1,0 1 0,0 0 0,0 0 0,0-1 1,0 1-1,-1 0 0,1 0 0,0 0 0,-1 0 1,1-1-1,-1 1 0,1 0 0,-2-1 0,1 1 1,1 1 0,-1-1 0,1 1 0,-1-1 0,1 1 0,-1 0 0,0 0 0,1-1 0,-1 1 0,0 0 0,1 0 0,-1 0 0,1-1 0,-1 1 0,0 0 0,1 0 0,-1 0 0,0 0 0,1 0 0,-1 0 0,0 1 0,-2-1-11,0 1 0,1 0 1,-1 0-1,1 0 0,-1 1 0,1-1 1,-1 1-1,1-1 0,0 1 1,0 0-1,0 0 0,-3 2 0,-2 5 9,1-1-1,-1 1 0,2 0 0,-1 1 0,1-1 0,1 1 0,0 0 1,0 0-1,1 1 0,0-1 0,1 1 0,0 0 0,1-1 0,0 1 0,0 0 1,2 11-1,-1-20 17,0 1 1,1-1-1,-1 1 0,1 0 1,0-1-1,0 1 0,0-1 1,0 0-1,0 1 0,1-1 1,-1 0-1,1 0 1,-1 0-1,1 1 0,0-2 1,0 1-1,0 0 0,0 0 1,4 2-1,-3-3 4,1 1 0,-1-1 0,1 0 0,0 0-1,0 0 1,0 0 0,-1-1 0,1 1 0,0-1 0,0 0 0,0 0-1,4-1 1,5-1 17,0-1 1,-1 0-1,0-1 0,1-1 0,-1 0 0,-1 0 0,13-8 1,-1-2-17,0-1-1,-1 0 1,-1-2 0,-1-1 0,0 0 0,33-45 0,-42 49-71,-13 22-11,-6 15 59,3-5 32,0 1 1,1 0 0,-2 30-1,6-43-13,-1-1-1,1 1 0,0-1 0,0 0 1,1 1-1,-1-1 0,1 1 0,0-1 1,0 0-1,0 1 0,1-1 1,0 0-1,0 0 0,0 0 0,0 0 1,0 0-1,1-1 0,-1 1 0,1-1 1,6 7-1,-6-9-42,0 1-1,-1-1 1,1 1 0,0-1 0,0 0-1,0 0 1,0 0 0,0-1-1,0 1 1,0-1 0,0 1 0,0-1-1,0 0 1,0 0 0,0 0-1,0-1 1,0 1 0,0-1 0,0 0-1,0 1 1,0-2 0,0 1 0,0 0-1,-1 0 1,1-1 0,0 1-1,2-3 1,2-1-83,-1-1-1,1 1 1,-1-1 0,0 0-1,-1-1 1,1 1-1,-1-1 1,6-12-1,13-32-239,-7-8-111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10514,'-21'12'1024,"14"11"-1080,7 1-72,14-1 2289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124 326 16980,'-13'10'479,"0"1"-1,1 1 1,0 0 0,0 0 0,2 1 0,-1 1 0,-11 21 0,19-30-435,0 1-1,1-1 1,-1 1 0,1 0-1,1-1 1,-1 1-1,1 0 1,0 0 0,1 0-1,-1 0 1,1 0 0,0 1-1,1-1 1,-1 0 0,1 0-1,0 0 1,1 0 0,-1-1-1,1 1 1,1 0-1,-1-1 1,1 1 0,0-1-1,3 6 1,3-1-290,0 0-1,0 0 1,1-1 0,0 0-1,1-1 1,0 0 0,0-1 0,19 10-1,-14-8-317,0 0-1,0 2 1,14 12-1,-25-18 447,-1 0 0,1 0-1,-1 0 1,0 0 0,0 1 0,0 0 0,-1 0-1,0 0 1,0 0 0,-1 0 0,1 0-1,1 10 1,-2-5 189,-1 0 1,-1 0-1,1 1 0,-2-1 1,1 0-1,-2 0 0,1 0 0,-2 0 1,1 0-1,-1-1 0,-8 18 1,8-21 79,-1 0 1,0 0 0,0-1 0,0 1 0,-1-1 0,0 1 0,-9 8 0,10-12-46,0 0-1,0 0 1,0-1 0,0 1 0,0-1-1,0 0 1,0 0 0,-1 0 0,1 0-1,-1-1 1,0 0 0,1 0 0,-7 0-1,8 0-55,0-1 0,1 0-1,-1 0 1,0 0 0,0-1-1,1 1 1,-1-1-1,0 1 1,1-1 0,-1 0-1,0 0 1,1 0-1,-1 0 1,1-1 0,0 1-1,-1-1 1,1 1-1,-3-3 1,3 1-39,-1-1 1,1 1-1,0 0 0,-1-1 1,1 1-1,1-1 0,-1 1 0,1-1 1,-1 0-1,1 0 0,-1-5 1,0-2-145,1 1 1,1 0 0,-1-1 0,2 1-1,-1 0 1,2-1 0,-1 1 0,7-20-1,3 0-577,2 0-1,32-55 0,44-50-1135,-68 104 1477,33-47-416,27-38 724,81-154 0,-162 270 66,7-13 393,0-1 0,-1 0 0,0-1 0,5-22 0,-10 36-368,-1 1-1,0 0 0,0-1 1,0 1-1,0 0 1,0-1-1,0 1 1,0 0-1,0-1 1,0 1-1,0 0 0,0-1 1,0 1-1,0 0 1,0-1-1,0 1 1,0 0-1,0-1 0,0 1 1,-1 0-1,1 0 1,0-1-1,0 1 1,0 0-1,0-1 1,-1 1-1,1 0 0,0 0 1,0-1-1,-1 1 1,1 0-1,0 0 1,0 0-1,-1 0 1,1-1-1,0 1 0,-1 0 1,1 0-1,0 0 1,-1 0-1,1 0 1,0 0-1,-1 0 0,1 0 1,-15 5 830,7 2-655,1-1 0,0 1 0,1 0 0,-1 1 1,2-1-1,-1 1 0,1 1 0,-9 16 0,3 0-48,1 1 0,-8 28-1,9-21-100,1 1 1,2 1-1,1-1 1,2 1-1,2 0 0,1 0 1,1-1-1,2 1 0,2 0 1,17 66-1,-20-93-70,1 1 0,0-1-1,0-1 1,1 1 0,-1 0-1,2-1 1,-1 0-1,1 0 1,0 0 0,1-1-1,9 10 1,-15-16-4,0 1 0,0-1 0,1 0 0,-1 1-1,0-1 1,1 0 0,-1 1 0,0-1 0,1 0 0,-1 0-1,1 1 1,-1-1 0,0 0 0,1 0 0,-1 0 0,1 1-1,-1-1 1,1 0 0,-1 0 0,1 0 0,-1 0 0,1 0-1,-1 0 1,0 0 0,1 0 0,-1 0 0,1 0 0,-1 0-1,1 0 1,-1 0 0,1-1 0,-1 1 0,1 0 0,-1 0 0,0 0-1,1-1 1,-1 1 0,1 0 0,-1-2-64,1 1 0,-1 0 0,0-1 1,1 1-1,-1 0 0,0-1 0,0 1 1,0-1-1,0 1 0,-1 0 0,1-1 0,0 1 1,0 0-1,-2-3 0,-7-20-613,-2 1 0,0-1 1,-2 2-1,-28-39 0,20 30 198,-14-21-114,1 3 1022,-36-72 1,67 117-303,0-2 104,0 0 0,1-1-1,-1 1 1,-2-12 0,5 17-160,0 0-1,0 0 1,-1-1-1,1 1 1,0 0-1,0 0 1,0 0-1,1-1 1,-1 1-1,0 0 1,0 0-1,1 0 1,-1-1-1,0 1 1,1 0-1,-1 0 1,1 0-1,0 0 1,-1 0-1,1 0 1,0 0-1,0 0 1,-1 0-1,1 0 1,0 1-1,0-1 1,0 0-1,0 0 1,0 1-1,0-1 1,0 1-1,2-1 1,7-2 193,0 1 0,1 0 0,-1 1 1,0 0-1,1 0 0,-1 1 1,1 1-1,19 3 0,4-1 86,291 5-712,-241-14 249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5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39 14339,'17'-8'325,"0"1"1,1 1-1,0 0 0,24-3 0,-37 8-289,1 0-1,0 1 0,0 0 0,0 0 0,0 0 1,-1 1-1,1 0 0,0 0 0,0 0 1,-1 1-1,1 0 0,-1 0 0,1 0 1,-1 1-1,0-1 0,0 1 0,8 7 1,-11-9-26,-1 0 1,1 1-1,-1-1 1,0 0-1,1 1 1,-1 0-1,0-1 1,0 1-1,0-1 1,0 1-1,0 0 1,0 0-1,-1 0 1,1 0-1,-1-1 1,1 1 0,-1 0-1,0 0 1,1 4-1,-2-3 0,1 1 1,-1-1-1,0 0 0,0 0 0,0 0 1,0 0-1,0 0 0,-1 0 0,1 0 0,-1 0 1,-2 2-1,-5 7 2,-1-1 1,0-1 0,-1 0-1,-17 13 1,1-4-4,0-1 1,-1-1 0,-47 20-1,-95 27 165,153-59-146,8-2-7,8-3-14,-1 0-1,0 1 1,1-1 0,-1 1-1,1-1 1,-1 1 0,1-1-1,-1 1 1,1 0 0,-1 0-1,1 0 1,0 0 0,-1 0-1,1 0 1,0 0 0,-2 1-1,4-1 0,0 0-1,-1-1 1,1 1-1,0-1 1,0 1-1,-1-1 0,1 1 1,0-1-1,0 0 1,0 1-1,0-1 0,-1 0 1,1 0-1,0 1 1,0-1-1,0 0 1,0 0-1,0 0 0,0 0 1,1 0-1,0 0 7,5 0-3,7 1 3,0 1 0,0 1 0,1-1 0,19 8 0,-31-8-15,1-1-1,-1 1 0,0 0 1,1 0-1,-1 0 1,0 0-1,0 0 0,0 1 1,-1-1-1,1 1 1,0 0-1,-1 0 0,0 0 1,0 0-1,0 0 1,0 0-1,0 0 0,-1 1 1,1-1-1,-1 1 1,0 0-1,1 4 0,0 9-13,-1-1-1,-1 1 0,-1 0 1,0-1-1,-1 1 0,-8 27 1,6-28-44,1 1 0,1-1 0,0 1 0,1 0 0,0 0 0,3 22 0,-1-36 39,-1 0 0,1 0 0,0 0 0,0 0 0,0 0 0,1 0 0,-1 0 0,0-1 1,1 1-1,0-1 0,0 1 0,0-1 0,0 1 0,0-1 0,0 0 0,0 0 0,1 0 1,-1 0-1,1-1 0,-1 1 0,1-1 0,0 1 0,0-1 0,0 0 0,0 0 0,0 0 0,0 0 1,0-1-1,0 1 0,0-1 0,0 0 0,0 0 0,0 0 0,5-1 0,0 1-14,-1-1-1,1-1 1,-1 1-1,1-1 1,-1-1-1,1 1 1,-1-1-1,0 0 1,0-1-1,0 0 1,-1 0-1,0 0 1,7-6-1,-9 5 28,1 0 0,-1-1 0,0 0 0,0 0 0,0 0 0,-1 0 0,0 0 1,0-1-1,3-12 0,9-28-57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0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16283,'-6'8'423,"-5"12"366,14-14-439,9-5 30,1-3-364,1-1 0,-1-1 0,1 0 0,14-7-1,-20 8-44,0-1-1,0 0 0,-1 0 0,1-1 1,-1 0-1,-1 0 0,12-11 1,-17 15 24,-1 1 0,1-1 1,-1 1-1,1-1 1,-1 1-1,1-1 0,-1 0 1,0 1-1,1-1 1,-1 0-1,0 1 0,0-1 1,1 0-1,-1 1 1,0-1-1,0 0 0,0 1 1,0-1-1,0 0 1,0-1-1,0 2 1,0-1 0,-1 1 0,1 0 0,0-1 0,-1 1 0,1-1 0,0 1 0,-1 0 0,1 0 0,-1-1 0,1 1 0,0 0 0,-1-1 0,1 1 0,-1 0 0,1 0 0,-1 0 0,1 0 0,-1 0 0,1-1 0,-2 1 0,-30 2-56,25 0 60,0 0-1,0 0 0,1 1 0,-1 0 0,0 0 1,1 1-1,-7 4 0,9-5 1,1-1-1,-1 1 1,0 1 0,1-1 0,0 0 0,0 1-1,0-1 1,0 1 0,1 0 0,-1 0-1,-3 8 1,6-11 2,0 0 1,-1 0-1,1 0 0,0 0 0,0 0 1,0 0-1,0 0 0,0 0 0,0 0 1,0 0-1,0 0 0,0 0 0,0 0 1,1 0-1,-1 0 0,0 0 0,1 0 1,-1 0-1,0-1 0,1 1 0,-1 0 1,1 0-1,0 0 0,-1 0 0,1-1 1,0 1-1,-1 0 0,1-1 0,0 1 1,0 0-1,-1-1 0,1 1 0,0-1 1,0 1-1,0-1 0,0 0 0,0 1 1,0-1-1,0 0 0,0 0 0,0 1 1,0-1-1,0 0 0,0 0 0,2-1 1,-2 2-15,0-1 0,1 0 0,-1 0 0,0-1 0,1 1 0,-1 0 0,1 0 0,-1-1 0,0 1 0,0-1 0,1 1 0,-1-1 0,0 0 0,0 1 0,1-1 0,-1 0 0,0 0 0,0 0 1,0 0-1,0 0 0,0 0 0,0 0 0,-1 0 0,1 0 0,0 0 0,0 0 0,-1-1 0,1 1 0,-1 0 0,1 0 0,-1-1 0,0 1 0,1 0 0,-1-1 0,0 1 0,0-3 0,-7-37-180,4 21 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14875,'21'0'1200,"7"-1"-767,6-1-137,5 2 320,11 3-112,7 0-160,5 0-136,1-2-400,-7 1-200,-8-2 1344,-7 0-1016,-14 0-8,-7-2-40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17252,'-6'6'1768,"3"1"-1320,3-8 152,7-1-184,0-6-48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12483,'19'9'1216,"15"-9"-712,11-7-184,15-5 496,7-1-200,9-3-416,0 1-152,-11-3 96,-9 1-103,-16 4-138</inkml:trace>
  <inkml:trace contextRef="#ctx0" brushRef="#br0" timeOffset="1">691 20 11098,'6'-4'416,"1"2"-1,0-1 1,-1 1-1,1 0 1,0 0-1,0 0 1,0 1-1,0 1 1,1-1-1,-1 1 1,0 0-1,0 0 1,10 3-1,-1-1-311,1 2 0,-1 0 0,0 1 0,24 11-1,-36-15-91,-1 1-1,1 0 1,-1-1-1,0 1 1,0 1-1,0-1 0,0 0 1,0 1-1,0 0 1,-1-1-1,1 1 1,-1 0-1,0 1 0,4 5 1,-5-6-7,0 0 0,0 1 0,-1-1 0,1 0 0,-1 0 0,1 1 0,-1-1 0,0 0 0,-1 1 0,1-1 0,0 0 0,-1 1 0,0-1 0,0 0 0,0 0 0,0 0 0,0 0 0,-3 4 0,-4 9 16,-2 0 1,0-1-1,-1-1 1,-1 1-1,-13 12 0,-74 65 253,81-76-141,-2 2 374,-48 38 568,60-50-1006,0-2 0,0 1 1,0-1-1,-1 0 0,1 0 1,-1-1-1,-12 3 0,-18-2 347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15875,'0'5'195,"0"0"0,0 0 0,-1 0 0,1 0 0,-1-1 0,0 1 0,-1 0 0,1-1-1,-1 1 1,0-1 0,-4 9 0,-5 10 372,-1 9-146,3-12-311,1 1 0,1 0 0,1 1 0,0-1 1,-3 39-1,9-58-110,0 0 1,0 0-1,0 0 0,0 0 1,1 0-1,-1 0 0,1 0 1,-1 0-1,1 0 0,0 0 1,0-1-1,0 1 0,0 0 1,0 0-1,0-1 0,0 1 1,0 0-1,1-1 0,-1 0 1,1 1-1,-1-1 0,1 0 1,0 1-1,-1-1 0,1 0 1,0 0-1,0-1 0,0 1 1,0 0-1,2 0 0,7 2 2,1-1 0,-1 0 0,0-1 0,18 0 0,2 1-26,-18-1 11,-1 0 1,0 1-1,0 1 1,0 0-1,18 8 1,-28-10 11,1 0 0,-1 0 0,1 1 0,-1-1 0,0 0 0,0 1 0,0 0 0,0-1 0,0 1 0,0 0 0,0 0 0,-1 0 0,1 1 0,-1-1 0,1 0 0,-1 0 0,0 1 0,0-1 0,0 1 0,0-1 0,0 1 0,-1-1 0,1 1 0,-1 0 0,0-1 0,1 1 0,-1 0 0,0-1 0,-1 1 0,1 0 0,-1 4 0,-1-2 53,1 1 0,-1 0 0,0 0-1,0-1 1,-1 1 0,0-1 0,0 0 0,0 0 0,-1 0-1,1 0 1,-1 0 0,0-1 0,0 0 0,-1 0-1,1 0 1,-1 0 0,0-1 0,0 1 0,0-1 0,-1-1-1,1 1 1,-1-1 0,0 0 0,1 0 0,-1 0-1,-11 1 1,8-2 26,0 0 0,0-1-1,0 0 1,0 0 0,0-1 0,0 0-1,0 0 1,1-1 0,-1-1-1,0 1 1,1-1 0,0-1 0,-1 0-1,1 0 1,1 0 0,-1-1-1,-9-7 1,12 7-187,0 0-1,0 0 1,0-1-1,1 1 1,0-1-1,-6-10 1,9 15 27,1 0 1,-1 0 0,0-1 0,1 1 0,-1 0 0,1 0 0,0 0 0,-1-1-1,1 1 1,0 0 0,0-1 0,-1 1 0,1 0 0,0-1 0,0 1 0,0 0 0,1 0-1,-1-1 1,0 1 0,1 0 0,-1-1 0,0 1 0,1 0 0,-1 0 0,1 0 0,0 0-1,-1-1 1,1 1 0,0 0 0,0 0 0,0 0 0,0 0 0,0 1 0,0-1 0,0 0-1,0 0 1,0 0 0,0 1 0,0-1 0,0 1 0,0-1 0,1 1 0,0-1 0,4-1-153,1 1-1,-1 0 1,0 1 0,0-1 0,1 1 0,8 1 0,-14-1 199,40 3-959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52 539 16548,'3'-7'1768,"-4"7"-1160,-5 4-288,-4 9 1208,0 6-615,0 8-521,1 2-176,4 4-384,2 0-200,3-8-312,3-3-225,10-18-791,-2-8 1280,5-19-288,0-6-281</inkml:trace>
  <inkml:trace contextRef="#ctx0" brushRef="#br0" timeOffset="1">110 23 15715,'-3'-6'1969,"3"1"-1209,-2 0-304,1 0 2465,0 3-3113,3 7-489,3-4 585,-1-1-200,3-1-168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15883,'0'0'76,"1"-1"-1,-1 1 0,0 0 0,1-1 0,-1 1 0,0-1 0,1 1 0,-1 0 0,1-1 1,-1 1-1,1 0 0,-1 0 0,1-1 0,-1 1 0,1 0 0,-1 0 0,1 0 1,-1 0-1,1-1 0,-1 1 0,1 0 0,-1 0 0,1 0 0,0 0 0,-1 0 0,1 0 1,-1 1-1,1-1 0,-1 0 0,1 0 0,-1 0 0,1 0 0,-1 1 0,1-1 1,-1 0-1,1 1 0,4 24 1270,-4-20-1278,4 103 556,-14 172 1,-1 28-624,17-255-668,-7-51 600,0-1 0,1 1 1,0 0-1,-1 0 0,1 0 0,0 0 1,0-1-1,0 1 0,0 0 0,2 1 1,-3-2 43,1-1 0,-1 0 1,1 1-1,-1-1 1,1 0-1,-1 0 1,1 1-1,-1-1 1,1 0-1,-1 0 0,1 0 1,-1 0-1,1 0 1,0 0-1,-1 0 1,1 0-1,-1 0 1,1 0-1,-1 0 0,1 0 1,-1 0-1,1 0 1,-1 0-1,1-1 1,-1 1-1,1 0 1,-1 0-1,1-1 0,-1 1 1,1 0-1,-1-1 1,1 1-1,-1 0 1,1-1-1,16-17-361,4-10-126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78 237 14683,'-6'9'1438,"-10"16"-681,-15 33 1,26-49-702,2 0 0,-1 0 0,1 1 0,1-1 0,0 1 0,0-1 0,-1 17 0,3-24-44,0-1 1,0 1-1,0 0 0,0-1 0,0 1 1,0-1-1,1 1 0,-1-1 1,0 1-1,1-1 0,0 1 1,-1-1-1,1 1 0,0-1 1,-1 0-1,1 1 0,0-1 1,0 0-1,0 0 0,0 0 1,0 1-1,2 0 0,-1-1 19,0 0 0,0-1 0,0 1 0,0-1 0,0 1 0,0-1-1,0 0 1,0 0 0,0 1 0,0-1 0,0-1 0,0 1 0,0 0 0,4-2 0,5-1 97,-1 0 1,0-1-1,0-1 1,0 0-1,10-7 1,1-2 84,-1-1 1,0-1 0,-2-1 0,0-1 0,0 0 0,17-26 0,-14 14 4,-1 0 0,-2-1-1,26-59 1,-43 87-202,16-45 141,-16 45-153,0 1 0,-1-1 0,1 0 0,-1 0 1,0 0-1,0 1 0,0-1 0,0 0 1,0 0-1,0 1 0,-1-1 0,0 0 1,1 0-1,-3-3 0,3 5-5,0 1-1,0 0 1,0 0-1,0-1 1,-1 1-1,1 0 1,0 0 0,0 0-1,0-1 1,-1 1-1,1 0 1,0 0-1,0 0 1,0 0-1,-1-1 1,1 1 0,0 0-1,0 0 1,-1 0-1,1 0 1,0 0-1,-1 0 1,1 0-1,0 0 1,0 0 0,-1 0-1,1 0 1,0 0-1,-1 0 1,1 0-1,0 0 1,0 0-1,-1 0 1,1 0 0,0 0-1,-1 1 1,-11 9-48,-6 15-21,10-8 47,-1 1-1,2 0 1,0 0-1,2 0 1,0 1 0,0 0-1,2 0 1,1 0-1,0 0 1,1 0-1,1 1 1,1-1 0,1 0-1,0 0 1,9 31-1,-10-44 27,1-1 0,0 0-1,0 0 1,1 0-1,-1 0 1,1 0 0,0-1-1,1 1 1,-1-1-1,1 0 1,0 0 0,7 6-1,-7-8 3,-1 0-1,0 0 0,1 0 0,-1-1 1,0 0-1,1 1 0,0-1 1,-1-1-1,1 1 0,0 0 1,-1-1-1,1 0 0,0 0 1,0 0-1,-1 0 0,1-1 0,0 1 1,0-1-1,6-2 0,2-2 6,-1 1-1,1-1 1,-1-1 0,0 0-1,-1-1 1,0 0-1,0 0 1,0-1 0,-1-1-1,0 1 1,-1-1-1,1-1 1,-2 0 0,0 0-1,12-21 1,-18 29-17,0 0 0,0 0-1,-1 0 1,1-1 0,0 1 0,-1 0 0,0 0 0,1-1 0,-1 1 0,0 0 0,0-1 0,0 1 0,-1 0 0,1-1 0,0 1 0,-2-3 0,2 4 1,0 1 0,-1-1 0,1 0 0,-1 1 0,1-1 0,0 1 0,-1-1 0,1 0 0,-1 1 0,0 0 0,1-1 0,-1 1 0,1-1 0,-1 1 0,0-1 0,1 1 0,-1 0 0,0 0 0,1-1 0,-2 1 0,0 0-2,1 0-1,-1 0 1,1 0 0,-1 0 0,0 0-1,1 1 1,-1-1 0,1 0 0,-1 1-1,1-1 1,0 1 0,-1 0 0,-1 1-1,0 0 0,-1 0-1,1 0 1,0 0-1,1 1 1,-1-1-1,0 1 1,1 0-1,-1 0 1,1 0-1,0 0 1,0 0-1,0 0 1,0 1-1,1-1 1,-1 1-1,1-1 1,0 1-1,0-1 1,0 5-1,1-6 9,-1 1 0,1-1 0,0 0 0,0 1 0,0-1 0,1 0 0,-1 1 0,1-1 0,-1 0 0,1 1 0,0-1 0,0 0 0,0 0 0,0 0 0,0 0-1,0 0 1,1 0 0,-1 0 0,1 0 0,-1 0 0,1-1 0,-1 1 0,1 0 0,0-1 0,0 0 0,0 1 0,0-1 0,0 0 0,0 0 0,5 1 0,5 2 23,-1-1 1,1-1 0,0 0-1,0-1 1,0 0 0,0-1-1,0 0 1,0-1 0,17-2 0,-13 0 15,-1-1 0,1 0 1,-1-1-1,0-1 1,0 0-1,21-13 1,-26 13-410,-14 7-463,-17 13 38,10-2 412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97 246 14683,'1'-3'262,"-1"0"0,0 0 0,0 0-1,0 0 1,0 0 0,-1-1 0,1 1-1,-1 0 1,0 0 0,0 0 0,0 0 0,-2-3-1,3 5-193,-1 0-1,1 1 1,-1-1-1,1 1 1,-1-1-1,1 1 1,-1-1-1,0 1 1,1 0-1,-1-1 1,1 1-1,-1-1 1,0 1-1,1 0 1,-1 0-1,0-1 1,1 1-1,-1 0 1,0 0-1,0 0 1,-1 0-1,1 0 22,-1 1-1,0-1 1,0 1-1,0-1 1,0 1 0,1 0-1,-1-1 1,0 1-1,1 0 1,-1 0-1,-2 3 1,-1 0-39,0 0-1,1 1 1,0 0 0,0 0 0,0 0 0,1 0-1,-1 1 1,1-1 0,1 1 0,-1 0 0,1 0 0,-3 10-1,4-14-51,1 0 0,-1 0 0,1 1 0,-1-1 0,1 0 0,0 0 0,0 0 0,0 1 0,0-1 0,0 0-1,1 0 1,-1 0 0,1 0 0,-1 0 0,1 1 0,0-1 0,0 0 0,0 0 0,0-1 0,0 1 0,0 0-1,0 0 1,1 0 0,-1-1 0,1 1 0,-1-1 0,1 1 0,0-1 0,0 1 0,-1-1 0,1 0 0,0 0-1,0 0 1,0 0 0,0 0 0,0-1 0,0 1 0,1-1 0,1 1 0,4 0 10,0 0 1,0-1-1,0 0 0,0 0 1,-1-1-1,1 0 0,0-1 1,0 1-1,-1-1 0,1-1 1,-1 0-1,0 0 0,0 0 1,8-5-1,-5 2 13,0-1-1,0 0 1,0 0 0,-1-1-1,0 0 1,-1-1-1,0 0 1,11-15 0,-17 20-21,0 0 0,0 0 1,0 0-1,0 0 1,1-7-1,-3 10-1,0 1 0,1-1 0,-1 1 0,0 0 0,0-1-1,0 1 1,0-1 0,0 1 0,0-1 0,0 1 0,0-1 0,0 1-1,0-1 1,0 1 0,0-1 0,0 1 0,0-1 0,0 1 0,0-1-1,-1 1 1,1-1 0,0 1 0,0 0 0,-1-1 0,1 1 0,0-1 0,-1 1-1,1 0 1,0-1 0,-1 1 0,1 0 0,0-1 0,-1 1 0,1 0-1,-1 0 1,1-1 0,-1 1 0,1 0 0,0 0 0,-1 0 0,1 0-1,-1 0 1,1-1 0,-1 1 0,1 0 0,-1 0 0,1 0 0,-1 0 0,1 0-1,-1 1 1,1-1 0,-1 0 0,1 0 0,-1 0 0,1 0 0,-1 0-1,1 1 1,0-1 0,-1 0 0,0 1 0,-2 0-12,-1 1 0,1 0 0,0 0 0,0 0 0,-1 0 0,2 0 0,-1 1 0,0-1 0,0 1 0,1 0 0,-1 0 0,1 0 0,0 0 0,0 1 0,0-1 0,0 0 0,1 1 0,-3 6 0,4-8 11,-1-1-1,0 1 1,1 0 0,-1 0 0,1 0 0,0 0-1,-1 0 1,1 0 0,0 0 0,0 0 0,1 0-1,-1 0 1,0 0 0,1 0 0,-1 0 0,1 0-1,-1-1 1,1 1 0,0 0 0,0 0 0,0 0-1,0-1 1,0 1 0,0-1 0,1 1 0,-1-1-1,0 1 1,1-1 0,-1 1 0,1-1 0,-1 0-1,1 0 1,0 0 0,0 0 0,-1 0 0,1-1-1,2 2 1,6 0 21,1 0 0,-1 0 0,0-1 0,1 0 0,-1-1 0,0-1 0,1 1 0,-1-1 0,0-1 0,15-4 0,-6 1 37,0-1 0,0-1 0,-1-1 0,27-16 1,-44 24-56,32-22 81,-31 20-84,0 0-1,0 1 0,0-1 1,0 0-1,-1 0 1,1 0-1,0-1 0,-1 1 1,0 0-1,1-1 0,1-4 1,-3 7-2,0 0 0,0 0 0,0-1 0,0 1 1,0 0-1,1 0 0,-1-1 0,0 1 0,0 0 1,0 0-1,0-1 0,0 1 0,0 0 0,0-1 1,0 1-1,0 0 0,0 0 0,0-1 0,0 1 1,0 0-1,-1 0 0,1-1 0,0 1 0,0 0 0,0 0 1,0-1-1,0 1 0,0 0 0,-1 0 0,1 0 1,0-1-1,0 1 0,0 0 0,-1 0 0,1 0 1,0 0-1,0-1 0,0 1 0,-1 0 0,-11 3-118,-13 13-66,21-12 141,0 1 0,0 0 0,0 0 0,0 0 1,-4 11-1,7-15 45,0 0 0,1 0 0,-1 0 0,1 0 0,-1 0 0,1 0 0,0 0 0,0 0 0,-1 0 0,1 1 0,0-1 0,0 0 0,0 0 0,0 0 0,0 0 0,0 1 0,0-1 0,1 0 0,-1 0 0,0 0 0,1 0 0,-1 0 0,1 0 0,-1 0 0,1 0 0,-1 0 0,1 0 0,0 0 1,-1 0-1,1 0 0,0 0 0,0 0 0,0 0 0,0-1 0,-1 1 0,1 0 0,0-1 0,1 1 0,0 0 0,4 1 11,0-1 1,0 0-1,0 0 1,0 0-1,0-1 1,0 0 0,1 0-1,-1 0 1,0-1-1,0 0 1,0 0-1,0-1 1,0 1-1,8-5 1,0 0 15,0 0 0,0-1 1,0 0-1,20-16 0,-8 0-23,-8 7-112,-11 13-787,-8 5 859,-1 5-65,-1 0 0,1 1-1,0 0 1,1-1 0,-2 12-1,3-18 113,0 1 0,0-1 0,0 1 0,0-1 0,1 1 0,-1-1 0,0 1 0,1-1 0,-1 1 0,1-1 0,-1 1 0,1-1 0,0 1 0,-1-1 0,1 0 0,0 0 0,0 1 0,0-1 0,0 0 0,0 0 0,1 0 0,-1 0 0,0 0 0,0 0 0,1 0 0,-1 0 0,0-1 0,1 1 0,-1 0 0,1-1 0,-1 0 0,1 1 0,-1-1 0,4 1 0,5 0 68,0-1 0,0 0 1,0-1-1,1 0 0,-1 0 0,0-1 0,0-1 1,-1 1-1,1-2 0,13-5 0,-1-2 74,1 0 0,-2-1-1,23-18 1,-16 9-2,48-48 0,-65 58-197,0-2 0,-1 1 0,0-2 1,-1 1-1,-1-1 0,9-18 0,-15 19-130,-3 13 173,1 0 0,0 0 0,0 0 1,0-1-1,0 1 0,0 0 0,0 0 0,-1 0 1,1 0-1,0 0 0,0-1 0,0 1 1,-1 0-1,1 0 0,0 0 0,0 0 0,0 0 1,-1 0-1,1 0 0,0 0 0,0 0 1,0 0-1,-1 0 0,1 0 0,0 0 0,0 0 1,0 0-1,-1 0 0,1 0 0,0 0 1,0 0-1,-1 0 0,1 0 0,0 0 0,0 0 1,0 0-1,0 1 0,-1-1 0,1 0 1,0 0-1,0 0 0,0 0 0,0 0 0,-1 1 1,1-1-1,0 0 0,-6 6-46,0 1 0,0-1-1,1 1 1,0 1 0,0-1 0,1 0-1,0 1 1,-4 10 0,-2 3-4,1-4 67,1 0 0,0 1-1,1 0 1,1 0 0,0 1 0,2 0 0,0 0 0,1 0-1,1 0 1,1 1 0,1-1 0,0 0 0,2 1 0,6 33-1,22 60 35,-16-69-158,-3 1 1,12 89-1,-23-123 88,0-1 0,0 0 0,-3 14 0,3-21 30,-1 0 0,1-1 1,-1 1-1,0 0 0,0-1 0,0 1 0,-3 3 1,4-5 3,-1 0 0,0 0 1,1-1-1,-1 1 0,0 0 0,1-1 1,-1 1-1,0 0 0,0-1 1,1 1-1,-1-1 0,0 0 1,0 1-1,0-1 0,0 0 1,0 1-1,1-1 0,-1 0 0,0 0 1,0 0-1,0 0 0,-1 0 1,0 0 10,1 0-1,-1-1 1,1 1 0,-1-1 0,1 0 0,0 1 0,-1-1 0,1 0-1,0 0 1,0 0 0,0 0 0,-1 0 0,1 0 0,0 0 0,0 0-1,1-1 1,-1 1 0,0 0 0,0 0 0,0-1 0,1 1 0,-1-1 0,1 1-1,-1-2 1,-10-40 271,11 42-282,-4-26 49,1-1 1,2 0 0,0 0 0,2 1 0,1-1 0,2 0 0,0 1 0,2 0 0,1 0 0,1 0-1,15-32 1,-21 53-125,1 1 0,-1 0 1,1 0-1,1 0 0,-1 0 0,1 1 0,0-1 0,0 1 0,0 0 0,0 0 0,1 0 0,-1 1 0,1 0 0,0-1 0,0 2 0,1-1 0,-1 1 0,0-1 1,1 1-1,0 1 0,-1-1 0,1 1 0,0 0 0,0 1 0,8-1 0,24 0-294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14291,'4'2'143,"-1"-1"0,1 1 0,-1 0 0,0 0 0,0 0 0,0 0 0,0 0 0,0 1 0,0-1-1,-1 1 1,1 0 0,-1 0 0,1 0 0,-1 0 0,0 0 0,-1 1 0,1-1 0,0 1 0,-1-1 0,0 1 0,0-1 0,0 1 0,0 0 0,0 5 0,-1 7 405,0 0 0,-1 0 1,0-1-1,-7 28 1,4-27-227,2-1-1,0 1 1,0 18 0,2-32-298,0 0 0,0 0 1,1 1-1,-1-1 0,1 0 0,0 0 1,0 1-1,0-1 0,0 0 0,0 0 1,0 0-1,0 0 0,1-1 0,-1 1 1,1 0-1,-1 0 0,1-1 0,0 1 1,0-1-1,0 1 0,0-1 0,0 0 0,0 0 1,0 0-1,0 0 0,0 0 0,0 0 1,0-1-1,3 1 0,7 2-51,1-2 1,-1 1-1,0-1 0,16-1 0,-18-1-7,16 1-84,-11-1-3,1 1-1,-1 0 1,0 2 0,0-1-1,0 2 1,23 6 0,-37-9 112,0 0 1,0 0-1,0 1 0,0-1 0,0 0 1,0 1-1,0-1 0,0 1 1,0-1-1,-1 1 0,1 0 1,0-1-1,0 1 0,0 0 1,-1-1-1,1 1 0,0 0 1,-1 0-1,1 0 0,-1 0 1,1 0-1,-1 0 0,1 0 0,-1-1 1,0 1-1,1 0 0,-1 0 1,0 1-1,0-1 0,0 0 1,0 0-1,0 0 0,0 0 1,0 0-1,0 0 0,0 0 1,0 0-1,0 0 0,-1 0 0,1 0 1,-1 0-1,1 0 0,0 0 1,-1 0-1,1-1 0,-2 3 1,-1 1 42,-1 0 1,1 0 0,-1 0-1,0 0 1,0-1 0,0 1 0,-9 4-1,4-3 55,0-1 0,0 0 0,0 0-1,-1-1 1,0-1 0,0 1 0,0-2-1,-12 2 1,17-3-110,0 0 0,0 0 0,1 0 0,-1-1 0,0 0 0,0 0 0,0 0 0,-6-3-1,9 3-36,0 0 0,-1 0 0,1 0 0,0-1 0,0 1 0,-1-1 0,1 0 0,0 0 0,1 0 0,-1 0 0,0 0 0,1 0 0,-1 0 0,1 0 0,-1-1 0,0-2 0,-1-14-217,7-2-144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21 128 13187,'9'-2'560,"1"0"-1,-1 0 1,0-1 0,0 0 0,0-1 0,12-6 0,-19 8-403,1 1 1,-1-1 0,1 0-1,-1 1 1,0-1 0,0 0-1,0 0 1,0 0 0,0-1 0,0 1-1,-1 0 1,1-1 0,-1 1-1,1-1 1,-1 0 0,0 1 0,0-1-1,0 0 1,-1 0 0,1 0-1,-1 1 1,1-1 0,-1 0-1,0 0 1,0-4 0,0 5-142,0 1-1,-1 0 1,1-1 0,0 1-1,0 0 1,-1-1 0,1 1 0,-1 0-1,1 0 1,-1-1 0,1 1 0,-1 0-1,0 0 1,1 0 0,-1 0-1,0 0 1,0 0 0,0 0 0,0 0-1,0 0 1,0 0 0,0 1-1,0-1 1,0 0 0,-1 1 0,1-1-1,0 1 1,0-1 0,0 1 0,-1-1-1,1 1 1,0 0 0,-1 0-1,1 0 1,0 0 0,-2 0 0,0 0-27,-1 0 0,1 1 1,0 0-1,0 0 1,0 0-1,-1 0 0,1 0 1,1 1-1,-1-1 1,0 1-1,0 0 0,0-1 1,-3 5-1,1-1-4,-1 1-1,2 0 0,-1 1 1,0-1-1,1 1 0,0 0 0,1 0 1,0 0-1,0 0 0,0 1 1,1-1-1,0 1 0,0 0 1,0 8-1,2-12 10,-1 0-1,1 0 1,0 0 0,0 0-1,1 0 1,-1 0 0,1 0-1,0 0 1,0 0 0,0 0-1,1 0 1,-1 0 0,1-1-1,0 1 1,0 0 0,0-1-1,0 0 1,1 1 0,0-1-1,-1 0 1,1 0 0,0-1-1,0 1 1,1-1 0,-1 1-1,1-1 1,-1 0 0,7 3 0,1-2 15,-1 0 0,1 0 0,0-1 1,0-1-1,0 1 0,0-2 0,0 0 1,0 0-1,0-1 0,0 0 0,0-1 1,14-4-1,-10 2 8,0 0 1,0-2 0,-1 0-1,0 0 1,0-1-1,0-1 1,-1-1 0,14-10-1,-18 11 4,0-1-1,-1 0 1,0 0-1,0-1 1,6-10-1,-10 14-8,-1 0 0,1-1 0,-1 1 0,-1 0 0,1-1 0,-1 0 0,0 0 0,-1 1 0,2-14 0,-3 19-11,0 0 1,0 0-1,1 0 0,-1 0 1,0 0-1,0 0 0,0 0 1,0 0-1,0 0 1,-1 0-1,1 0 0,0 0 1,0 0-1,-1 0 0,1 0 1,0 0-1,-1 1 0,1-1 1,-1 0-1,1 0 0,-1 0 1,0 0-1,1 1 1,-1-1-1,0 0 0,1 1 1,-1-1-1,0 0 0,0 1 1,0-1-1,0 1 0,1 0 1,-1-1-1,0 1 0,0-1 1,0 1-1,0 0 1,-1 0-1,-1 0 0,1 0 0,0 1 0,0-1-1,-1 1 1,1-1 0,0 1 0,0 0 0,0 0 0,0 0 0,0 0-1,0 1 1,0-1 0,0 0 0,0 1 0,-2 2 0,-1 1 15,1 1 1,0-1 0,0 1-1,0 0 1,0 0 0,1 0-1,0 1 1,1-1 0,-1 1-1,1-1 1,0 1 0,1 0 0,-1 0-1,2 0 1,-1 0 0,1 0-1,0 9 1,1-11 2,-1-1 0,1 1 0,0-1 0,0 1 0,1-1 0,-1 1 0,1-1 0,0 0 0,0 0 0,0 0 0,1 0-1,0 0 1,-1 0 0,1-1 0,1 1 0,-1-1 0,0 0 0,1 0 0,0 0 0,-1 0 0,1-1 0,0 1 0,1-1 0,-1 0 0,0 0 0,8 1 0,-7-1-63,0-1 0,0 0 1,0 0-1,0-1 0,0 0 1,1 0-1,-1 0 0,8-1 1,-11 0 1,1 1 1,0-1 0,-1 0 0,1 0 0,-1 0 0,0 0-1,1 0 1,-1 0 0,0-1 0,1 1 0,-1-1 0,0 1 0,0-1-1,-1 0 1,1 0 0,0 0 0,0 0 0,-1 0 0,2-3 0,-1 0 4,0 1 0,0-1 0,-1 0 0,0 0 0,1-5 0,4-39-262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15595,'-2'17'1545,"5"3"-1129,10-1-208,6 2 496,6 4-2392,4-1 1800,4 1-376,3-1-225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171 327 15083,'-17'3'687,"-1"1"1,1 0-1,-29 13 0,41-16-542,0 2 0,1-1 1,-1 0-1,0 1 0,1 0 0,0 0 0,0 0 0,0 1 0,0-1 0,0 1 0,1 0 0,0 0 1,0 0-1,0 0 0,0 1 0,-4 9 0,6-13-113,1 0 0,0 0 0,-1 0 0,1 1 0,0-1 0,0 0 0,-1 0 1,1 1-1,0-1 0,0 0 0,1 1 0,-1-1 0,0 0 0,0 0 0,1 0 0,-1 1 0,0-1 0,1 0 0,-1 0 0,1 0 0,0 0 0,-1 1 1,1-1-1,1 1 0,0 0-7,1 0 0,-1-1 0,0 0 0,0 1 0,1-1 0,-1 0 0,0 0 0,1 0 0,-1-1 0,1 1 0,4 0 0,3 0-11,0 0 0,0-1 1,0 0-1,0-1 0,17-3 0,-13 0-10,-1 0 1,1-1-1,-1-1 0,0 0 1,0-1-1,-1 0 0,0-1 1,-1-1-1,1 1 0,-1-2 1,-1 0-1,0 0 1,0-1-1,8-12 0,4-9 16,-1 0 0,-2-1 0,-1-1 0,13-39 0,-27 64-18,19-51-1,-22 54-1,1 1-1,-1 0 0,0-1 1,0 1-1,-1-1 1,1 1-1,-1-1 0,-1-8 1,1 14-1,0-1 1,0 1 0,0 0-1,0 0 1,0 0 0,0 0-1,0 0 1,-1-1 0,1 1-1,0 0 1,0 0 0,0 0 0,0 0-1,0 0 1,0-1 0,0 1-1,0 0 1,0 0 0,-1 0-1,1 0 1,0 0 0,0 0-1,0 0 1,0 0 0,0 0-1,0-1 1,-1 1 0,1 0 0,0 0-1,0 0 1,0 0 0,0 0-1,0 0 1,-1 0 0,1 0-1,0 0 1,0 0 0,0 0-1,0 0 1,-1 0 0,1 0-1,0 0 1,0 0 0,0 0-1,0 0 1,0 1 0,-1-1 0,1 0-1,0 0 1,0 0 0,0 0-1,0 0 1,0 0 0,0 0-1,-1 0 1,1 1 0,0-1-1,0 0 1,0 0 0,0 0-1,0 0 1,0 0 0,0 0 0,0 1-1,0-1 1,0 0 0,0 0-1,-8 10-7,2-1 0,0 1 0,0 1 0,0-1 0,1 1 0,1 0-1,0 0 1,-3 13 0,2-6 3,-5 12 5,1 1 1,-8 60 0,16-80 7,0 1-1,1-1 1,0 0-1,0 1 1,1-1-1,1 0 1,0 0 0,0 0-1,1 0 1,1 0-1,7 17 1,-9-24-4,1 0 1,-1 0-1,1 0 0,0 0 0,0 0 1,1 0-1,-1-1 0,1 0 1,0 1-1,0-2 0,0 1 0,0 0 1,0-1-1,0 1 0,8 2 1,-6-4-3,0 1 0,0-1 1,0 0-1,1-1 1,-1 1-1,0-1 1,0 0-1,1-1 0,-1 0 1,12-2-1,-5-1-13,-1-1 0,1 1 0,-1-2-1,0 0 1,0 0 0,-1-1 0,1-1 0,-2 0-1,1 0 1,13-16 0,-17 18-17,0-1 1,-1 0-1,0-1 0,0 0 1,-1 1-1,0-2 0,0 1 1,-1-1-1,0 1 1,4-15-1,-8 22 21,0 0 0,0 0 0,1 0 0,-1 0 0,0-1 0,0 1 0,0 0 1,0 0-1,0 0 0,-1 0 0,1 0 0,0 0 0,0-1 0,-1 1 0,1 0 0,-1-1 0,0 2 5,1-1-1,0 1 1,-1 0 0,1-1-1,-1 1 1,1 0-1,-1-1 1,1 1-1,-1 0 1,1 0-1,0-1 1,-1 1 0,1 0-1,-1 0 1,0 0-1,1 0 1,-1 0-1,1 0 1,-1 0 0,1 0-1,-1 0 1,1 0-1,-1 0 1,0 0-1,-1 1 5,-1 0 0,1 0-1,-1 0 1,1 0-1,0 0 1,0 1 0,-1-1-1,1 1 1,0-1 0,0 1-1,1 0 1,-4 3 0,3-2 18,-1 0 1,1 0 0,0 0 0,0 0 0,0 1 0,1-1 0,-1 0 0,1 1 0,0 0 0,0-1 0,0 1 0,0 0 0,1-1 0,0 1 0,-1 0 0,1-1-1,1 1 1,0 7 0,0-8 5,0 0 0,0 0 0,1 0 0,0 0 0,-1 0 0,1 0 0,0 0 0,0-1 0,0 1 0,1-1 0,-1 1-1,1-1 1,-1 0 0,1 0 0,0 0 0,0 0 0,0 0 0,0-1 0,0 0 0,0 1 0,6 0 0,8 3 40,1-1 1,0 0 0,0-2-1,0 0 1,0-1 0,19-1-1,111-16 145,-29 2-168,-118 14-41,0-1-1,-1 1 1,1 0 0,0 0 0,0 0-1,0 0 1,-1 0 0,1 0-1,0 0 1,0 0 0,0 0 0,-1 0-1,1 0 1,0 0 0,0 1 0,0-1-1,-1 0 1,1 1 0,0-1 0,-1 0-1,1 1 1,0-1 0,-1 1 0,1-1-1,0 1 1,-1 0 0,1-1-1,-1 1 1,1 0 0,-1-1 0,1 1-1,-1 0 1,0-1 0,1 1 0,-1 0-1,0 0 1,1-1 0,-1 1 0,0 1-1,0 3-33,-1-1 0,1 1-1,-1 0 1,0-1 0,-1 0-1,-1 7 1,1-8-103,1 1-1,-1 0 1,1-1 0,1 1-1,-1 0 1,0 7 0,2-6-69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19452,'66'-26'552,"-18"7"-400,-8 2-40,-1 1-192,-5 3-112,29-11-224,-9 5-136,-5-1-424,-16 7 704,-21 8-224,-10 2-200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50 12227,'-23'-9'785,"0"1"1,-1 1-1,0 1 0,-32-4 1,7 5 1422,-58 0 1,101 5-2047,0 0 1,0 1-1,0-1 0,0 1 1,0 1-1,0-1 0,0 1 0,0 0 1,1 0-1,-9 5 0,12-6-170,0 0-1,1 1 0,-1-1 1,0 1-1,1-1 0,-1 1 1,1 0-1,0-1 1,-1 1-1,1 0 0,0 0 1,0 0-1,0 0 0,1 0 1,-1 0-1,0 0 0,1 0 1,-1 0-1,1 0 1,0 1-1,-1-1 0,1 0 1,0 0-1,0 0 0,1 1 1,-1-1-1,0 0 1,1 0-1,-1 0 0,1 0 1,0 0-1,1 3 0,3 6-164,0 0-1,0 0 0,2 0 1,-1-1-1,12 14 0,45 44-656,-48-53 686,-1-1 0,0 2 0,-1 0 0,-1 0 0,20 35 0,-31-49 162,0-1 1,-1 1 0,1 0 0,0 0-1,-1-1 1,1 1 0,-1 0-1,0 0 1,1-1 0,-1 1-1,0 0 1,0 0 0,0 0-1,-1 0 1,1-1 0,0 1-1,-1 0 1,1 0 0,-1-1-1,1 1 1,-1 0 0,0 0-1,0-1 1,0 1 0,0-1-1,0 1 1,0-1 0,0 1-1,0-1 1,-1 0 0,1 0-1,0 1 1,-1-1 0,1 0-1,-1 0 1,1 0 0,-1-1-1,-2 2 1,-7 2 154,0 0-1,0 0 0,0-1 1,-21 3-1,24-5-99,-6 2 57,-1-1 0,0-1 0,0 0-1,-28-2 1,42 1-146,0 0 1,0-1-1,0 1 0,0 0 0,0 0 0,-1 0 0,1-1 0,0 1 0,0-1 0,0 1 1,0-1-1,0 1 0,0-1 0,0 1 0,0-1 0,0 0 0,1 0 0,-1 1 0,0-1 1,0 0-1,0 0 0,1 0 0,-1 0 0,1 0 0,-1 0 0,1 0 0,-1 0 1,1 0-1,-1 0 0,1 0 0,0 0 0,0-1 0,-1 1 0,1 0 0,0 0 0,0 0 1,0 0-1,0 0 0,1-1 0,-1 1 0,1-2 0,1-4 39,0-1 1,1 1-1,0-1 0,8-13 1,-10 21-27,29-50-189,10-7-74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15843,'-1'5'188,"1"0"0,-1 0 0,0 0 0,-1-1 0,1 1-1,-1 0 1,0 0 0,0-1 0,0 1 0,-4 4 0,-3 7 98,-9 23 93,2 1 1,1 1-1,2 0 0,2 1 0,2 0 1,-7 73-1,16-114-372,-1 13 73,1 1 0,2 22 0,-2-33-58,1-1 1,-1 1-1,1-1 0,0 1 1,1-1-1,-1 0 0,2 4 1,-2-6-10,0 0 0,-1 0 0,1 0 0,0 0 0,0 0 0,0 0 0,0 0 0,0 0 0,0 0 0,0-1 0,0 1 0,0 0 0,0-1 1,0 1-1,0-1 0,1 1 0,-1-1 0,0 0 0,2 1 0,0-1 6,-1 0 0,0-1 0,1 1 0,-1-1 0,0 0-1,0 1 1,1-1 0,-1 0 0,0 0 0,0-1 0,0 1 0,0 0 0,0-1 0,-1 1 0,1-1 0,0 1 0,-1-1-1,1 0 1,-1 0 0,1 0 0,-1 0 0,0 0 0,2-4 0,4-6 78,-1 0-1,7-23 1,-3 4-44,-1 0 0,-2-1 0,-1 0-1,2-37 1,-6 74-102,-1 1 1,1-1-1,0 1 0,1-1 0,-1 0 0,1 0 0,0 0 1,0 0-1,1 0 0,4 5 0,0 0 22,0-1 0,0 0 0,1 0-1,0-1 1,14 10 0,-13-13 23,0 0 0,-1-1 0,1 0-1,1 0 1,-1-1 0,0-1 0,1 1 0,-1-2 0,1 0 0,0 0-1,0-1 1,-1 0 0,20-3 0,-23 2 10,-1 0 0,0 0 0,0-1 1,0 1-1,0-1 0,0-1 0,0 1 0,0-1 0,-1 0 1,1-1-1,-1 1 0,0-1 0,0 0 0,0 0 0,-1-1 1,0 0-1,1 1 0,-2-1 0,1 0 0,0-1 0,-1 1 1,0-1-1,0 0 0,2-8 0,-4 12-4,0-1 0,-1 1-1,1 0 1,-1 0 0,0-1 0,0 1-1,0 0 1,0-1 0,0 1-1,0 0 1,-1 0 0,1-1 0,-2-1-1,2 3-1,0 0 0,-1 1-1,1-1 1,-1 1 0,1-1-1,-1 1 1,1-1-1,-1 1 1,0-1 0,1 1-1,-1-1 1,1 1-1,-1-1 1,0 1 0,1 0-1,-1 0 1,0-1 0,0 1-1,1 0 1,-1 0-1,0 0 1,1 0 0,-1 0-1,0-1 1,0 2 0,1-1-1,-1 0 1,0 0-1,0 0 1,1 0 0,-1 0-1,0 1 1,0-1-1,1 0 1,-1 0 0,0 1-1,1-1 1,-1 1 0,1-1-1,-1 1 1,0-1-1,0 1 1,-4 3-5,1 0 1,-1 0-1,1 0 1,-1 1-1,1-1 1,0 1-1,1 0 1,-1 0-1,1 1 1,0-1-1,1 1 0,-1-1 1,1 1-1,0 0 1,-2 11-1,3-12 7,1-1 1,-1 0-1,1 0 0,0 1 0,0-1 0,0 0 0,0 1 0,1-1 0,0 0 1,2 7-1,-2-8 3,0-1 0,1 1 0,-1-1 0,0 0 0,1 0 0,0 1 0,-1-1 0,1 0 0,0-1 0,0 1 0,0 0 0,0 0 0,0-1-1,1 1 1,-1-1 0,0 0 0,1 0 0,2 1 0,4 1 13,0 0 1,1-1-1,-1-1 0,0 1 0,1-2 0,-1 1 0,1-1 0,-1-1 0,1 1 0,-1-2 0,1 1 0,-1-1 0,0-1 0,0 0 0,0 0 1,13-7-1,-2-1-14,0 0-1,-1-2 1,-1 0 0,0-1 0,28-28 0,-46 42-7,0 0-1,0 0 1,0 0 0,0 1-1,0-1 1,0 0 0,0 0-1,0 0 1,0 1 0,0-1-1,0 0 1,0 0 0,0 0-1,0 1 1,0-1 0,0 0-1,0 0 1,0 0 0,1 0-1,-1 1 1,0-1 0,0 0-1,0 0 1,0 0-1,0 0 1,0 0 0,1 1-1,-1-1 1,0 0 0,0 0-1,0 0 1,0 0 0,1 0-1,-1 0 1,0 0 0,0 0-1,0 0 1,1 0 0,-1 0-1,0 0 1,0 0 0,0 0-1,1 0 1,-1 0 0,0 0-1,0 0 1,0 0 0,1 0-1,-1 0 1,0 0-1,0 0 1,0 0 0,0 0-1,1 0 1,-1 0 0,0-1-1,0 1 1,0 0 0,0 0-1,1 0 1,-1 0 0,0 0-1,0-1 1,0 1 0,0 0-1,0 0 1,-1 21-70,0-16 49,0 3 2,1-1 1,0 1-1,0-1 1,1 1-1,0-1 1,1 1-1,-1-1 1,1 0-1,0 1 1,5 7-1,-6-13-41,0 0 0,0 0 0,0 0 0,1 0-1,-1 0 1,1 0 0,-1-1 0,1 1 0,0-1 0,0 1-1,0-1 1,0 0 0,0 1 0,0-1 0,3 1 0,-2-1-112,0-1-1,0 1 1,0-1 0,0 0 0,-1 0 0,1 0 0,0 0 0,0 0 0,0-1 0,0 1-1,0-1 1,0 0 0,0 0 0,-1 0 0,5-2 0,-1-1-3,1 0 0,0 0 0,-1-1 1,0 0-1,0 0 0,0 0 0,-1-1 0,9-11 0,18-30-838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13803,'-10'16'382,"1"1"0,1 1 0,0-1 0,2 2 0,0-1 1,1 0-1,1 1 0,0 0 0,2 0 0,0 0 0,1 0 0,2 30 0,3-3-293,2-1 0,2 0-1,2-1 1,17 47-1,-26-86-127,1 0 1,0 0-1,0 0 0,5 8 0,-7-13 30,0 0 0,0 0 0,1 0 0,-1 0 0,0 0-1,0 0 1,0 0 0,1-1 0,-1 1 0,0 0 0,0 0 0,0 0 0,1 0 0,-1 0 0,0-1 0,0 1 0,0 0 0,0 0 0,0 0 0,0-1 0,1 1 0,-1 0 0,0 0 0,0-1 0,0 1 0,0 0 0,0 0 0,0-1-1,0 1 1,0 0 0,0 0 0,0 0 0,0-1 0,0 1 0,0 0 0,0 0 0,0-1 0,0 1 0,0 0 0,-1-1 0,5-60-689,-4 38 490,1 0 1,2 0-1,6-30 1,21 127 1046,-27-69-802,0 0 0,0 0 1,1 0-1,-1 0 1,1 0-1,0-1 1,0 0-1,1 1 0,-1-2 1,1 1-1,0 0 1,0-1-1,0 0 1,0 0-1,1-1 1,-1 1-1,1-1 0,0 0 1,-1-1-1,1 0 1,6 1-1,-2-1-1,-1-1 0,0 0 0,1 0 0,-1-1-1,0 0 1,1-1 0,-1 0 0,0-1 0,0 0 0,-1 0-1,1-1 1,15-8 0,-6 1 52,-2-1 0,20-16 0,-36 27-80,0 1-1,1 0 1,-1 0-1,0 0 0,0 0 1,0 0-1,1 0 1,-1 0-1,0 0 1,0 0-1,0 0 1,1 0-1,-1 0 1,0 0-1,0 0 1,0 0-1,1 0 0,-1 1 1,0-1-1,0 0 1,0 0-1,0 0 1,1 0-1,-1 0 1,0 0-1,0 0 1,0 1-1,0-1 0,0 0 1,1 0-1,-1 0 1,0 0-1,0 1 1,0-1-1,0 0 1,0 0-1,0 0 1,0 0-1,0 1 1,0-1-1,0 0 0,0 0 1,0 0-1,0 1 1,0-1-1,0 0 1,4 13 182,-4-12-137,1 4 40,1 0 0,0 0 1,1 0-1,-1 0 0,1 0 1,0-1-1,0 1 0,0-1 0,0 0 1,1 0-1,0 0 0,0 0 1,0-1-1,0 1 0,1-1 1,-1 0-1,1 0 0,6 2 1,-4-2-70,0 0 0,0 0 1,0-1-1,0 0 0,0-1 1,0 0-1,0 0 0,0 0 1,0-1-1,1 0 0,-1 0 1,0-1-1,9-1 0,-14 2-50,0-1 0,0 1 0,-1-1 0,1 1-1,0-1 1,0 0 0,0 1 0,-1-1-1,1 0 1,-1 0 0,1 0 0,-1-1-1,1 1 1,-1 0 0,1 0 0,-1-1 0,0 1-1,0-1 1,0 1 0,0-1 0,0 0-1,0 1 1,0-1 0,0 0 0,-1 0 0,1 1-1,-1-1 1,1 0 0,-1 0 0,0 0-1,0 0 1,0 0 0,0 1 0,0-1-1,0-4 1,-7-30-293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18516,'14'-3'1408,"11"4"-1112,0 1-296,3 4 536,-3 1-175,-9 1-161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12139,'3'5'278,"0"0"0,0-1 1,0 0-1,1 1 0,0-1 1,0-1-1,0 1 1,0-1-1,0 1 0,1-1 1,-1 0-1,1-1 0,0 1 1,0-1-1,0 0 1,0 0-1,1-1 0,-1 1 1,0-1-1,1 0 1,-1-1-1,0 1 0,7-1 1,8 0 336,1-1 1,-1-1 0,0-1-1,36-9 1,-29 4-328,-1-1 1,0-1-1,-1-2 0,43-25 1,-62 33-250,0-1 0,0 1 0,0-1 1,0 0-1,-1-1 0,0 0 0,0 0 1,-1 0-1,1 0 0,-1 0 0,0-1 1,-1 0-1,0 0 0,0 0 1,2-9-1,-4 12 12,0-1 1,0 0 0,-1 1 0,1-1-1,-1 0 1,0 1 0,-1-1-1,1 0 1,-1 1 0,0-1 0,0 0-1,0 1 1,-1-1 0,0 1-1,0 0 1,0 0 0,0-1-1,0 1 1,-1 1 0,0-1 0,0 0-1,0 1 1,0-1 0,-1 1-1,-4-4 1,2 3-30,-1 0 0,1 0 0,0 1 0,-1 0 0,0 0 0,0 1 0,1-1 0,-1 2 0,-1-1 0,1 1 0,0 0 0,0 0 0,0 1 0,-1 0 0,1 1 0,0-1 0,0 1 0,-1 1-1,1-1 1,-8 4 0,0-1-23,1 2-1,-1 0 1,1 1 0,0 0-1,1 1 1,0 1-1,0 0 1,-17 15-1,20-13-17,0-1 0,0 1 0,1 1 0,1-1 0,0 2 0,1-1 0,0 1 0,-7 18 0,10-20-61,0 0 0,1 0 1,1 1-1,0-1 0,0 1 1,1-1-1,0 1 0,1 0 0,1-1 1,3 24-1,-3-30-34,1 0 1,0 0-1,0 0 0,0-1 1,0 1-1,1-1 0,-1 1 0,1-1 1,1 0-1,-1 0 0,0 0 1,1 0-1,0-1 0,0 1 1,0-1-1,0 0 0,1 0 1,-1 0-1,1-1 0,-1 0 1,1 0-1,0 0 0,7 2 0,9 1-253,0-1-1,1 0 0,-1-2 0,30 0 0,11-2-308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283 290 17700,'-1'-7'251,"0"0"-1,0 0 1,-1 1 0,0-1 0,-1 0 0,1 1 0,-1 0 0,-1-1-1,1 1 1,-1 1 0,0-1 0,0 0 0,-1 1 0,1 0 0,-1 0-1,-11-8 1,12 10-209,0 1 0,0 0 0,0 0 0,0 0-1,-1 0 1,1 0 0,-1 1 0,1 0 0,-1 0-1,1 0 1,-1 0 0,0 1 0,1 0 0,-1 0 0,0 0-1,1 1 1,-1-1 0,0 1 0,1 0 0,-1 1-1,1-1 1,-1 1 0,1 0 0,0 0 0,-7 4 0,3-1-75,0 1 1,0 1-1,1-1 1,-1 1 0,1 1-1,1-1 1,-1 1-1,-8 15 1,12-18 10,0-1 0,1 1 0,-1 0 0,1 0 0,0 0 0,1 0 0,-1 0 0,1 0 0,0 0 0,0 1 0,0-1 0,1 0 1,0 1-1,0-1 0,0 0 0,1 1 0,2 8 0,-2-11 16,0-1 1,0 1-1,0-1 1,1 0-1,-1 1 1,1-1-1,-1 0 1,1 0-1,0 0 1,0 0-1,0 0 1,0 0-1,0-1 1,1 1-1,-1-1 1,0 1-1,1-1 1,-1 0-1,1 0 1,0 0-1,-1 0 1,1-1-1,-1 1 1,1-1-1,0 1 1,0-1-1,-1 0 1,1 0-1,0 0 1,3-1-1,5 0 1,-1-1 1,1-1-1,-1 1 1,0-2-1,0 1 1,18-10-1,5-6 107,0-1 0,-2-2 0,0-1 0,-2-2 0,0-1 0,-2-1 0,-1-1 0,-1-1 0,40-62 0,-65 90-100,3-2 33,0-1 0,-1 0-1,0 0 1,0 0 0,0-1 0,0 1-1,0 0 1,-1-1 0,0 1 0,1-9-1,-2 13-30,0-1-1,0 1 1,-1 0-1,1 0 1,0 0-1,0 0 1,0-1-1,-1 1 1,1 0-1,0 0 1,0 0-1,-1 0 1,1 0-1,0 0 1,0 0-1,-1 0 1,1 0-1,0 0 1,-1 0-1,1 0 1,0 0-1,0 0 1,-1 0-1,1 0 1,0 0-1,0 0 1,-1 0-1,1 0 1,0 0-1,0 1 1,-1-1-1,1 0 1,0 0-1,0 0 1,0 0-1,-1 0 1,1 1-1,0-1 1,0 0-1,0 0 1,0 1-1,-1-1 1,1 0-1,0 0 1,0 0-1,0 1 0,-13 12 36,2 7-51,0 0 0,1 1-1,0-1 1,2 2 0,1-1 0,0 1-1,2 0 1,1 1 0,0-1 0,0 32-1,4-45 11,0 0 0,1 0 0,0 0 1,1 0-1,0 0 0,0 0 0,0 0 0,1-1 0,1 1 0,6 10 0,-8-15-14,0-1 1,0 0-1,0 0 0,0-1 1,1 1-1,0 0 1,-1-1-1,1 1 1,0-1-1,0 0 0,0 0 1,1 0-1,-1-1 1,0 1-1,1-1 0,-1 1 1,1-1-1,-1 0 1,1-1-1,0 1 1,-1 0-1,1-1 0,0 0 1,-1 0-1,1 0 1,0-1-1,-1 1 1,6-2-1,1-1-142,0 0 1,-1-1-1,1-1 1,-1 1-1,0-1 0,0-1 1,0 0-1,-1 0 1,0-1-1,0 0 1,0 0-1,-1-1 0,8-10 1,-2 2-419,-1-1-1,-1-1 1,0 0 0,-1-1-1,11-31 1,-18 42 315,-1 1 0,0 0 1,0-1-1,-1 1 0,0-1 0,-1-12 0,1 20 249,-1-1 0,0 1 0,0-1 0,0 1 1,0-1-1,0 1 0,0-1 0,0 1 0,0-1 0,0 1 0,0 0 0,-1-1 0,1 1 0,0-1 0,0 1 0,0-1 0,-1 1 0,1-1 0,0 1 0,0-1 0,-1 1 0,1 0 0,0-1 0,-1 1 0,1 0 0,0-1 0,-1 1 0,1 0 0,-1-1 0,1 1 1,-1 0-1,1 0 0,-1 0 0,1-1 0,0 1 0,-1 0 0,1 0 0,-1 0 0,1 0 0,-1 0 0,1 0 0,-1 0 0,1 0 0,-1 0 0,1 0 0,-1 0 0,1 0 0,-1 0 0,1 0 0,-1 1 0,0-1 0,-20 15 201,11-5 161,1 1 0,0 0 0,-13 24 0,18-29-159,0 1 0,1 0-1,0 0 1,0 0 0,0 1-1,1-1 1,1 1 0,-2 13 0,2-19-135,1 0 1,0 0 0,0 0 0,1 0-1,-1 1 1,0-1 0,1 0-1,-1 0 1,1 0 0,0 0 0,0 0-1,0 0 1,0 0 0,0 0 0,0 0-1,0-1 1,1 1 0,-1 0 0,3 1-1,-2-1 0,1 0 0,0 0-1,-1-1 1,1 1 0,0-1-1,0 0 1,0 0-1,0 0 1,1 0 0,-1-1-1,5 1 1,6 0 67,-1-2 1,0 1-1,1-2 0,25-5 1,-27 3-73,-9 3-35,0 0 1,0 0 0,0 1 0,1-1 0,-1 1-1,5-1 1,-7 1-13,0 1-1,-1-1 0,1 0 1,-1 0-1,1 0 1,0 1-1,-1-1 1,1 0-1,-1 1 1,1-1-1,-1 0 1,1 1-1,-1-1 1,1 1-1,-1-1 1,1 1-1,-1-1 0,1 1 1,-1-1-1,0 1 1,1-1-1,-1 1 1,0 0-1,0-1 1,1 1-1,-1 0 1,0-1-1,0 1 1,0 0-1,0-1 1,0 1-1,0-1 0,0 1 1,0 0-1,0-1 1,0 1-1,0 1 1,-1 12 49,0-7-58,0 0-1,1 0 1,0-1-1,0 1 1,1 0-1,2 11 0,-3-17-14,1 0 0,-1 0 0,1 0-1,-1 0 1,1 0 0,-1 0 0,1 0-1,0 0 1,-1 0 0,1-1-1,0 1 1,0 0 0,0 0 0,-1-1-1,1 1 1,0 0 0,0-1 0,0 1-1,1 0 1,1-1-40,-1 0-1,0 1 1,0-1-1,0 0 1,0 0-1,0 0 1,0 0-1,1-1 1,-1 1-1,0-1 1,0 1-1,0-1 1,3-1-1,4-2-18,0-1 0,0 0 0,-1-1 0,1 1 0,-2-2 0,12-9 0,21-23-288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15251,'-9'7'499,"0"-1"-1,0 0 0,-1-1 0,0 1 1,0-2-1,-1 0 0,1 0 0,-1-1 1,0 0-1,0-1 0,0 0 0,-17 1 1,35-3-664,-1 2 0,1-1 1,-1 1-1,1 0 1,-1 0-1,0 1 0,0-1 1,0 2-1,6 3 0,56 39-554,-60-40 603,13 9 33,-2 0 0,1 1 1,-2 1-1,28 34 0,-44-50 100,-1 0-1,0 1 0,0-1 0,0 0 0,0 1 1,-1-1-1,1 1 0,0-1 0,-1 1 0,1-1 1,-1 1-1,1 0 0,-1-1 0,0 1 0,1 0 1,-1-1-1,0 1 0,0 0 0,0-1 1,-1 1-1,1 0 0,0-1 0,0 1 0,-2 2 1,1-2 8,0-1 1,-1 1 0,0 0-1,1-1 1,-1 1 0,0-1-1,1 0 1,-1 1 0,0-1-1,0 0 1,0 0 0,0 0-1,0-1 1,0 1-1,-4 1 1,-6 0 73,0 0 0,1-1 0,-1 0 0,0-1 0,-20-2 0,26 1-69,-1 0 0,1 0 1,0-1-1,0 0 0,1 0 0,-1 0 1,0-1-1,1 0 0,-1 0 0,1 0 1,-6-5-1,-16-23 48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13211,'-4'9'434,"-1"1"1,2 0-1,0 0 1,0 0-1,-3 19 1,-1 55 923,4-45-686,-1 109 620,4-128-1177,2-1-1,0 0 1,1 0 0,1 0 0,11 30-1,-13-45-97,0 1 0,0-1 0,1 0 0,-1 0 0,1 0 0,0 0 0,0 0 0,5 4 0,-8-8-13,1 1 0,0 0 0,0-1 1,-1 1-1,1-1 0,0 1 1,0-1-1,0 0 0,0 1 0,-1-1 1,1 0-1,0 1 0,0-1 1,0 0-1,0 0 0,0 0 0,0 0 1,0 0-1,1 0 0,-1-1 0,0 1 0,0-1 0,0 1 0,0-1 0,0 0 0,0 1 0,0-1 0,-1 0 1,1 0-1,0 1 0,0-1 0,-1 0 0,1 0 0,0 0 0,-1 0 0,1 0 0,-1 0 0,1 0 0,0-3 0,1-5 12,1 0 0,-2 0 0,1 0-1,-1-1 1,0 1 0,-1-1 0,0 1 0,-1-1 0,0 1 0,-3-12 0,-3-14-40,-16-42 0,21 70 15,-23-63-99,22 62 60,-1 0 0,0 0 0,0 0 0,-1 0 0,-9-11 1,14 19 44,0 0 0,0 1 1,0-1-1,0 0 0,0 0 1,0 0-1,0 0 0,0 0 1,0 0-1,0 0 1,0 0-1,0 0 0,0 0 1,0 0-1,0 0 0,0 0 1,-1 0-1,1 0 0,0 0 1,0 1-1,0-1 1,0 0-1,0 0 0,0 0 1,0 0-1,0 0 0,0 0 1,0 0-1,0 0 0,0 0 1,0 0-1,0 0 1,0 0-1,0 0 0,-1 0 1,1 0-1,0 0 0,0 0 1,0 0-1,0 0 0,0 0 1,0 0-1,0 0 0,0 0 1,0 0-1,0 0 1,0 0-1,0 0 0,0 0 1,0 0-1,0 0 0,-1-1 1,1 1-1,0 0 0,0 0 1,0 0-1,0 0 1,0 0-1,0 0 0,0 0 1,0 0-1,0 0 0,0 0 1,0 0-1,1 9-63,5 10-3,-2-10-12,1 0 1,1-1-1,0 1 1,0-1-1,0-1 0,1 1 1,0-1-1,1-1 1,-1 1-1,1-1 0,1 0 1,-1-1-1,1 0 1,0-1-1,0 1 1,0-2-1,1 1 0,15 3 1,24 0-196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172 297 14915,'-4'-1'114,"0"1"0,0-1 0,0 1 0,-1 0 0,1 0 0,0 1 0,0-1 0,0 1 0,0 0 0,0 0 0,0 0 0,0 1 0,1 0 0,-1-1 0,0 1 0,1 0 0,-1 1 0,1-1 0,-4 4 0,-2 1 61,1 1 1,-1 0-1,1 1 0,1 0 0,-10 14 1,13-16-115,-1 0 0,2 0 1,-1 1-1,1 0 0,0 0 1,1 0-1,-1 0 1,2 0-1,-1 0 0,1 0 1,0 1-1,1-1 1,0 0-1,1 10 0,0-13-40,0 0 0,0-1 0,0 1 0,1-1-1,-1 1 1,1-1 0,0 1 0,1-1 0,-1 0-1,1 0 1,0 0 0,0-1 0,0 1 0,0 0-1,1-1 1,-1 0 0,1 0 0,0 0 0,0 0-1,0-1 1,0 0 0,0 1 0,1-2 0,-1 1-1,9 2 1,-5-2 7,0 0 0,0-1 0,0 0 0,0-1 0,0 0 0,0 0 0,0 0 0,0-1 0,0 0 0,0-1 0,0 0 0,0 0 0,0-1 0,-1 0 0,1 0 0,-1 0 0,0-1 0,0-1 0,10-7 0,-8 5-80,0-1 0,-1 0 0,0 0 0,-1 0-1,0-1 1,0 0 0,-1-1 0,0 1 0,-1-1-1,0 0 1,0-1 0,-1 1 0,4-19 0,-2 3-662,3-51 1,-9 67 413,0 0 1,0 0 0,0 0-1,-2-1 1,1 1 0,-1 0-1,-1 0 1,-3-9 0,6 19 284,0-1 0,0 1 0,0 0-1,0-1 1,0 1 0,0-1 0,0 1 0,0 0 0,0-1 0,0 1 0,0 0 0,0-1 0,0 1 0,1 0 0,-1-1 0,0 1 0,0 0 0,0-1 0,0 1 0,1 0 0,-1 0 0,0-1 0,0 1 0,1 0 0,-1 0 0,0-1 0,0 1 0,1 0 0,-1 0 0,0 0 0,1-1 0,-1 1 0,0 0 0,1 0 0,-1 0 0,0 0-1,1 0 1,-1 0 0,1 0 0,18-4 131,-15 3-133,14-4 96,-1-1 1,0-1-1,0 0 1,-1-1-1,0-1 1,0-1-1,-1 0 1,0-1 0,-1-1-1,-1 0 1,0 0-1,0-2 1,-1 0-1,-1 0 1,19-31-1,-28 36 222,-6 8 21,-10 12 49,6 0-235,0 1 0,1 0 0,0 0 0,1 1 0,0-1 0,1 1 1,-6 25-1,3-5 41,2 0 0,-2 36 0,6-50-120,1 0 1,1 1-1,1-1 0,0 0 1,2 0-1,0 0 0,1 0 1,1 0-1,1-1 0,8 20 1,-12-34-40,0-1 0,0 1 1,0-1-1,1 1 0,-1-1 0,1 0 1,0 0-1,4 3 0,-7-6-13,1 1 0,0 0-1,0-1 1,0 1-1,-1-1 1,1 0 0,0 1-1,0-1 1,0 0-1,0 1 1,0-1 0,0 0-1,0 0 1,0 0-1,0 0 1,0 0 0,0 0-1,0 0 1,0 0-1,0 0 1,-1-1 0,1 1-1,0 0 1,0-1-1,0 1 1,0 0 0,0-1-1,0 1 1,-1-1-1,1 1 1,0-1 0,0 0-1,-1 1 1,1-1-1,0 0 1,0-1 0,3-3 12,-1 0 1,0 0 0,0-1-1,-1 1 1,1-1 0,-1 1-1,-1-1 1,1 0 0,-1 0-1,0 0 1,1-9 0,-1-12 49,-2-32 0,1 50-52,0-12-12,-2 0 0,0 0 1,0 0-1,-2 0 0,-1 0 0,-10-28 1,18 55-153,0 1 1,1-1 0,0 0-1,1 0 1,-1 0 0,1 0-1,0-1 1,0 0-1,1 0 1,0-1 0,10 7-1,-6-5-112,1 0-1,0-1 0,0-1 0,0 0 0,1 0 0,20 3 0,-13-5-31,0 0 1,0-1-1,0 0 0,0-2 0,0 0 0,0-2 0,0 0 0,0-1 0,19-6 0,-24 4 150,0 1 1,23-14-1,-33 17 192,0 0 0,-1-1 0,1 1 1,-1-1-1,0 1 0,0-1 0,0 0 0,0 0 0,0-1 0,-1 1 0,0 0 0,1-1 0,-1 0 0,2-4 0,-4 8-19,0-1 0,0 1 0,0-1 1,1 1-1,-1-1 0,0 1 0,0-1 0,0 1 0,0-1 0,0 1 1,0-1-1,0 0 0,0 1 0,0-1 0,0 1 0,0-1 0,-1 1 1,1-1-1,0 1 0,0-1 0,-1 1 0,1-1 0,0 1 0,0 0 1,-1-1-1,1 1 0,0-1 0,-1 1 0,1 0 0,-1-1 1,1 1-1,0 0 0,-1-1 0,1 1 0,-1 0 0,1 0 0,-1-1 1,1 1-1,-1 0 0,1 0 0,-1 0 0,1 0 0,-1 0 0,1-1 1,-1 1-1,1 0 0,-1 0 0,0 1 0,-26 2 861,18 0-691,1 0-1,-1 0 0,1 1 0,0 0 0,0 0 0,1 1 1,-1 0-1,1 1 0,0 0 0,0 0 0,-7 9 1,8-9-100,2 0 0,-1 0 0,1 0 0,0 1 0,0 0 0,1-1 0,-1 1 0,2 0 0,-1 1 0,1-1 0,0 0 0,0 1 0,0 13 0,2-18-76,0 0 0,0 0 0,1 0 0,-1-1 0,1 1 1,-1 0-1,1 0 0,0-1 0,0 1 0,0-1 0,1 1 1,-1-1-1,0 1 0,1-1 0,0 0 0,0 1 0,-1-1 1,1 0-1,1 0 0,-1-1 0,0 1 0,0 0 0,1-1 1,-1 1-1,1-1 0,-1 0 0,1 0 0,-1 0 0,1 0 1,5 1-1,0 0-3,1-1-1,-1 0 1,1 0 0,-1-1 0,1 0 0,-1 0 0,1-1-1,-1 0 1,15-4 0,-8 0-43,0-1 0,-1 0 0,1-1 0,-1-1-1,-1 0 1,0-1 0,15-12 0,-12 7-177,0-1 0,-2 0 1,1-1-1,22-34 0,-25 25-188,-11 21 117,-5 16 126,0-2 195,1 0 0,0 0 0,1 1 0,0-1 0,1 1 0,0-1 0,1 1 0,0 0 0,0 0 0,1-1 0,5 21 0,-5-26-18,1 0 1,-1 0-1,1 0 0,0-1 0,1 1 0,-1-1 0,1 1 0,0-1 1,0 0-1,1 0 0,-1 0 0,1-1 0,-1 1 0,1-1 0,0 0 0,1 0 1,-1 0-1,0-1 0,1 1 0,0-1 0,-1 0 0,1 0 0,0-1 1,0 0-1,0 1 0,0-2 0,6 2 0,1-2 14,0 0-1,0-1 1,0 0 0,0 0-1,0-1 1,0-1 0,-1 0-1,1-1 1,-1 0-1,0-1 1,18-9 0,-1-3-17,-1 0 1,-1-2-1,28-26 1,-36 30-140,-1-1 1,-1 0 0,0-1-1,-1-1 1,-1-1 0,-1 0-1,-1-1 1,19-39 0,-29 55 64,-1 0 0,0 0 0,0 0 0,0 0 0,0 0 0,0 0 0,-1-5 0,0 8 29,0 0 0,0 0 0,0 0 0,-1 0-1,1 0 1,0 0 0,0-1 0,-1 1 0,1 1 0,-1-1 0,1 0 0,-1 0 0,1 0-1,-1 0 1,0 0 0,1 0 0,-1 1 0,0-1 0,0 0 0,1 0 0,-1 1 0,0-1-1,0 1 1,0-1 0,0 1 0,0-1 0,0 1 0,0-1 0,0 1 0,0 0-1,0 0 1,0-1 0,-2 1 0,-2 0 2,0 0 0,0 1 0,0 0 0,0-1 0,1 2 1,-1-1-1,0 0 0,1 1 0,-1 0 0,1 0 0,-1 0 0,1 1 0,0-1 0,-5 5 0,-4 3 58,1 0-1,-23 25 1,28-28-24,0 1 0,1 0-1,0 0 1,1 1 0,0-1 0,0 1-1,1 0 1,0 1 0,0-1 0,1 1-1,0-1 1,1 1 0,0 0 0,1 0-1,0 0 1,0 0 0,1 0-1,1 0 1,-1 0 0,2 0 0,-1 0-1,1 0 1,1 0 0,0 0 0,0-1-1,1 0 1,0 1 0,6 8 0,-4-8 8,1 0 0,0-1 0,0 0 0,1 0 0,0-1 0,0 0 0,1 0 0,0-1 0,0 0 0,1-1 0,18 10 0,-22-13-17,1 0 0,-1-1 0,1 0 0,-1 0 0,1-1 0,-1 1-1,1-2 1,0 1 0,0-1 0,0 0 0,-1 0 0,1 0 0,0-1 0,0 0 0,-1-1 0,1 0 0,-1 0 0,1 0 0,-1 0 0,0-1-1,7-4 1,-4 1-66,0-1 0,0 1 0,-1-1-1,10-11 1,-14 14-10,-1 0 1,0 0-1,0 0 1,0 0-1,0-1 0,-1 1 1,0-1-1,0 0 0,0 1 1,0-1-1,0-7 1,-1 11 44,-1 1 0,0-1 0,0 0 0,1 1 0,-1-1 0,0 0 0,0 1 1,0-1-1,0 0 0,0 1 0,0-1 0,0 0 0,0 0 0,0 1 0,-1-1 1,1 0-1,0 1 0,0-1 0,-1 0 0,1 1 0,0-1 0,-1 1 0,1-1 1,0 0-1,-1 1 0,1-1 0,-1 1 0,1-1 0,-1 1 0,1 0 1,-1-1-1,1 1 0,-1-1 0,0 1 0,1 0 0,-1-1 0,0 1 0,1 0 1,-1 0-1,0 0 0,1-1 0,-1 1 0,0 0 0,1 0 0,-1 0 0,0 0 1,0 0-1,1 0 0,-2 1 0,-2-1-34,1 1 1,-1 0-1,0 1 0,1-1 1,0 1-1,-1-1 0,1 1 1,-5 4-1,-4 3-101,1 1 1,-18 19-1,25-25 112,0 1 0,1 0 0,-1-1 0,1 1 0,0 0 0,1 0 0,-1 1-1,1-1 1,-3 11 0,6-12-36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15835,'-8'20'1449,"4"9"-961,0 2-224,4 12 528,1 9-160,6 3-272,2-2-272,1-12-632,0-5-192,-3-13 544,-4-9-112,-4-9-128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14051,'20'9'1904,"6"-2"-1071,7-7-297,4 1 1368,8-1-1272,-1-4-288,3-3-2352,-5 2 2144,-12 4-488,-6 1-288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31 163 15035,'-1'-2'106,"-5"-9"231,1 1-1,1-1 1,0 1-1,-5-18 1,9 26-280,-1 0 1,1-1-1,-1 1 1,1 0 0,0-1-1,0 1 1,0-1-1,0 1 1,1 0-1,-1-1 1,1 1 0,-1 0-1,1 0 1,0-1-1,0 1 1,0 0-1,0 0 1,0 0 0,0 0-1,1 0 1,-1 0-1,1 0 1,-1 0-1,1 1 1,0-1 0,-1 1-1,1-1 1,3-1-1,4-2 121,1 1-1,0 0 1,0 1 0,0-1-1,1 2 1,-1 0-1,0 0 1,15 0 0,85 2 240,-81 2-366,-1 1 1,0 1 0,0 1-1,48 17 1,-66-19-51,1 1 0,-1 0 0,0 1 0,-1 0-1,1 1 1,-1 0 0,0 0 0,0 1 0,-1 0 0,0 1 0,0-1 0,-1 2-1,0-1 1,0 1 0,6 12 0,-10-13 18,1 1 0,-1 0-1,-1 0 1,0 1 0,0-1-1,-1 1 1,0-1 0,-1 1 0,0-1-1,0 0 1,-1 1 0,0-1-1,-1 1 1,0-1 0,-1 0-1,1 0 1,-2 0 0,-4 10 0,-2 2 118,-2 1 0,0-2 1,-1 0-1,-1-1 0,0 0 1,-20 18-1,14-16 155,-29 22 0,42-37-251,-1-1 1,0 1-1,0-1 0,-1-1 0,0 0 1,1 0-1,-14 4 0,20-8-92,0 1 0,0-1 0,1 0 0,-1 1 0,0-1 0,0 0-1,0 0 1,1 0 0,-1 0 0,0-1 0,0 1 0,0 0 0,-1-2 0,2 2 18,0 0 1,1-1 0,-1 1-1,0-1 1,1 1 0,-1-1 0,1 1-1,-1-1 1,0 0 0,1 1-1,-1-1 1,1 0 0,0 1-1,-1-1 1,1 0 0,-1 0 0,1 1-1,0-1 1,0 0 0,-1-1-1,1-2-29,0 0 0,0 0 0,1 0 0,-1 0 0,1 1 0,0-1 0,0 0 0,0 0 0,0 1 0,4-7 0,16-32-399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13875,'17'33'1352,"-7"-3"-800,-1 0-208,-2-3 569,0 2-145,-1-6-224,2-3-192,5-11-536,4-7-176,4-14 304,4-11-96,5-22-80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 14539,'-10'22'390,"2"-1"1,0 2-1,1-1 0,2 1 0,0 0 1,1 0-1,2 0 0,-1 31 0,5 21 10,15 92 0,-9-101-363,-6-49-226,-1 0-1,-1 27 1,0-43 176,0-1 0,0 0 0,0 1 0,0-1 0,0 1 0,0-1 0,0 1 0,0-1 0,0 0 0,0 1 1,-1-1-1,1 1 0,0-1 0,0 1 0,0-1 0,-1 0 0,1 1 0,0-1 0,0 0 0,-1 1 0,1-1 0,0 0 0,-1 1 0,-6-6-260,-3-17-87,2-8 57,-7-50 0,14 64 419,-1 0 1,2 0 0,0 1 0,1-1 0,4-19-1,-4 30-42,1 1-1,0 0 0,0 0 0,0 0 0,0 0 0,1 0 0,-1 0 0,1 0 1,0 1-1,0-1 0,1 1 0,-1 0 0,8-5 0,8-5-26,33-18 1,-15 11-314,-6-1-90,0-2 1,32-29-1,-49 39 310,-1 0 0,-1-1-1,0-1 1,0 0-1,-2-1 1,12-21 0,-20 32 110,0-1 1,0 0 0,0 1 0,1-13 0,-3 17-40,0 0 0,0 0 1,0 0-1,0 0 0,0 0 0,0 0 0,0-1 1,0 1-1,-1 0 0,1 0 0,0 0 0,-1 0 1,1 0-1,-1-1 0,0 2-8,1-1 0,-1 1 0,1 0 0,-1-1 0,1 1 0,-1 0 0,1 0 0,-1-1 0,1 1 0,-1 0 1,1 0-1,-1 0 0,1 0 0,-1 0 0,1 0 0,-1 0 0,1 0 0,-1 0 0,0 0 0,1 0 0,-1 0 0,1 0 0,-1 0 0,1 1 0,-1-1 0,1 0 0,-1 0 0,1 1 0,-1-1 1,0 1-1,-2 0 33,0 1 0,1 1 0,-1-1 0,0 0 0,1 0 0,-1 1 0,1 0 1,0-1-1,0 1 0,0 0 0,-3 5 0,-15 39 201,11-18-169,2 0 1,0 0-1,2 1 1,1-1-1,2 1 1,2 59-1,4-41-7,1 0-1,3 0 0,21 72 1,-26-111-69,18 53-63,-19-59 39,-1 1 0,1-1 1,0 0-1,0 1 0,0-1 0,0 0 0,0 0 0,1 0 1,-1-1-1,1 1 0,0 0 0,0-1 0,4 3 1,-7-5 9,1 0 1,-1 1 0,1-1 0,-1 0 0,1 0 0,-1 0 0,0 0 0,1 0 0,-1 0 0,1 0 0,-1 1 0,1-1-1,-1-1 1,1 1 0,-1 0 0,1 0 0,-1 0 0,1 0 0,-1 0 0,1 0 0,-1 0 0,1-1 0,-1 1-1,1 0 1,-1 0 0,0-1 0,1 1 0,-1 0 0,0-1 0,1 1 0,-1 0 0,0-1 0,1 1 0,-1-1 0,0 1-1,1 0 1,-1-1 0,0 1 0,0-1 0,0 1 0,1-1 0,-1 1 0,0-1 0,0 1 0,0-1 0,0 0 0,2-24-320,-2 22 280,-2-57-1069,-2 0 0,-16-78 0,15 103 631,20 50 1152,23 16 0,-29-26-578,-1 0 0,1-1 1,0 0-1,1-1 1,-1 0-1,0 0 1,1-1-1,0 0 0,-1-1 1,1 0-1,0 0 1,0-1-1,-1-1 1,1 1-1,0-1 1,16-5-1,-17 4-43,-1-1 1,1 0-1,-1-1 0,1 1 1,-1-2-1,-1 1 0,1-1 1,0 0-1,-1-1 0,0 0 0,-1 0 1,1 0-1,-1-1 0,0 0 1,-1 0-1,1 0 0,-2-1 1,6-9-1,-8 11-13,0 0 0,0 1 1,-1-1-1,1 0 0,-1 0 0,-1 0 0,1 0 1,-1 0-1,0-1 0,0 1 0,-1 0 0,-2-8 1,3 12-22,0 0 0,-1-1 0,1 1 0,-1 0 0,0 0 1,0 0-1,0 0 0,0 0 0,0 0 0,0 0 0,-1 0 0,1 1 1,0-1-1,-1 0 0,0 1 0,1-1 0,-1 1 0,0 0 1,0-1-1,0 1 0,1 0 0,-1 0 0,-1 0 0,1 0 1,0 1-1,0-1 0,0 0 0,0 1 0,0 0 0,-1-1 1,1 1-1,0 0 0,0 0 0,-1 0 0,1 1 0,-3-1 1,3 1-11,0-1 0,-1 1 1,1 0-1,-1 0 0,1 0 1,0 0-1,0 0 0,-1 1 1,1-1-1,0 0 0,0 1 1,0 0-1,0-1 0,1 1 1,-1 0-1,0 0 0,1 0 1,0 0-1,-1 1 0,1-1 1,0 0-1,0 0 0,0 1 1,0-1-1,0 1 0,1-1 1,-1 0-1,0 5 0,1-2-1,0 0-1,0 0 1,0 0-1,0 0 1,0 0-1,1 0 1,0-1-1,0 1 0,1 0 1,-1 0-1,1-1 1,0 1-1,0-1 1,4 6-1,3 0-15,-1 0-1,1 0 1,1-1 0,0 0-1,0-1 1,1 0-1,0-1 1,1 0 0,15 6-1,-6-3 35,1-1 1,0-1-1,1-2 1,31 6-1,-48-10 64,0-1 0,0 0 0,0-1 1,0 1-1,0-1 0,0 0 0,0-1 0,0 1 1,0-1-1,-1 0 0,1-1 0,0 0 0,0 1 1,-1-2-1,1 1 0,-1-1 0,0 0 0,0 0 1,0 0-1,0-1 0,0 1 0,-1-1 0,0-1 1,1 1-1,-1 0 0,-1-1 0,1 0 0,-1 0 1,0 0-1,4-8 0,-4 7-11,1-1 0,-1 1 0,0-1 1,-1 0-1,0 1 0,0-1 0,0 0 0,-1-1 0,0 1 0,0 0 0,-1-14 1,0 20-80,0 1 1,0-1 0,0 1 0,0 0-1,0-1 1,0 1 0,0-1 0,0 1-1,0-1 1,0 1 0,0-1 0,0 1-1,-1 0 1,1-1 0,0 1 0,0-1-1,0 1 1,-1 0 0,1-1 0,0 1-1,-1-1 1,1 1 0,0 0 0,-1 0-1,1-1 1,0 1 0,-1 0 0,1 0-1,0-1 1,-1 1 0,1 0 0,-1 0-1,1 0 1,-1-1 0,0 1 0,1 1-10,0-1 1,-1 1-1,1-1 1,0 0-1,0 1 1,-1-1 0,1 1-1,0-1 1,0 1-1,0-1 1,-1 1-1,1-1 1,0 1-1,0-1 1,0 1-1,0 0 1,0-1-1,0 1 1,0-1 0,0 1-1,0-1 1,0 1-1,1-1 1,-1 1-1,0-1 1,0 1-1,0-1 1,1 1-1,-1-1 1,0 1-1,2 3-45,0-1-1,0 1 1,0-1-1,0 0 1,1 1-1,-1-1 1,1 0-1,0-1 1,0 1-1,0 0 1,0-1-1,0 0 1,1 0-1,-1 0 1,0 0-1,1 0 1,0 0-1,0-1 1,-1 0-1,1 0 1,0 0-1,0 0 1,0-1-1,0 1 1,0-1-1,8-1 1,-3 1-3,1-1 0,0 0 0,-1-1 0,1 0 1,-1 0-1,1-1 0,-1 0 0,0-1 0,17-9 0,-18 7 55,1 0 0,-1-1-1,0 1 1,11-14 0,-19 20 9,0 0 0,0 0 0,1 0 0,-1-1 0,0 1 1,0 0-1,0 0 0,0 0 0,0 0 0,0 0 0,1-1 1,-1 1-1,0 0 0,0 0 0,0 0 0,0 0 1,1 0-1,-1 0 0,0 0 0,0 0 0,0-1 0,1 1 1,-1 0-1,0 0 0,0 0 0,0 0 0,1 0 0,-1 0 1,0 0-1,0 0 0,0 0 0,1 0 0,-1 0 0,0 0 1,0 1-1,0-1 0,1 0 0,-1 0 0,0 0 0,0 0 1,0 0-1,0 0 0,1 0 0,-1 0 0,0 1 0,0-1 1,0 0-1,0 0 0,0 0 0,0 0 0,1 1 0,-1-1 1,0 0-1,0 0 0,0 0 0,0 0 0,0 1 0,0-1 1,0 0-1,3 13 41,-3-12-39,1 8 33,0 1 0,1-1 0,0 0 0,1 0 0,0 0 0,1 0 0,-1 0 0,2-1 0,-1 1 0,1-1 0,7 9-1,-7-11-3,1 0-1,-1-1 0,1 0 0,1 0 0,-1 0 0,1 0 0,-1-1 1,1 0-1,0-1 0,1 0 0,-1 0 0,1 0 0,14 3 0,1-3-376,0 0-1,0-1 1,0-2-1,0 0 1,0-2-1,0 0 0,-1-1 1,25-8-1,-57 12-600,-3 0 565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14227,'-8'12'534,"0"1"-1,0 1 1,1-1-1,1 1 1,0 1-1,-6 21 1,4-2 324,-8 59 1,13-73-696,1-1 1,1 1 0,1 0-1,1-1 1,0 1-1,2 0 1,0-1 0,9 28-1,4-16 143,-15-30-294,-1 0-1,1-1 1,-1 1 0,1 0 0,-1-1-1,1 1 1,-1 0 0,1-1 0,0 1-1,-1-1 1,1 1 0,0-1 0,-1 1 0,1-1-1,0 0 1,0 1 0,-1-1 0,1 0-1,0 1 1,0-1 0,0 0 0,-1 0-1,1 0 1,0 0 0,0 0 0,0 0-1,0 0 1,0 0 0,-1 0 0,1 0-1,0-1 1,0 1 0,0 0 0,-1 0 0,1-1-1,0 1 1,0 0 0,-1-1 0,2 0-1,1-3 30,0 0 0,0 1 0,0-1 0,-1 0 0,0 0 0,0-1 0,0 1 0,0 0 0,0-1 0,-1 1 0,0-1 0,1-5 0,6-62 315,-8 67-334,2-30 43,-7-66 0,5 101-71,0 0 0,0 0 1,0 0-1,0 0 1,-1 0-1,1 0 1,0 0-1,0 0 0,0 0 1,0 0-1,0 0 1,0 0-1,0 0 1,0 0-1,0 0 1,0 0-1,0 0 0,-1 0 1,1 0-1,0 0 1,0 0-1,0 0 1,0 0-1,0 0 0,0 0 1,0 0-1,0 0 1,0 0-1,0 0 1,-1 13-35,2-7 32,1 0 0,-1 1 0,1-1 0,0 0 0,1 1 0,-1-1 0,1-1 0,0 1 0,1 0 0,0-1 0,-1 1 0,2-1 0,-1 0 0,1-1 0,-1 1 0,1-1 0,0 0 0,1 0 0,-1 0 0,11 4 0,-8-4 15,0-1 0,0-1 0,0 1 0,1-2 0,-1 1 0,1-1 0,-1 0 0,1-1 0,-1 0 0,1 0 0,-1-1 0,1 0 0,-1 0 0,1-1 0,12-4 0,-7 0 14,1 1 0,-1-2 0,0 0 0,-1-1 0,0 0 0,0-1 0,0 0 0,-1-1 0,-1-1 0,0 0 0,0 0 0,-1-1 1,14-21-1,-21 26-26,-5 10-4,-9 15 0,5-1-10,0 0 1,1 1-1,0-1 1,-3 32-1,7-39 17,0 1 0,1 0-1,0 0 1,1 0 0,0-1-1,1 1 1,0 0 0,0-1-1,6 14 1,-7-21-27,1 0 0,-1 0 0,1-1 0,-1 1 1,1 0-1,0-1 0,0 1 0,1-1 0,-1 1 0,0-1 0,1 0 1,-1 0-1,6 3 0,-7-5 1,1 1-1,-1 0 1,1-1 0,-1 0 0,1 1-1,-1-1 1,1 0 0,-1 0 0,1 0-1,-1 0 1,1 0 0,0 0-1,-1 0 1,1 0 0,-1-1 0,1 1-1,-1-1 1,1 1 0,-1-1 0,0 1-1,1-1 1,-1 0 0,0 0-1,1 0 1,-1 0 0,0 0 0,0 0-1,0 0 1,0 0 0,2-3 0,17-28-164,-1-8-80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15963,'-6'9'1369,"5"7"-1097,5 1-456,5 0 376,6 0-112,5-2-40,3-2-128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1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117 415 14763,'-13'8'694,"-1"1"-1,1 0 1,1 1 0,-22 21-1,31-28-605,0 0 0,1 0-1,-1 1 1,1-1-1,-1 1 1,1 0-1,0 0 1,0-1 0,1 1-1,-1 0 1,1 1-1,0-1 1,0 0-1,0 0 1,0 1 0,1-1-1,0 0 1,0 0-1,0 1 1,0-1 0,1 0-1,1 8 1,-1-9-72,0-1 1,0 0-1,0 1 1,0-1-1,0 0 1,1 0-1,-1 1 1,1-1-1,-1 0 1,1-1-1,0 1 0,0 0 1,0 0-1,0-1 1,0 1-1,0-1 1,0 0-1,0 1 1,1-1-1,-1 0 1,0 0-1,1-1 1,-1 1-1,1 0 1,-1-1-1,1 0 1,-1 1-1,1-1 1,-1 0-1,1 0 1,-1-1-1,1 1 1,-1 0-1,4-2 1,2 1-13,-1-1 0,1-1 0,0 1 0,-1-2 0,0 1 0,1-1 0,-1 0 0,-1 0 0,11-8 0,-8 4 2,0 0-1,0-1 1,-1 0 0,0 0-1,-1 0 1,0-1 0,0-1-1,-1 1 1,-1-1 0,1 0-1,3-12 1,-9 17 45,-3 9-20,-5 12 6,4-4-11,0 1 1,1 0-1,1 0 1,0 1 0,0 18-1,1-26-26,1 0 0,0 0 0,1 0 0,-1-1 0,1 1-1,0 0 1,0 0 0,1-1 0,-1 1 0,1-1 0,0 1 0,0-1 0,1 0 0,-1 1-1,1-1 1,6 7 0,-7-10-29,-1 1 0,1-1-1,0 0 1,0 1 0,-1-1 0,1 0 0,0 0-1,0 0 1,0-1 0,1 1 0,-1 0-1,0-1 1,0 1 0,0-1 0,0 0-1,1 0 1,-1 1 0,3-2 0,-1 1-28,0-1-1,0 0 1,0 0 0,-1-1 0,1 1-1,0-1 1,-1 0 0,1 0 0,4-3-1,5-5-84,0-1-1,-1-1 1,19-22-1,-31 34 143,38-49-321</inkml:trace>
  <inkml:trace contextRef="#ctx0" brushRef="#br0" timeOffset="1">696 1 14243,'-21'50'1830,"2"0"1,-13 55-1,26-78-1490,1 1 1,1 0-1,1 0 0,1 1 0,5 45 0,0-40-205,1-1 0,3 0-1,17 56 1,-24-87-122,1-1-1,-1 1 1,1-1-1,-1 1 1,1-1 0,0 1-1,0-1 1,0 0-1,0 0 1,0 1 0,0-1-1,2 1 1,-3-1-6,0-1 0,1 0 1,-1 0-1,0 0 0,1 0 0,-1 0 1,0 0-1,1 0 0,-1 0 0,0 0 1,1 0-1,-1 0 0,0 0 0,1 0 1,-1 0-1,0 0 0,1 0 0,-1 0 1,0-1-1,0 1 0,1 0 1,-1 0-1,0 0 0,1 0 0,-1-1 1,0 1-1,0 0 0,1 0 0,-1-1 1,0 1-1,0 0 0,1 0 0,-1-1 1,2-3 15,0 0 0,0 0 0,0 0 0,-1 0 0,1 0 0,-1 0 0,1-6 0,6-36-622,-2-1 0,0-79 1,-8 95-5,-3 16 208,5 15 377,0 0 1,-1 0-1,1-1 1,0 1-1,0 0 1,0 0-1,0-1 1,-1 1 0,1 0-1,0 0 1,0-1-1,-1 1 1,1 0-1,0 0 1,0 0-1,-1 0 1,1 0 0,0-1-1,-1 1 1,1 0-1,0 0 1,0 0-1,-1 0 1,1 0-1,0 0 1,-1 0 0,1 0-1,0 0 1,-1 0-1,1 0 1,0 0-1,-1 0 1,0 1 4,1 0 1,-1-1 0,0 1-1,0 0 1,1-1-1,-1 1 1,0 0 0,1 0-1,-1 0 1,1 0-1,-1 0 1,1-1 0,-1 1-1,1 0 1,0 0-1,-1 0 1,1 0 0,0 0-1,0 0 1,0 0-1,0 0 1,0 0 0,0 2-1,2 25 191,-1-22-121,0 0 1,1 0-1,0 0 0,1 0 1,-1-1-1,1 1 1,0-1-1,0 1 1,1-1-1,0 0 0,0 0 1,0-1-1,5 5 1,-2-3 26,1 0 0,-1-1 0,1 1 0,0-2 0,1 1 0,-1-1 0,1-1 0,11 4 0,-9-4-4,0 0 1,0 0 0,1-2-1,-1 1 1,1-2 0,-1 1-1,1-2 1,-1 1 0,1-1-1,-1-1 1,1 0 0,-1-1-1,0 0 1,17-8 0,-19 6-49,0 0 1,0 0-1,-1-1 1,8-8-1,-13 12-56,0-1 0,-1 1-1,1-1 1,-1 1 0,0-1 0,0 0-1,0 0 1,0 0 0,0-1 0,-1 1-1,0 0 1,1-1 0,-1 1 0,1-6-1,-2 8-12,0 0-1,0 0 0,0 0 1,0 0-1,0 0 0,0 0 1,0 0-1,-1 0 0,1 0 1,0 0-1,-1 0 0,1 0 1,0 0-1,-1 0 0,1 0 1,-1 0-1,0 1 0,1-1 1,-1 0-1,1 0 0,-1 1 1,0-1-1,0 0 1,0 1-1,1-1 0,-1 1 1,0-1-1,0 1 0,0-1 1,0 1-1,0 0 0,0-1 1,0 1-1,-1 0 0,-2-1-78,0 1 0,0-1 0,0 1 0,1 0 0,-1 0 0,0 1-1,0-1 1,-5 2 0,-8 4-296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2280 544 13083,'-8'-35'203,"-1"-1"1,-2 1-1,-1 1 0,-27-54 1,29 70-189,0 1 0,-2 1 1,0 0-1,0 1 0,-1 0 1,-1 0-1,-1 2 0,0 0 1,-1 0-1,-20-11 0,3 6 8,-1 1 0,-1 1 0,0 3 0,-1 0-1,-65-12 1,19 11-47,-128-7-1,119 18 65,0 3-1,0 4 1,0 5-1,0 3 0,-154 42 1,186-35 27,1 3 0,0 2 1,-89 51-1,105-49-27,2 2-1,0 2 0,2 1 0,1 2 1,-36 42-1,53-53-39,2 0 1,1 2 0,0 0-1,2 1 1,1 0-1,1 2 1,1-1-1,2 1 1,0 1 0,2 0-1,1 0 1,1 1-1,2-1 1,0 1-1,2 0 1,2 1 0,0-1-1,2 0 1,1 0-1,8 34 1,-1-24-14,1 0 0,2 0 1,2-1-1,2-1 0,1 0 0,1-1 1,3-2-1,0 0 0,3-1 0,0-1 1,2-2-1,1 0 0,2-2 0,0-1 1,2-2-1,1-1 0,45 25 1,-35-26 13,1-2 1,1-3-1,0-1 1,1-2-1,1-3 1,0-1-1,1-3 1,0-1-1,0-3 1,1-2-1,-1-2 1,0-1-1,1-4 1,48-9-1,-20-4 71,-2-3-1,0-3 1,-2-3 0,0-3-1,-3-4 1,81-50 0,-56 21 114,-2-4 0,-3-4 1,129-132-1,-170 153-83,-3-2-1,55-81 1,-85 110-108,-2-1 0,0-1 1,-2 0-1,-1-1 1,-1 0-1,-1-1 1,-1 0-1,7-49 1,-13 64-24,-1 0-1,-1 0 1,0 0 0,-1 0-1,0 0 1,0 1 0,-2-1 0,1 0-1,-8-19 1,6 23-17,0 0-1,-1 0 1,1 0-1,-2 1 1,1-1-1,-1 1 1,0 1 0,-1-1-1,1 1 1,-1 0-1,0 0 1,-1 1-1,-14-8 1,-2 2-111,0 0-1,0 2 1,-2 0 0,1 2 0,-47-7-1,3 5-59,-73 1 0,-33 7-141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18860,'30'-5'1480,"15"1"-1120,-4-2-168,11 2 361,10 3-297,-1-1-368,0 1-288,-7-1-537,-8-3 737,-15 3-216,-16-1-168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15555,'2'13'1401,"23"-4"-785,11-5-176,11-1 408,3-2-136,6-1-712,0-5-80,4-7 296,-3-1-152,-9-2-272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64 15795,'1'-3'140,"-1"1"-1,0-1 0,0 1 1,0 0-1,0-1 0,0 1 1,-1-1-1,1 1 0,-1 0 1,1-1-1,-1 1 0,0 0 1,0 0-1,0 0 0,0 0 1,0-1-1,-1 1 0,1 1 1,-1-1-1,-1-2 0,0 2-30,1 0-1,-1 1 1,0-1-1,0 1 1,0-1-1,0 1 1,0 0-1,0 1 1,0-1-1,0 0 1,-1 1-1,1 0 0,0-1 1,-7 2-1,-3 0-57,0 1-1,1 0 0,-1 1 0,0 1 1,1 0-1,-1 0 0,1 2 0,1-1 1,-1 1-1,-13 10 0,6-3-51,0 1 0,1 1 0,1 1 0,-30 33 0,41-42-3,1 1 0,0-1 0,0 1 0,1 0 0,0 0 0,1 0 0,-4 10 0,6-14-8,0-1 1,0 0 0,1 1 0,-1-1-1,1 0 1,0 1 0,0-1-1,0 1 1,0-1 0,0 0-1,1 1 1,0-1 0,0 0 0,0 1-1,0-1 1,0 0 0,0 0-1,1 0 1,0 0 0,-1 0-1,5 5 1,0-3-56,-1-1-1,1 1 0,0-1 1,0 0-1,1-1 1,-1 1-1,1-1 1,-1-1-1,1 1 0,0-1 1,0 0-1,0-1 1,11 2-1,6-1-194,-1 0 0,46-4 0,-1-7-33,-2-5-81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14995,'-4'16'1393,"5"4"-857,5 3-208,3 0 768,3 7-480,7-1-192,-2 1-8,6-6-160,3-4-96,-2-8-160,1-5-96,-4-8-368,-1-8-160,-4-14-224,-3-4-920,-3-9 1343,0-1-295,0 1-200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16740,'7'-6'1744,"0"5"-1160,2 1-304,-9 10 1296,-3 8-855,-2 14-441,3 4-120,-3 7-368,2 1-160,2 0-521,1-5-1359,-1-13 1864,1-12-304,0-19-241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13915,'-12'19'1988,"-18"34"1,-34 85-1549,54-115-199,-57 146 106,60-149-304,2-1-1,0 1 1,2 0-1,0 1 1,1-1-1,2 39 0,0-54-86,0-1-1,1 1 0,-1-1 1,1 1-1,0-1 0,1 0 0,-1 1 1,1-1-1,0 0 0,0 0 0,0 0 1,1 0-1,-1 0 0,1-1 1,0 1-1,0-1 0,0 1 0,0-1 1,1 0-1,-1-1 0,1 1 0,0 0 1,0-1-1,0 0 0,0 0 1,0 0-1,0-1 0,1 1 0,-1-1 1,1 0-1,-1 0 0,1 0 1,-1-1-1,1 0 0,-1 0 0,1 0 1,-1 0-1,1-1 0,-1 1 0,8-3 1,21-9-260,0-5-132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13075,'-2'6'220,"1"0"1,-1 0-1,1 0 1,0 0-1,0 0 1,1 0-1,0 1 1,0-1-1,0 0 1,1 0-1,2 11 1,-2-14-225,0 0-1,0-1 1,0 1-1,1-1 1,-1 1-1,0-1 1,1 0 0,0 1-1,-1-1 1,1 0-1,0 0 1,0 0-1,0-1 1,1 1 0,-1 0-1,0-1 1,1 1-1,-1-1 1,1 0-1,-1 0 1,1 0 0,-1 0-1,1 0 1,0-1-1,0 1 1,-1-1 0,1 0-1,3 1 1,2-1-119,0-1 0,0 0 0,-1 0 0,1 0 0,0-1 0,0 0 0,-1 0 0,1-1 0,-1 0 0,0 0 0,0-1 0,0 0 0,10-8 0,-6 4-35,-2 0 0,1-1 0,-1 0 0,-1-1 1,0 1-1,0-2 0,11-17 0,-18 24 681,-2 6-57,-7 13 320,-13 23 358,14-22-639,1 0 0,-6 24 0,10-33-474,1 0 0,1 0 0,-1 0 0,1 0-1,0 0 1,0 0 0,1 0 0,3 13 0,-1-4-58,-1 1-70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15531,'0'21'1265,"1"8"-921,5 3-160,1 8 336,3 4-136,0 5-8,1 1-72,-3 3-176,-6 0-40,-6 10-48,-7 3 24,-11 3-40,-5-2-96,-3-8-432,-3-7 2208,7-21-1624,2-17 112,12-25 56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14915,'-7'4'1905,"3"-3"-1081,8 5 2128,1-4-2311,2-4-962,1-1-79,7 2 296,-1-2-176,5-3-152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277 249 15811,'-3'-4'173,"0"0"0,0 1-1,1-1 1,-2 1-1,1 0 1,0 0 0,-1 0-1,0 0 1,1 0-1,-1 1 1,0 0 0,0-1-1,-1 2 1,1-1-1,-7-2 1,5 3-35,0 0 0,0 1 0,-1-1 1,1 1-1,0 1 0,0-1 0,-1 1 0,1 0 0,0 0 0,-12 5 0,9-3-99,1 1-1,-1 0 1,1 0-1,0 1 1,0 0-1,0 1 0,0-1 1,1 2-1,-8 7 1,10-9-48,1 1 0,0-1 0,0 0 0,0 1-1,1 0 1,-1 0 0,1 0 0,1 0 0,-1 1 0,1-1 0,0 0 0,1 1 0,-2 10 0,3-14 4,0-1-1,0 1 1,0 0 0,0-1 0,0 1 0,1-1 0,-1 1 0,1 0-1,0-1 1,0 1 0,0-1 0,0 0 0,0 1 0,0-1 0,1 0-1,-1 0 1,1 0 0,1 3 0,0-3 0,0 1 0,0-1 0,1 0 0,-1 0 0,0 0-1,1 0 1,-1-1 0,1 0 0,-1 1 0,1-1 0,5 1 0,2-1 9,1 0 0,-1 0 1,1-1-1,-1 0 1,1-1-1,0-1 0,14-3 1,-7-1 77,0 0 1,0-1 0,-1-1-1,0-1 1,0-1-1,-1 0 1,-1-2 0,1 1-1,-2-2 1,22-22-1,-20 18 95,-1-2 0,-1 0-1,0-1 1,-2 0-1,0-1 1,-2 0-1,0-1 1,10-31 0,-18 44-65,0 0 0,-1 0 1,0-1-1,0 1 1,0-20-1,-2 29-106,0-1 1,0 1-1,0-1 0,0 1 0,0 0 0,0-1 0,0 1 0,0-1 0,0 1 0,0-1 1,-1 1-1,1 0 0,0-1 0,0 1 0,0-1 0,0 1 0,-1 0 0,1-1 0,0 1 1,0 0-1,-1-1 0,1 1 0,0 0 0,-1-1 0,1 1 0,0 0 0,-1 0 0,1-1 1,-1 1-1,1 0 0,-1 0-2,0 0 1,0 0-1,1 0 1,-1 0 0,0 1-1,1-1 1,-1 0-1,1 1 1,-1-1-1,0 0 1,1 1 0,-1-1-1,1 1 1,-1-1-1,1 1 1,-1-1-1,1 1 1,-1 0-1,-6 10 2,0-1-1,1 1 0,0 0 0,1 0 0,-5 17 1,-17 65-98,26-91 88,0 2 11,-6 21-229,1 0 0,2 0 1,-4 42-1,8-61 91,0-1 0,0 1 1,0 0-1,1 0 0,0 0 0,0-1 0,0 1 0,1 0 0,-1-1 0,1 1 0,1-1 0,-1 0 0,1 0 0,0 0 0,0 0 0,1 0 0,-1 0 1,1-1-1,0 0 0,0 0 0,0 0 0,7 4 0,9 3-552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14299,'2'37'1335,"-2"-24"-976,0 0 0,2 0-1,-1-1 1,5 14 0,-6-23-289,1 0 0,0 0 0,0 0-1,1-1 1,-1 1 0,1 0 0,-1-1-1,1 1 1,0-1 0,0 0 0,0 1 0,0-1-1,0 0 1,0 0 0,1 0 0,-1-1 0,1 1-1,-1-1 1,1 1 0,0-1 0,-1 0 0,5 1-1,2 1-146,0-2-1,0 0 0,-1 0 1,1 0-1,0-1 0,0 0 1,0-1-1,0 0 0,0 0 1,0-1-1,0 0 0,-1-1 1,1 0-1,-1 0 0,0-1 1,9-5-1,-6 3-170,-1-1 0,0 0 0,0-1 0,-1 0 0,0 0 0,-1-1 0,1 0 1,-2-1-1,1 0 0,-1 0 0,6-13 0,-12 21 179,0-1 1,0 1 0,0-1-1,0 0 1,0 1 0,-1-1-1,0 0 1,1-4 0,-1 6 66,0 1-1,0 0 1,0 0 0,0 0 0,0-1 0,0 1 0,0 0 0,0 0 0,0-1 0,0 1 0,0 0 0,0 0-1,-1 0 1,1-1 0,0 1 0,0 0 0,0 0 0,0 0 0,0-1 0,0 1 0,0 0 0,-1 0 0,1 0-1,0 0 1,0 0 0,0-1 0,-1 1 0,1 0 0,0 0 0,0 0 0,0 0 0,-1 0 0,1 0-1,0 0 1,-1 0 0,-11 9 247,-16 28 1057,-40 67 1,42-62-566,-22 43-366,-59 147 0,77-161-671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0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371 435 12763,'6'-8'429,"0"0"1,-1 0-1,0 0 1,0-1-1,-1 0 0,0 0 1,-1 0-1,4-12 1,-6 18-288,-1 0 1,1-1-1,-1 1 1,1-1-1,-1 1 0,0-1 1,0 1-1,-1-1 1,1 1-1,-1-1 1,0 1-1,0-1 1,0 1-1,0 0 0,0 0 1,-1-1-1,1 1 1,-1 0-1,0 0 1,0 1-1,0-1 1,-1 0-1,1 1 0,0-1 1,-1 1-1,-4-3 1,2 1-29,0 1 0,0 0 0,0 0 0,-1 1 1,0-1-1,1 1 0,-1 0 0,0 1 0,0-1 0,0 1 1,0 1-1,-11-1 0,8 1-70,-1 1 1,1 1-1,0-1 1,0 1-1,0 1 1,0 0-1,-15 7 1,9-2-71,-1 0 1,2 2-1,-1 0 1,1 0 0,1 2-1,0-1 1,0 2-1,-15 20 1,17-19-9,1 1 1,0 0 0,2 1 0,-10 21 0,16-31 17,-1 0 1,1 1 0,0 0 0,1-1-1,-1 1 1,1 0 0,1 0 0,-1 0-1,1 0 1,0 0 0,1 0 0,0 0-1,0-1 1,2 8 0,-2-11 11,0-1 0,0 1 1,0-1-1,0 1 0,1-1 1,-1 0-1,1 0 0,-1 1 0,1-1 1,0 0-1,0-1 0,0 1 0,0 0 1,0 0-1,1-1 0,-1 1 0,0-1 1,1 0-1,-1 0 0,1 0 1,-1 0-1,1 0 0,0 0 0,-1-1 1,1 0-1,0 1 0,-1-1 0,1 0 1,0 0-1,-1 0 0,1 0 0,5-2 1,4 0-9,-1-1 1,0-1 0,0 0 0,0 0 0,-1-1 0,18-10 0,14-13 33,-2-1 1,-2-3 0,-1 0-1,-1-3 1,-2-1 0,-1-1-1,-2-2 1,-2-1 0,40-73-1,-61 98 19,24-49 114,-29 58-121,-1 1 0,-1 0-1,1-1 1,-1 0-1,1 1 1,-2-1 0,1 0-1,-1 0 1,0-7-1,0 12-26,0 0 0,0 1 0,0-1-1,0 1 1,0-1 0,0 0 0,0 1-1,-1-1 1,1 1 0,0-1 0,0 1-1,-1-1 1,1 1 0,0-1 0,0 1 0,-1-1-1,1 1 1,-1-1 0,1 1 0,0 0-1,-1-1 1,1 1 0,-1 0 0,1-1-1,-1 1 1,1 0 0,-1-1 0,0 1-1,1 0 1,-1 0 0,1 0 0,-1 0-1,1-1 1,-1 1 0,0 0 0,1 0-1,-1 0 1,1 0 0,-1 0 0,1 1-1,-1-1 1,0 0 0,1 0 0,-1 0-1,1 0 1,-1 1 0,0-1 0,-2 2 12,0-1 0,0 1 0,0 0 0,0-1 0,0 1 0,-4 4 0,3 0-9,0-1 0,-1 1 1,2 0-1,-1 0 0,1 0 0,0 0 1,0 1-1,1-1 0,0 1 0,0 0 1,-1 8-1,-1 7-4,2 0 1,0 27 0,3-25 17,1-1-1,0 1 1,2 0 0,1-1 0,1 0 0,12 28 0,63 129-3747,-77-179 3142,5-4-158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0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15875,'3'25'765,"0"-1"-1,-2 0 0,-4 49 1,1-48-490,1 0 0,1 0-1,5 39 1,-4-60-279,0 0 0,0-1-1,0 1 1,0 0 0,0 0 0,1-1-1,0 1 1,0-1 0,0 1 0,0-1-1,0 0 1,1 0 0,-1 0 0,4 3-1,-4-4-46,0-1-1,1 1 1,-1-1-1,0 0 1,1 0-1,-1 0 1,1 0-1,-1 0 1,1-1-1,0 1 0,-1-1 1,1 0-1,0 0 1,-1 1-1,1-2 1,0 1-1,-1 0 1,1 0-1,-1-1 1,1 0-1,4-1 1,5-3-286,0 0 0,0-1 0,-1 0 1,1-1-1,16-13 0,48-47-1740,-59 52 1643,21-22 132,-1-2-1,41-55 1,-107 167 5468,10-20-4364,-155 376 873,163-406-2198,-21 35 1,30-54 188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19188,'0'16'1456,"20"-14"-1120,9-3-135,16-6 191,11-2-72,7-5-200,5 1-128,-4-1-664,-4 4-305,-15 4 729,-9 5-200,-25 2-144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144 231 13395,'1'17'1272,"-7"11"-720,-4 5-160,-2 10 529,0 7-161,-5 4-88,0 2-64,-1-3-208,3 0-80,3-7-216,1-4-200,4-11-504,-1-9 544,8-12-88,2-5-88</inkml:trace>
  <inkml:trace contextRef="#ctx0" brushRef="#br0" timeOffset="1">562 1 12739,'-11'8'1616,"-2"12"-976,-3 15-296,0 3 1833,1 10-1857,0 0-32,4 0-32,5-4-152,3-8-384,0-7-200,2-21 392,4-11-112,1-15-80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2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14363,'30'1'1952,"10"-1"-1143,10-6-297,6 1 896,3-3-488,0 1-320,-8 0 1273,0 4-1433,-13 7-152,-9 5 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33 16868,'0'-1'104,"1"0"0,-1 1 1,1-1-1,-1 0 0,0 0 0,1 0 1,-1 0-1,0 0 0,0 0 1,0 0-1,0 0 0,0 1 1,0-1-1,0 0 0,0 0 1,0 0-1,0 0 0,0 0 1,0 0-1,-1 0 0,1 0 0,0 0 1,-1 1-1,1-1 0,-1 0 1,1 0-1,-1 0 0,1 1 1,-1-1-1,-1-1 0,1 1 14,-1 1 0,0-1 0,0 0 0,0 1-1,0-1 1,0 1 0,0 0 0,0-1 0,0 1 0,0 0-1,0 0 1,0 0 0,-3 1 0,-8 1 96,1 1 1,-1 0-1,-16 7 1,13-3-200,0 1-1,1 0 1,0 1 0,0 0 0,1 1-1,0 1 1,1 0 0,0 1 0,-14 17-1,21-22-24,0 1-1,0 0 1,0 1-1,1-1 1,0 1-1,1 0 1,0 1-1,0-1 1,1 1-1,0-1 1,1 1-1,0 0 1,1 0-1,0 0 1,0 0-1,1 0 1,1 14-1,0-18-37,0-1 0,0 0-1,1 0 1,-1 0-1,1 0 1,0 0-1,1-1 1,-1 1-1,1-1 1,0 1-1,0-1 1,0 0-1,1 0 1,-1 0 0,1 0-1,0-1 1,0 0-1,0 1 1,1-2-1,-1 1 1,1 0-1,-1-1 1,1 0-1,0 0 1,0 0-1,9 1 1,-6-1-68,1-1 1,-1 0-1,1 0 1,0-1-1,-1 0 1,1-1-1,0 0 1,-1 0-1,1-1 1,-1 0-1,0-1 1,0 1-1,0-1 1,0-1-1,13-7 1,20-22-444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17460,'0'8'1472,"-3"7"-968,-3 5-240,2 8 584,1 0-247,0 7-257,1-1-192,4-1-608,5-3-329,2-7 609,-2-3-112,0-8-152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16988,'-1'4'1280,"-8"16"-952,-7 3-160,-8 13 552,-3 6-248,-2 9-304,-1 7-48,4 0-48,3 1 0,7-4-96,11-2-72,10-7-192,10-5-88,9-12-272,6-6-88,3-16 488,2-4-144,5-16-112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22 313 14459,'-2'2'133,"0"0"0,0 1 0,0-1 0,0 0 0,1 0 0,-1 1 0,1-1 0,0 1-1,0 0 1,0-1 0,0 1 0,0 0 0,0 0 0,1-1 0,-1 1 0,1 0 0,0 0 0,0 0 0,0 0 0,0 0 0,0-1 0,1 5-1,0-5-116,0 0 0,0 0 0,0-1 0,0 1 0,0 0 0,0 0-1,0-1 1,1 1 0,-1-1 0,0 1 0,1-1 0,0 0 0,-1 1 0,1-1-1,0 0 1,-1 0 0,1 0 0,0 0 0,0-1 0,0 1 0,0 0-1,0-1 1,0 1 0,0-1 0,0 0 0,0 0 0,0 0 0,0 0-1,0 0 1,0 0 0,0 0 0,2-1 0,5 0-209,-1-1 1,1 0-1,-1-1 1,0 0-1,1 0 1,-1-1-1,9-5 1,51-37-1564,-21 12 738,-38 32 1562,-10 10 123,-11 18 613,10-22-1005,0 0-119,-4 7 175,1-1 0,0 1 0,1 0 0,0 0-1,0 0 1,1 1 0,1-1 0,0 1-1,0 17 1,1 4-492,-1 1 0,-1 0 0,-2-1 0,-2 0 0,-17 54-1,16-71-31</inkml:trace>
  <inkml:trace contextRef="#ctx0" brushRef="#br0" timeOffset="1">511 1 17652,'1'24'1488,"8"1"-1088,1-1-184,3 5 456,1 2-136,2 1-79,1 1-217,-4 2-208,-3 3-16,-9 10-8,-1 5 24,-14 9-96,-5 1-80,-8 0-409,-5-7 1946,-8-9-1361,-1-11 104,-1-34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17884,'-7'1'1664,"7"2"-1168,3-2-184,7-2 545,4-2-721,5-5 144,2 0-80,4 1-288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5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221 243 18308,'-2'-2'81,"1"0"0,0 1-1,-1-1 1,0 0 0,1 1 0,-1-1-1,0 1 1,1 0 0,-1 0 0,0 0 0,0-1-1,0 2 1,0-1 0,0 0 0,0 0 0,-1 1-1,1-1 1,0 1 0,0 0 0,0-1 0,-1 1-1,1 0 1,0 0 0,0 1 0,0-1 0,-1 0-1,-1 1 1,-4 1 48,0 0-1,0 0 0,0 1 1,0 0-1,1 0 0,-10 6 1,8-3-71,0 0 1,0 1-1,0 0 1,1 1-1,0-1 1,-7 11-1,11-14-61,1 0-1,0 1 0,0 0 0,0 0 1,0 0-1,1 0 0,-1 0 0,2 0 1,-1 1-1,0-1 0,1 0 0,0 1 1,0 9-1,1-14 1,0 1 1,0-1-1,0 0 1,0 0-1,0 1 1,1-1-1,-1 0 1,1 0-1,-1 0 1,1 1-1,-1-1 1,1 0-1,0 0 1,-1 0-1,1 0 1,0 0-1,0 0 1,0 0-1,0-1 1,0 1-1,0 0 1,0 0-1,0-1 1,0 1-1,0 0 1,0-1-1,0 1 1,1-1-1,-1 0 1,0 1-1,0-1 1,1 0-1,-1 0 1,0 1-1,0-1 1,1 0-1,-1 0 1,0-1-1,2 1 1,4-1-10,0 0 1,0 0-1,0 0 1,0-1-1,13-5 1,0-3-3,-1 0 1,1-1 0,-2-1-1,1-1 1,-2-1 0,0 0-1,0-1 1,16-21 0,-4 1 89,-1-1 0,45-78 0,-67 104-23,-1 0 0,0-1 1,0 0-1,5-17 0,-10 27-49,0 1-1,0 0 0,0 0 0,0-1 0,0 1 0,0 0 0,1 0 1,-1-1-1,0 1 0,0 0 0,0 0 0,0-1 0,0 1 1,0 0-1,0-1 0,0 1 0,0 0 0,0 0 0,0-1 0,0 1 1,-1 0-1,1 0 0,0-1 0,0 1 0,0 0 0,0 0 0,0-1 1,0 1-1,-1 0 0,1 0 0,0-1 0,0 1 0,0 0 1,-1 0-1,1 0 0,0 0 0,0-1 0,-1 1 0,1 0 0,-1 0 1,-9 7 93,0 6-63,1 0 0,0 1-1,1 1 1,0-1 0,-7 22 0,3-6-22,-13 59 1,23-79-38,1 1-1,-1-1 0,2 0 1,-1 0-1,1 1 1,1-1-1,0 0 1,4 18-1,-3-22-31,0 0 0,0-1 0,0 0 0,1 1 0,-1-1 0,1 0 0,0 0 0,1 0-1,0-1 1,-1 1 0,1-1 0,1 0 0,-1 0 0,0 0 0,1 0 0,8 4 0,4 0-152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15891,'-9'17'1609,"9"1"-1009,0 1-280,10-3 584,5 0-56,13-8-328,8-4-288,14-6-776,5-4-272,2-8 632,-1-5-128,3-3-144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3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14931,'-36'43'1761,"-2"8"-1121,-5 12-232,-1 5 624,0 3-192,1 2-232,5-4-1864,5-1 1392,13-14-312,5-10-176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5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22653,'-1'-5'24,"6"36"0,3-2-24,-4-3-24,-1-5-224,-3-1-120,1-1-392,-1-8-209,-4-11 737,-3-3-208,1-12-160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16131,'46'-8'2038,"-30"5"-1656,31-4-1,-8 6 120,1 1 1,46 7-1,-68-5-431,-1 2-1,1-1 1,-1 2-1,0 1 1,0 0-1,-1 1 1,22 12-1,-33-16-62,0 1-1,0-1 0,0 1 0,0 0 0,-1 1 0,1-1 0,-1 1 0,0 0 0,0 0 0,-1 0 0,5 10 0,-6-11-5,-1 0 0,1 0 1,-1 0-1,0 1 0,0-1 1,-1 0-1,1 0 0,-1 1 1,0-1-1,0 0 0,0 1 1,-1-1-1,0 0 0,0 0 1,0 1-1,0-1 0,0 0 1,-3 5-1,-4 5 4,0-1 0,-1 1 0,0-1 0,-1-1 1,-1 0-1,1-1 0,-22 18 0,3-7 21,0 0 0,-40 21 0,49-32-22,0-1 1,-1-1 0,-28 10 0,43-17-79,0-1-1,0 1 1,0-1-1,0 0 1,-1 0-1,1-1 1,0 0-1,0 0 1,0 0-1,0-1 1,0 0-1,-1 0 1,1-1-1,1 1 1,-1-1-1,-11-6 1,15 7 51,0 0 1,0-1-1,0 1 1,0-1-1,0 1 1,1-1 0,-1 0-1,1 0 1,-1 1-1,1-1 1,-1 0-1,1 0 1,0-1-1,0 1 1,0 0 0,0 0-1,1-1 1,-1 1-1,0 0 1,1-1-1,0 1 1,-1-3-1,4-22-338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5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16644,'-6'-4'1936,"10"4"-1648,8 0 560,1 0-128,10 0-384,5 0-192,10 0-632,3 0-288,4-6 648,2 2-168,2 0-120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5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250 470 12291,'4'-3'417,"7"-3"362,-1-1 1,17-15-1,-25 21-638,-1-1 0,1 1 0,-1 0 0,0-1 0,1 1 0,-1-1 0,0 1 0,0-1 0,0 1 0,0-1 0,0 0 0,0 0 0,-1 1 0,1-1 0,-1 0 0,1 0 0,-1 0 0,0 0 0,1 0 0,-1 0 0,0 0 0,0 0 0,0 1 0,-1-1 0,1 0 0,-1-3 0,0 3-91,0 1-1,0 0 0,0 0 1,0-1-1,-1 1 0,1 0 0,0 0 1,-1 0-1,1 0 0,-1 0 1,1 0-1,-1 1 0,1-1 0,-1 0 1,1 1-1,-1-1 0,0 1 1,1 0-1,-1 0 0,0-1 0,0 1 1,1 0-1,-1 0 0,0 0 1,1 1-1,-1-1 0,0 0 0,-2 2 1,-5 0 42,0 0 1,0 1-1,-17 7 0,6 0-66,0 2-1,1-1 1,1 2-1,-33 29 1,41-33-20,0 1 1,1 0-1,0 1 1,0 0-1,1 0 1,1 1-1,0 0 1,1 0-1,-6 15 0,11-24-1,0 0-1,0 0 0,0 0 0,1 1 1,-1-1-1,1 0 0,0 0 0,0 1 0,0-1 1,1 6-1,0-8-1,-1 1 1,1-1 0,-1 1-1,1-1 1,0 0-1,0 1 1,-1-1 0,1 0-1,0 1 1,0-1-1,0 0 1,1 0-1,-1 0 1,0 0 0,0 0-1,1 0 1,-1 0-1,0-1 1,1 1 0,-1 0-1,1-1 1,-1 1-1,0-1 1,4 1-1,4 0 14,-1 0 0,1 0-1,0-1 1,0 0 0,-1-1-1,1 0 1,0-1-1,-1 0 1,1 0 0,-1 0-1,9-5 1,3-1 27,-1-1 1,0-1-1,29-20 1,-19 8 67,0-2 1,-2-1-1,-1-1 0,-1-1 0,38-55 1,-34 40 73,-3-3 0,-1 0 0,30-77 0,-49 109-132,-2 0 0,1-1 0,-2 1 0,0-1 0,0 0 0,0-16 0,-3 28-49,0 1 0,0 0-1,-1 0 1,1 0 0,0-1-1,0 1 1,-1 0-1,1 0 1,0 0 0,-1 0-1,1 0 1,-1 0 0,0 0-1,1 0 1,-2-2 0,1 3-4,1-1 0,-1 1 1,1 0-1,-1 0 0,1-1 1,-1 1-1,1 0 0,-1 0 1,1 0-1,-1 0 0,1 0 1,-1-1-1,1 1 0,-1 0 1,0 0-1,1 0 1,-1 1-1,1-1 0,-1 0 1,1 0-1,-1 0 0,1 0 1,-1 0-1,1 1 0,-1-1 1,1 0-1,-1 0 0,1 1 1,-1-1-1,1 0 0,-1 1 1,-3 2 0,1 1 1,-1-1-1,1 1 1,0 0-1,0 0 1,1 0-1,-1 0 1,1 0-1,0 0 1,-2 6-1,-15 51 14,16-51-15,-3 16-133,0-1 1,2 0 0,1 1 0,1 0 0,2 0-1,0 0 1,1 0 0,2-1 0,1 1 0,0-1-1,2 1 1,16 41 0,-10-32-1656,8 17-1727,-12-40 2400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5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 16636,'7'-11'1033,"-12"10"-613,-20 16-133,8 1-233,1 1 0,0 0 0,1 1 0,1 1 1,1 0-1,1 1 0,-10 21 0,5-7 69,2 2 0,2 0 0,-14 56 0,24-78-67,0 1-1,1 0 1,0 0-1,2 0 1,-1 0-1,2 0 1,2 15-1,-3-26-34,1 0 0,0 0 0,0 0 0,0 0 0,0 0 0,1 0 0,0 0 0,0-1 0,0 1 0,0 0 0,0-1 0,1 0 0,-1 0 0,1 0 0,0 0 0,0 0 0,0 0 0,0-1 0,1 1 0,-1-1 0,1 0 0,-1 0 0,1 0 0,0-1 0,0 1 0,-1-1 0,1 0 0,0 0 0,8 1 0,-4-2 31,0 0-1,-1 0 0,1-1 1,-1 0-1,0 0 1,1 0-1,-1-1 1,0-1-1,0 1 1,0-1-1,0 0 1,8-5-1,-13 7-29,1 0 0,-1-1-1,0 0 1,1 1 0,-1-1-1,0 0 1,0 0 0,0 0-1,0 0 1,0-1 0,-1 1 0,1 0-1,-1-1 1,1 1 0,-1-1-1,0 0 1,0 1 0,0-1-1,0 0 1,-1 0 0,1 0-1,-1 1 1,1-1 0,-1 0-1,0 0 1,0 0 0,-1 0 0,1 0-1,0 0 1,-1 1 0,0-1-1,0 0 1,0 0 0,-1-3-1,-1 1-12,-1 0 1,1 0-1,-1 0 0,0 0 0,0 1 0,0-1 0,-1 1 1,1 0-1,-1 1 0,0-1 0,0 1 0,0 0 0,-1 0 1,1 0-1,-9-2 0,6 2-11,-1 0 0,0 1 0,0 0 0,0 0 0,0 1 0,0 0 0,0 0 0,0 1 0,-15 2 0,21-1-2,0 0 1,-1 0-1,1 0 1,0 0-1,1 0 0,-1 0 1,0 1-1,0 0 1,0-1-1,1 1 0,-5 4 1,7-5 2,-1-1 0,0 1 0,1 0 0,-1 0 0,1-1 0,-1 1 0,1 0 0,0 0 0,-1 0 0,1 0 0,0-1 0,-1 1 0,1 0 0,0 0 0,0 0 0,0 0 0,0 0 0,0 0 0,0 0 0,0 0 0,0-1 0,0 1 0,0 0 0,1 0 0,-1 0 0,0 0 0,1 0 0,-1 0 0,0-1 0,1 1 0,-1 0 0,1 0 0,-1-1 0,1 1 0,0 0 0,-1-1 0,1 1 0,0 0 0,-1-1 0,1 1 0,0-1 0,0 1 0,0-1 0,-1 0 0,2 1 0,5 3 0,-1-1 0,1 0 0,0-1 0,0 1 0,0-1 0,0-1 0,1 1 0,-1-1 0,0-1 0,14 1 0,1-2-10,1-1-1,30-6 0,-11-2-57,-2-1-1,1-3 0,-1-1 1,38-21-1,-67 34-34,-10 7 84,-9 12 73,8-17-51,-12 21 92,-8 13 294,-28 61-1,44-85-339,0 0-1,1-1 0,1 1 1,-1 0-1,1 0 1,1 1-1,0-1 0,0 0 1,1 1-1,1-1 0,2 19 1,-2-26-88,0 0 0,0 1 1,0-1-1,0 0 1,1 0-1,0 0 0,-1 0 1,1-1-1,0 1 1,0 0-1,0-1 0,1 1 1,-1-1-1,1 0 1,5 4-1,4 1-161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14987,'-2'1'1264,"12"3"-719,13-4-193,20-4 344,10-4-48,17-4-56,6-1-16,6-1-152,0 1-224,-6 0-392,-6 3-208,-20 6-368,-13 4-104,-22 8 608,-14 2-224,-18 5-192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94 299 12163,'-45'11'1080,"16"-2"-656,11-3-152,16-2 448,8-3-72,23 1-152,5-1-48,18 1-103,7-1-81,6 0-400,1 1-152,-4-2 288,-5 3-65,-11 0-103</inkml:trace>
  <inkml:trace contextRef="#ctx0" brushRef="#br0" timeOffset="1">783 5 14035,'11'0'1376,"2"0"-1024,5-3-144,0 2 369,8 5-209,-2 10-40,-2 15-32,-6 5-64,-11 12-160,-5 7-32,-13 9-8,-9 4-16,-14 1-272,-3-5-496,-4-24 664,3-7-104,8-19-73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74 12579,'-3'-1'364,"0"1"0,0-1 0,0 0 0,0 0 0,0 0 0,0-1 0,0 1 0,1-1 0,-1 1 0,0-1 0,-2-2 0,-15-9 676,12 10-926,-1 1 1,1-1-1,-1 1 1,0 1 0,0 0-1,1 0 1,-1 0 0,0 1-1,0 1 1,0-1 0,0 2-1,0-1 1,0 1 0,-13 5-1,12-4-97,-1 1 1,1 1-1,0-1 0,1 2 0,-1-1 0,1 1 0,0 1 1,0 0-1,1 0 0,0 1 0,-10 11 0,16-16-17,0-1 0,0 1 0,0 0 0,0 0 0,1 0 0,-1 0 0,1 0 0,0 0 0,0 0 0,0 1 0,1-1 0,-1 5 0,1-6-3,0 0 0,0-1 1,0 1-1,1 0 0,-1-1 0,1 1 1,-1-1-1,1 1 0,0 0 0,0-1 1,0 0-1,-1 1 0,1-1 0,1 1 1,-1-1-1,0 0 0,0 0 0,0 0 1,1 1-1,-1-1 0,0 0 0,1-1 1,-1 1-1,1 0 0,0 0 0,1 0 1,14 5-43,1 0 1,-1-1-1,26 3 0,-21-4-32,39 12 0,-54-13 68,0 0-1,0 0 1,-1 0 0,1 1 0,-1 0-1,0 0 1,0 1 0,0 0-1,7 8 1,-5-3 0,-1 0-1,-1 0 1,0 1-1,0-1 1,-1 1 0,0 0-1,-1 1 1,0-1-1,-1 1 1,-1 0-1,2 12 1,-2-8 31,0 1 1,-2 0-1,0 0 0,-1 0 1,0-1-1,-1 1 0,-7 22 0,8-35-1,0 0-1,0 0 0,-1 0 0,1-1 0,-1 1 0,0-1 1,0 1-1,0-1 0,-1 0 0,1 1 0,-1-1 0,0-1 1,0 1-1,0 0 0,0-1 0,0 1 0,0-1 0,-1 0 0,-3 2 1,3-3 1,0 0 0,0 0 0,-1 0 0,1 0 0,0-1 0,0 0 0,-1 0 0,1 0 0,0 0 1,-1 0-1,1-1 0,0 0 0,0 0 0,0 0 0,0-1 0,0 1 0,0-1 0,-4-2 0,-2-2-22,0 0-1,0-1 1,0 0-1,1-1 1,1 0-1,-1 0 0,1-1 1,0 1-1,1-2 1,0 1-1,1-1 1,-8-15-1,12 20-18,0 0-1,0 0 0,0 0 1,0 0-1,1 0 0,0 0 1,0 0-1,0 0 1,0-1-1,1 1 0,0 0 1,0-1-1,1 1 0,-1 0 1,1 0-1,0-1 0,1 1 1,-1 0-1,1 0 1,0 0-1,0 1 0,1-1 1,0 0-1,-1 1 0,1-1 1,1 1-1,-1 0 0,1 0 1,4-4-1,3-1-26,1 0 0,-1 1 0,2 1 0,-1 0 0,15-6 1,69-22-67,-41 16 84,-13 3 69,66-34-1,-95 42 17,0 0 0,0 0 0,-1-2 0,0 1 0,0-2 0,-1 1 0,0-2 0,13-18 0,-21 25-14,0 0 0,0-1 0,0 1 0,-1-1 0,0 0 1,0 0-1,0 1 0,1-9 0,-3 12-29,0 1-1,1 0 1,-1-1 0,0 1 0,0-1-1,0 1 1,0-1 0,0 1 0,-1-1-1,1 1 1,0-1 0,-1 1 0,1-1-1,-1 1 1,1 0 0,-1-1 0,0 1-1,0 0 1,1 0 0,-1-1 0,0 1-1,0 0 1,0 0 0,0 0 0,0 0-1,-1 0 1,1 0 0,0 0 0,0 1-1,-1-1 1,1 0 0,0 1 0,-1-1-1,1 1 1,0-1 0,-1 1 0,1 0-1,-3-1 1,-1 1 5,0 0 0,0 1 0,0-1 0,0 1 0,0 0 0,0 0-1,0 1 1,0 0 0,0-1 0,0 2 0,1-1 0,-1 0 0,1 1 0,0 0 0,0 0 0,0 0 0,0 1 0,-4 3-1,-2 4-6,-1 0 0,2 1 0,-1 0 0,-14 26 0,16-23-12,0 0 1,-6 19-1,13-31-26,0 1 1,0-1-1,0 0 1,0 0-1,0 0 1,1 1-1,0-1 1,-1 0-1,1 0 1,0 1-1,1-1 0,-1 0 1,0 1-1,1-1 1,0 0-1,0 0 1,0 0-1,2 5 1,-1-6-37,-1-1 0,1 0 0,0 0-1,-1 1 1,1-1 0,0 0 0,0 0 0,-1-1 0,1 1 0,0 0 0,0-1 0,0 1 0,0-1 0,0 1-1,0-1 1,0 0 0,0 0 0,0 0 0,0 0 0,0 0 0,0-1 0,0 1 0,0-1 0,0 1 0,0-1-1,3-1 1,8-2-245,-1-1 0,20-11-1,-31 15 309,46-27-504,1-10-110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15043,'-51'73'2961,"47"-66"-2885,0 0 0,1 0 1,0 1-1,0-1 0,1 1 0,0-1 1,-1 9-1,3-13-79,0 0 1,0 0-1,0 0 1,0 0-1,1-1 1,-1 1-1,1 0 1,0 0-1,0-1 1,0 1-1,0 0 1,0-1-1,0 1 0,1-1 1,0 1-1,-1-1 1,1 0-1,0 0 1,0 0-1,0 0 1,0 0-1,0 0 1,4 2-1,9 6-89,2-1 0,19 8 0,-15-7-13,27 16 0,-43-23 115,0 1 0,0-1 0,-1 1 0,1 0 0,-1 1 0,0-1 0,0 1 0,0 0 0,-1-1 0,4 7 0,-6-9 20,0 0-1,-1 0 1,1 0-1,0 0 0,-1 0 1,1-1-1,-1 1 1,0 0-1,0 0 1,1 0-1,-1 0 1,0 0-1,-1 0 0,1 0 1,0 0-1,-1 0 1,1 0-1,-1 0 1,-1 4-1,0-3 41,0 0 0,0 0-1,0 0 1,0 0 0,-1-1 0,1 1-1,-1-1 1,0 1 0,0-1-1,-4 3 1,0-1 81,-1 0 1,0 0-1,0 0 0,0-1 0,-1-1 0,1 1 0,-1-1 1,-11 1-1,19-3-151,0 0 0,-1 1-1,1-1 1,-1 0 0,1 0 0,0-1 0,-1 1 0,1 0 0,-1 0-1,1-1 1,0 1 0,-1-1 0,1 1 0,0-1 0,0 1 0,-3-3-1,4 3-31,-1-1 0,1 1-1,-1-1 1,1 0-1,0 0 1,-1 1 0,1-1-1,0 0 1,-1 0-1,1 1 1,0-1 0,0 0-1,0 0 1,0 0-1,-1 1 1,1-1 0,0 0-1,1 0 1,-1 0-1,0-1 1,1-3-140,1 1 0,0-1-1,-1 1 1,2 0 0,-1 0 0,0 0 0,1 0 0,3-4-1,201-219-3587,-207 227 3781,1 0 0,-1-1 0,0 1 0,0 0 0,0 0 0,0 0 0,0-1 1,0 1-1,1 0 0,-1 0 0,0 0 0,0 0 0,0-1 0,1 1 1,-1 0-1,0 0 0,0 0 0,0 0 0,1 0 0,-1 0 0,0 0 1,0-1-1,1 1 0,-1 0 0,0 0 0,0 0 0,1 0 0,-1 0 1,0 0-1,0 0 0,1 0 0,-1 0 0,0 0 0,0 1 0,1-1 0,-1 0 1,0 0-1,0 0 0,1 0 0,-1 0 0,0 0 0,0 1 0,2 13 684,-7 28 293,3-34-766,0 5 21,0-3-74,0 0 1,1 1-1,0-1 0,2 21 1,-1-29-163,0 0 0,0-1 1,1 1-1,-1 0 0,0 0 1,1-1-1,0 1 1,-1 0-1,1-1 0,0 1 1,0 0-1,0-1 0,0 1 1,0-1-1,0 0 0,1 1 1,-1-1-1,0 0 1,1 0-1,-1 0 0,1 0 1,-1 0-1,1 0 0,-1 0 1,1 0-1,0-1 1,-1 1-1,1 0 0,0-1 1,0 0-1,-1 1 0,1-1 1,0 0-1,0 0 0,2 0 1,6-1 17,0 0 1,0-1-1,0 0 0,0 0 1,0-1-1,-1-1 1,1 0-1,-1 0 0,0 0 1,0-1-1,0-1 0,-1 0 1,9-7-1,2-3 52,-1-1 0,0-1 0,-1-1 0,17-24-1,-34 43-84,19-29 182,-18 27-162,0 1-1,0 0 1,0 0 0,-1-1-1,1 1 1,0-1 0,-1 1-1,1-1 1,-1 1 0,0-1-1,1 1 1,-1-1 0,0 1-1,0-1 1,0 1 0,0-1-1,0 1 1,-1-1 0,1-1-1,0 3-13,-1 0-1,1 0 0,0 0 1,0 0-1,-1 0 0,1 0 1,0 0-1,0 0 0,-1 0 1,1 0-1,0 0 1,0 0-1,-1 0 0,1 0 1,0 0-1,0 0 0,-1 1 1,1-1-1,0 0 0,0 0 1,0 0-1,-1 0 1,1 0-1,0 1 0,0-1 1,0 0-1,-1 0 0,1 0 1,0 1-1,0-1 0,0 0 1,0 0-1,0 0 1,0 1-1,-1-1 0,1 0 1,0 1-1,-7 11 152,4-5-110,1 0 0,-1 1 0,1-1 0,0 1 0,1-1 0,0 1 0,0 0 0,0 0 0,1 0 0,1-1-1,0 10 1,0-14-44,-1 0 0,1 0-1,0 0 1,0 0-1,0 0 1,0 0-1,1 0 1,-1 0-1,1-1 1,-1 1 0,1 0-1,0-1 1,0 0-1,1 1 1,-1-1-1,0 0 1,1 0-1,-1 0 1,1 0 0,-1-1-1,1 1 1,0-1-1,0 1 1,0-1-1,0 0 1,0 0-1,0-1 1,0 1 0,6 0-1,0-1-2,0 0 0,-1 0 0,1-1 0,-1 0 0,1-1 0,-1 0 0,1 0 0,-1-1 0,0 0 0,0 0 0,0-1 0,0 0 0,-1 0-1,0-1 1,1 0 0,9-9 0,-10 7-81,0 0 0,0 0 0,0 0 1,-1-1-1,0 0 0,-1 0 0,1-1 0,-2 1 0,1-1 0,-1 0 0,0 0 0,-1-1 0,0 1 0,1-13 0,-4 15-356,-4 10 130,-3 10-40,5-9 239,1 1 0,0 0 0,1-1 0,-1 1 1,1 0-1,0-1 0,0 1 0,0 0 0,1-1 1,-1 1-1,3 5 0,-3-9 85,1 1 0,-1-1 1,1 0-1,0 1 0,-1-1 0,1 0 1,0 0-1,0 1 0,0-1 0,0 0 0,0 0 1,0 0-1,0 0 0,1 0 0,-1 0 1,0-1-1,0 1 0,1 0 0,-1 0 0,1-1 1,-1 1-1,0-1 0,1 0 0,-1 1 1,1-1-1,-1 0 0,1 0 0,-1 0 1,1 0-1,-1 0 0,1 0 0,-1 0 0,1 0 1,-1-1-1,1 1 0,-1-1 0,3 0 0,26-12-204,6-7-40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95 229 13323,'-11'13'714,"-7"6"32,-15 23-1,28-36-581,1 0 0,1 0 0,-1 1 0,1-1 0,0 1 0,1 0 0,-1 0 0,-1 11 0,4-17-146,-1 0 0,1 0 0,0 0 1,0 0-1,0 0 0,0 0 1,0 0-1,0 0 0,0-1 0,0 1 1,0 0-1,0 0 0,0 0 1,1 0-1,-1 0 0,0 0 0,1 0 1,-1 0-1,1 0 0,-1 0 0,1-1 1,-1 1-1,1 0 0,-1 0 1,1-1-1,0 1 0,-1 0 0,1-1 1,0 1-1,0-1 0,0 1 0,-1-1 1,1 1-1,0-1 0,0 1 1,0-1-1,0 0 0,0 0 0,0 1 1,0-1-1,0 0 0,0 0 1,1 0-1,2 0-4,0 0 1,0-1-1,0 0 1,0 0-1,0 0 1,0 0 0,0 0-1,0-1 1,6-3-1,3-3-16,0-1 1,-1 0-1,0-1 0,-1-1 0,0 0 0,19-23 0,-8 3 9,31-54-1,-38 56 106,-1 0-1,-1 0 0,13-44 1,-26 72-98,0 0 0,1 1 0,-1-1 0,0 0 0,1 0 0,-1 0 0,0 1 0,0-1 0,0 0 0,0 0 0,0 0 1,0 0-1,0 1 0,0-1 0,0 0 0,0 0 0,0 0 0,0 0 0,-1 1 0,1-1 0,0 0 0,-1 0 0,1 1 1,-1-2-1,0 1 0,0 1 0,0 0-1,0 0 1,1 0 0,-1 0 0,0 0 0,0 0 0,0 0 0,0 1 0,1-1 0,-1 0 0,0 0 0,0 1 0,1-1 0,-1 0 0,0 1 0,0-1 0,1 1 0,-2 0 0,-34 28 264,31-23-291,0 0-1,0-1 1,0 2 0,0-1-1,1 0 1,0 1 0,1 0-1,-1 0 1,1 0 0,1 0-1,-1 0 1,-1 11-1,3-11-25,1-1 0,0 0 0,0 1-1,0-1 1,0 1 0,1-1-1,0 0 1,1 1 0,0-1-1,0 0 1,0 0 0,0 0-1,1 0 1,0 0 0,5 7-1,-5-8 13,0-1 0,1 1 0,-1-1 0,1 0-1,0 0 1,0 0 0,1 0 0,-1-1 0,1 0-1,0 0 1,-1 0 0,1 0 0,0-1 0,1 0 0,9 3-1,-7-3 35,0-1-1,0-1 1,0 1-1,0-1 0,0-1 1,-1 1-1,1-1 1,0-1-1,0 1 0,8-4 1,9-5 89,-2 0 1,0-2-1,0 0 1,-1-2-1,38-30 1,-36 26-96,0-1 1,-2-2-1,-1 0 0,0-1 1,27-39-1,-41 43-294,-8 15 56,-3 11 90,0 4 142,0 0 0,1 0 0,0 0 1,1 1-1,0 0 0,1-1 1,1 1-1,0 0 0,1-1 1,0 1-1,1 0 0,0-1 0,6 19 1,1-4 49,1 1 0,1-2 0,2 1 0,28 44 1,-40-70-46,2 4 16,1 1 0,-1-1 0,2 1 1,-1-1-1,6 5 0,-10-10-16,0 0 1,0 0-1,0 0 1,0 0-1,0 0 1,0 1-1,0-1 1,1 0-1,-1 0 1,0 0-1,0 0 1,0 0-1,0 0 1,0 0 0,0 0-1,0 0 1,1 0-1,-1 0 1,0 0-1,0 0 1,0 0-1,0 0 1,0 0-1,0 0 1,1 0-1,-1 0 1,0 0-1,0 0 1,0 0-1,0 0 1,0 0-1,0 0 1,1 0-1,-1 0 1,0 0-1,0 0 1,0 0-1,0-1 1,0 1-1,0 0 1,0 0-1,0 0 1,1 0-1,-1 0 1,0 0-1,0 0 1,0 0-1,0-1 1,0 1-1,0 0 1,0 0-1,0 0 1,0 0-1,0 0 1,0 0-1,0 0 1,0-1-1,0 1 1,0 0-1,0 0 1,0 0-1,0 0 1,0 0-1,0 0 1,0-1-1,0 1 1,-2-11-22,-12-23-60,-1 1 0,-1 0 0,-2 1 0,-31-41 0,38 56 109,-20-21 285,24 30-59,1 1 0,0-1 0,0 0 0,-6-11 0,13 18-190,0 1 0,0 0 0,0-1 0,0 1 0,0 0 0,0 0 0,0 0 0,0 0 0,0 0 0,0 0 0,0 1 0,0-1 0,0 0 0,2 1 0,76 18-1131,108 12 0,-134-28 502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14011,'10'30'1000,"-2"-1"-872,0 2-184,2-5 280,3-6 40,2-15-184</inkml:trace>
  <inkml:trace contextRef="#ctx0" brushRef="#br0" timeOffset="1">36 1 17540,'0'0'1616,"3"1"-1304,3 2-152,2 0 1080,8 3-1840,3-3 584,11 8-152,4-1-24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125 234 14763,'-11'3'752,"-48"17"1332,53-17-2007,0-1 0,1 1 0,0 0 0,-1 0 1,1 0-1,0 1 0,-7 7 0,12-11-104,-1 1 1,1-1 0,-1 1-1,1 0 1,-1-1-1,1 1 1,0 0-1,-1-1 1,1 1-1,0 0 1,0 0 0,-1-1-1,1 1 1,0 0-1,0 0 1,0-1-1,0 1 1,0 0-1,0 0 1,0 0 0,0-1-1,0 1 1,1 0-1,-1 0 1,0-1-1,0 1 1,1 0-1,-1-1 1,0 1 0,1 0-1,-1-1 1,1 1-1,-1 0 1,1-1-1,-1 1 1,1-1-1,-1 1 1,1-1 0,0 1-1,0 0 1,33 18-979,-31-17 911,81 30-1161,-61-25 1081,0 1-1,-1 2 1,35 19-1,-56-28 198,1 0-1,0 0 1,-1 0 0,1 0-1,0 0 1,-1 0-1,1 1 1,-1-1-1,0 1 1,1-1 0,-1 1-1,0 0 1,0-1-1,0 1 1,0 0-1,0 0 1,-1 0 0,1 0-1,0 3 1,-1-4 18,0 1-1,0-1 1,-1 1 0,1-1 0,-1 1-1,1-1 1,-1 1 0,1-1 0,-1 0-1,0 1 1,0-1 0,0 0 0,1 0-1,-1 1 1,0-1 0,-1 0 0,1 0-1,0 0 1,-2 1 0,-5 3 183,-1 1-1,1-2 1,-1 0-1,0 0 1,0 0-1,-13 2 1,15-4-80,-50 10 780,55-11-914,-1-1 1,1 1 0,-1-1-1,1 0 1,-1 0-1,1 0 1,-1 0 0,1-1-1,-1 1 1,1-1-1,0 1 1,-1-1 0,1 0-1,0 0 1,-1 0-1,1 0 1,0 0 0,-3-3-1,4 3-24,0 0 0,1-1 1,-1 1-1,1 0 0,-1-1 0,1 1 0,0 0 0,0-1 0,-1 1 0,1-1 1,0 1-1,0 0 0,0-1 0,0 1 0,1-1 0,-1 1 0,0 0 0,1-1 1,-1 1-1,1 0 0,-1-1 0,1 1 0,-1 0 0,1-1 0,0 1 0,1-1 1,23-31-135,-25 32 142,33-33-251</inkml:trace>
  <inkml:trace contextRef="#ctx0" brushRef="#br0" timeOffset="1">566 1 17164,'-18'25'1240,"0"10"-1016,3 4-112,6 5 224,6 0-8,10-1-272,8-2-216,8-4-464,4-4 544,-1-7-112,-1-5-56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15291,'1'3'124,"0"0"-1,0 0 1,0 0 0,0 1-1,-1-1 1,0 0 0,1 1-1,-1-1 1,0 0-1,-1 1 1,1-1 0,-1 0-1,-1 6 1,-18 48 225,8-26 90,5-9-226,1-5-110,0 1 1,1 0-1,1 0 1,0 0 0,2 1-1,-2 27 1,4-45-121,0 0 0,0 0 0,0 0 0,0 0-1,1 0 1,-1 0 0,0 0 0,0 0 0,1 0 0,-1 0 0,0 0 0,1 0-1,-1 0 1,1 0 0,-1 0 0,1 0 0,0 0 0,-1-1 0,1 1 0,0 0-1,0 0 1,-1-1 0,2 2 0,0-2-20,-1 0 0,0 0-1,0 0 1,0 1 0,0-1 0,0-1 0,1 1-1,-1 0 1,0 0 0,0 0 0,0 0 0,0-1 0,0 1-1,0-1 1,0 1 0,0-1 0,2 0 0,4-4-167,0 1 1,-1-1 0,0-1 0,11-10 0,26-39-431,-2-1 0,-2-2 0,42-86 0,-93 169 1184,2 0 1,0 0-1,1 1 0,1 0 0,2 1 0,1 0 0,-3 36 0,8-55-473,0 0-1,1 0 1,-1 0 0,1 0-1,3 9 1,-4-16-80,1 0 1,-1 1 0,1-1-1,0 1 1,-1-1 0,1 0-1,0 0 1,0 1 0,-1-1-1,1 0 1,0 0 0,0 0-1,0 0 1,3 2 0,-3-3-3,0 0 0,-1 1-1,1-1 1,0 0 0,0 0 0,0 0 0,0 0 0,0 0 0,0 0 0,0 0 0,0 0 0,0 0 0,0 0-1,0 0 1,0-1 0,0 1 0,0 0 0,0-1 0,0 1 0,0-1 0,-1 1 0,1-1 0,0 1 0,0-1-1,0 0 1,3-2-6,-1 0 0,0 0-1,0 0 1,-1 0 0,5-6-1,12-26-125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43 147 14283,'-21'-26'1568,"6"0"-839,8-1-281,9 4 888,8 3-296,11 8-312,4 4-184,8 5-480,4 1-352,4 4 288,-2 3-48,-4 3-112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194 363 15147,'9'-11'818,"0"1"-1,-1-1 0,11-18 0,-18 26-657,1 0 0,0 0-1,-1 0 1,0 0-1,0 0 1,0 0-1,0-1 1,-1 1 0,1 0-1,-1 0 1,0-1-1,0 1 1,0 0-1,0-1 1,0 1-1,-1 0 1,1 0 0,-1 0-1,0-1 1,-2-4-1,2 6-97,0 1-1,0-1 0,-1 1 1,1 0-1,0-1 1,0 1-1,-1 0 0,1 0 1,-1 0-1,1 0 0,-1 0 1,1 0-1,-1 0 1,0 0-1,1 1 0,-1-1 1,0 1-1,0-1 0,1 1 1,-1 0-1,0 0 1,0-1-1,0 1 0,0 0 1,1 1-1,-1-1 0,0 0 1,0 0-1,0 1 1,-1 0-1,-6 2 12,1-1-1,0 1 1,1 1 0,-1-1 0,-9 7-1,5-2-50,1 0-1,0 1 1,0 0-1,1 1 1,0 0-1,-15 21 0,19-23-32,1 1 0,0-1 0,0 1 0,1 0 0,0 0 0,0 0 0,1 1 0,0-1 0,1 1 0,-2 13-1,4-20 6,0 0 0,0 0 0,0-1-1,0 1 1,0 0 0,0 0 0,1 0-1,-1 0 1,1-1 0,0 1-1,0 0 1,0-1 0,0 1 0,1-1-1,-1 1 1,4 4 0,-4-6 1,1 1 0,0-1 0,0 1 0,0-1 0,0 0 0,0 1 0,0-1 0,1 0 0,-1 0 0,0-1 0,0 1 0,1 0 0,-1-1 0,1 0 0,-1 1 0,3-1 0,2 0-2,1-1 0,-1 0-1,1 0 1,-1 0-1,1-1 1,-1 0 0,0-1-1,0 1 1,0-2-1,0 1 1,7-6-1,6-5 11,-1-1-1,-1-1 0,0 0 1,-1-2-1,-1 0 0,-1-1 1,0 0-1,14-27 0,-14 19 11,-1 0 1,-1 0-1,-2-1 0,-1-1 0,-1 0 1,6-36-1,-12 27-32,-6 21-4,2 17 22,1 0 0,0-1 0,0 1 0,0 0 0,0-1 0,-1 1 0,1 0 0,0 0 0,0 0 0,0-1 0,-1 1 0,1 0 0,0 0 0,0 0 0,-1-1 0,1 1 0,0 0 0,-1 0 0,1 0 0,0 0 0,0 0 0,-1 0 0,1 0 0,0 0 0,-1 0 0,1 0 0,0 0 0,-1 0 0,1 0 0,0 0 0,-1 0 0,1 0 0,0 0 0,0 0 0,-1 0 0,1 0 0,-1 1 0,0 0-4,-1 0 0,1 0-1,-1 0 1,1 1 0,-1-1 0,1 0 0,0 1 0,0-1 0,0 1 0,0 0 0,0-1-1,0 1 1,0 0 0,0 0 0,1-1 0,-2 5 0,-6 35-35,7-32 29,-4 20 7,2 0-1,2 1 1,0 0-1,6 49 1,-3-64 4,1 0 0,0 1 0,1-1 0,1 0 0,0-1 0,1 1 0,1-1 0,0 0 0,1-1 0,15 22 0,-20-32-159,0 1 0,0-1 1,0 0-1,0 0 0,1 0 1,-1 0-1,1-1 1,0 1-1,-1-1 0,1 0 1,0 0-1,1 0 0,6 1 1,-8-2-26,0-1 1,0 0 0,0 0-1,0 0 1,1 0-1,-1-1 1,0 1 0,0-1-1,0 0 1,0 0 0,0 0-1,0 0 1,0 0-1,-1-1 1,1 1 0,0-1-1,-1 0 1,1 0 0,-1 0-1,4-3 1,24-23-949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16388,'-4'8'216,"0"0"0,1 1 0,0-1 1,0 1-1,1 0 0,1-1 0,-1 1 1,1 0-1,0 0 0,1 0 1,0 0-1,1 0 0,1 10 0,-1-14-135,0 0-1,0-1 0,1 0 1,-1 1-1,1-1 0,0 0 1,0 0-1,1 0 0,-1 0 0,1 0 1,0 0-1,0-1 0,0 1 1,0-1-1,0 0 0,1 0 0,0 0 1,0 0-1,-1-1 0,1 1 1,1-1-1,-1 0 0,0-1 0,0 1 1,1-1-1,8 2 0,-4-2-232,-1 0 0,1-1 0,0 0 0,-1-1 0,1 0 0,-1 0 0,1-1 0,-1 0 0,0-1 0,1 1 0,-1-2 0,0 1 0,-1-1 0,1 0 0,-1-1 0,0 1 0,11-11 0,-9 8-84,0-1 0,-1 0 0,1-1 0,-2 0 0,0 0 0,0-1 0,0 0 0,-1 0 0,-1-1 0,0 1 0,0-1 0,4-15 0,-8 7-239,-1 19 473,0 0 1,0 0 0,0-1 0,0 1 0,0 0-1,0 0 1,0 0 0,0-1 0,0 1 0,0 0 0,0 0-1,0 0 1,0-1 0,0 1 0,-1 0 0,1 0-1,0 0 1,0 0 0,0 0 0,0-1 0,0 1-1,-1 0 1,1 0 0,0 0 0,0 0 0,0 0 0,0 0-1,-1 0 1,1 0 0,0-1 0,0 1 0,0 0-1,-1 0 1,1 0 0,0 0 0,0 0 0,0 0 0,-1 0-1,0 1 39,-1 0 0,1 0 0,-1 0 1,1 0-1,-1 0 0,1 1 0,0-1 0,0 0 0,0 1 0,0-1 0,0 1 0,0-1 0,0 1 0,0-1 0,0 3 0,-15 30 723,2 0 1,1 1-1,-8 37 1,16-54-715,2 1 1,0-1 0,1 1-1,1-1 1,1 1 0,0-1 0,1 1-1,5 20 1,-1-19-163,1-5-148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0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13115,'0'1'50,"0"-1"1,0 1-1,1-1 1,-1 1-1,0-1 1,0 1-1,0-1 1,0 1-1,1-1 1,-1 1-1,0-1 1,1 1-1,-1-1 1,0 1-1,1-1 1,-1 0-1,0 1 1,1-1-1,-1 0 1,1 1-1,-1-1 1,1 0-1,-1 1 1,1-1-1,-1 0 1,1 0-1,-1 0 0,1 0 1,-1 1-1,2-1 1,20 2 147,-15-2-14,43 0 897,81-9 0,-54 1-467,347-24 1229,620-63-2644,-1022 93 558,11-2-747,47-12 1,-80 16 949,1 0 0,-1 0 0,0 0-1,1 0 1,-1 0 0,0 0 0,1 0-1,-1-1 1,1 1 0,-1 0 0,0 0-1,1 0 1,-1 0 0,0 0 0,1-1-1,-1 1 1,0 0 0,1 0 0,-1-1 0,0 1-1,1 0 1,-1 0 0,0-1 0,0 1-1,1 0 1,-1-1 0,0 1 0,0-1-1,-9-1-356,-8 3 130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361 205 16868,'-8'-5'242,"0"0"0,-1 1 1,1 1-1,-1-1 0,0 1 1,0 1-1,0 0 0,0 0 1,0 0-1,-1 1 0,-14 1 1,9 0-133,0 1 0,1 1 0,-1 0 1,0 1-1,1 0 0,-22 9 0,26-8-107,0 1 0,0 1 0,1-1 0,-1 2 1,1-1-1,1 1 0,-12 12 0,17-17-4,0 1 0,1 0 0,-1 0-1,1-1 1,0 1 0,0 1 0,0-1 0,0 0 0,1 0 0,-1 1 0,1-1 0,0 1-1,0-1 1,0 1 0,0 0 0,1-1 0,-1 1 0,1 0 0,0-1 0,0 1 0,0 0-1,1-1 1,0 1 0,-1 0 0,3 4 0,-2-6 2,0 1 0,1-1 1,-1 0-1,1 1 0,0-1 0,0 0 0,0 0 0,0 0 1,0 0-1,0-1 0,1 1 0,-1-1 0,0 1 1,1-1-1,-1 0 0,1 0 0,0 0 0,-1 0 0,1 0 1,0-1-1,0 1 0,-1-1 0,1 1 0,0-1 1,0 0-1,0 0 0,3-1 0,5 0 14,1-1-1,-1 0 1,0-1-1,0 0 1,17-7-1,-6 0 81,-1-1 0,0-1 0,-1-1 1,-1-1-1,0 0 0,0-2 0,-2 0 0,0-1 0,-1 0 0,0-2 1,-2 1-1,0-2 0,-1 0 0,16-35 0,-13 12 194,-15 41-264,0 0 0,-1 0 0,1 0 0,-1 0 0,0 0 0,1 0 0,-1-1 0,0 1-1,0 0 1,0 0 0,-1 0 0,1-1 0,0 1 0,-1 0 0,0 0 0,1 0 0,-2-3 0,1 5-22,1 0 1,0-1 0,0 1 0,-1 0 0,1 0 0,0-1 0,0 1 0,-1 0-1,1 0 1,0 0 0,-1-1 0,1 1 0,0 0 0,0 0 0,-1 0 0,1 0-1,-1 0 1,1 0 0,0 0 0,-1 0 0,1 0 0,0 0 0,-1 0 0,1 0 0,0 0-1,-1 0 1,1 0 0,0 0 0,-1 0 0,1 0 0,0 0 0,-1 0 0,1 1-1,-13 10 41,-3 15-34,8-8-18,2-1-1,0 1 1,1 0 0,1 0 0,1 0-1,0 1 1,1-1 0,1 1 0,1 0 0,1-1-1,0 1 1,1-1 0,2 1 0,-1-1-1,2 0 1,12 30 0,5-7-510,-21-40 503,1 1 0,-1 0 1,0 0-1,0-1 1,1 1-1,-1-1 0,1 1 1,0-1-1,-1 0 0,1 0 1,0 1-1,0-1 1,-1 0-1,1-1 0,0 1 1,0 0-1,0 0 0,4 0 1,-6-1 6,1 0 1,0 0 0,-1 0-1,1 0 1,-1 0-1,1-1 1,0 1 0,-1 0-1,1 0 1,-1 0-1,1-1 1,-1 1-1,1 0 1,-1-1 0,1 1-1,-1 0 1,1-1-1,-1 1 1,1-1 0,7-16-197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98 16283,'7'-7'456,"-1"-1"-1,0-1 0,-1 1 0,9-17 0,-14 24-391,1-1 1,0 1-1,-1-1 0,1 1 0,-1-1 1,0 1-1,1-1 0,-1 1 1,0-1-1,0 0 0,0 1 1,0-1-1,0 1 0,0-1 1,-1 1-1,0-4 0,0 4 3,1 0-1,-1 0 1,0 0-1,0 0 1,0 1-1,0-1 1,0 0-1,-1 0 1,1 1 0,0-1-1,0 1 1,0-1-1,-1 1 1,1 0-1,0-1 1,0 1-1,-1 0 1,1 0-1,0 0 1,0 0-1,-1 0 1,1 0-1,0 0 1,-1 0-1,0 1 1,-10 0 148,0 2 0,1-1-1,-1 2 1,1-1 0,0 2 0,-13 6 0,-64 37 220,87-47-431,-31 18 20,1 2 0,-31 26 1,52-38-28,0 0 0,0 1 0,0 1 0,2 0-1,-1 0 1,1 0 0,1 1 0,-11 23 0,16-31 1,0 0-1,1 0 0,0 0 1,0 0-1,0 0 0,0 0 1,1 0-1,-1 0 0,1 1 1,0-1-1,0 0 0,1 0 1,-1 0-1,1 0 0,0 0 1,0 0-1,0 0 0,1 0 1,0 0-1,-1 0 0,1 0 1,0-1-1,1 1 0,-1-1 1,1 0-1,-1 1 0,1-1 1,0 0-1,0-1 0,1 1 1,-1 0-1,0-1 0,1 0 1,0 0-1,6 3 0,2 0-5,0 0 0,1-1-1,0-1 1,0 0 0,0 0 0,0-1-1,0-1 1,0-1 0,0 1-1,0-2 1,1 0 0,-1-1 0,0 0-1,0-1 1,0 0 0,-1-1-1,1 0 1,22-12 0,-33 15 7,0-1 0,0 1 1,0 0-1,0-1 0,-1 1 0,1-1 1,0 0-1,-1 0 0,1 0 0,-1 1 0,0-1 1,0 0-1,0-1 0,0 1 0,0 0 1,1-2-1,-2 2 1,0 1 0,0-1 0,0 0 0,0 1 0,0-1-1,0 1 1,0-1 0,0 1 0,-1-1 0,1 1 0,-1-1 0,1 1 0,-1-1 0,0 1 0,1-1 0,-1 1 0,0 0 0,0 0 0,0-1 0,0 1-1,0 0 1,0 0 0,-1 0 0,-1-2 0,-4-2 1,-1 0 0,0 1 1,-1 0-1,1 0 0,-1 1 0,1 0 0,-1 0 0,0 1 0,0 0 0,0 1 0,0-1 0,0 2 0,-1 0 0,1 0 1,-11 1-1,20-1-2,-1 0 1,1 0-1,0 0 1,-1 0-1,1 0 1,-1 0-1,1 0 1,0 0-1,-1 1 1,1-1-1,-1 0 1,1 0-1,0 0 1,-1 0-1,1 0 1,0 1-1,-1-1 1,1 0-1,0 0 1,-1 1-1,1-1 1,0 0 0,-1 0-1,1 1 1,0-1-1,0 0 1,-1 1-1,1-1 1,0 0-1,0 1 1,0-1-1,0 1 1,-1-1-1,1 0 1,0 1-1,1 0 1,-1 0-1,1-1 1,-1 1-1,1 0 1,0-1-1,-1 1 1,1-1-1,0 1 1,0-1-1,-1 0 1,1 1-1,0-1 1,0 1-1,0-1 1,-1 0-1,1 0 1,0 0-1,2 1 1,11 1-8,0 0 1,1-2 0,-1 1-1,22-3 1,60-11-60,-71 9 52,22-6-37,-29 6-26,31-4 0,-48 8 73,0 0 0,-1 0 0,1 0 0,0-1 0,-1 1 0,1 0 0,0 0 0,0 0 0,-1 0 0,1 0 0,0 1 0,-1-1 0,1 0-1,0 0 1,-1 0 0,1 0 0,0 1 0,-1-1 0,1 0 0,-1 1 0,1-1 0,0 1 0,-1-1 0,1 0 0,-1 1 0,1-1 0,-1 1 0,1-1 0,-1 1 0,0 0 0,1-1 0,-1 1 0,0-1-1,1 1 1,-1 0 0,0-1 0,0 1 0,1 0 0,-1-1 0,0 1 0,0 0 0,0 0 0,0-1 0,0 1 0,0 0 0,0-1 0,-1 2 0,0 4-9,0-1 1,-1 1-1,0-1 0,-6 11 1,3-5-5,-48 133 40,49-128-46,0 0 1,0 0-1,2 0 1,0 1-1,1-1 1,0 1-1,3 18 0,-2-32 19,0 0 0,1-1 0,-1 1 0,1 0 0,-1-1 0,1 1 0,0-1 0,0 1 0,0-1 0,1 0 0,-1 1 0,0-1 0,1 0 0,-1 0 0,1 0 0,0 0 0,0 0 0,0 0 0,2 1 0,-2-2-1,-1-1 0,1 0 0,-1 0 0,1 0 0,-1 0 0,1 0 0,-1-1 0,1 1 0,-1 0 0,1-1 0,-1 1 0,3-2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8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4868 495 10818,'-5'-17'72,"-1"0"0,-1 0-1,-1 1 1,0 0 0,-1 0-1,0 1 1,-1 0 0,-1 1-1,-1 0 1,0 1-1,-1 0 1,0 1 0,0 0-1,-2 1 1,-25-16 0,1 6-49,-1 0 0,-1 3 0,0 2 1,-1 1-1,-55-11 0,-36-3-26,-182-14 0,-143 14 14,369 25 11,-741-24 358,-1 41-215,634-2-167,-199 38-1,309-33 2,0 5-1,2 3 1,0 4-1,-135 65 1,153-58-18,2 2 0,-107 80 0,146-95 11,1 0-1,1 1 1,0 2-1,2 0 1,1 2-1,1 0 1,2 1-1,-24 48 1,35-60-7,1 0 1,0 1 0,1 0-1,1 0 1,1 0-1,0 1 1,1 0 0,1-1-1,1 1 1,0 0 0,2-1-1,0 1 1,0-1-1,2 0 1,7 22 0,-2-14-25,1 0 1,2 0-1,0-1 1,2-1-1,0 0 1,2-1-1,0 0 1,1-1-1,29 25 1,-9-13-49,1-3 0,1-1 1,1-2-1,2-2 0,54 25 0,-3-10-116,144 43 0,-95-45 61,2-6 1,197 18-1,298-22 44,-309-38 316,556-89-1,314-145 206,-1159 234-429,431-107-85,-354 81 26,219-97 0,-297 113 70,-1-2-1,45-32 1,-71 45 18,0-1 0,-1-1-1,0 0 1,-1-1 0,0 0-1,-1-1 1,0 0 0,-1 0 0,11-23-1,-17 31-6,-1 1 0,0-1-1,0-1 1,-1 1 0,1 0-1,-1 0 1,0-1-1,-1 1 1,1 0 0,-1-1-1,0 1 1,-1 0 0,1-1-1,-1 1 1,0 0-1,0-1 1,-1 1 0,0 0-1,1 0 1,-2 0 0,1 0-1,-1 1 1,1-1 0,-1 0-1,0 1 1,-1 0-1,1 0 1,-1 0 0,0 0-1,0 1 1,-8-6 0,-14-9 16,-1 1 1,-1 2-1,-1 1 1,-57-20-1,-229-69 93,285 94-119,-191-57 25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304 149 14803,'-11'-1'146,"1"0"0,-1 1 0,1 0-1,-1 1 1,1 0 0,0 1 0,-1 0 0,1 0 0,0 1-1,0 0 1,0 1 0,0 0 0,1 1 0,0 0 0,-15 11-1,12-7-101,1 0-1,0 1 1,0 0-1,1 0 1,1 1-1,0 0 1,0 1-1,1 0 1,1 1-1,-11 24 0,15-31-20,1 1-1,0-1 1,0 0-1,1 1 1,0-1-1,0 1 0,0-1 1,1 1-1,0-1 1,1 7-1,-1-11-11,0-1 0,1 0 0,-1 0-1,1 0 1,-1 0 0,0 0 0,1 0 0,0 0-1,-1 0 1,1 0 0,0 0 0,-1 0 0,1 0-1,0 0 1,0-1 0,0 1 0,0 0 0,0-1-1,0 1 1,0 0 0,0-1 0,0 1 0,0-1 0,0 0-1,0 1 1,0-1 0,0 0 0,1 1 0,-1-1-1,0 0 1,0 0 0,0 0 0,0 0 0,0 0-1,1-1 1,-1 1 0,0 0 0,0 0 0,0-1-1,1 0 1,5-1 38,0 0-1,-1-1 0,0 0 1,1 0-1,5-4 1,22-17 208,0-1 1,-2-1 0,-1-2 0,34-41 0,94-136 1767,-141 176-1518,-14 20-146,-7 12 131,-2 4-430,0 0 0,1 0 1,0 0-1,1 1 0,-1 0 0,2 0 1,-4 13-1,-10 64-5,12-63-43,-1 14-10,1-1-1,1 47 1,3-69-10,1 0 0,0 0-1,1 0 1,1 0 0,0-1 0,0 1 0,2 0 0,-1-1 0,10 17 0,-13-27-45,1 1 1,-1-1 0,1 1-1,-1-1 1,1 0 0,0 1-1,0-1 1,0 0-1,0-1 1,1 1 0,-1 0-1,0 0 1,1-1 0,-1 0-1,1 1 1,-1-1-1,1 0 1,0 0 0,-1 0-1,1-1 1,0 1 0,0-1-1,5 1 1,-5-2-9,1 1 0,-1-1 0,0 0 0,1 0 0,-1 0 0,0-1 0,0 1-1,0-1 1,0 1 0,0-1 0,-1 0 0,1 0 0,0 0 0,-1-1 0,1 1 0,-1-1 0,0 1 0,0-1 0,3-4 0,15-30-383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8098,'12'7'8954,"-2"7"-7410,-10 6-888,-1 6-288,1 1 824,4-1-415,6 0-113,6-9-496,4-5-248,10-12-632,2-8-273,1-9 1578,-2-6-810,1-4-143,-2-2-112</inkml:trace>
  <inkml:trace contextRef="#ctx0" brushRef="#br0" timeOffset="1">326 4 12435,'-3'18'1864,"-3"8"-928,-2 10-232,-2 7 1657,0 6-1105,1 1-128,0 1-327,4-2-89,2-9-464,-2-3-384,4-12 200,4-1-120,1-11-80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709 117 17412,'1'-3'107,"-1"0"0,1-1 0,-1 1 0,0 0 0,0-1 1,0 1-1,-1 0 0,1-1 0,-1 1 0,0 0 0,0 0 1,0-1-1,0 1 0,0 0 0,-1 0 0,0 0 0,1 1 1,-1-1-1,0 0 0,0 1 0,-1-1 0,1 1 0,0-1 0,-1 1 1,1 0-1,-1 0 0,0 0 0,0 1 0,-6-4 0,-2 0 81,0 0 1,-1 1-1,0 1 0,0-1 0,0 2 0,0 0 0,-13-1 0,-14 1-78,0 2-1,1 2 0,-1 2 0,-53 11 0,-147 51-112,227-63 0,-22 8-33,32-10 26,0 0-1,0-1 1,1 1-1,-1 0 1,0 0-1,1 0 0,-1 0 1,1 0-1,-1 1 1,1-1-1,-1 0 1,1 1-1,-2 1 0,3-3 7,0 0 0,0 1 0,1-1 0,-1 0 0,0 1 0,0-1 0,0 0 0,0 0 0,0 1 0,0-1 0,1 0 0,-1 0 0,0 0 0,0 1-1,0-1 1,1 0 0,-1 0 0,0 0 0,0 0 0,1 1 0,-1-1 0,0 0 0,0 0 0,1 0 0,-1 0 0,0 0 0,0 0 0,1 0 0,-1 0-1,0 0 1,1 0 0,-1 0 0,1 0 0,13 3-85,-14-3 86,19 2-71,1 2 1,-2 0-1,1 1 1,0 1-1,-1 0 0,0 1 1,21 13-1,-29-14 53,0 0-1,-1 1 1,0 0-1,0 1 0,-1-1 1,0 2-1,0-1 1,-1 1-1,0 0 0,-1 1 1,0 0-1,0 0 1,8 20-1,-7-7-1,0 1 0,-2-1 1,-1 1-1,0 1 0,-2-1 1,-2 49-1,-4-12 22,-20 96 1,-19 21 296,7-31 152,33-135-384,1-1 1,1 0-1,-1 1 0,2-1 1,0 15-1,0-23-48,1 1 0,-1-1 0,1 0-1,0 1 1,0-1 0,0 0 0,0 0 0,1 0-1,-1 0 1,1 0 0,0 0 0,0 0 0,0 0-1,0-1 1,0 1 0,1-1 0,-1 1 0,1-1-1,-1 0 1,1 0 0,0 0 0,4 2 0,4 0 42,1 1 1,0-2-1,0 0 1,0 0 0,0-1-1,1 0 1,14-1 0,-7 0-179,0-2 0,0 0 0,32-6 0,-47 6 97,-1 0 0,1-1 0,-1 1 0,0-1 1,0 0-1,1 0 0,4-4 0,-2-2-174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18428,'-1'-1'1408,"-1"5"-1144,2 5-120,9 11 592,4 8-335,4 12-257,6 5-80,9 5-64,0-1-24,9-2-96,-1-5-88,-2-9-273,0-8-215,-5-15 528,-3-7-120,-13-17-80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16 526 15003,'-3'8'488,"1"-5"-333,0 1 1,1 0 0,-1 0 0,1 0-1,0 0 1,0 0 0,0 0 0,1 0 0,-1 0-1,1 0 1,0 1 0,1 7 0,-1-12-125,0 0 0,0 1 0,0-1 0,1 0 0,-1 1 1,0-1-1,0 0 0,0 0 0,1 1 0,-1-1 0,0 0 0,1 0 1,-1 0-1,0 1 0,0-1 0,1 0 0,-1 0 0,0 0 0,1 0 1,-1 0-1,0 0 0,1 0 0,-1 1 0,0-1 0,1 0 0,-1 0 1,1 0-1,-1 0 0,0-1 0,1 1 0,-1 0 0,0 0 0,1 0 0,-1 0 1,0 0-1,1 0 0,-1 0 0,0-1 0,0 1 0,1 0 0,-1-1 1,17-9 498,-15 8-393,63-53 1095,-3-3-1,85-99 1,-79 75-620,63-98-1,-125 170-561,-1-1 0,7-19 0,-19 42-59,1 0 1,1 1-1,0 0 1,0-1-1,2 2 1,-1-1-1,0 14 1,-3 4-23,-7 30-221,3 1-1,3 0 1,-1 119-1,9-177 121,5 39-629,-5-41 733,0-1 1,1 1 0,-1 0 0,1-1 0,-1 1 0,1-1 0,0 1 0,0-1-1,-1 0 1,1 1 0,0-1 0,0 0 0,0 1 0,1-1 0,-1 0 0,0 0-1,0 0 1,1 0 0,-1 0 0,0 0 0,1-1 0,2 2 0,17-2-429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17380,'28'6'1648,"1"-2"-1040,0-4-224,4 1 616,1-1-295,0-2-361,1-3-328,-5-5 96,-3 2-112,-4-2-144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99 19036,'1'-3'105,"0"1"0,0-1 0,0 0-1,-1 0 1,1 0 0,-1 0 0,0 0 0,0 0 0,0 0-1,0 0 1,0 0 0,0 0 0,-1 0 0,0 0-1,1 0 1,-1 0 0,0 0 0,-1 0 0,1 1 0,0-1-1,-1 0 1,1 1 0,-1-1 0,0 1 0,0 0 0,0-1-1,0 1 1,0 0 0,-1 0 0,1 0 0,-1 1 0,1-1-1,-1 1 1,0-1 0,1 1 0,-1 0 0,0 0 0,0 0-1,0 0 1,0 0 0,0 1 0,-5-1 0,-5 0-3,0 1 0,-1 0 0,1 1 1,0 0-1,0 1 0,0 0 1,0 2-1,1-1 0,-24 10 0,12-2-92,0 1-1,0 1 1,-41 32-1,48-32-4,0 2 0,1 0 0,1 0 1,1 2-1,-20 27 0,29-36-8,0-1 1,1 1-1,-1 0 1,1 0-1,1 1 1,0-1-1,0 1 1,1-1-1,0 1 1,0 0-1,1 0 1,0 0-1,0 0 1,1 0-1,1 0 0,1 9 1,-1-14-2,0 0 0,0 0 1,0 0-1,1 0 0,0 0 1,0 0-1,0 0 0,0-1 0,1 1 1,-1-1-1,1 1 0,0-1 0,0 0 1,6 5-1,-3-5-29,-1 1 1,1-1-1,0 0 0,0-1 1,0 1-1,0-1 0,0-1 1,1 1-1,6 0 0,2 0-155,1-1-1,-1-1 0,1-1 0,-1 0 1,1-1-1,-1 0 0,22-7 1,-6-2-53,0-1 0,48-26 0,-12 1-203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20932,'0'14'1505,"-7"9"-1225,-2 4-104,3 10 216,2 4-80,3 2-176,-1 1-400,4-1-800,-1-1-1361,0-4 2009,-1-3-368,-2-8-280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18892,'-15'18'1688,"-9"14"-1328,-13 15-175,-6 8 967,-6 11-936,0 5-80,5 5-8,7-3-72,12-7-304,12-7-152,13-7-288,9-8-225,15-11 625,6-6-160,9-14-112</inkml:trace>
  <inkml:trace contextRef="#ctx0" brushRef="#br0" timeOffset="1">665 371 15835,'-24'30'1377,"15"1"-857,1-2-168,14-6 536,9 0-304,13-9-64,5-5-96,5-8-488,2-4-392,-1-13 416,0-5-120,-9-16-80</inkml:trace>
  <inkml:trace contextRef="#ctx0" brushRef="#br0" timeOffset="2">952 442 16532,'-16'39'1800,"2"-5"-1256,5-5-256,4-3 624,5-8-736,4-5-392,6-5 224,1-1-160,0-4-184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15387,'-6'33'1409,"4"23"-817,0 4-224,-3 13 536,1 3-168,-5 5 16,-2-2-104,-5-1-239,-5 0-65,-15-5-120,-7-1-144,-13-7-728,-4 1 632,-3-4-88,3-8-49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16323,'1'-1'88,"0"1"0,0-1 0,0 1 0,0 0 0,1-1 0,-1 1 0,0 0 0,0 0 0,0 0-1,0-1 1,0 1 0,0 0 0,1 1 0,1-1 0,3 0 34,124-4 697,238-40 1,-306 33-804,-62 11-15,0-1-1,0 1 1,1 0 0,-1 0 0,0 0 0,1 0-1,-1 0 1,0 0 0,0 0 0,1 0 0,-1 0-1,0 1 1,1-1 0,-1 0 0,0 0 0,0 0-1,1 0 1,-1 0 0,0 0 0,0 0 0,1 1 0,-1-1-1,0 0 1,0 0 0,0 0 0,1 1 0,-1-1-1,0 0 1,0 0 0,0 1 0,0-1 0,0 0-1,1 0 1,-1 1 0,0-1 0,0 0 0,0 0-1,0 1 1,0-1 0,0 0 0,0 1 0,0-1-1,0 0 1,0 0 0,0 1 0,0-1 0,0 0-1,0 1 1,0-1 0,0 0 0,0 0 0,-1 1-1,1-1 1,0 1 0,-10 18 75,6-14-53,-7 16 71,0 0 0,2 1 0,0 0 1,1 0-1,2 1 0,0 0 0,1 0 1,-2 41-1,6-26-80,1 1-1,2-1 1,2 0 0,15 65 0,43 130-991,1 5-220,-49-170 965,10 106 0,-23-161 304,0 1 0,-2 0 0,1-1 0,-2 1 1,1 0-1,-6 17 0,5-25 0,0 0 1,0-1-1,-1 1 1,0-1-1,0 1 0,0-1 1,0 0-1,-1 0 1,0-1-1,0 1 1,0-1-1,-1 0 1,1 0-1,-1 0 1,0 0-1,-10 5 1,2-3 92,-1-1 1,0 0 0,0-1 0,-1 0 0,1-1 0,-1-1 0,0 0 0,1-1 0,-1 0 0,0-2 0,0 0 0,-27-5 0,28 4-172,1-1 0,0-1 0,1 0 0,-1 0 0,1-2-1,0 1 1,0-2 0,0 1 0,1-2 0,0 0 0,0 0 0,1 0 0,0-2-1,-12-13 1,17 16-14,0 1 0,1-1 0,0-1 0,0 1 0,1 0 0,-1-1 0,1 0 0,1 0 0,-3-11 0,6-23-234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15835,'14'20'1561,"16"-7"-1145,19-12-128,10 1 776,12-1-744,7-1-88,4-4-232,-4-3-256,-12 0 1873,-11 1-1537,-25 0 0,-13 0 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14403,'19'13'1424,"21"-10"-823,10-4-185,17-8 704,5-2-384,8-2-488,-1-3-384,-9 2 264,-8-1-80,-19 2-184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266 346 18108,'1'-5'165,"0"-1"0,-1 1 0,0-1 0,0 1 0,-1 0 0,1-1 0,-1 1 0,-1 0 0,1-1 0,-1 1 0,1 0 0,-1 0 1,-1 0-1,1 0 0,-1 1 0,0-1 0,0 0 0,0 1 0,-1 0 0,1 0 0,-7-6 0,6 8-128,1-1 1,-1 1-1,1 0 0,-1-1 1,0 2-1,0-1 0,0 0 1,0 1-1,0 0 1,0 0-1,0 0 0,0 0 1,-1 0-1,1 1 0,0 0 1,0 0-1,-1 0 0,1 1 1,0-1-1,0 1 0,0 0 1,-1 0-1,1 1 0,0-1 1,1 1-1,-1 0 1,-6 4-1,1 0-53,1 1 1,-1 0-1,2 1 1,-1 0-1,1 0 0,0 1 1,1 0-1,0 0 1,0 0-1,1 1 0,0 0 1,1 0-1,0 0 1,1 0-1,0 1 1,0 0-1,1-1 0,1 1 1,-1 0-1,2 0 1,0 13-1,0-21 6,0 0 0,1 0 0,-1 0 0,0 0 0,1 0-1,0 0 1,0 0 0,0 0 0,0 0 0,0 0 0,1-1 0,-1 1 0,1-1 0,0 1-1,-1-1 1,1 1 0,1-1 0,-1 0 0,0 0 0,3 2 0,-2-3 2,0 1 1,0-1 0,0 0-1,0-1 1,0 1-1,0 0 1,0-1 0,1 0-1,-1 1 1,0-1-1,0-1 1,0 1 0,1 0-1,-1-1 1,5-1-1,7-3-2,1-1-1,-2-1 0,1 0 1,-1 0-1,0-2 0,14-10 1,5-7 91,0-2 0,-2 0 0,52-62 0,-63 64 17,0 0 0,-3-2 0,0 1 0,-1-2 0,19-51 0,-33 74-81,6-20 38,-8 25-51,0 0-1,0 0 0,0 0 0,0 0 1,0 0-1,0 0 0,0 0 1,0 0-1,0 0 0,-1 0 0,1 0 1,0 0-1,-1 0 0,1 0 1,-1 0-1,1 0 0,-1 0 0,1 0 1,-1 0-1,-1-1 0,1 1-3,1 1-1,-1 0 0,0-1 1,0 1-1,0 0 1,0-1-1,0 1 0,0 0 1,0 0-1,0 0 0,0 0 1,0 0-1,0 0 1,1 0-1,-1 0 0,0 0 1,0 0-1,0 0 1,0 1-1,0-1 0,0 0 1,0 1-1,0-1 0,0 1 1,1-1-1,-1 1 1,0-1-1,0 1 0,1-1 1,-1 1-1,0 0 1,1-1-1,-1 1 0,0 0 1,1 0-1,-1 1 0,-3 3-6,0 0-1,0 0 0,0 1 1,-3 8-1,-4 13-24,2 0 1,1 0-1,1 1 0,2 0 0,0 0 1,2 1-1,1-1 0,2 1 1,0-1-1,2 1 0,1-1 1,11 45-1,-11-61-132,1 1 1,0-2-1,1 1 0,0 0 1,8 11-1,-11-20 114,-1 0-1,1-1 1,1 1-1,-1-1 1,0 1-1,1-1 1,-1 0-1,1 0 1,-1 0-1,7 3 1,-8-5 32,1 1 0,0-1 0,0 1 0,0-1 1,0 1-1,0-1 0,0 0 0,0 0 0,0 0 0,0 0 1,0 0-1,0-1 0,0 1 0,0 0 0,0-1 0,0 0 1,0 1-1,0-1 0,2-1 0,1-2-62,1 0 1,-1 0-1,0 0 0,7-8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8:5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476 126 11987,'-2'-3'109,"-1"0"0,0 0 0,0 0 0,0 0 0,-1 0 0,1 0 0,0 1 0,-1 0 0,0-1 0,0 1 0,1 1 0,-1-1 0,0 1 0,-1-1 0,1 1 0,0 0 0,0 1 0,0-1-1,-6 1 1,5 0-67,-1 1-1,1 0 0,0 0 0,-1 1 0,1 0 0,0 0 0,0 0 0,0 0 0,0 1 0,1 0 0,-1 0 0,1 0 0,-1 0 0,1 1 0,-4 4 0,-25 27-31,2 1 0,1 1 0,2 2-1,2 1 1,1 1 0,2 1 0,2 1 0,2 1-1,2 1 1,2 0 0,2 1 0,1 1 0,-7 75 0,17-95-5,0-1 0,2 0 0,1 1 0,2-1 0,0 0 0,1 0 0,2 0 0,1-1 0,1 0 0,0 0 0,2-1 0,2 0 0,0-1 0,1 0 0,1 0 0,1-2 0,21 25 0,-29-39-12,0 0 0,0-1 1,0 0-1,1 0 0,0 0 0,0-1 0,0 0 0,16 6 0,-19-9 3,-1-1 0,1 0 0,-1 0 0,1 0 0,0 0-1,-1-1 1,1 0 0,0 0 0,0 0 0,-1 0 0,1-1-1,0 0 1,-1 0 0,1 0 0,-1 0 0,1-1 0,-1 0-1,0 0 1,1 0 0,3-3 0,9-7 0,-1-1 0,0-1 0,0-1 0,-2 0-1,0 0 1,24-35 0,58-116 111,-92 160-100,-1-1 6,137-278 486,-122 243-421,-2-2 0,-2 0 0,-3 0 0,13-88 0,-22 113-94,-1 0-1,-1 0 1,-1 0 0,-1 1 0,0-1 0,-1 0 0,-1 1 0,-1 0-1,-1 0 1,0 0 0,-2 1 0,0-1 0,0 2 0,-2-1 0,0 1-1,0 1 1,-2 0 0,-22-23 0,29 33 10,0 1 0,0-1 0,-1 1 0,1 1 0,-1-1 0,1 1 1,-1 0-1,0 0 0,-1 1 0,1-1 0,0 1 0,-9-1 0,10 2 39,0 1 0,0 0 1,0 0-1,-1 0 0,1 1 0,0 0 0,0 0 0,0 0 0,0 0 1,1 1-1,-1 0 0,0 0 0,0 0 0,1 0 0,0 1 1,-7 5-1,-32 30 4,-2 8 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14875,'-25'44'1777,"1"11"-1177,-6 12-224,-2 5 912,4 5-696,0 1-24,4-1-264,2-3-184,2 1-584,0-5-224,-1-8 520,-1-8-88,4-24-104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3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17500,'-2'0'62,"0"0"1,1 0-1,-1 0 1,0 0-1,0 1 1,1-1 0,-1 1-1,0-1 1,1 1-1,-1 0 1,0-1-1,1 1 1,-1 0-1,1 0 1,-1 0-1,1 0 1,-1 0 0,1 1-1,0-1 1,0 0-1,-2 3 1,-5 4 64,-29 27 254,1 2-1,3 1 1,-40 57 0,56-70-288,1 0-1,2 2 1,1 0-1,0 0 1,2 1-1,2 1 0,-7 29 1,14-47-68,0 0 0,1 0 1,0 1-1,1-1 0,0 0 1,1 0-1,0 0 0,1 0 1,0 0-1,1 0 0,0 0 1,9 18-1,-9-22-16,0-1 1,1 0 0,0 0-1,1 0 1,-1 0-1,1-1 1,0 0 0,0 0-1,1 0 1,0 0 0,0-1-1,0 0 1,0-1-1,0 1 1,1-1 0,-1 0-1,1-1 1,0 1-1,0-1 1,11 1 0,-10-2 33,-1 0 1,1-1-1,-1 0 1,1 0-1,0-1 1,-1 0-1,1 0 0,-1-1 1,0 0-1,0 0 1,1-1-1,-1 0 1,-1 0-1,1-1 1,0 1-1,-1-1 1,7-6-1,-9 6 4,0 1 0,0-1 0,0 0 0,0 0 0,-1 0 0,0-1 0,0 1 0,0-1 0,-1 0 0,1 1 0,-1-1 0,0 0 0,0-1 0,-1 1 0,0 0 0,0 0-1,0-1 1,0 1 0,-1 0 0,0-1 0,0 1 0,-1-1 0,1 1 0,-3-8 0,2 8-37,-1 1 0,0-1-1,0 1 1,0-1 0,-1 1-1,1 0 1,-1-1 0,0 1-1,0 1 1,-1-1 0,1 0 0,-1 1-1,-5-4 1,7 5-26,-1 0 0,0 0 0,0 0 0,0 0 0,0 1 0,0 0 1,0-1-1,-1 1 0,1 0 0,0 0 0,-1 1 0,1-1 0,0 1 0,-1-1 0,1 1 0,-1 0 0,1 1 0,-1-1 0,-4 2 0,7-2 10,1 0 0,0 0 0,-1 0 0,1 0 0,-1 0 0,1 0 0,0 0 0,-1 0 0,1 1 0,-1-1 0,1 0 0,0 0 0,-1 1 0,1-1 0,0 0 0,-1 0-1,1 1 1,0-1 0,0 0 0,-1 1 0,1-1 0,0 0 0,0 1 0,-1-1 0,1 1 0,0-1 0,0 0 0,0 1 0,0-1 0,0 1 0,0-1 0,-1 0 0,1 1 0,0-1-1,0 1 1,0-1 0,0 1 0,1 0 0,-1-1-2,0 1-1,1 0 1,-1 0-1,1-1 1,-1 1-1,1 0 1,0-1-1,-1 1 1,1-1-1,0 1 1,-1-1-1,1 1 1,0-1-1,0 1 1,-1-1-1,1 0 1,0 1-1,1-1 1,5 2-16,0-1-1,0-1 1,0 1-1,0-1 1,0-1-1,0 1 1,0-1-1,13-3 1,55-19-110,-70 21 123,45-18-133,66-38 0,-114 58 139,1-2 3,13-4-72,-13 9 34,-7 10 26,-4 5 44,-57 149 207,57-139-278,0 0 1,2 0-1,1 1 0,-2 35 1,6-16 34,3-15-40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454 281 16011,'-16'-8'475,"-1"0"-1,0 1 1,0 1-1,0 1 1,-1 0-1,0 1 0,-19-2 1,23 5-325,-1 1 1,1 1-1,-1 0 1,1 0-1,0 1 0,0 1 1,0 1-1,0 0 1,-19 8-1,24-8-134,0 1 0,0 0 0,1 0 0,0 1 0,0 0 0,0 0 0,1 1 0,-1 0-1,2 0 1,-1 1 0,1 0 0,-10 17 0,12-18-22,0 1 0,1 0 0,0 0-1,0 0 1,0 0 0,1 0 0,1 0 0,0 1 0,0-1-1,0 1 1,1-1 0,0 1 0,1-1 0,0 0-1,3 15 1,-3-19-3,0 0 0,1 0 0,-1 0-1,1 0 1,0 0 0,-1 0 0,2-1-1,-1 1 1,0-1 0,1 0 0,0 1-1,0-1 1,0 0 0,0-1 0,0 1-1,0-1 1,1 1 0,-1-1 0,1 0 0,0 0-1,0 0 1,0-1 0,0 1 0,0-1-1,0 0 1,0 0 0,0-1 0,0 1-1,7-1 1,1 0-9,-1-1-1,1 0 0,0-1 1,0 0-1,-1-1 1,0 0-1,1-1 1,-1 0-1,16-9 0,-2-2 87,0-1-1,-1-1 1,0-1-1,-1-1 0,-2-1 1,0-1-1,-1-1 0,-1-1 1,-1 0-1,-1-2 0,-1 0 1,-1 0-1,-2-2 0,0 0 1,12-38-1,-22 54 48,0 0 0,0 0 0,-1 0 0,-1 0 0,0 0 0,0-1 0,-1 1 0,0 0-1,-1-1 1,-3-13 0,4 24-97,0 0 0,0 0 0,0 0 0,-1 0 0,1 0 0,0-1 0,0 1 0,-1 0 0,1 0 0,-1 1 0,1-1 0,-1 0 0,1 0 0,-1 0 0,0 0 0,1 0 0,-1 1 0,0-1 0,0 0 0,-1-1 0,2 3-7,-1-1 0,0 0 0,1 0 0,-1 0 0,1 1 0,-1-1 1,0 0-1,1 1 0,-1-1 0,1 0 0,-1 1 0,1-1 0,-1 1 0,1-1 0,-1 1 0,1-1 0,0 1 0,-1-1 1,1 1-1,0-1 0,-1 1 0,1-1 0,-1 2 0,-2 6 29,-1 1 1,1-1-1,-3 15 1,-3 21-66,3-1 1,2 1-1,1 1 1,2-1-1,3 0 0,8 58 1,-8-87-162,2 0 0,0-1-1,0 1 1,9 17 0,-12-28 94,2 0-1,-1 0 1,0-1-1,1 1 1,-1-1 0,1 1-1,0-1 1,6 5-1,-7-7 61,-1 0-1,1 0 0,0 0 1,0 0-1,0 0 0,0 0 1,0 0-1,0-1 0,0 1 1,0-1-1,0 1 0,0-1 1,0 0-1,0 0 0,0 0 1,1 0-1,-1 0 0,4-2 1,18-8-432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18028,'1'2'145,"-1"0"0,1 1 0,-1-1 0,0 0 0,0 0 0,0 1 0,0-1 0,-1 0 0,1 1 0,0-1 1,-1 0-1,-1 3 0,0 8 132,1-8-258,0 0 1,1 0-1,0 0 1,0 0-1,0 0 0,0 0 1,1 0-1,0-1 1,0 1-1,1 0 1,-1 0-1,1 0 0,0-1 1,0 1-1,0-1 1,1 0-1,0 1 1,-1-1-1,1 0 0,1-1 1,-1 1-1,1-1 1,-1 1-1,1-1 0,0 0 1,0 0-1,1-1 1,-1 1-1,0-1 1,1 0-1,0 0 0,-1 0 1,1-1-1,0 0 1,0 0-1,0 0 0,0 0 1,0-1-1,0 0 1,7 0-1,1-1-236,-1-1-1,0 0 1,1 0 0,-1-1-1,0-1 1,0 0 0,-1-1-1,1 0 1,-1-1 0,0 0-1,19-14 1,-17 10-66,0-1 0,-1-1 1,0 1-1,-1-2 0,-1 0 0,0 0 1,0-1-1,11-22 0,-13 17 86,-8 14 632,-6 10-112,-6 11 148,-4 16 19,1 0-1,2 1 1,2 0-1,0 1 0,3 0 1,-8 61-1,15-85-452,-3 37-209,4-45 159,-1 0-1,1 1 0,1-1 1,-1 0-1,0 0 0,1 1 1,-1-1-1,1 0 1,0 0-1,-1 0 0,1 0 1,0 0-1,0 0 0,0 0 1,1 0-1,1 2 1,-3-4 7,1 1 1,-1-1-1,1 0 1,0 1 0,-1-1-1,1 0 1,-1 0-1,1 0 1,0 1 0,0-1-1,-1 0 1,1 0-1,0 0 1,-1 0 0,1 0-1,0 0 1,-1 0-1,1 0 1,0-1 0,0 1-1,18-7-194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13539,'1'2'116,"0"0"0,0-1 0,0 1-1,0 0 1,0-1 0,1 1 0,-1-1 0,0 0 0,1 1 0,0-1 0,-1 0 0,1 0-1,0 0 1,-1 0 0,1 0 0,0 0 0,2 0 0,35 7 221,-32-7-152,87 6 1370,183-11-1,-260 3-1471,945-73 197,-941 72-452,11-1-259,0-1 1,-1-1 0,48-16-1,-54 10-80,-25 11 489,0-1 0,0 1-1,1 0 1,-1 0-1,0-1 1,0 1 0,1 0-1,-1 0 1,0-1-1,0 1 1,0 0 0,0-1-1,1 1 1,-1 0 0,0-1-1,0 1 1,0 0-1,0-1 1,0 1 0,0 0-1,0-1 1,0 1-1,0 0 1,0-1 0,0 1-1,0-1 1,0 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417 406 15851,'-3'-5'246,"1"-1"-1,-1 0 0,1 1 1,-2-1-1,1 1 1,0 0-1,-1 0 0,0 0 1,0 0-1,-1 1 0,1 0 1,-1 0-1,0 0 0,0 0 1,-1 1-1,1 0 0,0 0 1,-1 0-1,0 1 1,0 0-1,0 0 0,0 0 1,-8-1-1,2 1-97,0 0 0,-1 1 0,1 0 0,0 1 0,0 0 0,-1 1 0,1 1 0,0 0 0,0 0 0,0 1 0,-13 6 0,12-4-111,1 1-1,1 0 1,-1 1 0,1 1 0,1 0 0,-20 18 0,26-23-44,0 1 0,1 0 0,-1 0 0,1 0 0,0 1 1,0-1-1,0 1 0,1 0 0,-1 0 0,1 0 0,0 0 1,1 0-1,-1 0 0,1 0 0,0 1 0,0-1 1,1 0-1,0 1 0,0 10 0,1-14-2,-1 0 0,1 0 0,-1 0 0,1 0 0,0 0 0,0 0 0,0 0 0,0-1 0,0 1 0,0 0 0,0 0 0,1-1 0,-1 1 1,0-1-1,1 1 0,0-1 0,3 2 0,-2-1-2,0 0 0,1-1 0,-1 1 1,1-1-1,-1 0 0,1 0 0,-1-1 0,1 1 1,5-1-1,3 0-14,0 0 1,0-2-1,-1 1 1,1-2-1,19-5 1,-12 1 27,-1-1-1,0-1 1,0-1-1,-1-1 1,0 0-1,-1-1 1,0 0-1,-1-2 1,0 0 0,-1 0-1,-1-1 1,0-1-1,10-17 1,-10 13 100,-1 0 0,-1-1 0,-1 0 0,-1 0 0,0-1-1,-2-1 1,-1 1 0,0-1 0,-2 0 0,3-45 0,-9 28 211,2 39-300,0 0 1,0 0 0,0 0-1,-1 0 1,1 1-1,0-1 1,-1 0 0,1 0-1,-1 0 1,1 1 0,-1-1-1,1 0 1,-1 1 0,1-1-1,-1 0 1,0 0 0,0 1-9,1 0 0,-1 0 0,1 0 0,0 0 0,-1 0 0,1 0 1,-1 0-1,1 0 0,-1 0 0,1 0 0,0 0 0,-1 0 0,1 1 0,0-1 1,-1 0-1,1 0 0,-1 0 0,1 1 0,0-1 0,-1 0 0,1 0 1,0 1-1,0-1 0,-1 0 0,1 1 0,0-1 0,0 0 0,-1 1 1,1-1-1,0 0 0,0 1 0,0-1 0,0 1 0,0-1 0,-1 0 1,1 1-1,-5 13 39,0 0-1,1 1 1,0-1 0,-2 23 0,-5 68 53,8-65-68,3-33-40,-9 174 66,9-160-218,2 0 1,0 0-1,1 0 0,1 0 1,0-1-1,14 33 0,-17-49 60,1 0 0,0 0-1,0 0 1,1-1 0,-1 1-1,1-1 1,-1 1 0,6 3 0,-7-6 76,1 0 0,-1 0 0,0 0 0,1 0 0,-1 0 0,1 0 0,-1-1 0,1 1 0,0-1 0,-1 1 0,1-1 0,0 1 0,-1-1 0,1 0 1,0 0-1,-1 0 0,1 0 0,0 0 0,-1 0 0,1-1 0,0 1 0,-1-1 0,1 1 0,-1-1 0,3 0 0,23-17-483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 16644,'3'-9'1392,"-5"7"-660,-15 10-205,6 1-211,0 1 0,1 1 0,0 0 0,0 0 0,-7 13 0,-39 65 290,54-86-588,-13 22 111,1 2 0,2 0 0,-10 29-1,19-46-81,-1 0 0,2 0 0,0 0 0,0 1 0,1-1 0,0 0-1,0 1 1,2-1 0,-1 1 0,1-1 0,1 0 0,2 12 0,-1-17-23,-1 1-1,1-2 1,0 1 0,0 0 0,1 0 0,-1-1 0,1 0 0,0 0 0,1 0 0,-1 0 0,0-1 0,1 1 0,0-1 0,0 0 0,0-1 0,0 1 0,0-1 0,1 0 0,-1 0 0,8 1 0,1 0 14,1 0 0,0 0 0,0-2 0,0 1 0,0-2 0,23-2 0,-30 1 4,1 0 1,0-1-1,-1-1 0,1 1 0,9-5 1,-17 6-28,1 0 1,0 0-1,0 0 1,-1 0 0,1 0-1,0-1 1,-1 1-1,1 0 1,-1-1 0,0 1-1,1-1 1,0-2-1,-1 3-4,-1 0 0,1 0 0,-1-1-1,0 1 1,0 0 0,0 0 0,1 0-1,-1 0 1,0 0 0,-1 0 0,1-1 0,0 1-1,0 0 1,0 0 0,-1 0 0,1 0-1,0 0 1,-1 0 0,1 0 0,-1 0-1,1 0 1,-1 0 0,0 0 0,0-1 0,-3-3 15,-1 1 0,1 0 0,-1-1 0,0 1 0,0 1 0,0-1 0,0 1 0,-1 0 1,0 0-1,1 1 0,-1-1 0,0 1 0,-7-1 0,4 1-35,0 0 1,-1 0-1,1 1 0,-1 0 0,1 1 1,-1 0-1,1 0 0,-10 2 0,12 1-78,10 0 8,15-1-13,9-7-21,1-1 0,-1-1 0,0-2 0,-1 0 1,42-22-1,31-10-483,-97 39 566,1 1-1,0 0 0,0 0 1,0 1-1,0-1 0,0 1 1,0-1-1,0 1 1,0 0-1,1 0 0,-1 0 1,0 1-1,3 0 0,-5-1 26,0 1 0,0 0 0,0 0-1,0 0 1,0 0 0,0 0 0,0 0-1,0 0 1,0 0 0,0 0 0,-1 0 0,1 0-1,0 0 1,-1 1 0,1-1 0,-1 0-1,1 0 1,-1 1 0,0-1 0,1 0 0,-1 1-1,0-1 1,0 1 0,0-1 0,0 0-1,0 1 1,0-1 0,-1 0 0,1 1 0,0-1-1,-1 1 1,-7 38 119,-18 55 0,15-59 11,-13 74 0,23-103-149,5-13-59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17860,'14'-1'1696,"18"2"-1040,11 1-240,17 0 577,7 1-201,7-1-64,0-1-208,-5-1-600,-6 0-248,-13 2-656,-14-2-16,-23 3 679,-12 1-215,-22 3-256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15491,'7'16'2049,"12"-2"-1185,21-10-224,10-4 1024,13-3-543,6-4-97,3-4-496,0-4-456,-7 3 104,-1 2-96,-19 2-192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15347,'9'-12'446,"2"1"-1,0-1 1,13-9-1,7-7-177,23-23 248,360-367 1631,-386 385-2039,117-139 346,-106 120-238,47-79 0,-78 117-171,-5 11-31,0-1 0,-1 0 0,1 0 1,-1 0-1,0-1 0,0 1 0,-1-1 0,1 1 0,-1-1 0,0 1 0,0-1 0,-1 0 0,1-6 1,-5 7 15,-2 8-28,-6 13-16,4 0 7,0 0-1,1 0 1,1 0-1,-7 33 1,-7 78-53,5 211 70,31 1-1295,-5-230 798,-5-81 147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14259,'1'2'86,"0"0"1,0 1-1,1-1 1,-1 0-1,1 0 0,-1 0 1,1 0-1,0 0 0,-1-1 1,1 1-1,0 0 1,0-1-1,0 1 0,1-1 1,-1 0-1,0 0 1,0 0-1,1 0 0,-1 0 1,0 0-1,5 0 0,6 1 8,0 0 0,0-1 0,16-1 0,-8 1 251,416-17 1605,3-32-883,-299 31-785,2198-313 1654,-2302 324-1920,437-65 547,0 31-525,-335 43-999,-106-1 1583,-29-4-560,-8-2-96,-9-6-84,-22-8-52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14363,'3'5'200,"0"-1"0,0 1 0,-1 0 0,1 0 0,-1 1 0,0-1 0,0 0 0,1 8 0,-2 1 174,0 0 1,0 17-1,-1-29-306,0 15 74,0-1 0,1 1 0,1-1-1,8 31 1,-10-44-134,1 0 0,1 0-1,-1 0 1,0 0 0,1 0-1,-1 0 1,1-1 0,0 1 0,0-1-1,0 0 1,0 1 0,0-1-1,1 0 1,3 2 0,-4-3-8,0 0 0,1 0 1,-1 0-1,1 0 0,-1-1 1,1 1-1,-1-1 0,1 0 1,0 0-1,-1 0 0,1 0 0,-1 0 1,1 0-1,0-1 0,-1 0 1,1 1-1,-1-1 0,0 0 1,1 0-1,2-2 0,4-2-7,0 0 0,-1 0 0,0-1 0,0-1 0,-1 1 0,1-1 0,-1 0 0,-1-1 0,11-15 0,-7 8-4,-1 1 1,0-2-1,-2 1 1,12-32 0,-17 33-35,-9 28 8,3-1-17,1 0 0,0-1 0,1 2 1,0-1-1,1 0 0,1 0 0,0 0 0,1 1 0,0-1 0,1 0 0,4 15 0,-5-25 45,0-1-1,0 1 0,0-1 0,0 0 0,0 1 1,0-1-1,1 0 0,2 3 0,-3-4 3,0 0 0,0-1 0,0 1 0,0-1 0,0 0-1,0 1 1,0-1 0,0 0 0,0 1 0,0-1 0,0 0-1,0 0 1,0 0 0,0 0 0,2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54 475 14339,'-6'5'241,"1"-2"-67,0 1 0,0 0-1,1 0 1,-1 0 0,1 0 0,0 1 0,0 0 0,-4 7 0,7-11-147,1-1-1,0 1 1,-1-1 0,1 1 0,0-1-1,0 1 1,-1-1 0,1 1 0,0-1-1,0 1 1,0-1 0,0 1 0,0-1 0,0 1-1,0-1 1,0 1 0,0-1 0,0 1-1,0-1 1,0 1 0,0-1 0,0 1-1,1 0 1,9-1 909,20-16 242,10-10-408,-1-3 0,-2-1 0,47-49 0,90-113 931,-51 37-783,-110 145-808,-13 10-108,0 0 0,1 0 1,-1 0-1,0 0 0,0 0 0,1 0 1,-1 0-1,0 1 0,0-1 0,1 0 1,-1 0-1,0 0 0,0 0 0,0 0 1,1 1-1,-1-1 0,0 0 0,0 0 0,0 1 1,0-1-1,0 0 0,1 0 0,-1 0 1,0 1-1,0-1 0,0 0 0,0 0 1,0 1-1,0-1 0,0 0 0,0 1 1,0-1-1,0 0 0,-2 37 79,1-29-69,-7 61 47,-3 15-85,4 2-1,4 118 1,3-203 26,7 54-733,-7-51 651,1-1-1,0 1 0,0 0 1,0 0-1,1-1 0,-1 1 1,1-1-1,0 1 0,0-1 1,0 0-1,4 4 0,-6-6 69,0-1 1,1 0-1,-1 1 0,1-1 0,0 0 0,-1 1 0,1-1 0,-1 0 1,1 0-1,-1 0 0,1 0 0,0 1 0,-1-1 0,1 0 0,-1 0 1,1 0-1,0 0 0,-1 0 0,1 0 0,-1-1 0,1 1 0,0 0 1,15-6-390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16852,'29'12'1504,"-2"-2"-1064,6-3-184,0-7 416,3-3-360,-1-8-8,6-1-24,-1 4-232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409 526 18820,'-12'1'426,"0"0"0,1 1-1,-1 0 1,1 1 0,0 0 0,0 1-1,0 0 1,-21 12 0,2 1 139,-47 36 0,54-35-451,1 1 0,1 0-1,-29 35 1,43-46-101,0 1 1,1-1 0,0 2 0,0-1 0,1 0-1,1 1 1,-1 0 0,2 0 0,-1 1 0,1-1-1,1 1 1,-2 17 0,4-24-12,0-1-1,0 0 1,0 0-1,0 1 1,1-1 0,0 0-1,0 0 1,0 0-1,0 0 1,0 0 0,0 0-1,1 0 1,-1 0 0,1 0-1,0-1 1,0 1-1,0-1 1,0 1 0,1-1-1,-1 0 1,0 0 0,1 0-1,0 0 1,-1 0-1,1 0 1,0-1 0,0 1-1,6 1 1,2 0-21,0 0 0,0-1 0,0 0 0,0-1 0,0 0 0,1 0 0,14-2 0,-2-2-185,1 0 0,-1-1 0,0-1 1,-1-2-1,0 0 0,0-1 0,22-12 1,-26 10 64,-1 0 0,0-1 0,0-1 0,-2 0 0,1-1 0,-2-1 0,0-1 0,20-24 0,-19 16-142,16-31 0</inkml:trace>
  <inkml:trace contextRef="#ctx0" brushRef="#br0" timeOffset="1">707 0 19972,'3'28'1401,"-10"3"-1065,-2 5-136,0 11 256,1 3-120,1 8-16,2-1-72,2-7-456,3-4-368,3-14 488,0-12-96,2-17-96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19452,'-11'0'1312,"-18"19"-1128,-5 8-88,-8 22 385,-2 11-217,-4 17-128,3 7 16,7-1 56,5-3-24,13-3 8,9-5-8,14-16-112,11-15-112,18-19-368,8-9-384,11-13 616,7-9-112,3-6-137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17364,'-3'38'1416,"3"3"-1048,9 1-184,9-2 440,5-4-168,15-13-464,5-13-336,12-16-312,1-13 520,2-21-168,-2-7-96</inkml:trace>
  <inkml:trace contextRef="#ctx0" brushRef="#br0" timeOffset="1">487 0 18012,'-30'58'1640,"-5"9"-1008,-3 2-232,7 1 713,2-3-257,8-8-272,2-7-176,10-12-480,5-6-272,4-7-640,3-4-200,0-8 871,1-5-263,0-10-248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4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 15675,'14'38'1969,"6"4"-1209,6 5-176,1 8 992,-1 18-487,-2 9-25,-12 6-272,-9 4-112,-18 4-216,-12 3-72,-27 4-280,-12 2-184,-23-12-448,-8-6-488,-4-6 824,-1-5-184,-4-13-176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13803,'3'19'289,"1"-1"-1,1 1 1,1-1-1,1 0 1,0 0 0,1-1-1,1 0 1,12 18-1,3 0-45,1-2-1,48 49 1,-48-57-153,1-1 1,1-1 0,0-2 0,2 0 0,1-2 0,43 21-1,-52-31 33,0-1-1,1 0 0,0-1 1,0-2-1,0 0 1,1-1-1,-1-2 0,1 0 1,0-1-1,43-5 0,-2-7 431,75-23 0,-82 18-141,110-15-1,-158 30-392,0 0 0,0 1 0,0 0 1,1 1-1,-1 0 0,0 0 0,0 1 1,-1 0-1,1 1 0,10 4 0,-14-5-18,0 1-1,0 0 0,-1 0 0,1 0 0,-1 1 1,0-1-1,0 1 0,0 0 0,0 0 1,-1 1-1,0-1 0,0 1 0,0 0 1,0-1-1,-1 1 0,0 0 0,0 1 1,2 6-1,-1 1 9,0 0 0,-1 1 0,-1-1 0,0 1 0,-1-1 0,-2 22 1,-18 78-493,15-90 76,5-23 392,-1 0 0,1 1 0,0-1 0,0 0 0,0 0 0,0 0 0,0 0 0,0 1 0,0-1 0,-1 0 0,1 0 0,0 0 0,0 0 0,0 1 0,0-1-1,0 0 1,0 0 0,0 0 0,0 0 0,0 1 0,0-1 0,0 0 0,0 0 0,0 0 0,0 1 0,0-1 0,0 0 0,0 0 0,1 0 0,-1 0 0,0 1 0,0-1 0,0 0-1,0 0 1,0 0 0,0 0 0,0 0 0,1 1 0,-1-1 0,0 0 0,0 0 0,0 0 0,0 0 0,0 0 0,1 0 0,-1 0 0,0 0 0,0 1 0,0-1 0,0 0 0,1 0-1,-1 0 1,0 0 0,0 0 0,0 0 0,1 0 0,-1 0 0,0 0 0,0 0 0,0 0 0,1 0 0,-1 0 0,0-1 0,0 1 0,1 0 0,8-6-212,3-5-161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14411,'16'-7'859,"0"-1"1,0 0-1,-1-1 0,-1-1 0,27-23 0,1 0-205,-27 23-484,24-19 98,2 2 1,46-23-1,-84 48-269,0 1 0,0-1 0,0 1 0,0 0 0,0 0 0,0 0 0,1 0 0,-1 1 0,0-1 0,0 1 0,1 0 0,-1 0 0,0 0-1,1 0 1,-1 1 0,0-1 0,1 1 0,-1 0 0,4 1 0,-2 1-6,-1 0 1,1 1-1,-1-1 0,0 1 1,0 0-1,0 0 0,0 0 1,-1 1-1,0-1 0,5 9 1,-1-1 8,1 0 1,0-1 0,1 0 0,11 11 0,-15-18 6,-1 0 1,1 0-1,0-1 1,-1 0-1,2 0 1,-1 0-1,0-1 1,0 0-1,1 0 1,-1 0-1,1-1 0,11 2 1,3-2 41,-1-1 0,1 0 0,-1-2 0,1 0 0,-1-1 0,24-8 0,111-40 265,-83 24-145,82-46-1,-113 51-148,-1-3-1,-1 0 1,46-42-1,-77 61-38,0 0-1,-1-1 1,0 0-1,0 0 1,6-11-1,-11 17-12,0 0 0,-1 0-1,1 0 1,0 0 0,-1 0 0,1 0 0,-1-1-1,0 1 1,1 0 0,-1-1 0,0 1-1,0 0 1,0 0 0,0-1 0,0 1 0,0 0-1,0-1 1,0 1 0,0 0 0,-1 0-1,1-1 1,0 1 0,-1 0 0,1 0 0,-1-1-1,0 1 1,1 0 0,-1 0 0,0 0 0,0 0-1,1 0 1,-1 0 0,0 0 0,0 0-1,0 1 1,0-1 0,0 0 0,-1 0 0,1 1-1,0-1 1,0 1 0,0-1 0,0 1 0,-1-1-1,-1 1 1,-9-4-167,0 1-1,-20-3 1,-1 0-178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6:5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16 18244,'-14'-8'1573,"12"7"-1534,1 0 1,-1 0 0,1 0-1,-1 1 1,0-1 0,1 0-1,-1 1 1,0-1-1,0 1 1,1 0 0,-1-1-1,0 1 1,0 0 0,1 0-1,-1 0 1,0 0-1,0 1 1,-3 0 0,-25 6 169,1 1-1,-1 2 1,2 0 0,-1 3 0,1 0 0,1 1 0,-41 30 0,54-33-177,1 0 1,1 1-1,0 0 1,0 1-1,1 0 1,1 1-1,1 0 1,-1 1-1,2 0 1,-8 18-1,12-23-15,0 1-1,0-1 0,1 1 1,1 0-1,0 0 0,0 0 1,1 0-1,0 1 0,1-1 0,1 0 1,-1 1-1,2-1 0,-1 0 1,2 0-1,0 0 0,5 14 1,-5-19-10,0 1 1,0-1 0,1 0 0,0 0-1,0-1 1,0 1 0,1-1-1,-1 0 1,1 0 0,1 0 0,-1-1-1,1 0 1,11 7 0,-8-7-74,1 0 1,0 0-1,-1-1 0,1-1 1,0 1-1,0-1 1,1-1-1,16 0 0,-1-2-186,-1-1 0,1-1 0,0-1 0,-1-2 0,0 0 0,39-17-1,1-5-111,-7-6-104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7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17524,'0'17'595,"1"0"0,1 0 0,6 24 0,-8-36-510,2 0 0,-1-1 0,0 1 0,1-1 0,0 1 0,0-1 0,0 1 0,1-1 0,-1 0 0,1 0 1,0 0-1,0-1 0,0 1 0,1-1 0,-1 1 0,8 3 0,-9-6-93,0 0 0,0-1 0,1 1 0,-1-1 0,0 0 0,1 0 0,-1 1 0,0-2 0,1 1 1,-1 0-1,0 0 0,1-1 0,-1 1 0,0-1 0,1 0 0,-1 0 0,0 0 0,0 0 0,0 0 0,0 0 0,0 0 0,0-1 0,0 1 0,2-3 1,7-6-309,0 0 1,16-20-1,-21 23 141,69-93-1966,-31 40 752,-27 41 870,-17 19 519,0-1-1,1 1 1,-1 0 0,0 0 0,0 0 0,0 0 0,1 0 0,-1 0 0,0 0-1,0 0 1,0 0 0,1 0 0,-1 0 0,0 0 0,0 0 0,1 0-1,-1 0 1,0 0 0,0 0 0,0 0 0,1 0 0,-1 0 0,0 0-1,0 0 1,0 0 0,1 0 0,-1 0 0,0 0 0,0 1 0,0-1 0,1 0-1,-1 0 1,0 0 0,0 0 0,0 0 0,0 1 0,0-1 0,1 0-1,-1 0 1,0 0 0,0 1 0,0-1 0,0 0 0,0 0 0,0 0 0,0 1-1,0-1 1,0 0 0,0 0 0,0 0 0,0 1 0,0-1 0,0 0-1,0 0 1,0 1 0,0-1 0,0 0 0,0 1 0,0 15 238,-7 44 1294,-18 71-1,3-20-159,21-105-1274,-7 33-39,3 0-1,1 1 0,2 50 1,5-70-181,-3-19 118,0-1-1,0 0 0,0 0 0,1 0 0,-1 0 0,0 0 0,0 0 0,0 0 0,0 0 0,0 0 0,1 1 0,-1-1 0,0 0 0,0 0 0,0 0 0,0 0 1,1 0-1,-1 0 0,0 0 0,0 0 0,0 0 0,0 0 0,1 0 0,-1 0 0,0 0 0,0 0 0,0 0 0,0-1 0,1 1 0,-1 0 0,0 0 1,0 0-1,0 0 0,0 0 0,0 0 0,0 0 0,1 0 0,-1-1 0,0 1 0,0 0 0,0 0 0,0 0 0,0 0 0,0-1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10330,'112'-18'912,"614"-105"2378,-568 93-2935,471-84 147,8 47-1109,-559 64 503,286-21-38,-361 24 10,25-6 718,-28 7-566,0-1-1,0 0 1,0 0 0,0 0 0,0-1-1,0 1 1,1 0 0,-1 0 0,0 0-1,0 0 1,0 0 0,0 0 0,0 0 0,0 0-1,0 0 1,1 0 0,-1 0 0,0 0-1,0 0 1,0 0 0,0 0 0,0 0-1,0-1 1,0 1 0,0 0 0,0 0-1,0 0 1,0 0 0,1 0 0,-1 0 0,0 0-1,0 0 1,0-1 0,0 1 0,0 0-1,0 0 1,0 0 0,0 0 0,0 0-1,0 0 1,0-1 0,0 1 0,0 0-1,0 0 1,0 0 0,0 0 0,0 0 0,-1 0-1,1-1 1,-13-4 802,-9-1-485,-3 1 114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09:3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2070 0 8530,'-96'26'-82,"2"4"1,1 4-1,1 4 0,3 4 1,1 4-1,3 4 0,1 4 1,-81 68-1,-4 22-117,6 8-1,7 6 1,-193 255-1,307-356 161,3 2 0,2 1-1,2 2 1,-33 86-1,40-71-30,4 1 0,3 0 0,4 2 0,3 0-1,3 1 1,4 0 0,4 1 0,3-1 0,4 1 0,3-1 0,21 92 0,-4-63-52,58 155 1,-54-194 55,3-1 1,3-1 0,46 68-1,-5-26-41,116 131-1,-125-170 67,3-2 0,119 91 0,329 178 6,-363-254 36,308 119 1,187-3 0,-424-149-52,239 22 0,235-26-82,-478-45 38,254-30-1,-328 8 64,-2-6 0,244-75 0,-231 45 14,179-88 0,-230 88 14,-2-4 0,136-103 0,-142 85-28,-3-4 1,120-132-1,-170 156 90,-1-2 0,-4-1-1,-2-3 1,-3-1 0,-3-1 0,-2-2 0,21-72 0,-33 77 142,-2-1 1,-4 0-1,-2 0 1,4-92-1,-13 59 66,-4 0 0,-18-125 0,1 115-440,-5 1-1,-4 1 1,-56-133 0,0 48-15,-28 14-138,111 173 322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1:0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17124,'15'13'1152,"-5"-5"-1048,-10-7-256,1 0-208,-1 1 376,-14-5 56,-16-3-80,-10 6-48,-20-3-168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18708,'26'9'408,"-18"-2"-384,5-9 8,4-8 816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16892,'4'2'1376,"-1"13"-1040,2 8-120,-3 4 464,-2 10-184,3 9-280,-2 1-152,1 1-312,-1-3-192,0-3-352,-1-3 2296,-1-6-1568,-3-5-48,-3-8 112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18 605 16011,'3'0'1345,"11"0"-897,8 0-152,10-3 576,4 0-296,9-2-408,3-1-160,3-3-408,-1-1-224,-10-6 464,-7-1-176,-14-3-152</inkml:trace>
  <inkml:trace contextRef="#ctx0" brushRef="#br0" timeOffset="1">36 69 14403,'-22'0'1552,"9"0"-1071,14 0-137,11-1 728,15-2-448,9-3-104,5-3-200,4-1-144,3 0-608,2 2-136,-8-2 456,-6 1-136,-10 6-104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13019,'0'-1'85,"-1"1"0,1-1 0,0 0 0,-1 1 0,0 0 0,1-1 0,-1 1 0,1-1 0,-1 1 0,0 0 0,1-1 1,-1 1-1,0 0 0,1-1 0,-1 1 0,0 0 0,1 0 0,-1 0 0,0 0 0,1 0 0,-1 0 0,0 0 0,0 0 0,1 0 0,-1 0 0,0 0 0,0 1 1,-23 3 763,23-3-674,-6 2-67,-1 0 0,1 0 0,0 1 0,0 0 0,0 1 0,1 0 0,-1 0 0,1 0 0,1 0 0,-1 1 0,1 0 0,0 0 0,0 1 0,0 0 0,1-1 0,0 1 0,1 1 0,-1-1 0,-2 12 0,4-13-88,0 0 0,0 0 0,1 1 1,0-1-1,1 0 0,-1 1 0,1-1 0,1 0 0,-1 1 1,1-1-1,1 7 0,0-9 7,-1 1 0,1-1 0,-1 0-1,1 0 1,1 0 0,-1 0 0,0 0 0,1-1 0,0 1 0,0-1 0,0 0 0,0 1 0,1-1-1,-1-1 1,1 1 0,6 4 0,-5-5 12,0 0 0,0 1-1,0-2 1,1 1 0,-1 0 0,0-1 0,1 0-1,-1-1 1,1 1 0,0-1 0,-1 0-1,1 0 1,8-2 0,-6 1 37,0-1 0,0-1 0,0 1 0,0-1 0,0-1 0,-1 1 0,1-1 0,11-9 0,-12 8 11,-1 0 0,0-1 1,0 0-1,0 0 1,0 0-1,-1-1 0,0 1 1,7-15-1,-10 17-26,0-1 0,0 0 0,0-1 0,0 1-1,-1 0 1,0-1 0,0 1 0,0 0 0,-1-1-1,0 1 1,0-1 0,0 1 0,-2-10 0,0 11-54,1 0 1,-1 0 0,0 0 0,0 0-1,0 1 1,0-1 0,-1 0 0,1 1-1,-1 0 1,0 0 0,0 0 0,0 0-1,0 0 1,-1 0 0,1 1 0,-1 0-1,0-1 1,0 1 0,0 1 0,1-1-1,-2 1 1,1-1 0,-4 0 0,0 0-249,-1 0 0,1 1 1,-1 0-1,0 0 0,1 0 0,-1 2 1,0-1-1,1 1 0,-1 0 1,-12 3-1,13 0-233,6-1-151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16724,'1'-1'1600,"9"2"-1168,9-1-232,7 0 648,11 0-512,6-3-104,7 1-312,0 0-256,-4-2-496,-6-3-1600,-10 2 2007,-11 1-359,-19 1-248</inkml:trace>
  <inkml:trace contextRef="#ctx0" brushRef="#br0" timeOffset="1">45 128 15635,'10'14'1441,"15"-7"-977,6-4-184,8-1 424,5-2-264,-1-8 1584,2 0-1591,3-9-33,-5-9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18436,'-1'11'1248,"2"5"-1096,1 1-56,4 8 112,1-1-312,3 5-408,1-1-192,4-5-712,0-3 1088,2-8-240,5-4-273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15963,'-28'48'1397,"17"-30"-1143,0 0 0,-10 24 1,19-37-207,0 0 1,1-1 0,-1 1 0,1 0 0,0 0 0,1 0 0,-1 0 0,1 1 0,0-1 0,0 0-1,0 0 1,1 0 0,0 0 0,1 6 0,0-7-30,0-1 0,0 1 0,0-1 0,1 1 0,-1-1 0,1 0 0,0 0 0,0 0 0,0 0 0,0 0 0,0-1 0,0 1 0,1-1 0,0 0 0,-1 0 0,1 0 0,0-1 0,0 1 0,0-1 0,0 0 0,7 1 0,2 0-18,0 0-1,0-1 1,0 0-1,0-1 1,22-2-1,-23 0 49,0 0 0,-1-1 0,1-1 1,0 1-1,-1-2 0,14-6 0,-22 9-18,0 0 1,0 0 0,-1 0 0,1 0 0,0 0 0,-1-1 0,1 1 0,-1-1 0,1 0 0,-1 1-1,2-6 1,-3 6-7,0 0 0,-1 0 0,1 0 0,-1 0 0,1 0 0,-1 0 0,0 0 0,1 0 0,-1 0 0,0-1 0,-1 1 0,1 0 0,0 0 0,-1 0 0,1 0 0,-1 0 0,1 0 0,-1 0 0,0 0 0,-2-3 0,1 1 10,-1 0 0,0 0 0,-1 1 0,1-1 0,-1 0 1,0 1-1,0 0 0,0 0 0,0 0 0,0 1 0,-1-1 0,1 1 0,-1 0 0,1 0 0,-1 1 0,0-1 0,0 1 0,0 0 0,-10-1 0,8 1-98,0 1 1,0 0 0,0 0-1,0 0 1,0 1-1,0 0 1,0 0 0,0 0-1,0 1 1,1 0-1,-1 1 1,1 0-1,-11 5 1,15-7 18,1 0-1,0 0 1,0 0-1,-1 0 1,1 0-1,0 0 1,0 0-1,0 0 1,0 0-1,0 0 1,0 0-1,1 1 1,-1-1-1,0 0 1,0 1-1,1-1 1,-1 1-1,1-1 1,0 1-1,-1-1 1,1 1-1,0 2 1,0-3 21,1 0 0,-1 1 0,1-1 0,0 0 1,-1 0-1,1 0 0,0 0 0,0 0 0,0 0 0,0 0 0,0 0 1,0 0-1,0-1 0,0 1 0,0 0 0,0-1 0,0 1 1,0 0-1,1-1 0,-1 0 0,0 1 0,0-1 0,1 0 0,-1 1 1,0-1-1,1 0 0,1 0 0,33 2-457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37 15251,'-33'31'1095,"-45"46"56,70-68-980,0 1 0,1 0 0,0 0 0,1 1 0,0-1-1,-7 18 1,12-25-134,0-1 0,0 1 0,0-1 0,1 1 0,-1-1 0,1 1 0,-1 0 0,1-1 0,0 1 0,0 0 0,0-1 0,0 1 0,1 0 1,-1-1-1,1 1 0,0-1 0,1 4 0,-1-4-26,0 0 0,1-1 0,-1 1 0,0 0 1,1-1-1,-1 1 0,1-1 0,0 0 0,-1 0 1,1 0-1,0 0 0,0 0 0,0 0 0,0 0 1,0 0-1,0-1 0,3 2 0,3-1-27,-1 0 0,2-1-1,-1 0 1,0 0 0,0 0-1,0-1 1,-1-1-1,1 1 1,0-1 0,8-3-1,-9 2 5,1-1-1,-1 0 1,0 0-1,0-1 1,0 0-1,-1 0 1,1 0-1,-1-1 0,-1 0 1,1 0-1,-1-1 1,0 0-1,0 1 1,-1-2-1,0 1 0,0 0 1,4-15-1,-5 16 15,-1-1-1,0 0 1,0 0-1,-1 0 1,0 0-1,0 0 1,-1 0-1,0 0 1,0-1-1,0 1 1,-1 0-1,0 0 1,-1 0-1,1 0 1,-1 0-1,-1 1 1,1-1-1,-1 0 1,0 1-1,-8-11 1,10 15-7,-1 0 0,0 0 1,0 0-1,0 0 0,0 1 1,0-1-1,0 1 0,0-1 0,0 1 1,-1 0-1,1 0 0,0 0 1,-1 0-1,1 0 0,-1 0 1,0 1-1,1-1 0,-1 1 0,1 0 1,-1 0-1,0 0 0,1 0 1,-1 0-1,1 0 0,-1 1 1,0-1-1,1 1 0,-1 0 0,1 0 1,-4 1-1,3 0-29,0 0-1,-1-1 1,1 1-1,0 0 1,0 1 0,1-1-1,-1 0 1,0 1-1,1 0 1,0-1-1,-1 1 1,1 0 0,0 0-1,0 1 1,1-1-1,-1 0 1,1 0 0,-1 1-1,1-1 1,0 1-1,0 4 1,1 4-142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16764,'5'28'1560,"-1"2"-1064,2 4-208,-5 6 488,2 2-136,1-1-264,0-1-472,2-8 160,4-5-112,5-10-80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20124,'18'-4'1753,"-6"3"527,-11-4-2976,9 0 632,10 0-184,6 1-80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14299,'-17'2'314,"0"0"-1,0 2 1,0 0 0,0 1-1,1 0 1,0 2-1,0 0 1,0 0 0,1 2-1,0 0 1,1 0-1,0 1 1,0 1 0,1 1-1,0 0 1,1 0-1,1 1 1,-12 17 0,21-26-304,-1 0 0,1 0 0,0 0 0,0 0 0,1 0 0,-1 1 0,1-1 0,0 1 0,0-1 0,0 1 0,1 6 0,0-9-11,0 1 0,0-1 1,1 1-1,-1-1 1,1 1-1,0-1 0,0 0 1,0 1-1,0-1 1,0 0-1,0 0 0,1 0 1,-1 1-1,1-1 1,-1-1-1,1 1 0,0 0 1,0 0-1,0-1 1,0 1-1,4 2 0,1-1 2,0 1 0,1-1 0,-1 0 0,1-1 0,0 0 0,0 0 0,0-1 0,0 0 0,0 0 0,0-1 0,0 0 0,0 0 0,0-1 0,0 0 0,9-2 0,-2-1 52,0 0 0,0-1 0,0 0 0,-1-1 0,0-1 0,0 0 0,12-10 0,-18 11 10,-1 0-1,0 0 1,0-1-1,-1 0 1,0-1-1,0 1 1,0-1-1,-1 0 1,0-1-1,4-11 0,-7 16-34,-1 0-1,0 0 1,1 0-1,-1 0 1,-1 0-1,1 0 1,-1-1-1,0 1 1,0 0-1,0-1 1,-1-4-1,0 6-19,1 1-1,-1-1 0,0 0 1,0 1-1,-1-1 1,1 1-1,-1-1 0,1 1 1,-1-1-1,0 1 1,0 0-1,0 0 1,0 0-1,0 0 0,0 0 1,0 1-1,-1-1 1,-2-1-1,0 1-89,1 0-1,-1 0 1,0 1 0,1-1 0,-1 1-1,0 0 1,0 1 0,0-1 0,0 1-1,0 0 1,1 0 0,-1 1 0,0-1-1,0 1 1,0 0 0,0 0-1,-7 4 1,9-4-1,-1 0 0,1 1 0,-1 0-1,1-1 1,0 1 0,-1 1 0,1-1 0,0 0 0,0 1-1,1-1 1,-1 1 0,0 0 0,1 0 0,0 0-1,0 0 1,0 1 0,0-1 0,0 1 0,1-1 0,-1 1-1,1-1 1,-2 8 0,5 16-513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23 15139,'-12'0'175,"0"1"0,-1 0-1,1 0 1,0 2 0,0-1-1,0 2 1,0-1 0,0 2-1,1-1 1,0 2 0,-12 6-1,12-6-71,1 1 1,-1 0-1,1 1 0,1 0 0,-1 1 0,1 0 1,1 0-1,0 1 0,0 0 0,-10 18 1,16-25-70,0 1 0,1-1 0,-1 1 0,1 0 0,0-1 0,0 1 0,1 0 0,-1-1 0,1 1 0,-1 0 0,1 0 0,0 0 0,1-1 0,0 9 0,0-10-31,0 1 0,0 0 1,1-1-1,-1 1 0,1 0 0,-1-1 0,1 0 1,0 1-1,0-1 0,0 0 0,0 0 1,0 0-1,0 0 0,1 0 0,-1-1 0,1 1 1,-1-1-1,1 1 0,5 1 0,6 1-68,0 0 0,0-1-1,1 0 1,0-1 0,-1 0-1,1-2 1,0 0 0,0 0 0,-1-1-1,1-1 1,-1-1 0,24-6-1,-17 3-20,-1-1-1,1-1 1,-1-1-1,-1-1 0,0-1 1,0 0-1,33-27 1,-46 32 88,1-1 0,-1 1 0,-1-1 0,1-1 0,-1 1 0,0-1 0,-1 1 0,1-1 0,-2-1 1,1 1-1,2-9 0,-6 14 8,1 1 0,0-1 1,-1 0-1,1 1 0,-1-1 1,0 0-1,0 1 0,0-1 1,0 0-1,-1 1 0,1-1 1,-1 1-1,1-1 0,-1 0 1,0 1-1,0-1 0,0 1 0,0 0 1,-1-1-1,1 1 0,0 0 1,-1 0-1,0 0 0,0 0 1,1 0-1,-1 0 0,0 0 1,0 1-1,-1-1 0,1 1 1,0-1-1,-1 1 0,1 0 1,0 0-1,-1 0 0,1 0 1,-1 0-1,0 1 0,1-1 1,-4 1-1,-6-3 20,1 2 1,-1 0-1,1 0 0,-1 1 1,0 0-1,1 1 0,-1 0 1,1 1-1,-1 0 1,1 1-1,0 1 0,0-1 1,-13 8-1,18-8-32,1-1 1,0 2-1,0-1 1,0 0-1,1 1 1,-1 0-1,1 0 1,0 0-1,0 1 1,1-1-1,-1 1 1,1 0-1,0 0 1,0 0-1,0 1 1,1-1-1,0 0 1,0 1-1,0 0 1,1-1-1,0 1 1,0 0-1,0 0 1,1 0-1,0 0 1,0 0-1,1 9 1,0-11-62,0 1 0,0-1 0,0 0 1,1 0-1,-1 0 0,1-1 1,0 1-1,0 0 0,0-1 0,0 1 1,1-1-1,0 0 0,-1 1 1,5 2-1,-5-4 33,0-1 0,0 1 0,0-1 0,0 0 0,0 0 0,0 1 0,0-1 0,1 0 0,-1-1 0,0 1 0,1 0 0,-1-1 0,1 1 0,-1-1 0,0 0 0,1 0 0,-1 0 0,1 0 0,-1 0 0,1-1 0,-1 1 0,1-1 0,-1 1 0,0-1 0,5-2 0,21-18-337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15739,'-5'-11'1617,"5"4"-1129,15 5-216,6-1 968,8 3-1176,4 0-424,1 3 408,1-1-120,8 5-128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11538,'561'-126'1461,"-344"82"-1313,755-151 419,-917 181-382,-33 7 74,33-4 1,-59 27-2417,7-13 1723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16972,'7'-5'1720,"0"2"-1128,0 5-280,-6 9 968,-1 8-407,0 10-433,0 5-168,2 5-264,1 2-72,3 4-120,-2-4-72,2-3-248,1-4-169,-3-10-343,-3-6 360,-5-4 304,-4-4-168,-7-4-56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41 533 14627,'4'4'1440,"12"-1"-807,8-2-185,13-4 592,5-2-96,5-3-192,3 1-112,-2 0-448,-1 0-232,-11 3-624,-7 1 296,-18 3 200,-5 3-168,-12 2-144</inkml:trace>
  <inkml:trace contextRef="#ctx0" brushRef="#br0" timeOffset="1">2 55 17180,'-1'-11'1520,"9"2"-1104,5 2-176,9 1 576,3 2-136,8 0-383,2 1-145,2 0-392,2 2-249,4-2-367,-5 0 672,0 3-112,-5 0-160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14651,'0'0'46,"0"0"0,-1 1 0,1-1 0,0 0 0,0 1 0,0-1 0,0 0-1,0 1 1,0-1 0,0 0 0,0 1 0,0-1 0,0 0 0,0 1 0,0-1 0,0 0 0,0 1 0,0-1 0,0 0-1,0 1 1,0-1 0,0 0 0,1 1 0,-1-1 0,0 0 0,0 1 0,0-1 0,1 0 0,-1 0 0,0 1 0,0-1-1,1 0 1,-1 0 0,0 1 0,0-1 0,1 0 0,-1 0 0,0 0 0,1 0 0,-1 0 0,0 1 0,1-1 0,-1 0-1,0 0 1,1 0 0,-1 0 0,0 0 0,1 0 0,-1 0 0,0 0 0,1 0 0,-1 0 0,0 0 0,1 0 0,-1 0-1,0-1 1,1 1 0,-1 0 0,0 0 0,1 0 0,-1 0 0,0 0 0,0-1 0,1 1 0,-1 0 0,1-1 0,21-15 1314,0-7-601,-1-1 0,-1-1 0,17-28 0,44-85-620,-81 138-149,0 0-1,0 0 1,0 0 0,0 0-1,-1 0 1,1 0-1,0 0 1,0 0-1,0 0 1,0 0-1,0 0 1,0 0-1,0 1 1,1-1-1,-1 0 1,0 0 0,0 0-1,0 0 1,0 0-1,0 0 1,0 0-1,0 0 1,0 0-1,0 0 1,0 0-1,0 0 1,0 0-1,0 1 1,0-1 0,0 0-1,0 0 1,0 0-1,0 0 1,0 0-1,0 0 1,1 0-1,-1 0 1,0 0-1,0 0 1,0 0-1,0 0 1,0 0 0,0 0-1,0 0 1,0 0-1,0 0 1,0 0-1,0 0 1,0 0-1,1 0 1,-1 0-1,0 0 1,0 0-1,0 15-295,-3 19-114,-2-3 2,2-14 44,0 0 0,2 0 0,0 0 1,0 0-1,4 31 0,-2-47 338,-1 1 0,0-1 0,1 1 0,-1-1 1,1 0-1,-1 1 0,1-1 0,0 0 0,0 1 1,0-1-1,-1 0 0,1 0 0,0 0 0,1 0 1,-1 0-1,0 0 0,0 0 0,2 2 0,11-1-342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15499,'-4'18'1505,"6"-1"-897,7-3-240,14-5 912,8-1-544,12-6-416,3-2-288,3-6-640,-2-4 616,-1-6-200,-8 0-112</inkml:trace>
  <inkml:trace contextRef="#ctx0" brushRef="#br0" timeOffset="1">31 213 15779,'8'11'1497,"14"-8"-993,8-5-216,10-3 816,3 0-600,7-2-768,2 0-192,-2 0 424,-3-6-184,-10-4-144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15507,'-13'12'590,"1"1"0,0 1-1,1 0 1,0 1-1,1 0 1,1 1 0,-13 29-1,21-45-579,1 1-1,-1 0 0,1 0 0,0-1 0,0 1 1,-1 0-1,1 0 0,0 0 0,0 0 0,0 0 1,0-1-1,0 1 0,0 0 0,0 0 1,0 0-1,0 0 0,0 0 0,0-1 0,1 1 1,-1 0-1,0 0 0,1 0 0,-1-1 1,0 1-1,1 0 0,-1 0 0,1-1 0,-1 1 1,1 0-1,0-1 0,-1 1 0,1-1 0,0 1 1,-1 0-1,1-1 0,0 0 0,0 1 1,-1-1-1,1 1 0,0-1 0,0 0 0,0 0 1,-1 1-1,1-1 0,0 0 0,1 0 0,6 0-119,-1 1 0,1-2 1,-1 1-1,13-3 0,-1 0-60,-14 2 107,-1 1 0,1 0 1,0 0-1,0 1 0,-1-1 1,1 1-1,0 0 0,0 0 1,-1 1-1,1-1 0,-1 1 1,1 0-1,6 5 1,-8-5 42,-1 1 1,1-1-1,-1 1 1,0-1 0,0 1-1,0 0 1,0 0-1,0 0 1,-1 0 0,1 0-1,-1 0 1,0 1-1,0-1 1,0 0 0,0 1-1,-1-1 1,1 1-1,-1-1 1,0 0 0,0 5-1,-1-1 103,0 1 0,-1 0-1,1-1 1,-2 1 0,1-1-1,-1 0 1,0 0 0,0 0-1,-1 0 1,0 0 0,0-1 0,-1 0-1,0 0 1,0 0 0,0 0-1,-1-1 1,1 0 0,-1 0-1,-1 0 1,1-1 0,-1 0-1,1 0 1,-1-1 0,0 0-1,-1 0 1,1 0 0,0-1 0,-1 0-1,-13 1 1,18-3-26,-1 0 0,0 0 1,1-1-1,-1 0 0,1 1 1,-1-1-1,1 0 0,-1-1 1,1 1-1,0-1 0,0 1 0,-1-1 1,1 0-1,0 0 0,1-1 1,-1 1-1,0 0 0,1-1 1,-1 0-1,1 0 0,0 1 1,0-1-1,0 0 0,0-1 0,0 1 1,1 0-1,0-1 0,-1 1 1,1 0-1,0-1 0,0-5 1,-5-31 115</inkml:trace>
  <inkml:trace contextRef="#ctx0" brushRef="#br0" timeOffset="1">202 5 16668,'8'1'1280,"3"4"-968,5-2-224,7 0 184,4-3-16,9 0-272,2 0-80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 18596,'0'-1'99,"1"1"0,-1 0-1,1 0 1,-1-1 0,1 1 0,-1 0-1,1 0 1,0 0 0,-1 0 0,1 0-1,-1 0 1,1 0 0,0 0 0,-1 0 0,1 0-1,-1 0 1,1 0 0,0 0 0,-1 0-1,1 1 1,-1-1 0,1 0 0,-1 0 0,1 1-1,-1-1 1,1 0 0,-1 1 0,1-1-1,-1 0 1,1 1 0,-1-1 0,0 1-1,1-1 1,-1 1 0,0-1 0,1 1 0,-1-1-1,0 1 1,1-1 0,-1 1 0,0-1-1,0 1 1,0 0 0,0-1 0,0 1 0,1 0-1,1 38 964,-2-18-965,1-12-125,0-1 0,1 1 0,-1 0-1,2-1 1,-1 1 0,1-1 0,9 16-1,-10-20-17,1 0 0,0 1 0,1-1 0,-1-1 0,1 1 0,0 0-1,0-1 1,0 0 0,0 0 0,0 0 0,1 0 0,-1-1-1,1 0 1,0 0 0,5 2 0,44 9-471,-40-11 371,-1 0 1,0 2-1,0 0 0,24 11 1,-33-13 133,-1 0 0,1 0-1,-1 1 1,0-1 0,0 1 0,0 0 0,0 0 0,0 0 0,0 0 0,-1 1 0,0-1 0,0 1 0,0-1 0,0 1 0,0 0 0,-1 0 0,1 0 0,-1 0 0,0 0 0,0 7 0,0-8 33,-1 1 0,0-1-1,1 0 1,-2 1 0,1-1-1,0 1 1,-1-1 0,1 1-1,-1-1 1,0 0-1,0 1 1,-1-1 0,1 0-1,-1 0 1,1 0 0,-1 0-1,-3 4 1,1-3 32,0 0-1,0 0 1,-1 0 0,0 0-1,1-1 1,-1 0 0,0 0-1,-1 0 1,-8 3 0,-1-1 60,-1 0 1,-1-1-1,1-1 0,-1-1 1,1 0-1,-25-1 1,32-1-281,0 0 0,0-1 1,0-1-1,0 1 1,0-2-1,-15-4 0,19 5 17,1 0 0,0 0-1,0-1 1,0 1 0,1-1-1,-1 0 1,1 0 0,-1 0 0,1 0-1,0 0 1,0-1 0,0 0-1,1 1 1,-1-1 0,-2-8-1,1 4-4,2 0 0,-1-1-1,-1-14 1,-3-31-692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38 15179,'-8'10'230,"0"0"-1,0 0 1,1 0-1,0 1 1,1 0-1,0 1 1,1-1-1,-6 18 1,10-25-235,0-1 0,0 1 0,1 0 1,-1-1-1,1 1 0,0 0 0,0-1 0,0 1 0,1-1 1,-1 1-1,1 0 0,0-1 0,0 1 0,0-1 1,0 1-1,0-1 0,1 0 0,0 0 0,0 1 0,0-1 1,0 0-1,0-1 0,0 1 0,1 0 0,-1-1 1,1 1-1,0-1 0,0 0 0,0 0 0,0 0 0,0 0 1,0 0-1,6 1 0,-6-1 36,1 0 0,-1-1 1,1 0-1,-1 0 0,1 0 0,-1 0 1,1-1-1,0 1 0,-1-1 0,1 0 1,0 0-1,-1 0 0,1 0 0,0-1 0,-1 0 1,1 0-1,0 0 0,-1 0 0,0 0 1,1-1-1,-1 1 0,0-1 0,1 0 1,-1 0-1,0 0 0,0 0 0,-1-1 1,1 1-1,4-6 0,-4 4 78,0-1 1,0 1-1,-1 0 0,1-1 0,-1 0 1,0 0-1,-1 1 0,1-1 0,-1 0 1,0 0-1,0 0 0,0 0 0,-1-1 1,0 1-1,0 0 0,0 0 0,-1 0 1,1 0-1,-1 0 0,-1 0 0,-1-5 1,-1 0-64,0 0-1,-1 0 1,0 1 0,0 0 0,-1 0 0,-7-8 0,9 12-197,0 1 0,0 0 0,0 0 0,-1 0 0,1 0 0,-1 1 1,0 0-1,0 0 0,0 0 0,0 0 0,-1 1 0,-8-3 0,13 5 105,1 0 0,-1-1 0,0 1 0,0 0 0,0 0 0,0 0 1,1 0-1,-1 0 0,0 0 0,0 0 0,0 0 0,0 0 0,0 0 0,1 1 0,-1-1 0,0 0 0,0 0 0,-1 2 0,7 5-498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16460,'0'0'42,"1"-1"0,-1 1 1,0 0-1,0-1 1,0 1-1,0-1 1,0 1-1,0 0 0,0-1 1,0 1-1,0-1 1,-1 1-1,1-1 1,0 1-1,0 0 0,0-1 1,0 1-1,0 0 1,-1-1-1,1 1 1,0-1-1,0 1 1,-1 0-1,1 0 0,0-1 1,-1 1-1,1 0 1,0-1-1,-1 1 1,1 0-1,0 0 0,-1 0 1,1-1-1,0 1 1,-1 0-1,1 0 1,-1 0-1,1 0 0,0 0 1,-1 0-1,1 0 1,-1 0-1,1 0 1,-1 0-1,1 0 0,0 0 1,-1 0-1,1 0 1,-1 0-1,1 0 1,-1 1-1,-24 9 810,17-3-791,0 0 1,0 1-1,1 0 1,0 0 0,1 0-1,0 1 1,0 0 0,0 1-1,1-1 1,1 1-1,0 0 1,0 0 0,1 0-1,0 1 1,1-1 0,0 1-1,0-1 1,1 22-1,1-28-67,0 0-1,1-1 0,-1 1 0,1 0 1,0-1-1,0 1 0,0 0 0,0-1 1,1 1-1,0-1 0,-1 0 1,1 1-1,0-1 0,1 0 0,-1 0 1,0-1-1,1 1 0,0 0 0,0-1 1,0 1-1,0-1 0,0 0 0,0 0 1,0 0-1,1-1 0,-1 1 0,1-1 1,-1 1-1,1-1 0,-1 0 0,1-1 1,0 1-1,0-1 0,-1 1 0,6-2 1,3 1 8,0 0 0,0-2 1,-1 1-1,1-2 0,0 0 1,-1 0-1,0-1 0,0 0 0,0-1 1,12-7-1,-12 6 75,-2-1 0,1-1 0,-1 1-1,0-2 1,-1 1 0,0-1 0,0 0 0,-1-1 0,0 0 0,6-12-1,-11 17-17,1 1-1,-1-2 0,0 1 0,-1 0 1,1 0-1,-1 0 0,0-1 0,-1 1 1,1-1-1,-1-9 0,-1 11-17,1 1-1,-1-1 1,0 0 0,0 1 0,-1-1-1,1 1 1,-1-1 0,1 1-1,-1-1 1,0 1 0,-1 0-1,1 0 1,0 0 0,-1 0-1,0 1 1,-5-5 0,1 2-131,0 1 0,0 0 1,-1 0-1,1 1 0,-1 0 0,0 0 0,0 1 1,0 0-1,0 0 0,0 1 0,0 0 1,-1 0-1,1 1 0,0 0 0,-1 1 0,1 0 1,0 0-1,0 1 0,0 0 0,0 0 1,-14 6-1,22-8 31,0 0 1,0 0-1,0 0 1,0 0-1,0 0 1,1 0-1,-1 0 1,0 1 0,0-1-1,0 0 1,0 0-1,0 0 1,0 0-1,0 0 1,0 0-1,0 0 1,0 0-1,1 0 1,-1 0-1,0 0 1,0 0-1,0 1 1,0-1 0,0 0-1,0 0 1,0 0-1,0 0 1,0 0-1,0 0 1,0 0-1,0 0 1,0 1-1,0-1 1,0 0-1,0 0 1,0 0-1,0 0 1,0 0 0,0 0-1,0 0 1,0 1-1,0-1 1,0 0-1,0 0 1,0 0-1,0 0 1,0 0-1,0 0 1,0 0-1,-1 0 1,1 0-1,0 1 1,0-1 0,0 0-1,9 0-530,3-1-557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16732,'-2'-3'454,"1"2"-390,0 0 1,1 0-1,-1 0 0,0 0 1,0 0-1,0 0 0,0 1 1,0-1-1,0 0 0,0 0 1,0 1-1,0-1 0,0 0 1,0 1-1,0 0 0,0-1 1,-1 1-1,1-1 0,0 1 1,0 0-1,0 0 0,-1 0 1,1 0-1,0 0 0,0 0 1,-1 0-1,1 0 0,0 0 1,0 1-1,-1-1 0,1 0 1,0 1-1,0-1 0,-2 2 0,-4 2 29,1 0 0,0 1-1,1-1 1,-1 1-1,1 0 1,0 1-1,0-1 1,0 1 0,-5 8-1,1 1 21,0 1 0,-12 29 0,19-38-78,-1-1 0,1 0 0,1 1 0,-1-1 0,1 1 0,1-1 0,-1 1 0,1-1 0,0 1 0,2 13 1,-2-17-21,1 0 0,0 0 0,0 0 0,0-1 0,1 1 0,-1 0 0,1-1 0,-1 1 0,1-1 0,0 1 0,0-1 0,0 0 0,0 1 0,0-1 0,1 0 0,-1-1 0,1 1 0,-1 0 0,1-1 0,0 1 0,-1-1 0,1 0 0,0 0 0,0 0 0,0 0 0,3 0 0,2 0 23,1 0 0,-1-1 0,0 1 0,0-2 0,0 1 0,0-1 0,0 0 0,0-1 0,0 0 0,0 0 0,0-1 0,-1 0 0,14-8 0,-10 6 53,-1-2 1,-1 1 0,1-1-1,-1-1 1,0 0-1,-1 0 1,0-1-1,14-18 1,-19 23-52,0 0 1,-1-1-1,0 1 0,0-1 0,0 1 1,0-1-1,-1 0 0,0 1 1,0-1-1,0 0 0,0 0 1,-1 0-1,0 0 0,0 0 1,0 1-1,-1-1 0,0-6 0,-1 8-34,1-1-1,0 0 0,-1 1 1,1-1-1,-1 1 0,0 0 0,0 0 1,-1-1-1,1 1 0,-1 1 0,1-1 1,-1 0-1,0 1 0,0-1 1,0 1-1,0 0 0,0 0 0,-1 0 1,1 0-1,-1 1 0,1-1 0,-5 0 1,-1-1-166,0 1-1,0 0 1,0 1 0,-1 0 0,1 1 0,0-1 0,0 2 0,-1-1 0,1 1-1,0 1 1,0 0 0,0 0 0,-14 6 0,11-2-346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17204,'1'-1'1976,"4"1"-1352,-1 7-304,-1 3 1649,4 10-1337,-1 3-304,4 7-568,0 2-360,3 1-440,-2-1 839,-2-1-191,-2-1-144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57 440 17140,'20'1'1504,"10"-1"-1024,7-1-192,9-2 504,4-2-248,0 0-296,0-4-272,-8-4-696,-6-4 656,-20-9-184,-11 0-120</inkml:trace>
  <inkml:trace contextRef="#ctx0" brushRef="#br0" timeOffset="1">1 80 17284,'15'-7'1568,"10"-3"-1000,6 0-224,14-2 648,5 1-143,6 1-537,1 1-384,-1 2-1001,-4 4 1033,-11 3-248,-9 4-152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17492,'24'8'1532,"-17"-6"-1163,0 0 0,0 1 0,0-1 0,0 1 0,-1 1 0,8 4 0,-12-6-332,0-1 1,0 1-1,0 0 0,-1 0 1,1 0-1,-1 0 0,1 1 1,-1-1-1,0 0 1,0 1-1,0-1 0,0 1 1,0-1-1,0 1 0,-1-1 1,1 1-1,-1-1 0,0 1 1,0 0-1,0-1 0,0 5 1,-1 0-54,0 0 0,-1 0 0,0 0 0,0 0-1,-1 0 1,1 0 0,-1-1 0,-1 1 0,1-1 0,-1 0 0,-1 0 0,1 0 0,-1-1 0,-7 8 0,-10 7-71,-1 0 0,-28 18 0,42-32 78,-3 2 2,-18 12-40,28-19 37,1 0-1,0 0 1,0 0-1,-1 0 1,1 0-1,0 0 0,0 0 1,0 0-1,0 0 1,0 1-1,1-1 1,-1 0-1,0 1 1,-1 2-1,3-4 2,-1 1 1,0-1-1,0 0 1,1 1 0,-1-1-1,0 1 1,0-1-1,1 0 1,-1 0-1,1 1 1,-1-1-1,0 0 1,1 1-1,-1-1 1,0 0-1,1 0 1,-1 0-1,1 0 1,-1 1-1,1-1 1,-1 0-1,1 0 1,-1 0-1,1 0 1,-1 0-1,0 0 1,2 0-1,17 0-255,-18 0 243,164-16-1984,-135 12 1811,27-4-258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15819,'12'3'1785,"9"-6"-977,8-4-336,15-3 1152,3 0-479,9-2-745,2 2-320,3 1-792,-2 1 2048,-13 2-1368,-12 2-24,-15 1-48</inkml:trace>
  <inkml:trace contextRef="#ctx0" brushRef="#br0" timeOffset="1">66 285 12427,'49'4'1592,"1"-4"-1016,3-10-648,4-3 1680,2-7-1271,-5-4-9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33 15731,'0'-1'115,"0"-1"-1,-1 1 0,1-1 1,0 1-1,-1-1 1,1 1-1,-1 0 0,1-1 1,-1 1-1,0 0 0,0-1 1,1 1-1,-1 0 0,0 0 1,0 0-1,0 0 1,0-1-1,0 2 0,-1-1 1,1 0-1,0 0 0,0 0 1,-1 0-1,1 1 1,0-1-1,-1 1 0,1-1 1,-1 1-1,1-1 0,-1 1 1,1 0-1,0 0 0,-1 0 1,1 0-1,-1 0 1,-2 0-1,-5 0 214,-1 1 0,0-1 0,0 2 0,-12 2 0,4 2-219,1 0 0,-1 1 0,2 0 0,-1 1 0,1 1 0,1 1-1,-1 0 1,2 1 0,-1 1 0,2 0 0,-18 20 0,20-21-156,1 1 1,0 1 0,1 0-1,1 0 1,0 1 0,1 0-1,0 0 1,1 1 0,1 0-1,0 0 1,1 0-1,1 1 1,-3 23 0,6-32 8,0 0-1,0-1 1,1 1 0,0-1 0,0 1-1,0-1 1,1 0 0,0 1 0,0-1-1,1 0 1,0 0 0,0 0 0,6 8-1,-7-11 32,0-1-1,1 1 0,-1-1 1,0 0-1,1 0 1,-1 0-1,1 0 0,0 0 1,0-1-1,-1 1 0,1-1 1,0 0-1,0 0 1,1 0-1,-1 0 0,0 0 1,0-1-1,0 0 0,0 1 1,1-1-1,-1 0 1,0 0-1,0-1 0,0 1 1,1-1-1,-1 0 0,0 1 1,0-1-1,4-2 1,-3 1 41,1 0 1,-1 0 0,0-1 0,0 1-1,0-1 1,-1 0 0,1 0 0,-1 0-1,1-1 1,-1 1 0,0-1 0,0 0-1,-1 1 1,1-1 0,-1-1-1,0 1 1,0 0 0,0 0 0,-1-1-1,1 1 1,-1-1 0,0 0 0,0 1-1,0-7 1,-1 6-39,0 0 0,0 0 0,0 0 0,-1 0 0,1 0 0,-1 0 0,-1 0 0,1 0 0,-1 0 0,1 1 0,-1-1 0,-1 0 0,1 1 0,-1 0 0,1-1 0,-1 1 0,0 0 0,-1 1 0,1-1 0,-1 0 0,0 1 0,-6-5 0,4 5-190,1-1 1,-1 2-1,0-1 1,0 0-1,-7-1 0,11 4 91,0-1 0,-1 1 0,1-1 0,0 1 0,-1 0 0,1 0-1,0 0 1,0 0 0,-1 0 0,1 0 0,0 1 0,-1-1 0,1 1-1,0-1 1,0 1 0,0 0 0,-4 2 0,6-3 76,-1 0 0,1 1 0,-1-1 0,1 0 1,0 0-1,-1 1 0,1-1 0,0 0 0,0 1 0,-1-1 0,1 0 1,0 1-1,0-1 0,0 0 0,-1 1 0,1-1 0,0 1 1,0-1-1,0 0 0,0 1 0,0-1 0,0 1 0,7 9-662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28 16948,'-2'-1'78,"1"0"0,0 0 1,-1 1-1,1-1 1,-1 0-1,1 1 1,-1-1-1,1 1 1,-1 0-1,0 0 0,1-1 1,-1 1-1,1 0 1,-1 0-1,1 0 1,-1 0-1,0 1 0,1-1 1,-1 0-1,-2 2 1,-34 10 111,27-6-80,0 0 1,0 1-1,0 0 0,1 0 0,0 2 0,0-1 0,1 1 0,0 0 1,1 1-1,0 0 0,-8 12 0,12-16-99,0 1-1,0-1 1,0 1-1,1 0 1,0 0-1,1 0 1,-1 1-1,1-1 1,1 0-1,-1 1 1,1-1-1,0 1 1,1 0-1,0-1 1,0 1 0,1-1-1,0 1 1,0 0-1,4 12 1,-3-17-10,-1 1 0,1 0 0,0 0 0,0 0 1,0-1-1,1 1 0,-1-1 0,1 0 0,0 0 1,0 0-1,0 0 0,0 0 0,1-1 0,-1 1 1,1-1-1,-1 0 0,1 0 0,0 0 0,0-1 1,0 1-1,0-1 0,0 0 0,0 0 1,0 0-1,0-1 0,7 1 0,-3-2 34,0 1-1,0-2 0,0 1 1,0-1-1,0 0 1,-1 0-1,1-1 1,-1 0-1,1-1 1,-1 1-1,0-1 1,-1-1-1,9-6 0,-3 1 111,-1-1 0,0 0 0,-1-1 0,-1 0-1,0 0 1,0-1 0,11-23 0,-16 28-64,0-1 1,0 0 0,-1 1 0,0-2 0,-1 1 0,0 0 0,0 0 0,-1-1 0,0 1-1,0-1 1,-1 1 0,-1-1 0,-2-14 0,2 20-127,0 1 0,-1-1 0,1 1 0,-1-1 0,0 1 0,0 0 0,0-1 0,0 1 0,0 0 0,-1 0 0,1 1 0,-1-1 0,0 1-1,0-1 1,0 1 0,0 0 0,0 0 0,-1 0 0,1 0 0,-1 1 0,-5-2 0,6 2-61,0 0 0,0 0 0,0 1 0,0-1 0,0 1 0,-1 0 0,1 0-1,0 0 1,0 0 0,0 1 0,0-1 0,-1 1 0,1 0 0,0 0 0,0 0 0,0 0-1,1 1 1,-1-1 0,0 1 0,0 0 0,1-1 0,-1 1 0,1 0 0,-1 1 0,1-1 0,-3 4-1,-2 8-586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23 14867,'-3'-2'179,"1"0"-1,-1 0 1,1 0 0,-1 0-1,0 1 1,1-1 0,-1 1-1,0 0 1,0 0 0,0 0-1,0 0 1,0 0 0,0 1-1,-1-1 1,-2 1 0,-6-1 267,0 1 1,-22 3-1,19-1-251,0 2-1,0 0 0,0 0 0,0 2 1,1 0-1,0 0 0,0 1 1,0 1-1,-20 16 0,26-18-178,0 0 0,1 0 1,0 1-1,0 0 0,0 1 0,1-1 0,0 1 1,1 1-1,0-1 0,0 1 0,1-1 0,0 2 0,0-1 1,1 0-1,0 1 0,-2 13 0,4-19-8,1 0-1,0 0 1,0 0 0,0-1-1,0 1 1,1 0-1,-1 0 1,1 0-1,0 0 1,0-1 0,1 1-1,-1 0 1,1-1-1,-1 1 1,1-1 0,0 1-1,1-1 1,-1 0-1,0 0 1,1 0 0,0 0-1,0-1 1,0 1-1,0-1 1,0 1-1,0-1 1,0 0 0,1 0-1,-1-1 1,1 1-1,0-1 1,-1 0 0,1 1-1,0-2 1,0 1-1,0 0 1,0-1 0,0 0-1,-1 0 1,1 0-1,0 0 1,0-1-1,0 1 1,5-3 0,5-1 55,0 0 1,-1-1-1,0-1 1,-1-1-1,1 1 1,-1-2 0,0 0-1,-1 0 1,0-1-1,0-1 1,-1 1-1,0-2 1,-1 0 0,0 0-1,-1 0 1,0-1-1,-1 0 1,0-1-1,-1 1 1,7-21 0,-11 29-68,-1 0 1,0 1-1,-1-1 1,1 0-1,-1 0 1,1 1-1,-1-1 1,0 0 0,-1 0-1,1 0 1,-1 0-1,1 1 1,-1-1-1,0 0 1,0 1-1,-1-1 1,1 1 0,-1-1-1,0 1 1,0-1-1,0 1 1,0 0-1,-5-5 1,3 5-73,1 1 0,-1-1 0,0 1 0,0 0 0,0 0 0,0 0 0,0 1 0,-1-1 0,1 1 0,0 0 0,-1 0 0,1 1 0,-1-1 0,1 1 0,0 0 0,-1 0 0,1 0 0,-1 1 0,-8 2 0,6-2-216,1 2 0,-1-1 0,0 1 0,-9 5 1,14-8 245,1 1 0,0 0 0,0-1 0,-1 1 0,1-1 0,0 1 0,0 0 0,0 0 0,0 0 0,0 0 0,0 0 0,0 0 0,0 0 0,0 0 0,1 0 0,-1 0 0,0 0 0,1 1 0,-1-1 0,1 0 0,-1 0 0,1 1 0,-1-1 0,1 0 0,0 1 0,0-1 0,0 1 0,0-1 0,0 0 0,0 3 0,9 6-462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17548,'17'0'1544,"-1"3"-1264,5-2-200,2 0 552,13-1-1128,0 0 856,10-1-384,1-2-128,2-1-64</inkml:trace>
  <inkml:trace contextRef="#ctx0" brushRef="#br0" timeOffset="1">508 0 14987,'-17'18'787,"1"0"-1,1 1 1,0 1 0,2 0-1,0 1 1,-18 42-1,25-49-598,0 1 0,2 0 0,-1 0 0,2 1 0,0-1 0,1 1 0,1 0 0,0 0 0,1-1 0,1 1 0,3 24 0,-2-33-151,0-1 0,0 1 0,0 0-1,1-1 1,0 0 0,0 0 0,0 0 0,1 0 0,0 0 0,0 0 0,1-1-1,0 0 1,0 0 0,0 0 0,0-1 0,1 0 0,-1 0 0,1 0 0,0 0 0,12 4-1,-11-5-12,1-1 0,0 1 0,-1-2 0,1 1 0,0-1 0,0 0 0,0-1-1,0 0 1,0 0 0,0 0 0,0-1 0,-1 0 0,1-1 0,0 0 0,-1 0-1,1-1 1,-1 0 0,9-4 0,-6 1 31,0-1 0,-1 0-1,0-1 1,0 0 0,-1 0-1,0-1 1,0 0 0,-1 0-1,0 0 1,-1-1 0,0-1-1,0 1 1,-1-1 0,0 0 0,-1 0-1,-1 0 1,1 0 0,-2-1-1,3-16 1,-4 18-35,-1-1 0,0 1 1,0-1-1,0 1 0,-2 0 0,1-1 0,-1 1 1,-1 0-1,-7-19 0,7 22-62,-1 0 0,0-1-1,0 2 1,-1-1 0,1 0 0,-2 1 0,1 0 0,-1 0-1,0 0 1,0 1 0,0 0 0,-1 0 0,-11-5 0,10 6-123,-1 0 0,0 1 0,1 0 0,-2 1 0,1 0 1,0 1-1,0-1 0,-1 2 0,1-1 0,0 1 0,-1 1 1,1 0-1,0 0 0,-13 4 0,-5 3-400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15715,'-17'8'320,"1"1"-1,0 1 1,1 1-1,0 0 1,1 1 0,0 1-1,-21 24 1,26-26-201,0 1 0,1-1 0,1 1 0,-1 0 1,2 1-1,0 0 0,0 0 0,2 0 0,-1 1 1,-3 22-1,7-31-89,1 1-1,0-1 1,0 1 0,0-1 0,0 0-1,1 1 1,0-1 0,0 1-1,1-1 1,-1 0 0,1 0 0,0 0-1,1 0 1,-1 0 0,1 0 0,0-1-1,0 1 1,0-1 0,8 8 0,-8-9-17,0-1 1,1 1 0,-1-1 0,1 0 0,0 0 0,0 0 0,0 0 0,0 0 0,0-1 0,0 0 0,0 0 0,0 0 0,0 0 0,0-1 0,1 0 0,-1 1 0,0-2 0,1 1 0,-1 0 0,0-1 0,0 0 0,0 0 0,0 0-1,0 0 1,8-4 0,-2-1 73,0 0 0,0 0-1,-1-1 1,1 0-1,-2-1 1,1 0-1,-1 0 1,0-1 0,-1 0-1,0 0 1,0-1-1,-1 1 1,9-21 0,-10 20-50,-1-1 1,0 0-1,0 0 1,-1 0-1,-1-1 1,0 1-1,0-1 1,-1 1-1,0-1 1,-1 0-1,-1 1 1,0-1 0,-5-22-1,5 30-91,0 0 1,-1 0-1,0 0 0,0 0 1,0 0-1,0 0 0,-1 1 1,1-1-1,-1 1 0,0-1 1,0 1-1,0 0 0,0 0 1,-1 1-1,1-1 0,-1 1 1,0-1-1,0 1 0,0 0 1,0 1-1,-7-3 0,2 1-66,-1 1 0,1 1-1,-1 0 1,1 0 0,-1 1-1,1 0 1,-1 0-1,0 1 1,-10 3 0,-25 8-362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21052,'13'-4'1321,"10"-3"-1633,1 1-1281,-2-1 1745,-4 0-432,3-11-192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3:4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22789,'4'-8'1520,"3"0"-1392,-8-4-208,15 2-472,6-1 1480,15 2-848,4-1-56,5-3-96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12635,'20'7'904,"12"1"-624,8-3-104,24-5 336,17-3-208,23-2-8,12-3 24,15-3-48,5 0-32,-1-5-112,-5 0-16,-10 2-112,-2-1-80,-16 4-216,-15 1-112,-18 1 312,-15 4-80,-23 0-72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 12523,'-18'0'398,"-4"-1"-65,1 1-1,-28 3 1,42 0 338,15 1-372,18 2-35,371 22 995,1-29-1003,437-69-3466,-757 58 2587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7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1320 18 12307,'-28'-7'346,"-29"-3"0,35 9-326,-1 1 1,0 1-1,1 1 0,0 1 1,-1 1-1,1 1 1,-39 15-1,15-2-47,0 3 0,-63 37 0,21-1 2,3 4 0,2 3-1,-126 127 1,173-151 39,1 0 0,2 3 0,-35 58 0,28-31 6,-46 112 0,75-156-16,1 0 0,1 1-1,2 1 1,-6 40 0,11-55 1,2 0-1,-1 0 1,1 0-1,1 0 1,1 0 0,-1 0-1,2 0 1,0-1-1,1 1 1,0-1 0,0 0-1,7 12 1,-3-10 1,1 0 0,1 0 0,0-1 1,0 0-1,1 0 0,1-1 0,0-1 0,1 0 0,0-1 1,0 0-1,1-1 0,1-1 0,-1 0 0,1-1 1,1 0-1,-1-2 0,1 1 0,0-2 0,0 0 0,1-1 1,26 1-1,-3-3 23,0-2 1,0-1-1,0-3 0,0-1 1,-1-2-1,58-19 0,223-100 246,-60 3-95,-198 91-214,-2-4-1,61-46 1,-91 58-18,0-2-1,-2 0 1,-1-2-1,-1-1 0,-1-1 1,37-63-1,-49 71 44,0-2-1,-2 1 0,-1-2 0,-1 1 1,-1-1-1,-1 0 0,-1-1 1,-2 0-1,-1 0 0,0-49 1,-4 60 17,0 0 1,-2 0 0,0 1-1,-1-1 1,0 1-1,-1 0 1,-1 0 0,0 1-1,-1 0 1,-1 0 0,0 0-1,-1 1 1,0 0 0,-1 1-1,0 0 1,-1 0 0,-20-15-1,11 12-10,-2 0-1,1 1 0,-2 1 1,0 1-1,0 1 0,-1 2 1,-1 0-1,0 1 1,0 1-1,-27-3 0,-14 3-131,0 2-1,-81 6 0,132-1 124,-61 2-79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9370,'-9'-1'565,"0"-1"-1,0-1 1,1 1 0,-1-1 0,0-1-1,1 0 1,0 0 0,0 0 0,0-1-1,-12-10 1,29 21-404,1-1 0,-1 0 0,1-1 0,0 0 0,19 5 0,61 9-324,-69-16 151,-1-1 0,1 0 0,0-2 0,33-5 1,80-23-86,-88 17 60,86-11 0,104 15-106,-29 3-10,-124-1 80,137-6-64,-157 12-195,95 11 0,-104-5 103,1-3 1,58-4 0,107-18 189,-196 17 29,596-38-413,-611 40 70,-1-1-1,1 0 0,12-4 0,-13 2 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12635,'26'-5'252,"0"0"1,-1 2-1,1 1 0,37 2 1,-33-1-90,458 6 1004,95-1-349,-419-9-702,353 4 62,-479 4-307,-1 1 0,53 13-1,-89-16 92,10-1-109,-6-3 24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28 11538,'-165'-3'3356,"187"10"-2403,227-1-418,-181-6-441,606-16 516,-162 2-327,-292 9-247,569 6 51,-731 5-209,-42-4 42,-13-2 44,-5-1 7,-39-7-90,13 6 49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12635,'-17'-6'1479,"18"7"-267,33 8-305,250 20-66,4-20-667,-226-8-136,354 8 7,410 3-55,-2-42 397,-821 30-424,32-6 950,-33 6-886,-1-1-1,1 1 0,-1-1 1,0 0-1,1 1 1,-1-1-1,0 0 0,1 0 1,-1 0-1,0 0 1,0 0-1,0 0 0,0 0 1,0 0-1,0 0 1,0-1-1,0 1 1,-1 0-1,1-1 0,0-1 1,-1 3-71,0 0 0,1-1 1,-1 1-1,-1-1 1,1 1-1,0 0 0,0-1 1,0 1-1,0-1 0,0 1 1,0 0-1,0-1 1,0 1-1,-1 0 0,1-1 1,0 1-1,0 0 0,-1-1 1,1 1-1,0 0 0,0-1 1,-1 1-1,1 0 1,-1-1-1,-3 0-320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3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53 12331,'-29'-12'125,"-1"3"0,-1 0 0,0 2 0,0 1 1,0 1-1,0 2 0,-1 1 0,-42 4 0,31 1-64,0 2 0,0 2 0,1 2 0,0 2 0,-64 26 0,71-22-16,2 3-1,0 0 1,0 2 0,2 2-1,1 0 1,0 3 0,-32 34-1,25-19-3,2 1-1,2 1 1,2 2 0,-41 76-1,55-85-29,1 1 0,1 1 0,2 1 0,2 0 1,2 0-1,-9 78 0,15-81-46,2 1 0,1-1 1,2 1-1,1-1 0,2 0 0,2 0 1,1 0-1,13 35 0,-15-53-27,1 0 0,1-1 0,1 0 0,0 0 0,1 0 0,0-2 0,2 1 0,21 22 0,-22-27-5,1-1 0,-1 0 0,1-1 0,1 0 0,-1-1 0,1 0 0,1-1 0,-1-1 0,1 0 1,0-1-1,21 4 0,-8-4-26,-1-1 0,1-1 0,0-2 0,0 0 0,-1-2 0,30-6 0,-21 1 37,0-2-1,0-1 1,63-29-1,-23-1 195,-1-3 1,-3-3-1,73-61 0,-69 47 307,117-122 1,-150 134-237,-1-1 0,-3-1 0,53-94 0,-81 125-230,0-1 0,-1 1 1,0-2-1,9-39 0,-17 54-49,1 1 0,-2-1-1,1 1 1,-1-1 0,0 0-1,0 1 1,0-1-1,-1 1 1,0-1 0,0 1-1,0-1 1,-1 1-1,1-1 1,-1 1 0,-1 0-1,1 0 1,-1 0 0,0 0-1,0 0 1,0 1-1,-1 0 1,0-1 0,-6-5-1,3 5-75,-1-1-1,0 1 1,0 0-1,0 0 1,-1 1-1,0 0 1,0 1-1,-16-5 1,-2 3-240,-48-4-1,-4 4-301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19636,'0'-1'624,"0"-9"-600,-2-2 16,4-11-120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14323,'2'8'1224,"2"5"-1008,-4 10-96,0 4 545,4 6-449,2 3-104,3 6-56,4 1-16,1-5-40,0-2-96,1-7-208,-5-5-81,-6-5-967,-5-5 1128,-11-8-160,-5-2-152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14635,'-1'-7'1144,"4"3"-872,7-2-136,7 5 449,6-4-145,11 4-376,5-5-288,7-9 192,3-8-8,1-9-64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12891,'-7'-7'1600,"1"-3"-1032,13 4-248,8-7 1153,10 3-825,5 0-160,8-2-592,0 0 224,-6-4-120,-2-4-40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1235 128 10762,'-21'-15'247,"0"0"-1,0 1 0,-1 2 1,-1 0-1,0 1 0,-1 2 0,-36-11 1,38 14-135,0 2 0,1 0 0,-1 1 0,0 1 0,-1 2-1,1 0 1,0 1 0,-41 7 0,45-3-74,0 1 0,1 0 0,0 1 0,1 1-1,0 1 1,0 0 0,0 1 0,1 1 0,-18 17-1,-13 16-14,-55 67-1,70-74-29,-179 234-133,174-217 128,3 3 1,2 0-1,-28 77 1,48-104 2,1 1 0,2 0 0,1 0 0,1 0 0,2 1 0,-1 35 0,5-52-2,0 0 0,1-1-1,1 1 1,0-1 0,1 1 0,1-1 0,0 0 0,1 0-1,1 0 1,0-1 0,0 0 0,2 0 0,-1-1 0,2 0-1,13 17 1,-4-11-24,1 0 0,1-2 0,0 0 0,1-1 0,44 24-1,-33-23-4,2-2-1,0-2 1,58 15-1,-12-12 25,1-4 1,0-3-1,87-4 0,-65-4 98,0-4-1,145-26 0,-199 21-57,0-3 1,-1-2-1,-1-2 0,0-1 0,-1-3 0,-2-2 0,49-32 1,-69 37 31,0-2 0,-1-1 0,-2-1 0,0 0 0,-1-2 0,-1 0 0,-1-2 0,-1 0 0,-1 0 0,-2-2 0,13-30 0,-14 25 22,-1-1 1,-1-1-1,-2 0 0,-1-1 0,-2 1 1,-2-1-1,0 0 0,-3-1 0,-3-41 1,0 55-76,-1 0 1,-1 1-1,-1-1 1,-1 1 0,0 1-1,-17-35 1,16 41-46,-1 1 0,0 0 0,-1 1 0,0 0 0,-1 0 0,0 1 0,-1 0 0,0 1 0,-1 0 0,-19-12 0,6 8-137,0 1-1,-1 0 0,-41-12 1,-88-18-991,39 12 699,41 8 133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9218,'-8'3'84,"1"1"-1,0 0 1,0 0 0,0 1 0,0-1 0,1 1-1,0 1 1,0-1 0,0 1 0,1 0-1,-9 12 1,-4 9 50,-23 45 0,36-63-91,-30 65 43,3 2 1,3 0-1,3 2 0,4 1 0,-22 156 1,39-197-57,2 0 1,1 0 0,2 0 0,2 0 0,2 0-1,13 63 1,-10-77-35,0 1 0,1-1-1,2-1 1,0 0 0,1 0 0,2-1-1,0 0 1,1-1 0,1-1-1,1 0 1,20 17 0,-32-33 2,0 0 0,0 0 1,1-1-1,-1 0 1,1 0-1,0 0 0,0-1 1,0 1-1,0-1 0,10 3 1,-10-5 17,-1 1 0,0-1 0,0 0 0,0 0-1,1 0 1,-1 0 0,0-1 0,0 0 0,0 0 0,0 0 0,0 0 0,0 0 0,0-1 0,0 0 0,3-2 0,5-4 100,0 0 0,-1-1 1,0 0-1,-1-1 0,0 0 0,-1-1 0,16-22 0,49-93 997,-73 124-1090,29-57 648,-3-1 1,32-101-1,-48 121-448,-1-1 0,-2 0 0,-2 0 0,-2-1 0,-1-53 0,-5 69-192,-1 0 0,-1 0-1,-2 1 1,0 0 0,-2 0-1,0 0 1,-2 1 0,-1 0-1,0 1 1,-30-42 0,14 25-48,12 20-151,1-1-1,1 0 0,0-1 1,2-1-1,-12-32 0,19 30-15,4 9-48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1326 151 10722,'-97'-34'653,"-1"3"-1,-1 5 1,-2 5-1,-168-15 0,243 34-610,0 2 0,0 0 0,-1 2 0,1 1 0,0 1 0,1 1 0,-1 1 0,1 2 0,0 0 0,1 2 0,0 0 0,0 2-1,1 0 1,1 2 0,0 1 0,1 0 0,-33 31 0,26-18-43,1 0-1,-43 60 0,62-76 2,0 0-1,0 0 0,2 1 0,-1 0 1,2 1-1,0-1 0,0 1 0,2 0 0,-1 0 1,-1 28-1,5-31-1,1-1-1,1 0 1,-1 0 0,2 0 0,-1 0-1,2 0 1,-1-1 0,1 1 0,1-1-1,-1 0 1,1 0 0,1 0 0,10 11 0,0 0-7,1-2 0,1 0 0,0-1 0,29 20 0,-26-21 4,1-2 1,1-1 0,0 0-1,1-2 1,0-1 0,0-1-1,1-1 1,0-1 0,1-1-1,0-1 1,-1-1 0,2-2-1,-1 0 1,0-2 0,50-6-1,-24-3 22,-1-3 0,0-1-1,-1-3 1,-1-2 0,0-3-1,-2-1 1,54-34 0,-71 37 36,0-2 0,33-30 0,-48 37-40,0 0-1,-2-2 1,1 0 0,-2-1 0,14-22 0,-23 33-13,1 1 1,-1-1-1,0 0 0,-1 0 1,0-1-1,0 1 0,0 0 1,-1-1-1,0 1 1,0-1-1,0 1 0,-1-1 1,0 1-1,0-1 0,-1 0 1,0 1-1,0-1 0,0 1 1,-1 0-1,0-1 1,0 1-1,-1 0 0,0 0 1,0 0-1,0 1 0,-1-1 1,1 1-1,-8-8 1,-2 0 5,1 1 0,-21-14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3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13739,'9'-9'92,"0"1"-1,0 0 1,0 0-1,1 1 1,0 0 0,1 1-1,-1 1 1,1-1-1,0 1 1,1 1 0,-1 0-1,1 1 1,23-4-1,5 3-118,0 1 0,74 4-1,17 11 8,159 34 0,-163-23 14,528 121-28,-589-122 35,-1 3 1,-1 3-1,-2 2 0,66 43 0,218 174 43,-187-121-24,103 79-4,17-20-14,-101-89-13,4-7-1,4-9 1,3-7 0,3-9-1,3-9 1,2-8-1,2-8 1,241 15 0,-370-49-67,0-3 0,137-12 0,-138-5-2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3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1122 20 8698,'0'0'56,"0"-1"1,0 1-1,1-1 1,-1 1-1,0-1 1,0 1-1,0-1 1,0 1-1,0-1 1,0 1-1,0-1 1,0 1-1,0-1 1,0 1-1,0-1 1,0 1-1,0-1 0,0 1 1,-1-1-1,1 1 1,0-1-1,0 1 1,0-1-1,-1 1 1,1-1-1,0 1 1,-1-1-1,1 1 1,0 0-1,-1-1 1,1 1-1,-1 0 1,1-1-1,-1 1 1,1 0-1,-1 0 1,1-1-1,0 1 1,-1 0-1,0 0 0,1 0 1,-1 0-1,1-1 1,-1 1-1,0 0 1,-33-1 684,26 1-319,-54 5 160,0 3 1,-101 26-1,138-29-537,-297 80-44,232-56-67,-132 63 0,206-84 40,0 0 0,1 1 0,-28 22-1,39-29 18,1 1-1,0 0 0,1 1 0,-1-1 0,0 0 0,1 1 1,0-1-1,-1 1 0,-2 7 0,5-8 3,-1-1-1,1 0 1,-1 1-1,1-1 1,0 0-1,0 1 1,0-1-1,0 1 1,0-1-1,0 0 1,1 1-1,0-1 1,-1 0-1,1 1 1,0-1-1,0 0 1,0 0-1,2 4 1,0-2 1,0-1-1,-1 1 1,1-1 0,1 0 0,-1 0-1,0 0 1,1 0 0,0-1 0,-1 0 0,1 1-1,0-1 1,8 2 0,4 2 6,35 6-1,-38-9 4,132 21 102,201 6 0,21 3-111,-263-17-28,3 0-13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17620,'11'-10'1200,"-8"16"-1056,0 8-88,-3 15 208,0 5-184,0 13-440,1 2-192,1-2-184,1-4 24,-3-13 392,-5-8-169,0-16-15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16315,'6'5'1593,"13"3"-1169,24-4-200,15-3 656,11-1-528,4-1-168,5-5-480,-2-1-272,-11-2 464,-12 1-160,-25 2-88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11707,'4'-4'228,"0"0"1,0 0 0,0 0 0,1 1 0,-1-1 0,1 1 0,0 0 0,0 0 0,0 1 0,11-4 0,6-1 599,32-6-1,-32 9 31,14-3-264,2 1 0,40-1 0,-60 7-496,0 0 0,-1 1 1,1 1-1,-1 0 0,1 1 1,26 9-1,-40-10-94,-1-1-1,1 1 1,-1-1-1,0 1 0,1 0 1,-1 0-1,0 0 1,0 1-1,0-1 1,-1 1-1,1-1 1,-1 1-1,1 0 1,-1 0-1,4 6 1,-5-6-4,-1-1 0,1 1 1,0-1-1,-1 1 0,1 0 0,-1-1 0,0 1 1,0 0-1,0-1 0,0 1 0,0 0 1,0-1-1,-1 1 0,0 0 0,1-1 1,-1 1-1,0-1 0,0 1 0,0-1 1,-1 0-1,1 1 0,-3 2 0,-2 3 30,0-1 0,0 1-1,-1-1 1,0-1-1,0 1 1,-1-1 0,-16 9-1,-4 1 156,-32 12 0,6-4-38,54-24-164,-1 0 0,1 1 1,-1-1-1,1 0 0,-1 0 0,1 1 0,0-1 0,-1 0 1,1 0-1,-1 1 0,1-1 0,0 1 0,-1-1 1,1 0-1,0 1 0,-1-1 0,1 1 0,0-1 0,-1 1 1,1-1-1,0 0 0,0 1 0,0-1 0,0 1 1,-1-1-1,1 1 0,0 0 0,0-1 0,0 1 1,0-1-1,0 2 0,1-1-19,-1 0 0,1 0 0,0 1 0,0-1 0,-1 0 0,1 0 0,0 0 0,0 0 0,0 0 0,0 0 0,0 0 0,2 1 1,46 24-701,-37-20 519,-2-1 124,-1 0 0,-1 1-1,1 0 1,-1 1 0,0-1 0,0 2 0,-1-1-1,12 15 1,-17-18 103,0-1-1,0 0 1,0 1-1,-1-1 1,1 1-1,-1 0 1,0-1-1,0 1 1,0 0-1,-1 0 1,1 0-1,-1-1 0,0 1 1,0 0-1,0 0 1,-1 0-1,1 0 1,-1-1-1,0 1 1,0 0-1,0 0 1,-1-1-1,1 1 1,-1-1-1,0 1 1,-4 5-1,-2 2 126,0-1 0,-1 1-1,-1-2 1,0 1 0,0-2-1,0 1 1,-18 10 0,21-15-48,0 0 1,0 0-1,0 0 1,-1-1 0,1 0-1,-1-1 1,1 0-1,-1 0 1,0 0-1,0-1 1,0 0-1,0-1 1,-15-1 0,19 0-112,1 0 1,-1 0 0,1 0 0,-1-1 0,1 1 0,-1-1 0,1 0 0,0 0 0,0 0 0,0-1 0,0 1-1,1-1 1,-1 0 0,1 1 0,-1-1 0,1 0 0,0-1 0,0 1 0,0 0 0,0 0 0,1-1 0,0 1-1,-1-1 1,1 0 0,0 1 0,1-1 0,-1 0 0,1 1 0,0-1 0,-1 0 0,2 0 0,-1 1 0,0-1-1,2-6 1,8-26-270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14131,'17'-2'747,"1"-1"0,33-11-1,-43 11-570,-1 0-1,0 0 0,0 0 1,0-1-1,-1 0 1,1 0-1,-1-1 0,0 0 1,7-7-1,-12 11-146,-1 1-1,1-1 0,0 0 1,-1 1-1,1-1 1,-1 0-1,1 1 1,-1-1-1,1 0 0,-1 0 1,0 1-1,1-1 1,-1 0-1,0 0 1,0 0-1,1 0 0,-1 0 1,0 1-1,0-1 1,0 0-1,0-1 1,-1 1-5,1 1 0,0-1 0,-1 1 0,1-1 0,-1 1 1,1-1-1,-1 1 0,1-1 0,-1 1 0,1 0 0,-1-1 0,1 1 1,-1 0-1,1-1 0,-1 1 0,0 0 0,1 0 0,-1 0 1,0 0-1,1 0 0,-2-1 0,-2 1 71,-1 0 1,0 0-1,1 0 1,-1 0-1,1 1 0,-7 1 1,-1 2-44,1 0-1,1 1 1,-1 0 0,1 0 0,-1 1 0,2 1 0,-1 0 0,1 0 0,0 0 0,0 1 0,1 1 0,0 0 0,1 0 0,0 0 0,-9 15-1,15-23-50,1 0-1,-1 1 0,0-1 0,1 0 1,-1 1-1,1-1 0,-1 0 0,1 1 1,0-1-1,-1 0 0,1 1 0,0-1 1,0 1-1,0-1 0,0 0 0,0 1 0,0-1 1,1 1-1,-1-1 0,0 0 0,1 1 1,-1-1-1,1 0 0,0 1 0,-1-1 1,2 2-1,0-2-27,0 1 0,-1-1 0,1 0 0,0 0 0,0-1 0,0 1 0,0 0 0,0 0 0,0-1 0,1 1 0,-1-1 0,0 0 0,0 0 0,0 0 0,3 0 0,9-1 125,0-1 0,0 0 0,-1-1 0,17-5-1,62-28 124,-44 15-169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140 124 14515,'-16'7'585,"2"0"0,-1 0 0,-21 16 0,31-20-468,0 1 0,0 0 0,0 0 0,1 1 0,-1-1 0,1 1 1,0 0-1,1 0 0,-1 1 0,1-1 0,0 1 0,-3 6 0,6-11-100,-1 0 0,1 1 1,0-1-1,-1 0 0,1 0 0,0 0 0,0 1 0,0-1 0,0 0 0,0 0 1,0 1-1,0-1 0,0 0 0,0 0 0,1 0 0,-1 1 0,0-1 0,1 0 1,-1 0-1,1 0 0,-1 0 0,1 0 0,0 0 0,-1 0 0,1 0 0,0 0 1,0 0-1,0 0 0,0 0 0,0 0 0,0-1 0,0 1 0,0 0 0,0-1 0,0 1 1,0-1-1,0 1 0,2 0 0,2 0-1,0 0 1,0 0-1,0 0 0,1-1 1,-1 1-1,0-1 0,1-1 1,4 0-1,9-2-15,-1-1-1,0-1 0,-1 0 1,1-2-1,-1 0 1,0 0-1,-1-2 0,0 0 1,28-22-1,-21 13 41,-2 0 1,-1-2-1,0 0 0,-1-1 1,28-43-1,-33 41 79,-11 15 64,-9 12-64,-8 10 20,6-2-40,-1 1-1,1 0 1,-11 26 0,16-32-109,0 0 0,1 1 1,-1-1-1,2 1 0,-1 0 1,1 0-1,0-1 1,1 1-1,0 9 0,0-15-14,1 1-1,-1-1 1,1 0-1,0 0 1,0 1-1,0-1 1,0 0-1,0 0 1,0 0-1,1 0 1,-1 0-1,1 0 1,-1-1-1,1 1 1,0 0-1,0-1 1,-1 1-1,1-1 1,0 0-1,0 1 1,1-1-1,-1 0 1,0 0-1,0-1 1,0 1-1,5 1 1,19 4-163</inkml:trace>
  <inkml:trace contextRef="#ctx0" brushRef="#br0" timeOffset="1">775 216 16371,'-8'4'705,"14"-2"-505,8-5-112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33 15795,'-18'-12'1036,"15"10"-989,0-1-1,-1 1 1,1 0 0,-1 0-1,0 0 1,1 1-1,-1-1 1,0 1 0,0 0-1,0 0 1,-6 0-1,0 0-5,1 2 0,-1 0 1,1 0-1,-1 0 0,1 1 0,0 1 0,-1-1 0,1 2 0,1-1 0,-1 1 0,0 0 0,1 1 0,0 0 0,-11 9 0,15-11-46,-1 1 0,0 0 0,1 1 0,0-1 0,0 1 0,0 0 1,0 0-1,1 0 0,0 0 0,0 0 0,1 1 0,-1-1 0,1 1 0,0 0 0,0 0 0,1 0 0,0 0 0,0 0 0,0 0 1,1 0-1,0 0 0,0 0 0,2 10 0,-1-12 4,0-1 1,0 1-1,0 0 1,1 0 0,-1-1-1,1 1 1,0-1-1,0 1 1,0-1-1,1 0 1,-1 0-1,1 0 1,0 0-1,-1 0 1,6 3-1,-3-3 24,1 1 0,-1-1 1,1 0-1,0-1 0,0 0 0,0 0 0,0 0 0,12 2 0,-2-3 90,-1 0 0,1-1 0,-1 0 1,1-1-1,-1-1 0,1 0 0,17-6 0,-17 3 111,1 0 0,-1-1 0,23-13-1,-33 16-117,-1-1 0,1 1 0,-1-1 0,1 0 0,-1-1 0,0 1-1,-1-1 1,1 0 0,-1 0 0,0 0 0,0-1 0,3-7 0,-6 11-72,0 0 1,0 0-1,0-1 0,-1 1 1,1-1-1,-1 1 1,1-1-1,-1 1 1,0-1-1,0 1 1,0-1-1,0 1 1,0-1-1,-1 1 1,1 0-1,-1-1 1,0 1-1,-1-4 1,0 2-39,0 1 0,0-1 0,-1 1 0,1 0 0,-1 0 0,0 0 0,0 0 0,0 1 0,0-1 0,-6-3 0,1 1-274,-1 0 1,0 1 0,0 0 0,0 1 0,-1 0 0,1 0 0,-1 1 0,-15-2-1,24 4 238,0 0-1,0-1 0,-1 1 0,1 0 0,0 0 0,0 0 0,0 0 0,0 0 0,0 1 0,0-1 0,0 0 0,0 0 0,0 1 0,0-1 0,1 1 0,-1-1 0,0 0 0,0 1 0,0 0 1,0-1-1,0 1 0,1-1 0,-1 1 0,0 0 0,1 0 0,-2 1 0,1 10-591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16011,'17'-4'1593,"12"4"-1025,4-2-232,10-1 672,3 0-272,4 1-224,2-1-111,-4 0-481,-2 1-313,-13 1-447,-7 1 696,-13 3-128,-6 4-136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2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13691,'16'9'1472,"18"-2"-760,6-6-232,10-1 657,3 0-257,3-1-448,-1-4-352,-2 0 152,-2-1-128,-15 0-200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16892,'-6'1'1792,"9"-2"-1096,10-4-280,7 1 1177,7-3-817,11-5-808,2 4-384,-2 6 416,1 2-176,-9 5-152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19268,'3'0'160,"0"-1"0,0 0 0,0 0-1,0 0 1,0 0 0,0-1 0,0 1 0,-1-1 0,1 0 0,0 0-1,-1 1 1,4-5 0,0 1 77,34-26 338,-2-2 0,60-67 0,-64 60-570,-1-3-1,48-82 1,-70 101-83,-11 21-39,-6 13 56,-9 18-1,-3 22-2,1 0 0,-19 103 0,34-144 35,1 0 0,1 1 1,-1-1-1,2 1 0,1 11 1,-2-19-15,0-1 0,0 0 0,0 1 0,0-1 0,1 1 0,-1-1 0,1 0 0,-1 0 1,1 1-1,-1-1 0,1 0 0,0 0 0,-1 1 0,1-1 0,0 0 0,0 0 1,0 0-1,0 0 0,0 0 0,0 0 0,0-1 0,0 1 0,0 0 0,1 0 1,-1-1-1,0 1 0,0-1 0,1 1 0,-1-1 0,0 0 0,1 1 0,-1-1 0,0 0 1,1 0-1,-1 0 0,1 0 0,-1 0 0,0 0 0,1 0 0,-1-1 0,0 1 1,1 0-1,-1-1 0,0 1 0,2-1 0,11-6-300,-1-6-89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15739,'-14'14'385,"1"0"-1,0 1 1,1 0 0,1 1-1,-11 20 1,16-25-240,0 0 1,1 1 0,1 0-1,0 0 1,0 0 0,2 0-1,-1 0 1,0 26-1,2-35-115,1 1 0,0 0 0,0 0 0,1 0 1,-1-1-1,1 1 0,0 0 0,0-1 0,0 1 0,0 0 0,0-1 0,1 0 0,0 1 0,0-1 0,0 0 0,0 0 0,0 0 0,1 0 0,-1 0 0,1 0 0,0-1 0,0 1 0,0-1 0,0 0 0,0 0 0,0 0 0,0 0 0,1-1 0,-1 1 0,1-1 0,-1 0 0,1 0 0,0 0 0,0 0 0,5 0 0,-3-1 9,0 0 1,0 0 0,1-1 0,-1 1-1,0-1 1,0-1 0,0 1 0,0-1-1,0 0 1,-1 0 0,1-1 0,0 0-1,-1 0 1,0 0 0,0 0 0,0-1-1,0 0 1,0 0 0,-1 0 0,1-1-1,-1 0 1,-1 1 0,1-1 0,-1-1-1,1 1 1,2-9 0,-2 8-29,-2 0 1,1-1-1,-1 0 0,0 1 1,0-1-1,-1 0 1,1 0-1,-2 0 0,1 0 1,-1 0-1,0 0 1,0 0-1,-1 0 1,0 0-1,0 0 0,-1 1 1,0-1-1,0 0 1,-1 1-1,1-1 0,-2 1 1,1 0-1,-5-8 1,6 12-38,-1 0 0,1-1 0,0 1 1,-1 0-1,1 0 0,-1 0 0,1 1 0,-1-1 1,0 1-1,0-1 0,0 1 0,0 0 0,-4-1 1,5 2 48,1 0 0,0-1 0,-1 1 0,1 0 0,-1 0 0,1 0 0,0 0 0,-1 0 0,1 0 0,-1 1 0,1-1 0,0 0 0,-1 1 0,1-1 0,0 1 0,-1-1 0,1 1 0,0 0 0,0-1 0,0 1 0,0 0 0,-1 0 0,1 0 0,0 0 0,0 0 1,1 0-1,-1 0 0,0 0 0,0 1 0,0-1 0,0 2 0,-4 24-45,5 4 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16732,'6'3'1168,"-5"-3"-1082,0 1 0,0-1 0,0 1 0,0-1 0,0 0 0,0 0 0,0 1 0,0-1 0,0 0-1,0 0 1,0 0 0,0 0 0,0 0 0,0 0 0,0 0 0,0-1 0,0 1 0,0 0 0,0 0-1,0-1 1,0 1 0,0-1 0,0 1 0,0-1 0,-1 1 0,1-1 0,1-1 0,18-10-708,-1-1 0,0-1 1,-1-1-1,-1 0 1,-1-1-1,0-1 0,16-22 1,-12 12-434,-2 0 0,-1-1 0,-2 0 0,20-48 0,-32 68 1039,-2 5 52,0 0 1,1 0 0,-1 0 0,0 0-1,-1 0 1,1 0 0,0 0-1,-1 0 1,0-1 0,0 1 0,0-5-1,0 8-6,0 0 0,0 0 0,0-1 0,0 1 0,0 0 0,0 0 0,-1 0 0,1-1 0,0 1 0,0 0 0,0 0-1,0 0 1,0 0 0,0-1 0,-1 1 0,1 0 0,0 0 0,0 0 0,0 0 0,0 0 0,-1-1 0,1 1 0,0 0 0,0 0 0,0 0 0,-1 0 0,1 0-1,0 0 1,0 0 0,0 0 0,-1 0 0,1 0 0,0 0 0,0 0 0,-1 0 0,1 0 0,0 0 0,0 0 0,0 0 0,-1 0 0,-11 7 1290,-13 16 977,24-22-2191,-21 21 1294,-28 39 0,41-49-1172,1 1-1,0 1 1,0-1 0,1 1-1,-5 17 1,11-28-208,0 0 0,0 0 0,0 0-1,1 0 1,-1 0 0,1 0 0,0 0 0,0 0 0,0 1 0,0-1 0,1 0-1,-1 0 1,1 0 0,0 0 0,-1 0 0,2 0 0,-1-1 0,0 1 0,0 0 0,1 0-1,0-1 1,1 3 0,0-2-19,0 0 0,0 0 0,0-1 0,0 0 0,1 1 0,-1-1 0,1-1 0,-1 1 0,1 0 0,0-1 0,-1 0 0,1 0 0,0 0-1,0 0 1,0 0 0,7-1 0,-1 0 18,0-1 0,0-1 0,0 0-1,0 0 1,-1-1 0,1 0 0,-1 0 0,0-1-1,0-1 1,0 1 0,0-1 0,-1-1 0,0 0-1,0 0 1,-1 0 0,9-10 0,-11 11 12,0 0 0,-1-1 0,0 0 0,0 0 0,0 0 0,-1 0 0,0 0 0,0-1 0,0 0 0,2-10 0,-4 13-29,-1-1-1,1 0 1,-1 1-1,0-1 1,0 0 0,0 0-1,-1 1 1,0-1 0,0 0-1,0 1 1,0-1-1,-1 1 1,0-1 0,0 1-1,0 0 1,-4-7-1,2 6-94,0 0-1,0 1 0,0 0 1,0 0-1,-1 0 0,0 0 1,0 1-1,0 0 0,0 0 0,-11-5 1,13 7 28,0 0 0,0 0 0,0 0 0,0 0 0,0 0 1,0 1-1,0-1 0,0 1 0,0 0 0,-1 0 0,1 0 0,0 0 0,0 0 1,0 1-1,0 0 0,-1-1 0,1 1 0,0 0 0,1 1 0,-1-1 0,-5 3 1,-3 11-507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2 340 13835,'-2'19'1248,"21"-12"-760,15-7-184,21-6 593,8-1-281,7 0-440,5-4-280,1-7 240,-3-2-72,-15-5-168</inkml:trace>
  <inkml:trace contextRef="#ctx0" brushRef="#br0" timeOffset="1">638 1 15451,'86'13'1929,"-33"-3"-1414,-13-4-273,3 0 45,1 2 0,55 17-1,-93-23-256,0 1 0,1-1 0,-1 1 0,0 0 0,-1 1-1,11 6 1,-15-8-21,1 0-1,-1-1 1,1 1-1,-1 0 0,1 0 1,-1 0-1,0-1 1,0 1-1,0 1 1,0-1-1,0 0 0,0 0 1,-1 0-1,1 0 1,-1 1-1,0-1 1,1 0-1,-1 0 0,0 1 1,0-1-1,0 0 1,-1 3-1,-1 4 11,0-1 1,-1 0-1,0 0 0,0 0 0,-1-1 1,0 1-1,0-1 0,-1 0 0,-11 13 1,-7 6 60,-28 24-1,31-31-32,-6 7-406,-1-2 1,-1-1 0,-37 23-1,34-33 4,29-12 335,1-1 1,-1 0 0,1 1-1,-1-1 1,1 0 0,-1 0-1,1 0 1,-1 0 0,1 0-1,-1 0 1,1-1 0,-1 1-1,1 0 1,-1-1 0,1 1-1,-3-2 1,3 1-15,0 0-1,0-1 1,0 1-1,0-1 1,0 1-1,0 0 1,0-1-1,0 0 1,0 1 0,1-1-1,-2-2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 14363,'-18'2'382,"-1"1"-1,1 2 1,0 0-1,0 0 1,0 2-1,1 0 1,0 1-1,0 1 1,1 0-1,-19 15 1,26-17-271,0 1 0,1 0 0,0 0 0,0 1 0,-12 18 0,18-24-94,1 0 1,-1 0 0,1 0-1,0 0 1,0 0 0,0 0-1,0 0 1,0 1-1,0-1 1,1 7 0,0-8-27,0 0 1,0 0 0,1-1-1,-1 1 1,1 0-1,-1 0 1,1-1-1,0 1 1,0 0 0,0-1-1,0 1 1,0-1-1,0 1 1,0-1 0,0 1-1,0-1 1,1 0-1,-1 0 1,1 0 0,-1 0-1,3 2 1,3 0-85,1 1 0,0-1 0,0 0 0,0 0 0,0-1 0,0 0 0,1-1 0,-1 0 0,1 0 0,-1-1 0,1 0 0,-1 0 0,1-1 0,9-2 0,0 0-108,0-1-1,0-1 1,-1-1-1,0 0 1,26-15 0,-29 13 146,0 0 0,-1-1 1,0-1-1,-1 0 1,14-14-1,-23 21 95,1-1 0,0 0 0,-1 0 1,0 0-1,0-1 0,0 1 0,-1-1 0,1 0 0,-1 0 0,0 0 0,0 0 0,-1 0 1,0 0-1,0 0 0,0 0 0,0-1 0,-1 1 0,0 0 0,0-7 0,-1 10-8,1 0-1,-1 0 1,0 0-1,1 0 1,-1 0-1,0 0 1,0 0-1,-1 0 1,1 0-1,0 1 1,-1-1-1,1 0 1,-1 1-1,1-1 1,-1 1-1,0-1 1,1 1-1,-1 0 1,0 0-1,0 0 1,0 0-1,0 0 0,0 0 1,0 1-1,-1-1 1,1 0-1,0 1 1,0 0-1,0 0 1,0-1-1,-4 2 1,-5-1 76,0 0 0,1 1 0,-1 1 0,0 0 1,-12 4-1,3 0 12,1 1 0,-1 0 0,-33 20 0,45-22-110,-1 0 0,1 1 0,-1 1 0,2-1 1,-1 1-1,1 0 0,0 1 0,0-1 0,-9 17 0,15-24-21,0 1 1,1 0-1,-1 0 0,1 0 1,-1 0-1,1 0 0,-1 0 1,1 1-1,0-1 0,0 0 1,-1 0-1,1 0 0,0 0 1,0 0-1,0 0 0,0 0 1,0 1-1,1-1 0,-1 0 1,0 0-1,1 1 0,-1-1-14,1 0-1,0 0 1,-1-1-1,1 1 1,0 0-1,0-1 1,-1 1-1,1-1 1,0 1-1,0-1 1,0 1-1,0-1 1,0 1-1,0-1 1,0 0-1,0 1 1,0-1-1,1 0 1,5 1-52,-1-1 0,0 0 0,1-1-1,-1 1 1,0-1 0,9-2 0,27-12-174,7-14-59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74 15003,'-6'-6'387,"0"0"0,0 1-1,-1-1 1,0 1 0,0 1-1,0-1 1,-10-3 0,14 7-319,0 0 1,0 0 0,0 0 0,0 0-1,0 1 1,0-1 0,0 1-1,0 0 1,-1 0 0,1 0 0,0 0-1,0 1 1,0-1 0,0 1 0,-1 0-1,1 0 1,0 0 0,1 0 0,-1 1-1,0-1 1,0 1 0,-3 2 0,-1 2 13,0 0 1,1 1 0,0 0-1,0 0 1,0 1 0,1 0-1,0 0 1,0 0 0,1 0-1,0 1 1,1-1 0,0 1-1,0 0 1,1 0 0,0 1-1,0-1 1,1 0 0,0 1 0,1 13-1,1-18-49,-1-1-1,1 0 1,0 0-1,0 0 1,0 0-1,1 0 1,-1 0-1,1 0 1,0 0-1,0 0 1,1-1-1,-1 1 1,1-1-1,5 6 1,-3-5-11,-1 0 0,1-1 0,0 1 1,1-1-1,-1 0 0,0-1 0,1 1 0,0-1 1,9 2-1,-2-1-32,0-1 0,1 0 0,-1-1 0,1-1 0,-1 0 0,0-1 0,1-1 0,24-5 0,-23 3-15,1-1-1,-1 0 0,-1-2 0,1 1 1,-1-2-1,-1 0 0,22-16 0,-30 20 14,-1 0 0,1 0 0,-1-1 0,0 0-1,0 0 1,-1 0 0,1 0 0,-1 0 0,4-10-1,-5 11 3,-1-1 0,0 1 1,0-1-1,0 1 0,-1-1 0,0 1 0,1-1 0,-2 1 0,1-1 0,0 1 0,-1-1 0,0 1 0,0 0 0,-3-8 0,2 6 5,-1 1 0,0-1-1,0 1 1,0 0 0,-1 0 0,0 0 0,0 0 0,0 0-1,0 1 1,-1 0 0,0 0 0,0 0 0,0 1-1,0 0 1,-1-1 0,1 2 0,-1-1 0,0 1 0,-6-2-1,-12-3 237,1 2-1,-2 0 1,-34-1-1,55 5-221,-32-2 135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17484,'8'28'1576,"-10"10"-1064,-1 2-192,3 4 544,0 4-191,5-1-201,3-6-264,5-8-512,4-4-336,3-13 527,2-8-135,-9-2-88</inkml:trace>
  <inkml:trace contextRef="#ctx0" brushRef="#br0" timeOffset="0.43">0 209 15219,'7'-5'1777,"10"4"-1105,14-3-296,7 1 1192,14-3-1040,4 0-352,7-2 32,0-10-48,-4-2-160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15971,'0'1'114,"1"1"0,-1-1 1,0 0-1,0 1 0,0-1 0,0 1 0,0-1 0,0 1 0,0-1 0,0 0 0,-1 1 0,1-1 0,0 1 0,-1-1 0,1 0 0,-2 3 0,1-2 56,-6 18 564,2-9-522,1 0-1,0 1 1,1 0 0,0-1-1,-1 19 1,4-28-220,-1 0 1,1 0-1,1 0 1,-1 0-1,0 0 1,0 0-1,1 0 1,-1 0-1,1 0 1,0 0-1,0 0 1,0 0-1,-1 0 1,2-1-1,-1 1 1,0 0-1,0 0 1,0-1-1,1 1 1,-1-1-1,1 0 1,0 1-1,-1-1 1,1 0-1,0 0 1,-1 0-1,1 0 1,0 0-1,0 0 0,0 0 1,0-1-1,0 1 1,0-1-1,0 1 1,0-1-1,0 0 1,0 0-1,3 0 1,46-1-655,-42 0 527,1 0 0,-1 1 0,0 0 0,0 0 0,0 1 0,1 0 0,-1 1 0,0 0 0,0 0 0,9 5 0,-16-6 109,1 1-1,-1 0 1,0 0 0,1 0-1,-1 0 1,0 0 0,0 0 0,-1 1-1,1-1 1,0 1 0,-1-1 0,0 1-1,1 0 1,-1 0 0,0-1 0,-1 1-1,1 0 1,0 0 0,-1 0 0,1 0-1,-1 0 1,0 0 0,0 0 0,0 0-1,-1 0 1,1 0 0,-1 0 0,0 3-1,-1 2 90,0-1-1,-1 1 1,0 0 0,0-1-1,0 0 1,-1 0-1,0 0 1,0 0-1,-8 9 1,7-11 26,0 0-1,1-1 1,-2 1 0,1-1 0,0 0 0,-1-1 0,0 1 0,0-1-1,0 0 1,0 0 0,0-1 0,0 0 0,-1 0 0,1-1 0,-1 1 0,0-1-1,1-1 1,-1 1 0,0-1 0,1-1 0,-1 1 0,0-1 0,-9-2-1,6 0-81,0 0 0,1-1-1,-1 0 1,1 0 0,0-1-1,0 0 1,0-1 0,1 0-1,-1 0 1,2-1 0,-1 0-1,1 0 1,0-1 0,-10-14-1,-8-18-182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15027,'20'-6'1793,"4"-4"-1057,5 0-320,8 0 1024,8 0-696,2 3 1273,2 0-1513,-9 4-192,0 1-24</inkml:trace>
  <inkml:trace contextRef="#ctx0" brushRef="#br0" timeOffset="1">531 25 14107,'-14'7'440,"0"0"0,0 0-1,1 1 1,0 1 0,0 0 0,1 1-1,0 1 1,1 0 0,-18 22-1,25-28-387,0 0-1,0 1 0,0-1 0,1 1 1,0 0-1,0 0 0,1 0 0,-1 1 0,1-1 1,1 1-1,-1-1 0,1 1 0,1 0 1,-1-1-1,1 1 0,0 0 0,0-1 0,1 1 1,0 0-1,0-1 0,1 1 0,-1-1 1,1 1-1,1-1 0,3 7 0,-4-8-53,1 0 0,0 0 0,1-1 0,-1 1 0,1-1 0,0 1 0,0-1 0,0 0 0,1-1 0,-1 1 0,1-1 0,0 0 0,0 0 0,0 0 0,0-1 0,0 0 0,1 0 0,-1 0 0,1 0 0,0-1 0,-1 0 0,1 0 0,0-1 0,-1 0 0,1 0 0,0 0 0,0-1 0,-1 1 0,1-1 0,8-3-1,-4 1 46,1 0-1,-1-1 0,0 0 0,0-1 0,-1 0 1,0-1-1,1 1 0,-2-2 0,1 1 0,-1-2 0,0 1 1,0-1-1,-1 0 0,0 0 0,8-14 0,-11 16-8,0-1 0,-1 1 0,0-1 0,-1 0-1,1 0 1,-1 0 0,0 0 0,-1 0-1,0 0 1,0 0 0,0-1 0,-1 1 0,0 0-1,-1-1 1,0 1 0,0 0 0,0 0-1,-1 0 1,0 0 0,0 0 0,-1 0 0,0 0-1,0 1 1,0-1 0,-1 1 0,0 0 0,0 0-1,-1 0 1,0 1 0,0 0 0,0 0-1,-1 0 1,1 0 0,-1 1 0,0 0 0,0 0-1,-1 0 1,-13-4 0,9 4-356,-1 0 0,0 2 1,1-1-1,-21 0 0,27 2 185,1 1 0,0 0 1,-1 0-1,1 0 0,-1 1 0,1-1 0,0 1 0,0 0 1,-1 1-1,1-1 0,0 1 0,0 0 0,0-1 0,0 2 1,-6 3-1,4 7-643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16596,'-4'-2'107,"1"0"0,0 1 1,-1-1-1,1 0 1,-1 1-1,1 0 1,-1 0-1,1 0 1,-1 0-1,0 1 1,0 0-1,1-1 0,-1 1 1,0 0-1,0 1 1,1-1-1,-1 1 1,0 0-1,1 0 1,-1 0-1,-3 1 1,-5 3 47,0 0 0,1 1 0,0 0 0,-20 14 0,20-11-125,-1 1 0,2 0 0,-1 1-1,1 0 1,1 1 0,0 0 0,1 0 0,0 1 0,-10 21 0,15-28-25,1 1 0,0 0 0,0 0 0,0 0 0,1 0 0,0 0 0,0 0 0,1 0 0,0 13 0,1-16-1,0 1 1,0 0-1,0 0 0,1 0 0,0-1 1,0 1-1,0-1 0,0 1 0,1-1 1,0 0-1,-1 0 0,2 0 1,-1 0-1,0 0 0,5 3 0,-4-4-3,0 1 0,0-2 0,0 1-1,0 0 1,1-1 0,-1 0-1,1 0 1,-1 0 0,1 0 0,0-1-1,-1 0 1,1 0 0,0 0 0,0-1-1,7 1 1,-4-2 8,-1 1-1,0-2 1,0 1 0,1-1-1,-1 0 1,0 0 0,-1-1-1,1 0 1,10-6-1,-6 2 32,0-1-1,0 0 0,0-1 1,-2 0-1,1 0 0,-1-1 1,0-1-1,-1 1 0,0-1 1,12-23-1,-16 24 3,0 0 1,-1 0-1,0 0 0,0-1 1,-1 1-1,-1-1 0,1 0 1,-2 0-1,1 1 0,-2-1 1,1 0-1,-5-17 0,4 22-36,0 1-1,-1 0 0,1 0 1,-1-1-1,-1 1 0,1 1 0,-1-1 1,0 0-1,0 1 0,0-1 1,0 1-1,-1 0 0,0 0 1,0 0-1,0 1 0,0-1 0,-1 1 1,1 0-1,-1 0 0,0 1 1,0-1-1,0 1 0,0 0 1,0 0-1,0 1 0,-8-2 1,6 3-114,1-1 0,0 1 0,0 0 0,0 0 1,-1 1-1,1 0 0,0 0 0,-10 3 1,14-3 46,-1-1 0,1 1 1,0 0-1,0 0 0,0 0 1,0 0-1,0 0 0,0 0 1,0 1-1,0-1 1,1 0-1,-1 1 0,1 0 1,-1-1-1,1 1 0,-1 0 1,1 0-1,0 0 0,0 0 1,0 0-1,0 0 1,0 0-1,0 0 0,1 0 1,-1 1-1,0 2 0,5 11-399,8-3-85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4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14203,'4'-8'1847,"-10"7"-1107,-16 5 391,10 1-1072,0 1-1,1 0 0,0 0 1,0 1-1,0 1 0,1 0 1,0 0-1,1 1 0,0 0 1,0 0-1,1 1 1,0 1-1,1-1 0,0 1 1,1 0-1,0 1 0,0 0 1,1 0-1,1 0 0,-4 17 1,7-25-56,1 0-1,-1 1 1,1-1 0,0 0 0,0 0 0,0 0 0,1 1-1,0-1 1,-1 0 0,1 0 0,1 0 0,-1 0 0,1 0-1,-1 0 1,1-1 0,0 1 0,0 0 0,1-1 0,5 7-1,-5-7 7,0-1 0,1 1-1,0 0 1,0-1-1,-1 0 1,1 0 0,1 0-1,-1-1 1,0 1-1,0-1 1,1 0 0,-1 0-1,0 0 1,1-1-1,-1 1 1,1-1 0,-1 0-1,9-2 1,-2 0 34,1-1 1,-1 0-1,0 0 1,0-2-1,0 1 1,-1-1-1,0-1 1,0 0-1,0 0 1,0-1-1,-1 0 1,0-1-1,7-8 1,-10 10-6,0 0 1,-1 0-1,0 0 1,0 0-1,0-1 0,-1 0 1,0 0-1,-1 0 1,1-1-1,-1 1 1,-1-1-1,0 0 0,0 0 1,0 0-1,-1 0 1,0 0-1,0 0 1,-1 0-1,-1-11 0,0 14-39,0 1-1,0-1 0,0 1 0,-1-1 0,0 1 0,0 0 0,0 0 0,0 0 0,-1 0 0,1 0 0,-1 0 0,0 1 0,0-1 0,0 1 0,-5-4 1,2 3 10,0 1 1,0-1 0,0 1 0,0 0 0,-1 0-1,1 1 1,-1-1 0,0 2 0,-8-2 0,-5 0 56,1 2 1,-1 0-1,0 2 1,0 0 0,0 1-1,-24 6 1,-13 5-52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13211,'3'0'219,"0"-1"0,1 1 1,-1-1-1,0 0 0,0 0 0,0 0 1,4-3-1,11-3-34,47-10 697,126-15 1,70 11-361,-248 20-491,436-23 367,126-8-72,-52-19 970,-500 47-1164,-12 2-18,-1 1 0,0 0-1,0 1 1,21 1-1,-31-1-111,0 0 0,0 0 0,0 0 0,0 1 0,0-1 0,0 0 0,0 0-1,0 0 1,0 0 0,0 1 0,0-1 0,0 0 0,0 0 0,0 0 0,0 1-1,0-1 1,0 0 0,0 0 0,0 0 0,-1 0 0,1 1 0,0-1 0,0 0 0,0 0-1,0 0 1,0 0 0,0 0 0,-1 1 0,1-1 0,0 0 0,0 0 0,0 0 0,0 0-1,-1 0 1,1 0 0,0 0 0,0 0 0,0 0 0,0 0 0,-1 0 0,1 0-1,0 0 1,0 0 0,0 0 0,-1 0 0,1 0 0,-11 6-195,-4-1 406,-1-1 0,1 0-1,-28 3 1,12-3-120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14531,'15'-5'424,"0"-1"0,0-1 0,0 0 0,-1-1-1,-1 0 1,15-12 0,-16 12-177,51-37 78,-2-2 0,-1-3-1,61-69 1,-105 99-289,-16 20-35,0 0-1,0 1 1,0-1 0,0 0 0,0 0 0,0 0-1,0 0 1,0 0 0,0 0 0,0 0-1,-1 0 1,1 0 0,0 0 0,0 0 0,0 0-1,0 0 1,0 0 0,0 0 0,0 0-1,0 0 1,0-1 0,0 1 0,0 0 0,0 0-1,-1 0 1,1 0 0,0 0 0,0 0-1,0 0 1,0 0 0,0 0 0,0 0 0,0 0-1,0 0 1,0 0 0,0 0 0,0 0-1,0 0 1,0-1 0,0 1 0,0 0 0,0 0-1,-31 30 40,6 1-22,-40 67-1,53-78-17,2 1 0,1 0 0,0 0 0,-10 43 0,17-59-25,1 1-1,1-1 1,-1 0 0,1 0-1,0 1 1,0-1-1,0 0 1,1 1 0,1 5-1,-2-10-1,1 1 0,0-1 1,-1 0-1,1 0 0,0 1 0,-1-1 0,1 0 0,0 0 0,0 0 0,0 0 0,0 0 0,0 0 0,0 0 0,0 0 0,1 0 0,-1 0 0,0-1 0,0 1 0,1 0 0,-1-1 0,0 1 0,1-1 1,-1 1-1,1-1 0,-1 0 0,1 0 0,-1 0 0,0 0 0,1 0 0,-1 0 0,1 0 0,-1 0 0,1 0 0,-1-1 0,0 1 0,3-1 0,20-9-182,2-8-67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15739,'0'7'1577,"-2"-1"-1161,2 5-200,0 6 728,0 6-456,0 4-160,-2 5-200,2 1-152,0 1-312,0-4-96,-1-7-248,-2-4-88,0-12 776,-1-2-312,-5-11-96,-2-6-40</inkml:trace>
  <inkml:trace contextRef="#ctx0" brushRef="#br0" timeOffset="1">4 103 13747,'-3'-2'1136,"11"2"-688,8 0-72,11 2 457,5-1-73,6 0-160,7 1-32,4-4-304,-2-5-296,-1-7 1896,-5-5-1680,-9-9 32,-5-3 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14163,'-7'20'1856,"4"7"-1119,-1 0-281,2 0 1168,8 5-816,8-3-88,11-5-272,2-4-151,9-10-450,5-6-303,5-9-424,4-8 2080,-2-10-1304,-4-3-24,-2-5-8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1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69 206 14027,'-8'30'1288,"-4"3"-832,-1 4-160,2 3 393,-1-1-65,5-3-168,1-2-80,8-5-184,7-5-72,8-10-88,4-4-16,11-10-64,2-3-168,2-11-336,3-6 1288,-8-9-744,-6-2-24,-11-8 8</inkml:trace>
  <inkml:trace contextRef="#ctx0" brushRef="#br0" timeOffset="1">141 45 13555,'-10'-16'1832,"-2"2"-1064,7 4-335,-1 6 1135,6 5-736,0 3-104,3 2-504,4-4 1617,0-2-1649,2-5 64,-1-2 80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15763,'5'4'1433,"6"5"-977,-1 1-152,0 9 736,0 5-424,2 9-280,0 3-24,1 4-128,3-1-88,-6-2-176,2-4-176,-5-9-368,-4-5-128,-8-16 560,-5-6-152,-8-13-96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16195,'0'-2'1473,"8"2"-897,7 2-176,17-2 576,5 0-128,12 0-488,1-2-360,6-6 152,3 1-39,-5-3-162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56 15739,'0'-3'137,"0"0"-1,-1 0 0,1 0 0,0 0 0,-1 0 1,0 0-1,0 0 0,0 0 0,0 1 0,0-1 1,0 0-1,-1 1 0,-1-4 0,1 5-101,1 0 0,0 0 0,0 0 0,0 0 0,0 0 0,-1 0 0,1 0 0,0 0 0,-1 1 0,1-1 0,0 1 0,-1-1 0,1 1 0,-1-1 0,1 1 0,-1 0 0,1 0 0,-1-1 0,1 1 0,-1 0 0,0 1 0,1-1 0,-1 0 0,1 0 0,-1 1 0,1-1 0,0 1 0,-3 0 0,-3 2 20,1 1 0,-1 0 0,1 0 0,-1 0 0,1 1 0,1 0 0,-1 0 0,1 0 0,-8 10 0,-4 7 34,-18 31 0,19-28-38,2 1-1,-17 42 1,27-58-12,1 0 0,0 0 0,0 1 0,1-1 0,0 1 0,1 0 0,0-1 1,1 1-1,0 0 0,3 15 0,-2-22 11,1 1-1,0-1 1,-1 0 0,2 0 0,-1 0-1,0 0 1,1 0 0,-1 0 0,1-1 0,0 1-1,1-1 1,-1 0 0,0 0 0,1 0-1,0 0 1,0-1 0,0 0 0,0 1-1,0-1 1,0 0 0,0-1 0,1 1-1,-1-1 1,9 1 0,-9-1 18,0 0 0,0 0 1,0-1-1,0 1 0,1-1 0,-1 0 0,0-1 1,0 1-1,0-1 0,0 1 0,1-1 0,-1 0 1,0-1-1,-1 1 0,1-1 0,0 0 1,0 0-1,-1 0 0,1 0 0,-1-1 0,1 1 1,-1-1-1,0 0 0,0 0 0,0 0 1,-1 0-1,4-5 0,-5 5-38,1-1 0,-1 1 0,0-1 0,0 0-1,-1 1 1,1-1 0,-1 1 0,1-1 0,-1 0 0,0 0 0,-1 1 0,1-1 0,-1 0 0,1 1 0,-1-1-1,0 1 1,0-1 0,-1 1 0,1-1 0,-1 1 0,0 0 0,0 0 0,0-1 0,0 2 0,0-1 0,-5-4-1,3 2-192,0 1 0,0 0 0,0 0-1,-1 0 1,1 1 0,-1-1-1,0 1 1,0 1 0,-1-1 0,1 1-1,0-1 1,-1 2 0,0-1-1,1 0 1,-1 1 0,-8-1 0,14 2 123,-1 0 0,1 0 0,0 0 0,-1 0 0,1 0 1,0 0-1,-1 0 0,1 0 0,0 0 0,-1 0 1,1 0-1,-1 0 0,1 0 0,0 0 0,-1 0 1,1 0-1,0 0 0,-1 0 0,1 0 0,-1 1 0,1-1 1,0 0-1,0 0 0,-1 0 0,1 1 0,0-1 1,-1 0-1,1 0 0,0 1 0,0-1 0,-1 0 1,1 1-1,0-1 0,0 0 0,0 1 0,-1-1 1,1 0-1,0 1 0,1 0-21,-1 0 1,1 0 0,-1 0-1,1 0 1,0-1-1,0 1 1,-1 0 0,1-1-1,0 1 1,0 0-1,0-1 1,0 1 0,0-1-1,0 1 1,1 0-1,24 10-772</inkml:trace>
  <inkml:trace contextRef="#ctx0" brushRef="#br0" timeOffset="1">595 130 15843,'-40'21'1023,"-45"33"-1,71-44-890,1 1 0,0 0 0,1 1 0,0 0 0,1 0 0,-15 23 0,23-29-82,-1 0-1,1 0 1,0 0-1,0 0 1,-3 12-1,6-15-37,-1-1 0,1 0 0,-1 0-1,1 1 1,0-1 0,0 0 0,0 1-1,0-1 1,1 0 0,-1 0 0,0 1-1,1-1 1,0 0 0,-1 0 0,1 0 0,0 0-1,0 1 1,0-1 0,1-1 0,-1 1-1,2 2 1,1 0-3,1-1 0,-1 0 0,0 0 0,1 0 0,0 0 0,0-1 0,0 0 1,0 0-1,0 0 0,0-1 0,0 0 0,1 0 0,9 1 0,1-1 16,-1-1 0,1 0 1,25-4-1,-28 1 47,-1 0 0,1 0 0,-1-1 0,1-1 0,-1 0 0,-1 0 0,1-1 0,18-13 0,-25 15-28,-1 1 0,1 0 0,-1-1 0,0 0 0,0 0-1,0 0 1,-1-1 0,1 1 0,-1-1 0,0 0 0,-1 0 0,1 0 0,-1 0 0,0 0 0,0 0 0,0-1-1,-1 1 1,0-1 0,0 1 0,0-1 0,-1 0 0,0-7 0,-1 9-30,1 1 0,-1 0 0,0-1-1,0 1 1,-1 0 0,1-1 0,-1 1 0,0 0 0,1 0 0,-1 0 0,0 0-1,-1 1 1,1-1 0,0 1 0,-1-1 0,0 1 0,1 0 0,-1 0 0,0 0 0,0 0-1,0 0 1,0 1 0,-1-1 0,1 1 0,0 0 0,-1 0 0,1 0 0,-1 0-1,-3 1 1,3-1-83,0 0-1,0 1 1,0 0 0,-1 0-1,1 0 1,0 0-1,0 1 1,0 0 0,-1 0-1,1 0 1,0 0-1,0 0 1,1 1-1,-1 0 1,0 0 0,0 0-1,1 0 1,-1 1-1,1-1 1,0 1 0,0 0-1,0 0 1,-5 5-1,8-7 0,-1 0-1,0 0 1,0 0-1,0 0 1,1 1-1,-1-1 1,1 0-1,-1 0 1,1 1-1,-1-1 1,1 0-1,0 0 1,0 1-1,-1-1 1,1 0-1,0 1 1,0-1-1,0 0 1,0 1-1,1-1 1,-1 0-1,0 1 1,1-1-1,-1 0 1,0 0-1,1 1 1,0-1-1,-1 0 1,1 0-1,0 0 1,-1 0-1,1 0 1,0 0-1,0 0 1,0 0-1,2 2 1,1-1-56,0 1 0,0-1 0,0 0 0,1-1 0,-1 1 0,1-1 0,-1 1 1,1-1-1,7 0 0,36 2-768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8458,'-5'2'294,"0"-1"0,1 1 0,-1 0 0,1 0 1,-7 4-1,10-5-134,0 0 1,0 0 0,-1 0-1,1 0 1,0 0 0,0 0-1,0 0 1,0 0 0,0 1-1,1-1 1,-1 0-1,0 1 1,0-1 0,1 0-1,-1 1 1,1-1 0,-1 1-1,1-1 1,0 1 0,0 2-1,-11 6 1238,8-7-1125,-34 33 1554,-42 44 425,71-70-2086,0 0 1,1 0 0,0 1-1,0 0 1,1 0 0,-7 18-1,12-27-137,0 0-1,1 1 0,-1-1 0,0 1 0,1 0 0,-1-1 0,1 1 0,0-1 0,0 1 1,0-1-1,0 1 0,1 0 0,-1-1 0,1 1 0,-1-1 0,1 1 0,0-1 0,0 1 1,2 2-1,-1-2-8,0-1 0,0 1 0,0-1 0,0 0 1,1 0-1,-1 0 0,1 0 0,-1-1 0,1 1 1,0-1-1,0 1 0,0-1 0,5 2 0,5 0 8,0-1-1,0 0 0,0-1 1,0 0-1,0-1 0,20-2 1,-23 1-19,-1-1 0,1 0 0,0 0 0,-1-1 0,0 0 1,1 0-1,-1-1 0,0 0 0,-1-1 0,1 0 0,-1 0 1,0-1-1,8-7 0,-12 9-3,0-1-1,0 1 1,-1-1 0,1 0 0,-1 0 0,0 0-1,-1 0 1,1 0 0,-1-1 0,0 1-1,0-1 1,-1 0 0,1 1 0,-1-1-1,-1 0 1,1 0 0,-1 0 0,0 0-1,0 0 1,-1 1 0,0-1 0,0 0 0,-2-6-1,1 5-3,-1-1 0,0 0 0,0 1 0,-1 0 0,0 0 0,0 0 0,-1 1 0,0-1 0,-9-9 0,11 13-7,1 0 1,-1 1-1,0-1 1,0 1 0,1 0-1,-2 0 1,1 0 0,0 0-1,0 1 1,-1-1 0,1 1-1,0 0 1,-1-1 0,0 2-1,1-1 1,-1 0-1,1 1 1,-1 0 0,0 0-1,0 0 1,1 0 0,-1 0-1,-5 2 1,8-2-12,0 1-1,-1-1 1,1 1 0,-1-1 0,1 1-1,0 0 1,-1-1 0,1 1 0,0 0-1,0 0 1,-1 0 0,1 0 0,0 0-1,-1 2 1,1-2-15,1 0-1,0-1 1,0 1 0,-1 0-1,1-1 1,0 1-1,0 0 1,0 0 0,0-1-1,0 1 1,0 0 0,0-1-1,0 1 1,0 0 0,0 0-1,0-1 1,0 1-1,1 0 1,-1-1 0,0 1-1,0 0 1,1 0 0,1 1-62,0 0 1,-1 0-1,1 1 1,0-2-1,0 1 1,1 0-1,-1 0 1,0-1 0,0 1-1,1-1 1,-1 0-1,1 0 1,-1 0-1,1 0 1,3 1-1,14 2-195,2-1 0,25 1 0,9-3-313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29 16267,'0'-1'59,"-1"0"0,0 1 0,1-1-1,-1 1 1,0-1 0,0 0-1,1 1 1,-1 0 0,0-1-1,0 1 1,0-1 0,0 1 0,1 0-1,-1 0 1,0-1 0,0 1-1,0 0 1,0 0 0,0 0-1,0 0 1,0 0 0,0 0 0,1 0-1,-1 0 1,0 1 0,0-1-1,0 0 1,-2 1 0,-30 8 180,9 1 6,1 1 0,0 0 0,1 2 0,0 1 0,1 0 0,1 2 0,0 0 0,-33 37 0,49-48-219,1-1 0,-1 1-1,1-1 1,0 1 0,1 0 0,-1 0 0,1 0 0,-2 6 0,3-9-17,1 0 0,-1 1 0,1-1 1,0 0-1,0 0 0,0 0 0,0 0 0,0 1 0,0-1 0,1 0 0,-1 0 1,1 0-1,-1 0 0,1 0 0,0 0 0,0 0 0,0 0 0,0 0 0,0 0 1,0 0-1,0-1 0,1 1 0,-1 0 0,2 1 0,3 1-4,0 0 0,0 0 0,1 0 0,-1-1 0,1 0 0,-1 0 0,1-1 0,0 1 0,0-2 0,0 1 0,0-1 0,11 1 0,3-1 1,0 0-1,0-1 0,25-5 1,-27 3 39,1-2 1,-1 0-1,0-1 1,-1-1-1,0-1 1,0-1 0,18-10-1,-28 14 4,-1-1-1,0 1 1,0-1 0,0-1-1,-1 0 1,0 1-1,0-2 1,0 1 0,-1-1-1,0 0 1,0 0 0,-1 0-1,0-1 1,0 0 0,0 1-1,-1-1 1,-1-1-1,4-11 1,-6 15-37,1 1 0,0-1 0,-1 1-1,0 0 1,0-1 0,0 1 0,-1-1 0,1 1 0,-1 0 0,0-1-1,0 1 1,-1 0 0,1 0 0,-1 0 0,0 0 0,0 0-1,-1 0 1,1 0 0,-1 0 0,1 1 0,-1 0 0,0-1 0,0 1-1,-1 0 1,1 1 0,-1-1 0,1 0 0,-1 1 0,0 0 0,0 0-1,-8-3 1,2 2-145,0 0 0,0 1 0,0 0 0,0 0 0,-1 1 0,1 0 0,0 1 0,-1 0 0,1 1 0,0 0 0,0 1 0,-20 5 0,-13 10-229,2 4-132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14651,'10'2'1296,"26"-4"-855,11-7-145,32-1 496,14-3-88,30-3-56,18-1-40,19-2-136,7 2-56,3 2-64,1-1-48,-6 4-71,-9 2-145,-23 5-369,-17 0-327,-31 1 520,-18 2-112,-38 2-88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15763,'8'-2'312,"0"-1"1,-1 0-1,0 0 0,1-1 0,-1 1 0,-1-2 0,11-7 0,6-3 76,184-134 2942,-94 64-2479,-118 92-839,0 0 0,0 1 1,0 0-1,1-1 0,0 2 1,-3 8-1,-2 5-50,-11 44 1,19-61 27,0 0 1,0 0-1,1 0 0,-1 0 1,1 0-1,1 0 1,-1 0-1,1 0 1,0 0-1,0 0 1,0 0-1,3 7 1,-3-10-55,1 0-1,-1 0 1,0-1 0,0 1 0,1-1-1,-1 1 1,0-1 0,1 1-1,0-1 1,-1 0 0,1 0 0,0 0-1,-1 0 1,1 0 0,0 0 0,0 0-1,0-1 1,0 1 0,0-1 0,0 1-1,0-1 1,0 0 0,0 0 0,0 0-1,0 0 1,0 0 0,0 0 0,0-1-1,0 1 1,0 0 0,0-1 0,0 0-1,3-1 1,7-3-439,-1-1 1,-1 0-1,1-1 1,-1 0-1,0 0 0,15-16 1,-19 18 326,32-30-890</inkml:trace>
  <inkml:trace contextRef="#ctx0" brushRef="#br0" timeOffset="1">726 4 14923,'-2'14'1408,"-9"9"-879,-4 3-193,1 4 656,1 5-368,3-4-224,3 1-192,6-7-536,1-2-264,5-10 472,0-6-152,-2-7-136</inkml:trace>
  <inkml:trace contextRef="#ctx0" brushRef="#br0" timeOffset="2">555 119 15395,'-6'-6'1609,"6"3"-1137,12 3-144,4 3 792,15 3-376,6-1-112,14 0-584,5-4-368,5-1-448,4-1-1352,-1-8 1776,-1-4-369,-10-3-295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96 273 15731,'-7'9'1473,"-9"5"-865,1 2-232,-4 4 632,2 1-232,4 4-264,4-4-8,9-1-255,2-4-153,11-5-368,0-3-225,5-8-359,-2-6 672,1-7-136,0-3-160</inkml:trace>
  <inkml:trace contextRef="#ctx0" brushRef="#br0" timeOffset="1">141 1 18372,'-7'1'1848,"2"2"-1384,3 1-208,2 3 809,4 2-1065,6 0-552,10-11 488,3-5-208,6-7-129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1614 1 14091,'2'21'605,"0"1"-1,2-1 1,0 0 0,2 0-1,13 33 1,0 4 103,-19-58-707,10 31 253,-2 0 0,8 57 0,-16-78-236,1 0 0,-1 0 0,0 0 1,-1 0-1,-1 0 0,1 0 0,-1 0 0,-1 0 0,0-1 1,0 1-1,-1-1 0,0 0 0,-8 12 0,2-7-5,0-1 0,-1 0-1,-1 0 1,0-1 0,-1-1-1,0 0 1,-1-1 0,0 0-1,0-1 1,-1 0 0,-1-2 0,-18 8-1,15-8 118,0 0 0,-1-2 0,0 0 0,0-2 1,0 0-1,0-1 0,0-1 0,-1 0 0,-38-6 0,-8-8 117</inkml:trace>
  <inkml:trace contextRef="#ctx0" brushRef="#br0" timeOffset="1">300 174 16067,'4'-7'1425,"-5"8"-1161,-21 18-136,-5 7 536,-12 11-384,-5 7-48,-4 10-144,1 3-56,8 2 0,9-1-32,23-2-40,9-4-72,29-8-256,15-6-136,29-16-208,12-7 536,33-25-160,6-9-88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9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13171,'4'0'129,"0"0"1,0 0-1,0 0 0,0 1 1,0-1-1,0 1 0,0 0 1,0 0-1,0 0 0,6 3 1,12 3-89,35 7-130,0-4 0,1-1-1,95 0 1,178-20-170,-126 1 148,337 13-63,84-3-10,291-67 210,-462 30-7,416-38 31,105-9-15,-285 49-5,-84 6-9,170-29-45,-556 41 19,-169 13-3,68 3 1,-101 3 12,0 0 0,-1 1 1,1 0-1,-1 2 0,0 0 1,0 1-1,19 10 1,-8-4 66,-23-10-178,0 1-1,0-1 0,0 1 0,-1 0 1,1 0-1,-1 1 0,0-1 0,1 1 1,-2 1-1,1-1 0,6 8 0,-3 0-115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15251,'-22'32'1473,"-8"11"-809,-4 7-256,-6 13 736,0 4-192,4 2-240,1-2-71,10-4-337,3-7-224,9-13-761,5-8 33,9-15 472,6-9-168,6-6-168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17796,'17'-7'1092,"-6"2"-635,1 0 1,0 1 0,-1 0 0,2 0 0,-1 2 0,0-1 0,0 1 0,20 0 0,-31 2-420,1 0-1,-1 0 1,0 0-1,1 0 1,-1 1 0,0-1-1,0 0 1,1 1-1,-1-1 1,0 0 0,0 1-1,0 0 1,1-1 0,-1 1-1,0 0 1,0-1-1,0 1 1,0 0 0,0 0-1,0 0 1,0 0 0,-1 0-1,1 0 1,1 1-1,-2 0-17,0 0-1,1-1 1,-1 1 0,0 0-1,0-1 1,0 1-1,-1 0 1,1-1-1,0 1 1,0 0-1,-1-1 1,1 1-1,-1-1 1,0 1-1,1-1 1,-2 3-1,-5 6-21,0 1-1,0-1 0,-17 17 1,-15 10-77,-53 40 0,-10 8-69,101-84 145,-4 4-9,1-1 0,-1 1-1,1 0 1,-6 9 0,10-13 9,-1-1 1,1 1 0,-1 0 0,1 0 0,-1 0 0,1 0 0,-1 0 0,1 0-1,0 0 1,-1 0 0,1 0 0,0 0 0,0 0 0,0 0 0,0 0 0,0 0-1,0 0 1,0 0 0,0 0 0,0 0 0,1 0 0,-1 0 0,0 0 0,1 0 0,-1 0-1,0 0 1,1 0 0,-1 0 0,1 0 0,0-1 0,-1 1 0,1 0 0,0 0-1,-1 0 1,1-1 0,0 1 0,0-1 0,0 1 0,1 0 0,3 2-42,1-1 0,-1 0 1,1 0-1,0 0 1,0-1-1,0 0 0,0 0 1,6 0-1,55-1-520,-46-1 443,182-14 559,-144 6-553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98 14699,'-17'4'1170,"-26"4"12,42-8-1114,0 0 0,0 0-1,0 1 1,0-1 0,0 0 0,0 0-1,0 0 1,0 0 0,0 0 0,0-1-1,0 1 1,1 0 0,-1 0-1,0-1 1,0 1 0,0 0 0,0-1-1,0 1 1,0-1 0,1 1 0,-1-1-1,0 1 1,0-1 0,1 0 0,-1 1-1,0-1 1,1 0 0,-1 0 0,1 1-1,-1-1 1,0-1 0,1 1-19,0 0 0,0 0-1,1-1 1,-1 1 0,0 0 0,0 0 0,1 0 0,-1 0 0,0 0 0,1 0 0,-1 0 0,1 0 0,0 0-1,-1 0 1,1 0 0,0 0 0,-1 0 0,1 0 0,0 0 0,0 1 0,0-1 0,0 0 0,0 1-1,0-1 1,0 0 0,1 1 0,33-16 332,-32 14-307,33-10-62,0 1 0,1 2 0,0 1 0,68-4 0,-53 9-389,1 4 0,100 12 0,-138-11 270,-1 1 0,0 0 0,0 0-1,-1 2 1,1 0 0,-1 0 0,0 1 0,0 1 0,-1 0 0,0 1-1,21 17 1,-24-17 63,0 0-1,1 0 0,0 0 0,0-1 0,1-1 1,0 0-1,0 0 0,1-1 0,-1-1 0,1 0 1,0 0-1,0-1 0,0-1 0,1 0 0,-1-1 1,23 0-1,-33 0 59,1-1-1,-1-1 1,0 1 0,1 0 0,-1 0 0,0-1-1,1 1 1,-1-1 0,0 0 0,0 0 0,0 0-1,0 0 1,0 0 0,0 0 0,0 0 0,0-1-1,0 1 1,0-1 0,-1 1 0,1-1 0,-1 0-1,1 1 1,-1-1 0,1 0 0,-1 0 0,0 0-1,0 0 1,0 0 0,0-1 0,-1 1 0,1 0-1,0 0 1,-1-1 0,0 1 0,1 0 0,-1 0-1,0-1 1,0 1 0,0 0 0,-1-1 0,1 1-1,-1-3 1,-6-24 137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15595,'52'0'517,"-1"3"0,0 2-1,-1 2 1,82 22 0,-131-29-517,18 5-13,0 0-1,-1 1 1,22 11-1,-36-15-5,1 0 0,-1 1 0,0-1-1,0 1 1,-1 0 0,1 0 0,-1 0 0,1 0-1,-1 1 1,0-1 0,0 1 0,0 0 0,-1 0-1,1 0 1,-1 0 0,0 0 0,0 1 0,-1-1-1,2 6 1,-2-1-16,-1 0 0,1 0 0,-2 0 0,0-1 0,0 1 0,0 0 0,-1 0-1,0-1 1,-1 1 0,0-1 0,0 0 0,-6 10 0,-7 13-85,-35 47-1,51-77 121,-43 61-84,-2-1 0,-79 81 1,93-113 54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 18532,'14'-10'1338,"-25"30"-718,-5 8-286,1 0 0,2 2 0,-18 50 0,26-63-327,1-1-1,0 1 1,1 0-1,1-1 1,0 1-1,2 0 1,0 0-1,4 31 1,-3-44-5,0 1 0,0-1 0,1 0 1,0 0-1,0 0 0,0 0 0,0 0 0,0-1 1,1 1-1,0-1 0,-1 1 0,2-1 1,-1 0-1,0 0 0,0 0 0,1-1 0,-1 1 1,1-1-1,0 0 0,0 0 0,0 0 1,0 0-1,7 1 0,-8-2-63,1 0-1,0-1 1,0 1-1,-1-1 1,1 0-1,0 0 1,0 0 0,0 0-1,-1 0 1,1-1-1,0 0 1,0 0-1,-1 0 1,1 0-1,0-1 1,-1 1 0,0-1-1,1 0 1,-1 0-1,0 0 1,0 0-1,0-1 1,0 1-1,0-1 1,-1 0 0,1 0-1,3-5 1,-2 1-10,0-1 1,-1 1-1,0 0 1,0-1 0,0 0-1,-1 0 1,0 0 0,0-9-1,3-41-381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16444,'-2'-10'1728,"2"9"-1064,2 1-280,-1 3 1104,5 1-783,1 0-897,1-2 496,8 2-272,0 0-112,3 2-120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18124,'1'1'1309,"-7"5"-825,-14 13-426,14-14 123,-47 48 186,3 3 0,2 1 1,-43 68-1,77-104-443,-16 32 1,25-41-63,10-17-38,10-17-54,18-31-327,-3-2 1,39-100-1,-63 129 368,-7 15 77,1 11 108,0-1 1,0 1 0,0 0-1,-1 0 1,1 0 0,0 0-1,0 0 1,0-1 0,-1 1-1,1 0 1,0 0-1,0 0 1,-1 0 0,1 0-1,0 0 1,0 0 0,0 0-1,-1 0 1,1 0 0,0 0-1,0 0 1,-1 0 0,1 0-1,0 0 1,0 0 0,-1 0-1,1 0 1,0 0 0,0 0-1,0 0 1,-1 1 0,1-1-1,0 0 1,0 0-1,0 0 1,-1 0 0,1 0-1,0 1 1,0-1 0,0 0-1,-4 4-3,0-1 0,0 1-1,0 0 1,1 1 0,0-1 0,0 0-1,0 1 1,0 0 0,-3 9-1,-1 3-9,-7 30-1,11-36 46,1 0-1,1-1 1,0 1-1,0 0 1,1 0-1,0 0 1,1 0-1,1 0 1,-1 0-1,2 0 1,0-1-1,4 14 1,-5-19-12,1 0 0,-1 0 0,1 0 1,0 0-1,0 0 0,0-1 0,1 0 0,0 1 1,0-1-1,0 0 0,0-1 0,1 1 0,-1-1 1,1 0-1,0 0 0,0 0 0,0-1 0,0 1 1,0-1-1,1 0 0,-1-1 0,1 0 1,-1 0-1,1 0 0,7 0 0,-12-1-11,0 1-1,0-1 0,0 0 1,0 0-1,0 0 0,0 0 1,0 0-1,0 0 0,0 0 1,0-1-1,0 1 0,0 0 1,0-1-1,-1 1 1,1 0-1,0-1 0,0 1 1,0-1-1,0 1 0,-1-1 1,2 0-1,-2 0 2,0 0 0,1 1 0,-1-1 0,0 0 0,0 1 0,0-1 0,0 0 0,0 0 0,0 1 0,0-1 0,-1 0 1,1 1-1,0-1 0,0 0 0,0 1 0,-1-1 0,1 0 0,0 1 0,-1-1 0,1 1 0,-1-1 0,1 0 0,-6-6 48,0 0 0,-1 0 0,-9-7 0,12 10-46,-45-43 160,2-2 0,-51-68 0,96 115-145,1 1 0,0 0 0,0-1 0,0 1 0,1 0 0,-1-1 0,0 1 0,0-1 0,1 1 0,-1-1 0,1 0 0,-1 1 0,1-1 1,0 1-1,-1-4 0,2 5-12,-1-1 0,0 1 0,0-1 1,1 1-1,-1-1 0,0 1 0,1-1 1,-1 1-1,1 0 0,-1-1 1,1 1-1,-1 0 0,0-1 0,1 1 1,-1 0-1,1 0 0,0-1 0,-1 1 1,1 0-1,-1 0 0,1 0 0,-1 0 1,1 0-1,-1 0 0,1 0 0,-1 0 1,1 0-1,0 0 0,0 0 1,9 1 85,-1 0 0,1 1 1,17 6-1,-20-6-90,48 15-274,-1-3-1,2-2 1,89 7-1,-83-18 40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16844,'-5'41'1130,"-8"100"949,13-118-1874,0-1 0,1 1 0,1-1 0,6 24 0,-8-41-183,2-1 0,-1 0 0,0 1 0,1-1 0,-1 0 0,1 0 0,0 0 0,1 0 0,-1-1 0,1 1 1,-1 0-1,1-1 0,0 0 0,6 5 0,-6-6-17,0-1 0,0 1 0,0-1 0,1 1 0,-1-1 0,0 0 0,1 0 0,-1-1 0,1 1 0,-1-1-1,1 1 1,-1-1 0,1 0 0,0-1 0,-1 1 0,1 0 0,-1-1 0,5-1 0,6-3 21,0 0 1,-1-1-1,1 0 0,-1-1 0,-1 0 0,0-1 1,0 0-1,19-18 0,6-9 291,36-45 1,-73 79-306,1 1 0,-1-1 1,1 0-1,-1 1 0,1-1 0,-1 0 0,1 1 1,-1-1-1,1 1 0,0-1 0,0 1 0,-1-1 1,1 1-1,0-1 0,-1 1 0,1 0 0,0-1 1,0 1-1,0 0 0,0 0 0,-1 0 0,1-1 1,0 1-1,1 0 0,-1 1-2,1 0 0,-1 0 0,0 0 0,0 0 0,0 0 0,0 0 0,0 0 0,0 1-1,-1-1 1,1 0 0,0 0 0,0 1 0,0 1 0,0-1-12,0 1-1,1-1 1,0 1-1,0-1 0,-1 0 1,1 0-1,0 1 1,1-1-1,-1-1 1,0 1-1,1 0 1,-1 0-1,1-1 1,-1 0-1,1 1 1,5 1-1,-3-2-1,0 0 0,0 0 0,0-1-1,0 0 1,1 0 0,-1 0 0,0 0 0,0-1 0,6-1 0,4-2-11,-1 0 0,1-1 0,-1-1 0,0-1 0,21-12 0,6-12-22,-34 25 15,0 0 1,0 0-1,0 1 0,1 0 1,0 0-1,0 1 1,12-5-1,-20 9 19,1 0 0,-1 0-1,0 0 1,0 0 0,0 0 0,1 0-1,-1 0 1,0 0 0,0 0 0,0 0-1,1 0 1,-1 0 0,0 0 0,0 0-1,1 1 1,-1-1 0,0 0 0,0 0-1,0 0 1,1 0 0,-1 0 0,0 0 0,0 1-1,0-1 1,0 0 0,0 0 0,1 0-1,-1 0 1,0 1 0,0-1 0,0 0-1,0 0 1,0 0 0,0 1 0,0-1-1,1 0 1,-1 13-63,-4 12-19,4-24 75,-4 18-123,1-10-168,1 1 1,0 0 0,0-1-1,1 1 1,0 0 0,2 14 0,1-17 55,0-7 76,5-12-162,2-13-166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15107,'-3'1'1313,"1"13"-945,2 2-152,8 6 488,4-1-472,13-1-40,5-6-40,7-4-144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15027,'-24'56'2068,"17"-41"-1616,0-1 0,1 1-1,1 0 1,0 1-1,1 0 1,-4 31-1,8-46-420,-1 0-1,1 1 1,0-1-1,0 1 0,0-1 1,0 1-1,0-1 1,1 0-1,-1 1 0,0-1 1,0 1-1,1-1 1,-1 0-1,1 1 0,0-1 1,-1 0-1,1 0 1,0 1-1,0-1 0,0 0 1,-1 0-1,1 0 1,0 0-1,0 0 0,1 0 1,-1 0-1,0-1 1,0 1-1,0 0 0,1 0 1,-1-1-1,0 1 1,1-1-1,-1 1 0,0-1 1,1 0-1,-1 0 1,1 1-1,-1-1 0,0 0 1,1 0-1,-1 0 1,1 0-1,-1-1 0,1 1 1,-1 0-1,3-1 1,3-1-31,1-1 1,0 0-1,0 0 0,-1 0 1,0-1-1,1 0 1,7-6-1,2-4-97,-1 0-1,0-1 0,0-1 0,-2-1 0,22-31 1,-28 31-129,-7 12 53,-4 10 11,-1 4 138,0 0-1,0 1 0,1-1 1,0 1-1,0-1 0,1 1 0,1 0 1,0 0-1,0 0 0,1 0 1,1 18-1,0-24-5,-1 0 0,1 0 1,0-1-1,0 1 0,0 0 1,1-1-1,-1 1 0,1 0 1,0-1-1,0 0 0,0 1 1,1-1-1,-1 0 0,1 0 1,-1 0-1,1-1 0,0 1 0,0-1 1,0 1-1,1-1 0,-1 0 1,0 0-1,1 0 0,-1-1 1,1 1-1,0-1 0,0 0 1,-1 0-1,1 0 0,0-1 1,0 1-1,6-1 0,-1 0-138,0 0 0,-1-1 0,1 0-1,0-1 1,-1 0 0,0 0 0,1-1 0,-1 0 0,0 0-1,0-1 1,9-5 0,-12 6 130,0-1-1,0 1 1,0-1 0,-1 1 0,1-2-1,-1 1 1,0 0 0,0-1-1,-1 1 1,0-1 0,1 0 0,-1-1-1,-1 1 1,1 0 0,-1-1-1,0 1 1,2-9 0,-4 13 71,0 0 0,0 0 0,1 1 0,-1-1 0,0 0 0,0 0 0,0 0 0,0 0 0,0 0 0,0 0 0,0 0 0,0 0 0,0 0 0,0 0 0,-1 0 0,1 0 0,0 0 0,-1 0 0,1 1 0,-1-1 0,1 0 0,-1 0 0,1 0 0,-1 1 0,1-1-1,-1 0 1,0 0 0,1 1 0,-1-1 0,0 1 0,0-1 0,0 1 0,1-1 0,-1 1 0,0-1 0,0 1 0,0 0 0,0-1 0,0 1 0,0 0 0,0 0 0,0 0 0,0 0 0,0-1 0,0 2 0,-1-1 0,-2 0 79,0 0 0,0 1-1,0 0 1,0 0 0,0 0-1,0 1 1,0-1 0,0 1-1,-6 3 1,4 0-14,-1-1-1,1 0 1,0 1-1,1 0 1,-1 1-1,1-1 1,-6 9-1,10-13-81,0 1 0,1-1 1,-1 0-1,0 1 0,1-1 0,-1 1 1,1-1-1,-1 1 0,1-1 0,0 1 1,0 0-1,0-1 0,0 1 0,0-1 0,0 1 1,0 2-1,1-2-10,0 0-1,0 0 1,0 0 0,0-1-1,0 1 1,0 0 0,0-1-1,1 1 1,-1-1 0,1 1-1,-1-1 1,1 0 0,-1 0-1,1 1 1,0-1 0,2 1-1,10 5-50,0-1 0,0-1-1,0 0 1,1-1-1,-1 0 1,30 2-1,-6-3-35,60-2-1,-87-2 149,0 1 0,-1-2 0,1 1 0,0-2 1,0 1-1,-1-1 0,0-1 0,13-6 0,-18 8 10,-1-1-1,1 0 1,-1 0-1,0-1 1,0 1 0,0-1-1,0 0 1,-1 0-1,0 0 1,1 0-1,-1-1 1,-1 1 0,1-1-1,-1 0 1,0 0-1,0 0 1,0 0-1,1-9 1,1-7 201,-2 0-1,-1-1 1,-2-32-1,1-10-276,0 63-39,0 0 0,0 0 0,1 0 0,-1 0 0,0 1 0,0-1 0,1 0 0,-1 0 0,1 0 0,-1 0 0,1 0 0,-1 1 0,1-1 0,-1 0 0,1 0 0,0 1 0,0-1 0,-1 0 0,1 1 0,0-1 0,0 1 0,0-1 0,-1 1 0,1-1 1,0 1-1,0 0 0,0-1 0,0 1 0,0 0 0,0 0 0,0 0 0,2-1 0,39 2-660,-24 1 588,22-2-282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76 16436,'-25'14'2697,"25"-14"-2667,0 0 1,0 0-1,-1 0 1,1 0-1,0 0 1,0 1-1,0-1 1,0 0 0,0 0-1,-1 0 1,1 1-1,0-1 1,0 0-1,0 0 1,0 0-1,0 1 1,0-1 0,0 0-1,0 0 1,0 1-1,0-1 1,0 0-1,0 0 1,0 1-1,0-1 1,0 0-1,0 0 1,0 0 0,0 1-1,0-1 1,0 0-1,0 0 1,1 1-1,-1-1 1,15 6 1224,-5-4-1148,1-1 1,-1-1-1,1 0 1,-1 0-1,0-1 1,1 0-1,-1-1 1,1 0-1,-1 0 1,0-1-1,0-1 1,-1 0-1,1 0 1,-1-1-1,15-9 1,-22 13-109,-1 0 0,1-1 0,0 1 0,-1 0 0,0-1 0,1 1 0,-1-1 0,0 0 0,1 1 0,-1-1 0,0 0 0,0 0 0,-1 0 0,1 0 0,0-2 0,0 3-1,-1 0-1,0 0 0,-1 1 1,1-1-1,0 0 1,0 0-1,0 0 1,0 0-1,-1 0 1,1 0-1,0 0 1,-1 0-1,1 1 0,-1-1 1,1 0-1,-1 0 1,1 0-1,-1 1 1,0-1-1,1 0 1,-1 1-1,-1-2 1,-1 0-8,-1 0 0,0 0 0,1 0 0,-1 1 0,0-1 0,0 1 0,0 0 1,0 0-1,0 0 0,0 1 0,-1 0 0,-6 0 0,2 1-4,-1 1 0,0 0 0,0 0 0,1 1-1,-1 1 1,1-1 0,0 2 0,0-1 0,0 1 0,1 0 0,0 1-1,0 0 1,0 1 0,1-1 0,0 1 0,0 1 0,0-1-1,-9 16 1,12-17 1,0 1-1,1-1 0,0 1 1,0 0-1,0 0 0,1 0 0,0 0 1,0 0-1,1 0 0,0 1 1,0 10-1,1-12-12,1-1 0,-1 1 0,1 0 0,1-1 0,-1 1 0,1-1 0,0 0 0,0 0 0,0 1 0,1-1 0,0 0 0,0-1 0,0 1 0,1-1 0,-1 1 0,7 4 0,-3-3-61,0 0 1,1-1-1,-1 0 0,1-1 0,1 1 0,-1-2 0,0 1 0,1-1 0,0 0 0,0-1 0,0 0 0,0 0 0,0-1 0,0 0 0,0-1 0,1 0 0,-1-1 0,0 1 0,17-5 0,31-14-285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 16820,'5'-4'987,"-4"7"-322,-10 17-11,-19 31-32,-29 37-9,-94 111 1,130-173-530,19-20-201,12-11-46,15-14-190,-11 4 88,-2 0 0,0-1 1,-1 0-1,18-33 0,-15 19-99,-1 1 0,10-38 1,-16 33 169,-7 23 129,-4 21 45,-5 22 46,2 1-1,2 1 1,0-1 0,3 1 0,1 0 0,1-1 0,6 44 0,-6-74-16,1 0 0,-1-1 1,0 1-1,0 0 1,0 0-1,0 0 1,-1-1-1,0 5 1,1-7-7,-1 1 1,1-1-1,0 0 1,0 1-1,0-1 1,0 0-1,-1 0 1,1 1-1,0-1 1,0 0-1,-1 0 1,1 1-1,0-1 1,0 0-1,-1 0 1,1 0-1,0 1 1,-1-1-1,1 0 1,0 0-1,-1 0 1,1 0-1,0 0 1,-1 0-1,1 0 1,-1 0-1,-13-6 97,-2-10-24,0 0 1,1 0-1,1-2 1,1 0-1,0 0 1,-18-39-1,25 47-36,-17-39 215,22 47-224,0-1-1,1 0 1,-1 0-1,0 1 1,1-1-1,-1 0 1,1 0-1,0 0 1,0 1 0,0-1-1,1 0 1,-1 0-1,1 0 1,-1 1-1,2-6 1,0 7-10,-1 0 0,0-1 0,0 1 0,1 0 0,-1 0 1,1 0-1,-1 0 0,1 0 0,-1 0 0,1 0 0,0 0 0,-1 1 0,1-1 0,0 0 1,0 1-1,-1 0 0,1-1 0,0 1 0,0 0 0,0 0 0,0 0 0,-1 0 0,1 0 1,0 1-1,3 0 0,9 1 1,-1 2-1,18 4 1,-24-5-71,228 75 44,-173-58-102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41 16436,'6'-5'345,"1"0"1,0 0 0,0 0 0,0 1-1,1 0 1,10-4 0,-15 7-285,-1 0 1,0 0-1,1 1 1,-1-1-1,1 1 1,0 0-1,-1 0 1,1 0-1,-1 0 1,1 0-1,3 1 1,-5-1-19,0 0 0,0 1 1,0-1-1,1 1 1,-1 0-1,0-1 0,0 1 1,0 0-1,0 0 1,0 0-1,0 0 0,0 0 1,0 0-1,-1 0 1,1 0-1,0 0 0,-1 0 1,1 0-1,0 0 1,-1 1-1,1-1 0,-1 0 1,1 2-1,-1 0-9,1 1 0,-1-1 0,0 1 0,0-1 0,0 1 0,0-1 0,-1 1 0,1-1 0,-1 1 0,0-1 1,0 1-1,0-1 0,0 0 0,-1 0 0,-2 4 0,-4 7-38,0-1 0,-12 14 0,11-16 29,-50 60 7,41-52-17,1 1-1,1 1 1,0 0-1,-19 39 1,32-55-3,1 0 1,0-1-1,1 1 0,0 0 1,-1 0-1,1 0 0,1 1 1,-1-1-1,1 0 0,0 8 1,1-10-5,-1-1 1,1 1 0,0 0-1,0-1 1,-1 1-1,2-1 1,-1 1 0,0-1-1,0 0 1,1 0-1,0 1 1,-1-1 0,1 0-1,0 0 1,0 0 0,0-1-1,0 1 1,0 0-1,0-1 1,1 1 0,3 1-1,4 1-35,0 0-1,0-1 0,0 0 0,0-1 1,0 0-1,1 0 0,-1-1 1,1-1-1,0 1 0,-1-2 0,12-1 1,-12 1-35,-1-1 0,0 0 1,0 0-1,0-1 0,0 0 0,0 0 1,0-1-1,-1 0 0,0-1 1,0 0-1,0 0 0,12-12 0,8-18-214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12675,'9'3'169,"0"-1"1,1 0-1,-1 0 1,1 0 0,0-1-1,-1-1 1,1 0-1,12-1 1,11-3-17,32-8 0,-51 9-34,66-17 119,31-5 193,-89 26-201,-21-1-205,-1 0 0,1 0 0,-1 1 1,1-1-1,0 0 0,-1 0 0,1 1 1,-1-1-1,1 1 0,-1-1 0,0 0 0,1 1 1,-1-1-1,1 1 0,-1-1 0,0 1 1,1 0-1,-1-1 0,0 1 0,1 0 1,-1 2 54,0-1 1,0 1 0,0 0 0,0-1 0,0 1 0,0 0 0,-1-1 0,0 1 0,1 0 0,-1-1 0,0 1-1,-2 2 1,-5 16 409,4-14-288,0 1 1,1 0-1,0 0 0,0 0 0,1 0 0,0 1 0,1-1 0,0 1 0,-1 15 1,3-22-170,-1 0 1,1 0 0,-1 0 0,1 0 0,0-1-1,0 1 1,-1 0 0,1 0 0,0-1 0,1 1 0,-1-1-1,0 1 1,0-1 0,1 1 0,-1-1 0,1 0-1,-1 0 1,1 0 0,0 0 0,-1 0 0,1 0 0,0 0-1,-1 0 1,1-1 0,0 1 0,0-1 0,0 1 0,0-1-1,0 0 1,0 1 0,0-1 0,0 0 0,3-1-1,4 1-21,-1-1 0,1 0 0,0 0 0,0-1 0,-1 0 0,12-4 0,-6 1-178,-1-1 0,1 0 0,-1-1-1,0 0 1,-1-1 0,0 0 0,18-17 0,-33 30 155,0-1 1,1 1 0,0 0 0,0 0 0,0 0-1,1 0 1,0 0 0,-2 7 0,3-10 25,-1-1 0,1 1 1,0-1-1,0 1 0,0-1 1,0 1-1,0-1 0,0 1 1,0-1-1,0 0 0,1 1 1,-1-1-1,0 1 0,1-1 1,-1 1-1,1-1 0,0 0 0,-1 1 1,1-1-1,0 0 0,0 0 1,0 0-1,0 1 0,0-1 1,0 0-1,0 0 0,0-1 1,0 1-1,1 0 0,-1 0 1,0 0-1,1-1 0,-1 1 0,0-1 1,1 1-1,-1-1 0,1 1 1,-1-1-1,1 0 0,-1 0 1,1 0-1,1 0 0,0 0 96,0 0-1,1 0 1,-1-1-1,0 0 1,1 1-1,-1-1 1,0 0-1,0-1 1,0 1-1,0 0 1,0-1 0,3-2-1,31-27 132,-4 0 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15203,'-1'0'51,"0"0"-1,0 1 1,0 0-1,1-1 0,-1 1 1,0-1-1,0 1 1,1 0-1,-1 0 1,0-1-1,1 1 1,-1 0-1,1 0 1,-1 0-1,1 0 0,-1 0 1,1-1-1,0 1 1,-1 0-1,1 0 1,0 0-1,0 0 1,0 0-1,0 2 0,0-2-17,0 1-1,1-1 0,0 1 0,-1-1 0,1 1 0,0-1 0,-1 0 0,1 1 1,0-1-1,0 0 0,0 0 0,0 0 0,1 0 0,0 1 0,4 3-54,-1-2 0,1 1 0,0-1 0,0 1 0,0-2 0,9 4 0,-3-3-157,0 0 0,0-1 0,0 0 0,13-1 0,-19 0 157,1-2 1,-1 1 0,0 0 0,0-1 0,0 0-1,0-1 1,0 1 0,0-1 0,9-5 0,-19 10 931,0-2-720,1 1 0,-1 0 1,1 0-1,0 1 1,0-1-1,0 1 0,0 0 1,0 0-1,-2 3 1,1-1-134,1 0 0,0 1 0,0-1 0,0 0 1,1 1-1,0 0 0,0-1 0,0 1 0,1 0 0,0 0 1,0 0-1,1 0 0,-1 0 0,1 0 0,0 0 1,2 9-1,0-7-200,0-1 0,0 1 0,1-1 0,0 0 0,0 0 0,1 0 1,0 0-1,0 0 0,1-1 0,0 0 0,0 0 0,8 8 0,-7-9-76,0 0-129,0 1 0,0 0 0,-1 0 0,6 8 0,-10-13 340,-1 0 1,1-1 0,-1 1-1,1 0 1,-1 0 0,1-1 0,-1 1-1,0 0 1,1 0 0,-1 0-1,0-1 1,0 1 0,1 0-1,-1 0 1,0 0 0,0 0 0,0 0-1,0 0 1,0-1 0,0 1-1,0 0 1,-1 0 0,1 0-1,0 0 1,0-1 0,-1 1 0,1 0-1,0 0 1,-1 0 0,1-1-1,-1 1 1,1 0 0,-1-1-1,0 1 1,1 0 0,-1-1 0,1 1-1,-1-1 1,0 1 0,0-1-1,1 1 1,-1-1 0,0 1-1,0-1 1,0 0 0,1 1 0,-1-1-1,0 0 1,-1 0 0,-6 2 174,1-1 1,0 0-1,-1-1 1,1 0 0,0 0-1,-1 0 1,1-1 0,0 0-1,-12-4 1,13 4-114,1-1 0,-1 1 1,0-2-1,1 1 0,-1 0 1,1-1-1,0 0 0,0 0 0,0-1 1,0 0-1,0 1 0,-4-7 0,7 8-26,1 0-1,0-1 0,-1 1 0,1-1 0,0 0 0,0 1 0,0-1 0,0-4 0,-2-26 175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14019,'-10'10'713,"1"0"0,0 0 0,1 1 1,0 0-1,1 0 0,-11 21 0,8-10-246,1 0 1,-11 46 0,13-34-125,2 0 0,1 1 1,1 66-1,6-36-400,14 76 0,-16-136 23,5 28-107,-6-32 125,1 1 1,-1-1 0,0 0 0,0 0 0,1 0 0,-1 0 0,1 0 0,-1 0-1,1 0 1,-1 0 0,1 0 0,-1 0 0,1 0 0,0 0 0,0-1 0,0 1 0,-1 0-1,1 0 1,0-1 0,0 1 0,0 0 0,2 0 0,-3-1 4,1 0 0,-1 0 1,1-1-1,-1 1 0,1 0 0,-1 0 1,1-1-1,-1 1 0,1 0 0,-1 0 1,1-1-1,-1 1 0,1-1 1,-1 1-1,1 0 0,-1-1 0,0 1 1,1-1-1,-1 1 0,0-1 0,0 1 1,1-1-1,-1 1 0,0-2 0,7-15-144,-1-10 66,-1 1 0,-1-1 0,0-36 0,-6-82 7,1 132 97,1 7 0,0 1-1,0-1 0,-1 1 0,0-1 1,0 0-1,0 1 0,0-1 1,-1 1-1,0 0 0,-3-6 0,15 42 241,-2-19-239,0 0-1,0-1 1,1 0 0,0 0-1,1-1 1,18 16 0,-24-24-30,0 1 1,0 0 0,0-1 0,0 0 0,1 0 0,-1 0 0,0 0 0,1-1 0,0 0-1,7 1 1,-8-1 2,-1-1 0,0-1-1,0 1 1,0 0 0,0-1-1,0 0 1,0 1-1,0-1 1,-1-1 0,1 1-1,0 0 1,0 0 0,-1-1-1,1 0 1,-1 0-1,1 1 1,-1-1 0,3-4-1,0 1 8,-1 0 0,0 0 0,-1-1 0,1 0 0,-1 0-1,0 0 1,0 0 0,-1 0 0,1 0 0,-2-1 0,1 1 0,-1-1-1,0 0 1,0 1 0,-1-1 0,1 0 0,-2-9 0,1 16 10,0-1 1,0 1-1,0-1 1,0 1-1,0 0 0,0-1 1,0 1-1,0-1 1,0 1-1,0-1 1,0 1-1,0 0 1,0-1-1,0 1 1,-1-1-1,1 1 1,0-1-1,0 1 0,0 0 1,-1-1-1,1 1 1,0 0-1,-1-1 1,1 1-1,0 0 1,0-1-1,-1 1 1,1 0-1,-1 0 1,1-1-1,0 1 0,-1 0 1,1 0-1,-1 0 1,1 0-1,0 0 1,-1-1-1,1 1 1,-1 0-1,1 0 1,-1 0-1,1 0 1,0 0-1,-1 0 0,1 0 1,-1 0-1,1 0 1,-1 1-1,1-1 1,0 0-1,-1 0 1,1 0-1,-1 0 1,1 1-1,-1-1 0,-1 2 33,0-1 0,1 1 0,-1-1 0,0 1-1,1 0 1,-1-1 0,1 1 0,0 0-1,0 0 1,-2 3 0,1 2 39,-1 1-1,1 0 1,0-1 0,1 1 0,0 0-1,0 0 1,1 0 0,0 0 0,0 0-1,3 13 1,-2-18-54,-1 0-1,1 0 1,0 1-1,0-1 1,0 0-1,1 0 1,-1 0-1,1-1 1,0 1-1,0 0 1,0-1-1,3 5 0,-3-6-15,0 0 0,0 1 0,0-1-1,0 0 1,0 0 0,0 0 0,0 0-1,0-1 1,0 1 0,0-1 0,1 1-1,-1-1 1,0 0 0,0 1-1,1-1 1,-1-1 0,0 1 0,0 0-1,0 0 1,3-1 0,0-1-12,-1 1 0,1-1 1,-1 0-1,1 0 0,-1 0 0,0 0 1,0-1-1,0 0 0,0 0 1,-1 0-1,7-6 0,1-4-165,18-27 1,-20 28 4,-20 53-496,9-35 655,-20 77-867,20-75 791,1-1 0,0 1 0,0-1 0,1 1 0,0-1-1,0 1 1,1 0 0,3 13 0,6 0-163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70 189 15123,'0'0'39,"0"-1"-1,0 1 1,0 0-1,1 0 1,-1 0-1,-1-1 0,1 1 1,0 0-1,0 0 1,0 0-1,0 0 1,0-1-1,0 1 1,0 0-1,0 0 1,0 0-1,0 0 0,0-1 1,0 1-1,0 0 1,-1 0-1,1 0 1,0 0-1,0 0 1,0-1-1,0 1 1,0 0-1,-1 0 1,1 0-1,0 0 0,0 0 1,0 0-1,0 0 1,-1 0-1,1 0 1,0 0-1,0 0 1,0-1-1,0 1 1,-1 0-1,1 0 0,-7 7 418,-3 15-140,-2 14 75,2 1 1,1 0-1,2 1 0,2 0 0,1-1 0,2 2 0,4 50 0,-2-72-425,2 1 1,0-1-1,1 0 0,0 0 0,11 30 0,-13-46 20,-1 1 0,1-1 0,-1 0 0,1 1 0,0-1 0,0 0 0,-1 1 0,1-1 0,0 0 1,0 0-1,0 0 0,0 0 0,1 0 0,-1 0 0,0 0 0,0 0 0,1 0 0,1 0 0,-2-1 3,0 0 1,0 0 0,0 0 0,-1 0 0,1 0-1,0 0 1,0 0 0,0 0 0,0-1 0,0 1 0,0 0-1,0-1 1,-1 1 0,1 0 0,0-1 0,0 1-1,-1-1 1,1 0 0,0 1 0,-1-1 0,2-1-1,2-3-9,0 0 1,-1 0-1,1 0 0,-1-1 0,-1 1 0,1-1 0,1-6 0,31-97-242,60-170-1446,-74 225 1407,-7 13 51,2 1 0,1 1 0,28-44 0,-44 82 265,0-1 0,0 1 0,0 0 0,0 0 0,0-1 0,0 1 1,0 0-1,1 0 0,-1 0 0,0 0 0,1 0 0,2-1 1,-4 2-1,1 0 0,-1 0 0,0 0 0,1 0 0,-1 0 1,0 0-1,1 1 0,-1-1 0,0 0 0,1 0 0,-1 0 0,0 0 1,0 0-1,1 1 0,-1-1 0,0 0 0,1 0 0,-1 0 1,0 1-1,0-1 0,1 0 0,-1 1 0,0-1 0,0 0 0,0 0 1,0 1-1,1-1 0,-1 0 0,0 1 0,0-1 0,0 0 1,0 1-1,0-1 0,0 0 0,0 1 0,0-1 0,0 0 1,0 1-1,0-1 0,0 0 0,0 1 0,0-1 0,0 0 0,0 1 1,0-1-1,-1 0 0,1 1 0,0-1 0,0 1 0,-5 27 538,2-15-399,1 0-1,0-1 1,1 15 0,1-24-149,0 0 1,0 1-1,1-1 1,-1 0-1,1 0 1,0 0-1,0 1 1,0-1-1,0 0 0,1 0 1,-1 0-1,1 0 1,-1-1-1,1 1 1,0 0-1,5 4 1,53 40-642,-43-34 394,0 0 1,0 1-1,16 18 0,-29-27 235,1 1 0,-1 0 0,0 0 0,-1 0 1,1 0-1,-1 1 0,0-1 0,-1 1 0,1 0 0,-1 0 0,-1 0 0,0 0 1,2 11-1,-3-12 80,0-1 1,0 1 0,-1-1 0,1 1 0,-1-1 0,-1 1-1,1-1 1,-1 1 0,1-1 0,-2 0 0,1 0 0,0 0-1,-6 8 1,3-7 66,0 0 1,-1 0-1,1-1 0,-1 0 0,0 0 0,0 0 1,0-1-1,-1 0 0,-7 3 0,-2 1 164,0-2-1,-1 0 1,0-1-1,0-1 1,-1-1-1,1 0 1,-35 0-1,41-2-296,-1-2 0,0 0-1,0 0 1,1-1 0,-1 0-1,1-1 1,-1 0 0,1-1-1,0 0 1,1-1 0,-1 0-1,1-1 1,0 0 0,0-1-1,1 0 1,-1 0 0,-10-13-1,-19-21-120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5:3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11330,'-1'5'137,"0"1"0,0-1-1,1 1 1,0-1 0,0 1-1,1 6 1,0-11-102,-1 1 0,0 0 0,1 0-1,-1-1 1,1 1 0,0-1 0,-1 1 0,1 0 0,0-1 0,0 1 0,0-1-1,0 0 1,0 1 0,0-1 0,1 0 0,-1 0 0,0 0 0,1 0-1,-1 0 1,1 0 0,-1 0 0,1 0 0,-1 0 0,1-1 0,2 2-1,6-1 143,1 0-1,0 0 1,-1-1-1,1-1 1,0 0-1,-1 0 1,1-1-1,10-3 1,1 0 68,190-35 1733,323-56 800,87 11-2529,636-4-1,-1045 91-550,-161 4 88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16003,'4'-12'1801,"8"0"-1201,13-3-224,10-1 760,8-1-400,7 2-127,6-3-441,3 5-240,-3 1-665,-5 1 201,-5-4 320,-9-4-136,-8 0-144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17956,'2'19'1288,"3"-3"-1256,5 2-8,-13 5 144,3 10-184,4 7-16,5 0-24,-1 2-32,2-1-136,1 1-144,-3-6-304,2-2-784,-4-12 1151,-2-9-191,-5-13-152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104 729 14779,'16'29'1368,"6"-15"-759,9-10-241,12-7 456,5-5-56,8-10-240,-1-2-136,-1-8-568,-4-2-336,-15-6 400,-8-4-104,-17 4-112</inkml:trace>
  <inkml:trace contextRef="#ctx0" brushRef="#br0" timeOffset="1">34 211 13403,'-22'-14'1208,"13"4"-760,7-3-200,13-4 392,11-2-71,12-1-105,10 3-168,14-3-440,3 1-192,8-2 272,3-1-56,-6 4-88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13587,'-35'30'1352,"-4"10"-1000,-11 11-136,-1 7 673,1 10-545,1 4-64,12 1-96,6-3-88,16-9-184,12-7-72,16-11-96,11-6-24,16-9-81,6-7-71,6-11-872,1-6 1024,1-6-72,-4-10-56</inkml:trace>
  <inkml:trace contextRef="#ctx0" brushRef="#br0" timeOffset="1">706 356 15395,'6'33'1217,"-6"-3"-801,-9-4-176,5 2 360,4 0-184,6-4-64,5 0-48,5-4-272,2-1-176,5-7-296,3-4-136,0-8 392,-3-8-88,1-8-136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16660,'24'1'1592,"12"-1"-1088,0 0-200,11-2 408,3-3-720,5 0 296,-5 0-80,-13 4-304</inkml:trace>
  <inkml:trace contextRef="#ctx0" brushRef="#br0" timeOffset="1">63 179 13779,'22'7'1248,"14"-7"-864,4-5-152,6-2 336,3-3-424,0-3-15,-8 0 7,-5 1-144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8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70 16724,'-19'5'1360,"9"2"-1016,3 3-168,8 5 376,5-1-240,10-1-552,5-4-152,10-12 328,4-6-152,1-7-112</inkml:trace>
  <inkml:trace contextRef="#ctx0" brushRef="#br0" timeOffset="1">266 1 13451,'0'1'77,"-1"0"-1,1 0 1,0 0 0,-1 0 0,1 0-1,0 0 1,0 0 0,0 0 0,0 0-1,0 0 1,0 1 0,0-1 0,0 0 0,0 0-1,1 0 1,-1 0 0,0 0 0,1 0-1,-1 0 1,0 0 0,1 0 0,0 0-1,-1 0 1,1 0 0,-1 0 0,1-1-1,1 2 1,28 21 542,-18-15-368,37 30-103,-2 1 0,-1 2 0,-3 2-1,-1 2 1,65 93 0,-98-125-127,0 1 1,-1 1-1,-1-1 0,-1 1 1,0 0-1,-1 1 0,0 0 1,4 30-1,-8-34 40,0 0 0,-1-1-1,-1 1 1,0 0 0,0 0 0,-1 0 0,-1-1 0,0 1 0,0-1-1,-2 0 1,1 0 0,-12 20 0,8-16 72,-2 0-1,0 0 1,0-1-1,-1-1 1,-1 0-1,0 0 1,-1-1 0,0-1-1,-1 0 1,0 0-1,-24 12 1,34-22-115,1 1-1,-1-1 1,0 1 0,0-1 0,0 0 0,0 0-1,0-1 1,0 1 0,-1-1 0,1 0-1,-6-1 1,7 1-7,1-1 1,-1 0-1,1 1 0,0-1 1,-1 0-1,1 0 0,0-1 1,0 1-1,0 0 0,0-1 1,0 0-1,0 1 0,0-1 1,0 0-1,1 0 0,-1 0 0,0 0 1,1 0-1,0 0 0,-2-3 1,-9-33 34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350 132 12819,'66'-40'2733,"-59"36"-2163,0-1 0,0-1-1,-1 0 1,0 0 0,0 0-1,10-13 1,-15 18-454,-1 0-1,1-1 1,0 1-1,-1 0 0,1 0 1,0-1-1,-1 1 1,0 0-1,1-1 1,-1 1-1,0 0 1,1-1-1,-1 1 1,0-1-1,0-1 1,-1 2-53,1 1 1,0-1 0,0 0 0,-1 0 0,1 1-1,0-1 1,-1 1 0,1-1 0,-1 0 0,1 1-1,-1-1 1,1 1 0,-1-1 0,1 1-1,-1-1 1,0 1 0,1-1 0,-1 1 0,0 0-1,-1-1 1,-1 0 40,-1 0-1,0 0 1,0 0 0,0 1-1,-1 0 1,1 0 0,0 0-1,-8 1 1,-10 3-58,0 1 0,1 1-1,-1 1 1,1 0 0,-31 17 0,18-5-108,0 1 0,-41 32 0,57-37 25,-1 0-1,-18 22 0,32-32 20,1 0 0,-1 1 0,1 0 0,0-1 0,1 2-1,-1-1 1,1 0 0,0 1 0,1-1 0,0 1 0,-3 13-1,5-18 8,0 1-1,0-1 0,0 1 0,0 0 1,1-1-1,-1 1 0,1-1 0,0 1 1,-1-1-1,1 1 0,0-1 0,1 1 1,-1-1-1,0 0 0,1 0 0,-1 0 1,1 0-1,0 0 0,0 0 1,-1 0-1,1 0 0,1-1 0,-1 1 1,0-1-1,0 1 0,0-1 0,4 1 1,4 3-56,1 0 1,0-2 0,0 1-1,22 3 1,9-1-370,0-2 0,1-2 1,-1-2-1,1-2 0,47-7 0,-45 2 17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13875,'3'1'132,"0"1"0,1-1 0,-1 0 0,0 0 0,0-1 0,1 1 0,-1-1 0,0 0 0,0 0 0,1 0 0,-1 0 0,0 0 0,7-2 1,2 1 104,55-9 1056,95-25 0,-58 10-657,-13 5-234,124-23-415,-160 41-2566,-64-6 2222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15035,'4'13'1160,"6"2"-927,4 0-97,8 1 312,5 0-112,8-5-112,-1-1-56,10-7-168,-1-3-128,2-8-304,-5-4-1049,-6-6 1281,-1-1-184,-7-1-144</inkml:trace>
  <inkml:trace contextRef="#ctx0" brushRef="#br0" timeOffset="1">432 1 15171,'-16'27'1689,"-1"5"-1113,-4 11-184,-1 2 760,2 6-400,3-4-112,3-3-352,1-2-200,7-11-456,0-3-296,6-15 520,5-8-136,5-10-104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16884,'-1'20'2096,"2"-3"-1304,18-13-360,4 1 2057,14-5-1905,6-2-192,11-5-224,1-1-160,-1-1-576,-5-1-376,-12 0 736,-7 0-176,-24 0-168</inkml:trace>
  <inkml:trace contextRef="#ctx0" brushRef="#br0" timeOffset="1">0 240 15659,'25'3'1561,"18"-4"-993,8-4-232,9 0 432,6-3-336,-7-6-432,-2 3 328,-22 1-296,-15-2-168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15955,'3'-3'431,"14"-10"1010,-11 14-955,-3 10-155,-4-2-82,0-1 1,0 1-1,-1-1 1,0 0-1,0 1 1,-4 8-1,-25 52 133,13-32-338,11-24-117,5-9 12,0 0 0,0 0 1,0 0-1,0 0 0,1 0 1,0 0-1,-1 0 0,2 0 0,-1 1 1,0 6-1,1-10 44,0-1 0,0 0 0,0 1 0,1-1-1,-1 0 1,0 1 0,0-1 0,1 0 0,-1 0 0,0 1 0,0-1 0,1 0 0,-1 0 0,0 1 0,1-1-1,-1 0 1,0 0 0,1 0 0,-1 0 0,0 0 0,1 1 0,-1-1 0,0 0 0,1 0 0,-1 0 0,1 0-1,-1 0 1,0 0 0,1 0 0,-1 0 0,0 0 0,1-1 0,17-1-243,-12 0 130,1 1 75,0 0 0,1 1-1,-1 0 1,0 0-1,0 0 1,0 1 0,0 0-1,0 0 1,9 4-1,-13-4 67,-1 0 1,1 0-1,-1 1 0,1-1 0,-1 1 0,0 0 0,1-1 0,-1 1 0,0 0 0,0 0 0,0 0 1,-1 1-1,1-1 0,0 0 0,-1 1 0,0-1 0,1 1 0,-1 0 0,0-1 0,0 1 1,-1 0-1,1-1 0,0 1 0,-1 0 0,0 5 0,1-5 30,-1 0-1,0 0 1,-1 1-1,1-1 1,0 0-1,-1 0 1,0 0-1,0 0 1,0-1-1,0 1 1,0 0-1,0 0 1,-1-1 0,1 1-1,-1 0 1,-2 2-1,0-1 44,1-1 0,-1 0-1,0 0 1,0 0 0,0 0-1,0 0 1,0-1 0,-1 0 0,-6 3-1,1-2 44,0 0-1,0-1 1,-1 0-1,1 0 1,-1-1-1,1 0 1,-1-1-1,-20-3 1,26 3-210,-1-1 1,1 0 0,0-1 0,0 1 0,0-1 0,0 0-1,0 0 1,0-1 0,0 0 0,1 1 0,0-2 0,-9-6-1,10 7 14,0-1-1,0 0 0,1 0 0,-1 0 0,1-1 0,0 1 0,0 0 1,0-1-1,1 1 0,-1-1 0,1 0 0,0 1 0,1-1 0,-1 0 1,1-6-1,1-38-461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34 16708,'27'-10'1992,"3"1"-1328,9 3-272,5 1 937,9 2-473,0 3-240,0 0-752,-4 3-520,-5 1 560,-5 0-128,-20 1-136</inkml:trace>
  <inkml:trace contextRef="#ctx0" brushRef="#br0" timeOffset="1">1 653 12403,'27'3'1984,"19"-7"-808,7-9-448,14-5 2113,6 1-1673,10 2-223,2 0-145,-8 4-720,-6 5-464,-15 2 352,-9 4-104,-13 1-136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17348,'-1'3'374,"-1"0"0,1 0 0,0 0 0,0 0 0,1 0 0,-1 1 0,0-1 0,1 0 1,0 4-1,0-6-117,-1 7-36,0-1-1,1 0 1,0 0 0,1 0 0,0 1 0,2 10-1,-3-16-217,1 0 0,0 0-1,0-1 1,-1 1 0,1 0-1,0 0 1,1 0-1,-1-1 1,0 1 0,1 0-1,-1-1 1,0 1 0,1-1-1,0 0 1,-1 1-1,1-1 1,0 0 0,0 0-1,-1 0 1,1 0 0,0-1-1,0 1 1,0 0-1,0-1 1,0 1 0,0-1-1,4 0 1,8 1-114,1-1 0,-1-1 0,0-1 0,1 0 0,-1 0 0,0-2 0,0 0 0,21-9 0,103-55-1819,-130 63 1790,29-18-563,-25 15 179,0 1-1,22-10 1,-33 18 84,-4 5 297,-12 11 278,9-10-91,-37 45 882,2 2-1,3 1 1,-33 64 0,66-110-1072,0 0-1,1 0 1,0 1 0,1-1-1,0 1 1,1 0 0,-1 0-1,2 0 1,0 0-1,0 0 1,1 18 0,0-28 124,0 0 1,0 0-1,1 0 0,-1 0 1,0 0-1,0 0 1,0 0-1,0 0 0,0-1 1,0 1-1,0 0 1,1 0-1,-1 0 0,0 0 1,0 0-1,0 0 1,0 0-1,0 0 0,0 0 1,1 0-1,-1 0 1,0 0-1,0 0 0,0 0 1,0 0-1,0 0 1,0 0-1,1 0 0,-1 0 1,0 0-1,0 0 1,0 0-1,0 0 0,0 0 1,0 0-1,1 1 1,-1-1-1,0 0 0,0 0 1,0 0-1,0 0 1,0 0-1,0 0 0,0 0 1,0 0-1,0 1 1,1-1-1,-1 0 0,0 0 1,0 0-1,3-11-731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16956,'0'5'1456,"-4"15"-1024,0 3-184,-2 10 552,0 5-216,4 7-240,2 4-7,4-1-233,0-4-136,5-5-128,-2-6-81,0-13-255,0-7-176,-5-13-152,-5-9 528,-9-14-120,-3-4-48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15443,'9'0'1505,"7"0"-857,4 0-248,10 0 808,4 0-392,8-1-456,4 0-256,-1-2-328,0-2 296,-6 4-200,-4 0-96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2 474 15323,'0'2'175,"-1"1"0,1-1 0,0 0-1,0 0 1,0 1 0,0-1 0,0 0 0,0 0-1,1 1 1,0 2 0,0-4-137,-1-1-1,0 1 1,0-1-1,1 1 1,-1-1-1,0 0 1,1 1-1,-1-1 1,0 0-1,1 1 1,-1-1-1,0 0 1,1 0 0,-1 1-1,1-1 1,-1 0-1,1 0 1,-1 0-1,1 1 1,-1-1-1,1 0 1,18-5 635,18-17 642,0-2 0,54-46 0,-50 37-731,142-117 880,-133 104-1128,67-76 1,-100 96-293,-14 17-30,-4 9-14,1 0 0,0-1 0,0 1 0,0 0 0,-1 0 0,1 0-1,0 0 1,0 0 0,-1 0 0,1 0 0,0-1 0,-1 1 0,1 0 0,0 0 0,0 0-1,-1 0 1,1 0 0,0 0 0,-1 0 0,1 0 0,0 1 0,0-1 0,-1 0 0,1 0-1,0 0 1,0 0 0,-1 0 0,1 0 0,0 0 0,0 1 0,0-1 0,-1 0 0,1 1-1,-5 2-16,0 0 0,0 0 0,0 1-1,1 0 1,-1 0 0,1 0 0,0 0-1,-5 9 1,-26 43-85,26-38-11,0 1 0,-11 33 0,17-43-92,1-1-1,0 1 0,1 0 0,0-1 0,0 1 0,1 0 1,0 0-1,2 16 0,-2-23 87,0-1 1,1 1-1,-1 0 0,1 0 1,-1 0-1,1 0 0,0-1 1,0 1-1,0 0 0,0-1 1,0 1-1,0 0 1,0-1-1,1 0 0,-1 1 1,0-1-1,1 0 0,2 2 1,-2-2 45,-1 0 0,1-1 1,0 1-1,-1-1 0,1 0 1,0 0-1,-1 1 0,1-1 1,0 0-1,-1-1 0,1 1 1,0 0-1,0 0 0,-1-1 1,1 1-1,-1-1 0,1 1 1,0-1-1,-1 0 0,1 1 1,1-2-1,19-14-807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23 16844,'-7'-4'130,"-1"1"0,0 0 1,0 0-1,-1 0 1,1 1-1,-1 0 0,1 1 1,-1 0-1,1 0 0,-1 1 1,0 0-1,1 1 1,-14 2-1,12-1-92,0 1-1,1 0 1,-1 1-1,1 0 1,0 1 0,0 0-1,1 0 1,-1 1-1,1 0 1,0 0-1,-9 10 1,4-2-12,0 1 0,0 0 0,2 1 0,0 0 0,0 1 0,-14 34 0,21-41-23,0 0 0,1 1 0,0-1 0,1 1 0,0 0 0,0 11-1,2-15 4,0-1-1,0 1 1,1-1-1,0 0 0,0 1 1,1-1-1,0 0 0,0 0 1,0 0-1,1 0 0,3 6 1,-3-7 14,0-1 1,1 1 0,0-1 0,0 0-1,0 0 1,0 0 0,1 0-1,-1-1 1,1 1 0,0-1-1,0-1 1,0 1 0,1-1-1,-1 0 1,1 0 0,-1 0-1,1-1 1,-1 0 0,1 0-1,0 0 1,0-1 0,-1 0-1,1 0 1,10-1 0,-3-1 94,0 0 0,0-1 1,0 0-1,0-1 0,-1 0 0,0-1 1,0-1-1,0 0 0,21-14 0,-23 12 19,0-1-1,-1 1 0,-1-2 0,1 1 0,-2-1 0,1 0 0,-1-1 0,-1 1 0,0-1 0,6-16 1,-9 20-97,0 0 1,-1 0-1,0 0 1,0 0 0,-1-1-1,1 1 1,-2 0 0,1 0-1,-1-1 1,0 1 0,-1-1-1,0 1 1,0 0-1,0 0 1,-1-1 0,0 1-1,0 0 1,-7-12 0,8 17-101,0-1 1,-1 1 0,1 0-1,-1 0 1,0 0 0,0 0-1,0 0 1,0 0 0,0 0 0,0 0-1,0 1 1,0-1 0,-1 1-1,1 0 1,-1-1 0,1 1-1,-1 0 1,1 1 0,-1-1-1,0 0 1,1 1 0,-1-1 0,0 1-1,0 0 1,-3 0 0,2 1-36,-1 0 0,1 0 0,0 0 0,0 1 1,0-1-1,0 1 0,0 0 0,0 1 1,0-1-1,0 0 0,1 1 0,0 0 0,-1 0 1,1 0-1,-4 5 0,-16 24-581</inkml:trace>
  <inkml:trace contextRef="#ctx0" brushRef="#br0" timeOffset="1">508 363 17492,'-6'30'1576,"-3"0"-1080,-1 0-216,3 3 520,0-1-319,4-8-602,3-2-391,4-9-496,4-5 768,2-5-256,-2-3-200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15619,'3'2'426,"0"-1"-1,1 1 1,0-1 0,-1 1-1,1-1 1,0 0-1,-1-1 1,1 1-1,7 0 1,38-2 681,-27 0-596,181-19 156,-164 15-906,-38 4 229,-1 1 0,1 0 0,-1 0 0,1-1 1,-1 1-1,1 0 0,-1 0 0,1 0 0,-1 0 0,1 0 1,-1 0-1,1 0 0,-1 0 0,1 0 0,0 0 0,-1 0 1,1 0-1,-1 0 0,1 0 0,-1 1 0,1-1 0,-1 0 1,1 0-1,-1 1 0,0-1 0,1 0 0,-1 0 0,1 1 1,-1-1-1,0 0 0,1 1 0,-1-1 0,0 1 0,1-1 1,-1 1-1,1 0 0,-2 1-11,1 0-1,-1 0 1,1 0 0,-1 1 0,0-1-1,0 0 1,0 0 0,0 0 0,-2 2 0,-72 120 146,-39 69 583,92-150-505,2 0 0,-25 76-1,42-95-1082,3-22 144,-1-5 91,-2-9 250,-2-8-155</inkml:trace>
  <inkml:trace contextRef="#ctx0" brushRef="#br0" timeOffset="1">46 401 15811,'13'12'1697,"6"1"-1001,2-3-312,10-2 664,2-6-352,8-3-696,4-5-392,3-11 392,1-7-224,-3-15-232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26 16291,'-59'73'2950,"42"-54"-2193,1 1 0,0 1 0,-23 40 0,39-61-750,-1 1 0,0 0 0,1 0 0,-1 0 0,1 0 0,-1 0 0,1 0 0,0 0 0,-1 0 0,1 0 0,0 1 0,0-1 0,0 0 0,0 0 0,0 0 0,0 0 0,0 0 0,0 0 1,0 0-1,0 0 0,1 0 0,-1 1 0,0-1 0,1 0 0,-1 0 0,1 0 0,-1 0 0,1-1 0,0 1 0,-1 0 0,1 0 0,0 0 0,-1 0 0,1-1 0,0 1 0,0 0 0,0 0 0,0-1 0,0 1 0,1 0 0,5 1-153,0 0-1,-1 0 0,1-1 0,0 1 1,11-1-1,7 2-200,-17-1 228,-1 0 1,0 0-1,0 0 1,0 1-1,0 0 1,0 1-1,0-1 0,-1 1 1,7 5-1,-11-7 112,1 1 0,-1-1-1,0 0 1,0 0-1,0 1 1,-1-1 0,1 1-1,0 0 1,-1 0 0,0-1-1,1 1 1,-1 0 0,0 0-1,-1 0 1,1 0 0,-1 0-1,1 0 1,-1 0-1,0 0 1,0 1 0,0-1-1,0 0 1,-1 0 0,-1 5-1,0-1 91,0-1-1,-1-1 1,0 1-1,0 0 0,0-1 1,-1 1-1,0-1 1,0 0-1,0 0 0,-1-1 1,0 1-1,1-1 1,-2 0-1,1 0 1,-7 3-1,6-3-16,0-1 0,-1 1 0,1-1-1,-1-1 1,1 1 0,-1-1 0,0 0 0,0-1 0,0 0-1,0 0 1,0 0 0,0-1 0,-13-1 0,18 1-125,0-1 1,0 0 0,0 1 0,-1-1-1,1 0 1,0 0 0,1-1-1,-1 1 1,0 0 0,0 0-1,0-1 1,1 1 0,-1-1-1,1 0 1,-1 1 0,1-1 0,-1 0-1,1 0 1,0 0 0,0 0-1,0 0 1,0 0 0,1 0-1,-2-4 1,0-4-61,0 0 0,0-1-1,1 1 1,1-12 0,-1-34-448</inkml:trace>
  <inkml:trace contextRef="#ctx0" brushRef="#br0" timeOffset="1">119 0 15299,'29'8'1889,"1"3"-1257,6 5-248,1 1 808,2-1 1041,2-2-1585,2-4-88,0-3-56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20228,'0'7'1729,"1"-7"-1281,6 0-296,4-9 304,0-2-824,2-9 416,0-6-224,0-19-256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49 18788,'7'7'787,"-1"0"0,1 0 0,1-1 1,-1 0-1,1-1 0,0 1 0,9 3 0,-6-4-788,0 0-1,1 0 1,-1-1-1,1-1 1,18 3-1,-22-4-314,1-1 1,-1 0-1,1-1 1,-1 0-1,1 0 0,-1-1 1,1 0-1,-1 0 0,1-1 1,-1 0-1,0-1 0,0 0 1,0 0-1,0-1 0,-1 0 1,1 0-1,-1 0 0,10-9 1,-10 6 56,1-1-1,-2 0 1,1-1 0,-1 1 0,0-1 0,-1-1 0,0 1-1,4-12 1,-30 52 2094,-61 137 1883,67-131-2967,1 0 1,-14 66-1,28-103-750,-2 6-38,1-1 0,-1 1 0,1 0 0,1-1 0,-1 1 0,1 0 0,0 0 0,1-1 0,-1 1 0,1 0 0,0 0 0,2 6 0,-2-12-12,0 1 0,-1 0 0,1-1 0,0 1 1,0 0-1,-1-1 0,1 1 0,0-1 0,0 0 0,0 1 0,0-1 0,0 1 0,0-1 0,-1 0 0,1 0 0,0 0 0,0 0 0,0 1 1,0-1-1,0 0 0,0-1 0,0 1 0,0 0 0,0 0 0,0 0 0,0 0 0,0-1 0,0 1 0,0 0 0,-1-1 0,1 1 1,0-1-1,0 1 0,1-2 0,13-7-475</inkml:trace>
  <inkml:trace contextRef="#ctx0" brushRef="#br0" timeOffset="1">0 528 18380,'2'2'1824,"19"3"-1168,9-5-295,22-2 727,11-2-304,14-2-136,7 1-56,7-3-504,0 1-248,-8 1-472,-6 1-392,-15 2 816,-14 3-144,-22 3-184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17900,'0'33'1872,"7"-5"-1104,1-6-328,12-6 1233,9-2-745,8-7-392,5-5-144,7-8-600,2-8-304,-2-11-712,-2-5-72,-9-1 871,-5-2-311,-12 7-152</inkml:trace>
  <inkml:trace contextRef="#ctx0" brushRef="#br0" timeOffset="1">401 107 17404,'-28'54'1888,"0"2"-1064,-1-4-344,9-5 977,1-7-273,11-11-544,3-5-344,10-12-1096,8-7 808,7-3-208,1-4-112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17396,'14'-2'1864,"20"2"-1088,12 0-304,16-2 729,5-1-329,9-2-496,2 0-472,-8-2 168,-4 4-152,-19 1-208</inkml:trace>
  <inkml:trace contextRef="#ctx0" brushRef="#br0" timeOffset="0.5">1 242 14779,'24'12'2049,"15"-6"-1273,20-12-280,7-6 1024,7-3-1352,7-5 400,-6-2-184,-6 1-256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16275,'-1'3'398,"0"1"0,1-1 0,-1 1 0,-1-1 0,1 1 0,0-1 0,-1 0 0,-3 7 0,-6 11 1115,9-14-1321,-1 0 0,1 0 0,1 0-1,-1 0 1,1 1 0,0-1 0,1 1 0,1 13 0,-1-18-202,0 0 0,1 0 0,0 0 0,0 0 0,0-1 0,0 1 1,0 0-1,1-1 0,-1 1 0,1 0 0,0-1 0,-1 0 0,1 1 0,0-1 0,0 0 1,1 0-1,-1 0 0,0 0 0,1-1 0,-1 1 0,1-1 0,-1 1 0,1-1 0,0 0 0,3 1 1,14 3-247,1 0 1,39 2 0,-45-6 148,-1 0 0,1 1 0,-1 1 0,0 0-1,1 1 1,-1 0 0,-1 1 0,16 7 0,-27-10 114,1-1 0,-1 1 0,0-1 0,1 1-1,-1 0 1,0 0 0,0 0 0,-1 0 0,1 0 0,0 1 0,-1-1 0,1 0 0,-1 1 0,0-1 0,1 1 0,-1-1 0,0 1 0,-1 0-1,1 0 1,0-1 0,-1 1 0,0 0 0,0 0 0,1-1 0,-2 1 0,1 0 0,0 0 0,0 0 0,-1-1 0,0 1 0,-1 5-1,-1-2 58,0 0 0,0 0 0,0 0-1,-1 0 1,0 0 0,0-1-1,0 1 1,-1-1 0,0-1-1,0 1 1,0 0 0,-6 3-1,0-2 13,0 0 0,0-1 0,0 0 0,0 0 0,-1-2-1,1 1 1,-1-1 0,0-1 0,0 0 0,-22 0 0,25-2-158,1 0-1,0 0 1,0-1 0,0 0 0,0 0 0,0-1 0,0 0 0,0-1 0,0 0 0,1 0 0,-1 0-1,1-1 1,0 0 0,0-1 0,0 0 0,-11-10 0,15 11 41,-1 1 0,2-1-1,-1 0 1,0 0 0,1 0 0,-4-9 0,-4-33-361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67 17084,'33'-13'1664,"8"1"-1088,5 0-272,8 0 632,4 3-415,-4 4 1255,-4 2-1440,-10 3-144,-11 3 40</inkml:trace>
  <inkml:trace contextRef="#ctx0" brushRef="#br0" timeOffset="1">1 719 15107,'24'4'1961,"19"-5"-905,9-6-408,18-6 1320,7-2-695,11 1-209,1-2-184,-8 5-840,-5 1-336,-17 4-680,-6 5 848,-24 5-248,-9 3-160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17892,'-1'6'255,"0"1"0,1-1 0,0 0 0,1 0 0,0 0-1,1 8 1,-1-12-219,0 0-1,0 1 1,0-1-1,0 0 1,0 0-1,0 0 0,1 0 1,-1 0-1,1 0 1,0 0-1,-1 0 1,1-1-1,0 1 1,0-1-1,0 1 0,0-1 1,0 0-1,5 2 1,6 2 39,-1-1 1,1-1-1,0 0 1,1 0-1,-1-2 1,0 1-1,1-2 1,-1 0-1,22-2 1,-9-2-481,-1 0 1,1-2-1,-1 0 0,25-11 0,-36 12-96,-1 0-1,0-1 1,-1 0-1,1-1 0,-1-1 1,20-15-1,-42 36 856,1 1 1,0 0-1,-7 19 0,0-3 651,7-14-456,-1 2 654,-14 33 0,22-47-1168,1 0 0,-1 0 0,1 0 0,0 0 0,0 1 0,1-1 0,-1 0 0,1 1 0,0-1 0,0 0-1,0 1 1,1-1 0,0 0 0,1 7 0,1-5-245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49 15235,'8'-9'1247,"1"-2"-84,-16 17 1134,0 1-2027,1 0 0,0 1 0,0-1 0,0 1 0,1 0 0,0 1 1,0-1-1,-6 19 0,11-25-270,0 0 0,0-1 1,0 1-1,0 0 0,0-1 0,0 1 1,0-1-1,1 1 0,-1 0 1,1-1-1,-1 1 0,1-1 0,0 1 1,-1-1-1,1 1 0,0-1 0,0 0 1,0 1-1,0-1 0,0 0 1,1 0-1,-1 0 0,0 0 0,0 0 1,1 0-1,-1 0 0,1 0 0,-1 0 1,1-1-1,-1 1 0,1-1 1,1 1-1,10 4-73,-1-1 0,1-1 0,15 3 1,-10-3 3,-4 0-11,0 1 0,0 1 0,-1 0 0,21 10-1,-30-13 66,-1 0 0,0 0 0,1 0-1,-1 0 1,0 1 0,-1-1-1,1 1 1,0-1 0,-1 1 0,1 0-1,-1 0 1,0 0 0,0 1-1,0-1 1,0 0 0,-1 1 0,0-1-1,1 1 1,-1 0 0,0-1-1,-1 1 1,2 7 0,-2-8 10,0-1-1,-1 0 1,1 1 0,0-1 0,-1 0 0,1 1 0,-1-1-1,0 0 1,0 0 0,0 1 0,0-1 0,0 0-1,0 0 1,-1 0 0,1 0 0,0-1 0,-4 4-1,2-2 18,0-1 0,-1 0 0,1 0 0,-1 0 0,1 0-1,-1 0 1,0-1 0,1 1 0,-8 0 0,1 0-10,1-1 0,0 0 0,0-1 0,-1 0 0,1 0 0,0-1 0,0 0 0,-13-3 0,16 2-35,0 0 1,0-1 0,0 0-1,0 0 1,0 0 0,1 0 0,-1-1-1,1 0 1,0 0 0,0-1 0,1 1-1,-1-1 1,1 0 0,-6-9-1,-8-20-95</inkml:trace>
  <inkml:trace contextRef="#ctx0" brushRef="#br0" timeOffset="1">180 1 16828,'31'14'1392,"12"-4"-1040,3-3-288,10-1-48,2-6 408,5-7-224,0-8-184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18924,'-4'21'1680,"-12"14"-1167,-3 3-233,4 10 728,2 3-264,8 4-536,5-4-352,6-8-664,3-4-264,1-15 808,-2-8-209,-8-20-191</inkml:trace>
  <inkml:trace contextRef="#ctx0" brushRef="#br0" timeOffset="1">1 91 13227,'18'4'1384,"15"3"-768,6-1-256,14-2 561,6-2-649,14-5 80,0-3 72,1-5-256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16564,'-95'31'1744,"-45"17"-633,121-40-895,-1 1 0,1 1 0,1 1 0,-31 22 0,45-29-185,-1 0 1,1 1-1,-1-1 0,1 1 1,1 0-1,-1 0 0,1 0 1,-1 0-1,1 0 0,1 1 1,-1 0-1,-2 9 0,4-13-28,1 1-1,0 0 0,-1 0 1,1 0-1,0 0 0,0 0 1,1 0-1,-1 0 1,0 0-1,1 0 0,0 0 1,0 0-1,0-1 0,0 1 1,0 0-1,1-1 0,-1 1 1,1 0-1,-1-1 1,1 0-1,0 1 0,0-1 1,0 0-1,0 0 0,1 0 1,-1 0-1,4 2 0,2 0 40,0 0 0,1 0-1,-1-1 1,1 0 0,0 0-1,0-1 1,0 0-1,0 0 1,0-1 0,0-1-1,1 1 1,-1-1-1,0-1 1,18-3 0,-7 0 155,-1 0 0,1-2 0,-1 0 0,0-1 0,34-18 1,-40 17-12,0-1 0,0 0 1,-1-1-1,0 0 0,21-23 1,-28 27-138,-1 0 0,0 0 1,0-1-1,0 1 0,0-1 0,2-9 1,-4 12-60,-1 0 1,0 1-1,0-1 0,-1 0 1,1 0-1,-1 0 1,0 0-1,0 0 1,0 0-1,-1 0 1,0 1-1,-1-9 0,1 9-89,-1 0 0,1 0 0,-1 1 0,0-1 0,0 0 0,0 0 0,0 1-1,0 0 1,-1-1 0,1 1 0,-1 0 0,1 0 0,-1 0 0,0 0 0,0 1-1,0-1 1,0 1 0,0-1 0,0 1 0,0 0 0,0 0 0,0 1-1,-1-1 1,1 1 0,0-1 0,-1 1 0,1 0 0,-4 1 0,-3-1-141,1 1 1,0 0 0,0 0-1,0 1 1,0 1-1,0-1 1,1 1 0,-17 9-1,-18 14-845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17316,'-1'17'1640,"-10"15"-1096,-5 4-232,1 10 872,3 2-631,2 5-993,2-1-1033,8-3 1281,0-8-256,10-16-224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20332,'14'-13'542,"0"0"-1,1 0 1,0 1-1,1 1 0,0 1 1,1 0-1,29-12 1,-3 5-187,90-21 1,-127 36-355,1 0-18,0 1 1,0-1-1,1 1 1,14 0 0,-21 1 10,0 0 0,1 0 1,-1 0-1,0 1 1,0-1-1,1 0 1,-1 0-1,0 1 1,0-1-1,1 1 1,-1-1-1,0 1 1,0 0-1,0 0 1,0-1-1,0 1 1,0 0-1,0 0 1,0 0-1,0 0 1,-1 0-1,1 0 0,0 0 1,0 0-1,-1 0 1,1 0-1,-1 1 1,1-1-1,-1 0 1,0 0-1,1 0 1,-1 1-1,0-1 1,0 0-1,0 3 1,0 8-22,-2 1-1,0-1 1,0 0 0,-1 0 0,-1 0 0,0 0 0,-8 14 0,2-1-8,-58 147-59,-24 67-270,92-238 260,-1 1 0,1-1-1,-1 1 1,1 0 0,-1-1-1,0 1 1,0-1 0,0 1-1,0-1 1,0 0 0,0 1 0,0-1-1,0 0 1,0 0 0,0 0-1,-2 2 1,2-3 46,1 0 0,0 0 0,-1 0 0,1 0 0,-1 0 0,1 0 0,-1 0 0,1 0 0,0 0-1,-1-1 1,1 1 0,-1 0 0,1 0 0,0 0 0,-1 0 0,1-1 0,-1 1 0,1 0 0,0 0 0,-1-1 0,1 1 0,-1-1 0,-10-15-464,2-3-261</inkml:trace>
  <inkml:trace contextRef="#ctx0" brushRef="#br0" timeOffset="0.5">108 375 14171,'21'1'1848,"11"8"-1119,11-5-321,7 0 1448,16-2-1656,4-4-368,6-12 392,3-6-136,-9-20-272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91 15035,'-11'9'593,"-20"13"908,1 2 1,2 1-1,-50 57 1,75-79-1399,0 1 1,1-1-1,-1 1 0,1-1 0,0 1 1,1 0-1,-1 0 0,0 0 1,1 0-1,0 0 0,0 0 1,0 0-1,1 0 0,-1 6 0,2-7-72,-1-1 0,1 1-1,0 0 1,0-1 0,0 1-1,0 0 1,0-1-1,0 1 1,1-1 0,-1 0-1,1 0 1,0 1 0,0-1-1,-1 0 1,2 0-1,-1-1 1,0 1 0,0 0-1,0-1 1,1 1 0,-1-1-1,4 2 1,19 7-130,1-1 0,0 0-1,0-2 1,53 6 0,4 3-191,-80-16 281,15 4-170,35 13-1,-49-15 151,1 0 1,-1 0-1,1 1 0,-1-1 1,0 1-1,0 0 0,0 0 0,0 1 1,0-1-1,-1 1 0,0 0 0,4 4 1,-6-7 29,-1 1 1,1-1-1,0 0 0,-1 1 1,1-1-1,0 0 1,-1 1-1,0-1 0,1 1 1,-1-1-1,0 1 1,0-1-1,0 1 0,0-1 1,0 1-1,0-1 1,0 1-1,0-1 0,-1 0 1,0 4-1,0-3 8,0 0 0,-1 1 0,1-1 0,-1 0 1,0 0-1,1 0 0,-1 0 0,0 0 0,0-1 0,0 1 0,-3 1 0,-4 3 39,-1-1 0,0-1 0,0 1-1,-19 4 1,-5 0-145,1-3-1,-1 0 1,-1-2 0,1-2-1,0-1 1,-42-5 0,75 4 63,-10-1-203,-1 0 0,1-1 0,-13-4 0,21 5 202,0 0 0,1 0 0,-1 0 1,1 0-1,-1 0 0,1-1 1,0 1-1,-1-1 0,1 0 0,0 1 1,0-1-1,0 0 0,0 0 1,1 0-1,-1-1 0,0 1 1,1 0-1,-1-1 0,-1-4 0,2 1-72,0 0-1,0-1 0,1 1 0,0-10 0,0 15 95</inkml:trace>
  <inkml:trace contextRef="#ctx0" brushRef="#br0" timeOffset="1">343 11 18716,'47'-4'1656,"4"4"-1152,4 0-263,6 0 47,2 0 248,4-3-240,-10 0-168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1438 235 14443,'1'-9'61,"-1"0"0,-1 0 1,0 0-1,0 0 0,-1 1 0,0-1 0,0 0 0,-1 1 0,0-1 1,-1 1-1,0 0 0,0 0 0,-1 1 0,0-1 0,0 1 0,0 0 1,-1 0-1,0 1 0,-1-1 0,1 2 0,-13-10 0,6 8-55,1-1 1,-1 2-1,0 0 0,-1 1 0,1 0 0,-1 1 0,0 0 0,0 1 0,0 1 1,-1 0-1,1 1 0,0 0 0,-16 2 0,-7 3-10,2 1-1,-1 2 1,1 1 0,-67 26 0,49-12-3,2 2 1,-74 47 0,73-35-2,1 2 0,2 2 0,-86 93 0,80-70-10,3 3 1,-66 110-1,94-134 13,1 1 0,3 2 1,2 0-1,1 1 0,-17 82 1,27-92 10,2-1 0,1 1 0,2 0 0,1 0 0,2 0 0,2 0 0,1 0 0,12 50 0,-10-63-21,2 0-1,0 0 0,1-1 0,1 0 0,1 0 0,1-1 0,1-1 0,1 0 1,1-1-1,0 0 0,1-1 0,1-1 0,1-1 0,1 0 0,0-1 0,1-1 1,0-1-1,1-1 0,38 16 0,-32-18-12,-1-2-1,1-2 1,1 0-1,-1-1 1,1-2-1,-1-1 1,1-1-1,0-1 1,0-2-1,0-1 1,-1-1-1,48-13 1,-36 5 39,-2-2 0,1-1 0,-2-2-1,0-1 1,-1-2 0,-1-2 0,-1-1 0,36-32 0,-11 2 45,-3-2-1,-3-3 1,-2-1 0,-2-3-1,-3-2 1,-4-2-1,-2-2 1,-3-1 0,-3-2-1,42-130 1,-62 152-73,-2 0 0,-1-1 0,3-68-1,-12 90-14,-1-1-1,-1 1 0,-2 0 0,0 0 0,-2 0 0,-1 1 0,-15-42 0,15 56 7,1 0 0,-2 1-1,0-1 1,-1 1 0,0 1 0,0-1 0,-1 1-1,-1 1 1,0 0 0,0 0 0,-1 1-1,0 0 1,-1 1 0,0 0 0,0 1 0,0 1-1,-1-1 1,0 2 0,-1 0 0,1 1 0,-1 0-1,-24-3 1,23 4-177,-1 2 0,1 0 0,-31 2 0,38 0 168,1 0 0,-1 1-1,0 0 1,1 0 0,-1 0 0,1 1 0,0 0-1,0 1 1,-10 6 0,11-6-23,1 1 0,-1 0 0,-8 11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12563,'-15'100'967,"-8"82"-574,17 315 303,7-207-603,-1-287-99,1 257 69,3-178-1093,16 93 0,-13-137 713,-3-13-104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19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12331,'-6'29'208,"1"1"0,1 0 1,1 0-1,2 0 0,1 0 1,2 1-1,6 40 0,3-11-67,3 1-1,34 90 0,-44-140-118,0 0 1,1 0 0,0 0 0,1 0-1,0-1 1,8 10 0,-11-17-6,-1 0 0,1 0 0,0 0 0,1-1 0,-1 1-1,0-1 1,1 1 0,0-1 0,-1 0 0,1-1 0,0 1 0,0-1 0,0 0 0,0 1 0,0-2 0,0 1 0,0 0 0,0-1 0,1 0 0,-1 0 0,4 0 0,5-2 21,0-1 0,0 0 0,0-1 0,-1 0-1,0-1 1,1-1 0,-2 1 0,1-2 0,-1 0 0,0 0 0,0-1 0,10-10 0,16-16 44,57-71 1,-82 92-68,61-82 55,-5-17-32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12395,'240'-26'1690,"-112"15"-1419,338-49 214,604-158 0,-745 135-485,-313 80-13,-9 1 1,1 1-1,-1 0 1,1 0-1,0 0 1,-1 0 0,1 1-1,0 0 1,-1-1-1,1 1 1,0 0-1,0 1 1,-1-1 0,6 2-1,-8-2 6,-1 1 0,1-1 0,-1 1 0,1-1 0,-1 1 0,0 0 0,1-1 0,-1 1 1,0-1-1,0 1 0,1 0 0,-1-1 0,0 1 0,0-1 0,0 1 0,0 0 0,0-1 0,0 1 0,0 0 0,0-1 0,0 1 0,0 0 0,0-1 0,0 1 0,-1-1 0,1 1 0,0 0 0,0-1 0,-1 1 0,1-1 0,0 1 0,-1-1 0,0 2 0,-1 3-84,2-4 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16211,'-2'1'182,"0"0"0,1 1-1,0-1 1,-1 1 0,1-1-1,0 1 1,-1 0 0,1-1-1,0 1 1,0 0 0,1 0-1,-1 0 1,0 0 0,1 0-1,-1 0 1,1 0 0,-1 3-1,-4 41 909,5-38-855,-2 23-29,2 0 0,5 42 1,-4-64-209,0-1 0,0 1 0,1 0 0,1-1 0,0 1 0,0-1 0,0 0 0,1 0 0,0 0 1,1 0-1,-1-1 0,1 0 0,7 8 0,-8-11-7,0-1 0,1 0-1,-1 0 1,1 0 0,-1 0 0,1-1 0,0 0 0,0 0 0,-1 0-1,7 1 1,3 0-17,1-1 0,18 0 1,-24-2 13,1 1 0,-1 0 0,1 0 0,-1 1 0,0 0 0,1 0 0,15 7 1,-24-8 12,1 0 1,-1 0-1,1 1 1,-1-1-1,1 0 1,-1 0-1,0 1 1,0-1-1,0 0 1,0 1-1,0-1 1,0 1-1,0 0 1,0-1-1,0 1 1,-1 0 0,1-1-1,-1 1 1,1 0-1,-1 0 1,0 0-1,0-1 1,0 1-1,0 0 1,0 0-1,0 0 1,0-1-1,0 1 1,-1 0-1,1 0 1,-1 0 0,1-1-1,-1 1 1,-1 1-1,0 4 39,-1-1-1,0 0 1,-1 0-1,0 0 0,1-1 1,-2 1-1,-8 8 1,7-8 54,0-2 0,-1 1 1,0-1-1,0 0 0,0 0 1,0-1-1,0 0 0,-1 0 0,1-1 1,-1 0-1,0 0 0,0-1 1,0 0-1,0 0 0,0-1 0,0 0 1,0 0-1,1-1 0,-17-3 1,7 0-95,0-1 0,0 0 0,0-1 0,1-1 0,0-1 1,0 0-1,-27-21 0,22 9-1149,16 9 289,5 11 837,0-1-1,0 1 0,1 0 1,-1-1-1,0 1 0,0 0 1,0 0-1,1-1 0,-1 1 0,0 0 1,0 0-1,1 0 0,-1-1 1,0 1-1,0 0 0,1 0 1,-1 0-1,0 0 0,1 0 1,-1 0-1,0-1 0,1 1 0,-1 0 1,0 0-1,1 0 0,-1 0 1,0 0-1,0 0 0,1 0 1,-1 0-1,0 0 0,1 1 0,-1-1 1,1 0-1,12 2-587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13803,'-42'37'1655,"13"-12"-632,1 1 1,-25 30 0,47-48-821,0-1 0,0 1 1,1 1-1,0-1 0,0 1 0,1 0 1,0 0-1,1 0 0,0 0 0,0 1 1,1-1-1,-2 19 0,4-25-177,0 1 0,0 0 0,0 0 0,0 0-1,1-1 1,0 1 0,0 0 0,0-1 0,0 1 0,0-1-1,1 1 1,0-1 0,0 0 0,-1 1 0,2-1-1,-1 0 1,0 0 0,1 0 0,-1-1 0,1 1 0,0-1-1,0 1 1,0-1 0,0 0 0,0 0 0,1 0 0,-1-1-1,1 1 1,-1-1 0,1 0 0,6 2 0,-4-2 12,0 0 1,0 0-1,-1-1 1,1 0-1,0 0 1,0 0-1,0-1 1,0 0-1,0 0 1,0 0-1,-1-1 1,1 1-1,0-2 1,-1 1-1,0 0 1,1-1-1,-1 0 1,0 0-1,8-8 1,-6 3 53,0 0 1,0 0 0,-1-1 0,0 0 0,-1 0-1,0 0 1,0-1 0,-1 0 0,0 0 0,2-11 0,-4 14-69,0 0 1,-1 0-1,1 0 1,-2 0 0,1 0-1,-1 0 1,0 0 0,0 0-1,-1 0 1,0 0-1,0 0 1,-1 0 0,0 0-1,0 0 1,-6-12 0,7 18-94,0-1 0,0 1 1,0-1-1,0 1 1,0-1-1,0 1 1,0 0-1,0 0 1,0 0-1,0-1 1,-1 1-1,1 0 1,0 1-1,-1-1 0,1 0 1,-1 0-1,1 0 1,-1 1-1,0-1 1,1 1-1,-1 0 1,0-1-1,1 1 1,-1 0-1,0 0 1,1 0-1,-1 0 0,0 0 1,1 0-1,-1 0 1,1 1-1,-1-1 1,0 1-1,1-1 1,-1 1-1,1-1 1,-1 1-1,-1 1 1,2-1-10,-1 0 0,1 1 0,-1-1 0,1 0 0,0 1 0,-1-1 1,1 1-1,0-1 0,0 1 0,0 0 0,0 0 0,1-1 0,-1 1 0,0 0 1,1 0-1,-1 0 0,1 0 0,-1 0 0,1 0 0,0-1 0,0 1 1,0 0-1,0 0 0,0 0 0,1 0 0,-1 0 0,1 0 0,-1 0 1,1 0-1,-1-1 0,1 1 0,1 3 0,14 18-762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 15443,'1'-2'111,"0"0"0,0 0 0,0 0-1,1 0 1,-1 1 0,0-1 0,1 0-1,-1 1 1,1-1 0,-1 1 0,1 0-1,0 0 1,0-1 0,0 1 0,-1 0-1,1 0 1,0 0 0,0 1 0,0-1-1,4 0 1,-2 0 11,1 1-1,-1 0 0,0 0 1,0 1-1,0-1 1,0 1-1,0 0 0,0 0 1,0 0-1,5 3 0,4 2 37,1 1-1,-2 1 0,1 0 0,-1 1 0,14 12 0,-16-11-116,0 0 0,-1 0 0,-1 1 0,1 0 0,-1 0 0,-1 1 0,0 0 0,-1 0 0,0 1 0,-1 0 0,-1 0 0,0 0 0,0 0 0,-1 1-1,-1-1 1,0 1 0,-1 0 0,-1-1 0,0 1 0,-1 0 0,0 0 0,-1-1 0,-1 1 0,-6 20 0,-4 3 20,-2 0 0,-2-2-1,-1 0 1,-45 64 0,24-46-200,-3-2 0,-56 52 0,50-61 59,43-38 57,0-1 0,0-1 1,0 1-1,-10 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14899,'-1'23'1969,"4"7"-1169,5-3-296,1 2 1104,7-2-752,1 0-63,6-7-321,3-5-352,4-12-760,0-5-305,3-14 729,-3-7-160,-3-11-160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15531,'-9'32'1993,"-4"3"-1201,-4 10-240,-2 1 944,2 2-399,3 3-137,4-8-392,4-3-272,6-10-656,3-7-520,7-16 744,3-6-192,1-11-120</inkml:trace>
  <inkml:trace contextRef="#ctx0" brushRef="#br0" timeOffset="1">465 63 19796,'26'-6'1593,"7"0"-1201,3-1-184,6 1 664,2-1-576,8 3-408,-4 2-248,1 4-640,-5 2-129,-12 3 761,-13 0-240,-19 9-200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15587,'0'4'1769,"26"-1"-977,8-3-312,15 0 792,0-3-288,9-1-287,3 0-273,-7-2-1000,-5 2 592,-22 4-184,-5 0-89</inkml:trace>
  <inkml:trace contextRef="#ctx0" brushRef="#br0" timeOffset="1">1281 2 21637,'-10'-1'153,"-1"1"1,1-1 0,-1 2 0,1-1 0,-1 2-1,1-1 1,0 1 0,0 1 0,0 0 0,0 0-1,0 1 1,1 0 0,-1 1 0,1 0 0,0 0-1,-13 11 1,11-8-151,1 1-1,0 0 0,0 0 1,1 1-1,0 0 1,1 1-1,0 0 0,1 0 1,0 1-1,1 0 1,0 0-1,-6 18 1,11-26-21,0 0 0,0 0 0,0 1 1,0-1-1,1 0 0,0 0 0,-1 0 1,2 0-1,-1 1 0,0-1 0,1 0 1,0 0-1,0 0 0,0 0 1,0 0-1,1 0 0,-1 0 0,1 0 1,0-1-1,0 1 0,1-1 0,-1 1 1,1-1-1,0 0 0,-1 0 0,1 0 1,1 0-1,-1 0 0,0-1 1,1 0-1,-1 1 0,1-1 0,0-1 1,0 1-1,-1 0 0,9 1 0,5 2-494,-1-2 0,0 0-1,1 0 1,32-1 0,69-8-1750,-108 6 2240,43-6-899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19748,'-2'27'1633,"-8"-1"-1209,2 4-200,3 4 400,5 2-152,2-2-168,5-4-216,6-4-584,3-3-304,-2-4 1880,0-6-1192,-11-5-56,-4-1-48</inkml:trace>
  <inkml:trace contextRef="#ctx0" brushRef="#br0" timeOffset="1">2 152 16772,'-2'-10'1800,"12"8"-1008,6-1-336,16 3 1057,6 0-369,8 0-728,6 0-456,7-9 144,1-7-64,-4-9-176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16812,'26'23'1608,"-3"6"-1152,-10 4-64,-3 7 680,-2 7-512,-5 3-23,0 2-81,-2-3-184,-1-8-456,3-3-352,-3-11-1889,0-4 2113,-4-7-344,-3-2-256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91 507 18108,'29'-2'1672,"12"1"-1120,7-1-248,12 1 609,3-2-161,-1-1-488,-1-3-456,-12-3-352,-10 0 456,-19-5-176,-10-8-88</inkml:trace>
  <inkml:trace contextRef="#ctx0" brushRef="#br0" timeOffset="1">1 21 17956,'13'-4'1832,"8"-1"-1328,15 1-224,7 0 825,13 1-929,6 3-376,4 0-673,2 3 801,-6 2-272,-3 3-176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16660,'-12'33'1632,"5"4"-1064,-3-1-256,6 4 736,1 2-416,7-5-303,5-4-193,5-6-585,2-5-271,-2-9-184,-4-6 624,-8-7-240,-6-9-200</inkml:trace>
  <inkml:trace contextRef="#ctx0" brushRef="#br0" timeOffset="0.5">1 90 14523,'1'6'1544,"9"6"-1031,18-1-185,8 1 712,11-1-936,4-5 1896,10-6-1624,0-9 136,5-14-87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18580,'-26'11'637,"0"2"0,1 0 0,1 1 0,0 2 0,0 1 0,-27 25 1,44-35-577,0 0 0,0 0 0,1 1 1,0 0-1,1 0 0,-1 0 1,1 1-1,1-1 0,0 1 0,0 0 1,1 1-1,0-1 0,1 0 1,0 1-1,0 0 0,1-1 0,0 1 1,1 0-1,0 0 0,0 0 1,4 18-1,-2-20-77,-1-1 0,2 0 0,-1 0 0,1-1 0,0 1 0,0 0 0,0-1 1,1 0-1,0 0 0,1 0 0,-1 0 0,1-1 0,0 1 0,1-1 0,-1-1 0,1 1 0,0-1 0,0 0 0,0 0 0,1-1 1,13 6-1,-9-5 9,0-1 1,1-1 0,-1 0-1,1 0 1,-1-1 0,1 0-1,0-1 1,0-1 0,-1 0-1,1 0 1,-1-1 0,1-1-1,12-4 1,-15 4 60,0 0 1,0-1-1,0 0 0,-1-1 1,1 0-1,11-10 0,-18 14-34,0-1 0,0 1 0,0-1 0,-1 1 0,1-1 0,0 0-1,-1 0 1,0 0 0,1 0 0,-1 0 0,0 0 0,0 0 0,0 0 0,0 0 0,-1 0-1,1-1 1,0 1 0,-1 0 0,0-1 0,1 1 0,-1 0 0,0-1 0,0 1 0,-1 0-1,1-1 1,0 1 0,-1 0 0,1-1 0,-1 1 0,0 0 0,0 0 0,0 0-1,-1-3 1,-1 2 7,1 0 0,-1 0 1,0 0-1,0 0 0,-1 0 0,1 0 0,-1 1 0,1 0 0,-1 0 0,0 0 0,0 0 0,0 0 0,0 1 0,0-1 0,0 1 0,0 1 1,0-1-1,-1 0 0,1 1 0,0 0 0,0 0 0,-6 0 0,4 1-19,0-1 1,-1 1-1,1-1 1,0 2-1,0-1 1,-1 1-1,1 0 1,0 0-1,1 1 1,-1-1-1,0 1 0,1 1 1,-1-1-1,-5 6 1,9-7-11,0 0 0,0-1-1,1 1 1,-1 0 0,1 0 0,-1 0 0,1 1 0,0-1-1,0 0 1,0 0 0,0 1 0,0-1 0,1 0 0,-1 1-1,1-1 1,-1 0 0,1 1 0,0-1 0,0 1 0,0-1-1,0 1 1,1-1 0,-1 1 0,1-1 0,-1 0 0,1 1-1,0-1 1,0 0 0,0 1 0,0-1 0,0 0 0,0 0 0,1 0-1,1 2 1,2 2-104,1 0-1,0 0 0,0 0 1,0-1-1,1 0 1,-1-1-1,1 1 1,15 6-1,111 37-1688,-98-38 1275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17372,'10'0'1392,"12"-2"-1008,8-1-128,16-1 312,7-2-152,3 2-176,1 0-168,-10 1-616,-6 1-248,-20 2 600,-11 0-192,-20 6-120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36 15363,'-10'-2'216,"1"1"-1,0 0 1,-1 0 0,0 1-1,1 0 1,-1 1-1,1 0 1,-1 0-1,-10 4 1,5-1-4,1 1 1,-1 0-1,1 2 1,-24 12-1,30-14-119,1 1-1,-1-1 1,1 1-1,0 1 0,0-1 1,0 1-1,-6 10 1,11-15-72,1 0 0,0-1 0,0 1 1,0 0-1,0 0 0,0 0 1,0 0-1,0 0 0,1 0 1,-1 0-1,1 0 0,-1 0 0,1 0 1,0 0-1,0 0 0,0 0 1,0 0-1,0 0 0,0 0 0,1 1 1,-1-1-1,1 0 0,-1 0 1,1 0-1,0 0 0,0-1 1,0 1-1,0 0 0,0 0 0,0 0 1,0-1-1,1 1 0,-1-1 1,1 1-1,-1-1 0,1 1 0,-1-1 1,1 0-1,3 2 0,4 2-1,-1-1-1,2 0 1,-1 0-1,0-1 1,1 0-1,-1-1 1,1 0-1,0 0 1,0-1-1,0-1 1,14 0-1,4-1 48,0-2-1,51-11 1,-56 8 87,-1 0 0,34-15 0,-50 19-88,0-1 0,0 0 0,0-1 0,0 0 0,0 0 0,-1 0 0,1 0 0,-1-1 0,-1 0 1,1 0-1,0 0 0,-1-1 0,4-6 0,-7 10-36,0 0 0,0 0 1,0 0-1,0-1 1,-1 1-1,1 0 0,-1 0 1,1-1-1,-1 1 0,0-1 1,0 1-1,0 0 1,0-1-1,0 1 0,0 0 1,-1-1-1,1 1 0,-1 0 1,-1-5-1,0 4 14,-1-1 1,1 1-1,0 0 0,-1 0 0,1 0 1,-1 0-1,0 0 0,0 1 0,0 0 1,0-1-1,-5-1 0,-3-2-16,-1 0 0,1 1-1,-1 1 1,-1 0 0,1 0-1,-19-2 1,15 4-196,-1 1-1,1 0 1,-1 1 0,1 0-1,-17 4 1,27-4 99,1 1-1,0 0 1,0 1-1,0-1 1,0 1-1,0 0 1,0 0-1,1 0 1,-1 1-1,1-1 1,-1 1 0,1 0-1,0 1 1,0-1-1,1 1 1,-1 0-1,1 0 1,-1 0-1,-4 8 1,7-10 10,0 1 0,0 0 0,0-1 0,0 1 1,0 0-1,1-1 0,-1 1 0,0 4 0,8 20-621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14883,'5'13'1513,"18"-3"-809,10-3-256,14-3 600,6 1-104,3-4-96,-1-1-159,-5 0-513,-4-3-304,-12-1 160,-15-2-32,-22-1-121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16596,'-8'44'3811,"7"-42"-3766,0 1 0,0 0-1,0 0 1,1 0 0,-1 0 0,1 0 0,-1-1 0,1 1-1,0 0 1,0 0 0,0 0 0,1 0 0,-1 0 0,2 5-1,0-6-36,-1 0 0,0 0 0,1 0 0,-1-1 0,1 1 0,-1-1 0,1 1 0,0-1 0,0 1 0,-1-1 0,1 0 0,0 0-1,0 0 1,0 0 0,1 0 0,-1 0 0,0-1 0,0 1 0,0-1 0,3 1 0,6 1 0,9 1-10,-1 2 0,1 0 1,-1 1-1,23 11 0,-38-15 10,0 0 0,0 0 0,0 1-1,0-1 1,0 1 0,-1 0-1,1 0 1,-1 1 0,0-1-1,1 1 1,-2-1 0,1 1 0,0 0-1,-1 0 1,0 0 0,0 0-1,0 1 1,0-1 0,-1 1-1,0-1 1,0 1 0,0-1 0,0 1-1,0 5 1,-2-3 43,0 1 1,0-1-1,0 0 0,-1 0 1,0 0-1,0 1 0,-1-2 1,0 1-1,0 0 0,-1-1 1,0 1-1,0-1 0,0 0 1,-1 0-1,1-1 0,-2 1 1,-7 6-1,11-10-63,-1 1 0,0-1 0,0 0 0,0 0 0,0 0 0,0 0 0,0-1 0,-1 1 0,1-1 0,-1 0 0,1 0 0,-1 0 0,1 0-1,-1-1 1,0 1 0,1-1 0,-1 0 0,0 0 0,1 0 0,-1-1 0,1 1 0,-1-1 0,0 0 0,1 0 0,-1 0 0,1 0 0,0-1 0,-1 1 0,1-1 0,0 0 0,0 0 0,0 0 0,0 0 0,0-1 0,1 1 0,-4-5 0,0 1-32,1-1 1,0 0-1,0 0 1,1 0-1,-1-1 1,2 0-1,-5-11 1,-7-28-249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15107,'28'18'1929,"5"-6"-1209,2 0-304,0-1 960,7-2-664,-2 0-344,0-8-96,3-1-160,-4-9-192</inkml:trace>
  <inkml:trace contextRef="#ctx0" brushRef="#br0" timeOffset="1">539 184 17420,'-5'24'1544,"-1"-4"-1104,0-3-192,6 2 264,0-2-296,5-2-624,0-3-312,2-3-688,1-2 1000,-7-1-312,-1-5-305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22 219 12755,'-11'-8'1608,"5"1"-720,2-2-368,5 2 1089,5 2-617,8 3-256,5 2-192,7 0-592,5 0-392,9 0 336,3 0-80,3 1-80</inkml:trace>
  <inkml:trace contextRef="#ctx0" brushRef="#br0" timeOffset="1">690 0 17604,'-12'4'317,"-1"1"0,1 1 1,0 0-1,1 0 0,0 1 1,0 1-1,0 0 0,1 0 1,0 1-1,1 0 0,0 1 0,0 0 1,-12 19-1,19-26-260,0 1 1,0 0-1,1 0 0,-1 0 1,1 0-1,0 0 1,0 0-1,0 0 0,0 0 1,1 6-1,0-8-32,0-1 1,0 0 0,1 1-1,-1-1 1,0 1-1,1-1 1,-1 1-1,1-1 1,0 0-1,-1 1 1,1-1-1,0 0 1,0 0-1,0 1 1,0-1 0,0 0-1,0 0 1,0 0-1,0 0 1,1 0-1,-1-1 1,0 1-1,0 0 1,1 0-1,-1-1 1,0 1-1,1-1 1,-1 1 0,1-1-1,-1 0 1,1 0-1,1 1 1,4-1 40,-1 0 0,0 0 0,1 0 0,-1-1 0,1 0 0,-1 0 0,0 0 0,0-1 0,0 0 0,0-1 0,0 1 0,0-1 0,0 0 0,-1 0 0,1-1 0,-1 0 0,8-7 0,-6 5-7,0 0 0,-1-1-1,1 0 1,-2 0 0,1-1 0,-1 1 0,0-1-1,0-1 1,-1 1 0,0 0 0,4-16-1,-7 22-58,-1 0 0,1 0-1,-1 0 1,0 0-1,1 0 1,-1 0-1,0 0 1,0 0-1,-1 0 1,1 0-1,0 0 1,-1 0-1,0-3 1,1 5-23,-1-1 0,1 0 0,-1 1 0,1-1 0,-1 1 0,1-1 0,-1 1 0,1-1 0,-1 1 0,1 0 0,-1-1 0,1 1 0,-1 0 0,0-1 0,1 1 0,-1 0 0,0-1 0,1 1 0,-1 0 0,0 0 0,1 0 0,-1 0 0,0 0-1,1 0 1,-2 0 0,-1 1-126,0-1-1,0 1 0,0 0 0,0 0 0,0 0 1,1 1-1,-1-1 0,0 1 0,1-1 0,-1 1 1,1 0-1,0 0 0,-1 0 0,1 0 0,-3 4 0,1 0-440,0 0-1,0 0 1,0 1-1,-3 7 0,6-12 430,0 1 1,0 0-1,1-1 0,-1 1 0,0-1 0,1 1 0,0 0 0,0-1 0,-1 1 0,2 0 1,-1 0-1,0-1 0,0 1 0,2 3 0,6 8-977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13947,'0'19'1704,"-3"8"-871,-4 3-313,0 3 1288,0 2-768,4-1-472,2-4-296,4-11-712,4-9 496,3-16-184,0-8-120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19756,'1'1'115,"0"0"-1,0 0 0,-1 0 0,1 0 1,0 0-1,0 0 0,-1 1 1,1-1-1,-1 0 0,1 0 0,-1 0 1,0 1-1,1 0 0,3 8 21,2-1-74,0-1 0,0 0-1,1 0 1,1-1-1,-1 0 1,1 0 0,0 0-1,1-1 1,-1 0 0,1-1-1,1 0 1,-1-1 0,0 1-1,1-2 1,17 5-1,-16-5-74,0 0 0,0-1 0,0 0 0,0-1 0,1-1-1,-1 1 1,0-2 0,1 0 0,-1 0 0,0-1-1,0 0 1,0-1 0,0 0 0,12-5 0,-23 8 12,0 0 0,1 0 0,-1 1 0,0-1 0,0 0 0,0 0-1,0 1 1,0-1 0,0 0 0,0 1 0,0-1 0,0 0 0,0 1 0,0-1 0,0 0 0,0 1 0,0-1 0,0 0 0,0 0 0,0 1 0,0-1 0,0 0 0,0 1 0,-1-1 0,1 0 0,0 0 0,0 1 0,0-1 0,0 0-1,-1 0 1,1 1 0,0-1 0,-1 0 0,-6 15-14,-28 32-357,3 2 0,-50 101 0,81-150 377,1 0 0,0 1-1,0-1 1,0 0-1,0 1 1,0-1 0,0 0-1,0 0 1,0 1-1,-1-1 1,1 0 0,0 0-1,0 1 1,0-1-1,-1 0 1,1 0 0,0 0-1,0 1 1,0-1-1,-1 0 1,1 0-1,0 0 1,-1 0 0,1 1-1,0-1 1,0 0-1,-1 0 1,1 0 0,0 0-1,-1 0 1,1 0-1,0 0 1,0 0 0,-1 0-1,1 0 1,0 0-1,-1 0 1,1 0-1,0 0 1,-1 0 0,1 0-1,0 0 1,0-1-1,-1 1 1,-10-11 400,9 9-601,-7-9 29</inkml:trace>
  <inkml:trace contextRef="#ctx0" brushRef="#br0" timeOffset="1">93 314 14555,'-2'0'1800,"4"2"-1079,11-1-145,4 1 912,9-2-456,4-2-256,5-5-535,6-3-345,3-6-561,2-5 665,-5-8-320,0-3-192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97 148 16027,'-14'19'1908,"-25"26"0,7-9 243,30-34-2065,1-1 1,0 0-1,0 0 0,0 1 0,1-1 1,-1 1-1,0-1 0,0 0 1,1 1-1,-1 0 0,1-1 0,-1 3 1,1-3-76,0 0 0,0-1 0,1 1 0,-1 0 0,0-1 0,0 1 0,1-1 1,-1 1-1,1-1 0,-1 1 0,0-1 0,1 1 0,-1-1 0,1 1 0,-1-1 0,1 1 1,-1-1-1,1 0 0,-1 1 0,1-1 0,0 0 0,-1 1 0,1-1 0,0 0 0,-1 0 1,1 0-1,-1 1 0,1-1 0,0 0 0,-1 0 0,1 0 0,1 0 0,46 5-457,-27-4 157,36 7 1,-52-7 253,-1 1-1,1-1 1,0 1 0,0 0-1,-1 0 1,1 0 0,-1 0-1,0 1 1,0 0-1,0 0 1,0 0 0,5 6-1,-8-8 41,0 0-1,0 1 1,0-1-1,0 1 0,0-1 1,0 1-1,0-1 0,-1 1 1,1 0-1,-1-1 1,1 1-1,-1 0 0,0-1 1,1 1-1,-1 0 1,0-1-1,0 1 0,0 0 1,-1 0-1,1-1 0,0 1 1,-1 3-1,-1-2 34,1 0 0,-1 0-1,0 0 1,1 0 0,-1 0-1,-1-1 1,1 1 0,0-1-1,-1 1 1,1-1 0,-5 3-1,4-2-35,0-1 0,0 1 0,-1-1 0,1 0 0,-1-1 0,1 1 0,-1 0 0,0-1 0,1 0 0,-1 0 1,0 0-1,0 0 0,0-1 0,0 0 0,0 1 0,0-2 0,0 1 0,0 0 0,0-1 0,0 1 0,-5-3 0,7 2-160,-1-1 0,1 0 0,-1 0 0,1-1 1,0 1-1,0 0 0,0-1 0,0 1 0,1-1 0,-1 1 0,0-1 0,1 0 1,0 0-1,0 0 0,0 0 0,-1-3 0,-1-9-175,0 1-1,-1-18 1,3 20 165,-4-45-749</inkml:trace>
  <inkml:trace contextRef="#ctx0" brushRef="#br0" timeOffset="1">87 1 16155,'26'11'2001,"2"5"-1281,8 0-304,3 1 856,4-3-551,-2-5-401,4-12-72,-2-8-64,-9-11-264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17092,'0'16'1768,"3"1"-1256,2-3-216,2 2 872,3-2-695,1 2-41,8-3-216,4-3-216,4-8-608,5-7-297,-2-9 713,3-6-160,-5-7-120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15947,'-10'26'1625,"-4"7"-961,-3 4-232,-2 5 696,-1 1-152,0 0-223,3-3-121,2-3-360,4-5-208,5-7-600,3-2-328,3-7 703,-2-3-159,-3-6-120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16812,'7'5'1568,"-1"13"-1024,-2 5-232,-2 3 1240,1 4-903,2 6-489,3 0-136,3 0-240,-1-5-241,0-8-423,-3-3-1200,-7-6 1640,-4-4-328,-7-7-145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5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20 272 13299,'-18'8'887,"18"-8"-875,0 0 0,-1 0 0,1 0 0,0 0 0,0 0 0,0 0 0,0 0-1,0 1 1,0-1 0,0 0 0,0 0 0,0 0 0,0 0 0,0 0 0,0 0 0,0 0 0,0 1 0,0-1 0,0 0 0,0 0 0,0 0 0,0 0 0,0 0 0,0 0 0,0 1 0,0-1 0,0 0 0,0 0 0,0 0 0,0 0 0,0 0 0,0 0-1,0 0 1,0 0 0,0 1 0,0-1 0,0 0 0,1 0 0,-1 0 0,0 0 0,0 0 0,0 0 0,0 0 0,0 0 0,0 0 0,0 0 0,0 0 0,1 0 0,-1 0 0,0 1 0,0-1 0,0 0 0,0 0 0,0 0 0,0 0 0,0 0 0,1 0-1,-1 0 1,0 0 0,0 0 0,0-1 0,46 5 914,900-41 3077,-937 36-3975,1215-131 795,-999 96-697,250-33-567,-311 57 64,-142 13 370,-16 0-64,-7 0-160,-15 2-87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14355,'14'1'1528,"13"5"-959,5-3-217,11-3 496,4-2-544,9-6 136,-1-9 0,8-8-392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161 108 16564,'-69'88'2903,"-3"6"-1350,71-93-1549,0 0-1,0 1 0,0-1 0,0 0 0,1 1 0,-1-1 0,0 1 1,1-1-1,-1 1 0,1 0 0,-1-1 0,1 1 0,0-1 0,0 1 0,0 2 1,0-3-14,1 0 0,-1 0 0,1-1 1,-1 1-1,1 0 0,0-1 0,-1 1 1,1-1-1,0 1 0,0-1 1,-1 1-1,1-1 0,0 0 0,0 1 1,0-1-1,-1 0 0,1 1 0,0-1 1,0 0-1,0 0 0,0 0 1,0 0-1,0 0 0,0 0 0,-1 0 1,1 0-1,0 0 0,1-1 0,13 1-176,-1 0 1,0 1-1,1 1 0,-1 0 0,0 0 0,18 7 0,-27-7 139,-1-1 1,0 1-1,0 0 1,0 1-1,0-1 1,0 1 0,-1-1-1,1 1 1,-1 0-1,6 6 1,-8-6 26,1-1 1,-1 1 0,1-1 0,-1 1 0,0 0-1,0-1 1,0 1 0,0 0 0,0 0 0,-1 0-1,0-1 1,1 1 0,-1 0 0,0 0-1,0 0 1,0 0 0,-1 0 0,0 4 0,0-4 43,0 0 0,-1 0 0,1 0 0,0-1 1,-1 1-1,0 0 0,0 0 0,0-1 0,0 1 0,0-1 1,0 0-1,-1 0 0,1 0 0,-1 0 0,1 0 0,-1 0 1,0 0-1,0-1 0,0 0 0,0 1 0,0-1 1,-6 1-1,3 0 13,1-1 1,-1 0-1,0 0 1,0 0-1,0-1 0,0 0 1,0 0-1,0 0 1,0-1-1,0 0 1,-9-2-1,10 1-47,1-1-1,-1 1 1,1-1-1,0 0 0,0 0 1,1 0-1,-1 0 1,1-1-1,-1 1 1,1-1-1,0 0 1,0 0-1,1 0 1,-1-1-1,1 1 0,0 0 1,0-1-1,1 0 1,-1 1-1,1-1 1,-1-6-1,-6-45-113</inkml:trace>
  <inkml:trace contextRef="#ctx0" brushRef="#br0" timeOffset="1">123 0 13899,'16'13'1528,"1"1"-960,2-1-240,7 2 657,1-3-273,2-2-664,1-2 256,-6-10-328,-4-6-104</inkml:trace>
  <inkml:trace contextRef="#ctx0" brushRef="#br0" timeOffset="2">817 40 16772,'-4'27'1584,"1"11"-1048,-3-1-240,2 6 688,-2 3-328,5-2-231,1-2-193,4-9-512,0-3-161,2-9-431,-2-3-104,-4-13 648,-1 0-232,-6-7-120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15211,'-6'-4'1609,"14"3"-849,7 1-232,11 0 936,1 3-384,9-2-279,4 0-217,0 2-464,2-3-400,-9-4 312,-4-6-112,-11-13-120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18460,'-15'21'1753,"2"0"0,-14 26 0,21-35-1757,0-1-1,1 2 0,0-1 1,1 1-1,0-1 0,1 1 0,0 0 1,-1 16-1,5-27-9,-1 0-1,0 1 1,1-1 0,-1 1-1,1-1 1,0 1 0,-1-1 0,1 0-1,0 0 1,1 1 0,-1-1-1,0 0 1,1 0 0,-1 0-1,1 0 1,-1-1 0,1 1-1,0 0 1,0-1 0,0 1-1,0-1 1,0 1 0,0-1-1,0 0 1,4 1 0,5 3-97,1-2 0,-1 1 1,1-2-1,13 3 0,11 1-257,-30-4 297,0 0 0,0 0-1,-1 0 1,1 1 0,-1 0-1,1 0 1,-1 0 0,0 1-1,0-1 1,0 1 0,0 0-1,-1 1 1,6 7 0,-7-9 43,-1 1 1,0 0-1,0 0 1,0 0-1,-1 0 1,1 0-1,-1 1 1,0-1-1,0 0 1,-1 1-1,1-1 1,-1 0-1,0 1 1,0-1-1,0 1 1,-1-1-1,1 0 1,-1 1-1,0-1 1,-2 5-1,-1-1 71,0 1-1,0 0 0,-1-1 1,0 0-1,0 0 1,-1 0-1,0-1 1,0 0-1,-1 0 1,0 0-1,0-1 0,0 0 1,-13 7-1,11-7 18,0-1-1,0 0 0,-1-1 1,1 0-1,-1 0 0,0-1 1,0 0-1,-1-1 0,1 0 1,-1 0-1,1-1 0,-11-1 1,17 0-155,1 0-1,-1-1 1,1 1 0,-1-1 0,1 0 0,-1 0 0,1 0 0,0-1-1,0 1 1,-1-1 0,1 0 0,0 0 0,1 0 0,-1 0-1,0 0 1,0 0 0,1-1 0,0 1 0,-1-1 0,1 0 0,-3-5-1,2 1-27,-1 0 0,1-1 0,0 0 0,1 1 0,0-1 0,0 0 0,1 0 0,-1-12 0,-1-38-629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16323,'14'-3'1865,"4"2"-1145,-1-2-296,10-1 1088,5-1-607,9-2-785,5 0-544,7 3 384,0 2-192,-1 2-113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11546,'-12'11'1657,"3"-4"-977,12-4-272,13-3 1825,15-4-1465,12-2-104,22-2-208,11-8-232,21-6-544,13-3 416,19-10-56,10-1-48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18 178 15491,'-16'19'1393,"15"-13"-921,1-8-184,20-11 648,8-4-328,18-7-472,13-2-272,20-3-272,8-4 368,11 3-152,2 2-112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12 138 17084,'-12'10'1280,"14"-12"-1032,5-5-144,19-3 360,9-3-128,17-1-320,10-3-280,17-3 776,4-5-520,3 5-24,-5 0 32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0:5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14691,'36'-10'1152,"30"-15"-888,11-2-128,26-9 281,16-5-145,18-4-160,0 1-208,-4 1 96,-8 1-64,-30 9-56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16940,'2'9'1688,"6"1"-1208,20-3-152,14-7 640,15-1-504,9-2-87,4-2-329,1 0-240,-10-1-609,-6 0 689,-22 0-216,-18 1-96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13075,'-2'1'113,"-1"1"0,1-1 1,0 0-1,-1 1 0,1 0 1,0-1-1,0 1 0,0 0 1,0 0-1,0 0 0,1 0 1,-1 0-1,0 1 0,1-1 1,0 0-1,-2 5 0,-11 32 752,13-38-582,0-37-21,0 29-190,1 8 15,1 36 153,3 80 18,7 21 164,-2-18-240,-12 247 198,-1-45 155,-9 583-19,-18 13-376,37-545-52,-8-330 99,-3 0-1,-1 1 1,-20 66 0,14-60-35,-12 91 0,17-85-539,-7-80-385,1-6 537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14475,'1'17'1304,"21"-15"-720,8-2-199,17-6 327,6-1-24,6-2-344,4-1-360,-3-7 232,0 0-96,-9-5-256</inkml:trace>
  <inkml:trace contextRef="#ctx0" brushRef="#br0" timeOffset="1">527 0 16091,'25'1'683,"0"2"0,-1 0 0,1 2 0,27 8-1,-46-11-655,1 0-1,-1 0 0,-1 1 0,1-1 0,0 1 1,-1 1-1,1-1 0,-1 1 0,0 0 0,5 5 0,-8-7-27,1 1-1,-1 0 0,0 0 0,-1 0 0,1 0 0,0 0 0,-1 0 0,0 0 0,1 1 0,-1-1 1,-1 0-1,1 1 0,0-1 0,-1 1 0,0-1 0,0 0 0,0 1 0,0-1 0,0 1 0,-2 3 1,0 4 0,-1 1 0,-1-2 0,0 1 1,0 0-1,-1-1 0,-1 0 1,-6 11-1,-54 65-350,33-46-67,-23 35 140,40-54 109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13539,'0'-1'117,"0"0"0,0 0-1,0 0 1,0 0 0,1-1 0,-1 1 0,0 0 0,1 0-1,-1 0 1,1 0 0,-1 0 0,1 0 0,-1 0 0,1 0-1,1-1 1,-2 2-42,1 1 1,-1-1-1,0 0 0,1 1 1,-1-1-1,1 0 0,-1 1 0,0-1 1,1 0-1,-1 1 0,0-1 0,0 1 1,1-1-1,-1 1 0,0-1 1,0 0-1,0 1 0,0-1 0,1 1 1,-1-1-1,0 1 0,0 0 0,8 45 1816,-8-43-1893,10 93 1296,-7-48-1552,18 82 0,-19-124 15,-1 0 0,0 0 0,0-1 1,0 1-1,-1 10 0,-1-9-254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11282,'7'11'1657,"6"-2"-897,12-5-160,6-2 1873,12-2-1617,6-2-88,4-3-104,0-1-152,-4-1-400,-2 1-320,-13 2 1849,-8 1-1577,-16 3 40,-7-2 72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44 258 13611,'-23'66'7480,"16"-41"-7281,2 1 0,-3 26 1,8-50-205,0 1 0,0 0 0,-1 0 0,1 0 1,1 0-1,-1-1 0,0 1 0,1 0 0,0 0 1,-1-1-1,1 1 0,0 0 0,0-1 0,1 1 0,-1-1 1,0 1-1,1-1 0,0 1 0,-1-1 0,1 0 1,0 0-1,0 0 0,0 0 0,1 0 0,-1-1 1,0 1-1,1-1 0,-1 1 0,1-1 0,-1 0 1,1 0-1,0 0 0,-1 0 0,1 0 0,0-1 0,4 1 1,0 0-108,0-1 1,0 1-1,0-1 0,0-1 1,0 0-1,-1 0 1,1 0-1,0-1 1,0 1-1,-1-2 1,1 1-1,-1-1 1,0 0-1,7-4 1,14-14-196,-6-5-124</inkml:trace>
  <inkml:trace contextRef="#ctx0" brushRef="#br0" timeOffset="1">221 377 15747,'-8'23'1513,"1"3"-953,0-1-232,4 1 608,3 0-144,7-2-328,4-2-280,7-6-792,4-5 608,4-5-144,0-3-88</inkml:trace>
  <inkml:trace contextRef="#ctx0" brushRef="#br0" timeOffset="2">649 0 16604,'0'0'1232,"-8"17"-928,1 5-88,0 11 520,1 4-176,2 4-280,3 2-56,4-4-24,5-7 0,11-14-80,1-6-176,7-14-584,2-11-160,-1-14 648,1-9-144,-2-5-112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13427,'-9'20'1712,"-2"13"-776,-2 4-327,-2 8 1319,0 3-744,3 7-280,1-2-143,5-6-297,3-1-160,3-12-408,1-4-296,4-8 256,-1-6 56,2-6-88,-2-2-56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13403,'-6'4'1880,"7"2"-1048,14-3-239,5 0 2023,11-3-1808,8 1-128,7-1-183,4 0-145,4-1-432,-1-2-344,-8 1-545,-5 0 497,-17-3 184,-12 4-192,-15 1-168</inkml:trace>
  <inkml:trace contextRef="#ctx0" brushRef="#br0" timeOffset="1">107 121 14467,'-2'13'1480,"18"-8"-751,7-5-281,13-6 808,6-1-392,9-2-304,6 0-304,-1-3 32,0-1-80,-14 3-216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16940,'2'1'1352,"-1"11"-1040,-1 5-96,1 10 624,-1 2-272,3 5-288,2 5-96,-1 5-120,0 2 56,2-3 0,-2-1-72,-1-4-104,-2 1-80,-1-3-408,-1-2-216,-3-9 624,-2-10-152,0-13-120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15419,'4'17'1018,"0"1"0,-1 0 0,-1 0 1,0 0-1,-2 20 0,0-18-773,1 1 0,1-1 1,5 25-1,-7-43-244,1 0 1,0 0-1,-1 0 0,1 0 1,0 0-1,0 0 0,0 0 1,1-1-1,-1 1 1,0 0-1,1-1 0,-1 1 1,1-1-1,-1 1 0,1-1 1,0 0-1,-1 0 1,1 0-1,0 0 0,0 0 1,0 0-1,0 0 0,0 0 1,3 0-1,5 1-66,-1-1-1,1 0 1,-1-1 0,14-1-1,15 2-189,-31 0 199,1 0-1,0 1 1,-1 0 0,1 0 0,-1 1 0,0 0 0,0 0 0,11 7 0,-15-8 40,0 1 1,0-1 0,0 1 0,0 0 0,0-1-1,0 1 1,-1 0 0,1 1 0,-1-1 0,0 0 0,0 1-1,0-1 1,0 1 0,-1 0 0,1 0 0,-1-1 0,0 1-1,1 6 1,-2-7 11,-1 0 0,1 0 0,-1 0 0,1 0 0,-1 0 0,0 0 0,0 0-1,0 0 1,-1-1 0,1 1 0,0 0 0,-1-1 0,0 1 0,0-1 0,0 0 0,0 1 0,0-1 0,0 0 0,0 0-1,-5 2 1,-5 5 17,0-1 0,-25 12 1,28-15-28,-1-1 1,0 0 0,0-1 0,0 0 0,-1-1 0,1 0-1,-1 0 1,1-1 0,-1-1 0,-16 0 0,22-1-88,0 1 0,0-1 0,1 0 1,-1-1-1,0 1 0,0-1 0,1 0 0,-1 0 1,1 0-1,0-1 0,0 1 0,0-1 0,0 0 1,0-1-1,0 1 0,1-1 0,-1 1 0,1-1 1,0 0-1,0 0 0,1 0 0,-1-1 1,1 1-1,-3-9 0,2 5-8,1 0-1,0 0 1,-1-14 0,0-30-498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1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15411,'19'-3'1769,"4"1"-993,1-1-320,8-2 872,4 3-272,2-3-503,4-2-553,-3-7 160,-5-2-152,-1-4-144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42 17500,'1'-1'96,"0"0"-1,0 1 1,0-1 0,-1-1 0,1 1 0,0 0-1,0 0 1,-1 0 0,1 0 0,-1-1 0,1 1 0,-1 0-1,1 0 1,-1-1 0,0 1 0,1 0 0,-1-1-1,0 1 1,0-3 0,-1 3-59,1 0 1,0 0-1,-1 1 1,1-1-1,-1 0 0,1 0 1,-1 0-1,0 0 1,1 1-1,-1-1 0,0 0 1,1 1-1,-1-1 0,0 0 1,0 1-1,0-1 1,0 1-1,0 0 0,1-1 1,-1 1-1,0-1 1,0 1-1,0 0 0,0 0 1,0 0-1,0 0 1,0-1-1,-2 2 0,-5-2 99,-1 1 0,0 1 0,1 0-1,-1 0 1,0 0 0,1 1-1,0 1 1,-10 3 0,-63 31-83,56-25-197,0 2-1,1 1 0,-40 32 1,63-45 104,-1-1 1,1 0-1,0 0 1,-1 0-1,1 0 1,0 1 0,0-1-1,0 1 1,0-1-1,0 1 1,1-1 0,-1 1-1,0-1 1,1 1-1,-1 0 1,0 3 0,1-4-2,0 0 0,1 0 0,-1-1 0,0 1 0,0 0 0,1 0 0,-1 0 1,1 0-1,-1 0 0,1 0 0,-1-1 0,1 1 0,-1 0 0,1 0 0,0-1 0,-1 1 1,1 0-1,0-1 0,0 1 0,-1-1 0,3 1 0,4 3-170,0-2-1,0 1 1,0-1-1,0 0 1,15 1 0,22 3-424,45 7-211,-78-10 794,-1-1 0,1 2 0,-1-1 0,0 1-1,0 1 1,9 5 0,-15-8 52,-1 1-1,0-1 1,0 1 0,0-1-1,0 1 1,0 0 0,0 0-1,-1 0 1,1 0 0,-1 1-1,0-1 1,0 1 0,0-1-1,-1 1 1,1 0 0,1 6-1,-2-5 25,-1 1 0,0-1 0,1 0 0,-2 1 0,1-1 0,0 0 0,-1 1 0,0-1 0,-1 0 0,1 0 0,-3 6 0,-2 2 106,0 0 0,-1-1 0,-1 0 0,0 0 0,0-1 0,-1 0 0,-1 0 0,-16 14 0,18-18-14,-1 0 0,0 0 0,0 0 1,0-2-1,-1 1 0,0-1 0,0 0 0,0-1 0,-1 0 0,0-1 0,1 0 0,-1-1 1,0 0-1,0-1 0,-20 1 0,27-3-114,0 1 1,1-1-1,-1 0 1,0 0-1,1 0 1,-1-1-1,1 1 1,-1-1-1,1 0 0,-1 0 1,1 0-1,0-1 1,0 1-1,0-1 1,1 1-1,-1-1 1,0 0-1,1 0 1,0 0-1,0 0 0,0-1 1,0 1-1,0-1 1,1 1-1,-1-1 1,1 1-1,0-1 1,0 0-1,1 0 0,-1-3 1,-1-45-66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0:36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2 456 15043,'-2'-2'1014,"9"-2"-759,16-5-137,174-27 966,286-15 0,205 32-914,-338 13-347,242-32-223,-3-30 182,454-33 310,-677 89-44,116-5-64,-4-37 11,-456 50-9,-2 0-41,0 1 1,26-1-1,-64-11-3020,14 6 2471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16315,'-1'25'701,"-5"29"-1,3-30-593,-1 35 1,5-34 5,1-1 0,1 1 0,2-1 0,13 44 1,-3-27-19,37 73 0,-133-227 57,40 58-72,-10-10 53,51 65-133,0 0 1,0 0-1,0-1 1,0 1-1,0 0 1,0 0-1,0 0 0,0 0 1,0 0-1,0 0 1,0-1-1,0 1 0,0 0 1,1 0-1,-1 0 1,0 0-1,0 0 1,0 0-1,0 0 0,0-1 1,0 1-1,0 0 1,1 0-1,-1 0 0,0 0 1,0 0-1,0 0 1,0 0-1,0 0 0,0 0 1,1 0-1,-1 0 1,0 0-1,0 0 1,0 0-1,0 0 0,0 0 1,1 0-1,-1 0 1,0 0-1,0 0 0,0 0 1,0 0-1,0 0 1,1 0-1,-1 0 1,0 0-1,0 0 0,0 0 1,0 0-1,0 0 1,0 1-1,0-1 0,1 0 1,-1 0-1,0 0 1,0 0-1,12 3-17,9 2-297,1-1 0,-1 0 0,1-2 0,0 0 0,0-2 0,1 0 0,-1-2 1,0 0-1,-1-2 0,1 0 0,-1-1 0,1-1 0,-1-1 0,-1-1 0,37-20 0,-55 27 320,2-2 83,0 1 0,0 0 0,0-1 0,0 1-1,0-1 1,-1 0 0,0-1 0,1 1 0,-1 0-1,4-8 1,-8 8 707,-6 6-340,-8 7 155,9-4-488,0 1 0,1 1-1,0-1 1,1 1 0,0-1-1,0 1 1,1 0-1,0 1 1,-4 16 0,6-22-119,0 1 1,1-1-1,0 0 1,-1 1-1,1-1 1,1 1-1,-1-1 1,0 0-1,1 1 1,0-1-1,-1 0 1,3 6-1,-1-7 2,-1 0 0,0 0 0,0-1 0,1 1 0,-1 0 0,1-1-1,-1 1 1,1-1 0,0 1 0,0-1 0,0 0 0,0 0 0,-1 0 0,1 0 0,1 0 0,-1 0 0,0 0 0,0-1-1,0 1 1,0-1 0,3 1 0,1-1 27,-1 0 1,1 0-1,-1-1 0,0 0 0,1 0 0,-1 0 1,0 0-1,0-1 0,0 0 0,0 0 1,0 0-1,0-1 0,0 1 0,-1-1 0,1 0 1,4-5-1,-4 5 70,0-2 0,-1 1 0,1 0 0,-1-1 0,0 0 0,0 0 0,-1 0 0,0-1 0,1 1 0,-2-1 0,1 0 0,-1 1 0,3-11 0,-4 15-74,-1 0-1,0 0 0,0 1 0,0-1 0,0 0 0,0 0 1,0 1-1,0-1 0,0 0 0,0 0 0,0 1 1,0-1-1,0 0 0,0 0 0,-1 1 0,1-1 0,0 0 1,-1-1-1,0 2-10,1 0 1,0 0-1,-1 0 1,1-1-1,0 1 1,-1 0-1,1 0 1,-1 0-1,1 0 0,0 0 1,-1 0-1,1 0 1,-1 0-1,1 0 1,0 0-1,-1 0 1,1 0-1,-1 0 1,1 0-1,0 0 1,-1 0-1,1 0 1,0 1-1,-1-1 1,-2 1 16,1 1 1,-1-1 0,1 1 0,0-1 0,0 1 0,0 0 0,0 0 0,-3 3 0,3-2-37,0 0 1,0 1 0,0-1 0,1 0-1,-1 1 1,1-1 0,0 1 0,0-1 0,0 1-1,0 7 1,1-10-15,0 0 1,0 0-1,0 0 1,0 0-1,0 0 0,0 0 1,1 0-1,-1 0 0,0 0 1,1 0-1,-1 0 0,0 0 1,1 0-1,-1 0 1,1 0-1,0 0 0,-1 0 1,1-1-1,0 1 0,-1 0 1,1 0-1,0-1 0,0 1 1,0 0-1,0-1 0,0 1 1,0-1-1,0 1 1,0-1-1,0 1 0,0-1 1,0 0-1,0 0 0,0 1 1,0-1-1,0 0 0,0 0 1,0 0-1,0 0 0,0 0 1,2-1-1,3 1-146,1-1 0,-1-1 0,1 1 0,-1-1 0,0 0 0,0 0 0,0-1 0,0 0 0,10-6 0,-1-1-132,-1-1 0,18-16 1,-6 4-199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43 260 11690,'1'15'810,"6"-10"-24,-6-5-728,1-1 1,-1 1-1,0-1 0,0 1 0,1-1 0,-1 0 0,0 0 0,0 1 0,0-1 1,0 0-1,0 0 0,0 0 0,0 0 0,0 0 0,-1 0 0,1 0 0,1-3 0,0 1 88,-1 0 0,1 0-1,-1 0 1,0 0-1,0-1 1,0 1 0,0 0-1,0-6 1,-1 8-108,0 1 1,0-1-1,0 0 1,0 1-1,0-1 1,0 1-1,0-1 1,0 0-1,0 1 1,0-1-1,-1 1 1,1-1-1,0 0 1,0 1-1,-1-1 1,1 1-1,0-1 1,-1 1-1,1-1 0,-1 0 1,0 1-4,0 0 0,0-1 0,1 1 0,-1 0-1,0 0 1,0-1 0,0 1 0,0 0 0,1 0 0,-1 0 0,0 0 0,0 0 0,0 1 0,0-1-1,0 0 1,1 0 0,-1 0 0,0 1 0,-1 0 0,-2 1 31,0 0 1,0 0-1,0 1 1,0 0-1,1 0 1,-1 0-1,1 0 1,0 0-1,0 1 1,0 0-1,1-1 1,-1 1-1,1 0 1,0 0-1,0 0 1,0 0-1,0 1 1,1-1-1,0 1 1,0-1-1,0 1 0,0-1 1,1 1-1,0-1 1,0 7-1,0-10-56,0 0 1,0 0-1,1 0 0,-1 0 0,0 0 0,1 1 0,-1-1 0,1 0 1,-1 0-1,1 0 0,0 0 0,-1 0 0,1 0 0,0-1 0,0 1 0,-1 0 1,1 0-1,0 0 0,0-1 0,0 1 0,0-1 0,0 1 0,1 0 1,1 0 5,-1-1 0,1 1 1,0 0-1,-1-1 1,1 0-1,0 0 1,-1 0-1,1 0 1,-1 0-1,4-1 1,3-1 23,-1 0 0,1-1 0,-1 0 0,1 0 1,9-6-1,-7 3-15,-1-1 1,0 0-1,0-1 1,-1 0-1,0-1 1,0 0-1,13-18 0,-18 21-128,0 0-1,0 0 1,0-1-1,-1 1 1,0-1-1,0 0 1,-1 1-1,0-1 1,0-1-1,-1 1 0,1 0 1,-2 0-1,1-1 1,-1-13-1,-2 16-184,0 5 114,0 10 90,2-10 89,0 1-1,0-1 1,0 1 0,0-1-1,0 0 1,0 1 0,0-1-1,0 1 1,0-1 0,0 1-1,0-1 1,1 0 0,-1 1-1,0-1 1,0 1 0,0-1 0,0 0-1,1 1 1,-1-1 0,0 1-1,0-1 1,1 0 0,-1 0-1,0 1 1,1-1 0,-1 0-1,0 1 1,1-1 0,-1 0-1,0 0 1,1 0 0,-1 1-1,1-1 1,-1 0 0,1 0-1,-1 0 1,0 0 0,1 0-1,-1 0 1,1 0 0,-1 0 0,0 0-1,1 0 1,-1 0 0,1 0-1,-1 0 1,1 0 0,-1 0-1,0 0 1,1 0 0,-1-1-1,1 1 1,-1 0 0,0 0-1,1 0 1,-1-1 0,0 1-1,1 0 1,-1-1 0,0 1-1,1 0 1,-1-1 0,1 0 0,5-5 59,1 0 0,0 0 1,-1-1-1,-1 0 0,1-1 1,-1 1-1,0-1 1,-1 0-1,0 0 0,0 0 1,-1-1-1,0 0 1,4-15-1,-7 11-39,0 13-25,0 0 1,0 0-1,0 0 1,0 0-1,0 0 1,0 0-1,0-1 1,0 1-1,0 0 0,0 0 1,0 0-1,-1 0 1,1 0-1,0 0 1,0 0-1,0 0 1,0 0-1,0 0 1,0 0-1,-1 0 1,1 0-1,0 0 1,0 0-1,0 0 0,0 0 1,0 0-1,0 0 1,0 0-1,-1 0 1,1 0-1,0 0 1,0 0-1,0 0 1,0 0-1,0 0 1,0 0-1,-1 0 0,1 0 1,0 0-1,0 0 1,0 0-1,0 0 1,0 1-1,0-1 1,-2 1 0,1 0 1,-1 1 0,1-1 0,0 1 0,0 0-1,0-1 1,0 1 0,0 0 0,0-1 0,0 3-1,-3 8 2,1-1 0,1 1-1,0 0 1,0 0 0,1-1-1,1 1 1,0 0-1,0 0 1,2 0 0,3 21-1,-3-25 2,0-1-1,1 1 0,-1 0 0,1-1 1,1 0-1,-1 1 0,1-1 0,1-1 1,-1 1-1,1-1 0,0 1 0,1-2 0,-1 1 1,1 0-1,0-1 0,14 9 0,-19-14 2,0 1 0,0 0 0,0 0-1,0-1 1,0 1 0,0-1 0,0 1-1,1-1 1,-1 0 0,0 1 0,0-1-1,1 0 1,-1 0 0,0 0 0,0 1-1,1-2 1,-1 1 0,0 0 0,0 0-1,1 0 1,-1 0 0,0-1 0,0 1-1,0-1 1,1 1 0,-1-1-1,0 1 1,1-2 0,-1 1 1,0 0-1,-1-1 1,1 1 0,-1 0 0,1-1-1,-1 1 1,1-1 0,-1 1 0,0 0-1,0-1 1,0 1 0,0-1 0,0 1 0,0-1-1,0 1 1,0-1 0,0 1 0,-1 0-1,1-1 1,-1 1 0,1-1 0,-1 1-1,0 0 1,-1-3 0,-5-9 76,-1 1 0,-1-1 0,0 2-1,0-1 1,-1 1 0,-1 0 0,0 1 0,0 1 0,-1-1 0,0 2 0,-21-12 0,19 15 120,16 9-41,1-2-167,0 0 0,0 0 0,0 0 0,0-1 0,0 1 0,6 1 0,9 1-258,0-1 0,1-1-1,-1 0 1,0-1 0,1-2 0,-1 0 0,0 0-1,19-5 1,5-4-193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 11514,'0'-1'174,"1"0"-1,-1 1 0,0-1 0,1 0 0,-1 0 0,0 1 0,0-1 0,0 0 1,1 1-1,-1-1 0,0 0 0,0 0 0,0 0 0,0 1 0,0-1 1,0 0-1,-1 0 0,1 1 0,0-1 0,0 0 0,-1 1 0,1-2 0,-1 1-28,0 1 0,1 0 0,-1 0 0,1 0 0,-1 0 0,0 0 0,1 0 0,-1 0 0,1 0 0,-1 0 0,0 0 0,1 0 0,-1 1 0,1-1 0,-1 0 0,0 0 0,1 0 0,-1 1 0,1-1 0,-1 0 0,0 1 0,-29 23 1364,29-23-1524,0 0 0,0 0 0,0 1 0,0-1 0,0 0 0,0 0-1,0 0 1,1 1 0,-1-1 0,0 0 0,1 1 0,-1-1 0,1 1 0,-1-1 0,1 1 0,0-1 0,-1 1 0,1-1 0,0 1 0,0-1-1,0 1 1,0-1 0,0 1 0,1-1 0,-1 1 0,0-1 0,1 1 0,-1-1 0,1 1 0,0-1 0,-1 0 0,1 1 0,0-1-1,0 0 1,0 0 0,0 1 0,0-1 0,0 0 0,0 0 0,0 0 0,0 0 0,2 1 0,6 4-163,0-1 0,0 0 0,1 0 0,18 6 0,-21-8 136,49 15-421,-34-12 351,30 13 0,-52-19 123,1 0 0,-1 0 0,0 0 0,0 0 0,1 0 0,-1 0 0,0 1 0,0-1 0,0 0 0,1 0 0,-1 0 0,0 0 0,0 0 0,1 0 0,-1 0 0,0 1 0,0-1 0,0 0 0,0 0 0,1 0 1,-1 1-1,0-1 0,0 0 0,0 0 0,0 0 0,0 1 0,1-1 0,-1 0 0,0 0 0,0 1 0,0-1 0,0 0 0,0 0 0,0 0 0,0 1 0,0-1 0,0 0 0,0 0 0,0 1 0,0-1 0,0 0 0,0 0 0,0 1 0,0-1 0,-1 1 0,-12 5 365,-22 2 193,35-8-558,-14 3-75,0-1 0,0-1 0,-1 0 0,1-1 0,-28-3 0,33-1-152,5 0-115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156 159 16532,'1'-1'59,"-1"1"0,0 0 0,1-1 0,-1 1 0,0 0 0,1-1 0,-1 1 0,0-1 0,0 1 0,1 0 0,-1-1 0,0 1 0,0-1 0,0 1 0,1-1 0,-1 1 0,0 0 0,0-1 0,0 1 0,0-1 0,0 1 0,0-1 0,0 1 0,0-1 0,0 1 0,0-1 0,0 1 0,-1-1 0,1 1 0,0-1 0,0 1 0,0 0 0,-1-1 0,1 1 0,-1-1 0,0 0 32,0 1-1,0 0 1,0-1 0,-1 1 0,1 0-1,0 0 1,0 0 0,-1 0 0,1 0 0,0 0-1,0 0 1,0 1 0,-2-1 0,-6 2 342,1 1 1,-1 0 0,-9 5 0,6-2-285,2 0-1,-1 1 1,-14 13 0,21-17-156,1 0 0,0 0 1,-1 1-1,1 0 1,0-1-1,1 1 1,-1 0-1,1 0 1,0 0-1,0 1 1,0-1-1,-2 8 0,4-11-2,0 0-1,0 0 0,0 1 0,0-1 0,0 0 0,0 0 0,0 0 1,0 0-1,0 0 0,1 1 0,-1-1 0,0 0 0,1 0 1,-1 0-1,1 0 0,-1 0 0,1 0 0,-1 0 0,1 0 0,0 0 1,0-1-1,-1 1 0,1 0 0,0 0 0,0-1 0,0 1 0,0 0 1,0-1-1,0 1 0,0-1 0,0 1 0,0-1 0,0 1 1,0-1-1,0 0 0,0 0 0,0 1 0,1-1 0,-1 0 0,0 0 1,1 0-1,4 0-35,-1 0-1,0 0 1,1 0 0,-1-1 0,0 0 0,1 0 0,9-3 0,-8 1 16,-1-1 1,1 1 0,-1-1 0,0 0 0,0-1 0,0 0 0,-1 1 0,1-2-1,-1 1 1,7-11 0,-9 12 24,0 0 1,0-1-1,0 1 0,-1-1 0,0 0 0,0 0 0,0 0 1,0 0-1,-1 0 0,0-1 0,0 1 0,0 0 0,-1-1 0,0 1 1,0-9-1,0 13 2,0 1 1,0-1 0,0 0-1,0 1 1,-1-1 0,1 0-1,0 1 1,0-1 0,0 1-1,-1-1 1,1 0 0,0 1-1,-1-1 1,1 1-1,-1-1 1,1 1 0,-1-1-1,1 1 1,-1-1 0,0 0 0,1 1-1,0 0 1,-1 0 0,1 0 0,-1 0 0,1 0-1,0 0 1,-1 0 0,1 0 0,-1 0 0,1 0 0,0 1-1,-1-1 1,1 0 0,-1 0 0,1 0 0,0 0 0,-1 1-1,1-1 1,0 0 0,-1 0 0,1 1 0,0-1-1,-2 2 0,0 0 0,0-1 0,1 1 0,0 0-1,-1 0 1,1 0 0,0 0 0,0 0 0,-1 3-1,1-2 7,0-1 0,0 0 0,0 1 0,1-1 0,0 0-1,-1 1 1,1-1 0,0 0 0,0 1 0,0-1-1,0 1 1,1-1 0,-1 0 0,2 5 0,-1-6 0,-1 0 1,1 0-1,0 0 1,0-1-1,0 1 1,0 0-1,0 0 0,0-1 1,1 1-1,-1 0 1,0-1-1,0 1 1,0-1-1,1 1 1,-1-1-1,0 0 1,0 0-1,1 1 1,-1-1-1,0 0 0,1 0 1,-1 0-1,0 0 1,1-1-1,-1 1 1,0 0-1,0 0 1,3-2-1,2 0 6,1 0-1,-1 0 1,0 0-1,0-1 1,0 0 0,-1 0-1,1-1 1,8-6-1,38-38-217,-46 41 123,-6 7 81,0 0-1,0 0 1,0 0-1,1 0 0,-1 0 1,0 0-1,0 0 1,0-1-1,0 1 0,0 0 1,0 0-1,0 0 1,0 0-1,0 0 0,0 0 1,0 0-1,0 0 1,0 0-1,0 0 0,1 0 1,-1 0-1,0 0 0,0 0 1,0 0-1,0 0 1,0 0-1,0 0 0,0 0 1,0 0-1,0 0 1,0 0-1,0 0 0,0 0 1,1 0-1,-1 0 1,0 0-1,0 0 0,0 1 1,0-1-1,0 0 0,0 0 1,0 0-1,0 0 1,0 0-1,0 0 0,0 0 1,0 0-1,0 0 1,0 0-1,0 0 0,0 0 1,0 0-1,0 0 1,0 0-1,0 1 0,0-1 1,0 0-1,0 0 1,0 0-1,0 0 0,0 0 1,0 0-1,1 9-88,-2 7 71,1-13 12,-1 2 24,0 1 1,0 0 0,1 0 0,0 0 0,2 11 0,-2-16 4,0 0 0,1 0 1,-1 0-1,0 0 0,1 1 0,-1-1 0,1 0 0,0 0 0,-1 0 0,1 0 0,0 0 0,-1 0 0,1-1 0,0 1 0,0 0 0,0 0 0,0 0 0,0-1 1,0 1-1,0-1 0,0 1 0,0-1 0,0 1 0,0-1 0,1 1 0,-1-1 0,0 0 0,0 0 0,0 0 0,0 1 0,1-1 0,-1 0 0,0 0 0,0-1 1,2 1-1,4-1 58,0-1 0,0 1 0,-1-1 0,1 0 1,0-1-1,-1 0 0,0 0 0,0 0 0,0-1 1,8-6-1,-2 1-63,0-2-1,0 1 1,14-19 0,-26 31-59,-1 1 1,0-1 0,1 1 0,0-1-1,-1 1 1,1-1 0,0 1-1,0-1 1,1 1 0,-1-1-1,1 1 1,-1-1 0,1 1 0,-1-1-1,1 0 1,0 1 0,0-1-1,1 0 1,-1 0 0,0 0-1,1 1 1,2 2 0,0-3-61,0-1-1,-1 1 1,1-1 0,0 0 0,0 0-1,1 0 1,-1 0 0,0-1 0,0 1 0,0-1-1,0 0 1,0 0 0,1-1 0,-1 0-1,6-1 1,2-1-265,-1 0 0,0-1 0,0 0 0,13-8 0,-12 6-12,0-2 1,-1 1-1,0-2 1,18-16-1,-25 21 385,0 0 0,-1 0 0,1 0 0,-1-1 0,1 1-1,-2-1 1,1 0 0,0 0 0,-1 0 0,0 0 0,0-1 0,0 1 0,-1 0-1,1-8 1,-1 13 38,-1-1 0,0 1-1,0-1 1,0 1 0,0-1-1,0 1 1,0-1-1,0 0 1,0 1 0,0-1-1,0 1 1,0-1 0,0 1-1,-1-1 1,1 1-1,0-1 1,0 1 0,0-1-1,-1 1 1,1-1 0,0 1-1,-1-1 1,1 1-1,0-1 1,-1 1 0,1-1-1,-1 1 1,1 0 0,-1-1-1,1 1 1,-1 0 0,1 0-1,-1-1 1,-1 1 42,1 0 0,-1 0 1,1 0-1,0 1 0,-1-1 0,1 0 1,0 1-1,-1-1 0,1 1 0,0 0 1,0-1-1,0 1 0,-2 1 0,-2 1 140,-1 1-1,1 1 1,0-1-1,1 1 1,-6 5 0,10-9-221,-1-1 0,1 1 0,0 0 0,-1 0 1,1-1-1,-1 1 0,1 0 0,0 0 0,0 0 1,-1 0-1,1-1 0,0 1 0,0 0 0,0 0 1,0 0-1,0 0 0,0 0 0,0-1 0,0 1 1,0 0-1,1 0 0,-1 0 0,0 0 0,1 1 1,0 0-37,1-1 1,-1 1-1,0-1 1,0 0-1,1 1 1,-1-1-1,1 0 0,0 0 1,-1 0-1,1 0 1,2 1-1,7 3-268,0-1-1,0 0 1,14 2-1,-12-3 51,9 3-171,-2 0-77,0 0 0,27 12 0,-46-17 504,0-1 0,0 0 0,0 0 0,-1 1 0,1-1 0,0 1 0,0-1 0,-1 1 0,1-1 0,0 1 0,-1-1 0,1 1 0,0 0 0,-1-1 0,1 1 0,-1 0 0,1-1 0,-1 1 1,1 0-1,-1 0 0,0-1 0,1 1 0,-1 0 0,0 0 0,0 0 0,1 0 0,-1-1 0,0 1 0,0 0 0,0 1 0,-1-1 40,1 1 0,-1-1 1,0 0-1,0 1 0,0-1 0,0 0 1,0 0-1,0 0 0,0 0 0,0 0 1,0 0-1,-1 0 0,1 0 0,0-1 1,0 1-1,-1 0 0,-1 0 0,-3 1 105,0 0-1,0 0 1,0 0 0,0-1-1,0 1 1,0-1-1,0-1 1,0 0 0,0 1-1,-1-2 1,1 1 0,0-1-1,-10-2 1,15 3-131,0-1 0,0 1 0,-1-1 0,1 1 0,0-1 0,0 1 0,0-1 0,0 0 0,0 0 0,0 0 0,0 1 0,0-1 0,0 0 0,0 0 0,1 0 0,-1 0 0,0 0 0,1 0 0,-1-1 0,0 1 0,1 0 0,0 0 0,-1 0 0,1-1 0,0 1 0,-1 0 0,1 0 0,0-1 0,0 1 0,0 0 0,0 0 0,0-1 0,1 0 0,2-28 143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53 198 15427,'-19'37'1419,"14"-30"-1263,1 1-1,0-1 1,0 0 0,1 1-1,0 0 1,1 0-1,0 0 1,0 0-1,0 0 1,0 11-1,2-17-154,1 0 0,-1 0 1,1-1-1,-1 1 0,1 0 0,-1-1 0,1 1 0,0-1 0,0 1 0,0-1 0,0 1 0,0-1 0,0 1 0,1-1 0,-1 0 1,0 0-1,1 0 0,-1 0 0,1 0 0,-1 0 0,1 0 0,1 1 0,6 2-239,1-1 0,-1 0 0,10 3 0,10 2-254,-14 0 412,0 0 0,0 1-1,0 0 1,-1 1 0,-1 1 0,0 0-1,0 1 1,-1 0 0,-1 1-1,0 0 1,0 1 0,-2 0 0,0 1-1,9 19 1,-16-30 144,0 0 0,-1 0 0,1 0 0,-1 0 0,0 1 0,-1-1 0,1 0 0,-1 1 0,0-1 0,0 1 0,0-1 0,0 0 0,-1 1 0,0-1 0,0 0 0,0 1 0,-2 5 0,0-5 91,0 1 0,0-1 0,0 1 0,-1-1 0,0 0 0,0-1 0,0 1 0,0-1 0,-1 1 0,0-1 0,-8 5 0,7-5 20,-1 0 1,0 0-1,-1-1 0,1 0 0,0 0 1,-1-1-1,0 0 0,0 0 0,-8 0 1,11-1-117,-1-1 0,1 0 0,-1 0 1,1 0-1,-1-1 0,1 0 1,0 0-1,-1 0 0,1-1 0,0 1 1,0-1-1,0-1 0,-7-3 1,8 3-147,-1 0 0,1 0 1,0-1-1,0 1 1,0-1-1,0 0 1,1 0-1,-1-1 0,1 1 1,0-1-1,0 1 1,1-1-1,-1 0 1,1 0-1,0 0 0,1 0 1,-1 0-1,1-1 1,0 1-1,0 0 0,1-1 1,0-8-1,0 7-110,1-1 1,1 0-1,0 0 0,0 1 0,0-1 0,1 1 0,0-1 0,0 1 1,1 0-1,0 0 0,0 1 0,1-1 0,0 1 0,0 0 0,7-7 1,36-30-921,70-48 1,-65 53 1490,59-56 0,-107 89-209,-3 4-118,-1 0 0,0 0 0,0 1 0,1-1 1,-1-1-1,0 1 0,0 0 0,0 0 0,0 0 0,0 0 1,0-1-1,-1 1 0,1 0 0,0-1 0,-1 1 1,1-1-1,-1 1 0,1-1 0,-1 1 0,0-1 0,1 1 1,-1-2-1,0 2-32,0 1 1,0 0-1,-1 0 0,1 0 1,0 0-1,0 0 1,0-1-1,0 1 0,0 0 1,-1 0-1,1 0 1,0 0-1,0 0 0,0 0 1,0 0-1,0 0 1,-1 0-1,1 0 0,0 0 1,0 0-1,0 0 1,-1-1-1,1 1 0,0 0 1,0 1-1,0-1 1,0 0-1,-1 0 0,1 0 1,0 0-1,0 0 1,0 0-1,0 0 0,-1 0 1,1 0-1,0 0 0,0 0 1,0 0-1,0 0 1,-1 1-1,1-1 0,0 0 1,0 0-1,-15 11 228,0 1-1,1 0 1,0 1-1,1 0 1,0 1-1,1 0 1,1 1-1,0 1 1,2 0-1,-1 0 1,-7 20-1,15-30-208,0 0-1,0-1 1,0 1 0,1 0-1,0 0 1,0 0 0,1 9-1,0-13-25,0-1 0,0 1 0,0-1-1,0 0 1,0 1 0,1-1 0,-1 1-1,1-1 1,-1 0 0,1 1 0,-1-1 0,1 0-1,0 1 1,0-1 0,-1 0 0,1 0 0,0 0-1,0 0 1,0 0 0,0 0 0,1 0-1,-1 0 1,0 0 0,0 0 0,0-1 0,1 1-1,-1-1 1,0 1 0,1-1 0,-1 1 0,1-1-1,-1 1 1,1-1 0,2 0 0,2 0-31,0 0 0,0-1 0,0 0 0,1 0 0,-1 0 1,0-1-1,0 0 0,-1 0 0,1 0 0,0-1 0,-1 0 0,1 0 1,-1 0-1,0-1 0,5-4 0,4-5-152,1 0-1,-2-1 1,19-24 0,-20 23-136,0-2 1,-2 1-1,1-2 1,-2 1-1,11-29 1,-26 60-44,-13 44 708,17-50-297,-7 52 402,8-57-426,1 1 1,0 0-1,0 0 0,0-1 1,0 1-1,1 0 0,-1 0 1,1-1-1,0 1 0,0-1 1,1 1-1,2 6 0,-3-9-46,0 0 0,0 0-1,0 0 1,0-1 0,0 1 0,0 0-1,0 0 1,0-1 0,0 1 0,0 0-1,1-1 1,-1 1 0,0-1 0,0 0-1,1 1 1,-1-1 0,0 0 0,0 0-1,1 0 1,-1 0 0,0 0 0,1 0-1,-1 0 1,0 0 0,0 0 0,1-1-1,-1 1 1,0-1 0,0 1 0,0-1-1,1 1 1,-1-1 0,0 1 0,0-1-1,2-1 1,2-2-96,1 0-1,-1 0 1,0-1-1,-1 1 1,1-1 0,4-6-1,4-8-211,-1 0 1,-1-1-1,0-1 0,10-30 0,-5 6-360,10-55-1,-15 40 490,-10 54 245,0 0-1,-1 0 1,0 0 0,0 0-1,-1 0 1,1 0 0,-4-9-1,4 14-32,0 1-1,0 0 1,0-1-1,0 1 1,0-1-1,-1 1 1,1-1-1,0 1 0,0 0 1,-1-1-1,1 1 1,0 0-1,-1-1 1,1 1-1,0 0 1,-1-1-1,1 1 1,0 0-1,-1-1 0,1 1 1,0 0-1,-1 0 1,1 0-1,-1 0 1,1-1-1,-1 1 1,1 0-1,-1 0 0,1 0 1,0 0-1,-1 0 1,1 0-1,-1 0 1,1 0-1,-1 0 1,1 0-1,-1 0 1,1 0-1,-1 1 0,1-1 1,0 0-1,-1 0 1,1 0-1,-1 1 1,1-1-1,0 0 1,-1 0-1,1 1 0,0-1 1,-1 0-1,1 1 1,-1 0-1,-15 17 823,11-11-599,1 1 0,0 0-1,0 0 1,1 0 0,0 0 0,0 1 0,1-1 0,-2 13 0,4-16-208,-1-1 0,1 1-1,0 0 1,0-1 0,1 1 0,-1-1 0,1 1 0,0-1 0,0 1 0,1-1-1,-1 0 1,1 1 0,0-1 0,0 0 0,0 0 0,1 0 0,4 6 0,6 1-279,-1 0 0,2-1 0,-1-1 0,1 0 0,1 0 0,0-2 0,20 8 0,-10-4-493,35 22 1,-56-31 701,-1 1 0,1-1 1,-1 1-1,0 0 0,0-1 0,0 2 0,0-1 0,-1 0 1,1 0-1,3 7 0,-5-8 78,-1 0 1,1 0-1,0 0 1,-1 0-1,0 0 1,1 0-1,-1 0 1,0 1-1,0-1 1,0 0-1,0 0 1,-1 0-1,1 0 1,0 0-1,-1 0 0,0 0 1,1 0-1,-1 0 1,0 0-1,0 0 1,0-1-1,0 1 1,-2 2-1,-2 2 186,0 0-1,0-1 0,-1 0 1,1 0-1,-1-1 1,0 1-1,-1-1 1,1-1-1,-1 1 0,1-1 1,-1 0-1,0-1 1,0 1-1,0-1 1,-15 2-1,18-4-208,0 1-1,-1-1 1,1 1-1,0-1 1,-1-1-1,1 1 1,0 0-1,-1-1 1,1 0 0,0 0-1,0 0 1,-1-1-1,1 0 1,0 1-1,0-1 1,1-1-1,-1 1 1,0 0-1,1-1 1,-1 0 0,1 0-1,0 0 1,0 0-1,0 0 1,1-1-1,-1 1 1,-3-9-1,-8-26-121,7-5-148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14883,'9'5'531,"-6"-3"-324,0 0 0,0 0 1,0 0-1,0 0 0,0-1 1,0 0-1,1 1 0,-1-1 1,0-1-1,5 2 0,-5-6 1337,-8-1-786,-8-4-186,10 8-569,0 1 0,0 0 0,0 0 0,0 0-1,0 0 1,0 0 0,1 1 0,-1-1 0,0 1-1,0 0 1,0 0 0,1 0 0,-1 0 0,0 0-1,1 1 1,-1-1 0,1 1 0,-1 0 0,1-1-1,0 1 1,0 0 0,0 0 0,-4 5 0,5-6-12,1 1 0,-1-1 0,0 0 0,0 1 1,1-1-1,-1 0 0,1 1 0,-1-1 1,1 1-1,-1-1 0,1 1 0,0-1 1,0 1-1,0-1 0,0 1 0,0 0 1,0-1-1,1 3 0,-1-2 14,1-1-1,0 1 0,0-1 1,0 1-1,0-1 1,0 1-1,0-1 0,0 0 1,0 1-1,1-1 1,-1 0-1,0 0 0,1 0 1,-1 0-1,1 0 1,-1 0-1,1-1 0,0 1 1,-1 0-1,3 0 1,5 1-34,1 0 0,-1 0 0,1 0 1,-1-1-1,1-1 0,0 0 0,0 0 0,11-2 1,77-18-674,-85 17 590,20-5-181,-22 4 135,0 1 0,0 0 0,0 1-1,1 0 1,-1 1 0,1 0 0,14 1 0,-25 0 173,0 0 1,0 1 0,0-1 0,0 0 0,-1 1-1,1-1 1,0 1 0,0-1 0,-1 1 0,1-1-1,0 1 1,0-1 0,-1 1 0,1 0 0,-1-1-1,1 1 1,-1 0 0,1 0 0,-1-1 0,1 1-1,-1 0 1,0 0 0,1 0 0,-1-1 0,0 1-1,0 0 1,1 0 0,-1 0 0,0 0 0,0 0-1,0 0 1,0 0 0,0 1 0,-7 37 1122,3-20-326,4-18-767,0-1 1,0 1-1,0 0 1,0-1 0,0 1-1,0 0 1,0-1-1,0 1 1,0-1 0,0 1-1,1 0 1,-1-1-1,0 1 1,0-1 0,1 1-1,-1-1 1,1 1-1,-1-1 1,0 1-1,1-1 1,-1 1 0,1-1-1,-1 1 1,1-1-1,0 1 1,19 2 248,25-11-708,-40 6 401,14-4-64,-3 1-31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15363,'-14'27'1275,"-16"34"275,28-56-1405,1 0 0,-1 0 0,1 0 1,0 0-1,0 0 0,0 0 0,1 0 0,-1 0 0,1 0 0,1 7 0,-1-11-124,1 1 0,-1-1 0,1 0 0,-1 0 0,1 0 0,-1 0 0,1 0-1,0 0 1,0 0 0,-1 0 0,1 0 0,0 0 0,0 0 0,0 0 0,0 0 0,0-1 0,0 1-1,0 0 1,0-1 0,0 1 0,0-1 0,1 1 0,-1-1 0,0 0 0,0 1 0,0-1 0,1 0 0,-1 0-1,0 0 1,0 0 0,1 0 0,-1 0 0,0 0 0,0 0 0,1 0 0,-1-1 0,0 1 0,2-1-1,4-1 6,0 0-1,-1 0 1,1-1-1,-1 0 1,12-7-1,-2-1-35,-1-2 0,0 0 0,0 0 0,-2-1 0,1-1 0,-2-1 0,0 0 0,17-30 0,-33 66-56,2 0 0,0 25 0,2-42 81,0 1 0,0-1 0,0 1 0,0-1-1,1 1 1,0-1 0,-1 1 0,1-1 0,0 0 0,1 1-1,-1-1 1,3 4 0,-3-6 3,0 0-1,0 1 0,0-1 1,1 0-1,-1 0 1,0 0-1,1 0 1,-1 0-1,1 0 1,-1-1-1,1 1 1,0 0-1,-1-1 1,1 1-1,0-1 0,-1 0 1,1 0-1,0 1 1,-1-1-1,1 0 1,0 0-1,0-1 1,-1 1-1,1 0 1,0 0-1,1-1 1,4-1 34,-1-1 1,1 1-1,-1-1 1,0 0 0,0 0-1,0 0 1,0-1-1,-1 0 1,0 0 0,0-1-1,8-8 1,-1 0-88,0-1 0,-1-1-1,9-17 1,-24 42-82,0 0 0,1 1-1,0-1 1,0 0-1,1 1 1,1-1 0,-1 14-1,2-24 125,0 1-1,0-1 1,0 1-1,0-1 1,0 1-1,0-1 0,0 1 1,0-1-1,0 1 1,0-1-1,0 1 1,0-1-1,0 1 1,0-1-1,0 1 0,1-1 1,-1 1-1,0-1 1,0 0-1,1 1 1,-1-1-1,0 1 0,0-1 1,1 0-1,-1 1 1,1-1-1,-1 0 1,0 1-1,1-1 1,-1 0-1,1 1 0,0-1 1,0 0 11,0 0 1,1 0-1,-1 0 1,0 0-1,0 0 1,1-1-1,-1 1 0,0 0 1,0-1-1,0 1 1,1-1-1,1-1 1,31-23 337,3-12-14,-25 24-251,1 0 1,27-21-1,-40 34-95,1 0 1,-1-1 0,0 1-1,0 0 1,1 0-1,-1 0 1,0 0 0,1-1-1,-1 1 1,0 0 0,1 0-1,-1 0 1,0 0 0,1 0-1,-1 0 1,0 0-1,1 0 1,-1 0 0,1 0-1,-1 0 1,0 0 0,1 0-1,-1 0 1,0 0-1,1 1 1,-1-1 0,0 0-1,0 0 1,1 0 0,-1 0-1,0 1 1,1-1-1,-1 0 1,0 0 0,0 1-1,1-1 1,-1 0 0,0 0-1,0 1 1,0-1 0,1 0-1,-1 1 1,0-1-1,0 0 1,0 1 0,0-1-1,0 0 1,0 1 0,0-1-1,0 0 1,0 1-1,0-1 1,0 0 0,0 1-1,0-1 1,0 0 0,0 1-1,0 27-108,-1-23 93,0 5 1,1 1-1,0-1 1,1 0-1,0 0 1,0 1-1,5 14 1,-6-23 25,1 0 0,0 0 0,0 1 0,0-1 1,0 0-1,1 0 0,-1 0 0,0 0 0,1 0 0,-1 0 0,1-1 0,0 1 1,0 0-1,0-1 0,-1 1 0,1-1 0,1 0 0,-1 0 0,0 0 1,0 0-1,0 0 0,1 0 0,-1 0 0,0-1 0,1 1 0,-1-1 0,0 0 1,1 1-1,-1-1 0,1 0 0,-1 0 0,0-1 0,5 0 0,-1 0-23,-1 0 0,1-1 0,-1 0 0,0 0-1,1 0 1,-1-1 0,0 1 0,0-1 0,-1 0-1,1-1 1,-1 1 0,1-1 0,-1 0 0,0 0-1,0 0 1,-1-1 0,1 1 0,-1-1 0,0 0-1,4-9 1,-7 14-32,0 0-1,-1 0 1,1 0-1,0 0 1,0 0-1,0 0 1,0 0-1,0 0 1,0 0-1,0 0 1,0 0-1,-1 0 1,1 0-1,0 0 1,0 0-1,0 0 1,0 0-1,0 0 1,0 0-1,0 0 1,0 0-1,0 0 0,-1 0 1,1 0-1,0 0 1,0-1-1,0 1 1,0 0-1,0 0 1,0 0-1,0 0 1,0 0-1,0 0 1,0 0-1,0 0 1,0 0-1,0-1 1,0 1-1,0 0 1,-1 1-8,1 0 0,-1 0 0,0 0 0,1 0 0,-1 0 0,1 0 0,0 0 0,-1 0 0,1 0 0,0 0 0,0 0 0,0 0 0,-1 1 0,4 17-447,5 1-89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12099,'-97'196'6134,"87"-170"-5658,1-1 0,1 1 1,1 1-1,1-1 0,-3 54 0,8-75-429,1 0 0,0 0 0,1 0 0,-1 0 0,1 0 0,0 0-1,0-1 1,1 1 0,-1 0 0,1 0 0,0-1 0,0 1 0,5 6 0,-5-9-41,0 0-1,0 0 1,0 0-1,0 0 1,0 0-1,1-1 1,-1 1-1,1-1 1,-1 0-1,1 1 1,-1-1-1,1 0 1,0 0-1,-1-1 1,1 1-1,0-1 1,0 1-1,0-1 1,-1 0-1,1 0 1,0 0-1,0 0 1,0-1-1,-1 1 1,5-2-1,2-1-16,0 0-1,-1-1 1,0 0 0,0 0 0,0 0-1,0-1 1,-1-1 0,1 1 0,-1-1-1,-1 0 1,1-1 0,-1 0-1,8-10 1,3-8-180,-1 1-1,24-50 1,-29 50-397,-2-1 1,-1 0-1,9-40 1,-18 70 518,-1 40-293,2-43 366,0-1 1,0 1 0,0-1-1,0 0 1,0 1 0,0-1-1,1 1 1,-1-1-1,0 1 1,1-1 0,-1 1-1,1-1 1,0 0 0,-1 1-1,1-1 1,0 0 0,0 0-1,0 0 1,0 1-1,0-1 1,0 0 0,0 0-1,0 0 1,1-1 0,0 2-1,0-2 17,0 0 0,0 0-1,-1 0 1,1 0 0,0 0 0,-1 0-1,1-1 1,0 1 0,-1 0-1,1-1 1,-1 0 0,1 1 0,-1-1-1,1 0 1,-1 0 0,1 0-1,-1 0 1,0 0 0,1 0 0,-1 0-1,0-1 1,2-1 0,25-35 340,-24 32-280,5-8 68,0 0 0,-2-1 1,1 0-1,-2 0 0,7-23 0,-12 38-147,-1 0 0,0 0 0,0-1 0,0 1 0,1 0 0,-1-1 1,0 1-1,0 0 0,0-1 0,0 1 0,0-1 0,0 1 0,1 0 0,-1-1 0,0 1 0,0 0 0,0-1 0,0 1 0,0-1 0,-1 1 1,1 0-1,0-1 0,0 1 0,0 0 0,0-1 0,0 1 0,0 0 0,-1-1 0,1 1 0,0 0 0,0-1 0,0 1 0,-1 0 1,1-1-1,-9 15 40,-4 20-54,3 0 1,-9 46-1,-6 74 98,24-141-69,0-5 0,-4 21 90,2 1 0,1 30-1,5-44 183,-2-15-278,-1-1 0,0 0-1,0 0 1,0 0 0,0 0 0,1 0 0,-1 0 0,0 0 0,0 0 0,0 0 0,0 0 0,1 0 0,-1 0 0,0 0 0,0 0 0,0 0-1,1 0 1,-1 0 0,0 0 0,0 0 0,0 0 0,0 0 0,1 0 0,-1 0 0,0 0 0,0 0 0,0 0 0,0-1 0,0 1 0,1 0-1,-1 0 1,0 0 0,0 0 0,0 0 0,0 0 0,0-1 0,0 1 0,1 0 0,-1 0 0,0-1 0,2-2 70,0 0 1,0 0 0,-1-1-1,1 1 1,-1-1 0,2-4-1,4-24 131,-1 0-1,-1 0 1,-2-1-1,-1 0 0,-3-43 1,-2 61-248,0 19-76,2 28-102,2-23 128,1 0-1,0 0 0,1-1 0,0 1 1,0-1-1,1 0 0,0 0 0,1 0 1,9 13-1,-13-19 61,1 0 1,-1 0-1,1-1 1,0 1-1,0 0 1,0-1-1,0 1 1,0-1-1,0 1 1,0-1-1,1 0 1,-1 0-1,0 0 1,1 0-1,-1-1 0,0 1 1,1-1-1,-1 1 1,1-1-1,-1 0 1,1 0-1,-1 0 1,1 0-1,-1 0 1,1-1-1,-1 1 1,1-1-1,-1 1 1,0-1-1,1 0 1,-1 0-1,0 0 1,1 0-1,-1-1 0,0 1 1,0-1-1,0 1 1,0-1-1,2-2 1,5-6-78,-1 1 1,12-19-1,-19 27 13,-14 40-657,-10 52-1,24-88-262,2-6 759,4-9 79,3-19-320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11907,'0'-19'1448,"-3"15"-840,-1 8-304,1 12 1865,2 3-1513,1 6-656,4 5-280,3-2 256,2 0-48,2-2-56</inkml:trace>
  <inkml:trace contextRef="#ctx0" brushRef="#br0" timeOffset="1">61 508 12027,'-10'49'1647,"-7"43"1104,17-91-2707,0-1 0,0 0 0,0 1 0,-1-1 0,1 1 1,0-1-1,0 0 0,0 1 0,0-1 0,0 1 0,0-1 0,0 1 0,0-1 1,0 1-1,0-1 0,0 0 0,1 1 0,-1-1 0,0 1 0,0-1 0,0 1 1,0-1-1,1 0 0,-1 1 0,0-1 0,1 0 0,-1 1 0,0-1 0,0 0 1,1 1-1,0-1 0,11-6 527,12-20-396,-24 26-169,34-46-167,40-46-622,-65 83 603,-1 1 0,1 0-1,1 0 1,-1 1-1,1 0 1,1 1 0,15-8-1,-24 13 138,0 0 1,0 1-1,0-1 0,1 0 0,-1 1 0,0 0 1,0-1-1,0 1 0,1 0 0,-1 0 0,0 0 1,0 0-1,0 1 0,1-1 0,3 2 1,-5-2 30,0 1 1,0-1 0,-1 1-1,1 0 1,0-1 0,0 1 0,0 0-1,-1 0 1,1 0 0,0-1-1,-1 1 1,1 0 0,-1 0 0,1 0-1,-1 0 1,1 0 0,-1 0-1,0 0 1,1 0 0,-1 0 0,0 0-1,0 0 1,0 0 0,0 1-1,0-1 1,0 0 0,0 0 0,0 0-1,0 0 1,-1 0 0,1 0-1,0 0 1,-2 2 0,0 3 40,-1 0 1,1 0 0,-2-1-1,1 1 1,-1-1-1,1 1 1,-1-1 0,-1 0-1,1-1 1,-1 1-1,0-1 1,0 0 0,0 0-1,-1 0 1,1-1-1,-1 0 1,-8 4-1,1-2 132,0 0 0,-1 0-1,1-1 1,-1-1 0,1 0-1,-1-1 1,-17 0 0,27-2-129,1 0 0,-1 0 0,0 0 1,0 0-1,0-1 0,0 0 1,1 0-1,-1 0 0,0 0 1,1 0-1,-1-1 0,-5-3 0,7 4 14,0-1 0,1 0-1,-1 1 1,1-1 0,-1 0 0,1 0-1,0 0 1,0 0 0,0 0-1,0 0 1,0-1 0,1 1-1,-1 0 1,0 0 0,1 0-1,0-1 1,-1 1 0,1 0 0,0-1-1,0 1 1,1 0 0,-1-1-1,1-2 1,11-42 119,6-9-18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11:22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14171,'-19'39'1496,"1"1"0,2 0 0,-13 56 0,23-71-1213,2 1-1,0-1 1,2 1 0,1 0 0,1-1-1,6 51 1,41 129-2011,-46-202 1646,6 14-1027,-6-18 1071,-1 1 1,0 0 0,0 0-1,1 0 1,-1 0-1,0 0 1,0 0-1,1-1 1,-1 1 0,0 0-1,0 0 1,0 0-1,1-1 1,-1 1-1,0 0 1,0 0 0,0 0-1,0-1 1,0 1-1,0 0 1,1 0-1,-1-1 1,0 1 0,0 0-1,0 0 1,0-1-1,0 1 1,0 0-1,0 0 1,0-1 0,0 1-1,0-1 1,3-36-1101,-6-124-239,2-45 1826,21 261 1081,-14-35-1282,20 58 615,-23-70-753,1 0 0,0 0 0,0 0 0,0 0 0,1-1 0,11 12 0,-15-18-171,11 12-321,-12-13 368,0 0 0,0 0 0,1 0 0,-1 1 1,0-1-1,0 0 0,0 0 0,0 0 0,0 0 0,1 0 1,-1 1-1,0-1 0,0 0 0,0 0 0,0 0 1,0 0-1,0 1 0,0-1 0,0 0 0,0 0 1,1 0-1,-1 1 0,0-1 0,0 0 0,0 0 1,0 0-1,0 1 0,0-1 0,0 0 0,0 0 1,-1 0-1,1 1 0,0-1 0,0 0 0,0 0 1,0 0-1,0 1 0,0-1 0,0 0 0,0 0 1,0 0-1,-1 0 0,1 1 0,0-1 0,0 0 1,0 0-1,0 0 0,-1 0 0,1 0 0,0 0 1,0 1-1,0-1 0,0 0 0,-1 0 0,1 0 0,0 0 1,0 0-1,0 0 0,-1 0 0,1 0 0,0 0 1,0 0-1,0 0 0,-1 0 0,1 0 0,-2-3-103,-1-5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6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24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13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3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1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7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23.05.2022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23.05.2022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164" Type="http://schemas.openxmlformats.org/officeDocument/2006/relationships/image" Target="../media/image81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3.png"/><Relationship Id="rId170" Type="http://schemas.openxmlformats.org/officeDocument/2006/relationships/customXml" Target="../ink/ink88.xml"/><Relationship Id="rId268" Type="http://schemas.openxmlformats.org/officeDocument/2006/relationships/customXml" Target="../ink/ink137.xml"/><Relationship Id="rId475" Type="http://schemas.openxmlformats.org/officeDocument/2006/relationships/image" Target="../media/image241.png"/><Relationship Id="rId682" Type="http://schemas.openxmlformats.org/officeDocument/2006/relationships/customXml" Target="../ink/ink344.xml"/><Relationship Id="rId128" Type="http://schemas.openxmlformats.org/officeDocument/2006/relationships/customXml" Target="../ink/ink67.xml"/><Relationship Id="rId335" Type="http://schemas.openxmlformats.org/officeDocument/2006/relationships/image" Target="../media/image171.png"/><Relationship Id="rId542" Type="http://schemas.openxmlformats.org/officeDocument/2006/relationships/customXml" Target="../ink/ink274.xml"/><Relationship Id="rId987" Type="http://schemas.openxmlformats.org/officeDocument/2006/relationships/customXml" Target="../ink/ink497.xml"/><Relationship Id="rId1172" Type="http://schemas.openxmlformats.org/officeDocument/2006/relationships/image" Target="../media/image589.png"/><Relationship Id="rId402" Type="http://schemas.openxmlformats.org/officeDocument/2006/relationships/customXml" Target="../ink/ink204.xml"/><Relationship Id="rId847" Type="http://schemas.openxmlformats.org/officeDocument/2006/relationships/customXml" Target="../ink/ink427.xml"/><Relationship Id="rId1032" Type="http://schemas.openxmlformats.org/officeDocument/2006/relationships/image" Target="../media/image519.png"/><Relationship Id="rId707" Type="http://schemas.openxmlformats.org/officeDocument/2006/relationships/image" Target="../media/image357.png"/><Relationship Id="rId914" Type="http://schemas.openxmlformats.org/officeDocument/2006/relationships/image" Target="../media/image460.png"/><Relationship Id="rId43" Type="http://schemas.openxmlformats.org/officeDocument/2006/relationships/image" Target="../media/image24.png"/><Relationship Id="rId192" Type="http://schemas.openxmlformats.org/officeDocument/2006/relationships/customXml" Target="../ink/ink99.xml"/><Relationship Id="rId497" Type="http://schemas.openxmlformats.org/officeDocument/2006/relationships/image" Target="../media/image252.png"/><Relationship Id="rId357" Type="http://schemas.openxmlformats.org/officeDocument/2006/relationships/image" Target="../media/image182.png"/><Relationship Id="rId217" Type="http://schemas.openxmlformats.org/officeDocument/2006/relationships/image" Target="../media/image112.png"/><Relationship Id="rId564" Type="http://schemas.openxmlformats.org/officeDocument/2006/relationships/customXml" Target="../ink/ink285.xml"/><Relationship Id="rId771" Type="http://schemas.openxmlformats.org/officeDocument/2006/relationships/image" Target="../media/image389.png"/><Relationship Id="rId869" Type="http://schemas.openxmlformats.org/officeDocument/2006/relationships/customXml" Target="../ink/ink438.xml"/><Relationship Id="rId424" Type="http://schemas.openxmlformats.org/officeDocument/2006/relationships/customXml" Target="../ink/ink215.xml"/><Relationship Id="rId631" Type="http://schemas.openxmlformats.org/officeDocument/2006/relationships/image" Target="../media/image319.png"/><Relationship Id="rId729" Type="http://schemas.openxmlformats.org/officeDocument/2006/relationships/image" Target="../media/image368.png"/><Relationship Id="rId1054" Type="http://schemas.openxmlformats.org/officeDocument/2006/relationships/image" Target="../media/image530.png"/><Relationship Id="rId936" Type="http://schemas.openxmlformats.org/officeDocument/2006/relationships/image" Target="../media/image471.png"/><Relationship Id="rId1121" Type="http://schemas.openxmlformats.org/officeDocument/2006/relationships/customXml" Target="../ink/ink564.xml"/><Relationship Id="rId65" Type="http://schemas.openxmlformats.org/officeDocument/2006/relationships/image" Target="../media/image35.png"/><Relationship Id="rId281" Type="http://schemas.openxmlformats.org/officeDocument/2006/relationships/image" Target="../media/image144.png"/><Relationship Id="rId141" Type="http://schemas.openxmlformats.org/officeDocument/2006/relationships/image" Target="../media/image73.png"/><Relationship Id="rId379" Type="http://schemas.openxmlformats.org/officeDocument/2006/relationships/image" Target="../media/image193.png"/><Relationship Id="rId586" Type="http://schemas.openxmlformats.org/officeDocument/2006/relationships/customXml" Target="../ink/ink296.xml"/><Relationship Id="rId793" Type="http://schemas.openxmlformats.org/officeDocument/2006/relationships/image" Target="../media/image400.png"/><Relationship Id="rId7" Type="http://schemas.openxmlformats.org/officeDocument/2006/relationships/image" Target="../media/image6.png"/><Relationship Id="rId239" Type="http://schemas.openxmlformats.org/officeDocument/2006/relationships/image" Target="../media/image123.png"/><Relationship Id="rId446" Type="http://schemas.openxmlformats.org/officeDocument/2006/relationships/customXml" Target="../ink/ink226.xml"/><Relationship Id="rId653" Type="http://schemas.openxmlformats.org/officeDocument/2006/relationships/image" Target="../media/image330.png"/><Relationship Id="rId1076" Type="http://schemas.openxmlformats.org/officeDocument/2006/relationships/image" Target="../media/image541.png"/><Relationship Id="rId306" Type="http://schemas.openxmlformats.org/officeDocument/2006/relationships/customXml" Target="../ink/ink156.xml"/><Relationship Id="rId860" Type="http://schemas.openxmlformats.org/officeDocument/2006/relationships/image" Target="../media/image433.png"/><Relationship Id="rId958" Type="http://schemas.openxmlformats.org/officeDocument/2006/relationships/image" Target="../media/image482.png"/><Relationship Id="rId1143" Type="http://schemas.openxmlformats.org/officeDocument/2006/relationships/customXml" Target="../ink/ink575.xml"/><Relationship Id="rId87" Type="http://schemas.openxmlformats.org/officeDocument/2006/relationships/image" Target="../media/image46.png"/><Relationship Id="rId513" Type="http://schemas.openxmlformats.org/officeDocument/2006/relationships/image" Target="../media/image260.png"/><Relationship Id="rId720" Type="http://schemas.openxmlformats.org/officeDocument/2006/relationships/customXml" Target="../ink/ink363.xml"/><Relationship Id="rId818" Type="http://schemas.openxmlformats.org/officeDocument/2006/relationships/image" Target="../media/image412.png"/><Relationship Id="rId1003" Type="http://schemas.openxmlformats.org/officeDocument/2006/relationships/customXml" Target="../ink/ink505.xml"/><Relationship Id="rId14" Type="http://schemas.openxmlformats.org/officeDocument/2006/relationships/customXml" Target="../ink/ink10.xml"/><Relationship Id="rId163" Type="http://schemas.openxmlformats.org/officeDocument/2006/relationships/image" Target="../media/image85.png"/><Relationship Id="rId370" Type="http://schemas.openxmlformats.org/officeDocument/2006/relationships/customXml" Target="../ink/ink188.xml"/><Relationship Id="rId230" Type="http://schemas.openxmlformats.org/officeDocument/2006/relationships/customXml" Target="../ink/ink118.xml"/><Relationship Id="rId468" Type="http://schemas.openxmlformats.org/officeDocument/2006/relationships/customXml" Target="../ink/ink237.xml"/><Relationship Id="rId675" Type="http://schemas.openxmlformats.org/officeDocument/2006/relationships/image" Target="../media/image341.png"/><Relationship Id="rId882" Type="http://schemas.openxmlformats.org/officeDocument/2006/relationships/image" Target="../media/image444.png"/><Relationship Id="rId1098" Type="http://schemas.openxmlformats.org/officeDocument/2006/relationships/image" Target="../media/image552.png"/><Relationship Id="rId328" Type="http://schemas.openxmlformats.org/officeDocument/2006/relationships/customXml" Target="../ink/ink167.xml"/><Relationship Id="rId535" Type="http://schemas.openxmlformats.org/officeDocument/2006/relationships/image" Target="../media/image271.png"/><Relationship Id="rId742" Type="http://schemas.openxmlformats.org/officeDocument/2006/relationships/customXml" Target="../ink/ink374.xml"/><Relationship Id="rId1165" Type="http://schemas.openxmlformats.org/officeDocument/2006/relationships/customXml" Target="../ink/ink586.xml"/><Relationship Id="rId602" Type="http://schemas.openxmlformats.org/officeDocument/2006/relationships/customXml" Target="../ink/ink304.xml"/><Relationship Id="rId1025" Type="http://schemas.openxmlformats.org/officeDocument/2006/relationships/customXml" Target="../ink/ink516.xml"/><Relationship Id="rId907" Type="http://schemas.openxmlformats.org/officeDocument/2006/relationships/customXml" Target="../ink/ink457.xml"/><Relationship Id="rId36" Type="http://schemas.openxmlformats.org/officeDocument/2006/relationships/customXml" Target="../ink/ink21.xml"/><Relationship Id="rId185" Type="http://schemas.openxmlformats.org/officeDocument/2006/relationships/image" Target="../media/image96.png"/><Relationship Id="rId392" Type="http://schemas.openxmlformats.org/officeDocument/2006/relationships/customXml" Target="../ink/ink199.xml"/><Relationship Id="rId697" Type="http://schemas.openxmlformats.org/officeDocument/2006/relationships/image" Target="../media/image352.png"/><Relationship Id="rId252" Type="http://schemas.openxmlformats.org/officeDocument/2006/relationships/customXml" Target="../ink/ink129.xml"/><Relationship Id="rId112" Type="http://schemas.openxmlformats.org/officeDocument/2006/relationships/customXml" Target="../ink/ink59.xml"/><Relationship Id="rId557" Type="http://schemas.openxmlformats.org/officeDocument/2006/relationships/image" Target="../media/image282.png"/><Relationship Id="rId764" Type="http://schemas.openxmlformats.org/officeDocument/2006/relationships/customXml" Target="../ink/ink385.xml"/><Relationship Id="rId971" Type="http://schemas.openxmlformats.org/officeDocument/2006/relationships/customXml" Target="../ink/ink489.xml"/><Relationship Id="rId417" Type="http://schemas.openxmlformats.org/officeDocument/2006/relationships/image" Target="../media/image212.png"/><Relationship Id="rId624" Type="http://schemas.openxmlformats.org/officeDocument/2006/relationships/customXml" Target="../ink/ink315.xml"/><Relationship Id="rId831" Type="http://schemas.openxmlformats.org/officeDocument/2006/relationships/customXml" Target="../ink/ink419.xml"/><Relationship Id="rId1047" Type="http://schemas.openxmlformats.org/officeDocument/2006/relationships/customXml" Target="../ink/ink527.xml"/><Relationship Id="rId929" Type="http://schemas.openxmlformats.org/officeDocument/2006/relationships/customXml" Target="../ink/ink468.xml"/><Relationship Id="rId1114" Type="http://schemas.openxmlformats.org/officeDocument/2006/relationships/image" Target="../media/image560.png"/><Relationship Id="rId58" Type="http://schemas.openxmlformats.org/officeDocument/2006/relationships/customXml" Target="../ink/ink32.xml"/><Relationship Id="rId274" Type="http://schemas.openxmlformats.org/officeDocument/2006/relationships/customXml" Target="../ink/ink140.xml"/><Relationship Id="rId481" Type="http://schemas.openxmlformats.org/officeDocument/2006/relationships/image" Target="../media/image244.png"/><Relationship Id="rId702" Type="http://schemas.openxmlformats.org/officeDocument/2006/relationships/customXml" Target="../ink/ink354.xml"/><Relationship Id="rId1125" Type="http://schemas.openxmlformats.org/officeDocument/2006/relationships/customXml" Target="../ink/ink566.xml"/><Relationship Id="rId69" Type="http://schemas.openxmlformats.org/officeDocument/2006/relationships/image" Target="../media/image37.png"/><Relationship Id="rId134" Type="http://schemas.openxmlformats.org/officeDocument/2006/relationships/customXml" Target="../ink/ink70.xml"/><Relationship Id="rId579" Type="http://schemas.openxmlformats.org/officeDocument/2006/relationships/image" Target="../media/image293.png"/><Relationship Id="rId786" Type="http://schemas.openxmlformats.org/officeDocument/2006/relationships/customXml" Target="../ink/ink396.xml"/><Relationship Id="rId993" Type="http://schemas.openxmlformats.org/officeDocument/2006/relationships/customXml" Target="../ink/ink500.xml"/><Relationship Id="rId341" Type="http://schemas.openxmlformats.org/officeDocument/2006/relationships/image" Target="../media/image174.png"/><Relationship Id="rId439" Type="http://schemas.openxmlformats.org/officeDocument/2006/relationships/image" Target="../media/image223.png"/><Relationship Id="rId646" Type="http://schemas.openxmlformats.org/officeDocument/2006/relationships/customXml" Target="../ink/ink326.xml"/><Relationship Id="rId1069" Type="http://schemas.openxmlformats.org/officeDocument/2006/relationships/customXml" Target="../ink/ink538.xml"/><Relationship Id="rId201" Type="http://schemas.openxmlformats.org/officeDocument/2006/relationships/image" Target="../media/image104.png"/><Relationship Id="rId285" Type="http://schemas.openxmlformats.org/officeDocument/2006/relationships/image" Target="../media/image146.png"/><Relationship Id="rId506" Type="http://schemas.openxmlformats.org/officeDocument/2006/relationships/customXml" Target="../ink/ink256.xml"/><Relationship Id="rId853" Type="http://schemas.openxmlformats.org/officeDocument/2006/relationships/customXml" Target="../ink/ink430.xml"/><Relationship Id="rId1136" Type="http://schemas.openxmlformats.org/officeDocument/2006/relationships/image" Target="../media/image571.png"/><Relationship Id="rId492" Type="http://schemas.openxmlformats.org/officeDocument/2006/relationships/customXml" Target="../ink/ink249.xml"/><Relationship Id="rId713" Type="http://schemas.openxmlformats.org/officeDocument/2006/relationships/image" Target="../media/image360.png"/><Relationship Id="rId797" Type="http://schemas.openxmlformats.org/officeDocument/2006/relationships/customXml" Target="../ink/ink402.xml"/><Relationship Id="rId920" Type="http://schemas.openxmlformats.org/officeDocument/2006/relationships/image" Target="../media/image463.png"/><Relationship Id="rId145" Type="http://schemas.openxmlformats.org/officeDocument/2006/relationships/image" Target="../media/image75.png"/><Relationship Id="rId352" Type="http://schemas.openxmlformats.org/officeDocument/2006/relationships/customXml" Target="../ink/ink179.xml"/><Relationship Id="rId212" Type="http://schemas.openxmlformats.org/officeDocument/2006/relationships/customXml" Target="../ink/ink109.xml"/><Relationship Id="rId657" Type="http://schemas.openxmlformats.org/officeDocument/2006/relationships/image" Target="../media/image332.png"/><Relationship Id="rId864" Type="http://schemas.openxmlformats.org/officeDocument/2006/relationships/image" Target="../media/image435.png"/><Relationship Id="rId296" Type="http://schemas.openxmlformats.org/officeDocument/2006/relationships/customXml" Target="../ink/ink151.xml"/><Relationship Id="rId517" Type="http://schemas.openxmlformats.org/officeDocument/2006/relationships/image" Target="../media/image262.png"/><Relationship Id="rId724" Type="http://schemas.openxmlformats.org/officeDocument/2006/relationships/customXml" Target="../ink/ink365.xml"/><Relationship Id="rId931" Type="http://schemas.openxmlformats.org/officeDocument/2006/relationships/customXml" Target="../ink/ink469.xml"/><Relationship Id="rId1147" Type="http://schemas.openxmlformats.org/officeDocument/2006/relationships/customXml" Target="../ink/ink577.xml"/><Relationship Id="rId60" Type="http://schemas.openxmlformats.org/officeDocument/2006/relationships/customXml" Target="../ink/ink33.xml"/><Relationship Id="rId156" Type="http://schemas.openxmlformats.org/officeDocument/2006/relationships/customXml" Target="../ink/ink81.xml"/><Relationship Id="rId363" Type="http://schemas.openxmlformats.org/officeDocument/2006/relationships/image" Target="../media/image185.png"/><Relationship Id="rId570" Type="http://schemas.openxmlformats.org/officeDocument/2006/relationships/customXml" Target="../ink/ink288.xml"/><Relationship Id="rId1007" Type="http://schemas.openxmlformats.org/officeDocument/2006/relationships/customXml" Target="../ink/ink507.xml"/><Relationship Id="rId223" Type="http://schemas.openxmlformats.org/officeDocument/2006/relationships/image" Target="../media/image115.png"/><Relationship Id="rId430" Type="http://schemas.openxmlformats.org/officeDocument/2006/relationships/customXml" Target="../ink/ink218.xml"/><Relationship Id="rId668" Type="http://schemas.openxmlformats.org/officeDocument/2006/relationships/customXml" Target="../ink/ink337.xml"/><Relationship Id="rId875" Type="http://schemas.openxmlformats.org/officeDocument/2006/relationships/customXml" Target="../ink/ink441.xml"/><Relationship Id="rId1060" Type="http://schemas.openxmlformats.org/officeDocument/2006/relationships/image" Target="../media/image533.png"/><Relationship Id="rId18" Type="http://schemas.openxmlformats.org/officeDocument/2006/relationships/customXml" Target="../ink/ink12.xml"/><Relationship Id="rId528" Type="http://schemas.openxmlformats.org/officeDocument/2006/relationships/customXml" Target="../ink/ink267.xml"/><Relationship Id="rId735" Type="http://schemas.openxmlformats.org/officeDocument/2006/relationships/image" Target="../media/image371.png"/><Relationship Id="rId942" Type="http://schemas.openxmlformats.org/officeDocument/2006/relationships/image" Target="../media/image474.png"/><Relationship Id="rId1158" Type="http://schemas.openxmlformats.org/officeDocument/2006/relationships/image" Target="../media/image582.png"/><Relationship Id="rId167" Type="http://schemas.openxmlformats.org/officeDocument/2006/relationships/image" Target="../media/image87.png"/><Relationship Id="rId374" Type="http://schemas.openxmlformats.org/officeDocument/2006/relationships/customXml" Target="../ink/ink190.xml"/><Relationship Id="rId581" Type="http://schemas.openxmlformats.org/officeDocument/2006/relationships/image" Target="../media/image294.png"/><Relationship Id="rId1018" Type="http://schemas.openxmlformats.org/officeDocument/2006/relationships/image" Target="../media/image512.png"/><Relationship Id="rId71" Type="http://schemas.openxmlformats.org/officeDocument/2006/relationships/image" Target="../media/image38.png"/><Relationship Id="rId234" Type="http://schemas.openxmlformats.org/officeDocument/2006/relationships/customXml" Target="../ink/ink120.xml"/><Relationship Id="rId679" Type="http://schemas.openxmlformats.org/officeDocument/2006/relationships/image" Target="../media/image343.png"/><Relationship Id="rId802" Type="http://schemas.openxmlformats.org/officeDocument/2006/relationships/image" Target="../media/image404.png"/><Relationship Id="rId886" Type="http://schemas.openxmlformats.org/officeDocument/2006/relationships/image" Target="../media/image446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7.png"/><Relationship Id="rId441" Type="http://schemas.openxmlformats.org/officeDocument/2006/relationships/image" Target="../media/image224.png"/><Relationship Id="rId539" Type="http://schemas.openxmlformats.org/officeDocument/2006/relationships/image" Target="../media/image273.png"/><Relationship Id="rId746" Type="http://schemas.openxmlformats.org/officeDocument/2006/relationships/customXml" Target="../ink/ink376.xml"/><Relationship Id="rId1071" Type="http://schemas.openxmlformats.org/officeDocument/2006/relationships/customXml" Target="../ink/ink539.xml"/><Relationship Id="rId1169" Type="http://schemas.openxmlformats.org/officeDocument/2006/relationships/customXml" Target="../ink/ink588.xml"/><Relationship Id="rId178" Type="http://schemas.openxmlformats.org/officeDocument/2006/relationships/customXml" Target="../ink/ink92.xml"/><Relationship Id="rId301" Type="http://schemas.openxmlformats.org/officeDocument/2006/relationships/image" Target="../media/image154.png"/><Relationship Id="rId953" Type="http://schemas.openxmlformats.org/officeDocument/2006/relationships/customXml" Target="../ink/ink480.xml"/><Relationship Id="rId1029" Type="http://schemas.openxmlformats.org/officeDocument/2006/relationships/customXml" Target="../ink/ink518.xml"/><Relationship Id="rId82" Type="http://schemas.openxmlformats.org/officeDocument/2006/relationships/customXml" Target="../ink/ink44.xml"/><Relationship Id="rId385" Type="http://schemas.openxmlformats.org/officeDocument/2006/relationships/image" Target="../media/image196.png"/><Relationship Id="rId592" Type="http://schemas.openxmlformats.org/officeDocument/2006/relationships/customXml" Target="../ink/ink299.xml"/><Relationship Id="rId606" Type="http://schemas.openxmlformats.org/officeDocument/2006/relationships/customXml" Target="../ink/ink306.xml"/><Relationship Id="rId813" Type="http://schemas.openxmlformats.org/officeDocument/2006/relationships/customXml" Target="../ink/ink410.xml"/><Relationship Id="rId245" Type="http://schemas.openxmlformats.org/officeDocument/2006/relationships/image" Target="../media/image126.png"/><Relationship Id="rId452" Type="http://schemas.openxmlformats.org/officeDocument/2006/relationships/customXml" Target="../ink/ink229.xml"/><Relationship Id="rId897" Type="http://schemas.openxmlformats.org/officeDocument/2006/relationships/customXml" Target="../ink/ink452.xml"/><Relationship Id="rId1082" Type="http://schemas.openxmlformats.org/officeDocument/2006/relationships/image" Target="../media/image544.png"/><Relationship Id="rId105" Type="http://schemas.openxmlformats.org/officeDocument/2006/relationships/image" Target="../media/image55.png"/><Relationship Id="rId312" Type="http://schemas.openxmlformats.org/officeDocument/2006/relationships/customXml" Target="../ink/ink159.xml"/><Relationship Id="rId757" Type="http://schemas.openxmlformats.org/officeDocument/2006/relationships/image" Target="../media/image382.png"/><Relationship Id="rId964" Type="http://schemas.openxmlformats.org/officeDocument/2006/relationships/image" Target="../media/image485.png"/><Relationship Id="rId93" Type="http://schemas.openxmlformats.org/officeDocument/2006/relationships/image" Target="../media/image49.png"/><Relationship Id="rId189" Type="http://schemas.openxmlformats.org/officeDocument/2006/relationships/image" Target="../media/image98.png"/><Relationship Id="rId396" Type="http://schemas.openxmlformats.org/officeDocument/2006/relationships/customXml" Target="../ink/ink201.xml"/><Relationship Id="rId617" Type="http://schemas.openxmlformats.org/officeDocument/2006/relationships/image" Target="../media/image312.png"/><Relationship Id="rId824" Type="http://schemas.openxmlformats.org/officeDocument/2006/relationships/image" Target="../media/image415.png"/><Relationship Id="rId256" Type="http://schemas.openxmlformats.org/officeDocument/2006/relationships/customXml" Target="../ink/ink131.xml"/><Relationship Id="rId463" Type="http://schemas.openxmlformats.org/officeDocument/2006/relationships/image" Target="../media/image235.png"/><Relationship Id="rId670" Type="http://schemas.openxmlformats.org/officeDocument/2006/relationships/customXml" Target="../ink/ink338.xml"/><Relationship Id="rId1093" Type="http://schemas.openxmlformats.org/officeDocument/2006/relationships/customXml" Target="../ink/ink550.xml"/><Relationship Id="rId1107" Type="http://schemas.openxmlformats.org/officeDocument/2006/relationships/customXml" Target="../ink/ink557.xml"/><Relationship Id="rId116" Type="http://schemas.openxmlformats.org/officeDocument/2006/relationships/customXml" Target="../ink/ink61.xml"/><Relationship Id="rId323" Type="http://schemas.openxmlformats.org/officeDocument/2006/relationships/image" Target="../media/image165.png"/><Relationship Id="rId530" Type="http://schemas.openxmlformats.org/officeDocument/2006/relationships/customXml" Target="../ink/ink268.xml"/><Relationship Id="rId768" Type="http://schemas.openxmlformats.org/officeDocument/2006/relationships/customXml" Target="../ink/ink387.xml"/><Relationship Id="rId975" Type="http://schemas.openxmlformats.org/officeDocument/2006/relationships/customXml" Target="../ink/ink491.xml"/><Relationship Id="rId1160" Type="http://schemas.openxmlformats.org/officeDocument/2006/relationships/image" Target="../media/image583.png"/><Relationship Id="rId20" Type="http://schemas.openxmlformats.org/officeDocument/2006/relationships/customXml" Target="../ink/ink13.xml"/><Relationship Id="rId628" Type="http://schemas.openxmlformats.org/officeDocument/2006/relationships/customXml" Target="../ink/ink317.xml"/><Relationship Id="rId835" Type="http://schemas.openxmlformats.org/officeDocument/2006/relationships/customXml" Target="../ink/ink421.xml"/><Relationship Id="rId267" Type="http://schemas.openxmlformats.org/officeDocument/2006/relationships/image" Target="../media/image137.png"/><Relationship Id="rId474" Type="http://schemas.openxmlformats.org/officeDocument/2006/relationships/customXml" Target="../ink/ink240.xml"/><Relationship Id="rId1020" Type="http://schemas.openxmlformats.org/officeDocument/2006/relationships/image" Target="../media/image513.png"/><Relationship Id="rId1118" Type="http://schemas.openxmlformats.org/officeDocument/2006/relationships/image" Target="../media/image562.png"/><Relationship Id="rId127" Type="http://schemas.openxmlformats.org/officeDocument/2006/relationships/image" Target="../media/image66.png"/><Relationship Id="rId681" Type="http://schemas.openxmlformats.org/officeDocument/2006/relationships/image" Target="../media/image344.png"/><Relationship Id="rId779" Type="http://schemas.openxmlformats.org/officeDocument/2006/relationships/image" Target="../media/image393.png"/><Relationship Id="rId902" Type="http://schemas.openxmlformats.org/officeDocument/2006/relationships/image" Target="../media/image454.png"/><Relationship Id="rId986" Type="http://schemas.openxmlformats.org/officeDocument/2006/relationships/image" Target="../media/image496.png"/><Relationship Id="rId31" Type="http://schemas.openxmlformats.org/officeDocument/2006/relationships/image" Target="../media/image18.png"/><Relationship Id="rId334" Type="http://schemas.openxmlformats.org/officeDocument/2006/relationships/customXml" Target="../ink/ink170.xml"/><Relationship Id="rId541" Type="http://schemas.openxmlformats.org/officeDocument/2006/relationships/image" Target="../media/image274.png"/><Relationship Id="rId639" Type="http://schemas.openxmlformats.org/officeDocument/2006/relationships/image" Target="../media/image323.png"/><Relationship Id="rId1171" Type="http://schemas.openxmlformats.org/officeDocument/2006/relationships/customXml" Target="../ink/ink589.xml"/><Relationship Id="rId180" Type="http://schemas.openxmlformats.org/officeDocument/2006/relationships/customXml" Target="../ink/ink93.xml"/><Relationship Id="rId278" Type="http://schemas.openxmlformats.org/officeDocument/2006/relationships/customXml" Target="../ink/ink142.xml"/><Relationship Id="rId401" Type="http://schemas.openxmlformats.org/officeDocument/2006/relationships/image" Target="../media/image204.png"/><Relationship Id="rId846" Type="http://schemas.openxmlformats.org/officeDocument/2006/relationships/image" Target="../media/image426.png"/><Relationship Id="rId1031" Type="http://schemas.openxmlformats.org/officeDocument/2006/relationships/customXml" Target="../ink/ink519.xml"/><Relationship Id="rId1129" Type="http://schemas.openxmlformats.org/officeDocument/2006/relationships/customXml" Target="../ink/ink568.xml"/><Relationship Id="rId485" Type="http://schemas.openxmlformats.org/officeDocument/2006/relationships/image" Target="../media/image246.png"/><Relationship Id="rId692" Type="http://schemas.openxmlformats.org/officeDocument/2006/relationships/customXml" Target="../ink/ink349.xml"/><Relationship Id="rId706" Type="http://schemas.openxmlformats.org/officeDocument/2006/relationships/customXml" Target="../ink/ink356.xml"/><Relationship Id="rId913" Type="http://schemas.openxmlformats.org/officeDocument/2006/relationships/customXml" Target="../ink/ink460.xml"/><Relationship Id="rId42" Type="http://schemas.openxmlformats.org/officeDocument/2006/relationships/customXml" Target="../ink/ink24.xml"/><Relationship Id="rId138" Type="http://schemas.openxmlformats.org/officeDocument/2006/relationships/customXml" Target="../ink/ink72.xml"/><Relationship Id="rId345" Type="http://schemas.openxmlformats.org/officeDocument/2006/relationships/image" Target="../media/image176.png"/><Relationship Id="rId552" Type="http://schemas.openxmlformats.org/officeDocument/2006/relationships/customXml" Target="../ink/ink279.xml"/><Relationship Id="rId997" Type="http://schemas.openxmlformats.org/officeDocument/2006/relationships/customXml" Target="../ink/ink502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412" Type="http://schemas.openxmlformats.org/officeDocument/2006/relationships/customXml" Target="../ink/ink209.xml"/><Relationship Id="rId857" Type="http://schemas.openxmlformats.org/officeDocument/2006/relationships/customXml" Target="../ink/ink432.xml"/><Relationship Id="rId1042" Type="http://schemas.openxmlformats.org/officeDocument/2006/relationships/image" Target="../media/image524.png"/><Relationship Id="rId289" Type="http://schemas.openxmlformats.org/officeDocument/2006/relationships/image" Target="../media/image148.png"/><Relationship Id="rId496" Type="http://schemas.openxmlformats.org/officeDocument/2006/relationships/customXml" Target="../ink/ink251.xml"/><Relationship Id="rId717" Type="http://schemas.openxmlformats.org/officeDocument/2006/relationships/image" Target="../media/image362.png"/><Relationship Id="rId924" Type="http://schemas.openxmlformats.org/officeDocument/2006/relationships/image" Target="../media/image465.png"/><Relationship Id="rId53" Type="http://schemas.openxmlformats.org/officeDocument/2006/relationships/image" Target="../media/image29.png"/><Relationship Id="rId149" Type="http://schemas.openxmlformats.org/officeDocument/2006/relationships/image" Target="../media/image77.png"/><Relationship Id="rId356" Type="http://schemas.openxmlformats.org/officeDocument/2006/relationships/customXml" Target="../ink/ink181.xml"/><Relationship Id="rId563" Type="http://schemas.openxmlformats.org/officeDocument/2006/relationships/image" Target="../media/image285.png"/><Relationship Id="rId770" Type="http://schemas.openxmlformats.org/officeDocument/2006/relationships/customXml" Target="../ink/ink388.xml"/><Relationship Id="rId216" Type="http://schemas.openxmlformats.org/officeDocument/2006/relationships/customXml" Target="../ink/ink111.xml"/><Relationship Id="rId423" Type="http://schemas.openxmlformats.org/officeDocument/2006/relationships/image" Target="../media/image215.png"/><Relationship Id="rId868" Type="http://schemas.openxmlformats.org/officeDocument/2006/relationships/image" Target="../media/image437.png"/><Relationship Id="rId1053" Type="http://schemas.openxmlformats.org/officeDocument/2006/relationships/customXml" Target="../ink/ink530.xml"/><Relationship Id="rId630" Type="http://schemas.openxmlformats.org/officeDocument/2006/relationships/customXml" Target="../ink/ink318.xml"/><Relationship Id="rId728" Type="http://schemas.openxmlformats.org/officeDocument/2006/relationships/customXml" Target="../ink/ink367.xml"/><Relationship Id="rId935" Type="http://schemas.openxmlformats.org/officeDocument/2006/relationships/customXml" Target="../ink/ink471.xml"/><Relationship Id="rId64" Type="http://schemas.openxmlformats.org/officeDocument/2006/relationships/customXml" Target="../ink/ink35.xml"/><Relationship Id="rId367" Type="http://schemas.openxmlformats.org/officeDocument/2006/relationships/image" Target="../media/image187.png"/><Relationship Id="rId574" Type="http://schemas.openxmlformats.org/officeDocument/2006/relationships/customXml" Target="../ink/ink290.xml"/><Relationship Id="rId1120" Type="http://schemas.openxmlformats.org/officeDocument/2006/relationships/image" Target="../media/image563.png"/><Relationship Id="rId227" Type="http://schemas.openxmlformats.org/officeDocument/2006/relationships/image" Target="../media/image117.png"/><Relationship Id="rId781" Type="http://schemas.openxmlformats.org/officeDocument/2006/relationships/image" Target="../media/image394.png"/><Relationship Id="rId879" Type="http://schemas.openxmlformats.org/officeDocument/2006/relationships/customXml" Target="../ink/ink443.xml"/><Relationship Id="rId434" Type="http://schemas.openxmlformats.org/officeDocument/2006/relationships/customXml" Target="../ink/ink220.xml"/><Relationship Id="rId641" Type="http://schemas.openxmlformats.org/officeDocument/2006/relationships/image" Target="../media/image324.png"/><Relationship Id="rId739" Type="http://schemas.openxmlformats.org/officeDocument/2006/relationships/image" Target="../media/image373.png"/><Relationship Id="rId1064" Type="http://schemas.openxmlformats.org/officeDocument/2006/relationships/image" Target="../media/image535.png"/><Relationship Id="rId280" Type="http://schemas.openxmlformats.org/officeDocument/2006/relationships/customXml" Target="../ink/ink143.xml"/><Relationship Id="rId501" Type="http://schemas.openxmlformats.org/officeDocument/2006/relationships/image" Target="../media/image254.png"/><Relationship Id="rId946" Type="http://schemas.openxmlformats.org/officeDocument/2006/relationships/image" Target="../media/image476.png"/><Relationship Id="rId1131" Type="http://schemas.openxmlformats.org/officeDocument/2006/relationships/customXml" Target="../ink/ink569.xml"/><Relationship Id="rId75" Type="http://schemas.openxmlformats.org/officeDocument/2006/relationships/image" Target="../media/image40.png"/><Relationship Id="rId140" Type="http://schemas.openxmlformats.org/officeDocument/2006/relationships/customXml" Target="../ink/ink73.xml"/><Relationship Id="rId378" Type="http://schemas.openxmlformats.org/officeDocument/2006/relationships/customXml" Target="../ink/ink192.xml"/><Relationship Id="rId585" Type="http://schemas.openxmlformats.org/officeDocument/2006/relationships/image" Target="../media/image296.png"/><Relationship Id="rId792" Type="http://schemas.openxmlformats.org/officeDocument/2006/relationships/customXml" Target="../ink/ink399.xml"/><Relationship Id="rId806" Type="http://schemas.openxmlformats.org/officeDocument/2006/relationships/image" Target="../media/image406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445" Type="http://schemas.openxmlformats.org/officeDocument/2006/relationships/image" Target="../media/image226.png"/><Relationship Id="rId652" Type="http://schemas.openxmlformats.org/officeDocument/2006/relationships/customXml" Target="../ink/ink329.xml"/><Relationship Id="rId1075" Type="http://schemas.openxmlformats.org/officeDocument/2006/relationships/customXml" Target="../ink/ink541.xml"/><Relationship Id="rId291" Type="http://schemas.openxmlformats.org/officeDocument/2006/relationships/image" Target="../media/image149.png"/><Relationship Id="rId305" Type="http://schemas.openxmlformats.org/officeDocument/2006/relationships/image" Target="../media/image156.png"/><Relationship Id="rId512" Type="http://schemas.openxmlformats.org/officeDocument/2006/relationships/customXml" Target="../ink/ink259.xml"/><Relationship Id="rId957" Type="http://schemas.openxmlformats.org/officeDocument/2006/relationships/customXml" Target="../ink/ink482.xml"/><Relationship Id="rId1142" Type="http://schemas.openxmlformats.org/officeDocument/2006/relationships/image" Target="../media/image574.png"/><Relationship Id="rId86" Type="http://schemas.openxmlformats.org/officeDocument/2006/relationships/customXml" Target="../ink/ink46.xml"/><Relationship Id="rId151" Type="http://schemas.openxmlformats.org/officeDocument/2006/relationships/image" Target="../media/image78.png"/><Relationship Id="rId389" Type="http://schemas.openxmlformats.org/officeDocument/2006/relationships/image" Target="../media/image198.png"/><Relationship Id="rId596" Type="http://schemas.openxmlformats.org/officeDocument/2006/relationships/customXml" Target="../ink/ink301.xml"/><Relationship Id="rId817" Type="http://schemas.openxmlformats.org/officeDocument/2006/relationships/customXml" Target="../ink/ink412.xml"/><Relationship Id="rId1002" Type="http://schemas.openxmlformats.org/officeDocument/2006/relationships/image" Target="../media/image504.png"/><Relationship Id="rId249" Type="http://schemas.openxmlformats.org/officeDocument/2006/relationships/image" Target="../media/image128.png"/><Relationship Id="rId456" Type="http://schemas.openxmlformats.org/officeDocument/2006/relationships/customXml" Target="../ink/ink231.xml"/><Relationship Id="rId663" Type="http://schemas.openxmlformats.org/officeDocument/2006/relationships/image" Target="../media/image335.png"/><Relationship Id="rId870" Type="http://schemas.openxmlformats.org/officeDocument/2006/relationships/image" Target="../media/image438.png"/><Relationship Id="rId1086" Type="http://schemas.openxmlformats.org/officeDocument/2006/relationships/image" Target="../media/image546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316" Type="http://schemas.openxmlformats.org/officeDocument/2006/relationships/customXml" Target="../ink/ink161.xml"/><Relationship Id="rId523" Type="http://schemas.openxmlformats.org/officeDocument/2006/relationships/image" Target="../media/image265.png"/><Relationship Id="rId968" Type="http://schemas.openxmlformats.org/officeDocument/2006/relationships/image" Target="../media/image487.png"/><Relationship Id="rId1153" Type="http://schemas.openxmlformats.org/officeDocument/2006/relationships/customXml" Target="../ink/ink580.xml"/><Relationship Id="rId97" Type="http://schemas.openxmlformats.org/officeDocument/2006/relationships/image" Target="../media/image51.png"/><Relationship Id="rId730" Type="http://schemas.openxmlformats.org/officeDocument/2006/relationships/customXml" Target="../ink/ink368.xml"/><Relationship Id="rId828" Type="http://schemas.openxmlformats.org/officeDocument/2006/relationships/image" Target="../media/image417.png"/><Relationship Id="rId1013" Type="http://schemas.openxmlformats.org/officeDocument/2006/relationships/customXml" Target="../ink/ink510.xml"/><Relationship Id="rId162" Type="http://schemas.openxmlformats.org/officeDocument/2006/relationships/customXml" Target="../ink/ink84.xml"/><Relationship Id="rId467" Type="http://schemas.openxmlformats.org/officeDocument/2006/relationships/image" Target="../media/image237.png"/><Relationship Id="rId1097" Type="http://schemas.openxmlformats.org/officeDocument/2006/relationships/customXml" Target="../ink/ink552.xml"/><Relationship Id="rId674" Type="http://schemas.openxmlformats.org/officeDocument/2006/relationships/customXml" Target="../ink/ink340.xml"/><Relationship Id="rId881" Type="http://schemas.openxmlformats.org/officeDocument/2006/relationships/customXml" Target="../ink/ink444.xml"/><Relationship Id="rId979" Type="http://schemas.openxmlformats.org/officeDocument/2006/relationships/customXml" Target="../ink/ink493.xml"/><Relationship Id="rId24" Type="http://schemas.openxmlformats.org/officeDocument/2006/relationships/customXml" Target="../ink/ink15.xml"/><Relationship Id="rId327" Type="http://schemas.openxmlformats.org/officeDocument/2006/relationships/image" Target="../media/image167.png"/><Relationship Id="rId534" Type="http://schemas.openxmlformats.org/officeDocument/2006/relationships/customXml" Target="../ink/ink270.xml"/><Relationship Id="rId741" Type="http://schemas.openxmlformats.org/officeDocument/2006/relationships/image" Target="../media/image374.png"/><Relationship Id="rId839" Type="http://schemas.openxmlformats.org/officeDocument/2006/relationships/customXml" Target="../ink/ink423.xml"/><Relationship Id="rId1164" Type="http://schemas.openxmlformats.org/officeDocument/2006/relationships/image" Target="../media/image585.png"/><Relationship Id="rId173" Type="http://schemas.openxmlformats.org/officeDocument/2006/relationships/image" Target="../media/image90.png"/><Relationship Id="rId380" Type="http://schemas.openxmlformats.org/officeDocument/2006/relationships/customXml" Target="../ink/ink193.xml"/><Relationship Id="rId601" Type="http://schemas.openxmlformats.org/officeDocument/2006/relationships/image" Target="../media/image304.png"/><Relationship Id="rId1024" Type="http://schemas.openxmlformats.org/officeDocument/2006/relationships/image" Target="../media/image515.png"/><Relationship Id="rId240" Type="http://schemas.openxmlformats.org/officeDocument/2006/relationships/customXml" Target="../ink/ink123.xml"/><Relationship Id="rId478" Type="http://schemas.openxmlformats.org/officeDocument/2006/relationships/customXml" Target="../ink/ink242.xml"/><Relationship Id="rId685" Type="http://schemas.openxmlformats.org/officeDocument/2006/relationships/image" Target="../media/image346.png"/><Relationship Id="rId892" Type="http://schemas.openxmlformats.org/officeDocument/2006/relationships/image" Target="../media/image449.png"/><Relationship Id="rId906" Type="http://schemas.openxmlformats.org/officeDocument/2006/relationships/image" Target="../media/image456.png"/><Relationship Id="rId35" Type="http://schemas.openxmlformats.org/officeDocument/2006/relationships/image" Target="../media/image20.png"/><Relationship Id="rId100" Type="http://schemas.openxmlformats.org/officeDocument/2006/relationships/customXml" Target="../ink/ink53.xml"/><Relationship Id="rId338" Type="http://schemas.openxmlformats.org/officeDocument/2006/relationships/customXml" Target="../ink/ink172.xml"/><Relationship Id="rId545" Type="http://schemas.openxmlformats.org/officeDocument/2006/relationships/image" Target="../media/image276.png"/><Relationship Id="rId752" Type="http://schemas.openxmlformats.org/officeDocument/2006/relationships/customXml" Target="../ink/ink379.xml"/><Relationship Id="rId184" Type="http://schemas.openxmlformats.org/officeDocument/2006/relationships/customXml" Target="../ink/ink95.xml"/><Relationship Id="rId391" Type="http://schemas.openxmlformats.org/officeDocument/2006/relationships/image" Target="../media/image199.png"/><Relationship Id="rId405" Type="http://schemas.openxmlformats.org/officeDocument/2006/relationships/image" Target="../media/image206.png"/><Relationship Id="rId612" Type="http://schemas.openxmlformats.org/officeDocument/2006/relationships/customXml" Target="../ink/ink309.xml"/><Relationship Id="rId1035" Type="http://schemas.openxmlformats.org/officeDocument/2006/relationships/customXml" Target="../ink/ink521.xml"/><Relationship Id="rId251" Type="http://schemas.openxmlformats.org/officeDocument/2006/relationships/image" Target="../media/image129.png"/><Relationship Id="rId489" Type="http://schemas.openxmlformats.org/officeDocument/2006/relationships/image" Target="../media/image248.png"/><Relationship Id="rId696" Type="http://schemas.openxmlformats.org/officeDocument/2006/relationships/customXml" Target="../ink/ink351.xml"/><Relationship Id="rId917" Type="http://schemas.openxmlformats.org/officeDocument/2006/relationships/customXml" Target="../ink/ink462.xml"/><Relationship Id="rId1102" Type="http://schemas.openxmlformats.org/officeDocument/2006/relationships/image" Target="../media/image554.png"/><Relationship Id="rId46" Type="http://schemas.openxmlformats.org/officeDocument/2006/relationships/customXml" Target="../ink/ink26.xml"/><Relationship Id="rId349" Type="http://schemas.openxmlformats.org/officeDocument/2006/relationships/image" Target="../media/image178.png"/><Relationship Id="rId556" Type="http://schemas.openxmlformats.org/officeDocument/2006/relationships/customXml" Target="../ink/ink281.xml"/><Relationship Id="rId763" Type="http://schemas.openxmlformats.org/officeDocument/2006/relationships/image" Target="../media/image385.png"/><Relationship Id="rId111" Type="http://schemas.openxmlformats.org/officeDocument/2006/relationships/image" Target="../media/image58.png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416" Type="http://schemas.openxmlformats.org/officeDocument/2006/relationships/customXml" Target="../ink/ink211.xml"/><Relationship Id="rId970" Type="http://schemas.openxmlformats.org/officeDocument/2006/relationships/image" Target="../media/image488.png"/><Relationship Id="rId1046" Type="http://schemas.openxmlformats.org/officeDocument/2006/relationships/image" Target="../media/image526.png"/><Relationship Id="rId623" Type="http://schemas.openxmlformats.org/officeDocument/2006/relationships/image" Target="../media/image315.png"/><Relationship Id="rId830" Type="http://schemas.openxmlformats.org/officeDocument/2006/relationships/image" Target="../media/image418.png"/><Relationship Id="rId928" Type="http://schemas.openxmlformats.org/officeDocument/2006/relationships/image" Target="../media/image467.png"/><Relationship Id="rId57" Type="http://schemas.openxmlformats.org/officeDocument/2006/relationships/image" Target="../media/image31.png"/><Relationship Id="rId262" Type="http://schemas.openxmlformats.org/officeDocument/2006/relationships/customXml" Target="../ink/ink134.xml"/><Relationship Id="rId567" Type="http://schemas.openxmlformats.org/officeDocument/2006/relationships/image" Target="../media/image287.png"/><Relationship Id="rId1113" Type="http://schemas.openxmlformats.org/officeDocument/2006/relationships/customXml" Target="../ink/ink560.xml"/><Relationship Id="rId122" Type="http://schemas.openxmlformats.org/officeDocument/2006/relationships/customXml" Target="../ink/ink64.xml"/><Relationship Id="rId774" Type="http://schemas.openxmlformats.org/officeDocument/2006/relationships/customXml" Target="../ink/ink390.xml"/><Relationship Id="rId981" Type="http://schemas.openxmlformats.org/officeDocument/2006/relationships/customXml" Target="../ink/ink494.xml"/><Relationship Id="rId1057" Type="http://schemas.openxmlformats.org/officeDocument/2006/relationships/customXml" Target="../ink/ink532.xml"/><Relationship Id="rId427" Type="http://schemas.openxmlformats.org/officeDocument/2006/relationships/image" Target="../media/image217.png"/><Relationship Id="rId634" Type="http://schemas.openxmlformats.org/officeDocument/2006/relationships/customXml" Target="../ink/ink320.xml"/><Relationship Id="rId841" Type="http://schemas.openxmlformats.org/officeDocument/2006/relationships/customXml" Target="../ink/ink424.xml"/><Relationship Id="rId273" Type="http://schemas.openxmlformats.org/officeDocument/2006/relationships/image" Target="../media/image140.png"/><Relationship Id="rId480" Type="http://schemas.openxmlformats.org/officeDocument/2006/relationships/customXml" Target="../ink/ink243.xml"/><Relationship Id="rId701" Type="http://schemas.openxmlformats.org/officeDocument/2006/relationships/image" Target="../media/image354.png"/><Relationship Id="rId939" Type="http://schemas.openxmlformats.org/officeDocument/2006/relationships/customXml" Target="../ink/ink473.xml"/><Relationship Id="rId1124" Type="http://schemas.openxmlformats.org/officeDocument/2006/relationships/image" Target="../media/image565.png"/><Relationship Id="rId68" Type="http://schemas.openxmlformats.org/officeDocument/2006/relationships/customXml" Target="../ink/ink37.xml"/><Relationship Id="rId133" Type="http://schemas.openxmlformats.org/officeDocument/2006/relationships/image" Target="../media/image69.png"/><Relationship Id="rId340" Type="http://schemas.openxmlformats.org/officeDocument/2006/relationships/customXml" Target="../ink/ink173.xml"/><Relationship Id="rId578" Type="http://schemas.openxmlformats.org/officeDocument/2006/relationships/customXml" Target="../ink/ink292.xml"/><Relationship Id="rId785" Type="http://schemas.openxmlformats.org/officeDocument/2006/relationships/image" Target="../media/image396.png"/><Relationship Id="rId992" Type="http://schemas.openxmlformats.org/officeDocument/2006/relationships/image" Target="../media/image499.png"/><Relationship Id="rId200" Type="http://schemas.openxmlformats.org/officeDocument/2006/relationships/customXml" Target="../ink/ink103.xml"/><Relationship Id="rId438" Type="http://schemas.openxmlformats.org/officeDocument/2006/relationships/customXml" Target="../ink/ink222.xml"/><Relationship Id="rId645" Type="http://schemas.openxmlformats.org/officeDocument/2006/relationships/image" Target="../media/image326.png"/><Relationship Id="rId852" Type="http://schemas.openxmlformats.org/officeDocument/2006/relationships/image" Target="../media/image429.png"/><Relationship Id="rId1068" Type="http://schemas.openxmlformats.org/officeDocument/2006/relationships/image" Target="../media/image537.png"/><Relationship Id="rId284" Type="http://schemas.openxmlformats.org/officeDocument/2006/relationships/customXml" Target="../ink/ink145.xml"/><Relationship Id="rId491" Type="http://schemas.openxmlformats.org/officeDocument/2006/relationships/image" Target="../media/image249.png"/><Relationship Id="rId505" Type="http://schemas.openxmlformats.org/officeDocument/2006/relationships/image" Target="../media/image256.png"/><Relationship Id="rId712" Type="http://schemas.openxmlformats.org/officeDocument/2006/relationships/customXml" Target="../ink/ink359.xml"/><Relationship Id="rId1135" Type="http://schemas.openxmlformats.org/officeDocument/2006/relationships/customXml" Target="../ink/ink571.xml"/><Relationship Id="rId79" Type="http://schemas.openxmlformats.org/officeDocument/2006/relationships/image" Target="../media/image42.png"/><Relationship Id="rId144" Type="http://schemas.openxmlformats.org/officeDocument/2006/relationships/customXml" Target="../ink/ink75.xml"/><Relationship Id="rId589" Type="http://schemas.openxmlformats.org/officeDocument/2006/relationships/image" Target="../media/image298.png"/><Relationship Id="rId796" Type="http://schemas.openxmlformats.org/officeDocument/2006/relationships/customXml" Target="../ink/ink401.xml"/><Relationship Id="rId351" Type="http://schemas.openxmlformats.org/officeDocument/2006/relationships/image" Target="../media/image179.png"/><Relationship Id="rId449" Type="http://schemas.openxmlformats.org/officeDocument/2006/relationships/image" Target="../media/image228.png"/><Relationship Id="rId656" Type="http://schemas.openxmlformats.org/officeDocument/2006/relationships/customXml" Target="../ink/ink331.xml"/><Relationship Id="rId863" Type="http://schemas.openxmlformats.org/officeDocument/2006/relationships/customXml" Target="../ink/ink435.xml"/><Relationship Id="rId1079" Type="http://schemas.openxmlformats.org/officeDocument/2006/relationships/customXml" Target="../ink/ink543.xml"/><Relationship Id="rId211" Type="http://schemas.openxmlformats.org/officeDocument/2006/relationships/image" Target="../media/image109.png"/><Relationship Id="rId295" Type="http://schemas.openxmlformats.org/officeDocument/2006/relationships/image" Target="../media/image151.png"/><Relationship Id="rId309" Type="http://schemas.openxmlformats.org/officeDocument/2006/relationships/image" Target="../media/image158.png"/><Relationship Id="rId516" Type="http://schemas.openxmlformats.org/officeDocument/2006/relationships/customXml" Target="../ink/ink261.xml"/><Relationship Id="rId1146" Type="http://schemas.openxmlformats.org/officeDocument/2006/relationships/image" Target="../media/image576.png"/><Relationship Id="rId723" Type="http://schemas.openxmlformats.org/officeDocument/2006/relationships/image" Target="../media/image365.png"/><Relationship Id="rId930" Type="http://schemas.openxmlformats.org/officeDocument/2006/relationships/image" Target="../media/image468.png"/><Relationship Id="rId1006" Type="http://schemas.openxmlformats.org/officeDocument/2006/relationships/image" Target="../media/image506.png"/><Relationship Id="rId155" Type="http://schemas.openxmlformats.org/officeDocument/2006/relationships/image" Target="../media/image80.png"/><Relationship Id="rId362" Type="http://schemas.openxmlformats.org/officeDocument/2006/relationships/customXml" Target="../ink/ink184.xml"/><Relationship Id="rId222" Type="http://schemas.openxmlformats.org/officeDocument/2006/relationships/customXml" Target="../ink/ink114.xml"/><Relationship Id="rId667" Type="http://schemas.openxmlformats.org/officeDocument/2006/relationships/image" Target="../media/image337.png"/><Relationship Id="rId874" Type="http://schemas.openxmlformats.org/officeDocument/2006/relationships/image" Target="../media/image440.png"/><Relationship Id="rId17" Type="http://schemas.openxmlformats.org/officeDocument/2006/relationships/image" Target="../media/image11.png"/><Relationship Id="rId527" Type="http://schemas.openxmlformats.org/officeDocument/2006/relationships/image" Target="../media/image267.png"/><Relationship Id="rId734" Type="http://schemas.openxmlformats.org/officeDocument/2006/relationships/customXml" Target="../ink/ink370.xml"/><Relationship Id="rId941" Type="http://schemas.openxmlformats.org/officeDocument/2006/relationships/customXml" Target="../ink/ink474.xml"/><Relationship Id="rId1157" Type="http://schemas.openxmlformats.org/officeDocument/2006/relationships/customXml" Target="../ink/ink582.xml"/><Relationship Id="rId70" Type="http://schemas.openxmlformats.org/officeDocument/2006/relationships/customXml" Target="../ink/ink38.xml"/><Relationship Id="rId166" Type="http://schemas.openxmlformats.org/officeDocument/2006/relationships/customXml" Target="../ink/ink86.xml"/><Relationship Id="rId373" Type="http://schemas.openxmlformats.org/officeDocument/2006/relationships/image" Target="../media/image190.png"/><Relationship Id="rId580" Type="http://schemas.openxmlformats.org/officeDocument/2006/relationships/customXml" Target="../ink/ink293.xml"/><Relationship Id="rId801" Type="http://schemas.openxmlformats.org/officeDocument/2006/relationships/customXml" Target="../ink/ink404.xml"/><Relationship Id="rId1017" Type="http://schemas.openxmlformats.org/officeDocument/2006/relationships/customXml" Target="../ink/ink51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0.png"/><Relationship Id="rId440" Type="http://schemas.openxmlformats.org/officeDocument/2006/relationships/customXml" Target="../ink/ink223.xml"/><Relationship Id="rId678" Type="http://schemas.openxmlformats.org/officeDocument/2006/relationships/customXml" Target="../ink/ink342.xml"/><Relationship Id="rId885" Type="http://schemas.openxmlformats.org/officeDocument/2006/relationships/customXml" Target="../ink/ink446.xml"/><Relationship Id="rId1070" Type="http://schemas.openxmlformats.org/officeDocument/2006/relationships/image" Target="../media/image538.png"/><Relationship Id="rId28" Type="http://schemas.openxmlformats.org/officeDocument/2006/relationships/customXml" Target="../ink/ink17.xml"/><Relationship Id="rId300" Type="http://schemas.openxmlformats.org/officeDocument/2006/relationships/customXml" Target="../ink/ink153.xml"/><Relationship Id="rId538" Type="http://schemas.openxmlformats.org/officeDocument/2006/relationships/customXml" Target="../ink/ink272.xml"/><Relationship Id="rId745" Type="http://schemas.openxmlformats.org/officeDocument/2006/relationships/image" Target="../media/image376.png"/><Relationship Id="rId952" Type="http://schemas.openxmlformats.org/officeDocument/2006/relationships/image" Target="../media/image479.png"/><Relationship Id="rId1168" Type="http://schemas.openxmlformats.org/officeDocument/2006/relationships/image" Target="../media/image587.png"/><Relationship Id="rId81" Type="http://schemas.openxmlformats.org/officeDocument/2006/relationships/image" Target="../media/image43.png"/><Relationship Id="rId177" Type="http://schemas.openxmlformats.org/officeDocument/2006/relationships/image" Target="../media/image92.png"/><Relationship Id="rId384" Type="http://schemas.openxmlformats.org/officeDocument/2006/relationships/customXml" Target="../ink/ink195.xml"/><Relationship Id="rId591" Type="http://schemas.openxmlformats.org/officeDocument/2006/relationships/image" Target="../media/image299.png"/><Relationship Id="rId605" Type="http://schemas.openxmlformats.org/officeDocument/2006/relationships/image" Target="../media/image306.png"/><Relationship Id="rId812" Type="http://schemas.openxmlformats.org/officeDocument/2006/relationships/image" Target="../media/image409.png"/><Relationship Id="rId1028" Type="http://schemas.openxmlformats.org/officeDocument/2006/relationships/image" Target="../media/image517.png"/><Relationship Id="rId244" Type="http://schemas.openxmlformats.org/officeDocument/2006/relationships/customXml" Target="../ink/ink125.xml"/><Relationship Id="rId689" Type="http://schemas.openxmlformats.org/officeDocument/2006/relationships/image" Target="../media/image348.png"/><Relationship Id="rId896" Type="http://schemas.openxmlformats.org/officeDocument/2006/relationships/image" Target="../media/image451.png"/><Relationship Id="rId1081" Type="http://schemas.openxmlformats.org/officeDocument/2006/relationships/customXml" Target="../ink/ink544.xml"/><Relationship Id="rId39" Type="http://schemas.openxmlformats.org/officeDocument/2006/relationships/image" Target="../media/image22.png"/><Relationship Id="rId451" Type="http://schemas.openxmlformats.org/officeDocument/2006/relationships/image" Target="../media/image229.png"/><Relationship Id="rId549" Type="http://schemas.openxmlformats.org/officeDocument/2006/relationships/image" Target="../media/image278.png"/><Relationship Id="rId756" Type="http://schemas.openxmlformats.org/officeDocument/2006/relationships/customXml" Target="../ink/ink381.xml"/><Relationship Id="rId104" Type="http://schemas.openxmlformats.org/officeDocument/2006/relationships/customXml" Target="../ink/ink55.xml"/><Relationship Id="rId188" Type="http://schemas.openxmlformats.org/officeDocument/2006/relationships/customXml" Target="../ink/ink97.xml"/><Relationship Id="rId311" Type="http://schemas.openxmlformats.org/officeDocument/2006/relationships/image" Target="../media/image159.png"/><Relationship Id="rId395" Type="http://schemas.openxmlformats.org/officeDocument/2006/relationships/image" Target="../media/image201.png"/><Relationship Id="rId409" Type="http://schemas.openxmlformats.org/officeDocument/2006/relationships/image" Target="../media/image208.png"/><Relationship Id="rId963" Type="http://schemas.openxmlformats.org/officeDocument/2006/relationships/customXml" Target="../ink/ink485.xml"/><Relationship Id="rId1039" Type="http://schemas.openxmlformats.org/officeDocument/2006/relationships/customXml" Target="../ink/ink523.xml"/><Relationship Id="rId92" Type="http://schemas.openxmlformats.org/officeDocument/2006/relationships/customXml" Target="../ink/ink49.xml"/><Relationship Id="rId616" Type="http://schemas.openxmlformats.org/officeDocument/2006/relationships/customXml" Target="../ink/ink311.xml"/><Relationship Id="rId823" Type="http://schemas.openxmlformats.org/officeDocument/2006/relationships/customXml" Target="../ink/ink415.xml"/><Relationship Id="rId255" Type="http://schemas.openxmlformats.org/officeDocument/2006/relationships/image" Target="../media/image131.png"/><Relationship Id="rId462" Type="http://schemas.openxmlformats.org/officeDocument/2006/relationships/customXml" Target="../ink/ink234.xml"/><Relationship Id="rId1092" Type="http://schemas.openxmlformats.org/officeDocument/2006/relationships/image" Target="../media/image549.png"/><Relationship Id="rId1106" Type="http://schemas.openxmlformats.org/officeDocument/2006/relationships/image" Target="../media/image556.png"/><Relationship Id="rId115" Type="http://schemas.openxmlformats.org/officeDocument/2006/relationships/image" Target="../media/image60.png"/><Relationship Id="rId322" Type="http://schemas.openxmlformats.org/officeDocument/2006/relationships/customXml" Target="../ink/ink164.xml"/><Relationship Id="rId767" Type="http://schemas.openxmlformats.org/officeDocument/2006/relationships/image" Target="../media/image387.png"/><Relationship Id="rId974" Type="http://schemas.openxmlformats.org/officeDocument/2006/relationships/image" Target="../media/image490.png"/><Relationship Id="rId199" Type="http://schemas.openxmlformats.org/officeDocument/2006/relationships/image" Target="../media/image103.png"/><Relationship Id="rId627" Type="http://schemas.openxmlformats.org/officeDocument/2006/relationships/image" Target="../media/image317.png"/><Relationship Id="rId834" Type="http://schemas.openxmlformats.org/officeDocument/2006/relationships/image" Target="../media/image420.png"/><Relationship Id="rId266" Type="http://schemas.openxmlformats.org/officeDocument/2006/relationships/customXml" Target="../ink/ink136.xml"/><Relationship Id="rId473" Type="http://schemas.openxmlformats.org/officeDocument/2006/relationships/image" Target="../media/image240.png"/><Relationship Id="rId680" Type="http://schemas.openxmlformats.org/officeDocument/2006/relationships/customXml" Target="../ink/ink343.xml"/><Relationship Id="rId901" Type="http://schemas.openxmlformats.org/officeDocument/2006/relationships/customXml" Target="../ink/ink454.xml"/><Relationship Id="rId1117" Type="http://schemas.openxmlformats.org/officeDocument/2006/relationships/customXml" Target="../ink/ink562.xml"/><Relationship Id="rId30" Type="http://schemas.openxmlformats.org/officeDocument/2006/relationships/customXml" Target="../ink/ink18.xml"/><Relationship Id="rId126" Type="http://schemas.openxmlformats.org/officeDocument/2006/relationships/customXml" Target="../ink/ink66.xml"/><Relationship Id="rId333" Type="http://schemas.openxmlformats.org/officeDocument/2006/relationships/image" Target="../media/image170.png"/><Relationship Id="rId540" Type="http://schemas.openxmlformats.org/officeDocument/2006/relationships/customXml" Target="../ink/ink273.xml"/><Relationship Id="rId778" Type="http://schemas.openxmlformats.org/officeDocument/2006/relationships/customXml" Target="../ink/ink392.xml"/><Relationship Id="rId985" Type="http://schemas.openxmlformats.org/officeDocument/2006/relationships/customXml" Target="../ink/ink496.xml"/><Relationship Id="rId1170" Type="http://schemas.openxmlformats.org/officeDocument/2006/relationships/image" Target="../media/image588.png"/><Relationship Id="rId638" Type="http://schemas.openxmlformats.org/officeDocument/2006/relationships/customXml" Target="../ink/ink322.xml"/><Relationship Id="rId845" Type="http://schemas.openxmlformats.org/officeDocument/2006/relationships/customXml" Target="../ink/ink426.xml"/><Relationship Id="rId1030" Type="http://schemas.openxmlformats.org/officeDocument/2006/relationships/image" Target="../media/image518.png"/><Relationship Id="rId277" Type="http://schemas.openxmlformats.org/officeDocument/2006/relationships/image" Target="../media/image142.png"/><Relationship Id="rId400" Type="http://schemas.openxmlformats.org/officeDocument/2006/relationships/customXml" Target="../ink/ink203.xml"/><Relationship Id="rId484" Type="http://schemas.openxmlformats.org/officeDocument/2006/relationships/customXml" Target="../ink/ink245.xml"/><Relationship Id="rId705" Type="http://schemas.openxmlformats.org/officeDocument/2006/relationships/image" Target="../media/image356.png"/><Relationship Id="rId1128" Type="http://schemas.openxmlformats.org/officeDocument/2006/relationships/image" Target="../media/image567.png"/><Relationship Id="rId137" Type="http://schemas.openxmlformats.org/officeDocument/2006/relationships/image" Target="../media/image71.png"/><Relationship Id="rId344" Type="http://schemas.openxmlformats.org/officeDocument/2006/relationships/customXml" Target="../ink/ink175.xml"/><Relationship Id="rId691" Type="http://schemas.openxmlformats.org/officeDocument/2006/relationships/image" Target="../media/image349.png"/><Relationship Id="rId789" Type="http://schemas.openxmlformats.org/officeDocument/2006/relationships/image" Target="../media/image398.png"/><Relationship Id="rId912" Type="http://schemas.openxmlformats.org/officeDocument/2006/relationships/image" Target="../media/image459.png"/><Relationship Id="rId996" Type="http://schemas.openxmlformats.org/officeDocument/2006/relationships/image" Target="../media/image501.png"/><Relationship Id="rId41" Type="http://schemas.openxmlformats.org/officeDocument/2006/relationships/image" Target="../media/image23.png"/><Relationship Id="rId551" Type="http://schemas.openxmlformats.org/officeDocument/2006/relationships/image" Target="../media/image279.png"/><Relationship Id="rId649" Type="http://schemas.openxmlformats.org/officeDocument/2006/relationships/image" Target="../media/image328.png"/><Relationship Id="rId856" Type="http://schemas.openxmlformats.org/officeDocument/2006/relationships/image" Target="../media/image431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88" Type="http://schemas.openxmlformats.org/officeDocument/2006/relationships/customXml" Target="../ink/ink147.xml"/><Relationship Id="rId411" Type="http://schemas.openxmlformats.org/officeDocument/2006/relationships/image" Target="../media/image209.png"/><Relationship Id="rId509" Type="http://schemas.openxmlformats.org/officeDocument/2006/relationships/image" Target="../media/image258.png"/><Relationship Id="rId1041" Type="http://schemas.openxmlformats.org/officeDocument/2006/relationships/customXml" Target="../ink/ink524.xml"/><Relationship Id="rId1139" Type="http://schemas.openxmlformats.org/officeDocument/2006/relationships/customXml" Target="../ink/ink573.xml"/><Relationship Id="rId495" Type="http://schemas.openxmlformats.org/officeDocument/2006/relationships/image" Target="../media/image251.png"/><Relationship Id="rId716" Type="http://schemas.openxmlformats.org/officeDocument/2006/relationships/customXml" Target="../ink/ink361.xml"/><Relationship Id="rId923" Type="http://schemas.openxmlformats.org/officeDocument/2006/relationships/customXml" Target="../ink/ink465.xml"/><Relationship Id="rId52" Type="http://schemas.openxmlformats.org/officeDocument/2006/relationships/customXml" Target="../ink/ink29.xml"/><Relationship Id="rId148" Type="http://schemas.openxmlformats.org/officeDocument/2006/relationships/customXml" Target="../ink/ink77.xml"/><Relationship Id="rId355" Type="http://schemas.openxmlformats.org/officeDocument/2006/relationships/image" Target="../media/image181.png"/><Relationship Id="rId562" Type="http://schemas.openxmlformats.org/officeDocument/2006/relationships/customXml" Target="../ink/ink284.xml"/><Relationship Id="rId215" Type="http://schemas.openxmlformats.org/officeDocument/2006/relationships/image" Target="../media/image111.png"/><Relationship Id="rId422" Type="http://schemas.openxmlformats.org/officeDocument/2006/relationships/customXml" Target="../ink/ink214.xml"/><Relationship Id="rId867" Type="http://schemas.openxmlformats.org/officeDocument/2006/relationships/customXml" Target="../ink/ink437.xml"/><Relationship Id="rId1052" Type="http://schemas.openxmlformats.org/officeDocument/2006/relationships/image" Target="../media/image529.png"/><Relationship Id="rId299" Type="http://schemas.openxmlformats.org/officeDocument/2006/relationships/image" Target="../media/image153.png"/><Relationship Id="rId727" Type="http://schemas.openxmlformats.org/officeDocument/2006/relationships/image" Target="../media/image367.png"/><Relationship Id="rId934" Type="http://schemas.openxmlformats.org/officeDocument/2006/relationships/image" Target="../media/image470.png"/><Relationship Id="rId63" Type="http://schemas.openxmlformats.org/officeDocument/2006/relationships/image" Target="../media/image34.png"/><Relationship Id="rId159" Type="http://schemas.openxmlformats.org/officeDocument/2006/relationships/image" Target="../media/image83.png"/><Relationship Id="rId366" Type="http://schemas.openxmlformats.org/officeDocument/2006/relationships/customXml" Target="../ink/ink186.xml"/><Relationship Id="rId573" Type="http://schemas.openxmlformats.org/officeDocument/2006/relationships/image" Target="../media/image290.png"/><Relationship Id="rId780" Type="http://schemas.openxmlformats.org/officeDocument/2006/relationships/customXml" Target="../ink/ink393.xml"/><Relationship Id="rId226" Type="http://schemas.openxmlformats.org/officeDocument/2006/relationships/customXml" Target="../ink/ink116.xml"/><Relationship Id="rId433" Type="http://schemas.openxmlformats.org/officeDocument/2006/relationships/image" Target="../media/image220.png"/><Relationship Id="rId878" Type="http://schemas.openxmlformats.org/officeDocument/2006/relationships/image" Target="../media/image442.png"/><Relationship Id="rId1063" Type="http://schemas.openxmlformats.org/officeDocument/2006/relationships/customXml" Target="../ink/ink535.xml"/><Relationship Id="rId640" Type="http://schemas.openxmlformats.org/officeDocument/2006/relationships/customXml" Target="../ink/ink323.xml"/><Relationship Id="rId738" Type="http://schemas.openxmlformats.org/officeDocument/2006/relationships/customXml" Target="../ink/ink372.xml"/><Relationship Id="rId945" Type="http://schemas.openxmlformats.org/officeDocument/2006/relationships/customXml" Target="../ink/ink476.xml"/><Relationship Id="rId74" Type="http://schemas.openxmlformats.org/officeDocument/2006/relationships/customXml" Target="../ink/ink40.xml"/><Relationship Id="rId377" Type="http://schemas.openxmlformats.org/officeDocument/2006/relationships/image" Target="../media/image192.png"/><Relationship Id="rId500" Type="http://schemas.openxmlformats.org/officeDocument/2006/relationships/customXml" Target="../ink/ink253.xml"/><Relationship Id="rId584" Type="http://schemas.openxmlformats.org/officeDocument/2006/relationships/customXml" Target="../ink/ink295.xml"/><Relationship Id="rId805" Type="http://schemas.openxmlformats.org/officeDocument/2006/relationships/customXml" Target="../ink/ink406.xml"/><Relationship Id="rId1130" Type="http://schemas.openxmlformats.org/officeDocument/2006/relationships/image" Target="../media/image568.png"/><Relationship Id="rId5" Type="http://schemas.openxmlformats.org/officeDocument/2006/relationships/image" Target="../media/image5.png"/><Relationship Id="rId237" Type="http://schemas.openxmlformats.org/officeDocument/2006/relationships/image" Target="../media/image122.png"/><Relationship Id="rId791" Type="http://schemas.openxmlformats.org/officeDocument/2006/relationships/image" Target="../media/image399.png"/><Relationship Id="rId889" Type="http://schemas.openxmlformats.org/officeDocument/2006/relationships/customXml" Target="../ink/ink448.xml"/><Relationship Id="rId1074" Type="http://schemas.openxmlformats.org/officeDocument/2006/relationships/image" Target="../media/image540.png"/><Relationship Id="rId444" Type="http://schemas.openxmlformats.org/officeDocument/2006/relationships/customXml" Target="../ink/ink225.xml"/><Relationship Id="rId651" Type="http://schemas.openxmlformats.org/officeDocument/2006/relationships/image" Target="../media/image329.png"/><Relationship Id="rId749" Type="http://schemas.openxmlformats.org/officeDocument/2006/relationships/image" Target="../media/image378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88" Type="http://schemas.openxmlformats.org/officeDocument/2006/relationships/customXml" Target="../ink/ink197.xml"/><Relationship Id="rId511" Type="http://schemas.openxmlformats.org/officeDocument/2006/relationships/image" Target="../media/image259.png"/><Relationship Id="rId609" Type="http://schemas.openxmlformats.org/officeDocument/2006/relationships/image" Target="../media/image308.png"/><Relationship Id="rId956" Type="http://schemas.openxmlformats.org/officeDocument/2006/relationships/image" Target="../media/image481.png"/><Relationship Id="rId1141" Type="http://schemas.openxmlformats.org/officeDocument/2006/relationships/customXml" Target="../ink/ink574.xml"/><Relationship Id="rId85" Type="http://schemas.openxmlformats.org/officeDocument/2006/relationships/image" Target="../media/image45.png"/><Relationship Id="rId150" Type="http://schemas.openxmlformats.org/officeDocument/2006/relationships/customXml" Target="../ink/ink78.xml"/><Relationship Id="rId595" Type="http://schemas.openxmlformats.org/officeDocument/2006/relationships/image" Target="../media/image301.png"/><Relationship Id="rId816" Type="http://schemas.openxmlformats.org/officeDocument/2006/relationships/image" Target="../media/image411.png"/><Relationship Id="rId1001" Type="http://schemas.openxmlformats.org/officeDocument/2006/relationships/customXml" Target="../ink/ink504.xml"/><Relationship Id="rId248" Type="http://schemas.openxmlformats.org/officeDocument/2006/relationships/customXml" Target="../ink/ink127.xml"/><Relationship Id="rId455" Type="http://schemas.openxmlformats.org/officeDocument/2006/relationships/image" Target="../media/image231.png"/><Relationship Id="rId662" Type="http://schemas.openxmlformats.org/officeDocument/2006/relationships/customXml" Target="../ink/ink334.xml"/><Relationship Id="rId1085" Type="http://schemas.openxmlformats.org/officeDocument/2006/relationships/customXml" Target="../ink/ink546.xml"/><Relationship Id="rId12" Type="http://schemas.openxmlformats.org/officeDocument/2006/relationships/customXml" Target="../ink/ink9.xml"/><Relationship Id="rId108" Type="http://schemas.openxmlformats.org/officeDocument/2006/relationships/customXml" Target="../ink/ink57.xml"/><Relationship Id="rId315" Type="http://schemas.openxmlformats.org/officeDocument/2006/relationships/image" Target="../media/image161.png"/><Relationship Id="rId522" Type="http://schemas.openxmlformats.org/officeDocument/2006/relationships/customXml" Target="../ink/ink264.xml"/><Relationship Id="rId967" Type="http://schemas.openxmlformats.org/officeDocument/2006/relationships/customXml" Target="../ink/ink487.xml"/><Relationship Id="rId1152" Type="http://schemas.openxmlformats.org/officeDocument/2006/relationships/image" Target="../media/image579.png"/><Relationship Id="rId96" Type="http://schemas.openxmlformats.org/officeDocument/2006/relationships/customXml" Target="../ink/ink51.xml"/><Relationship Id="rId161" Type="http://schemas.openxmlformats.org/officeDocument/2006/relationships/image" Target="../media/image84.png"/><Relationship Id="rId399" Type="http://schemas.openxmlformats.org/officeDocument/2006/relationships/image" Target="../media/image203.png"/><Relationship Id="rId827" Type="http://schemas.openxmlformats.org/officeDocument/2006/relationships/customXml" Target="../ink/ink417.xml"/><Relationship Id="rId1012" Type="http://schemas.openxmlformats.org/officeDocument/2006/relationships/image" Target="../media/image509.png"/><Relationship Id="rId259" Type="http://schemas.openxmlformats.org/officeDocument/2006/relationships/image" Target="../media/image133.png"/><Relationship Id="rId466" Type="http://schemas.openxmlformats.org/officeDocument/2006/relationships/customXml" Target="../ink/ink236.xml"/><Relationship Id="rId673" Type="http://schemas.openxmlformats.org/officeDocument/2006/relationships/image" Target="../media/image340.png"/><Relationship Id="rId880" Type="http://schemas.openxmlformats.org/officeDocument/2006/relationships/image" Target="../media/image443.png"/><Relationship Id="rId1096" Type="http://schemas.openxmlformats.org/officeDocument/2006/relationships/image" Target="../media/image551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326" Type="http://schemas.openxmlformats.org/officeDocument/2006/relationships/customXml" Target="../ink/ink166.xml"/><Relationship Id="rId533" Type="http://schemas.openxmlformats.org/officeDocument/2006/relationships/image" Target="../media/image270.png"/><Relationship Id="rId978" Type="http://schemas.openxmlformats.org/officeDocument/2006/relationships/image" Target="../media/image492.png"/><Relationship Id="rId1163" Type="http://schemas.openxmlformats.org/officeDocument/2006/relationships/customXml" Target="../ink/ink585.xml"/><Relationship Id="rId740" Type="http://schemas.openxmlformats.org/officeDocument/2006/relationships/customXml" Target="../ink/ink373.xml"/><Relationship Id="rId838" Type="http://schemas.openxmlformats.org/officeDocument/2006/relationships/image" Target="../media/image422.png"/><Relationship Id="rId1023" Type="http://schemas.openxmlformats.org/officeDocument/2006/relationships/customXml" Target="../ink/ink515.xml"/><Relationship Id="rId172" Type="http://schemas.openxmlformats.org/officeDocument/2006/relationships/customXml" Target="../ink/ink89.xml"/><Relationship Id="rId477" Type="http://schemas.openxmlformats.org/officeDocument/2006/relationships/image" Target="../media/image242.png"/><Relationship Id="rId600" Type="http://schemas.openxmlformats.org/officeDocument/2006/relationships/customXml" Target="../ink/ink303.xml"/><Relationship Id="rId684" Type="http://schemas.openxmlformats.org/officeDocument/2006/relationships/customXml" Target="../ink/ink345.xml"/><Relationship Id="rId337" Type="http://schemas.openxmlformats.org/officeDocument/2006/relationships/image" Target="../media/image172.png"/><Relationship Id="rId891" Type="http://schemas.openxmlformats.org/officeDocument/2006/relationships/customXml" Target="../ink/ink449.xml"/><Relationship Id="rId905" Type="http://schemas.openxmlformats.org/officeDocument/2006/relationships/customXml" Target="../ink/ink456.xml"/><Relationship Id="rId989" Type="http://schemas.openxmlformats.org/officeDocument/2006/relationships/customXml" Target="../ink/ink498.xml"/><Relationship Id="rId34" Type="http://schemas.openxmlformats.org/officeDocument/2006/relationships/customXml" Target="../ink/ink20.xml"/><Relationship Id="rId544" Type="http://schemas.openxmlformats.org/officeDocument/2006/relationships/customXml" Target="../ink/ink275.xml"/><Relationship Id="rId751" Type="http://schemas.openxmlformats.org/officeDocument/2006/relationships/image" Target="../media/image379.png"/><Relationship Id="rId849" Type="http://schemas.openxmlformats.org/officeDocument/2006/relationships/customXml" Target="../ink/ink428.xml"/><Relationship Id="rId1174" Type="http://schemas.openxmlformats.org/officeDocument/2006/relationships/image" Target="../media/image590.png"/><Relationship Id="rId183" Type="http://schemas.openxmlformats.org/officeDocument/2006/relationships/image" Target="../media/image95.png"/><Relationship Id="rId390" Type="http://schemas.openxmlformats.org/officeDocument/2006/relationships/customXml" Target="../ink/ink198.xml"/><Relationship Id="rId404" Type="http://schemas.openxmlformats.org/officeDocument/2006/relationships/customXml" Target="../ink/ink205.xml"/><Relationship Id="rId611" Type="http://schemas.openxmlformats.org/officeDocument/2006/relationships/image" Target="../media/image309.png"/><Relationship Id="rId1034" Type="http://schemas.openxmlformats.org/officeDocument/2006/relationships/image" Target="../media/image520.png"/><Relationship Id="rId250" Type="http://schemas.openxmlformats.org/officeDocument/2006/relationships/customXml" Target="../ink/ink128.xml"/><Relationship Id="rId488" Type="http://schemas.openxmlformats.org/officeDocument/2006/relationships/customXml" Target="../ink/ink247.xml"/><Relationship Id="rId695" Type="http://schemas.openxmlformats.org/officeDocument/2006/relationships/image" Target="../media/image351.png"/><Relationship Id="rId709" Type="http://schemas.openxmlformats.org/officeDocument/2006/relationships/image" Target="../media/image358.png"/><Relationship Id="rId916" Type="http://schemas.openxmlformats.org/officeDocument/2006/relationships/image" Target="../media/image461.png"/><Relationship Id="rId1101" Type="http://schemas.openxmlformats.org/officeDocument/2006/relationships/customXml" Target="../ink/ink554.xml"/><Relationship Id="rId45" Type="http://schemas.openxmlformats.org/officeDocument/2006/relationships/image" Target="../media/image25.png"/><Relationship Id="rId110" Type="http://schemas.openxmlformats.org/officeDocument/2006/relationships/customXml" Target="../ink/ink58.xml"/><Relationship Id="rId348" Type="http://schemas.openxmlformats.org/officeDocument/2006/relationships/customXml" Target="../ink/ink177.xml"/><Relationship Id="rId555" Type="http://schemas.openxmlformats.org/officeDocument/2006/relationships/image" Target="../media/image281.png"/><Relationship Id="rId762" Type="http://schemas.openxmlformats.org/officeDocument/2006/relationships/customXml" Target="../ink/ink384.xml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415" Type="http://schemas.openxmlformats.org/officeDocument/2006/relationships/image" Target="../media/image211.png"/><Relationship Id="rId622" Type="http://schemas.openxmlformats.org/officeDocument/2006/relationships/customXml" Target="../ink/ink314.xml"/><Relationship Id="rId1045" Type="http://schemas.openxmlformats.org/officeDocument/2006/relationships/customXml" Target="../ink/ink526.xml"/><Relationship Id="rId261" Type="http://schemas.openxmlformats.org/officeDocument/2006/relationships/image" Target="../media/image134.png"/><Relationship Id="rId499" Type="http://schemas.openxmlformats.org/officeDocument/2006/relationships/image" Target="../media/image253.png"/><Relationship Id="rId927" Type="http://schemas.openxmlformats.org/officeDocument/2006/relationships/customXml" Target="../ink/ink467.xml"/><Relationship Id="rId1112" Type="http://schemas.openxmlformats.org/officeDocument/2006/relationships/image" Target="../media/image559.png"/><Relationship Id="rId56" Type="http://schemas.openxmlformats.org/officeDocument/2006/relationships/customXml" Target="../ink/ink31.xml"/><Relationship Id="rId359" Type="http://schemas.openxmlformats.org/officeDocument/2006/relationships/image" Target="../media/image183.png"/><Relationship Id="rId566" Type="http://schemas.openxmlformats.org/officeDocument/2006/relationships/customXml" Target="../ink/ink286.xml"/><Relationship Id="rId773" Type="http://schemas.openxmlformats.org/officeDocument/2006/relationships/image" Target="../media/image390.png"/><Relationship Id="rId121" Type="http://schemas.openxmlformats.org/officeDocument/2006/relationships/image" Target="../media/image63.png"/><Relationship Id="rId219" Type="http://schemas.openxmlformats.org/officeDocument/2006/relationships/image" Target="../media/image113.png"/><Relationship Id="rId426" Type="http://schemas.openxmlformats.org/officeDocument/2006/relationships/customXml" Target="../ink/ink216.xml"/><Relationship Id="rId633" Type="http://schemas.openxmlformats.org/officeDocument/2006/relationships/image" Target="../media/image320.png"/><Relationship Id="rId980" Type="http://schemas.openxmlformats.org/officeDocument/2006/relationships/image" Target="../media/image493.png"/><Relationship Id="rId1056" Type="http://schemas.openxmlformats.org/officeDocument/2006/relationships/image" Target="../media/image531.png"/><Relationship Id="rId840" Type="http://schemas.openxmlformats.org/officeDocument/2006/relationships/image" Target="../media/image423.png"/><Relationship Id="rId938" Type="http://schemas.openxmlformats.org/officeDocument/2006/relationships/image" Target="../media/image472.png"/><Relationship Id="rId67" Type="http://schemas.openxmlformats.org/officeDocument/2006/relationships/image" Target="../media/image36.png"/><Relationship Id="rId272" Type="http://schemas.openxmlformats.org/officeDocument/2006/relationships/customXml" Target="../ink/ink139.xml"/><Relationship Id="rId577" Type="http://schemas.openxmlformats.org/officeDocument/2006/relationships/image" Target="../media/image292.png"/><Relationship Id="rId700" Type="http://schemas.openxmlformats.org/officeDocument/2006/relationships/customXml" Target="../ink/ink353.xml"/><Relationship Id="rId1123" Type="http://schemas.openxmlformats.org/officeDocument/2006/relationships/customXml" Target="../ink/ink565.xml"/><Relationship Id="rId132" Type="http://schemas.openxmlformats.org/officeDocument/2006/relationships/customXml" Target="../ink/ink69.xml"/><Relationship Id="rId784" Type="http://schemas.openxmlformats.org/officeDocument/2006/relationships/customXml" Target="../ink/ink395.xml"/><Relationship Id="rId991" Type="http://schemas.openxmlformats.org/officeDocument/2006/relationships/customXml" Target="../ink/ink499.xml"/><Relationship Id="rId1067" Type="http://schemas.openxmlformats.org/officeDocument/2006/relationships/customXml" Target="../ink/ink537.xml"/><Relationship Id="rId437" Type="http://schemas.openxmlformats.org/officeDocument/2006/relationships/image" Target="../media/image222.png"/><Relationship Id="rId644" Type="http://schemas.openxmlformats.org/officeDocument/2006/relationships/customXml" Target="../ink/ink325.xml"/><Relationship Id="rId851" Type="http://schemas.openxmlformats.org/officeDocument/2006/relationships/customXml" Target="../ink/ink429.xml"/><Relationship Id="rId283" Type="http://schemas.openxmlformats.org/officeDocument/2006/relationships/image" Target="../media/image145.png"/><Relationship Id="rId490" Type="http://schemas.openxmlformats.org/officeDocument/2006/relationships/customXml" Target="../ink/ink248.xml"/><Relationship Id="rId504" Type="http://schemas.openxmlformats.org/officeDocument/2006/relationships/customXml" Target="../ink/ink255.xml"/><Relationship Id="rId711" Type="http://schemas.openxmlformats.org/officeDocument/2006/relationships/image" Target="../media/image359.png"/><Relationship Id="rId949" Type="http://schemas.openxmlformats.org/officeDocument/2006/relationships/customXml" Target="../ink/ink478.xml"/><Relationship Id="rId1134" Type="http://schemas.openxmlformats.org/officeDocument/2006/relationships/image" Target="../media/image570.png"/><Relationship Id="rId78" Type="http://schemas.openxmlformats.org/officeDocument/2006/relationships/customXml" Target="../ink/ink42.xml"/><Relationship Id="rId143" Type="http://schemas.openxmlformats.org/officeDocument/2006/relationships/image" Target="../media/image74.png"/><Relationship Id="rId350" Type="http://schemas.openxmlformats.org/officeDocument/2006/relationships/customXml" Target="../ink/ink178.xml"/><Relationship Id="rId588" Type="http://schemas.openxmlformats.org/officeDocument/2006/relationships/customXml" Target="../ink/ink297.xml"/><Relationship Id="rId795" Type="http://schemas.openxmlformats.org/officeDocument/2006/relationships/image" Target="../media/image401.png"/><Relationship Id="rId809" Type="http://schemas.openxmlformats.org/officeDocument/2006/relationships/customXml" Target="../ink/ink408.xml"/><Relationship Id="rId9" Type="http://schemas.openxmlformats.org/officeDocument/2006/relationships/image" Target="../media/image7.png"/><Relationship Id="rId210" Type="http://schemas.openxmlformats.org/officeDocument/2006/relationships/customXml" Target="../ink/ink108.xml"/><Relationship Id="rId448" Type="http://schemas.openxmlformats.org/officeDocument/2006/relationships/customXml" Target="../ink/ink227.xml"/><Relationship Id="rId655" Type="http://schemas.openxmlformats.org/officeDocument/2006/relationships/image" Target="../media/image331.png"/><Relationship Id="rId862" Type="http://schemas.openxmlformats.org/officeDocument/2006/relationships/image" Target="../media/image434.png"/><Relationship Id="rId1078" Type="http://schemas.openxmlformats.org/officeDocument/2006/relationships/image" Target="../media/image542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515" Type="http://schemas.openxmlformats.org/officeDocument/2006/relationships/image" Target="../media/image261.png"/><Relationship Id="rId722" Type="http://schemas.openxmlformats.org/officeDocument/2006/relationships/customXml" Target="../ink/ink364.xml"/><Relationship Id="rId1145" Type="http://schemas.openxmlformats.org/officeDocument/2006/relationships/customXml" Target="../ink/ink576.xml"/><Relationship Id="rId89" Type="http://schemas.openxmlformats.org/officeDocument/2006/relationships/image" Target="../media/image47.png"/><Relationship Id="rId154" Type="http://schemas.openxmlformats.org/officeDocument/2006/relationships/customXml" Target="../ink/ink80.xml"/><Relationship Id="rId361" Type="http://schemas.openxmlformats.org/officeDocument/2006/relationships/image" Target="../media/image184.png"/><Relationship Id="rId599" Type="http://schemas.openxmlformats.org/officeDocument/2006/relationships/image" Target="../media/image303.png"/><Relationship Id="rId1005" Type="http://schemas.openxmlformats.org/officeDocument/2006/relationships/customXml" Target="../ink/ink506.xml"/><Relationship Id="rId459" Type="http://schemas.openxmlformats.org/officeDocument/2006/relationships/image" Target="../media/image233.png"/><Relationship Id="rId666" Type="http://schemas.openxmlformats.org/officeDocument/2006/relationships/customXml" Target="../ink/ink336.xml"/><Relationship Id="rId873" Type="http://schemas.openxmlformats.org/officeDocument/2006/relationships/customXml" Target="../ink/ink440.xml"/><Relationship Id="rId1089" Type="http://schemas.openxmlformats.org/officeDocument/2006/relationships/customXml" Target="../ink/ink548.xml"/><Relationship Id="rId16" Type="http://schemas.openxmlformats.org/officeDocument/2006/relationships/customXml" Target="../ink/ink11.xml"/><Relationship Id="rId221" Type="http://schemas.openxmlformats.org/officeDocument/2006/relationships/image" Target="../media/image114.png"/><Relationship Id="rId319" Type="http://schemas.openxmlformats.org/officeDocument/2006/relationships/image" Target="../media/image163.png"/><Relationship Id="rId526" Type="http://schemas.openxmlformats.org/officeDocument/2006/relationships/customXml" Target="../ink/ink266.xml"/><Relationship Id="rId1156" Type="http://schemas.openxmlformats.org/officeDocument/2006/relationships/image" Target="../media/image581.png"/><Relationship Id="rId733" Type="http://schemas.openxmlformats.org/officeDocument/2006/relationships/image" Target="../media/image370.png"/><Relationship Id="rId940" Type="http://schemas.openxmlformats.org/officeDocument/2006/relationships/image" Target="../media/image473.png"/><Relationship Id="rId1016" Type="http://schemas.openxmlformats.org/officeDocument/2006/relationships/image" Target="../media/image511.png"/><Relationship Id="rId165" Type="http://schemas.openxmlformats.org/officeDocument/2006/relationships/image" Target="../media/image86.png"/><Relationship Id="rId372" Type="http://schemas.openxmlformats.org/officeDocument/2006/relationships/customXml" Target="../ink/ink189.xml"/><Relationship Id="rId677" Type="http://schemas.openxmlformats.org/officeDocument/2006/relationships/image" Target="../media/image342.png"/><Relationship Id="rId800" Type="http://schemas.openxmlformats.org/officeDocument/2006/relationships/image" Target="../media/image403.png"/><Relationship Id="rId232" Type="http://schemas.openxmlformats.org/officeDocument/2006/relationships/customXml" Target="../ink/ink119.xml"/><Relationship Id="rId884" Type="http://schemas.openxmlformats.org/officeDocument/2006/relationships/image" Target="../media/image445.png"/><Relationship Id="rId27" Type="http://schemas.openxmlformats.org/officeDocument/2006/relationships/image" Target="../media/image16.png"/><Relationship Id="rId537" Type="http://schemas.openxmlformats.org/officeDocument/2006/relationships/image" Target="../media/image272.png"/><Relationship Id="rId744" Type="http://schemas.openxmlformats.org/officeDocument/2006/relationships/customXml" Target="../ink/ink375.xml"/><Relationship Id="rId951" Type="http://schemas.openxmlformats.org/officeDocument/2006/relationships/customXml" Target="../ink/ink479.xml"/><Relationship Id="rId1167" Type="http://schemas.openxmlformats.org/officeDocument/2006/relationships/customXml" Target="../ink/ink587.xml"/><Relationship Id="rId80" Type="http://schemas.openxmlformats.org/officeDocument/2006/relationships/customXml" Target="../ink/ink43.xml"/><Relationship Id="rId176" Type="http://schemas.openxmlformats.org/officeDocument/2006/relationships/customXml" Target="../ink/ink91.xml"/><Relationship Id="rId383" Type="http://schemas.openxmlformats.org/officeDocument/2006/relationships/image" Target="../media/image195.png"/><Relationship Id="rId590" Type="http://schemas.openxmlformats.org/officeDocument/2006/relationships/customXml" Target="../ink/ink298.xml"/><Relationship Id="rId604" Type="http://schemas.openxmlformats.org/officeDocument/2006/relationships/customXml" Target="../ink/ink305.xml"/><Relationship Id="rId811" Type="http://schemas.openxmlformats.org/officeDocument/2006/relationships/customXml" Target="../ink/ink409.xml"/><Relationship Id="rId1027" Type="http://schemas.openxmlformats.org/officeDocument/2006/relationships/customXml" Target="../ink/ink517.xml"/><Relationship Id="rId243" Type="http://schemas.openxmlformats.org/officeDocument/2006/relationships/image" Target="../media/image125.png"/><Relationship Id="rId450" Type="http://schemas.openxmlformats.org/officeDocument/2006/relationships/customXml" Target="../ink/ink228.xml"/><Relationship Id="rId688" Type="http://schemas.openxmlformats.org/officeDocument/2006/relationships/customXml" Target="../ink/ink347.xml"/><Relationship Id="rId895" Type="http://schemas.openxmlformats.org/officeDocument/2006/relationships/customXml" Target="../ink/ink451.xml"/><Relationship Id="rId909" Type="http://schemas.openxmlformats.org/officeDocument/2006/relationships/customXml" Target="../ink/ink458.xml"/><Relationship Id="rId1080" Type="http://schemas.openxmlformats.org/officeDocument/2006/relationships/image" Target="../media/image543.png"/><Relationship Id="rId38" Type="http://schemas.openxmlformats.org/officeDocument/2006/relationships/customXml" Target="../ink/ink22.xml"/><Relationship Id="rId103" Type="http://schemas.openxmlformats.org/officeDocument/2006/relationships/image" Target="../media/image54.png"/><Relationship Id="rId310" Type="http://schemas.openxmlformats.org/officeDocument/2006/relationships/customXml" Target="../ink/ink158.xml"/><Relationship Id="rId548" Type="http://schemas.openxmlformats.org/officeDocument/2006/relationships/customXml" Target="../ink/ink277.xml"/><Relationship Id="rId755" Type="http://schemas.openxmlformats.org/officeDocument/2006/relationships/image" Target="../media/image381.png"/><Relationship Id="rId962" Type="http://schemas.openxmlformats.org/officeDocument/2006/relationships/image" Target="../media/image484.png"/><Relationship Id="rId91" Type="http://schemas.openxmlformats.org/officeDocument/2006/relationships/image" Target="../media/image48.png"/><Relationship Id="rId187" Type="http://schemas.openxmlformats.org/officeDocument/2006/relationships/image" Target="../media/image97.png"/><Relationship Id="rId394" Type="http://schemas.openxmlformats.org/officeDocument/2006/relationships/customXml" Target="../ink/ink200.xml"/><Relationship Id="rId408" Type="http://schemas.openxmlformats.org/officeDocument/2006/relationships/customXml" Target="../ink/ink207.xml"/><Relationship Id="rId615" Type="http://schemas.openxmlformats.org/officeDocument/2006/relationships/image" Target="../media/image311.png"/><Relationship Id="rId822" Type="http://schemas.openxmlformats.org/officeDocument/2006/relationships/image" Target="../media/image414.png"/><Relationship Id="rId1038" Type="http://schemas.openxmlformats.org/officeDocument/2006/relationships/image" Target="../media/image522.png"/><Relationship Id="rId254" Type="http://schemas.openxmlformats.org/officeDocument/2006/relationships/customXml" Target="../ink/ink130.xml"/><Relationship Id="rId699" Type="http://schemas.openxmlformats.org/officeDocument/2006/relationships/image" Target="../media/image353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49" Type="http://schemas.openxmlformats.org/officeDocument/2006/relationships/image" Target="../media/image27.png"/><Relationship Id="rId114" Type="http://schemas.openxmlformats.org/officeDocument/2006/relationships/customXml" Target="../ink/ink60.xml"/><Relationship Id="rId461" Type="http://schemas.openxmlformats.org/officeDocument/2006/relationships/image" Target="../media/image234.png"/><Relationship Id="rId559" Type="http://schemas.openxmlformats.org/officeDocument/2006/relationships/image" Target="../media/image283.png"/><Relationship Id="rId766" Type="http://schemas.openxmlformats.org/officeDocument/2006/relationships/customXml" Target="../ink/ink386.xml"/><Relationship Id="rId198" Type="http://schemas.openxmlformats.org/officeDocument/2006/relationships/customXml" Target="../ink/ink102.xml"/><Relationship Id="rId321" Type="http://schemas.openxmlformats.org/officeDocument/2006/relationships/image" Target="../media/image164.png"/><Relationship Id="rId419" Type="http://schemas.openxmlformats.org/officeDocument/2006/relationships/image" Target="../media/image213.png"/><Relationship Id="rId626" Type="http://schemas.openxmlformats.org/officeDocument/2006/relationships/customXml" Target="../ink/ink316.xml"/><Relationship Id="rId973" Type="http://schemas.openxmlformats.org/officeDocument/2006/relationships/customXml" Target="../ink/ink490.xml"/><Relationship Id="rId1049" Type="http://schemas.openxmlformats.org/officeDocument/2006/relationships/customXml" Target="../ink/ink528.xml"/><Relationship Id="rId833" Type="http://schemas.openxmlformats.org/officeDocument/2006/relationships/customXml" Target="../ink/ink420.xml"/><Relationship Id="rId1116" Type="http://schemas.openxmlformats.org/officeDocument/2006/relationships/image" Target="../media/image561.png"/><Relationship Id="rId265" Type="http://schemas.openxmlformats.org/officeDocument/2006/relationships/image" Target="../media/image136.png"/><Relationship Id="rId472" Type="http://schemas.openxmlformats.org/officeDocument/2006/relationships/customXml" Target="../ink/ink239.xml"/><Relationship Id="rId900" Type="http://schemas.openxmlformats.org/officeDocument/2006/relationships/image" Target="../media/image453.png"/><Relationship Id="rId125" Type="http://schemas.openxmlformats.org/officeDocument/2006/relationships/image" Target="../media/image65.png"/><Relationship Id="rId332" Type="http://schemas.openxmlformats.org/officeDocument/2006/relationships/customXml" Target="../ink/ink169.xml"/><Relationship Id="rId777" Type="http://schemas.openxmlformats.org/officeDocument/2006/relationships/image" Target="../media/image392.png"/><Relationship Id="rId984" Type="http://schemas.openxmlformats.org/officeDocument/2006/relationships/image" Target="../media/image495.png"/><Relationship Id="rId637" Type="http://schemas.openxmlformats.org/officeDocument/2006/relationships/image" Target="../media/image322.png"/><Relationship Id="rId844" Type="http://schemas.openxmlformats.org/officeDocument/2006/relationships/image" Target="../media/image425.png"/><Relationship Id="rId276" Type="http://schemas.openxmlformats.org/officeDocument/2006/relationships/customXml" Target="../ink/ink141.xml"/><Relationship Id="rId483" Type="http://schemas.openxmlformats.org/officeDocument/2006/relationships/image" Target="../media/image245.png"/><Relationship Id="rId690" Type="http://schemas.openxmlformats.org/officeDocument/2006/relationships/customXml" Target="../ink/ink348.xml"/><Relationship Id="rId704" Type="http://schemas.openxmlformats.org/officeDocument/2006/relationships/customXml" Target="../ink/ink355.xml"/><Relationship Id="rId911" Type="http://schemas.openxmlformats.org/officeDocument/2006/relationships/customXml" Target="../ink/ink459.xml"/><Relationship Id="rId1127" Type="http://schemas.openxmlformats.org/officeDocument/2006/relationships/customXml" Target="../ink/ink567.xml"/><Relationship Id="rId40" Type="http://schemas.openxmlformats.org/officeDocument/2006/relationships/customXml" Target="../ink/ink23.xml"/><Relationship Id="rId136" Type="http://schemas.openxmlformats.org/officeDocument/2006/relationships/customXml" Target="../ink/ink71.xml"/><Relationship Id="rId343" Type="http://schemas.openxmlformats.org/officeDocument/2006/relationships/image" Target="../media/image175.png"/><Relationship Id="rId550" Type="http://schemas.openxmlformats.org/officeDocument/2006/relationships/customXml" Target="../ink/ink278.xml"/><Relationship Id="rId788" Type="http://schemas.openxmlformats.org/officeDocument/2006/relationships/customXml" Target="../ink/ink397.xml"/><Relationship Id="rId995" Type="http://schemas.openxmlformats.org/officeDocument/2006/relationships/customXml" Target="../ink/ink501.xml"/><Relationship Id="rId203" Type="http://schemas.openxmlformats.org/officeDocument/2006/relationships/image" Target="../media/image105.png"/><Relationship Id="rId648" Type="http://schemas.openxmlformats.org/officeDocument/2006/relationships/customXml" Target="../ink/ink327.xml"/><Relationship Id="rId855" Type="http://schemas.openxmlformats.org/officeDocument/2006/relationships/customXml" Target="../ink/ink431.xml"/><Relationship Id="rId1040" Type="http://schemas.openxmlformats.org/officeDocument/2006/relationships/image" Target="../media/image523.png"/><Relationship Id="rId287" Type="http://schemas.openxmlformats.org/officeDocument/2006/relationships/image" Target="../media/image147.png"/><Relationship Id="rId410" Type="http://schemas.openxmlformats.org/officeDocument/2006/relationships/customXml" Target="../ink/ink208.xml"/><Relationship Id="rId494" Type="http://schemas.openxmlformats.org/officeDocument/2006/relationships/customXml" Target="../ink/ink250.xml"/><Relationship Id="rId508" Type="http://schemas.openxmlformats.org/officeDocument/2006/relationships/customXml" Target="../ink/ink257.xml"/><Relationship Id="rId715" Type="http://schemas.openxmlformats.org/officeDocument/2006/relationships/image" Target="../media/image361.png"/><Relationship Id="rId922" Type="http://schemas.openxmlformats.org/officeDocument/2006/relationships/image" Target="../media/image464.png"/><Relationship Id="rId1138" Type="http://schemas.openxmlformats.org/officeDocument/2006/relationships/image" Target="../media/image572.png"/><Relationship Id="rId147" Type="http://schemas.openxmlformats.org/officeDocument/2006/relationships/image" Target="../media/image76.png"/><Relationship Id="rId354" Type="http://schemas.openxmlformats.org/officeDocument/2006/relationships/customXml" Target="../ink/ink180.xml"/><Relationship Id="rId799" Type="http://schemas.openxmlformats.org/officeDocument/2006/relationships/customXml" Target="../ink/ink403.xml"/><Relationship Id="rId51" Type="http://schemas.openxmlformats.org/officeDocument/2006/relationships/image" Target="../media/image28.png"/><Relationship Id="rId561" Type="http://schemas.openxmlformats.org/officeDocument/2006/relationships/image" Target="../media/image284.png"/><Relationship Id="rId659" Type="http://schemas.openxmlformats.org/officeDocument/2006/relationships/image" Target="../media/image333.png"/><Relationship Id="rId866" Type="http://schemas.openxmlformats.org/officeDocument/2006/relationships/image" Target="../media/image436.png"/><Relationship Id="rId214" Type="http://schemas.openxmlformats.org/officeDocument/2006/relationships/customXml" Target="../ink/ink110.xml"/><Relationship Id="rId298" Type="http://schemas.openxmlformats.org/officeDocument/2006/relationships/customXml" Target="../ink/ink152.xml"/><Relationship Id="rId421" Type="http://schemas.openxmlformats.org/officeDocument/2006/relationships/image" Target="../media/image214.png"/><Relationship Id="rId519" Type="http://schemas.openxmlformats.org/officeDocument/2006/relationships/image" Target="../media/image263.png"/><Relationship Id="rId1051" Type="http://schemas.openxmlformats.org/officeDocument/2006/relationships/customXml" Target="../ink/ink529.xml"/><Relationship Id="rId1149" Type="http://schemas.openxmlformats.org/officeDocument/2006/relationships/customXml" Target="../ink/ink578.xml"/><Relationship Id="rId158" Type="http://schemas.openxmlformats.org/officeDocument/2006/relationships/customXml" Target="../ink/ink82.xml"/><Relationship Id="rId726" Type="http://schemas.openxmlformats.org/officeDocument/2006/relationships/customXml" Target="../ink/ink366.xml"/><Relationship Id="rId933" Type="http://schemas.openxmlformats.org/officeDocument/2006/relationships/customXml" Target="../ink/ink470.xml"/><Relationship Id="rId1009" Type="http://schemas.openxmlformats.org/officeDocument/2006/relationships/customXml" Target="../ink/ink508.xml"/><Relationship Id="rId62" Type="http://schemas.openxmlformats.org/officeDocument/2006/relationships/customXml" Target="../ink/ink34.xml"/><Relationship Id="rId365" Type="http://schemas.openxmlformats.org/officeDocument/2006/relationships/image" Target="../media/image186.png"/><Relationship Id="rId572" Type="http://schemas.openxmlformats.org/officeDocument/2006/relationships/customXml" Target="../ink/ink289.xml"/><Relationship Id="rId225" Type="http://schemas.openxmlformats.org/officeDocument/2006/relationships/image" Target="../media/image116.png"/><Relationship Id="rId432" Type="http://schemas.openxmlformats.org/officeDocument/2006/relationships/customXml" Target="../ink/ink219.xml"/><Relationship Id="rId877" Type="http://schemas.openxmlformats.org/officeDocument/2006/relationships/customXml" Target="../ink/ink442.xml"/><Relationship Id="rId1062" Type="http://schemas.openxmlformats.org/officeDocument/2006/relationships/image" Target="../media/image534.png"/><Relationship Id="rId737" Type="http://schemas.openxmlformats.org/officeDocument/2006/relationships/image" Target="../media/image372.png"/><Relationship Id="rId944" Type="http://schemas.openxmlformats.org/officeDocument/2006/relationships/image" Target="../media/image475.png"/><Relationship Id="rId73" Type="http://schemas.openxmlformats.org/officeDocument/2006/relationships/image" Target="../media/image39.png"/><Relationship Id="rId169" Type="http://schemas.openxmlformats.org/officeDocument/2006/relationships/image" Target="../media/image88.png"/><Relationship Id="rId376" Type="http://schemas.openxmlformats.org/officeDocument/2006/relationships/customXml" Target="../ink/ink191.xml"/><Relationship Id="rId583" Type="http://schemas.openxmlformats.org/officeDocument/2006/relationships/image" Target="../media/image295.png"/><Relationship Id="rId790" Type="http://schemas.openxmlformats.org/officeDocument/2006/relationships/customXml" Target="../ink/ink398.xml"/><Relationship Id="rId804" Type="http://schemas.openxmlformats.org/officeDocument/2006/relationships/image" Target="../media/image405.png"/><Relationship Id="rId4" Type="http://schemas.openxmlformats.org/officeDocument/2006/relationships/customXml" Target="../ink/ink5.xml"/><Relationship Id="rId236" Type="http://schemas.openxmlformats.org/officeDocument/2006/relationships/customXml" Target="../ink/ink121.xml"/><Relationship Id="rId443" Type="http://schemas.openxmlformats.org/officeDocument/2006/relationships/image" Target="../media/image225.png"/><Relationship Id="rId650" Type="http://schemas.openxmlformats.org/officeDocument/2006/relationships/customXml" Target="../ink/ink328.xml"/><Relationship Id="rId888" Type="http://schemas.openxmlformats.org/officeDocument/2006/relationships/image" Target="../media/image447.png"/><Relationship Id="rId1073" Type="http://schemas.openxmlformats.org/officeDocument/2006/relationships/customXml" Target="../ink/ink540.xml"/><Relationship Id="rId303" Type="http://schemas.openxmlformats.org/officeDocument/2006/relationships/image" Target="../media/image155.png"/><Relationship Id="rId748" Type="http://schemas.openxmlformats.org/officeDocument/2006/relationships/customXml" Target="../ink/ink377.xml"/><Relationship Id="rId955" Type="http://schemas.openxmlformats.org/officeDocument/2006/relationships/customXml" Target="../ink/ink481.xml"/><Relationship Id="rId1140" Type="http://schemas.openxmlformats.org/officeDocument/2006/relationships/image" Target="../media/image573.png"/><Relationship Id="rId84" Type="http://schemas.openxmlformats.org/officeDocument/2006/relationships/customXml" Target="../ink/ink45.xml"/><Relationship Id="rId387" Type="http://schemas.openxmlformats.org/officeDocument/2006/relationships/image" Target="../media/image197.png"/><Relationship Id="rId510" Type="http://schemas.openxmlformats.org/officeDocument/2006/relationships/customXml" Target="../ink/ink258.xml"/><Relationship Id="rId594" Type="http://schemas.openxmlformats.org/officeDocument/2006/relationships/customXml" Target="../ink/ink300.xml"/><Relationship Id="rId608" Type="http://schemas.openxmlformats.org/officeDocument/2006/relationships/customXml" Target="../ink/ink307.xml"/><Relationship Id="rId815" Type="http://schemas.openxmlformats.org/officeDocument/2006/relationships/customXml" Target="../ink/ink411.xml"/><Relationship Id="rId247" Type="http://schemas.openxmlformats.org/officeDocument/2006/relationships/image" Target="../media/image127.png"/><Relationship Id="rId899" Type="http://schemas.openxmlformats.org/officeDocument/2006/relationships/customXml" Target="../ink/ink453.xml"/><Relationship Id="rId1000" Type="http://schemas.openxmlformats.org/officeDocument/2006/relationships/image" Target="../media/image503.png"/><Relationship Id="rId1084" Type="http://schemas.openxmlformats.org/officeDocument/2006/relationships/image" Target="../media/image545.png"/><Relationship Id="rId107" Type="http://schemas.openxmlformats.org/officeDocument/2006/relationships/image" Target="../media/image56.png"/><Relationship Id="rId454" Type="http://schemas.openxmlformats.org/officeDocument/2006/relationships/customXml" Target="../ink/ink230.xml"/><Relationship Id="rId661" Type="http://schemas.openxmlformats.org/officeDocument/2006/relationships/image" Target="../media/image334.png"/><Relationship Id="rId759" Type="http://schemas.openxmlformats.org/officeDocument/2006/relationships/image" Target="../media/image383.png"/><Relationship Id="rId966" Type="http://schemas.openxmlformats.org/officeDocument/2006/relationships/image" Target="../media/image486.png"/><Relationship Id="rId11" Type="http://schemas.openxmlformats.org/officeDocument/2006/relationships/image" Target="../media/image8.png"/><Relationship Id="rId314" Type="http://schemas.openxmlformats.org/officeDocument/2006/relationships/customXml" Target="../ink/ink160.xml"/><Relationship Id="rId398" Type="http://schemas.openxmlformats.org/officeDocument/2006/relationships/customXml" Target="../ink/ink202.xml"/><Relationship Id="rId521" Type="http://schemas.openxmlformats.org/officeDocument/2006/relationships/image" Target="../media/image264.png"/><Relationship Id="rId619" Type="http://schemas.openxmlformats.org/officeDocument/2006/relationships/image" Target="../media/image313.png"/><Relationship Id="rId1151" Type="http://schemas.openxmlformats.org/officeDocument/2006/relationships/customXml" Target="../ink/ink579.xml"/><Relationship Id="rId95" Type="http://schemas.openxmlformats.org/officeDocument/2006/relationships/image" Target="../media/image50.png"/><Relationship Id="rId160" Type="http://schemas.openxmlformats.org/officeDocument/2006/relationships/customXml" Target="../ink/ink83.xml"/><Relationship Id="rId826" Type="http://schemas.openxmlformats.org/officeDocument/2006/relationships/image" Target="../media/image416.png"/><Relationship Id="rId1011" Type="http://schemas.openxmlformats.org/officeDocument/2006/relationships/customXml" Target="../ink/ink509.xml"/><Relationship Id="rId1109" Type="http://schemas.openxmlformats.org/officeDocument/2006/relationships/customXml" Target="../ink/ink558.xml"/><Relationship Id="rId258" Type="http://schemas.openxmlformats.org/officeDocument/2006/relationships/customXml" Target="../ink/ink132.xml"/><Relationship Id="rId465" Type="http://schemas.openxmlformats.org/officeDocument/2006/relationships/image" Target="../media/image236.png"/><Relationship Id="rId672" Type="http://schemas.openxmlformats.org/officeDocument/2006/relationships/customXml" Target="../ink/ink339.xml"/><Relationship Id="rId1095" Type="http://schemas.openxmlformats.org/officeDocument/2006/relationships/customXml" Target="../ink/ink551.xml"/><Relationship Id="rId22" Type="http://schemas.openxmlformats.org/officeDocument/2006/relationships/customXml" Target="../ink/ink14.xml"/><Relationship Id="rId118" Type="http://schemas.openxmlformats.org/officeDocument/2006/relationships/customXml" Target="../ink/ink62.xml"/><Relationship Id="rId325" Type="http://schemas.openxmlformats.org/officeDocument/2006/relationships/image" Target="../media/image166.png"/><Relationship Id="rId532" Type="http://schemas.openxmlformats.org/officeDocument/2006/relationships/customXml" Target="../ink/ink269.xml"/><Relationship Id="rId977" Type="http://schemas.openxmlformats.org/officeDocument/2006/relationships/customXml" Target="../ink/ink492.xml"/><Relationship Id="rId1162" Type="http://schemas.openxmlformats.org/officeDocument/2006/relationships/image" Target="../media/image584.png"/><Relationship Id="rId171" Type="http://schemas.openxmlformats.org/officeDocument/2006/relationships/image" Target="../media/image89.png"/><Relationship Id="rId837" Type="http://schemas.openxmlformats.org/officeDocument/2006/relationships/customXml" Target="../ink/ink422.xml"/><Relationship Id="rId1022" Type="http://schemas.openxmlformats.org/officeDocument/2006/relationships/image" Target="../media/image514.png"/><Relationship Id="rId269" Type="http://schemas.openxmlformats.org/officeDocument/2006/relationships/image" Target="../media/image138.png"/><Relationship Id="rId476" Type="http://schemas.openxmlformats.org/officeDocument/2006/relationships/customXml" Target="../ink/ink241.xml"/><Relationship Id="rId683" Type="http://schemas.openxmlformats.org/officeDocument/2006/relationships/image" Target="../media/image345.png"/><Relationship Id="rId890" Type="http://schemas.openxmlformats.org/officeDocument/2006/relationships/image" Target="../media/image448.png"/><Relationship Id="rId904" Type="http://schemas.openxmlformats.org/officeDocument/2006/relationships/image" Target="../media/image455.png"/><Relationship Id="rId33" Type="http://schemas.openxmlformats.org/officeDocument/2006/relationships/image" Target="../media/image19.png"/><Relationship Id="rId129" Type="http://schemas.openxmlformats.org/officeDocument/2006/relationships/image" Target="../media/image67.png"/><Relationship Id="rId336" Type="http://schemas.openxmlformats.org/officeDocument/2006/relationships/customXml" Target="../ink/ink171.xml"/><Relationship Id="rId543" Type="http://schemas.openxmlformats.org/officeDocument/2006/relationships/image" Target="../media/image275.png"/><Relationship Id="rId988" Type="http://schemas.openxmlformats.org/officeDocument/2006/relationships/image" Target="../media/image497.png"/><Relationship Id="rId1173" Type="http://schemas.openxmlformats.org/officeDocument/2006/relationships/customXml" Target="../ink/ink590.xml"/><Relationship Id="rId182" Type="http://schemas.openxmlformats.org/officeDocument/2006/relationships/customXml" Target="../ink/ink94.xml"/><Relationship Id="rId403" Type="http://schemas.openxmlformats.org/officeDocument/2006/relationships/image" Target="../media/image205.png"/><Relationship Id="rId750" Type="http://schemas.openxmlformats.org/officeDocument/2006/relationships/customXml" Target="../ink/ink378.xml"/><Relationship Id="rId848" Type="http://schemas.openxmlformats.org/officeDocument/2006/relationships/image" Target="../media/image427.png"/><Relationship Id="rId1033" Type="http://schemas.openxmlformats.org/officeDocument/2006/relationships/customXml" Target="../ink/ink520.xml"/><Relationship Id="rId487" Type="http://schemas.openxmlformats.org/officeDocument/2006/relationships/image" Target="../media/image247.png"/><Relationship Id="rId610" Type="http://schemas.openxmlformats.org/officeDocument/2006/relationships/customXml" Target="../ink/ink308.xml"/><Relationship Id="rId694" Type="http://schemas.openxmlformats.org/officeDocument/2006/relationships/customXml" Target="../ink/ink350.xml"/><Relationship Id="rId708" Type="http://schemas.openxmlformats.org/officeDocument/2006/relationships/customXml" Target="../ink/ink357.xml"/><Relationship Id="rId915" Type="http://schemas.openxmlformats.org/officeDocument/2006/relationships/customXml" Target="../ink/ink461.xml"/><Relationship Id="rId347" Type="http://schemas.openxmlformats.org/officeDocument/2006/relationships/image" Target="../media/image177.png"/><Relationship Id="rId999" Type="http://schemas.openxmlformats.org/officeDocument/2006/relationships/customXml" Target="../ink/ink503.xml"/><Relationship Id="rId1100" Type="http://schemas.openxmlformats.org/officeDocument/2006/relationships/image" Target="../media/image553.png"/><Relationship Id="rId44" Type="http://schemas.openxmlformats.org/officeDocument/2006/relationships/customXml" Target="../ink/ink25.xml"/><Relationship Id="rId554" Type="http://schemas.openxmlformats.org/officeDocument/2006/relationships/customXml" Target="../ink/ink280.xml"/><Relationship Id="rId761" Type="http://schemas.openxmlformats.org/officeDocument/2006/relationships/image" Target="../media/image384.png"/><Relationship Id="rId859" Type="http://schemas.openxmlformats.org/officeDocument/2006/relationships/customXml" Target="../ink/ink433.xml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414" Type="http://schemas.openxmlformats.org/officeDocument/2006/relationships/customXml" Target="../ink/ink210.xml"/><Relationship Id="rId498" Type="http://schemas.openxmlformats.org/officeDocument/2006/relationships/customXml" Target="../ink/ink252.xml"/><Relationship Id="rId621" Type="http://schemas.openxmlformats.org/officeDocument/2006/relationships/image" Target="../media/image314.png"/><Relationship Id="rId1044" Type="http://schemas.openxmlformats.org/officeDocument/2006/relationships/image" Target="../media/image525.png"/><Relationship Id="rId260" Type="http://schemas.openxmlformats.org/officeDocument/2006/relationships/customXml" Target="../ink/ink133.xml"/><Relationship Id="rId719" Type="http://schemas.openxmlformats.org/officeDocument/2006/relationships/image" Target="../media/image363.png"/><Relationship Id="rId926" Type="http://schemas.openxmlformats.org/officeDocument/2006/relationships/image" Target="../media/image466.png"/><Relationship Id="rId1111" Type="http://schemas.openxmlformats.org/officeDocument/2006/relationships/customXml" Target="../ink/ink559.xml"/><Relationship Id="rId55" Type="http://schemas.openxmlformats.org/officeDocument/2006/relationships/image" Target="../media/image30.png"/><Relationship Id="rId120" Type="http://schemas.openxmlformats.org/officeDocument/2006/relationships/customXml" Target="../ink/ink63.xml"/><Relationship Id="rId358" Type="http://schemas.openxmlformats.org/officeDocument/2006/relationships/customXml" Target="../ink/ink182.xml"/><Relationship Id="rId565" Type="http://schemas.openxmlformats.org/officeDocument/2006/relationships/image" Target="../media/image286.png"/><Relationship Id="rId772" Type="http://schemas.openxmlformats.org/officeDocument/2006/relationships/customXml" Target="../ink/ink389.xml"/><Relationship Id="rId218" Type="http://schemas.openxmlformats.org/officeDocument/2006/relationships/customXml" Target="../ink/ink112.xml"/><Relationship Id="rId425" Type="http://schemas.openxmlformats.org/officeDocument/2006/relationships/image" Target="../media/image216.png"/><Relationship Id="rId632" Type="http://schemas.openxmlformats.org/officeDocument/2006/relationships/customXml" Target="../ink/ink319.xml"/><Relationship Id="rId1055" Type="http://schemas.openxmlformats.org/officeDocument/2006/relationships/customXml" Target="../ink/ink531.xml"/><Relationship Id="rId271" Type="http://schemas.openxmlformats.org/officeDocument/2006/relationships/image" Target="../media/image139.png"/><Relationship Id="rId937" Type="http://schemas.openxmlformats.org/officeDocument/2006/relationships/customXml" Target="../ink/ink472.xml"/><Relationship Id="rId1122" Type="http://schemas.openxmlformats.org/officeDocument/2006/relationships/image" Target="../media/image564.png"/><Relationship Id="rId66" Type="http://schemas.openxmlformats.org/officeDocument/2006/relationships/customXml" Target="../ink/ink36.xml"/><Relationship Id="rId131" Type="http://schemas.openxmlformats.org/officeDocument/2006/relationships/image" Target="../media/image68.png"/><Relationship Id="rId369" Type="http://schemas.openxmlformats.org/officeDocument/2006/relationships/image" Target="../media/image188.png"/><Relationship Id="rId576" Type="http://schemas.openxmlformats.org/officeDocument/2006/relationships/customXml" Target="../ink/ink291.xml"/><Relationship Id="rId783" Type="http://schemas.openxmlformats.org/officeDocument/2006/relationships/image" Target="../media/image395.png"/><Relationship Id="rId990" Type="http://schemas.openxmlformats.org/officeDocument/2006/relationships/image" Target="../media/image498.png"/><Relationship Id="rId229" Type="http://schemas.openxmlformats.org/officeDocument/2006/relationships/image" Target="../media/image118.png"/><Relationship Id="rId436" Type="http://schemas.openxmlformats.org/officeDocument/2006/relationships/customXml" Target="../ink/ink221.xml"/><Relationship Id="rId643" Type="http://schemas.openxmlformats.org/officeDocument/2006/relationships/image" Target="../media/image325.png"/><Relationship Id="rId1066" Type="http://schemas.openxmlformats.org/officeDocument/2006/relationships/image" Target="../media/image536.png"/><Relationship Id="rId850" Type="http://schemas.openxmlformats.org/officeDocument/2006/relationships/image" Target="../media/image428.png"/><Relationship Id="rId948" Type="http://schemas.openxmlformats.org/officeDocument/2006/relationships/image" Target="../media/image477.png"/><Relationship Id="rId1133" Type="http://schemas.openxmlformats.org/officeDocument/2006/relationships/customXml" Target="../ink/ink570.xml"/><Relationship Id="rId77" Type="http://schemas.openxmlformats.org/officeDocument/2006/relationships/image" Target="../media/image41.png"/><Relationship Id="rId282" Type="http://schemas.openxmlformats.org/officeDocument/2006/relationships/customXml" Target="../ink/ink144.xml"/><Relationship Id="rId503" Type="http://schemas.openxmlformats.org/officeDocument/2006/relationships/image" Target="../media/image255.png"/><Relationship Id="rId587" Type="http://schemas.openxmlformats.org/officeDocument/2006/relationships/image" Target="../media/image297.png"/><Relationship Id="rId710" Type="http://schemas.openxmlformats.org/officeDocument/2006/relationships/customXml" Target="../ink/ink358.xml"/><Relationship Id="rId808" Type="http://schemas.openxmlformats.org/officeDocument/2006/relationships/image" Target="../media/image407.png"/><Relationship Id="rId8" Type="http://schemas.openxmlformats.org/officeDocument/2006/relationships/customXml" Target="../ink/ink7.xml"/><Relationship Id="rId142" Type="http://schemas.openxmlformats.org/officeDocument/2006/relationships/customXml" Target="../ink/ink74.xml"/><Relationship Id="rId447" Type="http://schemas.openxmlformats.org/officeDocument/2006/relationships/image" Target="../media/image227.png"/><Relationship Id="rId794" Type="http://schemas.openxmlformats.org/officeDocument/2006/relationships/customXml" Target="../ink/ink400.xml"/><Relationship Id="rId1077" Type="http://schemas.openxmlformats.org/officeDocument/2006/relationships/customXml" Target="../ink/ink542.xml"/><Relationship Id="rId654" Type="http://schemas.openxmlformats.org/officeDocument/2006/relationships/customXml" Target="../ink/ink330.xml"/><Relationship Id="rId861" Type="http://schemas.openxmlformats.org/officeDocument/2006/relationships/customXml" Target="../ink/ink434.xml"/><Relationship Id="rId959" Type="http://schemas.openxmlformats.org/officeDocument/2006/relationships/customXml" Target="../ink/ink483.xml"/><Relationship Id="rId293" Type="http://schemas.openxmlformats.org/officeDocument/2006/relationships/image" Target="../media/image150.png"/><Relationship Id="rId307" Type="http://schemas.openxmlformats.org/officeDocument/2006/relationships/image" Target="../media/image157.png"/><Relationship Id="rId514" Type="http://schemas.openxmlformats.org/officeDocument/2006/relationships/customXml" Target="../ink/ink260.xml"/><Relationship Id="rId721" Type="http://schemas.openxmlformats.org/officeDocument/2006/relationships/image" Target="../media/image364.png"/><Relationship Id="rId1144" Type="http://schemas.openxmlformats.org/officeDocument/2006/relationships/image" Target="../media/image575.png"/><Relationship Id="rId88" Type="http://schemas.openxmlformats.org/officeDocument/2006/relationships/customXml" Target="../ink/ink47.xml"/><Relationship Id="rId153" Type="http://schemas.openxmlformats.org/officeDocument/2006/relationships/image" Target="../media/image79.png"/><Relationship Id="rId360" Type="http://schemas.openxmlformats.org/officeDocument/2006/relationships/customXml" Target="../ink/ink183.xml"/><Relationship Id="rId598" Type="http://schemas.openxmlformats.org/officeDocument/2006/relationships/customXml" Target="../ink/ink302.xml"/><Relationship Id="rId819" Type="http://schemas.openxmlformats.org/officeDocument/2006/relationships/customXml" Target="../ink/ink413.xml"/><Relationship Id="rId1004" Type="http://schemas.openxmlformats.org/officeDocument/2006/relationships/image" Target="../media/image505.png"/><Relationship Id="rId220" Type="http://schemas.openxmlformats.org/officeDocument/2006/relationships/customXml" Target="../ink/ink113.xml"/><Relationship Id="rId458" Type="http://schemas.openxmlformats.org/officeDocument/2006/relationships/customXml" Target="../ink/ink232.xml"/><Relationship Id="rId665" Type="http://schemas.openxmlformats.org/officeDocument/2006/relationships/image" Target="../media/image336.png"/><Relationship Id="rId872" Type="http://schemas.openxmlformats.org/officeDocument/2006/relationships/image" Target="../media/image439.png"/><Relationship Id="rId1088" Type="http://schemas.openxmlformats.org/officeDocument/2006/relationships/image" Target="../media/image547.png"/><Relationship Id="rId15" Type="http://schemas.openxmlformats.org/officeDocument/2006/relationships/image" Target="../media/image10.png"/><Relationship Id="rId318" Type="http://schemas.openxmlformats.org/officeDocument/2006/relationships/customXml" Target="../ink/ink162.xml"/><Relationship Id="rId525" Type="http://schemas.openxmlformats.org/officeDocument/2006/relationships/image" Target="../media/image266.png"/><Relationship Id="rId732" Type="http://schemas.openxmlformats.org/officeDocument/2006/relationships/customXml" Target="../ink/ink369.xml"/><Relationship Id="rId1155" Type="http://schemas.openxmlformats.org/officeDocument/2006/relationships/customXml" Target="../ink/ink581.xml"/><Relationship Id="rId99" Type="http://schemas.openxmlformats.org/officeDocument/2006/relationships/image" Target="../media/image52.png"/><Relationship Id="rId164" Type="http://schemas.openxmlformats.org/officeDocument/2006/relationships/customXml" Target="../ink/ink85.xml"/><Relationship Id="rId371" Type="http://schemas.openxmlformats.org/officeDocument/2006/relationships/image" Target="../media/image189.png"/><Relationship Id="rId1015" Type="http://schemas.openxmlformats.org/officeDocument/2006/relationships/customXml" Target="../ink/ink511.xml"/><Relationship Id="rId469" Type="http://schemas.openxmlformats.org/officeDocument/2006/relationships/image" Target="../media/image238.png"/><Relationship Id="rId676" Type="http://schemas.openxmlformats.org/officeDocument/2006/relationships/customXml" Target="../ink/ink341.xml"/><Relationship Id="rId883" Type="http://schemas.openxmlformats.org/officeDocument/2006/relationships/customXml" Target="../ink/ink445.xml"/><Relationship Id="rId1099" Type="http://schemas.openxmlformats.org/officeDocument/2006/relationships/customXml" Target="../ink/ink553.xml"/><Relationship Id="rId26" Type="http://schemas.openxmlformats.org/officeDocument/2006/relationships/customXml" Target="../ink/ink16.xml"/><Relationship Id="rId231" Type="http://schemas.openxmlformats.org/officeDocument/2006/relationships/image" Target="../media/image119.png"/><Relationship Id="rId329" Type="http://schemas.openxmlformats.org/officeDocument/2006/relationships/image" Target="../media/image168.png"/><Relationship Id="rId536" Type="http://schemas.openxmlformats.org/officeDocument/2006/relationships/customXml" Target="../ink/ink271.xml"/><Relationship Id="rId1166" Type="http://schemas.openxmlformats.org/officeDocument/2006/relationships/image" Target="../media/image586.png"/><Relationship Id="rId175" Type="http://schemas.openxmlformats.org/officeDocument/2006/relationships/image" Target="../media/image91.png"/><Relationship Id="rId743" Type="http://schemas.openxmlformats.org/officeDocument/2006/relationships/image" Target="../media/image375.png"/><Relationship Id="rId950" Type="http://schemas.openxmlformats.org/officeDocument/2006/relationships/image" Target="../media/image478.png"/><Relationship Id="rId1026" Type="http://schemas.openxmlformats.org/officeDocument/2006/relationships/image" Target="../media/image516.png"/><Relationship Id="rId382" Type="http://schemas.openxmlformats.org/officeDocument/2006/relationships/customXml" Target="../ink/ink194.xml"/><Relationship Id="rId603" Type="http://schemas.openxmlformats.org/officeDocument/2006/relationships/image" Target="../media/image305.png"/><Relationship Id="rId687" Type="http://schemas.openxmlformats.org/officeDocument/2006/relationships/image" Target="../media/image347.png"/><Relationship Id="rId810" Type="http://schemas.openxmlformats.org/officeDocument/2006/relationships/image" Target="../media/image408.png"/><Relationship Id="rId908" Type="http://schemas.openxmlformats.org/officeDocument/2006/relationships/image" Target="../media/image457.png"/><Relationship Id="rId242" Type="http://schemas.openxmlformats.org/officeDocument/2006/relationships/customXml" Target="../ink/ink124.xml"/><Relationship Id="rId894" Type="http://schemas.openxmlformats.org/officeDocument/2006/relationships/image" Target="../media/image450.png"/><Relationship Id="rId37" Type="http://schemas.openxmlformats.org/officeDocument/2006/relationships/image" Target="../media/image21.png"/><Relationship Id="rId102" Type="http://schemas.openxmlformats.org/officeDocument/2006/relationships/customXml" Target="../ink/ink54.xml"/><Relationship Id="rId547" Type="http://schemas.openxmlformats.org/officeDocument/2006/relationships/image" Target="../media/image277.png"/><Relationship Id="rId754" Type="http://schemas.openxmlformats.org/officeDocument/2006/relationships/customXml" Target="../ink/ink380.xml"/><Relationship Id="rId961" Type="http://schemas.openxmlformats.org/officeDocument/2006/relationships/customXml" Target="../ink/ink484.xml"/><Relationship Id="rId90" Type="http://schemas.openxmlformats.org/officeDocument/2006/relationships/customXml" Target="../ink/ink48.xml"/><Relationship Id="rId186" Type="http://schemas.openxmlformats.org/officeDocument/2006/relationships/customXml" Target="../ink/ink96.xml"/><Relationship Id="rId393" Type="http://schemas.openxmlformats.org/officeDocument/2006/relationships/image" Target="../media/image200.png"/><Relationship Id="rId407" Type="http://schemas.openxmlformats.org/officeDocument/2006/relationships/image" Target="../media/image207.png"/><Relationship Id="rId614" Type="http://schemas.openxmlformats.org/officeDocument/2006/relationships/customXml" Target="../ink/ink310.xml"/><Relationship Id="rId821" Type="http://schemas.openxmlformats.org/officeDocument/2006/relationships/customXml" Target="../ink/ink414.xml"/><Relationship Id="rId1037" Type="http://schemas.openxmlformats.org/officeDocument/2006/relationships/customXml" Target="../ink/ink522.xml"/><Relationship Id="rId253" Type="http://schemas.openxmlformats.org/officeDocument/2006/relationships/image" Target="../media/image130.png"/><Relationship Id="rId460" Type="http://schemas.openxmlformats.org/officeDocument/2006/relationships/customXml" Target="../ink/ink233.xml"/><Relationship Id="rId698" Type="http://schemas.openxmlformats.org/officeDocument/2006/relationships/customXml" Target="../ink/ink352.xml"/><Relationship Id="rId919" Type="http://schemas.openxmlformats.org/officeDocument/2006/relationships/customXml" Target="../ink/ink463.xml"/><Relationship Id="rId1090" Type="http://schemas.openxmlformats.org/officeDocument/2006/relationships/image" Target="../media/image548.png"/><Relationship Id="rId1104" Type="http://schemas.openxmlformats.org/officeDocument/2006/relationships/image" Target="../media/image555.png"/><Relationship Id="rId48" Type="http://schemas.openxmlformats.org/officeDocument/2006/relationships/customXml" Target="../ink/ink27.xml"/><Relationship Id="rId113" Type="http://schemas.openxmlformats.org/officeDocument/2006/relationships/image" Target="../media/image59.png"/><Relationship Id="rId320" Type="http://schemas.openxmlformats.org/officeDocument/2006/relationships/customXml" Target="../ink/ink163.xml"/><Relationship Id="rId558" Type="http://schemas.openxmlformats.org/officeDocument/2006/relationships/customXml" Target="../ink/ink282.xml"/><Relationship Id="rId765" Type="http://schemas.openxmlformats.org/officeDocument/2006/relationships/image" Target="../media/image386.png"/><Relationship Id="rId972" Type="http://schemas.openxmlformats.org/officeDocument/2006/relationships/image" Target="../media/image489.png"/><Relationship Id="rId197" Type="http://schemas.openxmlformats.org/officeDocument/2006/relationships/image" Target="../media/image102.png"/><Relationship Id="rId418" Type="http://schemas.openxmlformats.org/officeDocument/2006/relationships/customXml" Target="../ink/ink212.xml"/><Relationship Id="rId625" Type="http://schemas.openxmlformats.org/officeDocument/2006/relationships/image" Target="../media/image316.png"/><Relationship Id="rId832" Type="http://schemas.openxmlformats.org/officeDocument/2006/relationships/image" Target="../media/image419.png"/><Relationship Id="rId1048" Type="http://schemas.openxmlformats.org/officeDocument/2006/relationships/image" Target="../media/image527.png"/><Relationship Id="rId264" Type="http://schemas.openxmlformats.org/officeDocument/2006/relationships/customXml" Target="../ink/ink135.xml"/><Relationship Id="rId471" Type="http://schemas.openxmlformats.org/officeDocument/2006/relationships/image" Target="../media/image239.png"/><Relationship Id="rId1115" Type="http://schemas.openxmlformats.org/officeDocument/2006/relationships/customXml" Target="../ink/ink561.xml"/><Relationship Id="rId59" Type="http://schemas.openxmlformats.org/officeDocument/2006/relationships/image" Target="../media/image32.png"/><Relationship Id="rId124" Type="http://schemas.openxmlformats.org/officeDocument/2006/relationships/customXml" Target="../ink/ink65.xml"/><Relationship Id="rId569" Type="http://schemas.openxmlformats.org/officeDocument/2006/relationships/image" Target="../media/image288.png"/><Relationship Id="rId776" Type="http://schemas.openxmlformats.org/officeDocument/2006/relationships/customXml" Target="../ink/ink391.xml"/><Relationship Id="rId983" Type="http://schemas.openxmlformats.org/officeDocument/2006/relationships/customXml" Target="../ink/ink495.xml"/><Relationship Id="rId331" Type="http://schemas.openxmlformats.org/officeDocument/2006/relationships/image" Target="../media/image169.png"/><Relationship Id="rId429" Type="http://schemas.openxmlformats.org/officeDocument/2006/relationships/image" Target="../media/image218.png"/><Relationship Id="rId636" Type="http://schemas.openxmlformats.org/officeDocument/2006/relationships/customXml" Target="../ink/ink321.xml"/><Relationship Id="rId1059" Type="http://schemas.openxmlformats.org/officeDocument/2006/relationships/customXml" Target="../ink/ink533.xml"/><Relationship Id="rId843" Type="http://schemas.openxmlformats.org/officeDocument/2006/relationships/customXml" Target="../ink/ink425.xml"/><Relationship Id="rId1126" Type="http://schemas.openxmlformats.org/officeDocument/2006/relationships/image" Target="../media/image566.png"/><Relationship Id="rId275" Type="http://schemas.openxmlformats.org/officeDocument/2006/relationships/image" Target="../media/image141.png"/><Relationship Id="rId482" Type="http://schemas.openxmlformats.org/officeDocument/2006/relationships/customXml" Target="../ink/ink244.xml"/><Relationship Id="rId703" Type="http://schemas.openxmlformats.org/officeDocument/2006/relationships/image" Target="../media/image355.png"/><Relationship Id="rId910" Type="http://schemas.openxmlformats.org/officeDocument/2006/relationships/image" Target="../media/image458.png"/><Relationship Id="rId135" Type="http://schemas.openxmlformats.org/officeDocument/2006/relationships/image" Target="../media/image70.png"/><Relationship Id="rId342" Type="http://schemas.openxmlformats.org/officeDocument/2006/relationships/customXml" Target="../ink/ink174.xml"/><Relationship Id="rId787" Type="http://schemas.openxmlformats.org/officeDocument/2006/relationships/image" Target="../media/image397.png"/><Relationship Id="rId994" Type="http://schemas.openxmlformats.org/officeDocument/2006/relationships/image" Target="../media/image500.png"/><Relationship Id="rId202" Type="http://schemas.openxmlformats.org/officeDocument/2006/relationships/customXml" Target="../ink/ink104.xml"/><Relationship Id="rId647" Type="http://schemas.openxmlformats.org/officeDocument/2006/relationships/image" Target="../media/image327.png"/><Relationship Id="rId854" Type="http://schemas.openxmlformats.org/officeDocument/2006/relationships/image" Target="../media/image430.png"/><Relationship Id="rId286" Type="http://schemas.openxmlformats.org/officeDocument/2006/relationships/customXml" Target="../ink/ink146.xml"/><Relationship Id="rId493" Type="http://schemas.openxmlformats.org/officeDocument/2006/relationships/image" Target="../media/image250.png"/><Relationship Id="rId507" Type="http://schemas.openxmlformats.org/officeDocument/2006/relationships/image" Target="../media/image257.png"/><Relationship Id="rId714" Type="http://schemas.openxmlformats.org/officeDocument/2006/relationships/customXml" Target="../ink/ink360.xml"/><Relationship Id="rId921" Type="http://schemas.openxmlformats.org/officeDocument/2006/relationships/customXml" Target="../ink/ink464.xml"/><Relationship Id="rId1137" Type="http://schemas.openxmlformats.org/officeDocument/2006/relationships/customXml" Target="../ink/ink572.xml"/><Relationship Id="rId50" Type="http://schemas.openxmlformats.org/officeDocument/2006/relationships/customXml" Target="../ink/ink28.xml"/><Relationship Id="rId146" Type="http://schemas.openxmlformats.org/officeDocument/2006/relationships/customXml" Target="../ink/ink76.xml"/><Relationship Id="rId353" Type="http://schemas.openxmlformats.org/officeDocument/2006/relationships/image" Target="../media/image180.png"/><Relationship Id="rId560" Type="http://schemas.openxmlformats.org/officeDocument/2006/relationships/customXml" Target="../ink/ink283.xml"/><Relationship Id="rId798" Type="http://schemas.openxmlformats.org/officeDocument/2006/relationships/image" Target="../media/image402.png"/><Relationship Id="rId213" Type="http://schemas.openxmlformats.org/officeDocument/2006/relationships/image" Target="../media/image110.png"/><Relationship Id="rId420" Type="http://schemas.openxmlformats.org/officeDocument/2006/relationships/customXml" Target="../ink/ink213.xml"/><Relationship Id="rId658" Type="http://schemas.openxmlformats.org/officeDocument/2006/relationships/customXml" Target="../ink/ink332.xml"/><Relationship Id="rId865" Type="http://schemas.openxmlformats.org/officeDocument/2006/relationships/customXml" Target="../ink/ink436.xml"/><Relationship Id="rId1050" Type="http://schemas.openxmlformats.org/officeDocument/2006/relationships/image" Target="../media/image528.png"/><Relationship Id="rId297" Type="http://schemas.openxmlformats.org/officeDocument/2006/relationships/image" Target="../media/image152.png"/><Relationship Id="rId518" Type="http://schemas.openxmlformats.org/officeDocument/2006/relationships/customXml" Target="../ink/ink262.xml"/><Relationship Id="rId725" Type="http://schemas.openxmlformats.org/officeDocument/2006/relationships/image" Target="../media/image366.png"/><Relationship Id="rId932" Type="http://schemas.openxmlformats.org/officeDocument/2006/relationships/image" Target="../media/image469.png"/><Relationship Id="rId1148" Type="http://schemas.openxmlformats.org/officeDocument/2006/relationships/image" Target="../media/image577.png"/><Relationship Id="rId157" Type="http://schemas.openxmlformats.org/officeDocument/2006/relationships/image" Target="../media/image82.png"/><Relationship Id="rId364" Type="http://schemas.openxmlformats.org/officeDocument/2006/relationships/customXml" Target="../ink/ink185.xml"/><Relationship Id="rId1008" Type="http://schemas.openxmlformats.org/officeDocument/2006/relationships/image" Target="../media/image507.png"/><Relationship Id="rId61" Type="http://schemas.openxmlformats.org/officeDocument/2006/relationships/image" Target="../media/image33.png"/><Relationship Id="rId571" Type="http://schemas.openxmlformats.org/officeDocument/2006/relationships/image" Target="../media/image289.png"/><Relationship Id="rId669" Type="http://schemas.openxmlformats.org/officeDocument/2006/relationships/image" Target="../media/image338.png"/><Relationship Id="rId876" Type="http://schemas.openxmlformats.org/officeDocument/2006/relationships/image" Target="../media/image441.png"/><Relationship Id="rId19" Type="http://schemas.openxmlformats.org/officeDocument/2006/relationships/image" Target="../media/image12.png"/><Relationship Id="rId224" Type="http://schemas.openxmlformats.org/officeDocument/2006/relationships/customXml" Target="../ink/ink115.xml"/><Relationship Id="rId431" Type="http://schemas.openxmlformats.org/officeDocument/2006/relationships/image" Target="../media/image219.png"/><Relationship Id="rId529" Type="http://schemas.openxmlformats.org/officeDocument/2006/relationships/image" Target="../media/image268.png"/><Relationship Id="rId736" Type="http://schemas.openxmlformats.org/officeDocument/2006/relationships/customXml" Target="../ink/ink371.xml"/><Relationship Id="rId1061" Type="http://schemas.openxmlformats.org/officeDocument/2006/relationships/customXml" Target="../ink/ink534.xml"/><Relationship Id="rId1159" Type="http://schemas.openxmlformats.org/officeDocument/2006/relationships/customXml" Target="../ink/ink583.xml"/><Relationship Id="rId168" Type="http://schemas.openxmlformats.org/officeDocument/2006/relationships/customXml" Target="../ink/ink87.xml"/><Relationship Id="rId943" Type="http://schemas.openxmlformats.org/officeDocument/2006/relationships/customXml" Target="../ink/ink475.xml"/><Relationship Id="rId1019" Type="http://schemas.openxmlformats.org/officeDocument/2006/relationships/customXml" Target="../ink/ink513.xml"/><Relationship Id="rId72" Type="http://schemas.openxmlformats.org/officeDocument/2006/relationships/customXml" Target="../ink/ink39.xml"/><Relationship Id="rId375" Type="http://schemas.openxmlformats.org/officeDocument/2006/relationships/image" Target="../media/image191.png"/><Relationship Id="rId582" Type="http://schemas.openxmlformats.org/officeDocument/2006/relationships/customXml" Target="../ink/ink294.xml"/><Relationship Id="rId803" Type="http://schemas.openxmlformats.org/officeDocument/2006/relationships/customXml" Target="../ink/ink405.xml"/><Relationship Id="rId3" Type="http://schemas.openxmlformats.org/officeDocument/2006/relationships/image" Target="../media/image2.emf"/><Relationship Id="rId235" Type="http://schemas.openxmlformats.org/officeDocument/2006/relationships/image" Target="../media/image121.png"/><Relationship Id="rId442" Type="http://schemas.openxmlformats.org/officeDocument/2006/relationships/customXml" Target="../ink/ink224.xml"/><Relationship Id="rId887" Type="http://schemas.openxmlformats.org/officeDocument/2006/relationships/customXml" Target="../ink/ink447.xml"/><Relationship Id="rId1072" Type="http://schemas.openxmlformats.org/officeDocument/2006/relationships/image" Target="../media/image539.png"/><Relationship Id="rId302" Type="http://schemas.openxmlformats.org/officeDocument/2006/relationships/customXml" Target="../ink/ink154.xml"/><Relationship Id="rId747" Type="http://schemas.openxmlformats.org/officeDocument/2006/relationships/image" Target="../media/image377.png"/><Relationship Id="rId954" Type="http://schemas.openxmlformats.org/officeDocument/2006/relationships/image" Target="../media/image480.png"/><Relationship Id="rId83" Type="http://schemas.openxmlformats.org/officeDocument/2006/relationships/image" Target="../media/image44.png"/><Relationship Id="rId179" Type="http://schemas.openxmlformats.org/officeDocument/2006/relationships/image" Target="../media/image93.png"/><Relationship Id="rId386" Type="http://schemas.openxmlformats.org/officeDocument/2006/relationships/customXml" Target="../ink/ink196.xml"/><Relationship Id="rId593" Type="http://schemas.openxmlformats.org/officeDocument/2006/relationships/image" Target="../media/image300.png"/><Relationship Id="rId607" Type="http://schemas.openxmlformats.org/officeDocument/2006/relationships/image" Target="../media/image307.png"/><Relationship Id="rId814" Type="http://schemas.openxmlformats.org/officeDocument/2006/relationships/image" Target="../media/image410.png"/><Relationship Id="rId246" Type="http://schemas.openxmlformats.org/officeDocument/2006/relationships/customXml" Target="../ink/ink126.xml"/><Relationship Id="rId453" Type="http://schemas.openxmlformats.org/officeDocument/2006/relationships/image" Target="../media/image230.png"/><Relationship Id="rId660" Type="http://schemas.openxmlformats.org/officeDocument/2006/relationships/customXml" Target="../ink/ink333.xml"/><Relationship Id="rId898" Type="http://schemas.openxmlformats.org/officeDocument/2006/relationships/image" Target="../media/image452.png"/><Relationship Id="rId1083" Type="http://schemas.openxmlformats.org/officeDocument/2006/relationships/customXml" Target="../ink/ink545.xml"/><Relationship Id="rId106" Type="http://schemas.openxmlformats.org/officeDocument/2006/relationships/customXml" Target="../ink/ink56.xml"/><Relationship Id="rId313" Type="http://schemas.openxmlformats.org/officeDocument/2006/relationships/image" Target="../media/image160.png"/><Relationship Id="rId758" Type="http://schemas.openxmlformats.org/officeDocument/2006/relationships/customXml" Target="../ink/ink382.xml"/><Relationship Id="rId965" Type="http://schemas.openxmlformats.org/officeDocument/2006/relationships/customXml" Target="../ink/ink486.xml"/><Relationship Id="rId1150" Type="http://schemas.openxmlformats.org/officeDocument/2006/relationships/image" Target="../media/image578.png"/><Relationship Id="rId10" Type="http://schemas.openxmlformats.org/officeDocument/2006/relationships/customXml" Target="../ink/ink8.xml"/><Relationship Id="rId94" Type="http://schemas.openxmlformats.org/officeDocument/2006/relationships/customXml" Target="../ink/ink50.xml"/><Relationship Id="rId397" Type="http://schemas.openxmlformats.org/officeDocument/2006/relationships/image" Target="../media/image202.png"/><Relationship Id="rId520" Type="http://schemas.openxmlformats.org/officeDocument/2006/relationships/customXml" Target="../ink/ink263.xml"/><Relationship Id="rId618" Type="http://schemas.openxmlformats.org/officeDocument/2006/relationships/customXml" Target="../ink/ink312.xml"/><Relationship Id="rId825" Type="http://schemas.openxmlformats.org/officeDocument/2006/relationships/customXml" Target="../ink/ink416.xml"/><Relationship Id="rId257" Type="http://schemas.openxmlformats.org/officeDocument/2006/relationships/image" Target="../media/image132.png"/><Relationship Id="rId464" Type="http://schemas.openxmlformats.org/officeDocument/2006/relationships/customXml" Target="../ink/ink235.xml"/><Relationship Id="rId1010" Type="http://schemas.openxmlformats.org/officeDocument/2006/relationships/image" Target="../media/image508.png"/><Relationship Id="rId1094" Type="http://schemas.openxmlformats.org/officeDocument/2006/relationships/image" Target="../media/image550.png"/><Relationship Id="rId1108" Type="http://schemas.openxmlformats.org/officeDocument/2006/relationships/image" Target="../media/image557.png"/><Relationship Id="rId117" Type="http://schemas.openxmlformats.org/officeDocument/2006/relationships/image" Target="../media/image61.png"/><Relationship Id="rId671" Type="http://schemas.openxmlformats.org/officeDocument/2006/relationships/image" Target="../media/image339.png"/><Relationship Id="rId769" Type="http://schemas.openxmlformats.org/officeDocument/2006/relationships/image" Target="../media/image388.png"/><Relationship Id="rId976" Type="http://schemas.openxmlformats.org/officeDocument/2006/relationships/image" Target="../media/image491.png"/><Relationship Id="rId324" Type="http://schemas.openxmlformats.org/officeDocument/2006/relationships/customXml" Target="../ink/ink165.xml"/><Relationship Id="rId531" Type="http://schemas.openxmlformats.org/officeDocument/2006/relationships/image" Target="../media/image269.png"/><Relationship Id="rId629" Type="http://schemas.openxmlformats.org/officeDocument/2006/relationships/image" Target="../media/image318.png"/><Relationship Id="rId1161" Type="http://schemas.openxmlformats.org/officeDocument/2006/relationships/customXml" Target="../ink/ink584.xml"/><Relationship Id="rId836" Type="http://schemas.openxmlformats.org/officeDocument/2006/relationships/image" Target="../media/image421.png"/><Relationship Id="rId1021" Type="http://schemas.openxmlformats.org/officeDocument/2006/relationships/customXml" Target="../ink/ink514.xml"/><Relationship Id="rId1119" Type="http://schemas.openxmlformats.org/officeDocument/2006/relationships/customXml" Target="../ink/ink563.xml"/><Relationship Id="rId903" Type="http://schemas.openxmlformats.org/officeDocument/2006/relationships/customXml" Target="../ink/ink455.xml"/><Relationship Id="rId32" Type="http://schemas.openxmlformats.org/officeDocument/2006/relationships/customXml" Target="../ink/ink19.xml"/><Relationship Id="rId181" Type="http://schemas.openxmlformats.org/officeDocument/2006/relationships/image" Target="../media/image94.png"/><Relationship Id="rId279" Type="http://schemas.openxmlformats.org/officeDocument/2006/relationships/image" Target="../media/image143.png"/><Relationship Id="rId486" Type="http://schemas.openxmlformats.org/officeDocument/2006/relationships/customXml" Target="../ink/ink246.xml"/><Relationship Id="rId693" Type="http://schemas.openxmlformats.org/officeDocument/2006/relationships/image" Target="../media/image350.png"/><Relationship Id="rId139" Type="http://schemas.openxmlformats.org/officeDocument/2006/relationships/image" Target="../media/image72.png"/><Relationship Id="rId346" Type="http://schemas.openxmlformats.org/officeDocument/2006/relationships/customXml" Target="../ink/ink176.xml"/><Relationship Id="rId553" Type="http://schemas.openxmlformats.org/officeDocument/2006/relationships/image" Target="../media/image280.png"/><Relationship Id="rId760" Type="http://schemas.openxmlformats.org/officeDocument/2006/relationships/customXml" Target="../ink/ink383.xml"/><Relationship Id="rId998" Type="http://schemas.openxmlformats.org/officeDocument/2006/relationships/image" Target="../media/image502.png"/><Relationship Id="rId206" Type="http://schemas.openxmlformats.org/officeDocument/2006/relationships/customXml" Target="../ink/ink106.xml"/><Relationship Id="rId413" Type="http://schemas.openxmlformats.org/officeDocument/2006/relationships/image" Target="../media/image210.png"/><Relationship Id="rId858" Type="http://schemas.openxmlformats.org/officeDocument/2006/relationships/image" Target="../media/image432.png"/><Relationship Id="rId1043" Type="http://schemas.openxmlformats.org/officeDocument/2006/relationships/customXml" Target="../ink/ink525.xml"/><Relationship Id="rId620" Type="http://schemas.openxmlformats.org/officeDocument/2006/relationships/customXml" Target="../ink/ink313.xml"/><Relationship Id="rId718" Type="http://schemas.openxmlformats.org/officeDocument/2006/relationships/customXml" Target="../ink/ink362.xml"/><Relationship Id="rId925" Type="http://schemas.openxmlformats.org/officeDocument/2006/relationships/customXml" Target="../ink/ink466.xml"/><Relationship Id="rId1110" Type="http://schemas.openxmlformats.org/officeDocument/2006/relationships/image" Target="../media/image558.png"/><Relationship Id="rId54" Type="http://schemas.openxmlformats.org/officeDocument/2006/relationships/customXml" Target="../ink/ink30.xml"/><Relationship Id="rId270" Type="http://schemas.openxmlformats.org/officeDocument/2006/relationships/customXml" Target="../ink/ink138.xml"/><Relationship Id="rId130" Type="http://schemas.openxmlformats.org/officeDocument/2006/relationships/customXml" Target="../ink/ink68.xml"/><Relationship Id="rId368" Type="http://schemas.openxmlformats.org/officeDocument/2006/relationships/customXml" Target="../ink/ink187.xml"/><Relationship Id="rId575" Type="http://schemas.openxmlformats.org/officeDocument/2006/relationships/image" Target="../media/image291.png"/><Relationship Id="rId782" Type="http://schemas.openxmlformats.org/officeDocument/2006/relationships/customXml" Target="../ink/ink394.xml"/><Relationship Id="rId228" Type="http://schemas.openxmlformats.org/officeDocument/2006/relationships/customXml" Target="../ink/ink117.xml"/><Relationship Id="rId435" Type="http://schemas.openxmlformats.org/officeDocument/2006/relationships/image" Target="../media/image221.png"/><Relationship Id="rId642" Type="http://schemas.openxmlformats.org/officeDocument/2006/relationships/customXml" Target="../ink/ink324.xml"/><Relationship Id="rId1065" Type="http://schemas.openxmlformats.org/officeDocument/2006/relationships/customXml" Target="../ink/ink536.xml"/><Relationship Id="rId502" Type="http://schemas.openxmlformats.org/officeDocument/2006/relationships/customXml" Target="../ink/ink254.xml"/><Relationship Id="rId947" Type="http://schemas.openxmlformats.org/officeDocument/2006/relationships/customXml" Target="../ink/ink477.xml"/><Relationship Id="rId1132" Type="http://schemas.openxmlformats.org/officeDocument/2006/relationships/image" Target="../media/image569.png"/><Relationship Id="rId76" Type="http://schemas.openxmlformats.org/officeDocument/2006/relationships/customXml" Target="../ink/ink41.xml"/><Relationship Id="rId807" Type="http://schemas.openxmlformats.org/officeDocument/2006/relationships/customXml" Target="../ink/ink407.xml"/><Relationship Id="rId292" Type="http://schemas.openxmlformats.org/officeDocument/2006/relationships/customXml" Target="../ink/ink149.xml"/><Relationship Id="rId597" Type="http://schemas.openxmlformats.org/officeDocument/2006/relationships/image" Target="../media/image302.png"/><Relationship Id="rId152" Type="http://schemas.openxmlformats.org/officeDocument/2006/relationships/customXml" Target="../ink/ink79.xml"/><Relationship Id="rId457" Type="http://schemas.openxmlformats.org/officeDocument/2006/relationships/image" Target="../media/image232.png"/><Relationship Id="rId1087" Type="http://schemas.openxmlformats.org/officeDocument/2006/relationships/customXml" Target="../ink/ink547.xml"/><Relationship Id="rId664" Type="http://schemas.openxmlformats.org/officeDocument/2006/relationships/customXml" Target="../ink/ink335.xml"/><Relationship Id="rId871" Type="http://schemas.openxmlformats.org/officeDocument/2006/relationships/customXml" Target="../ink/ink439.xml"/><Relationship Id="rId969" Type="http://schemas.openxmlformats.org/officeDocument/2006/relationships/customXml" Target="../ink/ink488.xml"/><Relationship Id="rId317" Type="http://schemas.openxmlformats.org/officeDocument/2006/relationships/image" Target="../media/image162.png"/><Relationship Id="rId524" Type="http://schemas.openxmlformats.org/officeDocument/2006/relationships/customXml" Target="../ink/ink265.xml"/><Relationship Id="rId731" Type="http://schemas.openxmlformats.org/officeDocument/2006/relationships/image" Target="../media/image369.png"/><Relationship Id="rId1154" Type="http://schemas.openxmlformats.org/officeDocument/2006/relationships/image" Target="../media/image580.png"/><Relationship Id="rId98" Type="http://schemas.openxmlformats.org/officeDocument/2006/relationships/customXml" Target="../ink/ink52.xml"/><Relationship Id="rId829" Type="http://schemas.openxmlformats.org/officeDocument/2006/relationships/customXml" Target="../ink/ink418.xml"/><Relationship Id="rId1014" Type="http://schemas.openxmlformats.org/officeDocument/2006/relationships/image" Target="../media/image510.png"/><Relationship Id="rId25" Type="http://schemas.openxmlformats.org/officeDocument/2006/relationships/image" Target="../media/image15.png"/><Relationship Id="rId174" Type="http://schemas.openxmlformats.org/officeDocument/2006/relationships/customXml" Target="../ink/ink90.xml"/><Relationship Id="rId381" Type="http://schemas.openxmlformats.org/officeDocument/2006/relationships/image" Target="../media/image194.png"/><Relationship Id="rId241" Type="http://schemas.openxmlformats.org/officeDocument/2006/relationships/image" Target="../media/image124.png"/><Relationship Id="rId479" Type="http://schemas.openxmlformats.org/officeDocument/2006/relationships/image" Target="../media/image243.png"/><Relationship Id="rId686" Type="http://schemas.openxmlformats.org/officeDocument/2006/relationships/customXml" Target="../ink/ink346.xml"/><Relationship Id="rId893" Type="http://schemas.openxmlformats.org/officeDocument/2006/relationships/customXml" Target="../ink/ink450.xml"/><Relationship Id="rId339" Type="http://schemas.openxmlformats.org/officeDocument/2006/relationships/image" Target="../media/image173.png"/><Relationship Id="rId546" Type="http://schemas.openxmlformats.org/officeDocument/2006/relationships/customXml" Target="../ink/ink276.xml"/><Relationship Id="rId753" Type="http://schemas.openxmlformats.org/officeDocument/2006/relationships/image" Target="../media/image380.png"/><Relationship Id="rId101" Type="http://schemas.openxmlformats.org/officeDocument/2006/relationships/image" Target="../media/image53.png"/><Relationship Id="rId406" Type="http://schemas.openxmlformats.org/officeDocument/2006/relationships/customXml" Target="../ink/ink206.xml"/><Relationship Id="rId960" Type="http://schemas.openxmlformats.org/officeDocument/2006/relationships/image" Target="../media/image483.png"/><Relationship Id="rId1036" Type="http://schemas.openxmlformats.org/officeDocument/2006/relationships/image" Target="../media/image521.png"/><Relationship Id="rId613" Type="http://schemas.openxmlformats.org/officeDocument/2006/relationships/image" Target="../media/image310.png"/><Relationship Id="rId820" Type="http://schemas.openxmlformats.org/officeDocument/2006/relationships/image" Target="../media/image413.png"/><Relationship Id="rId918" Type="http://schemas.openxmlformats.org/officeDocument/2006/relationships/image" Target="../media/image462.png"/><Relationship Id="rId1103" Type="http://schemas.openxmlformats.org/officeDocument/2006/relationships/customXml" Target="../ink/ink555.xml"/><Relationship Id="rId47" Type="http://schemas.openxmlformats.org/officeDocument/2006/relationships/image" Target="../media/image26.png"/><Relationship Id="rId196" Type="http://schemas.openxmlformats.org/officeDocument/2006/relationships/customXml" Target="../ink/ink101.xml"/><Relationship Id="rId263" Type="http://schemas.openxmlformats.org/officeDocument/2006/relationships/image" Target="../media/image135.png"/><Relationship Id="rId470" Type="http://schemas.openxmlformats.org/officeDocument/2006/relationships/customXml" Target="../ink/ink238.xml"/><Relationship Id="rId123" Type="http://schemas.openxmlformats.org/officeDocument/2006/relationships/image" Target="../media/image64.png"/><Relationship Id="rId330" Type="http://schemas.openxmlformats.org/officeDocument/2006/relationships/customXml" Target="../ink/ink168.xml"/><Relationship Id="rId568" Type="http://schemas.openxmlformats.org/officeDocument/2006/relationships/customXml" Target="../ink/ink287.xml"/><Relationship Id="rId775" Type="http://schemas.openxmlformats.org/officeDocument/2006/relationships/image" Target="../media/image391.png"/><Relationship Id="rId982" Type="http://schemas.openxmlformats.org/officeDocument/2006/relationships/image" Target="../media/image494.png"/><Relationship Id="rId428" Type="http://schemas.openxmlformats.org/officeDocument/2006/relationships/customXml" Target="../ink/ink217.xml"/><Relationship Id="rId635" Type="http://schemas.openxmlformats.org/officeDocument/2006/relationships/image" Target="../media/image321.png"/><Relationship Id="rId842" Type="http://schemas.openxmlformats.org/officeDocument/2006/relationships/image" Target="../media/image424.png"/><Relationship Id="rId1058" Type="http://schemas.openxmlformats.org/officeDocument/2006/relationships/image" Target="../media/image53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8.xml"/><Relationship Id="rId299" Type="http://schemas.openxmlformats.org/officeDocument/2006/relationships/image" Target="../media/image737.png"/><Relationship Id="rId21" Type="http://schemas.openxmlformats.org/officeDocument/2006/relationships/customXml" Target="../ink/ink600.xml"/><Relationship Id="rId63" Type="http://schemas.openxmlformats.org/officeDocument/2006/relationships/customXml" Target="../ink/ink621.xml"/><Relationship Id="rId159" Type="http://schemas.openxmlformats.org/officeDocument/2006/relationships/customXml" Target="../ink/ink669.xml"/><Relationship Id="rId324" Type="http://schemas.openxmlformats.org/officeDocument/2006/relationships/customXml" Target="../ink/ink752.xml"/><Relationship Id="rId366" Type="http://schemas.openxmlformats.org/officeDocument/2006/relationships/customXml" Target="../ink/ink773.xml"/><Relationship Id="rId170" Type="http://schemas.openxmlformats.org/officeDocument/2006/relationships/image" Target="../media/image673.png"/><Relationship Id="rId226" Type="http://schemas.openxmlformats.org/officeDocument/2006/relationships/customXml" Target="../ink/ink703.xml"/><Relationship Id="rId433" Type="http://schemas.openxmlformats.org/officeDocument/2006/relationships/image" Target="../media/image804.png"/><Relationship Id="rId268" Type="http://schemas.openxmlformats.org/officeDocument/2006/relationships/customXml" Target="../ink/ink724.xml"/><Relationship Id="rId32" Type="http://schemas.openxmlformats.org/officeDocument/2006/relationships/image" Target="../media/image604.png"/><Relationship Id="rId74" Type="http://schemas.openxmlformats.org/officeDocument/2006/relationships/image" Target="../media/image625.png"/><Relationship Id="rId128" Type="http://schemas.openxmlformats.org/officeDocument/2006/relationships/image" Target="../media/image652.png"/><Relationship Id="rId335" Type="http://schemas.openxmlformats.org/officeDocument/2006/relationships/image" Target="../media/image755.png"/><Relationship Id="rId377" Type="http://schemas.openxmlformats.org/officeDocument/2006/relationships/image" Target="../media/image776.png"/><Relationship Id="rId5" Type="http://schemas.openxmlformats.org/officeDocument/2006/relationships/customXml" Target="../ink/ink592.xml"/><Relationship Id="rId181" Type="http://schemas.openxmlformats.org/officeDocument/2006/relationships/customXml" Target="../ink/ink680.xml"/><Relationship Id="rId237" Type="http://schemas.openxmlformats.org/officeDocument/2006/relationships/image" Target="../media/image706.png"/><Relationship Id="rId402" Type="http://schemas.openxmlformats.org/officeDocument/2006/relationships/customXml" Target="../ink/ink791.xml"/><Relationship Id="rId279" Type="http://schemas.openxmlformats.org/officeDocument/2006/relationships/image" Target="../media/image727.png"/><Relationship Id="rId444" Type="http://schemas.openxmlformats.org/officeDocument/2006/relationships/customXml" Target="../ink/ink812.xml"/><Relationship Id="rId43" Type="http://schemas.openxmlformats.org/officeDocument/2006/relationships/customXml" Target="../ink/ink611.xml"/><Relationship Id="rId139" Type="http://schemas.openxmlformats.org/officeDocument/2006/relationships/customXml" Target="../ink/ink659.xml"/><Relationship Id="rId290" Type="http://schemas.openxmlformats.org/officeDocument/2006/relationships/customXml" Target="../ink/ink735.xml"/><Relationship Id="rId304" Type="http://schemas.openxmlformats.org/officeDocument/2006/relationships/customXml" Target="../ink/ink742.xml"/><Relationship Id="rId346" Type="http://schemas.openxmlformats.org/officeDocument/2006/relationships/customXml" Target="../ink/ink763.xml"/><Relationship Id="rId388" Type="http://schemas.openxmlformats.org/officeDocument/2006/relationships/customXml" Target="../ink/ink784.xml"/><Relationship Id="rId85" Type="http://schemas.openxmlformats.org/officeDocument/2006/relationships/customXml" Target="../ink/ink632.xml"/><Relationship Id="rId150" Type="http://schemas.openxmlformats.org/officeDocument/2006/relationships/image" Target="../media/image663.png"/><Relationship Id="rId192" Type="http://schemas.openxmlformats.org/officeDocument/2006/relationships/image" Target="../media/image684.png"/><Relationship Id="rId206" Type="http://schemas.openxmlformats.org/officeDocument/2006/relationships/image" Target="../media/image691.png"/><Relationship Id="rId413" Type="http://schemas.openxmlformats.org/officeDocument/2006/relationships/image" Target="../media/image794.png"/><Relationship Id="rId248" Type="http://schemas.openxmlformats.org/officeDocument/2006/relationships/customXml" Target="../ink/ink714.xml"/><Relationship Id="rId455" Type="http://schemas.openxmlformats.org/officeDocument/2006/relationships/image" Target="../media/image815.png"/><Relationship Id="rId12" Type="http://schemas.openxmlformats.org/officeDocument/2006/relationships/image" Target="../media/image595.png"/><Relationship Id="rId108" Type="http://schemas.openxmlformats.org/officeDocument/2006/relationships/image" Target="../media/image642.png"/><Relationship Id="rId315" Type="http://schemas.openxmlformats.org/officeDocument/2006/relationships/image" Target="../media/image745.png"/><Relationship Id="rId357" Type="http://schemas.openxmlformats.org/officeDocument/2006/relationships/image" Target="../media/image766.png"/><Relationship Id="rId54" Type="http://schemas.openxmlformats.org/officeDocument/2006/relationships/image" Target="../media/image615.png"/><Relationship Id="rId96" Type="http://schemas.openxmlformats.org/officeDocument/2006/relationships/image" Target="../media/image636.png"/><Relationship Id="rId161" Type="http://schemas.openxmlformats.org/officeDocument/2006/relationships/customXml" Target="../ink/ink670.xml"/><Relationship Id="rId217" Type="http://schemas.openxmlformats.org/officeDocument/2006/relationships/image" Target="../media/image696.png"/><Relationship Id="rId399" Type="http://schemas.openxmlformats.org/officeDocument/2006/relationships/image" Target="../media/image787.png"/><Relationship Id="rId259" Type="http://schemas.openxmlformats.org/officeDocument/2006/relationships/image" Target="../media/image717.png"/><Relationship Id="rId424" Type="http://schemas.openxmlformats.org/officeDocument/2006/relationships/customXml" Target="../ink/ink802.xml"/><Relationship Id="rId23" Type="http://schemas.openxmlformats.org/officeDocument/2006/relationships/customXml" Target="../ink/ink601.xml"/><Relationship Id="rId119" Type="http://schemas.openxmlformats.org/officeDocument/2006/relationships/customXml" Target="../ink/ink649.xml"/><Relationship Id="rId270" Type="http://schemas.openxmlformats.org/officeDocument/2006/relationships/customXml" Target="../ink/ink725.xml"/><Relationship Id="rId326" Type="http://schemas.openxmlformats.org/officeDocument/2006/relationships/customXml" Target="../ink/ink753.xml"/><Relationship Id="rId65" Type="http://schemas.openxmlformats.org/officeDocument/2006/relationships/customXml" Target="../ink/ink622.xml"/><Relationship Id="rId130" Type="http://schemas.openxmlformats.org/officeDocument/2006/relationships/image" Target="../media/image653.png"/><Relationship Id="rId368" Type="http://schemas.openxmlformats.org/officeDocument/2006/relationships/customXml" Target="../ink/ink774.xml"/><Relationship Id="rId172" Type="http://schemas.openxmlformats.org/officeDocument/2006/relationships/image" Target="../media/image674.png"/><Relationship Id="rId228" Type="http://schemas.openxmlformats.org/officeDocument/2006/relationships/customXml" Target="../ink/ink704.xml"/><Relationship Id="rId435" Type="http://schemas.openxmlformats.org/officeDocument/2006/relationships/image" Target="../media/image805.png"/><Relationship Id="rId281" Type="http://schemas.openxmlformats.org/officeDocument/2006/relationships/image" Target="../media/image728.png"/><Relationship Id="rId337" Type="http://schemas.openxmlformats.org/officeDocument/2006/relationships/image" Target="../media/image756.png"/><Relationship Id="rId34" Type="http://schemas.openxmlformats.org/officeDocument/2006/relationships/image" Target="../media/image605.png"/><Relationship Id="rId76" Type="http://schemas.openxmlformats.org/officeDocument/2006/relationships/image" Target="../media/image626.png"/><Relationship Id="rId141" Type="http://schemas.openxmlformats.org/officeDocument/2006/relationships/customXml" Target="../ink/ink660.xml"/><Relationship Id="rId379" Type="http://schemas.openxmlformats.org/officeDocument/2006/relationships/image" Target="../media/image777.png"/><Relationship Id="rId7" Type="http://schemas.openxmlformats.org/officeDocument/2006/relationships/customXml" Target="../ink/ink593.xml"/><Relationship Id="rId183" Type="http://schemas.openxmlformats.org/officeDocument/2006/relationships/customXml" Target="../ink/ink681.xml"/><Relationship Id="rId239" Type="http://schemas.openxmlformats.org/officeDocument/2006/relationships/image" Target="../media/image707.png"/><Relationship Id="rId390" Type="http://schemas.openxmlformats.org/officeDocument/2006/relationships/customXml" Target="../ink/ink785.xml"/><Relationship Id="rId404" Type="http://schemas.openxmlformats.org/officeDocument/2006/relationships/customXml" Target="../ink/ink792.xml"/><Relationship Id="rId446" Type="http://schemas.openxmlformats.org/officeDocument/2006/relationships/customXml" Target="../ink/ink813.xml"/><Relationship Id="rId250" Type="http://schemas.openxmlformats.org/officeDocument/2006/relationships/customXml" Target="../ink/ink715.xml"/><Relationship Id="rId292" Type="http://schemas.openxmlformats.org/officeDocument/2006/relationships/customXml" Target="../ink/ink736.xml"/><Relationship Id="rId306" Type="http://schemas.openxmlformats.org/officeDocument/2006/relationships/customXml" Target="../ink/ink743.xml"/><Relationship Id="rId45" Type="http://schemas.openxmlformats.org/officeDocument/2006/relationships/customXml" Target="../ink/ink612.xml"/><Relationship Id="rId87" Type="http://schemas.openxmlformats.org/officeDocument/2006/relationships/customXml" Target="../ink/ink633.xml"/><Relationship Id="rId110" Type="http://schemas.openxmlformats.org/officeDocument/2006/relationships/image" Target="../media/image643.png"/><Relationship Id="rId348" Type="http://schemas.openxmlformats.org/officeDocument/2006/relationships/customXml" Target="../ink/ink764.xml"/><Relationship Id="rId152" Type="http://schemas.openxmlformats.org/officeDocument/2006/relationships/image" Target="../media/image664.png"/><Relationship Id="rId194" Type="http://schemas.openxmlformats.org/officeDocument/2006/relationships/image" Target="../media/image685.png"/><Relationship Id="rId208" Type="http://schemas.openxmlformats.org/officeDocument/2006/relationships/image" Target="../media/image692.png"/><Relationship Id="rId415" Type="http://schemas.openxmlformats.org/officeDocument/2006/relationships/image" Target="../media/image795.png"/><Relationship Id="rId457" Type="http://schemas.openxmlformats.org/officeDocument/2006/relationships/image" Target="../media/image816.png"/><Relationship Id="rId261" Type="http://schemas.openxmlformats.org/officeDocument/2006/relationships/image" Target="../media/image718.png"/><Relationship Id="rId14" Type="http://schemas.openxmlformats.org/officeDocument/2006/relationships/image" Target="../media/image596.png"/><Relationship Id="rId56" Type="http://schemas.openxmlformats.org/officeDocument/2006/relationships/image" Target="../media/image616.png"/><Relationship Id="rId317" Type="http://schemas.openxmlformats.org/officeDocument/2006/relationships/image" Target="../media/image746.png"/><Relationship Id="rId359" Type="http://schemas.openxmlformats.org/officeDocument/2006/relationships/image" Target="../media/image767.png"/><Relationship Id="rId98" Type="http://schemas.openxmlformats.org/officeDocument/2006/relationships/image" Target="../media/image637.png"/><Relationship Id="rId121" Type="http://schemas.openxmlformats.org/officeDocument/2006/relationships/customXml" Target="../ink/ink650.xml"/><Relationship Id="rId163" Type="http://schemas.openxmlformats.org/officeDocument/2006/relationships/customXml" Target="../ink/ink671.xml"/><Relationship Id="rId219" Type="http://schemas.openxmlformats.org/officeDocument/2006/relationships/image" Target="../media/image697.png"/><Relationship Id="rId370" Type="http://schemas.openxmlformats.org/officeDocument/2006/relationships/customXml" Target="../ink/ink775.xml"/><Relationship Id="rId426" Type="http://schemas.openxmlformats.org/officeDocument/2006/relationships/customXml" Target="../ink/ink803.xml"/><Relationship Id="rId230" Type="http://schemas.openxmlformats.org/officeDocument/2006/relationships/customXml" Target="../ink/ink705.xml"/><Relationship Id="rId25" Type="http://schemas.openxmlformats.org/officeDocument/2006/relationships/customXml" Target="../ink/ink602.xml"/><Relationship Id="rId67" Type="http://schemas.openxmlformats.org/officeDocument/2006/relationships/customXml" Target="../ink/ink623.xml"/><Relationship Id="rId272" Type="http://schemas.openxmlformats.org/officeDocument/2006/relationships/customXml" Target="../ink/ink726.xml"/><Relationship Id="rId328" Type="http://schemas.openxmlformats.org/officeDocument/2006/relationships/customXml" Target="../ink/ink754.xml"/><Relationship Id="rId132" Type="http://schemas.openxmlformats.org/officeDocument/2006/relationships/image" Target="../media/image654.png"/><Relationship Id="rId174" Type="http://schemas.openxmlformats.org/officeDocument/2006/relationships/image" Target="../media/image675.png"/><Relationship Id="rId381" Type="http://schemas.openxmlformats.org/officeDocument/2006/relationships/image" Target="../media/image778.png"/><Relationship Id="rId241" Type="http://schemas.openxmlformats.org/officeDocument/2006/relationships/image" Target="../media/image708.png"/><Relationship Id="rId437" Type="http://schemas.openxmlformats.org/officeDocument/2006/relationships/image" Target="../media/image806.png"/><Relationship Id="rId36" Type="http://schemas.openxmlformats.org/officeDocument/2006/relationships/image" Target="../media/image606.png"/><Relationship Id="rId283" Type="http://schemas.openxmlformats.org/officeDocument/2006/relationships/image" Target="../media/image729.png"/><Relationship Id="rId339" Type="http://schemas.openxmlformats.org/officeDocument/2006/relationships/image" Target="../media/image757.png"/><Relationship Id="rId78" Type="http://schemas.openxmlformats.org/officeDocument/2006/relationships/image" Target="../media/image627.png"/><Relationship Id="rId101" Type="http://schemas.openxmlformats.org/officeDocument/2006/relationships/customXml" Target="../ink/ink640.xml"/><Relationship Id="rId143" Type="http://schemas.openxmlformats.org/officeDocument/2006/relationships/customXml" Target="../ink/ink661.xml"/><Relationship Id="rId185" Type="http://schemas.openxmlformats.org/officeDocument/2006/relationships/customXml" Target="../ink/ink682.xml"/><Relationship Id="rId350" Type="http://schemas.openxmlformats.org/officeDocument/2006/relationships/customXml" Target="../ink/ink765.xml"/><Relationship Id="rId406" Type="http://schemas.openxmlformats.org/officeDocument/2006/relationships/customXml" Target="../ink/ink793.xml"/><Relationship Id="rId9" Type="http://schemas.openxmlformats.org/officeDocument/2006/relationships/customXml" Target="../ink/ink594.xml"/><Relationship Id="rId210" Type="http://schemas.openxmlformats.org/officeDocument/2006/relationships/customXml" Target="../ink/ink695.xml"/><Relationship Id="rId392" Type="http://schemas.openxmlformats.org/officeDocument/2006/relationships/customXml" Target="../ink/ink786.xml"/><Relationship Id="rId448" Type="http://schemas.openxmlformats.org/officeDocument/2006/relationships/customXml" Target="../ink/ink814.xml"/><Relationship Id="rId252" Type="http://schemas.openxmlformats.org/officeDocument/2006/relationships/customXml" Target="../ink/ink716.xml"/><Relationship Id="rId294" Type="http://schemas.openxmlformats.org/officeDocument/2006/relationships/customXml" Target="../ink/ink737.xml"/><Relationship Id="rId308" Type="http://schemas.openxmlformats.org/officeDocument/2006/relationships/customXml" Target="../ink/ink744.xml"/><Relationship Id="rId47" Type="http://schemas.openxmlformats.org/officeDocument/2006/relationships/customXml" Target="../ink/ink613.xml"/><Relationship Id="rId89" Type="http://schemas.openxmlformats.org/officeDocument/2006/relationships/customXml" Target="../ink/ink634.xml"/><Relationship Id="rId112" Type="http://schemas.openxmlformats.org/officeDocument/2006/relationships/image" Target="../media/image644.png"/><Relationship Id="rId154" Type="http://schemas.openxmlformats.org/officeDocument/2006/relationships/image" Target="../media/image665.png"/><Relationship Id="rId361" Type="http://schemas.openxmlformats.org/officeDocument/2006/relationships/image" Target="../media/image768.png"/><Relationship Id="rId196" Type="http://schemas.openxmlformats.org/officeDocument/2006/relationships/image" Target="../media/image686.png"/><Relationship Id="rId417" Type="http://schemas.openxmlformats.org/officeDocument/2006/relationships/image" Target="../media/image796.png"/><Relationship Id="rId459" Type="http://schemas.openxmlformats.org/officeDocument/2006/relationships/image" Target="../media/image817.png"/><Relationship Id="rId16" Type="http://schemas.openxmlformats.org/officeDocument/2006/relationships/image" Target="../media/image597.png"/><Relationship Id="rId221" Type="http://schemas.openxmlformats.org/officeDocument/2006/relationships/image" Target="../media/image698.png"/><Relationship Id="rId263" Type="http://schemas.openxmlformats.org/officeDocument/2006/relationships/image" Target="../media/image719.png"/><Relationship Id="rId319" Type="http://schemas.openxmlformats.org/officeDocument/2006/relationships/image" Target="../media/image747.png"/><Relationship Id="rId58" Type="http://schemas.openxmlformats.org/officeDocument/2006/relationships/image" Target="../media/image617.png"/><Relationship Id="rId123" Type="http://schemas.openxmlformats.org/officeDocument/2006/relationships/customXml" Target="../ink/ink651.xml"/><Relationship Id="rId330" Type="http://schemas.openxmlformats.org/officeDocument/2006/relationships/customXml" Target="../ink/ink755.xml"/><Relationship Id="rId165" Type="http://schemas.openxmlformats.org/officeDocument/2006/relationships/customXml" Target="../ink/ink672.xml"/><Relationship Id="rId372" Type="http://schemas.openxmlformats.org/officeDocument/2006/relationships/customXml" Target="../ink/ink776.xml"/><Relationship Id="rId428" Type="http://schemas.openxmlformats.org/officeDocument/2006/relationships/customXml" Target="../ink/ink804.xml"/><Relationship Id="rId232" Type="http://schemas.openxmlformats.org/officeDocument/2006/relationships/customXml" Target="../ink/ink706.xml"/><Relationship Id="rId274" Type="http://schemas.openxmlformats.org/officeDocument/2006/relationships/customXml" Target="../ink/ink727.xml"/><Relationship Id="rId27" Type="http://schemas.openxmlformats.org/officeDocument/2006/relationships/customXml" Target="../ink/ink603.xml"/><Relationship Id="rId69" Type="http://schemas.openxmlformats.org/officeDocument/2006/relationships/customXml" Target="../ink/ink624.xml"/><Relationship Id="rId134" Type="http://schemas.openxmlformats.org/officeDocument/2006/relationships/image" Target="../media/image655.png"/><Relationship Id="rId80" Type="http://schemas.openxmlformats.org/officeDocument/2006/relationships/image" Target="../media/image628.png"/><Relationship Id="rId176" Type="http://schemas.openxmlformats.org/officeDocument/2006/relationships/image" Target="../media/image676.png"/><Relationship Id="rId341" Type="http://schemas.openxmlformats.org/officeDocument/2006/relationships/image" Target="../media/image758.png"/><Relationship Id="rId383" Type="http://schemas.openxmlformats.org/officeDocument/2006/relationships/image" Target="../media/image779.png"/><Relationship Id="rId439" Type="http://schemas.openxmlformats.org/officeDocument/2006/relationships/image" Target="../media/image807.png"/><Relationship Id="rId201" Type="http://schemas.openxmlformats.org/officeDocument/2006/relationships/customXml" Target="../ink/ink690.xml"/><Relationship Id="rId243" Type="http://schemas.openxmlformats.org/officeDocument/2006/relationships/image" Target="../media/image709.png"/><Relationship Id="rId285" Type="http://schemas.openxmlformats.org/officeDocument/2006/relationships/image" Target="../media/image730.png"/><Relationship Id="rId450" Type="http://schemas.openxmlformats.org/officeDocument/2006/relationships/customXml" Target="../ink/ink815.xml"/><Relationship Id="rId38" Type="http://schemas.openxmlformats.org/officeDocument/2006/relationships/image" Target="../media/image607.png"/><Relationship Id="rId103" Type="http://schemas.openxmlformats.org/officeDocument/2006/relationships/customXml" Target="../ink/ink641.xml"/><Relationship Id="rId310" Type="http://schemas.openxmlformats.org/officeDocument/2006/relationships/customXml" Target="../ink/ink745.xml"/><Relationship Id="rId91" Type="http://schemas.openxmlformats.org/officeDocument/2006/relationships/customXml" Target="../ink/ink635.xml"/><Relationship Id="rId145" Type="http://schemas.openxmlformats.org/officeDocument/2006/relationships/customXml" Target="../ink/ink662.xml"/><Relationship Id="rId187" Type="http://schemas.openxmlformats.org/officeDocument/2006/relationships/customXml" Target="../ink/ink683.xml"/><Relationship Id="rId352" Type="http://schemas.openxmlformats.org/officeDocument/2006/relationships/customXml" Target="../ink/ink766.xml"/><Relationship Id="rId394" Type="http://schemas.openxmlformats.org/officeDocument/2006/relationships/customXml" Target="../ink/ink787.xml"/><Relationship Id="rId408" Type="http://schemas.openxmlformats.org/officeDocument/2006/relationships/customXml" Target="../ink/ink794.xml"/><Relationship Id="rId212" Type="http://schemas.openxmlformats.org/officeDocument/2006/relationships/customXml" Target="../ink/ink696.xml"/><Relationship Id="rId254" Type="http://schemas.openxmlformats.org/officeDocument/2006/relationships/customXml" Target="../ink/ink717.xml"/><Relationship Id="rId49" Type="http://schemas.openxmlformats.org/officeDocument/2006/relationships/customXml" Target="../ink/ink614.xml"/><Relationship Id="rId114" Type="http://schemas.openxmlformats.org/officeDocument/2006/relationships/image" Target="../media/image645.png"/><Relationship Id="rId296" Type="http://schemas.openxmlformats.org/officeDocument/2006/relationships/customXml" Target="../ink/ink738.xml"/><Relationship Id="rId461" Type="http://schemas.openxmlformats.org/officeDocument/2006/relationships/image" Target="../media/image818.png"/><Relationship Id="rId60" Type="http://schemas.openxmlformats.org/officeDocument/2006/relationships/image" Target="../media/image618.png"/><Relationship Id="rId156" Type="http://schemas.openxmlformats.org/officeDocument/2006/relationships/image" Target="../media/image666.png"/><Relationship Id="rId198" Type="http://schemas.openxmlformats.org/officeDocument/2006/relationships/image" Target="../media/image687.png"/><Relationship Id="rId321" Type="http://schemas.openxmlformats.org/officeDocument/2006/relationships/image" Target="../media/image748.png"/><Relationship Id="rId363" Type="http://schemas.openxmlformats.org/officeDocument/2006/relationships/image" Target="../media/image769.png"/><Relationship Id="rId419" Type="http://schemas.openxmlformats.org/officeDocument/2006/relationships/image" Target="../media/image797.png"/><Relationship Id="rId223" Type="http://schemas.openxmlformats.org/officeDocument/2006/relationships/image" Target="../media/image699.png"/><Relationship Id="rId430" Type="http://schemas.openxmlformats.org/officeDocument/2006/relationships/customXml" Target="../ink/ink805.xml"/><Relationship Id="rId18" Type="http://schemas.openxmlformats.org/officeDocument/2006/relationships/image" Target="../media/image598.png"/><Relationship Id="rId265" Type="http://schemas.openxmlformats.org/officeDocument/2006/relationships/image" Target="../media/image720.png"/><Relationship Id="rId125" Type="http://schemas.openxmlformats.org/officeDocument/2006/relationships/customXml" Target="../ink/ink652.xml"/><Relationship Id="rId167" Type="http://schemas.openxmlformats.org/officeDocument/2006/relationships/customXml" Target="../ink/ink673.xml"/><Relationship Id="rId332" Type="http://schemas.openxmlformats.org/officeDocument/2006/relationships/customXml" Target="../ink/ink756.xml"/><Relationship Id="rId374" Type="http://schemas.openxmlformats.org/officeDocument/2006/relationships/customXml" Target="../ink/ink777.xml"/><Relationship Id="rId71" Type="http://schemas.openxmlformats.org/officeDocument/2006/relationships/customXml" Target="../ink/ink625.xml"/><Relationship Id="rId234" Type="http://schemas.openxmlformats.org/officeDocument/2006/relationships/customXml" Target="../ink/ink707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04.xml"/><Relationship Id="rId276" Type="http://schemas.openxmlformats.org/officeDocument/2006/relationships/customXml" Target="../ink/ink728.xml"/><Relationship Id="rId441" Type="http://schemas.openxmlformats.org/officeDocument/2006/relationships/image" Target="../media/image808.png"/><Relationship Id="rId40" Type="http://schemas.openxmlformats.org/officeDocument/2006/relationships/image" Target="../media/image608.png"/><Relationship Id="rId115" Type="http://schemas.openxmlformats.org/officeDocument/2006/relationships/customXml" Target="../ink/ink647.xml"/><Relationship Id="rId136" Type="http://schemas.openxmlformats.org/officeDocument/2006/relationships/image" Target="../media/image656.png"/><Relationship Id="rId157" Type="http://schemas.openxmlformats.org/officeDocument/2006/relationships/customXml" Target="../ink/ink668.xml"/><Relationship Id="rId178" Type="http://schemas.openxmlformats.org/officeDocument/2006/relationships/image" Target="../media/image677.png"/><Relationship Id="rId301" Type="http://schemas.openxmlformats.org/officeDocument/2006/relationships/image" Target="../media/image738.png"/><Relationship Id="rId322" Type="http://schemas.openxmlformats.org/officeDocument/2006/relationships/customXml" Target="../ink/ink751.xml"/><Relationship Id="rId343" Type="http://schemas.openxmlformats.org/officeDocument/2006/relationships/image" Target="../media/image759.png"/><Relationship Id="rId364" Type="http://schemas.openxmlformats.org/officeDocument/2006/relationships/customXml" Target="../ink/ink772.xml"/><Relationship Id="rId61" Type="http://schemas.openxmlformats.org/officeDocument/2006/relationships/customXml" Target="../ink/ink620.xml"/><Relationship Id="rId82" Type="http://schemas.openxmlformats.org/officeDocument/2006/relationships/image" Target="../media/image629.png"/><Relationship Id="rId199" Type="http://schemas.openxmlformats.org/officeDocument/2006/relationships/customXml" Target="../ink/ink689.xml"/><Relationship Id="rId203" Type="http://schemas.openxmlformats.org/officeDocument/2006/relationships/customXml" Target="../ink/ink691.xml"/><Relationship Id="rId385" Type="http://schemas.openxmlformats.org/officeDocument/2006/relationships/image" Target="../media/image780.png"/><Relationship Id="rId19" Type="http://schemas.openxmlformats.org/officeDocument/2006/relationships/customXml" Target="../ink/ink599.xml"/><Relationship Id="rId224" Type="http://schemas.openxmlformats.org/officeDocument/2006/relationships/customXml" Target="../ink/ink702.xml"/><Relationship Id="rId245" Type="http://schemas.openxmlformats.org/officeDocument/2006/relationships/image" Target="../media/image710.png"/><Relationship Id="rId266" Type="http://schemas.openxmlformats.org/officeDocument/2006/relationships/customXml" Target="../ink/ink723.xml"/><Relationship Id="rId287" Type="http://schemas.openxmlformats.org/officeDocument/2006/relationships/image" Target="../media/image731.png"/><Relationship Id="rId410" Type="http://schemas.openxmlformats.org/officeDocument/2006/relationships/customXml" Target="../ink/ink795.xml"/><Relationship Id="rId431" Type="http://schemas.openxmlformats.org/officeDocument/2006/relationships/image" Target="../media/image803.png"/><Relationship Id="rId452" Type="http://schemas.openxmlformats.org/officeDocument/2006/relationships/customXml" Target="../ink/ink816.xml"/><Relationship Id="rId30" Type="http://schemas.openxmlformats.org/officeDocument/2006/relationships/image" Target="../media/image603.png"/><Relationship Id="rId105" Type="http://schemas.openxmlformats.org/officeDocument/2006/relationships/customXml" Target="../ink/ink642.xml"/><Relationship Id="rId126" Type="http://schemas.openxmlformats.org/officeDocument/2006/relationships/image" Target="../media/image651.png"/><Relationship Id="rId147" Type="http://schemas.openxmlformats.org/officeDocument/2006/relationships/customXml" Target="../ink/ink663.xml"/><Relationship Id="rId168" Type="http://schemas.openxmlformats.org/officeDocument/2006/relationships/image" Target="../media/image672.png"/><Relationship Id="rId312" Type="http://schemas.openxmlformats.org/officeDocument/2006/relationships/customXml" Target="../ink/ink746.xml"/><Relationship Id="rId333" Type="http://schemas.openxmlformats.org/officeDocument/2006/relationships/image" Target="../media/image754.png"/><Relationship Id="rId354" Type="http://schemas.openxmlformats.org/officeDocument/2006/relationships/customXml" Target="../ink/ink767.xml"/><Relationship Id="rId51" Type="http://schemas.openxmlformats.org/officeDocument/2006/relationships/customXml" Target="../ink/ink615.xml"/><Relationship Id="rId72" Type="http://schemas.openxmlformats.org/officeDocument/2006/relationships/image" Target="../media/image624.png"/><Relationship Id="rId93" Type="http://schemas.openxmlformats.org/officeDocument/2006/relationships/customXml" Target="../ink/ink636.xml"/><Relationship Id="rId189" Type="http://schemas.openxmlformats.org/officeDocument/2006/relationships/customXml" Target="../ink/ink684.xml"/><Relationship Id="rId375" Type="http://schemas.openxmlformats.org/officeDocument/2006/relationships/image" Target="../media/image775.png"/><Relationship Id="rId396" Type="http://schemas.openxmlformats.org/officeDocument/2006/relationships/customXml" Target="../ink/ink788.xml"/><Relationship Id="rId3" Type="http://schemas.openxmlformats.org/officeDocument/2006/relationships/customXml" Target="../ink/ink591.xml"/><Relationship Id="rId214" Type="http://schemas.openxmlformats.org/officeDocument/2006/relationships/customXml" Target="../ink/ink697.xml"/><Relationship Id="rId235" Type="http://schemas.openxmlformats.org/officeDocument/2006/relationships/image" Target="../media/image705.png"/><Relationship Id="rId256" Type="http://schemas.openxmlformats.org/officeDocument/2006/relationships/customXml" Target="../ink/ink718.xml"/><Relationship Id="rId277" Type="http://schemas.openxmlformats.org/officeDocument/2006/relationships/image" Target="../media/image726.png"/><Relationship Id="rId298" Type="http://schemas.openxmlformats.org/officeDocument/2006/relationships/customXml" Target="../ink/ink739.xml"/><Relationship Id="rId400" Type="http://schemas.openxmlformats.org/officeDocument/2006/relationships/customXml" Target="../ink/ink790.xml"/><Relationship Id="rId421" Type="http://schemas.openxmlformats.org/officeDocument/2006/relationships/image" Target="../media/image798.png"/><Relationship Id="rId442" Type="http://schemas.openxmlformats.org/officeDocument/2006/relationships/customXml" Target="../ink/ink811.xml"/><Relationship Id="rId116" Type="http://schemas.openxmlformats.org/officeDocument/2006/relationships/image" Target="../media/image646.png"/><Relationship Id="rId137" Type="http://schemas.openxmlformats.org/officeDocument/2006/relationships/customXml" Target="../ink/ink658.xml"/><Relationship Id="rId158" Type="http://schemas.openxmlformats.org/officeDocument/2006/relationships/image" Target="../media/image667.png"/><Relationship Id="rId302" Type="http://schemas.openxmlformats.org/officeDocument/2006/relationships/customXml" Target="../ink/ink741.xml"/><Relationship Id="rId323" Type="http://schemas.openxmlformats.org/officeDocument/2006/relationships/image" Target="../media/image749.png"/><Relationship Id="rId344" Type="http://schemas.openxmlformats.org/officeDocument/2006/relationships/customXml" Target="../ink/ink762.xml"/><Relationship Id="rId20" Type="http://schemas.openxmlformats.org/officeDocument/2006/relationships/image" Target="../media/image599.png"/><Relationship Id="rId41" Type="http://schemas.openxmlformats.org/officeDocument/2006/relationships/customXml" Target="../ink/ink610.xml"/><Relationship Id="rId62" Type="http://schemas.openxmlformats.org/officeDocument/2006/relationships/image" Target="../media/image619.png"/><Relationship Id="rId83" Type="http://schemas.openxmlformats.org/officeDocument/2006/relationships/customXml" Target="../ink/ink631.xml"/><Relationship Id="rId179" Type="http://schemas.openxmlformats.org/officeDocument/2006/relationships/customXml" Target="../ink/ink679.xml"/><Relationship Id="rId365" Type="http://schemas.openxmlformats.org/officeDocument/2006/relationships/image" Target="../media/image770.png"/><Relationship Id="rId386" Type="http://schemas.openxmlformats.org/officeDocument/2006/relationships/customXml" Target="../ink/ink783.xml"/><Relationship Id="rId190" Type="http://schemas.openxmlformats.org/officeDocument/2006/relationships/image" Target="../media/image683.png"/><Relationship Id="rId204" Type="http://schemas.openxmlformats.org/officeDocument/2006/relationships/image" Target="../media/image690.png"/><Relationship Id="rId225" Type="http://schemas.openxmlformats.org/officeDocument/2006/relationships/image" Target="../media/image700.png"/><Relationship Id="rId246" Type="http://schemas.openxmlformats.org/officeDocument/2006/relationships/customXml" Target="../ink/ink713.xml"/><Relationship Id="rId267" Type="http://schemas.openxmlformats.org/officeDocument/2006/relationships/image" Target="../media/image721.png"/><Relationship Id="rId288" Type="http://schemas.openxmlformats.org/officeDocument/2006/relationships/customXml" Target="../ink/ink734.xml"/><Relationship Id="rId411" Type="http://schemas.openxmlformats.org/officeDocument/2006/relationships/image" Target="../media/image793.png"/><Relationship Id="rId432" Type="http://schemas.openxmlformats.org/officeDocument/2006/relationships/customXml" Target="../ink/ink806.xml"/><Relationship Id="rId453" Type="http://schemas.openxmlformats.org/officeDocument/2006/relationships/image" Target="../media/image814.png"/><Relationship Id="rId106" Type="http://schemas.openxmlformats.org/officeDocument/2006/relationships/image" Target="../media/image641.png"/><Relationship Id="rId127" Type="http://schemas.openxmlformats.org/officeDocument/2006/relationships/customXml" Target="../ink/ink653.xml"/><Relationship Id="rId313" Type="http://schemas.openxmlformats.org/officeDocument/2006/relationships/image" Target="../media/image744.png"/><Relationship Id="rId10" Type="http://schemas.openxmlformats.org/officeDocument/2006/relationships/image" Target="../media/image594.png"/><Relationship Id="rId31" Type="http://schemas.openxmlformats.org/officeDocument/2006/relationships/customXml" Target="../ink/ink605.xml"/><Relationship Id="rId52" Type="http://schemas.openxmlformats.org/officeDocument/2006/relationships/image" Target="../media/image614.png"/><Relationship Id="rId73" Type="http://schemas.openxmlformats.org/officeDocument/2006/relationships/customXml" Target="../ink/ink626.xml"/><Relationship Id="rId94" Type="http://schemas.openxmlformats.org/officeDocument/2006/relationships/image" Target="../media/image635.png"/><Relationship Id="rId148" Type="http://schemas.openxmlformats.org/officeDocument/2006/relationships/image" Target="../media/image662.png"/><Relationship Id="rId169" Type="http://schemas.openxmlformats.org/officeDocument/2006/relationships/customXml" Target="../ink/ink674.xml"/><Relationship Id="rId334" Type="http://schemas.openxmlformats.org/officeDocument/2006/relationships/customXml" Target="../ink/ink757.xml"/><Relationship Id="rId355" Type="http://schemas.openxmlformats.org/officeDocument/2006/relationships/image" Target="../media/image765.png"/><Relationship Id="rId376" Type="http://schemas.openxmlformats.org/officeDocument/2006/relationships/customXml" Target="../ink/ink778.xml"/><Relationship Id="rId397" Type="http://schemas.openxmlformats.org/officeDocument/2006/relationships/image" Target="../media/image786.png"/><Relationship Id="rId4" Type="http://schemas.openxmlformats.org/officeDocument/2006/relationships/image" Target="../media/image591.png"/><Relationship Id="rId180" Type="http://schemas.openxmlformats.org/officeDocument/2006/relationships/image" Target="../media/image678.png"/><Relationship Id="rId215" Type="http://schemas.openxmlformats.org/officeDocument/2006/relationships/image" Target="../media/image695.png"/><Relationship Id="rId236" Type="http://schemas.openxmlformats.org/officeDocument/2006/relationships/customXml" Target="../ink/ink708.xml"/><Relationship Id="rId257" Type="http://schemas.openxmlformats.org/officeDocument/2006/relationships/image" Target="../media/image716.png"/><Relationship Id="rId278" Type="http://schemas.openxmlformats.org/officeDocument/2006/relationships/customXml" Target="../ink/ink729.xml"/><Relationship Id="rId401" Type="http://schemas.openxmlformats.org/officeDocument/2006/relationships/image" Target="../media/image788.png"/><Relationship Id="rId422" Type="http://schemas.openxmlformats.org/officeDocument/2006/relationships/customXml" Target="../ink/ink801.xml"/><Relationship Id="rId443" Type="http://schemas.openxmlformats.org/officeDocument/2006/relationships/image" Target="../media/image809.png"/><Relationship Id="rId303" Type="http://schemas.openxmlformats.org/officeDocument/2006/relationships/image" Target="../media/image739.png"/><Relationship Id="rId42" Type="http://schemas.openxmlformats.org/officeDocument/2006/relationships/image" Target="../media/image609.png"/><Relationship Id="rId84" Type="http://schemas.openxmlformats.org/officeDocument/2006/relationships/image" Target="../media/image630.png"/><Relationship Id="rId138" Type="http://schemas.openxmlformats.org/officeDocument/2006/relationships/image" Target="../media/image657.png"/><Relationship Id="rId345" Type="http://schemas.openxmlformats.org/officeDocument/2006/relationships/image" Target="../media/image760.png"/><Relationship Id="rId387" Type="http://schemas.openxmlformats.org/officeDocument/2006/relationships/image" Target="../media/image781.png"/><Relationship Id="rId191" Type="http://schemas.openxmlformats.org/officeDocument/2006/relationships/customXml" Target="../ink/ink685.xml"/><Relationship Id="rId205" Type="http://schemas.openxmlformats.org/officeDocument/2006/relationships/customXml" Target="../ink/ink692.xml"/><Relationship Id="rId247" Type="http://schemas.openxmlformats.org/officeDocument/2006/relationships/image" Target="../media/image711.png"/><Relationship Id="rId412" Type="http://schemas.openxmlformats.org/officeDocument/2006/relationships/customXml" Target="../ink/ink796.xml"/><Relationship Id="rId107" Type="http://schemas.openxmlformats.org/officeDocument/2006/relationships/customXml" Target="../ink/ink643.xml"/><Relationship Id="rId289" Type="http://schemas.openxmlformats.org/officeDocument/2006/relationships/image" Target="../media/image732.png"/><Relationship Id="rId454" Type="http://schemas.openxmlformats.org/officeDocument/2006/relationships/customXml" Target="../ink/ink817.xml"/><Relationship Id="rId11" Type="http://schemas.openxmlformats.org/officeDocument/2006/relationships/customXml" Target="../ink/ink595.xml"/><Relationship Id="rId53" Type="http://schemas.openxmlformats.org/officeDocument/2006/relationships/customXml" Target="../ink/ink616.xml"/><Relationship Id="rId149" Type="http://schemas.openxmlformats.org/officeDocument/2006/relationships/customXml" Target="../ink/ink664.xml"/><Relationship Id="rId314" Type="http://schemas.openxmlformats.org/officeDocument/2006/relationships/customXml" Target="../ink/ink747.xml"/><Relationship Id="rId356" Type="http://schemas.openxmlformats.org/officeDocument/2006/relationships/customXml" Target="../ink/ink768.xml"/><Relationship Id="rId398" Type="http://schemas.openxmlformats.org/officeDocument/2006/relationships/customXml" Target="../ink/ink789.xml"/><Relationship Id="rId95" Type="http://schemas.openxmlformats.org/officeDocument/2006/relationships/customXml" Target="../ink/ink637.xml"/><Relationship Id="rId160" Type="http://schemas.openxmlformats.org/officeDocument/2006/relationships/image" Target="../media/image668.png"/><Relationship Id="rId216" Type="http://schemas.openxmlformats.org/officeDocument/2006/relationships/customXml" Target="../ink/ink698.xml"/><Relationship Id="rId423" Type="http://schemas.openxmlformats.org/officeDocument/2006/relationships/image" Target="../media/image799.png"/><Relationship Id="rId258" Type="http://schemas.openxmlformats.org/officeDocument/2006/relationships/customXml" Target="../ink/ink719.xml"/><Relationship Id="rId22" Type="http://schemas.openxmlformats.org/officeDocument/2006/relationships/image" Target="../media/image600.png"/><Relationship Id="rId64" Type="http://schemas.openxmlformats.org/officeDocument/2006/relationships/image" Target="../media/image620.png"/><Relationship Id="rId118" Type="http://schemas.openxmlformats.org/officeDocument/2006/relationships/image" Target="../media/image647.png"/><Relationship Id="rId325" Type="http://schemas.openxmlformats.org/officeDocument/2006/relationships/image" Target="../media/image750.png"/><Relationship Id="rId367" Type="http://schemas.openxmlformats.org/officeDocument/2006/relationships/image" Target="../media/image771.png"/><Relationship Id="rId171" Type="http://schemas.openxmlformats.org/officeDocument/2006/relationships/customXml" Target="../ink/ink675.xml"/><Relationship Id="rId227" Type="http://schemas.openxmlformats.org/officeDocument/2006/relationships/image" Target="../media/image701.png"/><Relationship Id="rId269" Type="http://schemas.openxmlformats.org/officeDocument/2006/relationships/image" Target="../media/image722.png"/><Relationship Id="rId434" Type="http://schemas.openxmlformats.org/officeDocument/2006/relationships/customXml" Target="../ink/ink807.xml"/><Relationship Id="rId33" Type="http://schemas.openxmlformats.org/officeDocument/2006/relationships/customXml" Target="../ink/ink606.xml"/><Relationship Id="rId129" Type="http://schemas.openxmlformats.org/officeDocument/2006/relationships/customXml" Target="../ink/ink654.xml"/><Relationship Id="rId280" Type="http://schemas.openxmlformats.org/officeDocument/2006/relationships/customXml" Target="../ink/ink730.xml"/><Relationship Id="rId336" Type="http://schemas.openxmlformats.org/officeDocument/2006/relationships/customXml" Target="../ink/ink758.xml"/><Relationship Id="rId75" Type="http://schemas.openxmlformats.org/officeDocument/2006/relationships/customXml" Target="../ink/ink627.xml"/><Relationship Id="rId140" Type="http://schemas.openxmlformats.org/officeDocument/2006/relationships/image" Target="../media/image658.png"/><Relationship Id="rId182" Type="http://schemas.openxmlformats.org/officeDocument/2006/relationships/image" Target="../media/image679.png"/><Relationship Id="rId378" Type="http://schemas.openxmlformats.org/officeDocument/2006/relationships/customXml" Target="../ink/ink779.xml"/><Relationship Id="rId403" Type="http://schemas.openxmlformats.org/officeDocument/2006/relationships/image" Target="../media/image789.png"/><Relationship Id="rId6" Type="http://schemas.openxmlformats.org/officeDocument/2006/relationships/image" Target="../media/image592.png"/><Relationship Id="rId238" Type="http://schemas.openxmlformats.org/officeDocument/2006/relationships/customXml" Target="../ink/ink709.xml"/><Relationship Id="rId445" Type="http://schemas.openxmlformats.org/officeDocument/2006/relationships/image" Target="../media/image810.png"/><Relationship Id="rId291" Type="http://schemas.openxmlformats.org/officeDocument/2006/relationships/image" Target="../media/image733.png"/><Relationship Id="rId305" Type="http://schemas.openxmlformats.org/officeDocument/2006/relationships/image" Target="../media/image740.png"/><Relationship Id="rId347" Type="http://schemas.openxmlformats.org/officeDocument/2006/relationships/image" Target="../media/image761.png"/><Relationship Id="rId44" Type="http://schemas.openxmlformats.org/officeDocument/2006/relationships/image" Target="../media/image610.png"/><Relationship Id="rId86" Type="http://schemas.openxmlformats.org/officeDocument/2006/relationships/image" Target="../media/image631.png"/><Relationship Id="rId151" Type="http://schemas.openxmlformats.org/officeDocument/2006/relationships/customXml" Target="../ink/ink665.xml"/><Relationship Id="rId389" Type="http://schemas.openxmlformats.org/officeDocument/2006/relationships/image" Target="../media/image782.png"/><Relationship Id="rId193" Type="http://schemas.openxmlformats.org/officeDocument/2006/relationships/customXml" Target="../ink/ink686.xml"/><Relationship Id="rId207" Type="http://schemas.openxmlformats.org/officeDocument/2006/relationships/customXml" Target="../ink/ink693.xml"/><Relationship Id="rId249" Type="http://schemas.openxmlformats.org/officeDocument/2006/relationships/image" Target="../media/image712.png"/><Relationship Id="rId414" Type="http://schemas.openxmlformats.org/officeDocument/2006/relationships/customXml" Target="../ink/ink797.xml"/><Relationship Id="rId456" Type="http://schemas.openxmlformats.org/officeDocument/2006/relationships/customXml" Target="../ink/ink818.xml"/><Relationship Id="rId13" Type="http://schemas.openxmlformats.org/officeDocument/2006/relationships/customXml" Target="../ink/ink596.xml"/><Relationship Id="rId109" Type="http://schemas.openxmlformats.org/officeDocument/2006/relationships/customXml" Target="../ink/ink644.xml"/><Relationship Id="rId260" Type="http://schemas.openxmlformats.org/officeDocument/2006/relationships/customXml" Target="../ink/ink720.xml"/><Relationship Id="rId316" Type="http://schemas.openxmlformats.org/officeDocument/2006/relationships/customXml" Target="../ink/ink748.xml"/><Relationship Id="rId55" Type="http://schemas.openxmlformats.org/officeDocument/2006/relationships/customXml" Target="../ink/ink617.xml"/><Relationship Id="rId97" Type="http://schemas.openxmlformats.org/officeDocument/2006/relationships/customXml" Target="../ink/ink638.xml"/><Relationship Id="rId120" Type="http://schemas.openxmlformats.org/officeDocument/2006/relationships/image" Target="../media/image648.png"/><Relationship Id="rId358" Type="http://schemas.openxmlformats.org/officeDocument/2006/relationships/customXml" Target="../ink/ink769.xml"/><Relationship Id="rId162" Type="http://schemas.openxmlformats.org/officeDocument/2006/relationships/image" Target="../media/image669.png"/><Relationship Id="rId218" Type="http://schemas.openxmlformats.org/officeDocument/2006/relationships/customXml" Target="../ink/ink699.xml"/><Relationship Id="rId425" Type="http://schemas.openxmlformats.org/officeDocument/2006/relationships/image" Target="../media/image800.png"/><Relationship Id="rId271" Type="http://schemas.openxmlformats.org/officeDocument/2006/relationships/image" Target="../media/image723.png"/><Relationship Id="rId24" Type="http://schemas.openxmlformats.org/officeDocument/2006/relationships/image" Target="../media/image588.png"/><Relationship Id="rId66" Type="http://schemas.openxmlformats.org/officeDocument/2006/relationships/image" Target="../media/image621.png"/><Relationship Id="rId131" Type="http://schemas.openxmlformats.org/officeDocument/2006/relationships/customXml" Target="../ink/ink655.xml"/><Relationship Id="rId327" Type="http://schemas.openxmlformats.org/officeDocument/2006/relationships/image" Target="../media/image751.png"/><Relationship Id="rId369" Type="http://schemas.openxmlformats.org/officeDocument/2006/relationships/image" Target="../media/image772.png"/><Relationship Id="rId173" Type="http://schemas.openxmlformats.org/officeDocument/2006/relationships/customXml" Target="../ink/ink676.xml"/><Relationship Id="rId229" Type="http://schemas.openxmlformats.org/officeDocument/2006/relationships/image" Target="../media/image702.png"/><Relationship Id="rId380" Type="http://schemas.openxmlformats.org/officeDocument/2006/relationships/customXml" Target="../ink/ink780.xml"/><Relationship Id="rId436" Type="http://schemas.openxmlformats.org/officeDocument/2006/relationships/customXml" Target="../ink/ink808.xml"/><Relationship Id="rId240" Type="http://schemas.openxmlformats.org/officeDocument/2006/relationships/customXml" Target="../ink/ink710.xml"/><Relationship Id="rId35" Type="http://schemas.openxmlformats.org/officeDocument/2006/relationships/customXml" Target="../ink/ink607.xml"/><Relationship Id="rId77" Type="http://schemas.openxmlformats.org/officeDocument/2006/relationships/customXml" Target="../ink/ink628.xml"/><Relationship Id="rId100" Type="http://schemas.openxmlformats.org/officeDocument/2006/relationships/image" Target="../media/image638.png"/><Relationship Id="rId282" Type="http://schemas.openxmlformats.org/officeDocument/2006/relationships/customXml" Target="../ink/ink731.xml"/><Relationship Id="rId338" Type="http://schemas.openxmlformats.org/officeDocument/2006/relationships/customXml" Target="../ink/ink759.xml"/><Relationship Id="rId8" Type="http://schemas.openxmlformats.org/officeDocument/2006/relationships/image" Target="../media/image593.png"/><Relationship Id="rId142" Type="http://schemas.openxmlformats.org/officeDocument/2006/relationships/image" Target="../media/image659.png"/><Relationship Id="rId184" Type="http://schemas.openxmlformats.org/officeDocument/2006/relationships/image" Target="../media/image680.png"/><Relationship Id="rId391" Type="http://schemas.openxmlformats.org/officeDocument/2006/relationships/image" Target="../media/image783.png"/><Relationship Id="rId405" Type="http://schemas.openxmlformats.org/officeDocument/2006/relationships/image" Target="../media/image790.png"/><Relationship Id="rId447" Type="http://schemas.openxmlformats.org/officeDocument/2006/relationships/image" Target="../media/image811.png"/><Relationship Id="rId251" Type="http://schemas.openxmlformats.org/officeDocument/2006/relationships/image" Target="../media/image713.png"/><Relationship Id="rId46" Type="http://schemas.openxmlformats.org/officeDocument/2006/relationships/image" Target="../media/image611.png"/><Relationship Id="rId293" Type="http://schemas.openxmlformats.org/officeDocument/2006/relationships/image" Target="../media/image734.png"/><Relationship Id="rId307" Type="http://schemas.openxmlformats.org/officeDocument/2006/relationships/image" Target="../media/image741.png"/><Relationship Id="rId349" Type="http://schemas.openxmlformats.org/officeDocument/2006/relationships/image" Target="../media/image762.png"/><Relationship Id="rId88" Type="http://schemas.openxmlformats.org/officeDocument/2006/relationships/image" Target="../media/image632.png"/><Relationship Id="rId111" Type="http://schemas.openxmlformats.org/officeDocument/2006/relationships/customXml" Target="../ink/ink645.xml"/><Relationship Id="rId153" Type="http://schemas.openxmlformats.org/officeDocument/2006/relationships/customXml" Target="../ink/ink666.xml"/><Relationship Id="rId195" Type="http://schemas.openxmlformats.org/officeDocument/2006/relationships/customXml" Target="../ink/ink687.xml"/><Relationship Id="rId209" Type="http://schemas.openxmlformats.org/officeDocument/2006/relationships/customXml" Target="../ink/ink694.xml"/><Relationship Id="rId360" Type="http://schemas.openxmlformats.org/officeDocument/2006/relationships/customXml" Target="../ink/ink770.xml"/><Relationship Id="rId416" Type="http://schemas.openxmlformats.org/officeDocument/2006/relationships/customXml" Target="../ink/ink798.xml"/><Relationship Id="rId220" Type="http://schemas.openxmlformats.org/officeDocument/2006/relationships/customXml" Target="../ink/ink700.xml"/><Relationship Id="rId458" Type="http://schemas.openxmlformats.org/officeDocument/2006/relationships/customXml" Target="../ink/ink819.xml"/><Relationship Id="rId15" Type="http://schemas.openxmlformats.org/officeDocument/2006/relationships/customXml" Target="../ink/ink597.xml"/><Relationship Id="rId57" Type="http://schemas.openxmlformats.org/officeDocument/2006/relationships/customXml" Target="../ink/ink618.xml"/><Relationship Id="rId262" Type="http://schemas.openxmlformats.org/officeDocument/2006/relationships/customXml" Target="../ink/ink721.xml"/><Relationship Id="rId318" Type="http://schemas.openxmlformats.org/officeDocument/2006/relationships/customXml" Target="../ink/ink749.xml"/><Relationship Id="rId99" Type="http://schemas.openxmlformats.org/officeDocument/2006/relationships/customXml" Target="../ink/ink639.xml"/><Relationship Id="rId122" Type="http://schemas.openxmlformats.org/officeDocument/2006/relationships/image" Target="../media/image649.png"/><Relationship Id="rId164" Type="http://schemas.openxmlformats.org/officeDocument/2006/relationships/image" Target="../media/image670.png"/><Relationship Id="rId371" Type="http://schemas.openxmlformats.org/officeDocument/2006/relationships/image" Target="../media/image773.png"/><Relationship Id="rId427" Type="http://schemas.openxmlformats.org/officeDocument/2006/relationships/image" Target="../media/image801.png"/><Relationship Id="rId26" Type="http://schemas.openxmlformats.org/officeDocument/2006/relationships/image" Target="../media/image601.png"/><Relationship Id="rId231" Type="http://schemas.openxmlformats.org/officeDocument/2006/relationships/image" Target="../media/image703.png"/><Relationship Id="rId273" Type="http://schemas.openxmlformats.org/officeDocument/2006/relationships/image" Target="../media/image724.png"/><Relationship Id="rId329" Type="http://schemas.openxmlformats.org/officeDocument/2006/relationships/image" Target="../media/image752.png"/><Relationship Id="rId68" Type="http://schemas.openxmlformats.org/officeDocument/2006/relationships/image" Target="../media/image622.png"/><Relationship Id="rId133" Type="http://schemas.openxmlformats.org/officeDocument/2006/relationships/customXml" Target="../ink/ink656.xml"/><Relationship Id="rId175" Type="http://schemas.openxmlformats.org/officeDocument/2006/relationships/customXml" Target="../ink/ink677.xml"/><Relationship Id="rId340" Type="http://schemas.openxmlformats.org/officeDocument/2006/relationships/customXml" Target="../ink/ink760.xml"/><Relationship Id="rId200" Type="http://schemas.openxmlformats.org/officeDocument/2006/relationships/image" Target="../media/image688.png"/><Relationship Id="rId382" Type="http://schemas.openxmlformats.org/officeDocument/2006/relationships/customXml" Target="../ink/ink781.xml"/><Relationship Id="rId438" Type="http://schemas.openxmlformats.org/officeDocument/2006/relationships/customXml" Target="../ink/ink809.xml"/><Relationship Id="rId242" Type="http://schemas.openxmlformats.org/officeDocument/2006/relationships/customXml" Target="../ink/ink711.xml"/><Relationship Id="rId284" Type="http://schemas.openxmlformats.org/officeDocument/2006/relationships/customXml" Target="../ink/ink732.xml"/><Relationship Id="rId37" Type="http://schemas.openxmlformats.org/officeDocument/2006/relationships/customXml" Target="../ink/ink608.xml"/><Relationship Id="rId79" Type="http://schemas.openxmlformats.org/officeDocument/2006/relationships/customXml" Target="../ink/ink629.xml"/><Relationship Id="rId102" Type="http://schemas.openxmlformats.org/officeDocument/2006/relationships/image" Target="../media/image639.png"/><Relationship Id="rId144" Type="http://schemas.openxmlformats.org/officeDocument/2006/relationships/image" Target="../media/image660.png"/><Relationship Id="rId90" Type="http://schemas.openxmlformats.org/officeDocument/2006/relationships/image" Target="../media/image633.png"/><Relationship Id="rId186" Type="http://schemas.openxmlformats.org/officeDocument/2006/relationships/image" Target="../media/image681.png"/><Relationship Id="rId351" Type="http://schemas.openxmlformats.org/officeDocument/2006/relationships/image" Target="../media/image763.png"/><Relationship Id="rId393" Type="http://schemas.openxmlformats.org/officeDocument/2006/relationships/image" Target="../media/image784.png"/><Relationship Id="rId407" Type="http://schemas.openxmlformats.org/officeDocument/2006/relationships/image" Target="../media/image791.png"/><Relationship Id="rId449" Type="http://schemas.openxmlformats.org/officeDocument/2006/relationships/image" Target="../media/image812.png"/><Relationship Id="rId211" Type="http://schemas.openxmlformats.org/officeDocument/2006/relationships/image" Target="../media/image693.png"/><Relationship Id="rId253" Type="http://schemas.openxmlformats.org/officeDocument/2006/relationships/image" Target="../media/image714.png"/><Relationship Id="rId295" Type="http://schemas.openxmlformats.org/officeDocument/2006/relationships/image" Target="../media/image735.png"/><Relationship Id="rId309" Type="http://schemas.openxmlformats.org/officeDocument/2006/relationships/image" Target="../media/image742.png"/><Relationship Id="rId460" Type="http://schemas.openxmlformats.org/officeDocument/2006/relationships/customXml" Target="../ink/ink820.xml"/><Relationship Id="rId48" Type="http://schemas.openxmlformats.org/officeDocument/2006/relationships/image" Target="../media/image612.png"/><Relationship Id="rId113" Type="http://schemas.openxmlformats.org/officeDocument/2006/relationships/customXml" Target="../ink/ink646.xml"/><Relationship Id="rId320" Type="http://schemas.openxmlformats.org/officeDocument/2006/relationships/customXml" Target="../ink/ink750.xml"/><Relationship Id="rId155" Type="http://schemas.openxmlformats.org/officeDocument/2006/relationships/customXml" Target="../ink/ink667.xml"/><Relationship Id="rId197" Type="http://schemas.openxmlformats.org/officeDocument/2006/relationships/customXml" Target="../ink/ink688.xml"/><Relationship Id="rId362" Type="http://schemas.openxmlformats.org/officeDocument/2006/relationships/customXml" Target="../ink/ink771.xml"/><Relationship Id="rId418" Type="http://schemas.openxmlformats.org/officeDocument/2006/relationships/customXml" Target="../ink/ink799.xml"/><Relationship Id="rId222" Type="http://schemas.openxmlformats.org/officeDocument/2006/relationships/customXml" Target="../ink/ink701.xml"/><Relationship Id="rId264" Type="http://schemas.openxmlformats.org/officeDocument/2006/relationships/customXml" Target="../ink/ink722.xml"/><Relationship Id="rId17" Type="http://schemas.openxmlformats.org/officeDocument/2006/relationships/customXml" Target="../ink/ink598.xml"/><Relationship Id="rId59" Type="http://schemas.openxmlformats.org/officeDocument/2006/relationships/customXml" Target="../ink/ink619.xml"/><Relationship Id="rId124" Type="http://schemas.openxmlformats.org/officeDocument/2006/relationships/image" Target="../media/image650.png"/><Relationship Id="rId70" Type="http://schemas.openxmlformats.org/officeDocument/2006/relationships/image" Target="../media/image623.png"/><Relationship Id="rId166" Type="http://schemas.openxmlformats.org/officeDocument/2006/relationships/image" Target="../media/image671.png"/><Relationship Id="rId331" Type="http://schemas.openxmlformats.org/officeDocument/2006/relationships/image" Target="../media/image753.png"/><Relationship Id="rId373" Type="http://schemas.openxmlformats.org/officeDocument/2006/relationships/image" Target="../media/image774.png"/><Relationship Id="rId429" Type="http://schemas.openxmlformats.org/officeDocument/2006/relationships/image" Target="../media/image8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04.png"/><Relationship Id="rId440" Type="http://schemas.openxmlformats.org/officeDocument/2006/relationships/customXml" Target="../ink/ink810.xml"/><Relationship Id="rId28" Type="http://schemas.openxmlformats.org/officeDocument/2006/relationships/image" Target="../media/image602.png"/><Relationship Id="rId275" Type="http://schemas.openxmlformats.org/officeDocument/2006/relationships/image" Target="../media/image725.png"/><Relationship Id="rId300" Type="http://schemas.openxmlformats.org/officeDocument/2006/relationships/customXml" Target="../ink/ink740.xml"/><Relationship Id="rId81" Type="http://schemas.openxmlformats.org/officeDocument/2006/relationships/customXml" Target="../ink/ink630.xml"/><Relationship Id="rId135" Type="http://schemas.openxmlformats.org/officeDocument/2006/relationships/customXml" Target="../ink/ink657.xml"/><Relationship Id="rId177" Type="http://schemas.openxmlformats.org/officeDocument/2006/relationships/customXml" Target="../ink/ink678.xml"/><Relationship Id="rId342" Type="http://schemas.openxmlformats.org/officeDocument/2006/relationships/customXml" Target="../ink/ink761.xml"/><Relationship Id="rId384" Type="http://schemas.openxmlformats.org/officeDocument/2006/relationships/customXml" Target="../ink/ink782.xml"/><Relationship Id="rId202" Type="http://schemas.openxmlformats.org/officeDocument/2006/relationships/image" Target="../media/image689.png"/><Relationship Id="rId244" Type="http://schemas.openxmlformats.org/officeDocument/2006/relationships/customXml" Target="../ink/ink712.xml"/><Relationship Id="rId39" Type="http://schemas.openxmlformats.org/officeDocument/2006/relationships/customXml" Target="../ink/ink609.xml"/><Relationship Id="rId286" Type="http://schemas.openxmlformats.org/officeDocument/2006/relationships/customXml" Target="../ink/ink733.xml"/><Relationship Id="rId451" Type="http://schemas.openxmlformats.org/officeDocument/2006/relationships/image" Target="../media/image813.png"/><Relationship Id="rId50" Type="http://schemas.openxmlformats.org/officeDocument/2006/relationships/image" Target="../media/image613.png"/><Relationship Id="rId104" Type="http://schemas.openxmlformats.org/officeDocument/2006/relationships/image" Target="../media/image640.png"/><Relationship Id="rId146" Type="http://schemas.openxmlformats.org/officeDocument/2006/relationships/image" Target="../media/image661.png"/><Relationship Id="rId188" Type="http://schemas.openxmlformats.org/officeDocument/2006/relationships/image" Target="../media/image682.png"/><Relationship Id="rId311" Type="http://schemas.openxmlformats.org/officeDocument/2006/relationships/image" Target="../media/image743.png"/><Relationship Id="rId353" Type="http://schemas.openxmlformats.org/officeDocument/2006/relationships/image" Target="../media/image764.png"/><Relationship Id="rId395" Type="http://schemas.openxmlformats.org/officeDocument/2006/relationships/image" Target="../media/image785.png"/><Relationship Id="rId409" Type="http://schemas.openxmlformats.org/officeDocument/2006/relationships/image" Target="../media/image792.png"/><Relationship Id="rId92" Type="http://schemas.openxmlformats.org/officeDocument/2006/relationships/image" Target="../media/image634.png"/><Relationship Id="rId213" Type="http://schemas.openxmlformats.org/officeDocument/2006/relationships/image" Target="../media/image694.png"/><Relationship Id="rId420" Type="http://schemas.openxmlformats.org/officeDocument/2006/relationships/customXml" Target="../ink/ink800.xml"/><Relationship Id="rId255" Type="http://schemas.openxmlformats.org/officeDocument/2006/relationships/image" Target="../media/image715.png"/><Relationship Id="rId297" Type="http://schemas.openxmlformats.org/officeDocument/2006/relationships/image" Target="../media/image73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6.png"/><Relationship Id="rId671" Type="http://schemas.openxmlformats.org/officeDocument/2006/relationships/image" Target="../media/image1153.png"/><Relationship Id="rId769" Type="http://schemas.openxmlformats.org/officeDocument/2006/relationships/customXml" Target="../ink/ink1204.xml"/><Relationship Id="rId21" Type="http://schemas.openxmlformats.org/officeDocument/2006/relationships/image" Target="../media/image828.png"/><Relationship Id="rId324" Type="http://schemas.openxmlformats.org/officeDocument/2006/relationships/customXml" Target="../ink/ink981.xml"/><Relationship Id="rId531" Type="http://schemas.openxmlformats.org/officeDocument/2006/relationships/image" Target="../media/image1083.png"/><Relationship Id="rId629" Type="http://schemas.openxmlformats.org/officeDocument/2006/relationships/image" Target="../media/image1132.png"/><Relationship Id="rId170" Type="http://schemas.openxmlformats.org/officeDocument/2006/relationships/customXml" Target="../ink/ink904.xml"/><Relationship Id="rId836" Type="http://schemas.openxmlformats.org/officeDocument/2006/relationships/image" Target="../media/image1235.png"/><Relationship Id="rId268" Type="http://schemas.openxmlformats.org/officeDocument/2006/relationships/customXml" Target="../ink/ink953.xml"/><Relationship Id="rId475" Type="http://schemas.openxmlformats.org/officeDocument/2006/relationships/image" Target="../media/image1055.png"/><Relationship Id="rId682" Type="http://schemas.openxmlformats.org/officeDocument/2006/relationships/customXml" Target="../ink/ink1160.xml"/><Relationship Id="rId903" Type="http://schemas.openxmlformats.org/officeDocument/2006/relationships/customXml" Target="../ink/ink1271.xml"/><Relationship Id="rId32" Type="http://schemas.openxmlformats.org/officeDocument/2006/relationships/customXml" Target="../ink/ink835.xml"/><Relationship Id="rId128" Type="http://schemas.openxmlformats.org/officeDocument/2006/relationships/customXml" Target="../ink/ink883.xml"/><Relationship Id="rId335" Type="http://schemas.openxmlformats.org/officeDocument/2006/relationships/image" Target="../media/image985.png"/><Relationship Id="rId542" Type="http://schemas.openxmlformats.org/officeDocument/2006/relationships/customXml" Target="../ink/ink1090.xml"/><Relationship Id="rId181" Type="http://schemas.openxmlformats.org/officeDocument/2006/relationships/image" Target="../media/image908.png"/><Relationship Id="rId402" Type="http://schemas.openxmlformats.org/officeDocument/2006/relationships/customXml" Target="../ink/ink1020.xml"/><Relationship Id="rId847" Type="http://schemas.openxmlformats.org/officeDocument/2006/relationships/customXml" Target="../ink/ink1243.xml"/><Relationship Id="rId279" Type="http://schemas.openxmlformats.org/officeDocument/2006/relationships/image" Target="../media/image957.png"/><Relationship Id="rId486" Type="http://schemas.openxmlformats.org/officeDocument/2006/relationships/customXml" Target="../ink/ink1062.xml"/><Relationship Id="rId693" Type="http://schemas.openxmlformats.org/officeDocument/2006/relationships/image" Target="../media/image1164.png"/><Relationship Id="rId707" Type="http://schemas.openxmlformats.org/officeDocument/2006/relationships/image" Target="../media/image1171.png"/><Relationship Id="rId43" Type="http://schemas.openxmlformats.org/officeDocument/2006/relationships/image" Target="../media/image839.png"/><Relationship Id="rId139" Type="http://schemas.openxmlformats.org/officeDocument/2006/relationships/image" Target="../media/image887.png"/><Relationship Id="rId346" Type="http://schemas.openxmlformats.org/officeDocument/2006/relationships/customXml" Target="../ink/ink992.xml"/><Relationship Id="rId553" Type="http://schemas.openxmlformats.org/officeDocument/2006/relationships/image" Target="../media/image1094.png"/><Relationship Id="rId760" Type="http://schemas.openxmlformats.org/officeDocument/2006/relationships/customXml" Target="../ink/ink1199.xml"/><Relationship Id="rId192" Type="http://schemas.openxmlformats.org/officeDocument/2006/relationships/customXml" Target="../ink/ink915.xml"/><Relationship Id="rId206" Type="http://schemas.openxmlformats.org/officeDocument/2006/relationships/customXml" Target="../ink/ink922.xml"/><Relationship Id="rId413" Type="http://schemas.openxmlformats.org/officeDocument/2006/relationships/image" Target="../media/image1024.png"/><Relationship Id="rId858" Type="http://schemas.openxmlformats.org/officeDocument/2006/relationships/image" Target="../media/image1246.png"/><Relationship Id="rId497" Type="http://schemas.openxmlformats.org/officeDocument/2006/relationships/image" Target="../media/image1066.png"/><Relationship Id="rId620" Type="http://schemas.openxmlformats.org/officeDocument/2006/relationships/customXml" Target="../ink/ink1129.xml"/><Relationship Id="rId718" Type="http://schemas.openxmlformats.org/officeDocument/2006/relationships/customXml" Target="../ink/ink1178.xml"/><Relationship Id="rId357" Type="http://schemas.openxmlformats.org/officeDocument/2006/relationships/image" Target="../media/image996.png"/><Relationship Id="rId54" Type="http://schemas.openxmlformats.org/officeDocument/2006/relationships/customXml" Target="../ink/ink846.xml"/><Relationship Id="rId217" Type="http://schemas.openxmlformats.org/officeDocument/2006/relationships/image" Target="../media/image926.png"/><Relationship Id="rId564" Type="http://schemas.openxmlformats.org/officeDocument/2006/relationships/customXml" Target="../ink/ink1101.xml"/><Relationship Id="rId771" Type="http://schemas.openxmlformats.org/officeDocument/2006/relationships/customXml" Target="../ink/ink1205.xml"/><Relationship Id="rId869" Type="http://schemas.openxmlformats.org/officeDocument/2006/relationships/customXml" Target="../ink/ink1254.xml"/><Relationship Id="rId424" Type="http://schemas.openxmlformats.org/officeDocument/2006/relationships/customXml" Target="../ink/ink1031.xml"/><Relationship Id="rId631" Type="http://schemas.openxmlformats.org/officeDocument/2006/relationships/image" Target="../media/image1133.png"/><Relationship Id="rId729" Type="http://schemas.openxmlformats.org/officeDocument/2006/relationships/image" Target="../media/image1182.png"/><Relationship Id="rId270" Type="http://schemas.openxmlformats.org/officeDocument/2006/relationships/customXml" Target="../ink/ink954.xml"/><Relationship Id="rId65" Type="http://schemas.openxmlformats.org/officeDocument/2006/relationships/image" Target="../media/image850.png"/><Relationship Id="rId130" Type="http://schemas.openxmlformats.org/officeDocument/2006/relationships/customXml" Target="../ink/ink884.xml"/><Relationship Id="rId368" Type="http://schemas.openxmlformats.org/officeDocument/2006/relationships/customXml" Target="../ink/ink1003.xml"/><Relationship Id="rId575" Type="http://schemas.openxmlformats.org/officeDocument/2006/relationships/image" Target="../media/image1105.png"/><Relationship Id="rId782" Type="http://schemas.openxmlformats.org/officeDocument/2006/relationships/image" Target="../media/image1208.png"/><Relationship Id="rId228" Type="http://schemas.openxmlformats.org/officeDocument/2006/relationships/customXml" Target="../ink/ink933.xml"/><Relationship Id="rId435" Type="http://schemas.openxmlformats.org/officeDocument/2006/relationships/image" Target="../media/image1035.png"/><Relationship Id="rId642" Type="http://schemas.openxmlformats.org/officeDocument/2006/relationships/customXml" Target="../ink/ink1140.xml"/><Relationship Id="rId281" Type="http://schemas.openxmlformats.org/officeDocument/2006/relationships/image" Target="../media/image958.png"/><Relationship Id="rId502" Type="http://schemas.openxmlformats.org/officeDocument/2006/relationships/customXml" Target="../ink/ink1070.xml"/><Relationship Id="rId76" Type="http://schemas.openxmlformats.org/officeDocument/2006/relationships/customXml" Target="../ink/ink857.xml"/><Relationship Id="rId141" Type="http://schemas.openxmlformats.org/officeDocument/2006/relationships/image" Target="../media/image888.png"/><Relationship Id="rId379" Type="http://schemas.openxmlformats.org/officeDocument/2006/relationships/image" Target="../media/image1007.png"/><Relationship Id="rId586" Type="http://schemas.openxmlformats.org/officeDocument/2006/relationships/customXml" Target="../ink/ink1112.xml"/><Relationship Id="rId793" Type="http://schemas.openxmlformats.org/officeDocument/2006/relationships/customXml" Target="../ink/ink1216.xml"/><Relationship Id="rId807" Type="http://schemas.openxmlformats.org/officeDocument/2006/relationships/customXml" Target="../ink/ink1223.xml"/><Relationship Id="rId7" Type="http://schemas.openxmlformats.org/officeDocument/2006/relationships/image" Target="../media/image821.png"/><Relationship Id="rId239" Type="http://schemas.openxmlformats.org/officeDocument/2006/relationships/image" Target="../media/image937.png"/><Relationship Id="rId446" Type="http://schemas.openxmlformats.org/officeDocument/2006/relationships/customXml" Target="../ink/ink1042.xml"/><Relationship Id="rId653" Type="http://schemas.openxmlformats.org/officeDocument/2006/relationships/image" Target="../media/image1144.png"/><Relationship Id="rId292" Type="http://schemas.openxmlformats.org/officeDocument/2006/relationships/customXml" Target="../ink/ink965.xml"/><Relationship Id="rId306" Type="http://schemas.openxmlformats.org/officeDocument/2006/relationships/customXml" Target="../ink/ink972.xml"/><Relationship Id="rId860" Type="http://schemas.openxmlformats.org/officeDocument/2006/relationships/image" Target="../media/image1247.png"/><Relationship Id="rId87" Type="http://schemas.openxmlformats.org/officeDocument/2006/relationships/image" Target="../media/image861.png"/><Relationship Id="rId513" Type="http://schemas.openxmlformats.org/officeDocument/2006/relationships/image" Target="../media/image1074.png"/><Relationship Id="rId597" Type="http://schemas.openxmlformats.org/officeDocument/2006/relationships/image" Target="../media/image1116.png"/><Relationship Id="rId720" Type="http://schemas.openxmlformats.org/officeDocument/2006/relationships/customXml" Target="../ink/ink1179.xml"/><Relationship Id="rId818" Type="http://schemas.openxmlformats.org/officeDocument/2006/relationships/image" Target="../media/image1226.png"/><Relationship Id="rId152" Type="http://schemas.openxmlformats.org/officeDocument/2006/relationships/customXml" Target="../ink/ink895.xml"/><Relationship Id="rId457" Type="http://schemas.openxmlformats.org/officeDocument/2006/relationships/image" Target="../media/image1046.png"/><Relationship Id="rId664" Type="http://schemas.openxmlformats.org/officeDocument/2006/relationships/customXml" Target="../ink/ink1151.xml"/><Relationship Id="rId871" Type="http://schemas.openxmlformats.org/officeDocument/2006/relationships/customXml" Target="../ink/ink1255.xml"/><Relationship Id="rId14" Type="http://schemas.openxmlformats.org/officeDocument/2006/relationships/customXml" Target="../ink/ink826.xml"/><Relationship Id="rId317" Type="http://schemas.openxmlformats.org/officeDocument/2006/relationships/image" Target="../media/image976.png"/><Relationship Id="rId524" Type="http://schemas.openxmlformats.org/officeDocument/2006/relationships/customXml" Target="../ink/ink1081.xml"/><Relationship Id="rId731" Type="http://schemas.openxmlformats.org/officeDocument/2006/relationships/image" Target="../media/image1183.png"/><Relationship Id="rId98" Type="http://schemas.openxmlformats.org/officeDocument/2006/relationships/customXml" Target="../ink/ink868.xml"/><Relationship Id="rId163" Type="http://schemas.openxmlformats.org/officeDocument/2006/relationships/image" Target="../media/image899.png"/><Relationship Id="rId370" Type="http://schemas.openxmlformats.org/officeDocument/2006/relationships/customXml" Target="../ink/ink1004.xml"/><Relationship Id="rId829" Type="http://schemas.openxmlformats.org/officeDocument/2006/relationships/customXml" Target="../ink/ink1234.xml"/><Relationship Id="rId230" Type="http://schemas.openxmlformats.org/officeDocument/2006/relationships/customXml" Target="../ink/ink934.xml"/><Relationship Id="rId468" Type="http://schemas.openxmlformats.org/officeDocument/2006/relationships/customXml" Target="../ink/ink1053.xml"/><Relationship Id="rId675" Type="http://schemas.openxmlformats.org/officeDocument/2006/relationships/image" Target="../media/image1155.png"/><Relationship Id="rId882" Type="http://schemas.openxmlformats.org/officeDocument/2006/relationships/image" Target="../media/image1258.png"/><Relationship Id="rId25" Type="http://schemas.openxmlformats.org/officeDocument/2006/relationships/image" Target="../media/image830.png"/><Relationship Id="rId328" Type="http://schemas.openxmlformats.org/officeDocument/2006/relationships/customXml" Target="../ink/ink983.xml"/><Relationship Id="rId535" Type="http://schemas.openxmlformats.org/officeDocument/2006/relationships/image" Target="../media/image1085.png"/><Relationship Id="rId742" Type="http://schemas.openxmlformats.org/officeDocument/2006/relationships/customXml" Target="../ink/ink1190.xml"/><Relationship Id="rId174" Type="http://schemas.openxmlformats.org/officeDocument/2006/relationships/customXml" Target="../ink/ink906.xml"/><Relationship Id="rId381" Type="http://schemas.openxmlformats.org/officeDocument/2006/relationships/image" Target="../media/image1008.png"/><Relationship Id="rId602" Type="http://schemas.openxmlformats.org/officeDocument/2006/relationships/customXml" Target="../ink/ink1120.xml"/><Relationship Id="rId241" Type="http://schemas.openxmlformats.org/officeDocument/2006/relationships/image" Target="../media/image938.png"/><Relationship Id="rId479" Type="http://schemas.openxmlformats.org/officeDocument/2006/relationships/image" Target="../media/image1057.png"/><Relationship Id="rId686" Type="http://schemas.openxmlformats.org/officeDocument/2006/relationships/customXml" Target="../ink/ink1162.xml"/><Relationship Id="rId893" Type="http://schemas.openxmlformats.org/officeDocument/2006/relationships/customXml" Target="../ink/ink1266.xml"/><Relationship Id="rId36" Type="http://schemas.openxmlformats.org/officeDocument/2006/relationships/customXml" Target="../ink/ink837.xml"/><Relationship Id="rId339" Type="http://schemas.openxmlformats.org/officeDocument/2006/relationships/image" Target="../media/image987.png"/><Relationship Id="rId546" Type="http://schemas.openxmlformats.org/officeDocument/2006/relationships/customXml" Target="../ink/ink1092.xml"/><Relationship Id="rId753" Type="http://schemas.openxmlformats.org/officeDocument/2006/relationships/image" Target="../media/image1194.png"/><Relationship Id="rId101" Type="http://schemas.openxmlformats.org/officeDocument/2006/relationships/image" Target="../media/image868.png"/><Relationship Id="rId185" Type="http://schemas.openxmlformats.org/officeDocument/2006/relationships/image" Target="../media/image910.png"/><Relationship Id="rId406" Type="http://schemas.openxmlformats.org/officeDocument/2006/relationships/customXml" Target="../ink/ink1022.xml"/><Relationship Id="rId392" Type="http://schemas.openxmlformats.org/officeDocument/2006/relationships/customXml" Target="../ink/ink1015.xml"/><Relationship Id="rId613" Type="http://schemas.openxmlformats.org/officeDocument/2006/relationships/image" Target="../media/image1124.png"/><Relationship Id="rId697" Type="http://schemas.openxmlformats.org/officeDocument/2006/relationships/image" Target="../media/image1166.png"/><Relationship Id="rId820" Type="http://schemas.openxmlformats.org/officeDocument/2006/relationships/image" Target="../media/image1227.png"/><Relationship Id="rId252" Type="http://schemas.openxmlformats.org/officeDocument/2006/relationships/customXml" Target="../ink/ink945.xml"/><Relationship Id="rId47" Type="http://schemas.openxmlformats.org/officeDocument/2006/relationships/image" Target="../media/image841.png"/><Relationship Id="rId112" Type="http://schemas.openxmlformats.org/officeDocument/2006/relationships/customXml" Target="../ink/ink875.xml"/><Relationship Id="rId557" Type="http://schemas.openxmlformats.org/officeDocument/2006/relationships/image" Target="../media/image1096.png"/><Relationship Id="rId764" Type="http://schemas.openxmlformats.org/officeDocument/2006/relationships/image" Target="../media/image1199.png"/><Relationship Id="rId196" Type="http://schemas.openxmlformats.org/officeDocument/2006/relationships/customXml" Target="../ink/ink917.xml"/><Relationship Id="rId417" Type="http://schemas.openxmlformats.org/officeDocument/2006/relationships/image" Target="../media/image1026.png"/><Relationship Id="rId624" Type="http://schemas.openxmlformats.org/officeDocument/2006/relationships/customXml" Target="../ink/ink1131.xml"/><Relationship Id="rId831" Type="http://schemas.openxmlformats.org/officeDocument/2006/relationships/customXml" Target="../ink/ink1235.xml"/><Relationship Id="rId263" Type="http://schemas.openxmlformats.org/officeDocument/2006/relationships/image" Target="../media/image949.png"/><Relationship Id="rId470" Type="http://schemas.openxmlformats.org/officeDocument/2006/relationships/customXml" Target="../ink/ink1054.xml"/><Relationship Id="rId58" Type="http://schemas.openxmlformats.org/officeDocument/2006/relationships/customXml" Target="../ink/ink848.xml"/><Relationship Id="rId123" Type="http://schemas.openxmlformats.org/officeDocument/2006/relationships/image" Target="../media/image879.png"/><Relationship Id="rId330" Type="http://schemas.openxmlformats.org/officeDocument/2006/relationships/customXml" Target="../ink/ink984.xml"/><Relationship Id="rId568" Type="http://schemas.openxmlformats.org/officeDocument/2006/relationships/customXml" Target="../ink/ink1103.xml"/><Relationship Id="rId775" Type="http://schemas.openxmlformats.org/officeDocument/2006/relationships/customXml" Target="../ink/ink1207.xml"/><Relationship Id="rId428" Type="http://schemas.openxmlformats.org/officeDocument/2006/relationships/customXml" Target="../ink/ink1033.xml"/><Relationship Id="rId635" Type="http://schemas.openxmlformats.org/officeDocument/2006/relationships/image" Target="../media/image1135.png"/><Relationship Id="rId842" Type="http://schemas.openxmlformats.org/officeDocument/2006/relationships/image" Target="../media/image1238.png"/><Relationship Id="rId274" Type="http://schemas.openxmlformats.org/officeDocument/2006/relationships/customXml" Target="../ink/ink956.xml"/><Relationship Id="rId481" Type="http://schemas.openxmlformats.org/officeDocument/2006/relationships/image" Target="../media/image1058.png"/><Relationship Id="rId702" Type="http://schemas.openxmlformats.org/officeDocument/2006/relationships/customXml" Target="../ink/ink1170.xml"/><Relationship Id="rId69" Type="http://schemas.openxmlformats.org/officeDocument/2006/relationships/image" Target="../media/image852.png"/><Relationship Id="rId134" Type="http://schemas.openxmlformats.org/officeDocument/2006/relationships/customXml" Target="../ink/ink886.xml"/><Relationship Id="rId579" Type="http://schemas.openxmlformats.org/officeDocument/2006/relationships/image" Target="../media/image1107.png"/><Relationship Id="rId786" Type="http://schemas.openxmlformats.org/officeDocument/2006/relationships/image" Target="../media/image1210.png"/><Relationship Id="rId341" Type="http://schemas.openxmlformats.org/officeDocument/2006/relationships/image" Target="../media/image988.png"/><Relationship Id="rId439" Type="http://schemas.openxmlformats.org/officeDocument/2006/relationships/image" Target="../media/image1037.png"/><Relationship Id="rId646" Type="http://schemas.openxmlformats.org/officeDocument/2006/relationships/customXml" Target="../ink/ink1142.xml"/><Relationship Id="rId201" Type="http://schemas.openxmlformats.org/officeDocument/2006/relationships/image" Target="../media/image918.png"/><Relationship Id="rId285" Type="http://schemas.openxmlformats.org/officeDocument/2006/relationships/image" Target="../media/image960.png"/><Relationship Id="rId506" Type="http://schemas.openxmlformats.org/officeDocument/2006/relationships/customXml" Target="../ink/ink1072.xml"/><Relationship Id="rId853" Type="http://schemas.openxmlformats.org/officeDocument/2006/relationships/customXml" Target="../ink/ink1246.xml"/><Relationship Id="rId492" Type="http://schemas.openxmlformats.org/officeDocument/2006/relationships/customXml" Target="../ink/ink1065.xml"/><Relationship Id="rId713" Type="http://schemas.openxmlformats.org/officeDocument/2006/relationships/image" Target="../media/image1174.png"/><Relationship Id="rId797" Type="http://schemas.openxmlformats.org/officeDocument/2006/relationships/customXml" Target="../ink/ink1218.xml"/><Relationship Id="rId145" Type="http://schemas.openxmlformats.org/officeDocument/2006/relationships/image" Target="../media/image890.png"/><Relationship Id="rId352" Type="http://schemas.openxmlformats.org/officeDocument/2006/relationships/customXml" Target="../ink/ink995.xml"/><Relationship Id="rId212" Type="http://schemas.openxmlformats.org/officeDocument/2006/relationships/customXml" Target="../ink/ink925.xml"/><Relationship Id="rId657" Type="http://schemas.openxmlformats.org/officeDocument/2006/relationships/image" Target="../media/image1146.png"/><Relationship Id="rId864" Type="http://schemas.openxmlformats.org/officeDocument/2006/relationships/image" Target="../media/image1249.png"/><Relationship Id="rId296" Type="http://schemas.openxmlformats.org/officeDocument/2006/relationships/customXml" Target="../ink/ink967.xml"/><Relationship Id="rId517" Type="http://schemas.openxmlformats.org/officeDocument/2006/relationships/image" Target="../media/image1076.png"/><Relationship Id="rId724" Type="http://schemas.openxmlformats.org/officeDocument/2006/relationships/customXml" Target="../ink/ink1181.xml"/><Relationship Id="rId60" Type="http://schemas.openxmlformats.org/officeDocument/2006/relationships/customXml" Target="../ink/ink849.xml"/><Relationship Id="rId156" Type="http://schemas.openxmlformats.org/officeDocument/2006/relationships/customXml" Target="../ink/ink897.xml"/><Relationship Id="rId363" Type="http://schemas.openxmlformats.org/officeDocument/2006/relationships/image" Target="../media/image999.png"/><Relationship Id="rId570" Type="http://schemas.openxmlformats.org/officeDocument/2006/relationships/customXml" Target="../ink/ink1104.xml"/><Relationship Id="rId223" Type="http://schemas.openxmlformats.org/officeDocument/2006/relationships/image" Target="../media/image929.png"/><Relationship Id="rId430" Type="http://schemas.openxmlformats.org/officeDocument/2006/relationships/customXml" Target="../ink/ink1034.xml"/><Relationship Id="rId668" Type="http://schemas.openxmlformats.org/officeDocument/2006/relationships/customXml" Target="../ink/ink1153.xml"/><Relationship Id="rId875" Type="http://schemas.openxmlformats.org/officeDocument/2006/relationships/customXml" Target="../ink/ink1257.xml"/><Relationship Id="rId18" Type="http://schemas.openxmlformats.org/officeDocument/2006/relationships/customXml" Target="../ink/ink828.xml"/><Relationship Id="rId528" Type="http://schemas.openxmlformats.org/officeDocument/2006/relationships/customXml" Target="../ink/ink1083.xml"/><Relationship Id="rId735" Type="http://schemas.openxmlformats.org/officeDocument/2006/relationships/image" Target="../media/image1185.png"/><Relationship Id="rId167" Type="http://schemas.openxmlformats.org/officeDocument/2006/relationships/image" Target="../media/image901.png"/><Relationship Id="rId374" Type="http://schemas.openxmlformats.org/officeDocument/2006/relationships/customXml" Target="../ink/ink1006.xml"/><Relationship Id="rId581" Type="http://schemas.openxmlformats.org/officeDocument/2006/relationships/image" Target="../media/image1108.png"/><Relationship Id="rId71" Type="http://schemas.openxmlformats.org/officeDocument/2006/relationships/image" Target="../media/image853.png"/><Relationship Id="rId234" Type="http://schemas.openxmlformats.org/officeDocument/2006/relationships/customXml" Target="../ink/ink936.xml"/><Relationship Id="rId679" Type="http://schemas.openxmlformats.org/officeDocument/2006/relationships/image" Target="../media/image1157.png"/><Relationship Id="rId802" Type="http://schemas.openxmlformats.org/officeDocument/2006/relationships/image" Target="../media/image1218.png"/><Relationship Id="rId886" Type="http://schemas.openxmlformats.org/officeDocument/2006/relationships/image" Target="../media/image1260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32.png"/><Relationship Id="rId441" Type="http://schemas.openxmlformats.org/officeDocument/2006/relationships/image" Target="../media/image1038.png"/><Relationship Id="rId539" Type="http://schemas.openxmlformats.org/officeDocument/2006/relationships/image" Target="../media/image1087.png"/><Relationship Id="rId746" Type="http://schemas.openxmlformats.org/officeDocument/2006/relationships/customXml" Target="../ink/ink1192.xml"/><Relationship Id="rId178" Type="http://schemas.openxmlformats.org/officeDocument/2006/relationships/customXml" Target="../ink/ink908.xml"/><Relationship Id="rId301" Type="http://schemas.openxmlformats.org/officeDocument/2006/relationships/image" Target="../media/image968.png"/><Relationship Id="rId82" Type="http://schemas.openxmlformats.org/officeDocument/2006/relationships/customXml" Target="../ink/ink860.xml"/><Relationship Id="rId385" Type="http://schemas.openxmlformats.org/officeDocument/2006/relationships/image" Target="../media/image1010.png"/><Relationship Id="rId592" Type="http://schemas.openxmlformats.org/officeDocument/2006/relationships/customXml" Target="../ink/ink1115.xml"/><Relationship Id="rId606" Type="http://schemas.openxmlformats.org/officeDocument/2006/relationships/customXml" Target="../ink/ink1122.xml"/><Relationship Id="rId813" Type="http://schemas.openxmlformats.org/officeDocument/2006/relationships/customXml" Target="../ink/ink1226.xml"/><Relationship Id="rId245" Type="http://schemas.openxmlformats.org/officeDocument/2006/relationships/image" Target="../media/image940.png"/><Relationship Id="rId452" Type="http://schemas.openxmlformats.org/officeDocument/2006/relationships/customXml" Target="../ink/ink1045.xml"/><Relationship Id="rId897" Type="http://schemas.openxmlformats.org/officeDocument/2006/relationships/customXml" Target="../ink/ink1268.xml"/><Relationship Id="rId105" Type="http://schemas.openxmlformats.org/officeDocument/2006/relationships/image" Target="../media/image870.png"/><Relationship Id="rId312" Type="http://schemas.openxmlformats.org/officeDocument/2006/relationships/customXml" Target="../ink/ink975.xml"/><Relationship Id="rId757" Type="http://schemas.openxmlformats.org/officeDocument/2006/relationships/image" Target="../media/image1196.png"/><Relationship Id="rId93" Type="http://schemas.openxmlformats.org/officeDocument/2006/relationships/image" Target="../media/image864.png"/><Relationship Id="rId189" Type="http://schemas.openxmlformats.org/officeDocument/2006/relationships/image" Target="../media/image912.png"/><Relationship Id="rId396" Type="http://schemas.openxmlformats.org/officeDocument/2006/relationships/customXml" Target="../ink/ink1017.xml"/><Relationship Id="rId617" Type="http://schemas.openxmlformats.org/officeDocument/2006/relationships/image" Target="../media/image1126.png"/><Relationship Id="rId824" Type="http://schemas.openxmlformats.org/officeDocument/2006/relationships/image" Target="../media/image1229.png"/><Relationship Id="rId256" Type="http://schemas.openxmlformats.org/officeDocument/2006/relationships/customXml" Target="../ink/ink947.xml"/><Relationship Id="rId463" Type="http://schemas.openxmlformats.org/officeDocument/2006/relationships/image" Target="../media/image1049.png"/><Relationship Id="rId670" Type="http://schemas.openxmlformats.org/officeDocument/2006/relationships/customXml" Target="../ink/ink1154.xml"/><Relationship Id="rId116" Type="http://schemas.openxmlformats.org/officeDocument/2006/relationships/customXml" Target="../ink/ink877.xml"/><Relationship Id="rId323" Type="http://schemas.openxmlformats.org/officeDocument/2006/relationships/image" Target="../media/image979.png"/><Relationship Id="rId530" Type="http://schemas.openxmlformats.org/officeDocument/2006/relationships/customXml" Target="../ink/ink1084.xml"/><Relationship Id="rId768" Type="http://schemas.openxmlformats.org/officeDocument/2006/relationships/image" Target="../media/image1201.png"/><Relationship Id="rId20" Type="http://schemas.openxmlformats.org/officeDocument/2006/relationships/customXml" Target="../ink/ink829.xml"/><Relationship Id="rId628" Type="http://schemas.openxmlformats.org/officeDocument/2006/relationships/customXml" Target="../ink/ink1133.xml"/><Relationship Id="rId835" Type="http://schemas.openxmlformats.org/officeDocument/2006/relationships/customXml" Target="../ink/ink1237.xml"/><Relationship Id="rId267" Type="http://schemas.openxmlformats.org/officeDocument/2006/relationships/image" Target="../media/image951.png"/><Relationship Id="rId474" Type="http://schemas.openxmlformats.org/officeDocument/2006/relationships/customXml" Target="../ink/ink1056.xml"/><Relationship Id="rId127" Type="http://schemas.openxmlformats.org/officeDocument/2006/relationships/image" Target="../media/image881.png"/><Relationship Id="rId681" Type="http://schemas.openxmlformats.org/officeDocument/2006/relationships/image" Target="../media/image1158.png"/><Relationship Id="rId779" Type="http://schemas.openxmlformats.org/officeDocument/2006/relationships/customXml" Target="../ink/ink1209.xml"/><Relationship Id="rId902" Type="http://schemas.openxmlformats.org/officeDocument/2006/relationships/image" Target="../media/image1268.png"/><Relationship Id="rId31" Type="http://schemas.openxmlformats.org/officeDocument/2006/relationships/image" Target="../media/image833.png"/><Relationship Id="rId334" Type="http://schemas.openxmlformats.org/officeDocument/2006/relationships/customXml" Target="../ink/ink986.xml"/><Relationship Id="rId541" Type="http://schemas.openxmlformats.org/officeDocument/2006/relationships/image" Target="../media/image1088.png"/><Relationship Id="rId639" Type="http://schemas.openxmlformats.org/officeDocument/2006/relationships/image" Target="../media/image1137.png"/><Relationship Id="rId180" Type="http://schemas.openxmlformats.org/officeDocument/2006/relationships/customXml" Target="../ink/ink909.xml"/><Relationship Id="rId278" Type="http://schemas.openxmlformats.org/officeDocument/2006/relationships/customXml" Target="../ink/ink958.xml"/><Relationship Id="rId401" Type="http://schemas.openxmlformats.org/officeDocument/2006/relationships/image" Target="../media/image1018.png"/><Relationship Id="rId846" Type="http://schemas.openxmlformats.org/officeDocument/2006/relationships/image" Target="../media/image1240.png"/><Relationship Id="rId485" Type="http://schemas.openxmlformats.org/officeDocument/2006/relationships/image" Target="../media/image1060.png"/><Relationship Id="rId692" Type="http://schemas.openxmlformats.org/officeDocument/2006/relationships/customXml" Target="../ink/ink1165.xml"/><Relationship Id="rId706" Type="http://schemas.openxmlformats.org/officeDocument/2006/relationships/customXml" Target="../ink/ink1172.xml"/><Relationship Id="rId42" Type="http://schemas.openxmlformats.org/officeDocument/2006/relationships/customXml" Target="../ink/ink840.xml"/><Relationship Id="rId138" Type="http://schemas.openxmlformats.org/officeDocument/2006/relationships/customXml" Target="../ink/ink888.xml"/><Relationship Id="rId345" Type="http://schemas.openxmlformats.org/officeDocument/2006/relationships/image" Target="../media/image990.png"/><Relationship Id="rId552" Type="http://schemas.openxmlformats.org/officeDocument/2006/relationships/customXml" Target="../ink/ink1095.xml"/><Relationship Id="rId191" Type="http://schemas.openxmlformats.org/officeDocument/2006/relationships/image" Target="../media/image913.png"/><Relationship Id="rId205" Type="http://schemas.openxmlformats.org/officeDocument/2006/relationships/image" Target="../media/image920.png"/><Relationship Id="rId412" Type="http://schemas.openxmlformats.org/officeDocument/2006/relationships/customXml" Target="../ink/ink1025.xml"/><Relationship Id="rId857" Type="http://schemas.openxmlformats.org/officeDocument/2006/relationships/customXml" Target="../ink/ink1248.xml"/><Relationship Id="rId289" Type="http://schemas.openxmlformats.org/officeDocument/2006/relationships/image" Target="../media/image962.png"/><Relationship Id="rId496" Type="http://schemas.openxmlformats.org/officeDocument/2006/relationships/customXml" Target="../ink/ink1067.xml"/><Relationship Id="rId717" Type="http://schemas.openxmlformats.org/officeDocument/2006/relationships/image" Target="../media/image1176.png"/><Relationship Id="rId53" Type="http://schemas.openxmlformats.org/officeDocument/2006/relationships/image" Target="../media/image844.png"/><Relationship Id="rId149" Type="http://schemas.openxmlformats.org/officeDocument/2006/relationships/image" Target="../media/image892.png"/><Relationship Id="rId356" Type="http://schemas.openxmlformats.org/officeDocument/2006/relationships/customXml" Target="../ink/ink997.xml"/><Relationship Id="rId563" Type="http://schemas.openxmlformats.org/officeDocument/2006/relationships/image" Target="../media/image1099.png"/><Relationship Id="rId770" Type="http://schemas.openxmlformats.org/officeDocument/2006/relationships/image" Target="../media/image1202.png"/><Relationship Id="rId216" Type="http://schemas.openxmlformats.org/officeDocument/2006/relationships/customXml" Target="../ink/ink927.xml"/><Relationship Id="rId423" Type="http://schemas.openxmlformats.org/officeDocument/2006/relationships/image" Target="../media/image1029.png"/><Relationship Id="rId868" Type="http://schemas.openxmlformats.org/officeDocument/2006/relationships/image" Target="../media/image1251.png"/><Relationship Id="rId630" Type="http://schemas.openxmlformats.org/officeDocument/2006/relationships/customXml" Target="../ink/ink1134.xml"/><Relationship Id="rId728" Type="http://schemas.openxmlformats.org/officeDocument/2006/relationships/customXml" Target="../ink/ink1183.xml"/><Relationship Id="rId64" Type="http://schemas.openxmlformats.org/officeDocument/2006/relationships/customXml" Target="../ink/ink851.xml"/><Relationship Id="rId367" Type="http://schemas.openxmlformats.org/officeDocument/2006/relationships/image" Target="../media/image1001.png"/><Relationship Id="rId574" Type="http://schemas.openxmlformats.org/officeDocument/2006/relationships/customXml" Target="../ink/ink1106.xml"/><Relationship Id="rId227" Type="http://schemas.openxmlformats.org/officeDocument/2006/relationships/image" Target="../media/image931.png"/><Relationship Id="rId781" Type="http://schemas.openxmlformats.org/officeDocument/2006/relationships/customXml" Target="../ink/ink1210.xml"/><Relationship Id="rId879" Type="http://schemas.openxmlformats.org/officeDocument/2006/relationships/customXml" Target="../ink/ink1259.xml"/><Relationship Id="rId434" Type="http://schemas.openxmlformats.org/officeDocument/2006/relationships/customXml" Target="../ink/ink1036.xml"/><Relationship Id="rId641" Type="http://schemas.openxmlformats.org/officeDocument/2006/relationships/image" Target="../media/image1138.png"/><Relationship Id="rId739" Type="http://schemas.openxmlformats.org/officeDocument/2006/relationships/image" Target="../media/image1187.png"/><Relationship Id="rId280" Type="http://schemas.openxmlformats.org/officeDocument/2006/relationships/customXml" Target="../ink/ink959.xml"/><Relationship Id="rId501" Type="http://schemas.openxmlformats.org/officeDocument/2006/relationships/image" Target="../media/image1068.png"/><Relationship Id="rId75" Type="http://schemas.openxmlformats.org/officeDocument/2006/relationships/image" Target="../media/image855.png"/><Relationship Id="rId140" Type="http://schemas.openxmlformats.org/officeDocument/2006/relationships/customXml" Target="../ink/ink889.xml"/><Relationship Id="rId378" Type="http://schemas.openxmlformats.org/officeDocument/2006/relationships/customXml" Target="../ink/ink1008.xml"/><Relationship Id="rId585" Type="http://schemas.openxmlformats.org/officeDocument/2006/relationships/image" Target="../media/image1110.png"/><Relationship Id="rId792" Type="http://schemas.openxmlformats.org/officeDocument/2006/relationships/image" Target="../media/image1213.png"/><Relationship Id="rId806" Type="http://schemas.openxmlformats.org/officeDocument/2006/relationships/image" Target="../media/image1220.png"/><Relationship Id="rId6" Type="http://schemas.openxmlformats.org/officeDocument/2006/relationships/customXml" Target="../ink/ink822.xml"/><Relationship Id="rId238" Type="http://schemas.openxmlformats.org/officeDocument/2006/relationships/customXml" Target="../ink/ink938.xml"/><Relationship Id="rId445" Type="http://schemas.openxmlformats.org/officeDocument/2006/relationships/image" Target="../media/image1040.png"/><Relationship Id="rId652" Type="http://schemas.openxmlformats.org/officeDocument/2006/relationships/customXml" Target="../ink/ink1145.xml"/><Relationship Id="rId291" Type="http://schemas.openxmlformats.org/officeDocument/2006/relationships/image" Target="../media/image963.png"/><Relationship Id="rId305" Type="http://schemas.openxmlformats.org/officeDocument/2006/relationships/image" Target="../media/image970.png"/><Relationship Id="rId512" Type="http://schemas.openxmlformats.org/officeDocument/2006/relationships/customXml" Target="../ink/ink1075.xml"/><Relationship Id="rId86" Type="http://schemas.openxmlformats.org/officeDocument/2006/relationships/customXml" Target="../ink/ink862.xml"/><Relationship Id="rId151" Type="http://schemas.openxmlformats.org/officeDocument/2006/relationships/image" Target="../media/image893.png"/><Relationship Id="rId389" Type="http://schemas.openxmlformats.org/officeDocument/2006/relationships/image" Target="../media/image1012.png"/><Relationship Id="rId596" Type="http://schemas.openxmlformats.org/officeDocument/2006/relationships/customXml" Target="../ink/ink1117.xml"/><Relationship Id="rId817" Type="http://schemas.openxmlformats.org/officeDocument/2006/relationships/customXml" Target="../ink/ink1228.xml"/><Relationship Id="rId249" Type="http://schemas.openxmlformats.org/officeDocument/2006/relationships/image" Target="../media/image942.png"/><Relationship Id="rId456" Type="http://schemas.openxmlformats.org/officeDocument/2006/relationships/customXml" Target="../ink/ink1047.xml"/><Relationship Id="rId663" Type="http://schemas.openxmlformats.org/officeDocument/2006/relationships/image" Target="../media/image1149.png"/><Relationship Id="rId870" Type="http://schemas.openxmlformats.org/officeDocument/2006/relationships/image" Target="../media/image1252.png"/><Relationship Id="rId13" Type="http://schemas.openxmlformats.org/officeDocument/2006/relationships/image" Target="../media/image824.png"/><Relationship Id="rId109" Type="http://schemas.openxmlformats.org/officeDocument/2006/relationships/image" Target="../media/image872.png"/><Relationship Id="rId316" Type="http://schemas.openxmlformats.org/officeDocument/2006/relationships/customXml" Target="../ink/ink977.xml"/><Relationship Id="rId523" Type="http://schemas.openxmlformats.org/officeDocument/2006/relationships/image" Target="../media/image1079.png"/><Relationship Id="rId97" Type="http://schemas.openxmlformats.org/officeDocument/2006/relationships/image" Target="../media/image866.png"/><Relationship Id="rId730" Type="http://schemas.openxmlformats.org/officeDocument/2006/relationships/customXml" Target="../ink/ink1184.xml"/><Relationship Id="rId828" Type="http://schemas.openxmlformats.org/officeDocument/2006/relationships/image" Target="../media/image1231.png"/><Relationship Id="rId162" Type="http://schemas.openxmlformats.org/officeDocument/2006/relationships/customXml" Target="../ink/ink900.xml"/><Relationship Id="rId467" Type="http://schemas.openxmlformats.org/officeDocument/2006/relationships/image" Target="../media/image1051.png"/><Relationship Id="rId674" Type="http://schemas.openxmlformats.org/officeDocument/2006/relationships/customXml" Target="../ink/ink1156.xml"/><Relationship Id="rId881" Type="http://schemas.openxmlformats.org/officeDocument/2006/relationships/customXml" Target="../ink/ink1260.xml"/><Relationship Id="rId24" Type="http://schemas.openxmlformats.org/officeDocument/2006/relationships/customXml" Target="../ink/ink831.xml"/><Relationship Id="rId327" Type="http://schemas.openxmlformats.org/officeDocument/2006/relationships/image" Target="../media/image981.png"/><Relationship Id="rId534" Type="http://schemas.openxmlformats.org/officeDocument/2006/relationships/customXml" Target="../ink/ink1086.xml"/><Relationship Id="rId741" Type="http://schemas.openxmlformats.org/officeDocument/2006/relationships/image" Target="../media/image1188.png"/><Relationship Id="rId839" Type="http://schemas.openxmlformats.org/officeDocument/2006/relationships/customXml" Target="../ink/ink1239.xml"/><Relationship Id="rId173" Type="http://schemas.openxmlformats.org/officeDocument/2006/relationships/image" Target="../media/image904.png"/><Relationship Id="rId380" Type="http://schemas.openxmlformats.org/officeDocument/2006/relationships/customXml" Target="../ink/ink1009.xml"/><Relationship Id="rId601" Type="http://schemas.openxmlformats.org/officeDocument/2006/relationships/image" Target="../media/image1118.png"/><Relationship Id="rId240" Type="http://schemas.openxmlformats.org/officeDocument/2006/relationships/customXml" Target="../ink/ink939.xml"/><Relationship Id="rId478" Type="http://schemas.openxmlformats.org/officeDocument/2006/relationships/customXml" Target="../ink/ink1058.xml"/><Relationship Id="rId685" Type="http://schemas.openxmlformats.org/officeDocument/2006/relationships/image" Target="../media/image1160.png"/><Relationship Id="rId892" Type="http://schemas.openxmlformats.org/officeDocument/2006/relationships/image" Target="../media/image1263.png"/><Relationship Id="rId906" Type="http://schemas.openxmlformats.org/officeDocument/2006/relationships/image" Target="../media/image1270.png"/><Relationship Id="rId35" Type="http://schemas.openxmlformats.org/officeDocument/2006/relationships/image" Target="../media/image835.png"/><Relationship Id="rId100" Type="http://schemas.openxmlformats.org/officeDocument/2006/relationships/customXml" Target="../ink/ink869.xml"/><Relationship Id="rId338" Type="http://schemas.openxmlformats.org/officeDocument/2006/relationships/customXml" Target="../ink/ink988.xml"/><Relationship Id="rId545" Type="http://schemas.openxmlformats.org/officeDocument/2006/relationships/image" Target="../media/image1090.png"/><Relationship Id="rId752" Type="http://schemas.openxmlformats.org/officeDocument/2006/relationships/customXml" Target="../ink/ink1195.xml"/><Relationship Id="rId184" Type="http://schemas.openxmlformats.org/officeDocument/2006/relationships/customXml" Target="../ink/ink911.xml"/><Relationship Id="rId391" Type="http://schemas.openxmlformats.org/officeDocument/2006/relationships/image" Target="../media/image1013.png"/><Relationship Id="rId405" Type="http://schemas.openxmlformats.org/officeDocument/2006/relationships/image" Target="../media/image1020.png"/><Relationship Id="rId612" Type="http://schemas.openxmlformats.org/officeDocument/2006/relationships/customXml" Target="../ink/ink1125.xml"/><Relationship Id="rId251" Type="http://schemas.openxmlformats.org/officeDocument/2006/relationships/image" Target="../media/image943.png"/><Relationship Id="rId489" Type="http://schemas.openxmlformats.org/officeDocument/2006/relationships/image" Target="../media/image1062.png"/><Relationship Id="rId696" Type="http://schemas.openxmlformats.org/officeDocument/2006/relationships/customXml" Target="../ink/ink1167.xml"/><Relationship Id="rId46" Type="http://schemas.openxmlformats.org/officeDocument/2006/relationships/customXml" Target="../ink/ink842.xml"/><Relationship Id="rId349" Type="http://schemas.openxmlformats.org/officeDocument/2006/relationships/image" Target="../media/image992.png"/><Relationship Id="rId556" Type="http://schemas.openxmlformats.org/officeDocument/2006/relationships/customXml" Target="../ink/ink1097.xml"/><Relationship Id="rId763" Type="http://schemas.openxmlformats.org/officeDocument/2006/relationships/customXml" Target="../ink/ink1201.xml"/><Relationship Id="rId111" Type="http://schemas.openxmlformats.org/officeDocument/2006/relationships/image" Target="../media/image873.png"/><Relationship Id="rId195" Type="http://schemas.openxmlformats.org/officeDocument/2006/relationships/image" Target="../media/image915.png"/><Relationship Id="rId209" Type="http://schemas.openxmlformats.org/officeDocument/2006/relationships/image" Target="../media/image922.png"/><Relationship Id="rId416" Type="http://schemas.openxmlformats.org/officeDocument/2006/relationships/customXml" Target="../ink/ink1027.xml"/><Relationship Id="rId623" Type="http://schemas.openxmlformats.org/officeDocument/2006/relationships/image" Target="../media/image1129.png"/><Relationship Id="rId830" Type="http://schemas.openxmlformats.org/officeDocument/2006/relationships/image" Target="../media/image1232.png"/><Relationship Id="rId57" Type="http://schemas.openxmlformats.org/officeDocument/2006/relationships/image" Target="../media/image846.png"/><Relationship Id="rId262" Type="http://schemas.openxmlformats.org/officeDocument/2006/relationships/customXml" Target="../ink/ink950.xml"/><Relationship Id="rId567" Type="http://schemas.openxmlformats.org/officeDocument/2006/relationships/image" Target="../media/image1101.png"/><Relationship Id="rId122" Type="http://schemas.openxmlformats.org/officeDocument/2006/relationships/customXml" Target="../ink/ink880.xml"/><Relationship Id="rId774" Type="http://schemas.openxmlformats.org/officeDocument/2006/relationships/image" Target="../media/image1204.png"/><Relationship Id="rId427" Type="http://schemas.openxmlformats.org/officeDocument/2006/relationships/image" Target="../media/image1031.png"/><Relationship Id="rId634" Type="http://schemas.openxmlformats.org/officeDocument/2006/relationships/customXml" Target="../ink/ink1136.xml"/><Relationship Id="rId841" Type="http://schemas.openxmlformats.org/officeDocument/2006/relationships/customXml" Target="../ink/ink1240.xml"/><Relationship Id="rId273" Type="http://schemas.openxmlformats.org/officeDocument/2006/relationships/image" Target="../media/image954.png"/><Relationship Id="rId480" Type="http://schemas.openxmlformats.org/officeDocument/2006/relationships/customXml" Target="../ink/ink1059.xml"/><Relationship Id="rId701" Type="http://schemas.openxmlformats.org/officeDocument/2006/relationships/image" Target="../media/image1168.png"/><Relationship Id="rId68" Type="http://schemas.openxmlformats.org/officeDocument/2006/relationships/customXml" Target="../ink/ink853.xml"/><Relationship Id="rId133" Type="http://schemas.openxmlformats.org/officeDocument/2006/relationships/image" Target="../media/image884.png"/><Relationship Id="rId340" Type="http://schemas.openxmlformats.org/officeDocument/2006/relationships/customXml" Target="../ink/ink989.xml"/><Relationship Id="rId578" Type="http://schemas.openxmlformats.org/officeDocument/2006/relationships/customXml" Target="../ink/ink1108.xml"/><Relationship Id="rId785" Type="http://schemas.openxmlformats.org/officeDocument/2006/relationships/customXml" Target="../ink/ink1212.xml"/><Relationship Id="rId200" Type="http://schemas.openxmlformats.org/officeDocument/2006/relationships/customXml" Target="../ink/ink919.xml"/><Relationship Id="rId438" Type="http://schemas.openxmlformats.org/officeDocument/2006/relationships/customXml" Target="../ink/ink1038.xml"/><Relationship Id="rId645" Type="http://schemas.openxmlformats.org/officeDocument/2006/relationships/image" Target="../media/image1140.png"/><Relationship Id="rId852" Type="http://schemas.openxmlformats.org/officeDocument/2006/relationships/image" Target="../media/image1243.png"/><Relationship Id="rId242" Type="http://schemas.openxmlformats.org/officeDocument/2006/relationships/customXml" Target="../ink/ink940.xml"/><Relationship Id="rId284" Type="http://schemas.openxmlformats.org/officeDocument/2006/relationships/customXml" Target="../ink/ink961.xml"/><Relationship Id="rId491" Type="http://schemas.openxmlformats.org/officeDocument/2006/relationships/image" Target="../media/image1063.png"/><Relationship Id="rId505" Type="http://schemas.openxmlformats.org/officeDocument/2006/relationships/image" Target="../media/image1070.png"/><Relationship Id="rId712" Type="http://schemas.openxmlformats.org/officeDocument/2006/relationships/customXml" Target="../ink/ink1175.xml"/><Relationship Id="rId894" Type="http://schemas.openxmlformats.org/officeDocument/2006/relationships/image" Target="../media/image1264.png"/><Relationship Id="rId37" Type="http://schemas.openxmlformats.org/officeDocument/2006/relationships/image" Target="../media/image836.png"/><Relationship Id="rId79" Type="http://schemas.openxmlformats.org/officeDocument/2006/relationships/image" Target="../media/image857.png"/><Relationship Id="rId102" Type="http://schemas.openxmlformats.org/officeDocument/2006/relationships/customXml" Target="../ink/ink870.xml"/><Relationship Id="rId144" Type="http://schemas.openxmlformats.org/officeDocument/2006/relationships/customXml" Target="../ink/ink891.xml"/><Relationship Id="rId547" Type="http://schemas.openxmlformats.org/officeDocument/2006/relationships/image" Target="../media/image1091.png"/><Relationship Id="rId589" Type="http://schemas.openxmlformats.org/officeDocument/2006/relationships/image" Target="../media/image1112.png"/><Relationship Id="rId754" Type="http://schemas.openxmlformats.org/officeDocument/2006/relationships/customXml" Target="../ink/ink1196.xml"/><Relationship Id="rId796" Type="http://schemas.openxmlformats.org/officeDocument/2006/relationships/image" Target="../media/image1215.png"/><Relationship Id="rId90" Type="http://schemas.openxmlformats.org/officeDocument/2006/relationships/customXml" Target="../ink/ink864.xml"/><Relationship Id="rId186" Type="http://schemas.openxmlformats.org/officeDocument/2006/relationships/customXml" Target="../ink/ink912.xml"/><Relationship Id="rId351" Type="http://schemas.openxmlformats.org/officeDocument/2006/relationships/image" Target="../media/image993.png"/><Relationship Id="rId393" Type="http://schemas.openxmlformats.org/officeDocument/2006/relationships/image" Target="../media/image1014.png"/><Relationship Id="rId407" Type="http://schemas.openxmlformats.org/officeDocument/2006/relationships/image" Target="../media/image1021.png"/><Relationship Id="rId449" Type="http://schemas.openxmlformats.org/officeDocument/2006/relationships/image" Target="../media/image1042.png"/><Relationship Id="rId614" Type="http://schemas.openxmlformats.org/officeDocument/2006/relationships/customXml" Target="../ink/ink1126.xml"/><Relationship Id="rId656" Type="http://schemas.openxmlformats.org/officeDocument/2006/relationships/customXml" Target="../ink/ink1147.xml"/><Relationship Id="rId821" Type="http://schemas.openxmlformats.org/officeDocument/2006/relationships/customXml" Target="../ink/ink1230.xml"/><Relationship Id="rId863" Type="http://schemas.openxmlformats.org/officeDocument/2006/relationships/customXml" Target="../ink/ink1251.xml"/><Relationship Id="rId211" Type="http://schemas.openxmlformats.org/officeDocument/2006/relationships/image" Target="../media/image923.png"/><Relationship Id="rId253" Type="http://schemas.openxmlformats.org/officeDocument/2006/relationships/image" Target="../media/image944.png"/><Relationship Id="rId295" Type="http://schemas.openxmlformats.org/officeDocument/2006/relationships/image" Target="../media/image965.png"/><Relationship Id="rId309" Type="http://schemas.openxmlformats.org/officeDocument/2006/relationships/image" Target="../media/image972.png"/><Relationship Id="rId460" Type="http://schemas.openxmlformats.org/officeDocument/2006/relationships/customXml" Target="../ink/ink1049.xml"/><Relationship Id="rId516" Type="http://schemas.openxmlformats.org/officeDocument/2006/relationships/customXml" Target="../ink/ink1077.xml"/><Relationship Id="rId698" Type="http://schemas.openxmlformats.org/officeDocument/2006/relationships/customXml" Target="../ink/ink1168.xml"/><Relationship Id="rId48" Type="http://schemas.openxmlformats.org/officeDocument/2006/relationships/customXml" Target="../ink/ink843.xml"/><Relationship Id="rId113" Type="http://schemas.openxmlformats.org/officeDocument/2006/relationships/image" Target="../media/image874.png"/><Relationship Id="rId320" Type="http://schemas.openxmlformats.org/officeDocument/2006/relationships/customXml" Target="../ink/ink979.xml"/><Relationship Id="rId558" Type="http://schemas.openxmlformats.org/officeDocument/2006/relationships/customXml" Target="../ink/ink1098.xml"/><Relationship Id="rId723" Type="http://schemas.openxmlformats.org/officeDocument/2006/relationships/image" Target="../media/image1179.png"/><Relationship Id="rId765" Type="http://schemas.openxmlformats.org/officeDocument/2006/relationships/customXml" Target="../ink/ink1202.xml"/><Relationship Id="rId155" Type="http://schemas.openxmlformats.org/officeDocument/2006/relationships/image" Target="../media/image895.png"/><Relationship Id="rId197" Type="http://schemas.openxmlformats.org/officeDocument/2006/relationships/image" Target="../media/image916.png"/><Relationship Id="rId362" Type="http://schemas.openxmlformats.org/officeDocument/2006/relationships/customXml" Target="../ink/ink1000.xml"/><Relationship Id="rId418" Type="http://schemas.openxmlformats.org/officeDocument/2006/relationships/customXml" Target="../ink/ink1028.xml"/><Relationship Id="rId625" Type="http://schemas.openxmlformats.org/officeDocument/2006/relationships/image" Target="../media/image1130.png"/><Relationship Id="rId832" Type="http://schemas.openxmlformats.org/officeDocument/2006/relationships/image" Target="../media/image1233.png"/><Relationship Id="rId222" Type="http://schemas.openxmlformats.org/officeDocument/2006/relationships/customXml" Target="../ink/ink930.xml"/><Relationship Id="rId264" Type="http://schemas.openxmlformats.org/officeDocument/2006/relationships/customXml" Target="../ink/ink951.xml"/><Relationship Id="rId471" Type="http://schemas.openxmlformats.org/officeDocument/2006/relationships/image" Target="../media/image1053.png"/><Relationship Id="rId667" Type="http://schemas.openxmlformats.org/officeDocument/2006/relationships/image" Target="../media/image1151.png"/><Relationship Id="rId874" Type="http://schemas.openxmlformats.org/officeDocument/2006/relationships/image" Target="../media/image1254.png"/><Relationship Id="rId17" Type="http://schemas.openxmlformats.org/officeDocument/2006/relationships/image" Target="../media/image826.png"/><Relationship Id="rId59" Type="http://schemas.openxmlformats.org/officeDocument/2006/relationships/image" Target="../media/image847.png"/><Relationship Id="rId124" Type="http://schemas.openxmlformats.org/officeDocument/2006/relationships/customXml" Target="../ink/ink881.xml"/><Relationship Id="rId527" Type="http://schemas.openxmlformats.org/officeDocument/2006/relationships/image" Target="../media/image1081.png"/><Relationship Id="rId569" Type="http://schemas.openxmlformats.org/officeDocument/2006/relationships/image" Target="../media/image1102.png"/><Relationship Id="rId734" Type="http://schemas.openxmlformats.org/officeDocument/2006/relationships/customXml" Target="../ink/ink1186.xml"/><Relationship Id="rId776" Type="http://schemas.openxmlformats.org/officeDocument/2006/relationships/image" Target="../media/image1205.png"/><Relationship Id="rId70" Type="http://schemas.openxmlformats.org/officeDocument/2006/relationships/customXml" Target="../ink/ink854.xml"/><Relationship Id="rId166" Type="http://schemas.openxmlformats.org/officeDocument/2006/relationships/customXml" Target="../ink/ink902.xml"/><Relationship Id="rId331" Type="http://schemas.openxmlformats.org/officeDocument/2006/relationships/image" Target="../media/image983.png"/><Relationship Id="rId373" Type="http://schemas.openxmlformats.org/officeDocument/2006/relationships/image" Target="../media/image1004.png"/><Relationship Id="rId429" Type="http://schemas.openxmlformats.org/officeDocument/2006/relationships/image" Target="../media/image1032.png"/><Relationship Id="rId580" Type="http://schemas.openxmlformats.org/officeDocument/2006/relationships/customXml" Target="../ink/ink1109.xml"/><Relationship Id="rId636" Type="http://schemas.openxmlformats.org/officeDocument/2006/relationships/customXml" Target="../ink/ink1137.xml"/><Relationship Id="rId801" Type="http://schemas.openxmlformats.org/officeDocument/2006/relationships/customXml" Target="../ink/ink122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34.png"/><Relationship Id="rId440" Type="http://schemas.openxmlformats.org/officeDocument/2006/relationships/customXml" Target="../ink/ink1039.xml"/><Relationship Id="rId678" Type="http://schemas.openxmlformats.org/officeDocument/2006/relationships/customXml" Target="../ink/ink1158.xml"/><Relationship Id="rId843" Type="http://schemas.openxmlformats.org/officeDocument/2006/relationships/customXml" Target="../ink/ink1241.xml"/><Relationship Id="rId885" Type="http://schemas.openxmlformats.org/officeDocument/2006/relationships/customXml" Target="../ink/ink1262.xml"/><Relationship Id="rId28" Type="http://schemas.openxmlformats.org/officeDocument/2006/relationships/customXml" Target="../ink/ink833.xml"/><Relationship Id="rId275" Type="http://schemas.openxmlformats.org/officeDocument/2006/relationships/image" Target="../media/image955.png"/><Relationship Id="rId300" Type="http://schemas.openxmlformats.org/officeDocument/2006/relationships/customXml" Target="../ink/ink969.xml"/><Relationship Id="rId482" Type="http://schemas.openxmlformats.org/officeDocument/2006/relationships/customXml" Target="../ink/ink1060.xml"/><Relationship Id="rId538" Type="http://schemas.openxmlformats.org/officeDocument/2006/relationships/customXml" Target="../ink/ink1088.xml"/><Relationship Id="rId703" Type="http://schemas.openxmlformats.org/officeDocument/2006/relationships/image" Target="../media/image1169.png"/><Relationship Id="rId745" Type="http://schemas.openxmlformats.org/officeDocument/2006/relationships/image" Target="../media/image1190.png"/><Relationship Id="rId81" Type="http://schemas.openxmlformats.org/officeDocument/2006/relationships/image" Target="../media/image858.png"/><Relationship Id="rId135" Type="http://schemas.openxmlformats.org/officeDocument/2006/relationships/image" Target="../media/image885.png"/><Relationship Id="rId177" Type="http://schemas.openxmlformats.org/officeDocument/2006/relationships/image" Target="../media/image906.png"/><Relationship Id="rId342" Type="http://schemas.openxmlformats.org/officeDocument/2006/relationships/customXml" Target="../ink/ink990.xml"/><Relationship Id="rId384" Type="http://schemas.openxmlformats.org/officeDocument/2006/relationships/customXml" Target="../ink/ink1011.xml"/><Relationship Id="rId591" Type="http://schemas.openxmlformats.org/officeDocument/2006/relationships/image" Target="../media/image1113.png"/><Relationship Id="rId605" Type="http://schemas.openxmlformats.org/officeDocument/2006/relationships/image" Target="../media/image1120.png"/><Relationship Id="rId787" Type="http://schemas.openxmlformats.org/officeDocument/2006/relationships/customXml" Target="../ink/ink1213.xml"/><Relationship Id="rId812" Type="http://schemas.openxmlformats.org/officeDocument/2006/relationships/image" Target="../media/image1223.png"/><Relationship Id="rId202" Type="http://schemas.openxmlformats.org/officeDocument/2006/relationships/customXml" Target="../ink/ink920.xml"/><Relationship Id="rId244" Type="http://schemas.openxmlformats.org/officeDocument/2006/relationships/customXml" Target="../ink/ink941.xml"/><Relationship Id="rId647" Type="http://schemas.openxmlformats.org/officeDocument/2006/relationships/image" Target="../media/image1141.png"/><Relationship Id="rId689" Type="http://schemas.openxmlformats.org/officeDocument/2006/relationships/image" Target="../media/image1162.png"/><Relationship Id="rId854" Type="http://schemas.openxmlformats.org/officeDocument/2006/relationships/image" Target="../media/image1244.png"/><Relationship Id="rId896" Type="http://schemas.openxmlformats.org/officeDocument/2006/relationships/image" Target="../media/image1265.png"/><Relationship Id="rId39" Type="http://schemas.openxmlformats.org/officeDocument/2006/relationships/image" Target="../media/image837.png"/><Relationship Id="rId286" Type="http://schemas.openxmlformats.org/officeDocument/2006/relationships/customXml" Target="../ink/ink962.xml"/><Relationship Id="rId451" Type="http://schemas.openxmlformats.org/officeDocument/2006/relationships/image" Target="../media/image1043.png"/><Relationship Id="rId493" Type="http://schemas.openxmlformats.org/officeDocument/2006/relationships/image" Target="../media/image1064.png"/><Relationship Id="rId507" Type="http://schemas.openxmlformats.org/officeDocument/2006/relationships/image" Target="../media/image1071.png"/><Relationship Id="rId549" Type="http://schemas.openxmlformats.org/officeDocument/2006/relationships/image" Target="../media/image1092.png"/><Relationship Id="rId714" Type="http://schemas.openxmlformats.org/officeDocument/2006/relationships/customXml" Target="../ink/ink1176.xml"/><Relationship Id="rId756" Type="http://schemas.openxmlformats.org/officeDocument/2006/relationships/customXml" Target="../ink/ink1197.xml"/><Relationship Id="rId50" Type="http://schemas.openxmlformats.org/officeDocument/2006/relationships/customXml" Target="../ink/ink844.xml"/><Relationship Id="rId104" Type="http://schemas.openxmlformats.org/officeDocument/2006/relationships/customXml" Target="../ink/ink871.xml"/><Relationship Id="rId146" Type="http://schemas.openxmlformats.org/officeDocument/2006/relationships/customXml" Target="../ink/ink892.xml"/><Relationship Id="rId188" Type="http://schemas.openxmlformats.org/officeDocument/2006/relationships/customXml" Target="../ink/ink913.xml"/><Relationship Id="rId311" Type="http://schemas.openxmlformats.org/officeDocument/2006/relationships/image" Target="../media/image973.png"/><Relationship Id="rId353" Type="http://schemas.openxmlformats.org/officeDocument/2006/relationships/image" Target="../media/image994.png"/><Relationship Id="rId395" Type="http://schemas.openxmlformats.org/officeDocument/2006/relationships/image" Target="../media/image1015.png"/><Relationship Id="rId409" Type="http://schemas.openxmlformats.org/officeDocument/2006/relationships/image" Target="../media/image1022.png"/><Relationship Id="rId560" Type="http://schemas.openxmlformats.org/officeDocument/2006/relationships/customXml" Target="../ink/ink1099.xml"/><Relationship Id="rId798" Type="http://schemas.openxmlformats.org/officeDocument/2006/relationships/image" Target="../media/image1216.png"/><Relationship Id="rId92" Type="http://schemas.openxmlformats.org/officeDocument/2006/relationships/customXml" Target="../ink/ink865.xml"/><Relationship Id="rId213" Type="http://schemas.openxmlformats.org/officeDocument/2006/relationships/image" Target="../media/image924.png"/><Relationship Id="rId420" Type="http://schemas.openxmlformats.org/officeDocument/2006/relationships/customXml" Target="../ink/ink1029.xml"/><Relationship Id="rId616" Type="http://schemas.openxmlformats.org/officeDocument/2006/relationships/customXml" Target="../ink/ink1127.xml"/><Relationship Id="rId658" Type="http://schemas.openxmlformats.org/officeDocument/2006/relationships/customXml" Target="../ink/ink1148.xml"/><Relationship Id="rId823" Type="http://schemas.openxmlformats.org/officeDocument/2006/relationships/customXml" Target="../ink/ink1231.xml"/><Relationship Id="rId865" Type="http://schemas.openxmlformats.org/officeDocument/2006/relationships/customXml" Target="../ink/ink1252.xml"/><Relationship Id="rId255" Type="http://schemas.openxmlformats.org/officeDocument/2006/relationships/image" Target="../media/image945.png"/><Relationship Id="rId297" Type="http://schemas.openxmlformats.org/officeDocument/2006/relationships/image" Target="../media/image966.png"/><Relationship Id="rId462" Type="http://schemas.openxmlformats.org/officeDocument/2006/relationships/customXml" Target="../ink/ink1050.xml"/><Relationship Id="rId518" Type="http://schemas.openxmlformats.org/officeDocument/2006/relationships/customXml" Target="../ink/ink1078.xml"/><Relationship Id="rId725" Type="http://schemas.openxmlformats.org/officeDocument/2006/relationships/image" Target="../media/image1180.png"/><Relationship Id="rId115" Type="http://schemas.openxmlformats.org/officeDocument/2006/relationships/image" Target="../media/image875.png"/><Relationship Id="rId157" Type="http://schemas.openxmlformats.org/officeDocument/2006/relationships/image" Target="../media/image896.png"/><Relationship Id="rId322" Type="http://schemas.openxmlformats.org/officeDocument/2006/relationships/customXml" Target="../ink/ink980.xml"/><Relationship Id="rId364" Type="http://schemas.openxmlformats.org/officeDocument/2006/relationships/customXml" Target="../ink/ink1001.xml"/><Relationship Id="rId767" Type="http://schemas.openxmlformats.org/officeDocument/2006/relationships/customXml" Target="../ink/ink1203.xml"/><Relationship Id="rId61" Type="http://schemas.openxmlformats.org/officeDocument/2006/relationships/image" Target="../media/image848.png"/><Relationship Id="rId199" Type="http://schemas.openxmlformats.org/officeDocument/2006/relationships/image" Target="../media/image917.png"/><Relationship Id="rId571" Type="http://schemas.openxmlformats.org/officeDocument/2006/relationships/image" Target="../media/image1103.png"/><Relationship Id="rId627" Type="http://schemas.openxmlformats.org/officeDocument/2006/relationships/image" Target="../media/image1131.png"/><Relationship Id="rId669" Type="http://schemas.openxmlformats.org/officeDocument/2006/relationships/image" Target="../media/image1152.png"/><Relationship Id="rId834" Type="http://schemas.openxmlformats.org/officeDocument/2006/relationships/image" Target="../media/image1234.png"/><Relationship Id="rId876" Type="http://schemas.openxmlformats.org/officeDocument/2006/relationships/image" Target="../media/image1255.png"/><Relationship Id="rId19" Type="http://schemas.openxmlformats.org/officeDocument/2006/relationships/image" Target="../media/image827.png"/><Relationship Id="rId224" Type="http://schemas.openxmlformats.org/officeDocument/2006/relationships/customXml" Target="../ink/ink931.xml"/><Relationship Id="rId266" Type="http://schemas.openxmlformats.org/officeDocument/2006/relationships/customXml" Target="../ink/ink952.xml"/><Relationship Id="rId431" Type="http://schemas.openxmlformats.org/officeDocument/2006/relationships/image" Target="../media/image1033.png"/><Relationship Id="rId473" Type="http://schemas.openxmlformats.org/officeDocument/2006/relationships/image" Target="../media/image1054.png"/><Relationship Id="rId529" Type="http://schemas.openxmlformats.org/officeDocument/2006/relationships/image" Target="../media/image1082.png"/><Relationship Id="rId680" Type="http://schemas.openxmlformats.org/officeDocument/2006/relationships/customXml" Target="../ink/ink1159.xml"/><Relationship Id="rId736" Type="http://schemas.openxmlformats.org/officeDocument/2006/relationships/customXml" Target="../ink/ink1187.xml"/><Relationship Id="rId901" Type="http://schemas.openxmlformats.org/officeDocument/2006/relationships/customXml" Target="../ink/ink1270.xml"/><Relationship Id="rId30" Type="http://schemas.openxmlformats.org/officeDocument/2006/relationships/customXml" Target="../ink/ink834.xml"/><Relationship Id="rId126" Type="http://schemas.openxmlformats.org/officeDocument/2006/relationships/customXml" Target="../ink/ink882.xml"/><Relationship Id="rId168" Type="http://schemas.openxmlformats.org/officeDocument/2006/relationships/customXml" Target="../ink/ink903.xml"/><Relationship Id="rId333" Type="http://schemas.openxmlformats.org/officeDocument/2006/relationships/image" Target="../media/image984.png"/><Relationship Id="rId540" Type="http://schemas.openxmlformats.org/officeDocument/2006/relationships/customXml" Target="../ink/ink1089.xml"/><Relationship Id="rId778" Type="http://schemas.openxmlformats.org/officeDocument/2006/relationships/image" Target="../media/image1206.png"/><Relationship Id="rId72" Type="http://schemas.openxmlformats.org/officeDocument/2006/relationships/customXml" Target="../ink/ink855.xml"/><Relationship Id="rId375" Type="http://schemas.openxmlformats.org/officeDocument/2006/relationships/image" Target="../media/image1005.png"/><Relationship Id="rId582" Type="http://schemas.openxmlformats.org/officeDocument/2006/relationships/customXml" Target="../ink/ink1110.xml"/><Relationship Id="rId638" Type="http://schemas.openxmlformats.org/officeDocument/2006/relationships/customXml" Target="../ink/ink1138.xml"/><Relationship Id="rId803" Type="http://schemas.openxmlformats.org/officeDocument/2006/relationships/customXml" Target="../ink/ink1221.xml"/><Relationship Id="rId845" Type="http://schemas.openxmlformats.org/officeDocument/2006/relationships/customXml" Target="../ink/ink1242.xml"/><Relationship Id="rId3" Type="http://schemas.openxmlformats.org/officeDocument/2006/relationships/image" Target="../media/image819.emf"/><Relationship Id="rId235" Type="http://schemas.openxmlformats.org/officeDocument/2006/relationships/image" Target="../media/image935.png"/><Relationship Id="rId277" Type="http://schemas.openxmlformats.org/officeDocument/2006/relationships/image" Target="../media/image956.png"/><Relationship Id="rId400" Type="http://schemas.openxmlformats.org/officeDocument/2006/relationships/customXml" Target="../ink/ink1019.xml"/><Relationship Id="rId442" Type="http://schemas.openxmlformats.org/officeDocument/2006/relationships/customXml" Target="../ink/ink1040.xml"/><Relationship Id="rId484" Type="http://schemas.openxmlformats.org/officeDocument/2006/relationships/customXml" Target="../ink/ink1061.xml"/><Relationship Id="rId705" Type="http://schemas.openxmlformats.org/officeDocument/2006/relationships/image" Target="../media/image1170.png"/><Relationship Id="rId887" Type="http://schemas.openxmlformats.org/officeDocument/2006/relationships/customXml" Target="../ink/ink1263.xml"/><Relationship Id="rId137" Type="http://schemas.openxmlformats.org/officeDocument/2006/relationships/image" Target="../media/image886.png"/><Relationship Id="rId302" Type="http://schemas.openxmlformats.org/officeDocument/2006/relationships/customXml" Target="../ink/ink970.xml"/><Relationship Id="rId344" Type="http://schemas.openxmlformats.org/officeDocument/2006/relationships/customXml" Target="../ink/ink991.xml"/><Relationship Id="rId691" Type="http://schemas.openxmlformats.org/officeDocument/2006/relationships/image" Target="../media/image1163.png"/><Relationship Id="rId747" Type="http://schemas.openxmlformats.org/officeDocument/2006/relationships/image" Target="../media/image1191.png"/><Relationship Id="rId789" Type="http://schemas.openxmlformats.org/officeDocument/2006/relationships/customXml" Target="../ink/ink1214.xml"/><Relationship Id="rId41" Type="http://schemas.openxmlformats.org/officeDocument/2006/relationships/image" Target="../media/image838.png"/><Relationship Id="rId83" Type="http://schemas.openxmlformats.org/officeDocument/2006/relationships/image" Target="../media/image859.png"/><Relationship Id="rId179" Type="http://schemas.openxmlformats.org/officeDocument/2006/relationships/image" Target="../media/image907.png"/><Relationship Id="rId386" Type="http://schemas.openxmlformats.org/officeDocument/2006/relationships/customXml" Target="../ink/ink1012.xml"/><Relationship Id="rId551" Type="http://schemas.openxmlformats.org/officeDocument/2006/relationships/image" Target="../media/image1093.png"/><Relationship Id="rId593" Type="http://schemas.openxmlformats.org/officeDocument/2006/relationships/image" Target="../media/image1114.png"/><Relationship Id="rId607" Type="http://schemas.openxmlformats.org/officeDocument/2006/relationships/image" Target="../media/image1121.png"/><Relationship Id="rId649" Type="http://schemas.openxmlformats.org/officeDocument/2006/relationships/image" Target="../media/image1142.png"/><Relationship Id="rId814" Type="http://schemas.openxmlformats.org/officeDocument/2006/relationships/image" Target="../media/image1224.png"/><Relationship Id="rId856" Type="http://schemas.openxmlformats.org/officeDocument/2006/relationships/image" Target="../media/image1245.png"/><Relationship Id="rId190" Type="http://schemas.openxmlformats.org/officeDocument/2006/relationships/customXml" Target="../ink/ink914.xml"/><Relationship Id="rId204" Type="http://schemas.openxmlformats.org/officeDocument/2006/relationships/customXml" Target="../ink/ink921.xml"/><Relationship Id="rId246" Type="http://schemas.openxmlformats.org/officeDocument/2006/relationships/customXml" Target="../ink/ink942.xml"/><Relationship Id="rId288" Type="http://schemas.openxmlformats.org/officeDocument/2006/relationships/customXml" Target="../ink/ink963.xml"/><Relationship Id="rId411" Type="http://schemas.openxmlformats.org/officeDocument/2006/relationships/image" Target="../media/image1023.png"/><Relationship Id="rId453" Type="http://schemas.openxmlformats.org/officeDocument/2006/relationships/image" Target="../media/image1044.png"/><Relationship Id="rId509" Type="http://schemas.openxmlformats.org/officeDocument/2006/relationships/image" Target="../media/image1072.png"/><Relationship Id="rId660" Type="http://schemas.openxmlformats.org/officeDocument/2006/relationships/customXml" Target="../ink/ink1149.xml"/><Relationship Id="rId898" Type="http://schemas.openxmlformats.org/officeDocument/2006/relationships/image" Target="../media/image1266.png"/><Relationship Id="rId106" Type="http://schemas.openxmlformats.org/officeDocument/2006/relationships/customXml" Target="../ink/ink872.xml"/><Relationship Id="rId313" Type="http://schemas.openxmlformats.org/officeDocument/2006/relationships/image" Target="../media/image974.png"/><Relationship Id="rId495" Type="http://schemas.openxmlformats.org/officeDocument/2006/relationships/image" Target="../media/image1065.png"/><Relationship Id="rId716" Type="http://schemas.openxmlformats.org/officeDocument/2006/relationships/customXml" Target="../ink/ink1177.xml"/><Relationship Id="rId758" Type="http://schemas.openxmlformats.org/officeDocument/2006/relationships/customXml" Target="../ink/ink1198.xml"/><Relationship Id="rId10" Type="http://schemas.openxmlformats.org/officeDocument/2006/relationships/customXml" Target="../ink/ink824.xml"/><Relationship Id="rId52" Type="http://schemas.openxmlformats.org/officeDocument/2006/relationships/customXml" Target="../ink/ink845.xml"/><Relationship Id="rId94" Type="http://schemas.openxmlformats.org/officeDocument/2006/relationships/customXml" Target="../ink/ink866.xml"/><Relationship Id="rId148" Type="http://schemas.openxmlformats.org/officeDocument/2006/relationships/customXml" Target="../ink/ink893.xml"/><Relationship Id="rId355" Type="http://schemas.openxmlformats.org/officeDocument/2006/relationships/image" Target="../media/image995.png"/><Relationship Id="rId397" Type="http://schemas.openxmlformats.org/officeDocument/2006/relationships/image" Target="../media/image1016.png"/><Relationship Id="rId520" Type="http://schemas.openxmlformats.org/officeDocument/2006/relationships/customXml" Target="../ink/ink1079.xml"/><Relationship Id="rId562" Type="http://schemas.openxmlformats.org/officeDocument/2006/relationships/customXml" Target="../ink/ink1100.xml"/><Relationship Id="rId618" Type="http://schemas.openxmlformats.org/officeDocument/2006/relationships/customXml" Target="../ink/ink1128.xml"/><Relationship Id="rId825" Type="http://schemas.openxmlformats.org/officeDocument/2006/relationships/customXml" Target="../ink/ink1232.xml"/><Relationship Id="rId215" Type="http://schemas.openxmlformats.org/officeDocument/2006/relationships/image" Target="../media/image925.png"/><Relationship Id="rId257" Type="http://schemas.openxmlformats.org/officeDocument/2006/relationships/image" Target="../media/image946.png"/><Relationship Id="rId422" Type="http://schemas.openxmlformats.org/officeDocument/2006/relationships/customXml" Target="../ink/ink1030.xml"/><Relationship Id="rId464" Type="http://schemas.openxmlformats.org/officeDocument/2006/relationships/customXml" Target="../ink/ink1051.xml"/><Relationship Id="rId867" Type="http://schemas.openxmlformats.org/officeDocument/2006/relationships/customXml" Target="../ink/ink1253.xml"/><Relationship Id="rId299" Type="http://schemas.openxmlformats.org/officeDocument/2006/relationships/image" Target="../media/image967.png"/><Relationship Id="rId727" Type="http://schemas.openxmlformats.org/officeDocument/2006/relationships/image" Target="../media/image1181.png"/><Relationship Id="rId63" Type="http://schemas.openxmlformats.org/officeDocument/2006/relationships/image" Target="../media/image849.png"/><Relationship Id="rId159" Type="http://schemas.openxmlformats.org/officeDocument/2006/relationships/image" Target="../media/image897.png"/><Relationship Id="rId366" Type="http://schemas.openxmlformats.org/officeDocument/2006/relationships/customXml" Target="../ink/ink1002.xml"/><Relationship Id="rId573" Type="http://schemas.openxmlformats.org/officeDocument/2006/relationships/image" Target="../media/image1104.png"/><Relationship Id="rId780" Type="http://schemas.openxmlformats.org/officeDocument/2006/relationships/image" Target="../media/image1207.png"/><Relationship Id="rId226" Type="http://schemas.openxmlformats.org/officeDocument/2006/relationships/customXml" Target="../ink/ink932.xml"/><Relationship Id="rId433" Type="http://schemas.openxmlformats.org/officeDocument/2006/relationships/image" Target="../media/image1034.png"/><Relationship Id="rId878" Type="http://schemas.openxmlformats.org/officeDocument/2006/relationships/image" Target="../media/image1256.png"/><Relationship Id="rId640" Type="http://schemas.openxmlformats.org/officeDocument/2006/relationships/customXml" Target="../ink/ink1139.xml"/><Relationship Id="rId738" Type="http://schemas.openxmlformats.org/officeDocument/2006/relationships/customXml" Target="../ink/ink1188.xml"/><Relationship Id="rId74" Type="http://schemas.openxmlformats.org/officeDocument/2006/relationships/customXml" Target="../ink/ink856.xml"/><Relationship Id="rId377" Type="http://schemas.openxmlformats.org/officeDocument/2006/relationships/image" Target="../media/image1006.png"/><Relationship Id="rId500" Type="http://schemas.openxmlformats.org/officeDocument/2006/relationships/customXml" Target="../ink/ink1069.xml"/><Relationship Id="rId584" Type="http://schemas.openxmlformats.org/officeDocument/2006/relationships/customXml" Target="../ink/ink1111.xml"/><Relationship Id="rId805" Type="http://schemas.openxmlformats.org/officeDocument/2006/relationships/customXml" Target="../ink/ink1222.xml"/><Relationship Id="rId5" Type="http://schemas.openxmlformats.org/officeDocument/2006/relationships/image" Target="../media/image820.png"/><Relationship Id="rId237" Type="http://schemas.openxmlformats.org/officeDocument/2006/relationships/image" Target="../media/image936.png"/><Relationship Id="rId791" Type="http://schemas.openxmlformats.org/officeDocument/2006/relationships/customXml" Target="../ink/ink1215.xml"/><Relationship Id="rId889" Type="http://schemas.openxmlformats.org/officeDocument/2006/relationships/customXml" Target="../ink/ink1264.xml"/><Relationship Id="rId444" Type="http://schemas.openxmlformats.org/officeDocument/2006/relationships/customXml" Target="../ink/ink1041.xml"/><Relationship Id="rId651" Type="http://schemas.openxmlformats.org/officeDocument/2006/relationships/image" Target="../media/image1143.png"/><Relationship Id="rId749" Type="http://schemas.openxmlformats.org/officeDocument/2006/relationships/image" Target="../media/image1192.png"/><Relationship Id="rId290" Type="http://schemas.openxmlformats.org/officeDocument/2006/relationships/customXml" Target="../ink/ink964.xml"/><Relationship Id="rId304" Type="http://schemas.openxmlformats.org/officeDocument/2006/relationships/customXml" Target="../ink/ink971.xml"/><Relationship Id="rId388" Type="http://schemas.openxmlformats.org/officeDocument/2006/relationships/customXml" Target="../ink/ink1013.xml"/><Relationship Id="rId511" Type="http://schemas.openxmlformats.org/officeDocument/2006/relationships/image" Target="../media/image1073.png"/><Relationship Id="rId609" Type="http://schemas.openxmlformats.org/officeDocument/2006/relationships/image" Target="../media/image1122.png"/><Relationship Id="rId85" Type="http://schemas.openxmlformats.org/officeDocument/2006/relationships/image" Target="../media/image860.png"/><Relationship Id="rId150" Type="http://schemas.openxmlformats.org/officeDocument/2006/relationships/customXml" Target="../ink/ink894.xml"/><Relationship Id="rId595" Type="http://schemas.openxmlformats.org/officeDocument/2006/relationships/image" Target="../media/image1115.png"/><Relationship Id="rId816" Type="http://schemas.openxmlformats.org/officeDocument/2006/relationships/image" Target="../media/image1225.png"/><Relationship Id="rId248" Type="http://schemas.openxmlformats.org/officeDocument/2006/relationships/customXml" Target="../ink/ink943.xml"/><Relationship Id="rId455" Type="http://schemas.openxmlformats.org/officeDocument/2006/relationships/image" Target="../media/image1045.png"/><Relationship Id="rId662" Type="http://schemas.openxmlformats.org/officeDocument/2006/relationships/customXml" Target="../ink/ink1150.xml"/><Relationship Id="rId12" Type="http://schemas.openxmlformats.org/officeDocument/2006/relationships/customXml" Target="../ink/ink825.xml"/><Relationship Id="rId108" Type="http://schemas.openxmlformats.org/officeDocument/2006/relationships/customXml" Target="../ink/ink873.xml"/><Relationship Id="rId315" Type="http://schemas.openxmlformats.org/officeDocument/2006/relationships/image" Target="../media/image975.png"/><Relationship Id="rId522" Type="http://schemas.openxmlformats.org/officeDocument/2006/relationships/customXml" Target="../ink/ink1080.xml"/><Relationship Id="rId96" Type="http://schemas.openxmlformats.org/officeDocument/2006/relationships/customXml" Target="../ink/ink867.xml"/><Relationship Id="rId161" Type="http://schemas.openxmlformats.org/officeDocument/2006/relationships/image" Target="../media/image898.png"/><Relationship Id="rId399" Type="http://schemas.openxmlformats.org/officeDocument/2006/relationships/image" Target="../media/image1017.png"/><Relationship Id="rId827" Type="http://schemas.openxmlformats.org/officeDocument/2006/relationships/customXml" Target="../ink/ink1233.xml"/><Relationship Id="rId259" Type="http://schemas.openxmlformats.org/officeDocument/2006/relationships/image" Target="../media/image947.png"/><Relationship Id="rId466" Type="http://schemas.openxmlformats.org/officeDocument/2006/relationships/customXml" Target="../ink/ink1052.xml"/><Relationship Id="rId673" Type="http://schemas.openxmlformats.org/officeDocument/2006/relationships/image" Target="../media/image1154.png"/><Relationship Id="rId880" Type="http://schemas.openxmlformats.org/officeDocument/2006/relationships/image" Target="../media/image1257.png"/><Relationship Id="rId23" Type="http://schemas.openxmlformats.org/officeDocument/2006/relationships/image" Target="../media/image829.png"/><Relationship Id="rId119" Type="http://schemas.openxmlformats.org/officeDocument/2006/relationships/image" Target="../media/image877.png"/><Relationship Id="rId326" Type="http://schemas.openxmlformats.org/officeDocument/2006/relationships/customXml" Target="../ink/ink982.xml"/><Relationship Id="rId533" Type="http://schemas.openxmlformats.org/officeDocument/2006/relationships/image" Target="../media/image1084.png"/><Relationship Id="rId740" Type="http://schemas.openxmlformats.org/officeDocument/2006/relationships/customXml" Target="../ink/ink1189.xml"/><Relationship Id="rId838" Type="http://schemas.openxmlformats.org/officeDocument/2006/relationships/image" Target="../media/image1236.png"/><Relationship Id="rId172" Type="http://schemas.openxmlformats.org/officeDocument/2006/relationships/customXml" Target="../ink/ink905.xml"/><Relationship Id="rId477" Type="http://schemas.openxmlformats.org/officeDocument/2006/relationships/image" Target="../media/image1056.png"/><Relationship Id="rId600" Type="http://schemas.openxmlformats.org/officeDocument/2006/relationships/customXml" Target="../ink/ink1119.xml"/><Relationship Id="rId684" Type="http://schemas.openxmlformats.org/officeDocument/2006/relationships/customXml" Target="../ink/ink1161.xml"/><Relationship Id="rId337" Type="http://schemas.openxmlformats.org/officeDocument/2006/relationships/image" Target="../media/image986.png"/><Relationship Id="rId891" Type="http://schemas.openxmlformats.org/officeDocument/2006/relationships/customXml" Target="../ink/ink1265.xml"/><Relationship Id="rId905" Type="http://schemas.openxmlformats.org/officeDocument/2006/relationships/customXml" Target="../ink/ink1272.xml"/><Relationship Id="rId34" Type="http://schemas.openxmlformats.org/officeDocument/2006/relationships/customXml" Target="../ink/ink836.xml"/><Relationship Id="rId544" Type="http://schemas.openxmlformats.org/officeDocument/2006/relationships/customXml" Target="../ink/ink1091.xml"/><Relationship Id="rId751" Type="http://schemas.openxmlformats.org/officeDocument/2006/relationships/image" Target="../media/image1193.png"/><Relationship Id="rId849" Type="http://schemas.openxmlformats.org/officeDocument/2006/relationships/customXml" Target="../ink/ink1244.xml"/><Relationship Id="rId183" Type="http://schemas.openxmlformats.org/officeDocument/2006/relationships/image" Target="../media/image909.png"/><Relationship Id="rId390" Type="http://schemas.openxmlformats.org/officeDocument/2006/relationships/customXml" Target="../ink/ink1014.xml"/><Relationship Id="rId404" Type="http://schemas.openxmlformats.org/officeDocument/2006/relationships/customXml" Target="../ink/ink1021.xml"/><Relationship Id="rId611" Type="http://schemas.openxmlformats.org/officeDocument/2006/relationships/image" Target="../media/image1123.png"/><Relationship Id="rId250" Type="http://schemas.openxmlformats.org/officeDocument/2006/relationships/customXml" Target="../ink/ink944.xml"/><Relationship Id="rId488" Type="http://schemas.openxmlformats.org/officeDocument/2006/relationships/customXml" Target="../ink/ink1063.xml"/><Relationship Id="rId695" Type="http://schemas.openxmlformats.org/officeDocument/2006/relationships/image" Target="../media/image1165.png"/><Relationship Id="rId709" Type="http://schemas.openxmlformats.org/officeDocument/2006/relationships/image" Target="../media/image1172.png"/><Relationship Id="rId45" Type="http://schemas.openxmlformats.org/officeDocument/2006/relationships/image" Target="../media/image840.png"/><Relationship Id="rId110" Type="http://schemas.openxmlformats.org/officeDocument/2006/relationships/customXml" Target="../ink/ink874.xml"/><Relationship Id="rId348" Type="http://schemas.openxmlformats.org/officeDocument/2006/relationships/customXml" Target="../ink/ink993.xml"/><Relationship Id="rId555" Type="http://schemas.openxmlformats.org/officeDocument/2006/relationships/image" Target="../media/image1095.png"/><Relationship Id="rId762" Type="http://schemas.openxmlformats.org/officeDocument/2006/relationships/customXml" Target="../ink/ink1200.xml"/><Relationship Id="rId194" Type="http://schemas.openxmlformats.org/officeDocument/2006/relationships/customXml" Target="../ink/ink916.xml"/><Relationship Id="rId208" Type="http://schemas.openxmlformats.org/officeDocument/2006/relationships/customXml" Target="../ink/ink923.xml"/><Relationship Id="rId415" Type="http://schemas.openxmlformats.org/officeDocument/2006/relationships/image" Target="../media/image1025.png"/><Relationship Id="rId622" Type="http://schemas.openxmlformats.org/officeDocument/2006/relationships/customXml" Target="../ink/ink1130.xml"/><Relationship Id="rId261" Type="http://schemas.openxmlformats.org/officeDocument/2006/relationships/image" Target="../media/image948.png"/><Relationship Id="rId499" Type="http://schemas.openxmlformats.org/officeDocument/2006/relationships/image" Target="../media/image1067.png"/><Relationship Id="rId56" Type="http://schemas.openxmlformats.org/officeDocument/2006/relationships/customXml" Target="../ink/ink847.xml"/><Relationship Id="rId359" Type="http://schemas.openxmlformats.org/officeDocument/2006/relationships/image" Target="../media/image997.png"/><Relationship Id="rId566" Type="http://schemas.openxmlformats.org/officeDocument/2006/relationships/customXml" Target="../ink/ink1102.xml"/><Relationship Id="rId773" Type="http://schemas.openxmlformats.org/officeDocument/2006/relationships/customXml" Target="../ink/ink1206.xml"/><Relationship Id="rId121" Type="http://schemas.openxmlformats.org/officeDocument/2006/relationships/image" Target="../media/image878.png"/><Relationship Id="rId219" Type="http://schemas.openxmlformats.org/officeDocument/2006/relationships/image" Target="../media/image927.png"/><Relationship Id="rId426" Type="http://schemas.openxmlformats.org/officeDocument/2006/relationships/customXml" Target="../ink/ink1032.xml"/><Relationship Id="rId633" Type="http://schemas.openxmlformats.org/officeDocument/2006/relationships/image" Target="../media/image1134.png"/><Relationship Id="rId840" Type="http://schemas.openxmlformats.org/officeDocument/2006/relationships/image" Target="../media/image1237.png"/><Relationship Id="rId67" Type="http://schemas.openxmlformats.org/officeDocument/2006/relationships/image" Target="../media/image851.png"/><Relationship Id="rId272" Type="http://schemas.openxmlformats.org/officeDocument/2006/relationships/customXml" Target="../ink/ink955.xml"/><Relationship Id="rId577" Type="http://schemas.openxmlformats.org/officeDocument/2006/relationships/image" Target="../media/image1106.png"/><Relationship Id="rId700" Type="http://schemas.openxmlformats.org/officeDocument/2006/relationships/customXml" Target="../ink/ink1169.xml"/><Relationship Id="rId132" Type="http://schemas.openxmlformats.org/officeDocument/2006/relationships/customXml" Target="../ink/ink885.xml"/><Relationship Id="rId784" Type="http://schemas.openxmlformats.org/officeDocument/2006/relationships/image" Target="../media/image1209.png"/><Relationship Id="rId437" Type="http://schemas.openxmlformats.org/officeDocument/2006/relationships/image" Target="../media/image1036.png"/><Relationship Id="rId644" Type="http://schemas.openxmlformats.org/officeDocument/2006/relationships/customXml" Target="../ink/ink1141.xml"/><Relationship Id="rId851" Type="http://schemas.openxmlformats.org/officeDocument/2006/relationships/customXml" Target="../ink/ink1245.xml"/><Relationship Id="rId283" Type="http://schemas.openxmlformats.org/officeDocument/2006/relationships/image" Target="../media/image959.png"/><Relationship Id="rId490" Type="http://schemas.openxmlformats.org/officeDocument/2006/relationships/customXml" Target="../ink/ink1064.xml"/><Relationship Id="rId504" Type="http://schemas.openxmlformats.org/officeDocument/2006/relationships/customXml" Target="../ink/ink1071.xml"/><Relationship Id="rId711" Type="http://schemas.openxmlformats.org/officeDocument/2006/relationships/image" Target="../media/image1173.png"/><Relationship Id="rId78" Type="http://schemas.openxmlformats.org/officeDocument/2006/relationships/customXml" Target="../ink/ink858.xml"/><Relationship Id="rId143" Type="http://schemas.openxmlformats.org/officeDocument/2006/relationships/image" Target="../media/image889.png"/><Relationship Id="rId350" Type="http://schemas.openxmlformats.org/officeDocument/2006/relationships/customXml" Target="../ink/ink994.xml"/><Relationship Id="rId588" Type="http://schemas.openxmlformats.org/officeDocument/2006/relationships/customXml" Target="../ink/ink1113.xml"/><Relationship Id="rId795" Type="http://schemas.openxmlformats.org/officeDocument/2006/relationships/customXml" Target="../ink/ink1217.xml"/><Relationship Id="rId809" Type="http://schemas.openxmlformats.org/officeDocument/2006/relationships/customXml" Target="../ink/ink1224.xml"/><Relationship Id="rId9" Type="http://schemas.openxmlformats.org/officeDocument/2006/relationships/image" Target="../media/image822.png"/><Relationship Id="rId210" Type="http://schemas.openxmlformats.org/officeDocument/2006/relationships/customXml" Target="../ink/ink924.xml"/><Relationship Id="rId448" Type="http://schemas.openxmlformats.org/officeDocument/2006/relationships/customXml" Target="../ink/ink1043.xml"/><Relationship Id="rId655" Type="http://schemas.openxmlformats.org/officeDocument/2006/relationships/image" Target="../media/image1145.png"/><Relationship Id="rId862" Type="http://schemas.openxmlformats.org/officeDocument/2006/relationships/image" Target="../media/image1248.png"/><Relationship Id="rId294" Type="http://schemas.openxmlformats.org/officeDocument/2006/relationships/customXml" Target="../ink/ink966.xml"/><Relationship Id="rId308" Type="http://schemas.openxmlformats.org/officeDocument/2006/relationships/customXml" Target="../ink/ink973.xml"/><Relationship Id="rId515" Type="http://schemas.openxmlformats.org/officeDocument/2006/relationships/image" Target="../media/image1075.png"/><Relationship Id="rId722" Type="http://schemas.openxmlformats.org/officeDocument/2006/relationships/customXml" Target="../ink/ink1180.xml"/><Relationship Id="rId89" Type="http://schemas.openxmlformats.org/officeDocument/2006/relationships/image" Target="../media/image862.png"/><Relationship Id="rId154" Type="http://schemas.openxmlformats.org/officeDocument/2006/relationships/customXml" Target="../ink/ink896.xml"/><Relationship Id="rId361" Type="http://schemas.openxmlformats.org/officeDocument/2006/relationships/image" Target="../media/image998.png"/><Relationship Id="rId599" Type="http://schemas.openxmlformats.org/officeDocument/2006/relationships/image" Target="../media/image1117.png"/><Relationship Id="rId459" Type="http://schemas.openxmlformats.org/officeDocument/2006/relationships/image" Target="../media/image1047.png"/><Relationship Id="rId666" Type="http://schemas.openxmlformats.org/officeDocument/2006/relationships/customXml" Target="../ink/ink1152.xml"/><Relationship Id="rId873" Type="http://schemas.openxmlformats.org/officeDocument/2006/relationships/customXml" Target="../ink/ink1256.xml"/><Relationship Id="rId16" Type="http://schemas.openxmlformats.org/officeDocument/2006/relationships/customXml" Target="../ink/ink827.xml"/><Relationship Id="rId221" Type="http://schemas.openxmlformats.org/officeDocument/2006/relationships/image" Target="../media/image928.png"/><Relationship Id="rId319" Type="http://schemas.openxmlformats.org/officeDocument/2006/relationships/image" Target="../media/image977.png"/><Relationship Id="rId526" Type="http://schemas.openxmlformats.org/officeDocument/2006/relationships/customXml" Target="../ink/ink1082.xml"/><Relationship Id="rId733" Type="http://schemas.openxmlformats.org/officeDocument/2006/relationships/image" Target="../media/image1184.png"/><Relationship Id="rId165" Type="http://schemas.openxmlformats.org/officeDocument/2006/relationships/image" Target="../media/image900.png"/><Relationship Id="rId372" Type="http://schemas.openxmlformats.org/officeDocument/2006/relationships/customXml" Target="../ink/ink1005.xml"/><Relationship Id="rId677" Type="http://schemas.openxmlformats.org/officeDocument/2006/relationships/image" Target="../media/image1156.png"/><Relationship Id="rId800" Type="http://schemas.openxmlformats.org/officeDocument/2006/relationships/image" Target="../media/image1217.png"/><Relationship Id="rId232" Type="http://schemas.openxmlformats.org/officeDocument/2006/relationships/customXml" Target="../ink/ink935.xml"/><Relationship Id="rId884" Type="http://schemas.openxmlformats.org/officeDocument/2006/relationships/image" Target="../media/image1259.png"/><Relationship Id="rId27" Type="http://schemas.openxmlformats.org/officeDocument/2006/relationships/image" Target="../media/image831.png"/><Relationship Id="rId537" Type="http://schemas.openxmlformats.org/officeDocument/2006/relationships/image" Target="../media/image1086.png"/><Relationship Id="rId744" Type="http://schemas.openxmlformats.org/officeDocument/2006/relationships/customXml" Target="../ink/ink1191.xml"/><Relationship Id="rId80" Type="http://schemas.openxmlformats.org/officeDocument/2006/relationships/customXml" Target="../ink/ink859.xml"/><Relationship Id="rId176" Type="http://schemas.openxmlformats.org/officeDocument/2006/relationships/customXml" Target="../ink/ink907.xml"/><Relationship Id="rId383" Type="http://schemas.openxmlformats.org/officeDocument/2006/relationships/image" Target="../media/image1009.png"/><Relationship Id="rId590" Type="http://schemas.openxmlformats.org/officeDocument/2006/relationships/customXml" Target="../ink/ink1114.xml"/><Relationship Id="rId604" Type="http://schemas.openxmlformats.org/officeDocument/2006/relationships/customXml" Target="../ink/ink1121.xml"/><Relationship Id="rId811" Type="http://schemas.openxmlformats.org/officeDocument/2006/relationships/customXml" Target="../ink/ink1225.xml"/><Relationship Id="rId243" Type="http://schemas.openxmlformats.org/officeDocument/2006/relationships/image" Target="../media/image939.png"/><Relationship Id="rId450" Type="http://schemas.openxmlformats.org/officeDocument/2006/relationships/customXml" Target="../ink/ink1044.xml"/><Relationship Id="rId688" Type="http://schemas.openxmlformats.org/officeDocument/2006/relationships/customXml" Target="../ink/ink1163.xml"/><Relationship Id="rId895" Type="http://schemas.openxmlformats.org/officeDocument/2006/relationships/customXml" Target="../ink/ink1267.xml"/><Relationship Id="rId38" Type="http://schemas.openxmlformats.org/officeDocument/2006/relationships/customXml" Target="../ink/ink838.xml"/><Relationship Id="rId103" Type="http://schemas.openxmlformats.org/officeDocument/2006/relationships/image" Target="../media/image869.png"/><Relationship Id="rId310" Type="http://schemas.openxmlformats.org/officeDocument/2006/relationships/customXml" Target="../ink/ink974.xml"/><Relationship Id="rId548" Type="http://schemas.openxmlformats.org/officeDocument/2006/relationships/customXml" Target="../ink/ink1093.xml"/><Relationship Id="rId755" Type="http://schemas.openxmlformats.org/officeDocument/2006/relationships/image" Target="../media/image1195.png"/><Relationship Id="rId91" Type="http://schemas.openxmlformats.org/officeDocument/2006/relationships/image" Target="../media/image863.png"/><Relationship Id="rId187" Type="http://schemas.openxmlformats.org/officeDocument/2006/relationships/image" Target="../media/image911.png"/><Relationship Id="rId394" Type="http://schemas.openxmlformats.org/officeDocument/2006/relationships/customXml" Target="../ink/ink1016.xml"/><Relationship Id="rId408" Type="http://schemas.openxmlformats.org/officeDocument/2006/relationships/customXml" Target="../ink/ink1023.xml"/><Relationship Id="rId615" Type="http://schemas.openxmlformats.org/officeDocument/2006/relationships/image" Target="../media/image1125.png"/><Relationship Id="rId822" Type="http://schemas.openxmlformats.org/officeDocument/2006/relationships/image" Target="../media/image1228.png"/><Relationship Id="rId254" Type="http://schemas.openxmlformats.org/officeDocument/2006/relationships/customXml" Target="../ink/ink946.xml"/><Relationship Id="rId699" Type="http://schemas.openxmlformats.org/officeDocument/2006/relationships/image" Target="../media/image1167.png"/><Relationship Id="rId49" Type="http://schemas.openxmlformats.org/officeDocument/2006/relationships/image" Target="../media/image842.png"/><Relationship Id="rId114" Type="http://schemas.openxmlformats.org/officeDocument/2006/relationships/customXml" Target="../ink/ink876.xml"/><Relationship Id="rId461" Type="http://schemas.openxmlformats.org/officeDocument/2006/relationships/image" Target="../media/image1048.png"/><Relationship Id="rId559" Type="http://schemas.openxmlformats.org/officeDocument/2006/relationships/image" Target="../media/image1097.png"/><Relationship Id="rId766" Type="http://schemas.openxmlformats.org/officeDocument/2006/relationships/image" Target="../media/image1200.png"/><Relationship Id="rId198" Type="http://schemas.openxmlformats.org/officeDocument/2006/relationships/customXml" Target="../ink/ink918.xml"/><Relationship Id="rId321" Type="http://schemas.openxmlformats.org/officeDocument/2006/relationships/image" Target="../media/image978.png"/><Relationship Id="rId419" Type="http://schemas.openxmlformats.org/officeDocument/2006/relationships/image" Target="../media/image1027.png"/><Relationship Id="rId626" Type="http://schemas.openxmlformats.org/officeDocument/2006/relationships/customXml" Target="../ink/ink1132.xml"/><Relationship Id="rId833" Type="http://schemas.openxmlformats.org/officeDocument/2006/relationships/customXml" Target="../ink/ink1236.xml"/><Relationship Id="rId265" Type="http://schemas.openxmlformats.org/officeDocument/2006/relationships/image" Target="../media/image950.png"/><Relationship Id="rId472" Type="http://schemas.openxmlformats.org/officeDocument/2006/relationships/customXml" Target="../ink/ink1055.xml"/><Relationship Id="rId900" Type="http://schemas.openxmlformats.org/officeDocument/2006/relationships/image" Target="../media/image1267.png"/><Relationship Id="rId125" Type="http://schemas.openxmlformats.org/officeDocument/2006/relationships/image" Target="../media/image880.png"/><Relationship Id="rId332" Type="http://schemas.openxmlformats.org/officeDocument/2006/relationships/customXml" Target="../ink/ink985.xml"/><Relationship Id="rId777" Type="http://schemas.openxmlformats.org/officeDocument/2006/relationships/customXml" Target="../ink/ink1208.xml"/><Relationship Id="rId637" Type="http://schemas.openxmlformats.org/officeDocument/2006/relationships/image" Target="../media/image1136.png"/><Relationship Id="rId844" Type="http://schemas.openxmlformats.org/officeDocument/2006/relationships/image" Target="../media/image1239.png"/><Relationship Id="rId276" Type="http://schemas.openxmlformats.org/officeDocument/2006/relationships/customXml" Target="../ink/ink957.xml"/><Relationship Id="rId483" Type="http://schemas.openxmlformats.org/officeDocument/2006/relationships/image" Target="../media/image1059.png"/><Relationship Id="rId690" Type="http://schemas.openxmlformats.org/officeDocument/2006/relationships/customXml" Target="../ink/ink1164.xml"/><Relationship Id="rId704" Type="http://schemas.openxmlformats.org/officeDocument/2006/relationships/customXml" Target="../ink/ink1171.xml"/><Relationship Id="rId40" Type="http://schemas.openxmlformats.org/officeDocument/2006/relationships/customXml" Target="../ink/ink839.xml"/><Relationship Id="rId136" Type="http://schemas.openxmlformats.org/officeDocument/2006/relationships/customXml" Target="../ink/ink887.xml"/><Relationship Id="rId343" Type="http://schemas.openxmlformats.org/officeDocument/2006/relationships/image" Target="../media/image989.png"/><Relationship Id="rId550" Type="http://schemas.openxmlformats.org/officeDocument/2006/relationships/customXml" Target="../ink/ink1094.xml"/><Relationship Id="rId788" Type="http://schemas.openxmlformats.org/officeDocument/2006/relationships/image" Target="../media/image1211.png"/><Relationship Id="rId203" Type="http://schemas.openxmlformats.org/officeDocument/2006/relationships/image" Target="../media/image919.png"/><Relationship Id="rId648" Type="http://schemas.openxmlformats.org/officeDocument/2006/relationships/customXml" Target="../ink/ink1143.xml"/><Relationship Id="rId855" Type="http://schemas.openxmlformats.org/officeDocument/2006/relationships/customXml" Target="../ink/ink1247.xml"/><Relationship Id="rId287" Type="http://schemas.openxmlformats.org/officeDocument/2006/relationships/image" Target="../media/image961.png"/><Relationship Id="rId410" Type="http://schemas.openxmlformats.org/officeDocument/2006/relationships/customXml" Target="../ink/ink1024.xml"/><Relationship Id="rId494" Type="http://schemas.openxmlformats.org/officeDocument/2006/relationships/customXml" Target="../ink/ink1066.xml"/><Relationship Id="rId508" Type="http://schemas.openxmlformats.org/officeDocument/2006/relationships/customXml" Target="../ink/ink1073.xml"/><Relationship Id="rId715" Type="http://schemas.openxmlformats.org/officeDocument/2006/relationships/image" Target="../media/image1175.png"/><Relationship Id="rId147" Type="http://schemas.openxmlformats.org/officeDocument/2006/relationships/image" Target="../media/image891.png"/><Relationship Id="rId354" Type="http://schemas.openxmlformats.org/officeDocument/2006/relationships/customXml" Target="../ink/ink996.xml"/><Relationship Id="rId799" Type="http://schemas.openxmlformats.org/officeDocument/2006/relationships/customXml" Target="../ink/ink1219.xml"/><Relationship Id="rId51" Type="http://schemas.openxmlformats.org/officeDocument/2006/relationships/image" Target="../media/image843.png"/><Relationship Id="rId561" Type="http://schemas.openxmlformats.org/officeDocument/2006/relationships/image" Target="../media/image1098.png"/><Relationship Id="rId659" Type="http://schemas.openxmlformats.org/officeDocument/2006/relationships/image" Target="../media/image1147.png"/><Relationship Id="rId866" Type="http://schemas.openxmlformats.org/officeDocument/2006/relationships/image" Target="../media/image1250.png"/><Relationship Id="rId214" Type="http://schemas.openxmlformats.org/officeDocument/2006/relationships/customXml" Target="../ink/ink926.xml"/><Relationship Id="rId298" Type="http://schemas.openxmlformats.org/officeDocument/2006/relationships/customXml" Target="../ink/ink968.xml"/><Relationship Id="rId421" Type="http://schemas.openxmlformats.org/officeDocument/2006/relationships/image" Target="../media/image1028.png"/><Relationship Id="rId519" Type="http://schemas.openxmlformats.org/officeDocument/2006/relationships/image" Target="../media/image1077.png"/><Relationship Id="rId158" Type="http://schemas.openxmlformats.org/officeDocument/2006/relationships/customXml" Target="../ink/ink898.xml"/><Relationship Id="rId726" Type="http://schemas.openxmlformats.org/officeDocument/2006/relationships/customXml" Target="../ink/ink1182.xml"/><Relationship Id="rId62" Type="http://schemas.openxmlformats.org/officeDocument/2006/relationships/customXml" Target="../ink/ink850.xml"/><Relationship Id="rId365" Type="http://schemas.openxmlformats.org/officeDocument/2006/relationships/image" Target="../media/image1000.png"/><Relationship Id="rId572" Type="http://schemas.openxmlformats.org/officeDocument/2006/relationships/customXml" Target="../ink/ink1105.xml"/><Relationship Id="rId225" Type="http://schemas.openxmlformats.org/officeDocument/2006/relationships/image" Target="../media/image930.png"/><Relationship Id="rId432" Type="http://schemas.openxmlformats.org/officeDocument/2006/relationships/customXml" Target="../ink/ink1035.xml"/><Relationship Id="rId877" Type="http://schemas.openxmlformats.org/officeDocument/2006/relationships/customXml" Target="../ink/ink1258.xml"/><Relationship Id="rId737" Type="http://schemas.openxmlformats.org/officeDocument/2006/relationships/image" Target="../media/image1186.png"/><Relationship Id="rId73" Type="http://schemas.openxmlformats.org/officeDocument/2006/relationships/image" Target="../media/image854.png"/><Relationship Id="rId169" Type="http://schemas.openxmlformats.org/officeDocument/2006/relationships/image" Target="../media/image902.png"/><Relationship Id="rId376" Type="http://schemas.openxmlformats.org/officeDocument/2006/relationships/customXml" Target="../ink/ink1007.xml"/><Relationship Id="rId583" Type="http://schemas.openxmlformats.org/officeDocument/2006/relationships/image" Target="../media/image1109.png"/><Relationship Id="rId790" Type="http://schemas.openxmlformats.org/officeDocument/2006/relationships/image" Target="../media/image1212.png"/><Relationship Id="rId804" Type="http://schemas.openxmlformats.org/officeDocument/2006/relationships/image" Target="../media/image1219.png"/><Relationship Id="rId4" Type="http://schemas.openxmlformats.org/officeDocument/2006/relationships/customXml" Target="../ink/ink821.xml"/><Relationship Id="rId236" Type="http://schemas.openxmlformats.org/officeDocument/2006/relationships/customXml" Target="../ink/ink937.xml"/><Relationship Id="rId443" Type="http://schemas.openxmlformats.org/officeDocument/2006/relationships/image" Target="../media/image1039.png"/><Relationship Id="rId650" Type="http://schemas.openxmlformats.org/officeDocument/2006/relationships/customXml" Target="../ink/ink1144.xml"/><Relationship Id="rId888" Type="http://schemas.openxmlformats.org/officeDocument/2006/relationships/image" Target="../media/image1261.png"/><Relationship Id="rId303" Type="http://schemas.openxmlformats.org/officeDocument/2006/relationships/image" Target="../media/image969.png"/><Relationship Id="rId748" Type="http://schemas.openxmlformats.org/officeDocument/2006/relationships/customXml" Target="../ink/ink1193.xml"/><Relationship Id="rId84" Type="http://schemas.openxmlformats.org/officeDocument/2006/relationships/customXml" Target="../ink/ink861.xml"/><Relationship Id="rId387" Type="http://schemas.openxmlformats.org/officeDocument/2006/relationships/image" Target="../media/image1011.png"/><Relationship Id="rId510" Type="http://schemas.openxmlformats.org/officeDocument/2006/relationships/customXml" Target="../ink/ink1074.xml"/><Relationship Id="rId594" Type="http://schemas.openxmlformats.org/officeDocument/2006/relationships/customXml" Target="../ink/ink1116.xml"/><Relationship Id="rId608" Type="http://schemas.openxmlformats.org/officeDocument/2006/relationships/customXml" Target="../ink/ink1123.xml"/><Relationship Id="rId815" Type="http://schemas.openxmlformats.org/officeDocument/2006/relationships/customXml" Target="../ink/ink1227.xml"/><Relationship Id="rId247" Type="http://schemas.openxmlformats.org/officeDocument/2006/relationships/image" Target="../media/image941.png"/><Relationship Id="rId899" Type="http://schemas.openxmlformats.org/officeDocument/2006/relationships/customXml" Target="../ink/ink1269.xml"/><Relationship Id="rId107" Type="http://schemas.openxmlformats.org/officeDocument/2006/relationships/image" Target="../media/image871.png"/><Relationship Id="rId454" Type="http://schemas.openxmlformats.org/officeDocument/2006/relationships/customXml" Target="../ink/ink1046.xml"/><Relationship Id="rId661" Type="http://schemas.openxmlformats.org/officeDocument/2006/relationships/image" Target="../media/image1148.png"/><Relationship Id="rId759" Type="http://schemas.openxmlformats.org/officeDocument/2006/relationships/image" Target="../media/image1197.png"/><Relationship Id="rId11" Type="http://schemas.openxmlformats.org/officeDocument/2006/relationships/image" Target="../media/image823.png"/><Relationship Id="rId314" Type="http://schemas.openxmlformats.org/officeDocument/2006/relationships/customXml" Target="../ink/ink976.xml"/><Relationship Id="rId398" Type="http://schemas.openxmlformats.org/officeDocument/2006/relationships/customXml" Target="../ink/ink1018.xml"/><Relationship Id="rId521" Type="http://schemas.openxmlformats.org/officeDocument/2006/relationships/image" Target="../media/image1078.png"/><Relationship Id="rId619" Type="http://schemas.openxmlformats.org/officeDocument/2006/relationships/image" Target="../media/image1127.png"/><Relationship Id="rId95" Type="http://schemas.openxmlformats.org/officeDocument/2006/relationships/image" Target="../media/image865.png"/><Relationship Id="rId160" Type="http://schemas.openxmlformats.org/officeDocument/2006/relationships/customXml" Target="../ink/ink899.xml"/><Relationship Id="rId826" Type="http://schemas.openxmlformats.org/officeDocument/2006/relationships/image" Target="../media/image1230.png"/><Relationship Id="rId258" Type="http://schemas.openxmlformats.org/officeDocument/2006/relationships/customXml" Target="../ink/ink948.xml"/><Relationship Id="rId465" Type="http://schemas.openxmlformats.org/officeDocument/2006/relationships/image" Target="../media/image1050.png"/><Relationship Id="rId672" Type="http://schemas.openxmlformats.org/officeDocument/2006/relationships/customXml" Target="../ink/ink1155.xml"/><Relationship Id="rId22" Type="http://schemas.openxmlformats.org/officeDocument/2006/relationships/customXml" Target="../ink/ink830.xml"/><Relationship Id="rId118" Type="http://schemas.openxmlformats.org/officeDocument/2006/relationships/customXml" Target="../ink/ink878.xml"/><Relationship Id="rId325" Type="http://schemas.openxmlformats.org/officeDocument/2006/relationships/image" Target="../media/image980.png"/><Relationship Id="rId532" Type="http://schemas.openxmlformats.org/officeDocument/2006/relationships/customXml" Target="../ink/ink1085.xml"/><Relationship Id="rId171" Type="http://schemas.openxmlformats.org/officeDocument/2006/relationships/image" Target="../media/image903.png"/><Relationship Id="rId837" Type="http://schemas.openxmlformats.org/officeDocument/2006/relationships/customXml" Target="../ink/ink1238.xml"/><Relationship Id="rId269" Type="http://schemas.openxmlformats.org/officeDocument/2006/relationships/image" Target="../media/image952.png"/><Relationship Id="rId476" Type="http://schemas.openxmlformats.org/officeDocument/2006/relationships/customXml" Target="../ink/ink1057.xml"/><Relationship Id="rId683" Type="http://schemas.openxmlformats.org/officeDocument/2006/relationships/image" Target="../media/image1159.png"/><Relationship Id="rId890" Type="http://schemas.openxmlformats.org/officeDocument/2006/relationships/image" Target="../media/image1262.png"/><Relationship Id="rId904" Type="http://schemas.openxmlformats.org/officeDocument/2006/relationships/image" Target="../media/image1269.png"/><Relationship Id="rId33" Type="http://schemas.openxmlformats.org/officeDocument/2006/relationships/image" Target="../media/image834.png"/><Relationship Id="rId129" Type="http://schemas.openxmlformats.org/officeDocument/2006/relationships/image" Target="../media/image882.png"/><Relationship Id="rId336" Type="http://schemas.openxmlformats.org/officeDocument/2006/relationships/customXml" Target="../ink/ink987.xml"/><Relationship Id="rId543" Type="http://schemas.openxmlformats.org/officeDocument/2006/relationships/image" Target="../media/image1089.png"/><Relationship Id="rId182" Type="http://schemas.openxmlformats.org/officeDocument/2006/relationships/customXml" Target="../ink/ink910.xml"/><Relationship Id="rId403" Type="http://schemas.openxmlformats.org/officeDocument/2006/relationships/image" Target="../media/image1019.png"/><Relationship Id="rId750" Type="http://schemas.openxmlformats.org/officeDocument/2006/relationships/customXml" Target="../ink/ink1194.xml"/><Relationship Id="rId848" Type="http://schemas.openxmlformats.org/officeDocument/2006/relationships/image" Target="../media/image1241.png"/><Relationship Id="rId487" Type="http://schemas.openxmlformats.org/officeDocument/2006/relationships/image" Target="../media/image1061.png"/><Relationship Id="rId610" Type="http://schemas.openxmlformats.org/officeDocument/2006/relationships/customXml" Target="../ink/ink1124.xml"/><Relationship Id="rId694" Type="http://schemas.openxmlformats.org/officeDocument/2006/relationships/customXml" Target="../ink/ink1166.xml"/><Relationship Id="rId708" Type="http://schemas.openxmlformats.org/officeDocument/2006/relationships/customXml" Target="../ink/ink1173.xml"/><Relationship Id="rId347" Type="http://schemas.openxmlformats.org/officeDocument/2006/relationships/image" Target="../media/image991.png"/><Relationship Id="rId44" Type="http://schemas.openxmlformats.org/officeDocument/2006/relationships/customXml" Target="../ink/ink841.xml"/><Relationship Id="rId554" Type="http://schemas.openxmlformats.org/officeDocument/2006/relationships/customXml" Target="../ink/ink1096.xml"/><Relationship Id="rId761" Type="http://schemas.openxmlformats.org/officeDocument/2006/relationships/image" Target="../media/image1198.png"/><Relationship Id="rId859" Type="http://schemas.openxmlformats.org/officeDocument/2006/relationships/customXml" Target="../ink/ink1249.xml"/><Relationship Id="rId193" Type="http://schemas.openxmlformats.org/officeDocument/2006/relationships/image" Target="../media/image914.png"/><Relationship Id="rId207" Type="http://schemas.openxmlformats.org/officeDocument/2006/relationships/image" Target="../media/image921.png"/><Relationship Id="rId414" Type="http://schemas.openxmlformats.org/officeDocument/2006/relationships/customXml" Target="../ink/ink1026.xml"/><Relationship Id="rId498" Type="http://schemas.openxmlformats.org/officeDocument/2006/relationships/customXml" Target="../ink/ink1068.xml"/><Relationship Id="rId621" Type="http://schemas.openxmlformats.org/officeDocument/2006/relationships/image" Target="../media/image1128.png"/><Relationship Id="rId260" Type="http://schemas.openxmlformats.org/officeDocument/2006/relationships/customXml" Target="../ink/ink949.xml"/><Relationship Id="rId719" Type="http://schemas.openxmlformats.org/officeDocument/2006/relationships/image" Target="../media/image1177.png"/><Relationship Id="rId55" Type="http://schemas.openxmlformats.org/officeDocument/2006/relationships/image" Target="../media/image845.png"/><Relationship Id="rId120" Type="http://schemas.openxmlformats.org/officeDocument/2006/relationships/customXml" Target="../ink/ink879.xml"/><Relationship Id="rId358" Type="http://schemas.openxmlformats.org/officeDocument/2006/relationships/customXml" Target="../ink/ink998.xml"/><Relationship Id="rId565" Type="http://schemas.openxmlformats.org/officeDocument/2006/relationships/image" Target="../media/image1100.png"/><Relationship Id="rId772" Type="http://schemas.openxmlformats.org/officeDocument/2006/relationships/image" Target="../media/image1203.png"/><Relationship Id="rId218" Type="http://schemas.openxmlformats.org/officeDocument/2006/relationships/customXml" Target="../ink/ink928.xml"/><Relationship Id="rId425" Type="http://schemas.openxmlformats.org/officeDocument/2006/relationships/image" Target="../media/image1030.png"/><Relationship Id="rId632" Type="http://schemas.openxmlformats.org/officeDocument/2006/relationships/customXml" Target="../ink/ink1135.xml"/><Relationship Id="rId271" Type="http://schemas.openxmlformats.org/officeDocument/2006/relationships/image" Target="../media/image953.png"/><Relationship Id="rId66" Type="http://schemas.openxmlformats.org/officeDocument/2006/relationships/customXml" Target="../ink/ink852.xml"/><Relationship Id="rId131" Type="http://schemas.openxmlformats.org/officeDocument/2006/relationships/image" Target="../media/image883.png"/><Relationship Id="rId369" Type="http://schemas.openxmlformats.org/officeDocument/2006/relationships/image" Target="../media/image1002.png"/><Relationship Id="rId576" Type="http://schemas.openxmlformats.org/officeDocument/2006/relationships/customXml" Target="../ink/ink1107.xml"/><Relationship Id="rId783" Type="http://schemas.openxmlformats.org/officeDocument/2006/relationships/customXml" Target="../ink/ink1211.xml"/><Relationship Id="rId229" Type="http://schemas.openxmlformats.org/officeDocument/2006/relationships/image" Target="../media/image932.png"/><Relationship Id="rId436" Type="http://schemas.openxmlformats.org/officeDocument/2006/relationships/customXml" Target="../ink/ink1037.xml"/><Relationship Id="rId643" Type="http://schemas.openxmlformats.org/officeDocument/2006/relationships/image" Target="../media/image1139.png"/><Relationship Id="rId850" Type="http://schemas.openxmlformats.org/officeDocument/2006/relationships/image" Target="../media/image1242.png"/><Relationship Id="rId77" Type="http://schemas.openxmlformats.org/officeDocument/2006/relationships/image" Target="../media/image856.png"/><Relationship Id="rId282" Type="http://schemas.openxmlformats.org/officeDocument/2006/relationships/customXml" Target="../ink/ink960.xml"/><Relationship Id="rId503" Type="http://schemas.openxmlformats.org/officeDocument/2006/relationships/image" Target="../media/image1069.png"/><Relationship Id="rId587" Type="http://schemas.openxmlformats.org/officeDocument/2006/relationships/image" Target="../media/image1111.png"/><Relationship Id="rId710" Type="http://schemas.openxmlformats.org/officeDocument/2006/relationships/customXml" Target="../ink/ink1174.xml"/><Relationship Id="rId808" Type="http://schemas.openxmlformats.org/officeDocument/2006/relationships/image" Target="../media/image1221.png"/><Relationship Id="rId8" Type="http://schemas.openxmlformats.org/officeDocument/2006/relationships/customXml" Target="../ink/ink823.xml"/><Relationship Id="rId142" Type="http://schemas.openxmlformats.org/officeDocument/2006/relationships/customXml" Target="../ink/ink890.xml"/><Relationship Id="rId447" Type="http://schemas.openxmlformats.org/officeDocument/2006/relationships/image" Target="../media/image1041.png"/><Relationship Id="rId794" Type="http://schemas.openxmlformats.org/officeDocument/2006/relationships/image" Target="../media/image1214.png"/><Relationship Id="rId654" Type="http://schemas.openxmlformats.org/officeDocument/2006/relationships/customXml" Target="../ink/ink1146.xml"/><Relationship Id="rId861" Type="http://schemas.openxmlformats.org/officeDocument/2006/relationships/customXml" Target="../ink/ink1250.xml"/><Relationship Id="rId293" Type="http://schemas.openxmlformats.org/officeDocument/2006/relationships/image" Target="../media/image964.png"/><Relationship Id="rId307" Type="http://schemas.openxmlformats.org/officeDocument/2006/relationships/image" Target="../media/image971.png"/><Relationship Id="rId514" Type="http://schemas.openxmlformats.org/officeDocument/2006/relationships/customXml" Target="../ink/ink1076.xml"/><Relationship Id="rId721" Type="http://schemas.openxmlformats.org/officeDocument/2006/relationships/image" Target="../media/image1178.png"/><Relationship Id="rId88" Type="http://schemas.openxmlformats.org/officeDocument/2006/relationships/customXml" Target="../ink/ink863.xml"/><Relationship Id="rId153" Type="http://schemas.openxmlformats.org/officeDocument/2006/relationships/image" Target="../media/image894.png"/><Relationship Id="rId360" Type="http://schemas.openxmlformats.org/officeDocument/2006/relationships/customXml" Target="../ink/ink999.xml"/><Relationship Id="rId598" Type="http://schemas.openxmlformats.org/officeDocument/2006/relationships/customXml" Target="../ink/ink1118.xml"/><Relationship Id="rId819" Type="http://schemas.openxmlformats.org/officeDocument/2006/relationships/customXml" Target="../ink/ink1229.xml"/><Relationship Id="rId220" Type="http://schemas.openxmlformats.org/officeDocument/2006/relationships/customXml" Target="../ink/ink929.xml"/><Relationship Id="rId458" Type="http://schemas.openxmlformats.org/officeDocument/2006/relationships/customXml" Target="../ink/ink1048.xml"/><Relationship Id="rId665" Type="http://schemas.openxmlformats.org/officeDocument/2006/relationships/image" Target="../media/image1150.png"/><Relationship Id="rId872" Type="http://schemas.openxmlformats.org/officeDocument/2006/relationships/image" Target="../media/image1253.png"/><Relationship Id="rId15" Type="http://schemas.openxmlformats.org/officeDocument/2006/relationships/image" Target="../media/image825.png"/><Relationship Id="rId318" Type="http://schemas.openxmlformats.org/officeDocument/2006/relationships/customXml" Target="../ink/ink978.xml"/><Relationship Id="rId525" Type="http://schemas.openxmlformats.org/officeDocument/2006/relationships/image" Target="../media/image1080.png"/><Relationship Id="rId732" Type="http://schemas.openxmlformats.org/officeDocument/2006/relationships/customXml" Target="../ink/ink1185.xml"/><Relationship Id="rId99" Type="http://schemas.openxmlformats.org/officeDocument/2006/relationships/image" Target="../media/image867.png"/><Relationship Id="rId164" Type="http://schemas.openxmlformats.org/officeDocument/2006/relationships/customXml" Target="../ink/ink901.xml"/><Relationship Id="rId371" Type="http://schemas.openxmlformats.org/officeDocument/2006/relationships/image" Target="../media/image1003.png"/><Relationship Id="rId469" Type="http://schemas.openxmlformats.org/officeDocument/2006/relationships/image" Target="../media/image1052.png"/><Relationship Id="rId676" Type="http://schemas.openxmlformats.org/officeDocument/2006/relationships/customXml" Target="../ink/ink1157.xml"/><Relationship Id="rId883" Type="http://schemas.openxmlformats.org/officeDocument/2006/relationships/customXml" Target="../ink/ink1261.xml"/><Relationship Id="rId26" Type="http://schemas.openxmlformats.org/officeDocument/2006/relationships/customXml" Target="../ink/ink832.xml"/><Relationship Id="rId231" Type="http://schemas.openxmlformats.org/officeDocument/2006/relationships/image" Target="../media/image933.png"/><Relationship Id="rId329" Type="http://schemas.openxmlformats.org/officeDocument/2006/relationships/image" Target="../media/image982.png"/><Relationship Id="rId536" Type="http://schemas.openxmlformats.org/officeDocument/2006/relationships/customXml" Target="../ink/ink1087.xml"/><Relationship Id="rId175" Type="http://schemas.openxmlformats.org/officeDocument/2006/relationships/image" Target="../media/image905.png"/><Relationship Id="rId743" Type="http://schemas.openxmlformats.org/officeDocument/2006/relationships/image" Target="../media/image1189.png"/><Relationship Id="rId382" Type="http://schemas.openxmlformats.org/officeDocument/2006/relationships/customXml" Target="../ink/ink1010.xml"/><Relationship Id="rId603" Type="http://schemas.openxmlformats.org/officeDocument/2006/relationships/image" Target="../media/image1119.png"/><Relationship Id="rId687" Type="http://schemas.openxmlformats.org/officeDocument/2006/relationships/image" Target="../media/image1161.png"/><Relationship Id="rId810" Type="http://schemas.openxmlformats.org/officeDocument/2006/relationships/image" Target="../media/image122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0.xml"/><Relationship Id="rId671" Type="http://schemas.openxmlformats.org/officeDocument/2006/relationships/customXml" Target="../ink/ink1610.xml"/><Relationship Id="rId769" Type="http://schemas.openxmlformats.org/officeDocument/2006/relationships/customXml" Target="../ink/ink1659.xml"/><Relationship Id="rId21" Type="http://schemas.openxmlformats.org/officeDocument/2006/relationships/customXml" Target="../ink/ink1282.xml"/><Relationship Id="rId324" Type="http://schemas.openxmlformats.org/officeDocument/2006/relationships/image" Target="../media/image1392.png"/><Relationship Id="rId531" Type="http://schemas.openxmlformats.org/officeDocument/2006/relationships/customXml" Target="../ink/ink1537.xml"/><Relationship Id="rId629" Type="http://schemas.openxmlformats.org/officeDocument/2006/relationships/customXml" Target="../ink/ink1587.xml"/><Relationship Id="rId170" Type="http://schemas.openxmlformats.org/officeDocument/2006/relationships/image" Target="../media/image1315.png"/><Relationship Id="rId836" Type="http://schemas.openxmlformats.org/officeDocument/2006/relationships/image" Target="../media/image1644.png"/><Relationship Id="rId268" Type="http://schemas.openxmlformats.org/officeDocument/2006/relationships/image" Target="../media/image1364.png"/><Relationship Id="rId475" Type="http://schemas.openxmlformats.org/officeDocument/2006/relationships/customXml" Target="../ink/ink1509.xml"/><Relationship Id="rId682" Type="http://schemas.openxmlformats.org/officeDocument/2006/relationships/image" Target="../media/image1567.png"/><Relationship Id="rId32" Type="http://schemas.openxmlformats.org/officeDocument/2006/relationships/image" Target="../media/image1073.png"/><Relationship Id="rId128" Type="http://schemas.openxmlformats.org/officeDocument/2006/relationships/image" Target="../media/image1294.png"/><Relationship Id="rId335" Type="http://schemas.openxmlformats.org/officeDocument/2006/relationships/customXml" Target="../ink/ink1439.xml"/><Relationship Id="rId542" Type="http://schemas.openxmlformats.org/officeDocument/2006/relationships/image" Target="../media/image1500.png"/><Relationship Id="rId181" Type="http://schemas.openxmlformats.org/officeDocument/2006/relationships/customXml" Target="../ink/ink1362.xml"/><Relationship Id="rId402" Type="http://schemas.openxmlformats.org/officeDocument/2006/relationships/image" Target="../media/image1431.png"/><Relationship Id="rId847" Type="http://schemas.openxmlformats.org/officeDocument/2006/relationships/customXml" Target="../ink/ink1698.xml"/><Relationship Id="rId279" Type="http://schemas.openxmlformats.org/officeDocument/2006/relationships/customXml" Target="../ink/ink1411.xml"/><Relationship Id="rId486" Type="http://schemas.openxmlformats.org/officeDocument/2006/relationships/image" Target="../media/image1473.png"/><Relationship Id="rId693" Type="http://schemas.openxmlformats.org/officeDocument/2006/relationships/customXml" Target="../ink/ink1621.xml"/><Relationship Id="rId707" Type="http://schemas.openxmlformats.org/officeDocument/2006/relationships/customXml" Target="../ink/ink1628.xml"/><Relationship Id="rId43" Type="http://schemas.openxmlformats.org/officeDocument/2006/relationships/customXml" Target="../ink/ink1293.xml"/><Relationship Id="rId139" Type="http://schemas.openxmlformats.org/officeDocument/2006/relationships/customXml" Target="../ink/ink1341.xml"/><Relationship Id="rId346" Type="http://schemas.openxmlformats.org/officeDocument/2006/relationships/image" Target="../media/image1403.png"/><Relationship Id="rId553" Type="http://schemas.openxmlformats.org/officeDocument/2006/relationships/customXml" Target="../ink/ink1548.xml"/><Relationship Id="rId760" Type="http://schemas.openxmlformats.org/officeDocument/2006/relationships/image" Target="../media/image1606.png"/><Relationship Id="rId192" Type="http://schemas.openxmlformats.org/officeDocument/2006/relationships/image" Target="../media/image1326.png"/><Relationship Id="rId206" Type="http://schemas.openxmlformats.org/officeDocument/2006/relationships/image" Target="../media/image1333.png"/><Relationship Id="rId413" Type="http://schemas.openxmlformats.org/officeDocument/2006/relationships/customXml" Target="../ink/ink1478.xml"/><Relationship Id="rId858" Type="http://schemas.openxmlformats.org/officeDocument/2006/relationships/image" Target="../media/image1655.png"/><Relationship Id="rId497" Type="http://schemas.openxmlformats.org/officeDocument/2006/relationships/customXml" Target="../ink/ink1520.xml"/><Relationship Id="rId620" Type="http://schemas.openxmlformats.org/officeDocument/2006/relationships/customXml" Target="../ink/ink1582.xml"/><Relationship Id="rId718" Type="http://schemas.openxmlformats.org/officeDocument/2006/relationships/image" Target="../media/image1585.png"/><Relationship Id="rId357" Type="http://schemas.openxmlformats.org/officeDocument/2006/relationships/customXml" Target="../ink/ink1450.xml"/><Relationship Id="rId54" Type="http://schemas.openxmlformats.org/officeDocument/2006/relationships/image" Target="../media/image1137.png"/><Relationship Id="rId217" Type="http://schemas.openxmlformats.org/officeDocument/2006/relationships/customXml" Target="../ink/ink1380.xml"/><Relationship Id="rId564" Type="http://schemas.openxmlformats.org/officeDocument/2006/relationships/image" Target="../media/image1511.png"/><Relationship Id="rId771" Type="http://schemas.openxmlformats.org/officeDocument/2006/relationships/customXml" Target="../ink/ink1660.xml"/><Relationship Id="rId424" Type="http://schemas.openxmlformats.org/officeDocument/2006/relationships/image" Target="../media/image1442.png"/><Relationship Id="rId631" Type="http://schemas.openxmlformats.org/officeDocument/2006/relationships/customXml" Target="../ink/ink1589.xml"/><Relationship Id="rId729" Type="http://schemas.openxmlformats.org/officeDocument/2006/relationships/customXml" Target="../ink/ink1639.xml"/><Relationship Id="rId270" Type="http://schemas.openxmlformats.org/officeDocument/2006/relationships/image" Target="../media/image1365.png"/><Relationship Id="rId65" Type="http://schemas.openxmlformats.org/officeDocument/2006/relationships/customXml" Target="../ink/ink1304.xml"/><Relationship Id="rId130" Type="http://schemas.openxmlformats.org/officeDocument/2006/relationships/image" Target="../media/image1295.png"/><Relationship Id="rId368" Type="http://schemas.openxmlformats.org/officeDocument/2006/relationships/image" Target="../media/image1414.png"/><Relationship Id="rId575" Type="http://schemas.openxmlformats.org/officeDocument/2006/relationships/customXml" Target="../ink/ink1559.xml"/><Relationship Id="rId782" Type="http://schemas.openxmlformats.org/officeDocument/2006/relationships/image" Target="../media/image1617.png"/><Relationship Id="rId228" Type="http://schemas.openxmlformats.org/officeDocument/2006/relationships/image" Target="../media/image1344.png"/><Relationship Id="rId435" Type="http://schemas.openxmlformats.org/officeDocument/2006/relationships/customXml" Target="../ink/ink1489.xml"/><Relationship Id="rId642" Type="http://schemas.openxmlformats.org/officeDocument/2006/relationships/customXml" Target="../ink/ink1595.xml"/><Relationship Id="rId281" Type="http://schemas.openxmlformats.org/officeDocument/2006/relationships/customXml" Target="../ink/ink1412.xml"/><Relationship Id="rId502" Type="http://schemas.openxmlformats.org/officeDocument/2006/relationships/image" Target="../media/image1481.png"/><Relationship Id="rId76" Type="http://schemas.openxmlformats.org/officeDocument/2006/relationships/image" Target="../media/image1163.png"/><Relationship Id="rId141" Type="http://schemas.openxmlformats.org/officeDocument/2006/relationships/customXml" Target="../ink/ink1342.xml"/><Relationship Id="rId379" Type="http://schemas.openxmlformats.org/officeDocument/2006/relationships/customXml" Target="../ink/ink1461.xml"/><Relationship Id="rId586" Type="http://schemas.openxmlformats.org/officeDocument/2006/relationships/image" Target="../media/image1522.png"/><Relationship Id="rId793" Type="http://schemas.openxmlformats.org/officeDocument/2006/relationships/customXml" Target="../ink/ink1671.xml"/><Relationship Id="rId807" Type="http://schemas.openxmlformats.org/officeDocument/2006/relationships/customXml" Target="../ink/ink1678.xml"/><Relationship Id="rId7" Type="http://schemas.openxmlformats.org/officeDocument/2006/relationships/customXml" Target="../ink/ink1275.xml"/><Relationship Id="rId239" Type="http://schemas.openxmlformats.org/officeDocument/2006/relationships/customXml" Target="../ink/ink1391.xml"/><Relationship Id="rId446" Type="http://schemas.openxmlformats.org/officeDocument/2006/relationships/image" Target="../media/image1453.png"/><Relationship Id="rId653" Type="http://schemas.openxmlformats.org/officeDocument/2006/relationships/customXml" Target="../ink/ink1601.xml"/><Relationship Id="rId292" Type="http://schemas.openxmlformats.org/officeDocument/2006/relationships/image" Target="../media/image1376.png"/><Relationship Id="rId306" Type="http://schemas.openxmlformats.org/officeDocument/2006/relationships/image" Target="../media/image1383.png"/><Relationship Id="rId87" Type="http://schemas.openxmlformats.org/officeDocument/2006/relationships/customXml" Target="../ink/ink1315.xml"/><Relationship Id="rId513" Type="http://schemas.openxmlformats.org/officeDocument/2006/relationships/customXml" Target="../ink/ink1528.xml"/><Relationship Id="rId597" Type="http://schemas.openxmlformats.org/officeDocument/2006/relationships/customXml" Target="../ink/ink1570.xml"/><Relationship Id="rId720" Type="http://schemas.openxmlformats.org/officeDocument/2006/relationships/image" Target="../media/image1586.png"/><Relationship Id="rId818" Type="http://schemas.openxmlformats.org/officeDocument/2006/relationships/image" Target="../media/image1635.png"/><Relationship Id="rId152" Type="http://schemas.openxmlformats.org/officeDocument/2006/relationships/image" Target="../media/image1306.png"/><Relationship Id="rId457" Type="http://schemas.openxmlformats.org/officeDocument/2006/relationships/customXml" Target="../ink/ink1500.xml"/><Relationship Id="rId664" Type="http://schemas.openxmlformats.org/officeDocument/2006/relationships/image" Target="../media/image1558.png"/><Relationship Id="rId14" Type="http://schemas.openxmlformats.org/officeDocument/2006/relationships/image" Target="../media/image1063.png"/><Relationship Id="rId317" Type="http://schemas.openxmlformats.org/officeDocument/2006/relationships/customXml" Target="../ink/ink1430.xml"/><Relationship Id="rId524" Type="http://schemas.openxmlformats.org/officeDocument/2006/relationships/image" Target="../media/image1492.png"/><Relationship Id="rId731" Type="http://schemas.openxmlformats.org/officeDocument/2006/relationships/customXml" Target="../ink/ink1640.xml"/><Relationship Id="rId98" Type="http://schemas.openxmlformats.org/officeDocument/2006/relationships/image" Target="../media/image1279.png"/><Relationship Id="rId163" Type="http://schemas.openxmlformats.org/officeDocument/2006/relationships/customXml" Target="../ink/ink1353.xml"/><Relationship Id="rId370" Type="http://schemas.openxmlformats.org/officeDocument/2006/relationships/image" Target="../media/image1415.png"/><Relationship Id="rId829" Type="http://schemas.openxmlformats.org/officeDocument/2006/relationships/customXml" Target="../ink/ink1689.xml"/><Relationship Id="rId230" Type="http://schemas.openxmlformats.org/officeDocument/2006/relationships/image" Target="../media/image1345.png"/><Relationship Id="rId468" Type="http://schemas.openxmlformats.org/officeDocument/2006/relationships/image" Target="../media/image1464.png"/><Relationship Id="rId675" Type="http://schemas.openxmlformats.org/officeDocument/2006/relationships/customXml" Target="../ink/ink1612.xml"/><Relationship Id="rId25" Type="http://schemas.openxmlformats.org/officeDocument/2006/relationships/customXml" Target="../ink/ink1284.xml"/><Relationship Id="rId328" Type="http://schemas.openxmlformats.org/officeDocument/2006/relationships/image" Target="../media/image1394.png"/><Relationship Id="rId535" Type="http://schemas.openxmlformats.org/officeDocument/2006/relationships/customXml" Target="../ink/ink1539.xml"/><Relationship Id="rId742" Type="http://schemas.openxmlformats.org/officeDocument/2006/relationships/image" Target="../media/image1597.png"/><Relationship Id="rId174" Type="http://schemas.openxmlformats.org/officeDocument/2006/relationships/image" Target="../media/image1317.png"/><Relationship Id="rId381" Type="http://schemas.openxmlformats.org/officeDocument/2006/relationships/customXml" Target="../ink/ink1462.xml"/><Relationship Id="rId602" Type="http://schemas.openxmlformats.org/officeDocument/2006/relationships/image" Target="../media/image1530.png"/><Relationship Id="rId241" Type="http://schemas.openxmlformats.org/officeDocument/2006/relationships/customXml" Target="../ink/ink1392.xml"/><Relationship Id="rId479" Type="http://schemas.openxmlformats.org/officeDocument/2006/relationships/customXml" Target="../ink/ink1511.xml"/><Relationship Id="rId686" Type="http://schemas.openxmlformats.org/officeDocument/2006/relationships/image" Target="../media/image1569.png"/><Relationship Id="rId36" Type="http://schemas.openxmlformats.org/officeDocument/2006/relationships/image" Target="../media/image1128.png"/><Relationship Id="rId339" Type="http://schemas.openxmlformats.org/officeDocument/2006/relationships/customXml" Target="../ink/ink1441.xml"/><Relationship Id="rId546" Type="http://schemas.openxmlformats.org/officeDocument/2006/relationships/image" Target="../media/image1502.png"/><Relationship Id="rId753" Type="http://schemas.openxmlformats.org/officeDocument/2006/relationships/customXml" Target="../ink/ink1651.xml"/><Relationship Id="rId101" Type="http://schemas.openxmlformats.org/officeDocument/2006/relationships/customXml" Target="../ink/ink1322.xml"/><Relationship Id="rId185" Type="http://schemas.openxmlformats.org/officeDocument/2006/relationships/customXml" Target="../ink/ink1364.xml"/><Relationship Id="rId406" Type="http://schemas.openxmlformats.org/officeDocument/2006/relationships/image" Target="../media/image1433.png"/><Relationship Id="rId392" Type="http://schemas.openxmlformats.org/officeDocument/2006/relationships/image" Target="../media/image1426.png"/><Relationship Id="rId613" Type="http://schemas.openxmlformats.org/officeDocument/2006/relationships/customXml" Target="../ink/ink1578.xml"/><Relationship Id="rId697" Type="http://schemas.openxmlformats.org/officeDocument/2006/relationships/customXml" Target="../ink/ink1623.xml"/><Relationship Id="rId820" Type="http://schemas.openxmlformats.org/officeDocument/2006/relationships/image" Target="../media/image1636.png"/><Relationship Id="rId252" Type="http://schemas.openxmlformats.org/officeDocument/2006/relationships/image" Target="../media/image1356.png"/><Relationship Id="rId47" Type="http://schemas.openxmlformats.org/officeDocument/2006/relationships/customXml" Target="../ink/ink1295.xml"/><Relationship Id="rId112" Type="http://schemas.openxmlformats.org/officeDocument/2006/relationships/image" Target="../media/image1286.png"/><Relationship Id="rId557" Type="http://schemas.openxmlformats.org/officeDocument/2006/relationships/customXml" Target="../ink/ink1550.xml"/><Relationship Id="rId764" Type="http://schemas.openxmlformats.org/officeDocument/2006/relationships/image" Target="../media/image1608.png"/><Relationship Id="rId196" Type="http://schemas.openxmlformats.org/officeDocument/2006/relationships/image" Target="../media/image1328.png"/><Relationship Id="rId417" Type="http://schemas.openxmlformats.org/officeDocument/2006/relationships/customXml" Target="../ink/ink1480.xml"/><Relationship Id="rId624" Type="http://schemas.openxmlformats.org/officeDocument/2006/relationships/image" Target="../media/image1540.png"/><Relationship Id="rId831" Type="http://schemas.openxmlformats.org/officeDocument/2006/relationships/customXml" Target="../ink/ink1690.xml"/><Relationship Id="rId263" Type="http://schemas.openxmlformats.org/officeDocument/2006/relationships/customXml" Target="../ink/ink1403.xml"/><Relationship Id="rId470" Type="http://schemas.openxmlformats.org/officeDocument/2006/relationships/image" Target="../media/image1465.png"/><Relationship Id="rId58" Type="http://schemas.openxmlformats.org/officeDocument/2006/relationships/image" Target="../media/image1154.png"/><Relationship Id="rId123" Type="http://schemas.openxmlformats.org/officeDocument/2006/relationships/customXml" Target="../ink/ink1333.xml"/><Relationship Id="rId330" Type="http://schemas.openxmlformats.org/officeDocument/2006/relationships/image" Target="../media/image1395.png"/><Relationship Id="rId568" Type="http://schemas.openxmlformats.org/officeDocument/2006/relationships/image" Target="../media/image1513.png"/><Relationship Id="rId775" Type="http://schemas.openxmlformats.org/officeDocument/2006/relationships/customXml" Target="../ink/ink1662.xml"/><Relationship Id="rId428" Type="http://schemas.openxmlformats.org/officeDocument/2006/relationships/image" Target="../media/image1444.png"/><Relationship Id="rId635" Type="http://schemas.openxmlformats.org/officeDocument/2006/relationships/customXml" Target="../ink/ink1591.xml"/><Relationship Id="rId842" Type="http://schemas.openxmlformats.org/officeDocument/2006/relationships/image" Target="../media/image1647.png"/><Relationship Id="rId274" Type="http://schemas.openxmlformats.org/officeDocument/2006/relationships/image" Target="../media/image1367.png"/><Relationship Id="rId481" Type="http://schemas.openxmlformats.org/officeDocument/2006/relationships/customXml" Target="../ink/ink1512.xml"/><Relationship Id="rId702" Type="http://schemas.openxmlformats.org/officeDocument/2006/relationships/image" Target="../media/image1577.png"/><Relationship Id="rId69" Type="http://schemas.openxmlformats.org/officeDocument/2006/relationships/customXml" Target="../ink/ink1306.xml"/><Relationship Id="rId134" Type="http://schemas.openxmlformats.org/officeDocument/2006/relationships/image" Target="../media/image1297.png"/><Relationship Id="rId579" Type="http://schemas.openxmlformats.org/officeDocument/2006/relationships/customXml" Target="../ink/ink1561.xml"/><Relationship Id="rId786" Type="http://schemas.openxmlformats.org/officeDocument/2006/relationships/image" Target="../media/image1619.png"/><Relationship Id="rId341" Type="http://schemas.openxmlformats.org/officeDocument/2006/relationships/customXml" Target="../ink/ink1442.xml"/><Relationship Id="rId439" Type="http://schemas.openxmlformats.org/officeDocument/2006/relationships/customXml" Target="../ink/ink1491.xml"/><Relationship Id="rId646" Type="http://schemas.openxmlformats.org/officeDocument/2006/relationships/image" Target="../media/image1549.png"/><Relationship Id="rId201" Type="http://schemas.openxmlformats.org/officeDocument/2006/relationships/customXml" Target="../ink/ink1372.xml"/><Relationship Id="rId285" Type="http://schemas.openxmlformats.org/officeDocument/2006/relationships/customXml" Target="../ink/ink1414.xml"/><Relationship Id="rId506" Type="http://schemas.openxmlformats.org/officeDocument/2006/relationships/image" Target="../media/image1483.png"/><Relationship Id="rId853" Type="http://schemas.openxmlformats.org/officeDocument/2006/relationships/customXml" Target="../ink/ink1701.xml"/><Relationship Id="rId492" Type="http://schemas.openxmlformats.org/officeDocument/2006/relationships/image" Target="../media/image1476.png"/><Relationship Id="rId713" Type="http://schemas.openxmlformats.org/officeDocument/2006/relationships/customXml" Target="../ink/ink1631.xml"/><Relationship Id="rId797" Type="http://schemas.openxmlformats.org/officeDocument/2006/relationships/customXml" Target="../ink/ink1673.xml"/><Relationship Id="rId145" Type="http://schemas.openxmlformats.org/officeDocument/2006/relationships/customXml" Target="../ink/ink1344.xml"/><Relationship Id="rId352" Type="http://schemas.openxmlformats.org/officeDocument/2006/relationships/image" Target="../media/image1406.png"/><Relationship Id="rId212" Type="http://schemas.openxmlformats.org/officeDocument/2006/relationships/image" Target="../media/image1336.png"/><Relationship Id="rId657" Type="http://schemas.openxmlformats.org/officeDocument/2006/relationships/customXml" Target="../ink/ink1603.xml"/><Relationship Id="rId296" Type="http://schemas.openxmlformats.org/officeDocument/2006/relationships/image" Target="../media/image1378.png"/><Relationship Id="rId517" Type="http://schemas.openxmlformats.org/officeDocument/2006/relationships/customXml" Target="../ink/ink1530.xml"/><Relationship Id="rId724" Type="http://schemas.openxmlformats.org/officeDocument/2006/relationships/image" Target="../media/image1588.png"/><Relationship Id="rId60" Type="http://schemas.openxmlformats.org/officeDocument/2006/relationships/image" Target="../media/image1155.png"/><Relationship Id="rId156" Type="http://schemas.openxmlformats.org/officeDocument/2006/relationships/image" Target="../media/image1308.png"/><Relationship Id="rId363" Type="http://schemas.openxmlformats.org/officeDocument/2006/relationships/customXml" Target="../ink/ink1453.xml"/><Relationship Id="rId570" Type="http://schemas.openxmlformats.org/officeDocument/2006/relationships/image" Target="../media/image1514.png"/><Relationship Id="rId223" Type="http://schemas.openxmlformats.org/officeDocument/2006/relationships/customXml" Target="../ink/ink1383.xml"/><Relationship Id="rId430" Type="http://schemas.openxmlformats.org/officeDocument/2006/relationships/image" Target="../media/image1445.png"/><Relationship Id="rId668" Type="http://schemas.openxmlformats.org/officeDocument/2006/relationships/image" Target="../media/image1560.png"/><Relationship Id="rId18" Type="http://schemas.openxmlformats.org/officeDocument/2006/relationships/image" Target="../media/image1065.png"/><Relationship Id="rId528" Type="http://schemas.openxmlformats.org/officeDocument/2006/relationships/image" Target="../media/image72.png"/><Relationship Id="rId735" Type="http://schemas.openxmlformats.org/officeDocument/2006/relationships/customXml" Target="../ink/ink1642.xml"/><Relationship Id="rId167" Type="http://schemas.openxmlformats.org/officeDocument/2006/relationships/customXml" Target="../ink/ink1355.xml"/><Relationship Id="rId374" Type="http://schemas.openxmlformats.org/officeDocument/2006/relationships/image" Target="../media/image1417.png"/><Relationship Id="rId581" Type="http://schemas.openxmlformats.org/officeDocument/2006/relationships/customXml" Target="../ink/ink1562.xml"/><Relationship Id="rId71" Type="http://schemas.openxmlformats.org/officeDocument/2006/relationships/customXml" Target="../ink/ink1307.xml"/><Relationship Id="rId234" Type="http://schemas.openxmlformats.org/officeDocument/2006/relationships/image" Target="../media/image1347.png"/><Relationship Id="rId679" Type="http://schemas.openxmlformats.org/officeDocument/2006/relationships/customXml" Target="../ink/ink1614.xml"/><Relationship Id="rId802" Type="http://schemas.openxmlformats.org/officeDocument/2006/relationships/image" Target="../media/image1627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286.xml"/><Relationship Id="rId441" Type="http://schemas.openxmlformats.org/officeDocument/2006/relationships/customXml" Target="../ink/ink1492.xml"/><Relationship Id="rId539" Type="http://schemas.openxmlformats.org/officeDocument/2006/relationships/customXml" Target="../ink/ink1541.xml"/><Relationship Id="rId746" Type="http://schemas.openxmlformats.org/officeDocument/2006/relationships/image" Target="../media/image1599.png"/><Relationship Id="rId178" Type="http://schemas.openxmlformats.org/officeDocument/2006/relationships/image" Target="../media/image1319.png"/><Relationship Id="rId301" Type="http://schemas.openxmlformats.org/officeDocument/2006/relationships/customXml" Target="../ink/ink1422.xml"/><Relationship Id="rId82" Type="http://schemas.openxmlformats.org/officeDocument/2006/relationships/image" Target="../media/image1271.png"/><Relationship Id="rId385" Type="http://schemas.openxmlformats.org/officeDocument/2006/relationships/customXml" Target="../ink/ink1464.xml"/><Relationship Id="rId592" Type="http://schemas.openxmlformats.org/officeDocument/2006/relationships/image" Target="../media/image1525.png"/><Relationship Id="rId606" Type="http://schemas.openxmlformats.org/officeDocument/2006/relationships/image" Target="../media/image1532.png"/><Relationship Id="rId813" Type="http://schemas.openxmlformats.org/officeDocument/2006/relationships/customXml" Target="../ink/ink1681.xml"/><Relationship Id="rId245" Type="http://schemas.openxmlformats.org/officeDocument/2006/relationships/customXml" Target="../ink/ink1394.xml"/><Relationship Id="rId452" Type="http://schemas.openxmlformats.org/officeDocument/2006/relationships/image" Target="../media/image1456.png"/><Relationship Id="rId105" Type="http://schemas.openxmlformats.org/officeDocument/2006/relationships/customXml" Target="../ink/ink1324.xml"/><Relationship Id="rId312" Type="http://schemas.openxmlformats.org/officeDocument/2006/relationships/image" Target="../media/image1386.png"/><Relationship Id="rId757" Type="http://schemas.openxmlformats.org/officeDocument/2006/relationships/customXml" Target="../ink/ink1653.xml"/><Relationship Id="rId93" Type="http://schemas.openxmlformats.org/officeDocument/2006/relationships/customXml" Target="../ink/ink1318.xml"/><Relationship Id="rId189" Type="http://schemas.openxmlformats.org/officeDocument/2006/relationships/customXml" Target="../ink/ink1366.xml"/><Relationship Id="rId396" Type="http://schemas.openxmlformats.org/officeDocument/2006/relationships/image" Target="../media/image1428.png"/><Relationship Id="rId617" Type="http://schemas.openxmlformats.org/officeDocument/2006/relationships/customXml" Target="../ink/ink1580.xml"/><Relationship Id="rId824" Type="http://schemas.openxmlformats.org/officeDocument/2006/relationships/image" Target="../media/image1638.png"/><Relationship Id="rId256" Type="http://schemas.openxmlformats.org/officeDocument/2006/relationships/image" Target="../media/image1358.png"/><Relationship Id="rId463" Type="http://schemas.openxmlformats.org/officeDocument/2006/relationships/customXml" Target="../ink/ink1503.xml"/><Relationship Id="rId670" Type="http://schemas.openxmlformats.org/officeDocument/2006/relationships/image" Target="../media/image1561.png"/><Relationship Id="rId116" Type="http://schemas.openxmlformats.org/officeDocument/2006/relationships/image" Target="../media/image1288.png"/><Relationship Id="rId323" Type="http://schemas.openxmlformats.org/officeDocument/2006/relationships/customXml" Target="../ink/ink1433.xml"/><Relationship Id="rId530" Type="http://schemas.openxmlformats.org/officeDocument/2006/relationships/image" Target="../media/image1494.png"/><Relationship Id="rId768" Type="http://schemas.openxmlformats.org/officeDocument/2006/relationships/image" Target="../media/image1610.png"/><Relationship Id="rId20" Type="http://schemas.openxmlformats.org/officeDocument/2006/relationships/image" Target="../media/image1067.png"/><Relationship Id="rId628" Type="http://schemas.openxmlformats.org/officeDocument/2006/relationships/image" Target="../media/image1542.png"/><Relationship Id="rId835" Type="http://schemas.openxmlformats.org/officeDocument/2006/relationships/customXml" Target="../ink/ink1692.xml"/><Relationship Id="rId267" Type="http://schemas.openxmlformats.org/officeDocument/2006/relationships/customXml" Target="../ink/ink1405.xml"/><Relationship Id="rId474" Type="http://schemas.openxmlformats.org/officeDocument/2006/relationships/image" Target="../media/image1467.png"/><Relationship Id="rId127" Type="http://schemas.openxmlformats.org/officeDocument/2006/relationships/customXml" Target="../ink/ink1335.xml"/><Relationship Id="rId681" Type="http://schemas.openxmlformats.org/officeDocument/2006/relationships/customXml" Target="../ink/ink1615.xml"/><Relationship Id="rId779" Type="http://schemas.openxmlformats.org/officeDocument/2006/relationships/customXml" Target="../ink/ink1664.xml"/><Relationship Id="rId31" Type="http://schemas.openxmlformats.org/officeDocument/2006/relationships/customXml" Target="../ink/ink1287.xml"/><Relationship Id="rId334" Type="http://schemas.openxmlformats.org/officeDocument/2006/relationships/image" Target="../media/image1397.png"/><Relationship Id="rId541" Type="http://schemas.openxmlformats.org/officeDocument/2006/relationships/customXml" Target="../ink/ink1542.xml"/><Relationship Id="rId639" Type="http://schemas.openxmlformats.org/officeDocument/2006/relationships/customXml" Target="../ink/ink1593.xml"/><Relationship Id="rId180" Type="http://schemas.openxmlformats.org/officeDocument/2006/relationships/image" Target="../media/image1320.png"/><Relationship Id="rId278" Type="http://schemas.openxmlformats.org/officeDocument/2006/relationships/image" Target="../media/image1369.png"/><Relationship Id="rId401" Type="http://schemas.openxmlformats.org/officeDocument/2006/relationships/customXml" Target="../ink/ink1472.xml"/><Relationship Id="rId846" Type="http://schemas.openxmlformats.org/officeDocument/2006/relationships/image" Target="../media/image1649.png"/><Relationship Id="rId485" Type="http://schemas.openxmlformats.org/officeDocument/2006/relationships/customXml" Target="../ink/ink1514.xml"/><Relationship Id="rId692" Type="http://schemas.openxmlformats.org/officeDocument/2006/relationships/image" Target="../media/image1572.png"/><Relationship Id="rId706" Type="http://schemas.openxmlformats.org/officeDocument/2006/relationships/image" Target="../media/image1579.png"/><Relationship Id="rId42" Type="http://schemas.openxmlformats.org/officeDocument/2006/relationships/image" Target="../media/image1131.png"/><Relationship Id="rId138" Type="http://schemas.openxmlformats.org/officeDocument/2006/relationships/image" Target="../media/image1299.png"/><Relationship Id="rId345" Type="http://schemas.openxmlformats.org/officeDocument/2006/relationships/customXml" Target="../ink/ink1444.xml"/><Relationship Id="rId552" Type="http://schemas.openxmlformats.org/officeDocument/2006/relationships/image" Target="../media/image1505.png"/><Relationship Id="rId191" Type="http://schemas.openxmlformats.org/officeDocument/2006/relationships/customXml" Target="../ink/ink1367.xml"/><Relationship Id="rId205" Type="http://schemas.openxmlformats.org/officeDocument/2006/relationships/customXml" Target="../ink/ink1374.xml"/><Relationship Id="rId412" Type="http://schemas.openxmlformats.org/officeDocument/2006/relationships/image" Target="../media/image1436.png"/><Relationship Id="rId857" Type="http://schemas.openxmlformats.org/officeDocument/2006/relationships/customXml" Target="../ink/ink1703.xml"/><Relationship Id="rId289" Type="http://schemas.openxmlformats.org/officeDocument/2006/relationships/customXml" Target="../ink/ink1416.xml"/><Relationship Id="rId496" Type="http://schemas.openxmlformats.org/officeDocument/2006/relationships/image" Target="../media/image1478.png"/><Relationship Id="rId717" Type="http://schemas.openxmlformats.org/officeDocument/2006/relationships/customXml" Target="../ink/ink1633.xml"/><Relationship Id="rId53" Type="http://schemas.openxmlformats.org/officeDocument/2006/relationships/customXml" Target="../ink/ink1298.xml"/><Relationship Id="rId149" Type="http://schemas.openxmlformats.org/officeDocument/2006/relationships/customXml" Target="../ink/ink1346.xml"/><Relationship Id="rId356" Type="http://schemas.openxmlformats.org/officeDocument/2006/relationships/image" Target="../media/image1408.png"/><Relationship Id="rId563" Type="http://schemas.openxmlformats.org/officeDocument/2006/relationships/customXml" Target="../ink/ink1553.xml"/><Relationship Id="rId770" Type="http://schemas.openxmlformats.org/officeDocument/2006/relationships/image" Target="../media/image1611.png"/><Relationship Id="rId216" Type="http://schemas.openxmlformats.org/officeDocument/2006/relationships/image" Target="../media/image1338.png"/><Relationship Id="rId423" Type="http://schemas.openxmlformats.org/officeDocument/2006/relationships/customXml" Target="../ink/ink1483.xml"/><Relationship Id="rId630" Type="http://schemas.openxmlformats.org/officeDocument/2006/relationships/customXml" Target="../ink/ink1588.xml"/><Relationship Id="rId728" Type="http://schemas.openxmlformats.org/officeDocument/2006/relationships/image" Target="../media/image1590.png"/><Relationship Id="rId64" Type="http://schemas.openxmlformats.org/officeDocument/2006/relationships/image" Target="../media/image1157.png"/><Relationship Id="rId367" Type="http://schemas.openxmlformats.org/officeDocument/2006/relationships/customXml" Target="../ink/ink1455.xml"/><Relationship Id="rId574" Type="http://schemas.openxmlformats.org/officeDocument/2006/relationships/image" Target="../media/image1516.png"/><Relationship Id="rId227" Type="http://schemas.openxmlformats.org/officeDocument/2006/relationships/customXml" Target="../ink/ink1385.xml"/><Relationship Id="rId781" Type="http://schemas.openxmlformats.org/officeDocument/2006/relationships/customXml" Target="../ink/ink1665.xml"/><Relationship Id="rId434" Type="http://schemas.openxmlformats.org/officeDocument/2006/relationships/image" Target="../media/image1447.png"/><Relationship Id="rId641" Type="http://schemas.openxmlformats.org/officeDocument/2006/relationships/image" Target="../media/image1547.png"/><Relationship Id="rId739" Type="http://schemas.openxmlformats.org/officeDocument/2006/relationships/customXml" Target="../ink/ink1644.xml"/><Relationship Id="rId280" Type="http://schemas.openxmlformats.org/officeDocument/2006/relationships/image" Target="../media/image1370.png"/><Relationship Id="rId501" Type="http://schemas.openxmlformats.org/officeDocument/2006/relationships/customXml" Target="../ink/ink1522.xml"/><Relationship Id="rId75" Type="http://schemas.openxmlformats.org/officeDocument/2006/relationships/customXml" Target="../ink/ink1309.xml"/><Relationship Id="rId140" Type="http://schemas.openxmlformats.org/officeDocument/2006/relationships/image" Target="../media/image1300.png"/><Relationship Id="rId378" Type="http://schemas.openxmlformats.org/officeDocument/2006/relationships/image" Target="../media/image1419.png"/><Relationship Id="rId585" Type="http://schemas.openxmlformats.org/officeDocument/2006/relationships/customXml" Target="../ink/ink1564.xml"/><Relationship Id="rId792" Type="http://schemas.openxmlformats.org/officeDocument/2006/relationships/image" Target="../media/image1622.png"/><Relationship Id="rId806" Type="http://schemas.openxmlformats.org/officeDocument/2006/relationships/image" Target="../media/image1629.png"/><Relationship Id="rId6" Type="http://schemas.openxmlformats.org/officeDocument/2006/relationships/image" Target="../media/image1029.png"/><Relationship Id="rId238" Type="http://schemas.openxmlformats.org/officeDocument/2006/relationships/image" Target="../media/image1349.png"/><Relationship Id="rId445" Type="http://schemas.openxmlformats.org/officeDocument/2006/relationships/customXml" Target="../ink/ink1494.xml"/><Relationship Id="rId652" Type="http://schemas.openxmlformats.org/officeDocument/2006/relationships/image" Target="../media/image1552.png"/><Relationship Id="rId291" Type="http://schemas.openxmlformats.org/officeDocument/2006/relationships/customXml" Target="../ink/ink1417.xml"/><Relationship Id="rId305" Type="http://schemas.openxmlformats.org/officeDocument/2006/relationships/customXml" Target="../ink/ink1424.xml"/><Relationship Id="rId512" Type="http://schemas.openxmlformats.org/officeDocument/2006/relationships/image" Target="../media/image1486.png"/><Relationship Id="rId86" Type="http://schemas.openxmlformats.org/officeDocument/2006/relationships/image" Target="../media/image1273.png"/><Relationship Id="rId151" Type="http://schemas.openxmlformats.org/officeDocument/2006/relationships/customXml" Target="../ink/ink1347.xml"/><Relationship Id="rId389" Type="http://schemas.openxmlformats.org/officeDocument/2006/relationships/customXml" Target="../ink/ink1466.xml"/><Relationship Id="rId596" Type="http://schemas.openxmlformats.org/officeDocument/2006/relationships/image" Target="../media/image1527.png"/><Relationship Id="rId817" Type="http://schemas.openxmlformats.org/officeDocument/2006/relationships/customXml" Target="../ink/ink1683.xml"/><Relationship Id="rId249" Type="http://schemas.openxmlformats.org/officeDocument/2006/relationships/customXml" Target="../ink/ink1396.xml"/><Relationship Id="rId456" Type="http://schemas.openxmlformats.org/officeDocument/2006/relationships/image" Target="../media/image1458.png"/><Relationship Id="rId663" Type="http://schemas.openxmlformats.org/officeDocument/2006/relationships/customXml" Target="../ink/ink1606.xml"/><Relationship Id="rId13" Type="http://schemas.openxmlformats.org/officeDocument/2006/relationships/customXml" Target="../ink/ink1278.xml"/><Relationship Id="rId109" Type="http://schemas.openxmlformats.org/officeDocument/2006/relationships/customXml" Target="../ink/ink1326.xml"/><Relationship Id="rId316" Type="http://schemas.openxmlformats.org/officeDocument/2006/relationships/image" Target="../media/image1388.png"/><Relationship Id="rId523" Type="http://schemas.openxmlformats.org/officeDocument/2006/relationships/customXml" Target="../ink/ink1533.xml"/><Relationship Id="rId97" Type="http://schemas.openxmlformats.org/officeDocument/2006/relationships/customXml" Target="../ink/ink1320.xml"/><Relationship Id="rId730" Type="http://schemas.openxmlformats.org/officeDocument/2006/relationships/image" Target="../media/image1591.png"/><Relationship Id="rId828" Type="http://schemas.openxmlformats.org/officeDocument/2006/relationships/image" Target="../media/image1640.png"/><Relationship Id="rId162" Type="http://schemas.openxmlformats.org/officeDocument/2006/relationships/image" Target="../media/image1311.png"/><Relationship Id="rId467" Type="http://schemas.openxmlformats.org/officeDocument/2006/relationships/customXml" Target="../ink/ink1505.xml"/><Relationship Id="rId674" Type="http://schemas.openxmlformats.org/officeDocument/2006/relationships/image" Target="../media/image1563.png"/><Relationship Id="rId24" Type="http://schemas.openxmlformats.org/officeDocument/2006/relationships/image" Target="../media/image1069.png"/><Relationship Id="rId327" Type="http://schemas.openxmlformats.org/officeDocument/2006/relationships/customXml" Target="../ink/ink1435.xml"/><Relationship Id="rId534" Type="http://schemas.openxmlformats.org/officeDocument/2006/relationships/image" Target="../media/image1496.png"/><Relationship Id="rId741" Type="http://schemas.openxmlformats.org/officeDocument/2006/relationships/customXml" Target="../ink/ink1645.xml"/><Relationship Id="rId839" Type="http://schemas.openxmlformats.org/officeDocument/2006/relationships/customXml" Target="../ink/ink1694.xml"/><Relationship Id="rId173" Type="http://schemas.openxmlformats.org/officeDocument/2006/relationships/customXml" Target="../ink/ink1358.xml"/><Relationship Id="rId380" Type="http://schemas.openxmlformats.org/officeDocument/2006/relationships/image" Target="../media/image1420.png"/><Relationship Id="rId601" Type="http://schemas.openxmlformats.org/officeDocument/2006/relationships/customXml" Target="../ink/ink1572.xml"/><Relationship Id="rId240" Type="http://schemas.openxmlformats.org/officeDocument/2006/relationships/image" Target="../media/image1350.png"/><Relationship Id="rId478" Type="http://schemas.openxmlformats.org/officeDocument/2006/relationships/image" Target="../media/image1469.png"/><Relationship Id="rId685" Type="http://schemas.openxmlformats.org/officeDocument/2006/relationships/customXml" Target="../ink/ink1617.xml"/><Relationship Id="rId35" Type="http://schemas.openxmlformats.org/officeDocument/2006/relationships/customXml" Target="../ink/ink1289.xml"/><Relationship Id="rId77" Type="http://schemas.openxmlformats.org/officeDocument/2006/relationships/customXml" Target="../ink/ink1310.xml"/><Relationship Id="rId100" Type="http://schemas.openxmlformats.org/officeDocument/2006/relationships/image" Target="../media/image1280.png"/><Relationship Id="rId282" Type="http://schemas.openxmlformats.org/officeDocument/2006/relationships/image" Target="../media/image1371.png"/><Relationship Id="rId338" Type="http://schemas.openxmlformats.org/officeDocument/2006/relationships/image" Target="../media/image1399.png"/><Relationship Id="rId503" Type="http://schemas.openxmlformats.org/officeDocument/2006/relationships/customXml" Target="../ink/ink1523.xml"/><Relationship Id="rId545" Type="http://schemas.openxmlformats.org/officeDocument/2006/relationships/customXml" Target="../ink/ink1544.xml"/><Relationship Id="rId587" Type="http://schemas.openxmlformats.org/officeDocument/2006/relationships/customXml" Target="../ink/ink1565.xml"/><Relationship Id="rId710" Type="http://schemas.openxmlformats.org/officeDocument/2006/relationships/image" Target="../media/image1581.png"/><Relationship Id="rId752" Type="http://schemas.openxmlformats.org/officeDocument/2006/relationships/image" Target="../media/image1602.png"/><Relationship Id="rId808" Type="http://schemas.openxmlformats.org/officeDocument/2006/relationships/image" Target="../media/image1630.png"/><Relationship Id="rId8" Type="http://schemas.openxmlformats.org/officeDocument/2006/relationships/image" Target="../media/image1060.png"/><Relationship Id="rId142" Type="http://schemas.openxmlformats.org/officeDocument/2006/relationships/image" Target="../media/image1301.png"/><Relationship Id="rId184" Type="http://schemas.openxmlformats.org/officeDocument/2006/relationships/image" Target="../media/image1322.png"/><Relationship Id="rId391" Type="http://schemas.openxmlformats.org/officeDocument/2006/relationships/customXml" Target="../ink/ink1467.xml"/><Relationship Id="rId405" Type="http://schemas.openxmlformats.org/officeDocument/2006/relationships/customXml" Target="../ink/ink1474.xml"/><Relationship Id="rId447" Type="http://schemas.openxmlformats.org/officeDocument/2006/relationships/customXml" Target="../ink/ink1495.xml"/><Relationship Id="rId612" Type="http://schemas.openxmlformats.org/officeDocument/2006/relationships/image" Target="../media/image1535.png"/><Relationship Id="rId794" Type="http://schemas.openxmlformats.org/officeDocument/2006/relationships/image" Target="../media/image1623.png"/><Relationship Id="rId251" Type="http://schemas.openxmlformats.org/officeDocument/2006/relationships/customXml" Target="../ink/ink1397.xml"/><Relationship Id="rId489" Type="http://schemas.openxmlformats.org/officeDocument/2006/relationships/customXml" Target="../ink/ink1516.xml"/><Relationship Id="rId654" Type="http://schemas.openxmlformats.org/officeDocument/2006/relationships/image" Target="../media/image1553.png"/><Relationship Id="rId696" Type="http://schemas.openxmlformats.org/officeDocument/2006/relationships/image" Target="../media/image1574.png"/><Relationship Id="rId46" Type="http://schemas.openxmlformats.org/officeDocument/2006/relationships/image" Target="../media/image1133.png"/><Relationship Id="rId293" Type="http://schemas.openxmlformats.org/officeDocument/2006/relationships/customXml" Target="../ink/ink1418.xml"/><Relationship Id="rId307" Type="http://schemas.openxmlformats.org/officeDocument/2006/relationships/customXml" Target="../ink/ink1425.xml"/><Relationship Id="rId349" Type="http://schemas.openxmlformats.org/officeDocument/2006/relationships/customXml" Target="../ink/ink1446.xml"/><Relationship Id="rId514" Type="http://schemas.openxmlformats.org/officeDocument/2006/relationships/image" Target="../media/image1487.png"/><Relationship Id="rId556" Type="http://schemas.openxmlformats.org/officeDocument/2006/relationships/image" Target="../media/image1507.png"/><Relationship Id="rId721" Type="http://schemas.openxmlformats.org/officeDocument/2006/relationships/customXml" Target="../ink/ink1635.xml"/><Relationship Id="rId763" Type="http://schemas.openxmlformats.org/officeDocument/2006/relationships/customXml" Target="../ink/ink1656.xml"/><Relationship Id="rId88" Type="http://schemas.openxmlformats.org/officeDocument/2006/relationships/image" Target="../media/image1274.png"/><Relationship Id="rId111" Type="http://schemas.openxmlformats.org/officeDocument/2006/relationships/customXml" Target="../ink/ink1327.xml"/><Relationship Id="rId153" Type="http://schemas.openxmlformats.org/officeDocument/2006/relationships/customXml" Target="../ink/ink1348.xml"/><Relationship Id="rId195" Type="http://schemas.openxmlformats.org/officeDocument/2006/relationships/customXml" Target="../ink/ink1369.xml"/><Relationship Id="rId209" Type="http://schemas.openxmlformats.org/officeDocument/2006/relationships/customXml" Target="../ink/ink1376.xml"/><Relationship Id="rId360" Type="http://schemas.openxmlformats.org/officeDocument/2006/relationships/image" Target="../media/image1410.png"/><Relationship Id="rId416" Type="http://schemas.openxmlformats.org/officeDocument/2006/relationships/image" Target="../media/image1438.png"/><Relationship Id="rId598" Type="http://schemas.openxmlformats.org/officeDocument/2006/relationships/image" Target="../media/image1528.png"/><Relationship Id="rId819" Type="http://schemas.openxmlformats.org/officeDocument/2006/relationships/customXml" Target="../ink/ink1684.xml"/><Relationship Id="rId220" Type="http://schemas.openxmlformats.org/officeDocument/2006/relationships/image" Target="../media/image1340.png"/><Relationship Id="rId458" Type="http://schemas.openxmlformats.org/officeDocument/2006/relationships/image" Target="../media/image1459.png"/><Relationship Id="rId623" Type="http://schemas.openxmlformats.org/officeDocument/2006/relationships/customXml" Target="../ink/ink1584.xml"/><Relationship Id="rId665" Type="http://schemas.openxmlformats.org/officeDocument/2006/relationships/customXml" Target="../ink/ink1607.xml"/><Relationship Id="rId830" Type="http://schemas.openxmlformats.org/officeDocument/2006/relationships/image" Target="../media/image1641.png"/><Relationship Id="rId15" Type="http://schemas.openxmlformats.org/officeDocument/2006/relationships/customXml" Target="../ink/ink1279.xml"/><Relationship Id="rId57" Type="http://schemas.openxmlformats.org/officeDocument/2006/relationships/customXml" Target="../ink/ink1300.xml"/><Relationship Id="rId262" Type="http://schemas.openxmlformats.org/officeDocument/2006/relationships/image" Target="../media/image1361.png"/><Relationship Id="rId318" Type="http://schemas.openxmlformats.org/officeDocument/2006/relationships/image" Target="../media/image1389.png"/><Relationship Id="rId525" Type="http://schemas.openxmlformats.org/officeDocument/2006/relationships/customXml" Target="../ink/ink1534.xml"/><Relationship Id="rId567" Type="http://schemas.openxmlformats.org/officeDocument/2006/relationships/customXml" Target="../ink/ink1555.xml"/><Relationship Id="rId732" Type="http://schemas.openxmlformats.org/officeDocument/2006/relationships/image" Target="../media/image1592.png"/><Relationship Id="rId99" Type="http://schemas.openxmlformats.org/officeDocument/2006/relationships/customXml" Target="../ink/ink1321.xml"/><Relationship Id="rId122" Type="http://schemas.openxmlformats.org/officeDocument/2006/relationships/image" Target="../media/image1291.png"/><Relationship Id="rId164" Type="http://schemas.openxmlformats.org/officeDocument/2006/relationships/image" Target="../media/image1312.png"/><Relationship Id="rId371" Type="http://schemas.openxmlformats.org/officeDocument/2006/relationships/customXml" Target="../ink/ink1457.xml"/><Relationship Id="rId774" Type="http://schemas.openxmlformats.org/officeDocument/2006/relationships/image" Target="../media/image1613.png"/><Relationship Id="rId427" Type="http://schemas.openxmlformats.org/officeDocument/2006/relationships/customXml" Target="../ink/ink1485.xml"/><Relationship Id="rId469" Type="http://schemas.openxmlformats.org/officeDocument/2006/relationships/customXml" Target="../ink/ink1506.xml"/><Relationship Id="rId634" Type="http://schemas.openxmlformats.org/officeDocument/2006/relationships/image" Target="../media/image1544.png"/><Relationship Id="rId676" Type="http://schemas.openxmlformats.org/officeDocument/2006/relationships/image" Target="../media/image1564.png"/><Relationship Id="rId841" Type="http://schemas.openxmlformats.org/officeDocument/2006/relationships/customXml" Target="../ink/ink1695.xml"/><Relationship Id="rId26" Type="http://schemas.openxmlformats.org/officeDocument/2006/relationships/image" Target="../media/image1070.png"/><Relationship Id="rId231" Type="http://schemas.openxmlformats.org/officeDocument/2006/relationships/customXml" Target="../ink/ink1387.xml"/><Relationship Id="rId273" Type="http://schemas.openxmlformats.org/officeDocument/2006/relationships/customXml" Target="../ink/ink1408.xml"/><Relationship Id="rId329" Type="http://schemas.openxmlformats.org/officeDocument/2006/relationships/customXml" Target="../ink/ink1436.xml"/><Relationship Id="rId480" Type="http://schemas.openxmlformats.org/officeDocument/2006/relationships/image" Target="../media/image1470.png"/><Relationship Id="rId536" Type="http://schemas.openxmlformats.org/officeDocument/2006/relationships/image" Target="../media/image1497.png"/><Relationship Id="rId701" Type="http://schemas.openxmlformats.org/officeDocument/2006/relationships/customXml" Target="../ink/ink1625.xml"/><Relationship Id="rId68" Type="http://schemas.openxmlformats.org/officeDocument/2006/relationships/image" Target="../media/image1159.png"/><Relationship Id="rId133" Type="http://schemas.openxmlformats.org/officeDocument/2006/relationships/customXml" Target="../ink/ink1338.xml"/><Relationship Id="rId175" Type="http://schemas.openxmlformats.org/officeDocument/2006/relationships/customXml" Target="../ink/ink1359.xml"/><Relationship Id="rId340" Type="http://schemas.openxmlformats.org/officeDocument/2006/relationships/image" Target="../media/image1400.png"/><Relationship Id="rId578" Type="http://schemas.openxmlformats.org/officeDocument/2006/relationships/image" Target="../media/image1518.png"/><Relationship Id="rId743" Type="http://schemas.openxmlformats.org/officeDocument/2006/relationships/customXml" Target="../ink/ink1646.xml"/><Relationship Id="rId785" Type="http://schemas.openxmlformats.org/officeDocument/2006/relationships/customXml" Target="../ink/ink1667.xml"/><Relationship Id="rId200" Type="http://schemas.openxmlformats.org/officeDocument/2006/relationships/image" Target="../media/image1330.png"/><Relationship Id="rId382" Type="http://schemas.openxmlformats.org/officeDocument/2006/relationships/image" Target="../media/image1421.png"/><Relationship Id="rId438" Type="http://schemas.openxmlformats.org/officeDocument/2006/relationships/image" Target="../media/image1449.png"/><Relationship Id="rId603" Type="http://schemas.openxmlformats.org/officeDocument/2006/relationships/customXml" Target="../ink/ink1573.xml"/><Relationship Id="rId645" Type="http://schemas.openxmlformats.org/officeDocument/2006/relationships/customXml" Target="../ink/ink1597.xml"/><Relationship Id="rId687" Type="http://schemas.openxmlformats.org/officeDocument/2006/relationships/customXml" Target="../ink/ink1618.xml"/><Relationship Id="rId810" Type="http://schemas.openxmlformats.org/officeDocument/2006/relationships/image" Target="../media/image1631.png"/><Relationship Id="rId852" Type="http://schemas.openxmlformats.org/officeDocument/2006/relationships/image" Target="../media/image1652.png"/><Relationship Id="rId242" Type="http://schemas.openxmlformats.org/officeDocument/2006/relationships/image" Target="../media/image1351.png"/><Relationship Id="rId284" Type="http://schemas.openxmlformats.org/officeDocument/2006/relationships/image" Target="../media/image1372.png"/><Relationship Id="rId491" Type="http://schemas.openxmlformats.org/officeDocument/2006/relationships/customXml" Target="../ink/ink1517.xml"/><Relationship Id="rId505" Type="http://schemas.openxmlformats.org/officeDocument/2006/relationships/customXml" Target="../ink/ink1524.xml"/><Relationship Id="rId712" Type="http://schemas.openxmlformats.org/officeDocument/2006/relationships/image" Target="../media/image1582.png"/><Relationship Id="rId37" Type="http://schemas.openxmlformats.org/officeDocument/2006/relationships/customXml" Target="../ink/ink1290.xml"/><Relationship Id="rId79" Type="http://schemas.openxmlformats.org/officeDocument/2006/relationships/customXml" Target="../ink/ink1311.xml"/><Relationship Id="rId102" Type="http://schemas.openxmlformats.org/officeDocument/2006/relationships/image" Target="../media/image1281.png"/><Relationship Id="rId144" Type="http://schemas.openxmlformats.org/officeDocument/2006/relationships/image" Target="../media/image1302.png"/><Relationship Id="rId547" Type="http://schemas.openxmlformats.org/officeDocument/2006/relationships/customXml" Target="../ink/ink1545.xml"/><Relationship Id="rId589" Type="http://schemas.openxmlformats.org/officeDocument/2006/relationships/customXml" Target="../ink/ink1566.xml"/><Relationship Id="rId754" Type="http://schemas.openxmlformats.org/officeDocument/2006/relationships/image" Target="../media/image1603.png"/><Relationship Id="rId796" Type="http://schemas.openxmlformats.org/officeDocument/2006/relationships/image" Target="../media/image1624.png"/><Relationship Id="rId90" Type="http://schemas.openxmlformats.org/officeDocument/2006/relationships/image" Target="../media/image1275.png"/><Relationship Id="rId186" Type="http://schemas.openxmlformats.org/officeDocument/2006/relationships/image" Target="../media/image1323.png"/><Relationship Id="rId351" Type="http://schemas.openxmlformats.org/officeDocument/2006/relationships/customXml" Target="../ink/ink1447.xml"/><Relationship Id="rId393" Type="http://schemas.openxmlformats.org/officeDocument/2006/relationships/customXml" Target="../ink/ink1468.xml"/><Relationship Id="rId407" Type="http://schemas.openxmlformats.org/officeDocument/2006/relationships/customXml" Target="../ink/ink1475.xml"/><Relationship Id="rId449" Type="http://schemas.openxmlformats.org/officeDocument/2006/relationships/customXml" Target="../ink/ink1496.xml"/><Relationship Id="rId614" Type="http://schemas.openxmlformats.org/officeDocument/2006/relationships/image" Target="../media/image1536.png"/><Relationship Id="rId656" Type="http://schemas.openxmlformats.org/officeDocument/2006/relationships/image" Target="../media/image1554.png"/><Relationship Id="rId821" Type="http://schemas.openxmlformats.org/officeDocument/2006/relationships/customXml" Target="../ink/ink1685.xml"/><Relationship Id="rId211" Type="http://schemas.openxmlformats.org/officeDocument/2006/relationships/customXml" Target="../ink/ink1377.xml"/><Relationship Id="rId253" Type="http://schemas.openxmlformats.org/officeDocument/2006/relationships/customXml" Target="../ink/ink1398.xml"/><Relationship Id="rId295" Type="http://schemas.openxmlformats.org/officeDocument/2006/relationships/customXml" Target="../ink/ink1419.xml"/><Relationship Id="rId309" Type="http://schemas.openxmlformats.org/officeDocument/2006/relationships/customXml" Target="../ink/ink1426.xml"/><Relationship Id="rId460" Type="http://schemas.openxmlformats.org/officeDocument/2006/relationships/image" Target="../media/image1460.png"/><Relationship Id="rId516" Type="http://schemas.openxmlformats.org/officeDocument/2006/relationships/image" Target="../media/image1488.png"/><Relationship Id="rId698" Type="http://schemas.openxmlformats.org/officeDocument/2006/relationships/image" Target="../media/image1575.png"/><Relationship Id="rId48" Type="http://schemas.openxmlformats.org/officeDocument/2006/relationships/image" Target="../media/image1134.png"/><Relationship Id="rId113" Type="http://schemas.openxmlformats.org/officeDocument/2006/relationships/customXml" Target="../ink/ink1328.xml"/><Relationship Id="rId320" Type="http://schemas.openxmlformats.org/officeDocument/2006/relationships/image" Target="../media/image1390.png"/><Relationship Id="rId558" Type="http://schemas.openxmlformats.org/officeDocument/2006/relationships/image" Target="../media/image1508.png"/><Relationship Id="rId723" Type="http://schemas.openxmlformats.org/officeDocument/2006/relationships/customXml" Target="../ink/ink1636.xml"/><Relationship Id="rId765" Type="http://schemas.openxmlformats.org/officeDocument/2006/relationships/customXml" Target="../ink/ink1657.xml"/><Relationship Id="rId155" Type="http://schemas.openxmlformats.org/officeDocument/2006/relationships/customXml" Target="../ink/ink1349.xml"/><Relationship Id="rId197" Type="http://schemas.openxmlformats.org/officeDocument/2006/relationships/customXml" Target="../ink/ink1370.xml"/><Relationship Id="rId362" Type="http://schemas.openxmlformats.org/officeDocument/2006/relationships/image" Target="../media/image1411.png"/><Relationship Id="rId418" Type="http://schemas.openxmlformats.org/officeDocument/2006/relationships/image" Target="../media/image1439.png"/><Relationship Id="rId625" Type="http://schemas.openxmlformats.org/officeDocument/2006/relationships/customXml" Target="../ink/ink1585.xml"/><Relationship Id="rId832" Type="http://schemas.openxmlformats.org/officeDocument/2006/relationships/image" Target="../media/image1642.png"/><Relationship Id="rId222" Type="http://schemas.openxmlformats.org/officeDocument/2006/relationships/image" Target="../media/image1341.png"/><Relationship Id="rId264" Type="http://schemas.openxmlformats.org/officeDocument/2006/relationships/image" Target="../media/image1362.png"/><Relationship Id="rId471" Type="http://schemas.openxmlformats.org/officeDocument/2006/relationships/customXml" Target="../ink/ink1507.xml"/><Relationship Id="rId667" Type="http://schemas.openxmlformats.org/officeDocument/2006/relationships/customXml" Target="../ink/ink1608.xml"/><Relationship Id="rId17" Type="http://schemas.openxmlformats.org/officeDocument/2006/relationships/customXml" Target="../ink/ink1280.xml"/><Relationship Id="rId59" Type="http://schemas.openxmlformats.org/officeDocument/2006/relationships/customXml" Target="../ink/ink1301.xml"/><Relationship Id="rId124" Type="http://schemas.openxmlformats.org/officeDocument/2006/relationships/image" Target="../media/image1292.png"/><Relationship Id="rId527" Type="http://schemas.openxmlformats.org/officeDocument/2006/relationships/customXml" Target="../ink/ink1535.xml"/><Relationship Id="rId569" Type="http://schemas.openxmlformats.org/officeDocument/2006/relationships/customXml" Target="../ink/ink1556.xml"/><Relationship Id="rId734" Type="http://schemas.openxmlformats.org/officeDocument/2006/relationships/image" Target="../media/image1593.png"/><Relationship Id="rId776" Type="http://schemas.openxmlformats.org/officeDocument/2006/relationships/image" Target="../media/image1614.png"/><Relationship Id="rId70" Type="http://schemas.openxmlformats.org/officeDocument/2006/relationships/image" Target="../media/image1160.png"/><Relationship Id="rId166" Type="http://schemas.openxmlformats.org/officeDocument/2006/relationships/image" Target="../media/image1313.png"/><Relationship Id="rId331" Type="http://schemas.openxmlformats.org/officeDocument/2006/relationships/customXml" Target="../ink/ink1437.xml"/><Relationship Id="rId373" Type="http://schemas.openxmlformats.org/officeDocument/2006/relationships/customXml" Target="../ink/ink1458.xml"/><Relationship Id="rId429" Type="http://schemas.openxmlformats.org/officeDocument/2006/relationships/customXml" Target="../ink/ink1486.xml"/><Relationship Id="rId580" Type="http://schemas.openxmlformats.org/officeDocument/2006/relationships/image" Target="../media/image1519.png"/><Relationship Id="rId636" Type="http://schemas.openxmlformats.org/officeDocument/2006/relationships/image" Target="../media/image1545.png"/><Relationship Id="rId801" Type="http://schemas.openxmlformats.org/officeDocument/2006/relationships/customXml" Target="../ink/ink167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88.xml"/><Relationship Id="rId440" Type="http://schemas.openxmlformats.org/officeDocument/2006/relationships/image" Target="../media/image1450.png"/><Relationship Id="rId678" Type="http://schemas.openxmlformats.org/officeDocument/2006/relationships/image" Target="../media/image1565.png"/><Relationship Id="rId843" Type="http://schemas.openxmlformats.org/officeDocument/2006/relationships/customXml" Target="../ink/ink1696.xml"/><Relationship Id="rId28" Type="http://schemas.openxmlformats.org/officeDocument/2006/relationships/image" Target="../media/image1071.png"/><Relationship Id="rId275" Type="http://schemas.openxmlformats.org/officeDocument/2006/relationships/customXml" Target="../ink/ink1409.xml"/><Relationship Id="rId300" Type="http://schemas.openxmlformats.org/officeDocument/2006/relationships/image" Target="../media/image1380.png"/><Relationship Id="rId482" Type="http://schemas.openxmlformats.org/officeDocument/2006/relationships/image" Target="../media/image1471.png"/><Relationship Id="rId538" Type="http://schemas.openxmlformats.org/officeDocument/2006/relationships/image" Target="../media/image1498.png"/><Relationship Id="rId703" Type="http://schemas.openxmlformats.org/officeDocument/2006/relationships/customXml" Target="../ink/ink1626.xml"/><Relationship Id="rId745" Type="http://schemas.openxmlformats.org/officeDocument/2006/relationships/customXml" Target="../ink/ink1647.xml"/><Relationship Id="rId81" Type="http://schemas.openxmlformats.org/officeDocument/2006/relationships/customXml" Target="../ink/ink1312.xml"/><Relationship Id="rId135" Type="http://schemas.openxmlformats.org/officeDocument/2006/relationships/customXml" Target="../ink/ink1339.xml"/><Relationship Id="rId177" Type="http://schemas.openxmlformats.org/officeDocument/2006/relationships/customXml" Target="../ink/ink1360.xml"/><Relationship Id="rId342" Type="http://schemas.openxmlformats.org/officeDocument/2006/relationships/image" Target="../media/image1401.png"/><Relationship Id="rId384" Type="http://schemas.openxmlformats.org/officeDocument/2006/relationships/image" Target="../media/image1422.png"/><Relationship Id="rId591" Type="http://schemas.openxmlformats.org/officeDocument/2006/relationships/customXml" Target="../ink/ink1567.xml"/><Relationship Id="rId605" Type="http://schemas.openxmlformats.org/officeDocument/2006/relationships/customXml" Target="../ink/ink1574.xml"/><Relationship Id="rId787" Type="http://schemas.openxmlformats.org/officeDocument/2006/relationships/customXml" Target="../ink/ink1668.xml"/><Relationship Id="rId812" Type="http://schemas.openxmlformats.org/officeDocument/2006/relationships/image" Target="../media/image1632.png"/><Relationship Id="rId202" Type="http://schemas.openxmlformats.org/officeDocument/2006/relationships/image" Target="../media/image1331.png"/><Relationship Id="rId244" Type="http://schemas.openxmlformats.org/officeDocument/2006/relationships/image" Target="../media/image1352.png"/><Relationship Id="rId647" Type="http://schemas.openxmlformats.org/officeDocument/2006/relationships/customXml" Target="../ink/ink1598.xml"/><Relationship Id="rId689" Type="http://schemas.openxmlformats.org/officeDocument/2006/relationships/customXml" Target="../ink/ink1619.xml"/><Relationship Id="rId854" Type="http://schemas.openxmlformats.org/officeDocument/2006/relationships/image" Target="../media/image1653.png"/><Relationship Id="rId39" Type="http://schemas.openxmlformats.org/officeDocument/2006/relationships/customXml" Target="../ink/ink1291.xml"/><Relationship Id="rId286" Type="http://schemas.openxmlformats.org/officeDocument/2006/relationships/image" Target="../media/image1373.png"/><Relationship Id="rId451" Type="http://schemas.openxmlformats.org/officeDocument/2006/relationships/customXml" Target="../ink/ink1497.xml"/><Relationship Id="rId493" Type="http://schemas.openxmlformats.org/officeDocument/2006/relationships/customXml" Target="../ink/ink1518.xml"/><Relationship Id="rId507" Type="http://schemas.openxmlformats.org/officeDocument/2006/relationships/customXml" Target="../ink/ink1525.xml"/><Relationship Id="rId549" Type="http://schemas.openxmlformats.org/officeDocument/2006/relationships/customXml" Target="../ink/ink1546.xml"/><Relationship Id="rId714" Type="http://schemas.openxmlformats.org/officeDocument/2006/relationships/image" Target="../media/image1583.png"/><Relationship Id="rId756" Type="http://schemas.openxmlformats.org/officeDocument/2006/relationships/image" Target="../media/image1604.png"/><Relationship Id="rId50" Type="http://schemas.openxmlformats.org/officeDocument/2006/relationships/image" Target="../media/image1135.png"/><Relationship Id="rId104" Type="http://schemas.openxmlformats.org/officeDocument/2006/relationships/image" Target="../media/image1282.png"/><Relationship Id="rId146" Type="http://schemas.openxmlformats.org/officeDocument/2006/relationships/image" Target="../media/image1303.png"/><Relationship Id="rId188" Type="http://schemas.openxmlformats.org/officeDocument/2006/relationships/image" Target="../media/image1324.png"/><Relationship Id="rId311" Type="http://schemas.openxmlformats.org/officeDocument/2006/relationships/customXml" Target="../ink/ink1427.xml"/><Relationship Id="rId353" Type="http://schemas.openxmlformats.org/officeDocument/2006/relationships/customXml" Target="../ink/ink1448.xml"/><Relationship Id="rId395" Type="http://schemas.openxmlformats.org/officeDocument/2006/relationships/customXml" Target="../ink/ink1469.xml"/><Relationship Id="rId409" Type="http://schemas.openxmlformats.org/officeDocument/2006/relationships/customXml" Target="../ink/ink1476.xml"/><Relationship Id="rId560" Type="http://schemas.openxmlformats.org/officeDocument/2006/relationships/image" Target="../media/image1509.png"/><Relationship Id="rId798" Type="http://schemas.openxmlformats.org/officeDocument/2006/relationships/image" Target="../media/image1625.png"/><Relationship Id="rId92" Type="http://schemas.openxmlformats.org/officeDocument/2006/relationships/image" Target="../media/image1276.png"/><Relationship Id="rId213" Type="http://schemas.openxmlformats.org/officeDocument/2006/relationships/customXml" Target="../ink/ink1378.xml"/><Relationship Id="rId420" Type="http://schemas.openxmlformats.org/officeDocument/2006/relationships/image" Target="../media/image1440.png"/><Relationship Id="rId616" Type="http://schemas.openxmlformats.org/officeDocument/2006/relationships/image" Target="../media/image1537.png"/><Relationship Id="rId658" Type="http://schemas.openxmlformats.org/officeDocument/2006/relationships/image" Target="../media/image1555.png"/><Relationship Id="rId823" Type="http://schemas.openxmlformats.org/officeDocument/2006/relationships/customXml" Target="../ink/ink1686.xml"/><Relationship Id="rId255" Type="http://schemas.openxmlformats.org/officeDocument/2006/relationships/customXml" Target="../ink/ink1399.xml"/><Relationship Id="rId297" Type="http://schemas.openxmlformats.org/officeDocument/2006/relationships/customXml" Target="../ink/ink1420.xml"/><Relationship Id="rId462" Type="http://schemas.openxmlformats.org/officeDocument/2006/relationships/image" Target="../media/image1461.png"/><Relationship Id="rId518" Type="http://schemas.openxmlformats.org/officeDocument/2006/relationships/image" Target="../media/image1489.png"/><Relationship Id="rId725" Type="http://schemas.openxmlformats.org/officeDocument/2006/relationships/customXml" Target="../ink/ink1637.xml"/><Relationship Id="rId115" Type="http://schemas.openxmlformats.org/officeDocument/2006/relationships/customXml" Target="../ink/ink1329.xml"/><Relationship Id="rId157" Type="http://schemas.openxmlformats.org/officeDocument/2006/relationships/customXml" Target="../ink/ink1350.xml"/><Relationship Id="rId322" Type="http://schemas.openxmlformats.org/officeDocument/2006/relationships/image" Target="../media/image1391.png"/><Relationship Id="rId364" Type="http://schemas.openxmlformats.org/officeDocument/2006/relationships/image" Target="../media/image1412.png"/><Relationship Id="rId767" Type="http://schemas.openxmlformats.org/officeDocument/2006/relationships/customXml" Target="../ink/ink1658.xml"/><Relationship Id="rId61" Type="http://schemas.openxmlformats.org/officeDocument/2006/relationships/customXml" Target="../ink/ink1302.xml"/><Relationship Id="rId199" Type="http://schemas.openxmlformats.org/officeDocument/2006/relationships/customXml" Target="../ink/ink1371.xml"/><Relationship Id="rId571" Type="http://schemas.openxmlformats.org/officeDocument/2006/relationships/customXml" Target="../ink/ink1557.xml"/><Relationship Id="rId627" Type="http://schemas.openxmlformats.org/officeDocument/2006/relationships/customXml" Target="../ink/ink1586.xml"/><Relationship Id="rId669" Type="http://schemas.openxmlformats.org/officeDocument/2006/relationships/customXml" Target="../ink/ink1609.xml"/><Relationship Id="rId834" Type="http://schemas.openxmlformats.org/officeDocument/2006/relationships/image" Target="../media/image1643.png"/><Relationship Id="rId19" Type="http://schemas.openxmlformats.org/officeDocument/2006/relationships/customXml" Target="../ink/ink1281.xml"/><Relationship Id="rId224" Type="http://schemas.openxmlformats.org/officeDocument/2006/relationships/image" Target="../media/image1342.png"/><Relationship Id="rId266" Type="http://schemas.openxmlformats.org/officeDocument/2006/relationships/image" Target="../media/image1363.png"/><Relationship Id="rId431" Type="http://schemas.openxmlformats.org/officeDocument/2006/relationships/customXml" Target="../ink/ink1487.xml"/><Relationship Id="rId473" Type="http://schemas.openxmlformats.org/officeDocument/2006/relationships/customXml" Target="../ink/ink1508.xml"/><Relationship Id="rId529" Type="http://schemas.openxmlformats.org/officeDocument/2006/relationships/customXml" Target="../ink/ink1536.xml"/><Relationship Id="rId680" Type="http://schemas.openxmlformats.org/officeDocument/2006/relationships/image" Target="../media/image1566.png"/><Relationship Id="rId736" Type="http://schemas.openxmlformats.org/officeDocument/2006/relationships/image" Target="../media/image1594.png"/><Relationship Id="rId30" Type="http://schemas.openxmlformats.org/officeDocument/2006/relationships/image" Target="../media/image1072.png"/><Relationship Id="rId126" Type="http://schemas.openxmlformats.org/officeDocument/2006/relationships/image" Target="../media/image1293.png"/><Relationship Id="rId168" Type="http://schemas.openxmlformats.org/officeDocument/2006/relationships/image" Target="../media/image1314.png"/><Relationship Id="rId333" Type="http://schemas.openxmlformats.org/officeDocument/2006/relationships/customXml" Target="../ink/ink1438.xml"/><Relationship Id="rId540" Type="http://schemas.openxmlformats.org/officeDocument/2006/relationships/image" Target="../media/image1499.png"/><Relationship Id="rId778" Type="http://schemas.openxmlformats.org/officeDocument/2006/relationships/image" Target="../media/image1615.png"/><Relationship Id="rId72" Type="http://schemas.openxmlformats.org/officeDocument/2006/relationships/image" Target="../media/image1161.png"/><Relationship Id="rId375" Type="http://schemas.openxmlformats.org/officeDocument/2006/relationships/customXml" Target="../ink/ink1459.xml"/><Relationship Id="rId582" Type="http://schemas.openxmlformats.org/officeDocument/2006/relationships/image" Target="../media/image1520.png"/><Relationship Id="rId638" Type="http://schemas.openxmlformats.org/officeDocument/2006/relationships/image" Target="../media/image1546.png"/><Relationship Id="rId803" Type="http://schemas.openxmlformats.org/officeDocument/2006/relationships/customXml" Target="../ink/ink1676.xml"/><Relationship Id="rId845" Type="http://schemas.openxmlformats.org/officeDocument/2006/relationships/customXml" Target="../ink/ink1697.xml"/><Relationship Id="rId3" Type="http://schemas.openxmlformats.org/officeDocument/2006/relationships/customXml" Target="../ink/ink1273.xml"/><Relationship Id="rId235" Type="http://schemas.openxmlformats.org/officeDocument/2006/relationships/customXml" Target="../ink/ink1389.xml"/><Relationship Id="rId277" Type="http://schemas.openxmlformats.org/officeDocument/2006/relationships/customXml" Target="../ink/ink1410.xml"/><Relationship Id="rId400" Type="http://schemas.openxmlformats.org/officeDocument/2006/relationships/image" Target="../media/image1430.png"/><Relationship Id="rId442" Type="http://schemas.openxmlformats.org/officeDocument/2006/relationships/image" Target="../media/image1451.png"/><Relationship Id="rId484" Type="http://schemas.openxmlformats.org/officeDocument/2006/relationships/image" Target="../media/image1472.png"/><Relationship Id="rId705" Type="http://schemas.openxmlformats.org/officeDocument/2006/relationships/customXml" Target="../ink/ink1627.xml"/><Relationship Id="rId137" Type="http://schemas.openxmlformats.org/officeDocument/2006/relationships/customXml" Target="../ink/ink1340.xml"/><Relationship Id="rId302" Type="http://schemas.openxmlformats.org/officeDocument/2006/relationships/image" Target="../media/image1381.png"/><Relationship Id="rId344" Type="http://schemas.openxmlformats.org/officeDocument/2006/relationships/image" Target="../media/image1402.png"/><Relationship Id="rId691" Type="http://schemas.openxmlformats.org/officeDocument/2006/relationships/customXml" Target="../ink/ink1620.xml"/><Relationship Id="rId747" Type="http://schemas.openxmlformats.org/officeDocument/2006/relationships/customXml" Target="../ink/ink1648.xml"/><Relationship Id="rId789" Type="http://schemas.openxmlformats.org/officeDocument/2006/relationships/customXml" Target="../ink/ink1669.xml"/><Relationship Id="rId41" Type="http://schemas.openxmlformats.org/officeDocument/2006/relationships/customXml" Target="../ink/ink1292.xml"/><Relationship Id="rId83" Type="http://schemas.openxmlformats.org/officeDocument/2006/relationships/customXml" Target="../ink/ink1313.xml"/><Relationship Id="rId179" Type="http://schemas.openxmlformats.org/officeDocument/2006/relationships/customXml" Target="../ink/ink1361.xml"/><Relationship Id="rId386" Type="http://schemas.openxmlformats.org/officeDocument/2006/relationships/image" Target="../media/image1423.png"/><Relationship Id="rId551" Type="http://schemas.openxmlformats.org/officeDocument/2006/relationships/customXml" Target="../ink/ink1547.xml"/><Relationship Id="rId593" Type="http://schemas.openxmlformats.org/officeDocument/2006/relationships/customXml" Target="../ink/ink1568.xml"/><Relationship Id="rId607" Type="http://schemas.openxmlformats.org/officeDocument/2006/relationships/customXml" Target="../ink/ink1575.xml"/><Relationship Id="rId649" Type="http://schemas.openxmlformats.org/officeDocument/2006/relationships/customXml" Target="../ink/ink1599.xml"/><Relationship Id="rId814" Type="http://schemas.openxmlformats.org/officeDocument/2006/relationships/image" Target="../media/image1633.png"/><Relationship Id="rId856" Type="http://schemas.openxmlformats.org/officeDocument/2006/relationships/image" Target="../media/image1654.png"/><Relationship Id="rId190" Type="http://schemas.openxmlformats.org/officeDocument/2006/relationships/image" Target="../media/image1325.png"/><Relationship Id="rId204" Type="http://schemas.openxmlformats.org/officeDocument/2006/relationships/image" Target="../media/image1332.png"/><Relationship Id="rId246" Type="http://schemas.openxmlformats.org/officeDocument/2006/relationships/image" Target="../media/image1353.png"/><Relationship Id="rId288" Type="http://schemas.openxmlformats.org/officeDocument/2006/relationships/image" Target="../media/image1374.png"/><Relationship Id="rId411" Type="http://schemas.openxmlformats.org/officeDocument/2006/relationships/customXml" Target="../ink/ink1477.xml"/><Relationship Id="rId453" Type="http://schemas.openxmlformats.org/officeDocument/2006/relationships/customXml" Target="../ink/ink1498.xml"/><Relationship Id="rId509" Type="http://schemas.openxmlformats.org/officeDocument/2006/relationships/customXml" Target="../ink/ink1526.xml"/><Relationship Id="rId660" Type="http://schemas.openxmlformats.org/officeDocument/2006/relationships/image" Target="../media/image1556.png"/><Relationship Id="rId106" Type="http://schemas.openxmlformats.org/officeDocument/2006/relationships/image" Target="../media/image1283.png"/><Relationship Id="rId313" Type="http://schemas.openxmlformats.org/officeDocument/2006/relationships/customXml" Target="../ink/ink1428.xml"/><Relationship Id="rId495" Type="http://schemas.openxmlformats.org/officeDocument/2006/relationships/customXml" Target="../ink/ink1519.xml"/><Relationship Id="rId716" Type="http://schemas.openxmlformats.org/officeDocument/2006/relationships/image" Target="../media/image1584.png"/><Relationship Id="rId758" Type="http://schemas.openxmlformats.org/officeDocument/2006/relationships/image" Target="../media/image1605.png"/><Relationship Id="rId10" Type="http://schemas.openxmlformats.org/officeDocument/2006/relationships/image" Target="../media/image1061.png"/><Relationship Id="rId52" Type="http://schemas.openxmlformats.org/officeDocument/2006/relationships/image" Target="../media/image1136.png"/><Relationship Id="rId94" Type="http://schemas.openxmlformats.org/officeDocument/2006/relationships/image" Target="../media/image1277.png"/><Relationship Id="rId148" Type="http://schemas.openxmlformats.org/officeDocument/2006/relationships/image" Target="../media/image1304.png"/><Relationship Id="rId355" Type="http://schemas.openxmlformats.org/officeDocument/2006/relationships/customXml" Target="../ink/ink1449.xml"/><Relationship Id="rId397" Type="http://schemas.openxmlformats.org/officeDocument/2006/relationships/customXml" Target="../ink/ink1470.xml"/><Relationship Id="rId520" Type="http://schemas.openxmlformats.org/officeDocument/2006/relationships/image" Target="../media/image1490.png"/><Relationship Id="rId562" Type="http://schemas.openxmlformats.org/officeDocument/2006/relationships/image" Target="../media/image1510.png"/><Relationship Id="rId618" Type="http://schemas.openxmlformats.org/officeDocument/2006/relationships/image" Target="../media/image1538.png"/><Relationship Id="rId825" Type="http://schemas.openxmlformats.org/officeDocument/2006/relationships/customXml" Target="../ink/ink1687.xml"/><Relationship Id="rId215" Type="http://schemas.openxmlformats.org/officeDocument/2006/relationships/customXml" Target="../ink/ink1379.xml"/><Relationship Id="rId257" Type="http://schemas.openxmlformats.org/officeDocument/2006/relationships/customXml" Target="../ink/ink1400.xml"/><Relationship Id="rId422" Type="http://schemas.openxmlformats.org/officeDocument/2006/relationships/image" Target="../media/image1441.png"/><Relationship Id="rId464" Type="http://schemas.openxmlformats.org/officeDocument/2006/relationships/image" Target="../media/image1462.png"/><Relationship Id="rId299" Type="http://schemas.openxmlformats.org/officeDocument/2006/relationships/customXml" Target="../ink/ink1421.xml"/><Relationship Id="rId727" Type="http://schemas.openxmlformats.org/officeDocument/2006/relationships/customXml" Target="../ink/ink1638.xml"/><Relationship Id="rId63" Type="http://schemas.openxmlformats.org/officeDocument/2006/relationships/customXml" Target="../ink/ink1303.xml"/><Relationship Id="rId159" Type="http://schemas.openxmlformats.org/officeDocument/2006/relationships/customXml" Target="../ink/ink1351.xml"/><Relationship Id="rId366" Type="http://schemas.openxmlformats.org/officeDocument/2006/relationships/image" Target="../media/image1413.png"/><Relationship Id="rId573" Type="http://schemas.openxmlformats.org/officeDocument/2006/relationships/customXml" Target="../ink/ink1558.xml"/><Relationship Id="rId780" Type="http://schemas.openxmlformats.org/officeDocument/2006/relationships/image" Target="../media/image1616.png"/><Relationship Id="rId226" Type="http://schemas.openxmlformats.org/officeDocument/2006/relationships/image" Target="../media/image1343.png"/><Relationship Id="rId433" Type="http://schemas.openxmlformats.org/officeDocument/2006/relationships/customXml" Target="../ink/ink1488.xml"/><Relationship Id="rId640" Type="http://schemas.openxmlformats.org/officeDocument/2006/relationships/customXml" Target="../ink/ink1594.xml"/><Relationship Id="rId738" Type="http://schemas.openxmlformats.org/officeDocument/2006/relationships/image" Target="../media/image1595.png"/><Relationship Id="rId74" Type="http://schemas.openxmlformats.org/officeDocument/2006/relationships/image" Target="../media/image1162.png"/><Relationship Id="rId377" Type="http://schemas.openxmlformats.org/officeDocument/2006/relationships/customXml" Target="../ink/ink1460.xml"/><Relationship Id="rId500" Type="http://schemas.openxmlformats.org/officeDocument/2006/relationships/image" Target="../media/image1480.png"/><Relationship Id="rId584" Type="http://schemas.openxmlformats.org/officeDocument/2006/relationships/image" Target="../media/image1521.png"/><Relationship Id="rId805" Type="http://schemas.openxmlformats.org/officeDocument/2006/relationships/customXml" Target="../ink/ink1677.xml"/><Relationship Id="rId5" Type="http://schemas.openxmlformats.org/officeDocument/2006/relationships/customXml" Target="../ink/ink1274.xml"/><Relationship Id="rId237" Type="http://schemas.openxmlformats.org/officeDocument/2006/relationships/customXml" Target="../ink/ink1390.xml"/><Relationship Id="rId791" Type="http://schemas.openxmlformats.org/officeDocument/2006/relationships/customXml" Target="../ink/ink1670.xml"/><Relationship Id="rId444" Type="http://schemas.openxmlformats.org/officeDocument/2006/relationships/image" Target="../media/image1452.png"/><Relationship Id="rId651" Type="http://schemas.openxmlformats.org/officeDocument/2006/relationships/customXml" Target="../ink/ink1600.xml"/><Relationship Id="rId749" Type="http://schemas.openxmlformats.org/officeDocument/2006/relationships/customXml" Target="../ink/ink1649.xml"/><Relationship Id="rId290" Type="http://schemas.openxmlformats.org/officeDocument/2006/relationships/image" Target="../media/image1375.png"/><Relationship Id="rId304" Type="http://schemas.openxmlformats.org/officeDocument/2006/relationships/image" Target="../media/image1382.png"/><Relationship Id="rId388" Type="http://schemas.openxmlformats.org/officeDocument/2006/relationships/image" Target="../media/image1424.png"/><Relationship Id="rId511" Type="http://schemas.openxmlformats.org/officeDocument/2006/relationships/customXml" Target="../ink/ink1527.xml"/><Relationship Id="rId609" Type="http://schemas.openxmlformats.org/officeDocument/2006/relationships/customXml" Target="../ink/ink1576.xml"/><Relationship Id="rId85" Type="http://schemas.openxmlformats.org/officeDocument/2006/relationships/customXml" Target="../ink/ink1314.xml"/><Relationship Id="rId150" Type="http://schemas.openxmlformats.org/officeDocument/2006/relationships/image" Target="../media/image1305.png"/><Relationship Id="rId595" Type="http://schemas.openxmlformats.org/officeDocument/2006/relationships/customXml" Target="../ink/ink1569.xml"/><Relationship Id="rId816" Type="http://schemas.openxmlformats.org/officeDocument/2006/relationships/image" Target="../media/image1634.png"/><Relationship Id="rId248" Type="http://schemas.openxmlformats.org/officeDocument/2006/relationships/image" Target="../media/image1354.png"/><Relationship Id="rId455" Type="http://schemas.openxmlformats.org/officeDocument/2006/relationships/customXml" Target="../ink/ink1499.xml"/><Relationship Id="rId662" Type="http://schemas.openxmlformats.org/officeDocument/2006/relationships/image" Target="../media/image1557.png"/><Relationship Id="rId12" Type="http://schemas.openxmlformats.org/officeDocument/2006/relationships/image" Target="../media/image1062.png"/><Relationship Id="rId108" Type="http://schemas.openxmlformats.org/officeDocument/2006/relationships/image" Target="../media/image1284.png"/><Relationship Id="rId315" Type="http://schemas.openxmlformats.org/officeDocument/2006/relationships/customXml" Target="../ink/ink1429.xml"/><Relationship Id="rId522" Type="http://schemas.openxmlformats.org/officeDocument/2006/relationships/image" Target="../media/image1491.png"/><Relationship Id="rId96" Type="http://schemas.openxmlformats.org/officeDocument/2006/relationships/image" Target="../media/image1278.png"/><Relationship Id="rId161" Type="http://schemas.openxmlformats.org/officeDocument/2006/relationships/customXml" Target="../ink/ink1352.xml"/><Relationship Id="rId399" Type="http://schemas.openxmlformats.org/officeDocument/2006/relationships/customXml" Target="../ink/ink1471.xml"/><Relationship Id="rId827" Type="http://schemas.openxmlformats.org/officeDocument/2006/relationships/customXml" Target="../ink/ink1688.xml"/><Relationship Id="rId259" Type="http://schemas.openxmlformats.org/officeDocument/2006/relationships/customXml" Target="../ink/ink1401.xml"/><Relationship Id="rId466" Type="http://schemas.openxmlformats.org/officeDocument/2006/relationships/image" Target="../media/image1463.png"/><Relationship Id="rId673" Type="http://schemas.openxmlformats.org/officeDocument/2006/relationships/customXml" Target="../ink/ink1611.xml"/><Relationship Id="rId23" Type="http://schemas.openxmlformats.org/officeDocument/2006/relationships/customXml" Target="../ink/ink1283.xml"/><Relationship Id="rId119" Type="http://schemas.openxmlformats.org/officeDocument/2006/relationships/customXml" Target="../ink/ink1331.xml"/><Relationship Id="rId326" Type="http://schemas.openxmlformats.org/officeDocument/2006/relationships/image" Target="../media/image1393.png"/><Relationship Id="rId533" Type="http://schemas.openxmlformats.org/officeDocument/2006/relationships/customXml" Target="../ink/ink1538.xml"/><Relationship Id="rId740" Type="http://schemas.openxmlformats.org/officeDocument/2006/relationships/image" Target="../media/image1596.png"/><Relationship Id="rId838" Type="http://schemas.openxmlformats.org/officeDocument/2006/relationships/image" Target="../media/image1645.png"/><Relationship Id="rId172" Type="http://schemas.openxmlformats.org/officeDocument/2006/relationships/image" Target="../media/image1316.png"/><Relationship Id="rId477" Type="http://schemas.openxmlformats.org/officeDocument/2006/relationships/customXml" Target="../ink/ink1510.xml"/><Relationship Id="rId600" Type="http://schemas.openxmlformats.org/officeDocument/2006/relationships/image" Target="../media/image1529.png"/><Relationship Id="rId684" Type="http://schemas.openxmlformats.org/officeDocument/2006/relationships/image" Target="../media/image1568.png"/><Relationship Id="rId337" Type="http://schemas.openxmlformats.org/officeDocument/2006/relationships/customXml" Target="../ink/ink1440.xml"/><Relationship Id="rId34" Type="http://schemas.openxmlformats.org/officeDocument/2006/relationships/image" Target="../media/image1074.png"/><Relationship Id="rId544" Type="http://schemas.openxmlformats.org/officeDocument/2006/relationships/image" Target="../media/image1501.png"/><Relationship Id="rId751" Type="http://schemas.openxmlformats.org/officeDocument/2006/relationships/customXml" Target="../ink/ink1650.xml"/><Relationship Id="rId849" Type="http://schemas.openxmlformats.org/officeDocument/2006/relationships/customXml" Target="../ink/ink1699.xml"/><Relationship Id="rId183" Type="http://schemas.openxmlformats.org/officeDocument/2006/relationships/customXml" Target="../ink/ink1363.xml"/><Relationship Id="rId390" Type="http://schemas.openxmlformats.org/officeDocument/2006/relationships/image" Target="../media/image1425.png"/><Relationship Id="rId404" Type="http://schemas.openxmlformats.org/officeDocument/2006/relationships/image" Target="../media/image1432.png"/><Relationship Id="rId611" Type="http://schemas.openxmlformats.org/officeDocument/2006/relationships/customXml" Target="../ink/ink1577.xml"/><Relationship Id="rId250" Type="http://schemas.openxmlformats.org/officeDocument/2006/relationships/image" Target="../media/image1355.png"/><Relationship Id="rId488" Type="http://schemas.openxmlformats.org/officeDocument/2006/relationships/image" Target="../media/image1474.png"/><Relationship Id="rId695" Type="http://schemas.openxmlformats.org/officeDocument/2006/relationships/customXml" Target="../ink/ink1622.xml"/><Relationship Id="rId709" Type="http://schemas.openxmlformats.org/officeDocument/2006/relationships/customXml" Target="../ink/ink1629.xml"/><Relationship Id="rId45" Type="http://schemas.openxmlformats.org/officeDocument/2006/relationships/customXml" Target="../ink/ink1294.xml"/><Relationship Id="rId110" Type="http://schemas.openxmlformats.org/officeDocument/2006/relationships/image" Target="../media/image1285.png"/><Relationship Id="rId348" Type="http://schemas.openxmlformats.org/officeDocument/2006/relationships/image" Target="../media/image1404.png"/><Relationship Id="rId555" Type="http://schemas.openxmlformats.org/officeDocument/2006/relationships/customXml" Target="../ink/ink1549.xml"/><Relationship Id="rId762" Type="http://schemas.openxmlformats.org/officeDocument/2006/relationships/image" Target="../media/image1607.png"/><Relationship Id="rId194" Type="http://schemas.openxmlformats.org/officeDocument/2006/relationships/image" Target="../media/image1327.png"/><Relationship Id="rId208" Type="http://schemas.openxmlformats.org/officeDocument/2006/relationships/image" Target="../media/image1334.png"/><Relationship Id="rId415" Type="http://schemas.openxmlformats.org/officeDocument/2006/relationships/customXml" Target="../ink/ink1479.xml"/><Relationship Id="rId622" Type="http://schemas.openxmlformats.org/officeDocument/2006/relationships/image" Target="../media/image1539.png"/><Relationship Id="rId261" Type="http://schemas.openxmlformats.org/officeDocument/2006/relationships/customXml" Target="../ink/ink1402.xml"/><Relationship Id="rId499" Type="http://schemas.openxmlformats.org/officeDocument/2006/relationships/customXml" Target="../ink/ink1521.xml"/><Relationship Id="rId56" Type="http://schemas.openxmlformats.org/officeDocument/2006/relationships/image" Target="../media/image1138.png"/><Relationship Id="rId359" Type="http://schemas.openxmlformats.org/officeDocument/2006/relationships/customXml" Target="../ink/ink1451.xml"/><Relationship Id="rId566" Type="http://schemas.openxmlformats.org/officeDocument/2006/relationships/image" Target="../media/image1512.png"/><Relationship Id="rId773" Type="http://schemas.openxmlformats.org/officeDocument/2006/relationships/customXml" Target="../ink/ink1661.xml"/><Relationship Id="rId121" Type="http://schemas.openxmlformats.org/officeDocument/2006/relationships/customXml" Target="../ink/ink1332.xml"/><Relationship Id="rId219" Type="http://schemas.openxmlformats.org/officeDocument/2006/relationships/customXml" Target="../ink/ink1381.xml"/><Relationship Id="rId426" Type="http://schemas.openxmlformats.org/officeDocument/2006/relationships/image" Target="../media/image1443.png"/><Relationship Id="rId633" Type="http://schemas.openxmlformats.org/officeDocument/2006/relationships/customXml" Target="../ink/ink1590.xml"/><Relationship Id="rId840" Type="http://schemas.openxmlformats.org/officeDocument/2006/relationships/image" Target="../media/image1646.png"/><Relationship Id="rId67" Type="http://schemas.openxmlformats.org/officeDocument/2006/relationships/customXml" Target="../ink/ink1305.xml"/><Relationship Id="rId272" Type="http://schemas.openxmlformats.org/officeDocument/2006/relationships/image" Target="../media/image1366.png"/><Relationship Id="rId577" Type="http://schemas.openxmlformats.org/officeDocument/2006/relationships/customXml" Target="../ink/ink1560.xml"/><Relationship Id="rId700" Type="http://schemas.openxmlformats.org/officeDocument/2006/relationships/image" Target="../media/image1576.png"/><Relationship Id="rId132" Type="http://schemas.openxmlformats.org/officeDocument/2006/relationships/image" Target="../media/image1296.png"/><Relationship Id="rId784" Type="http://schemas.openxmlformats.org/officeDocument/2006/relationships/image" Target="../media/image1618.png"/><Relationship Id="rId437" Type="http://schemas.openxmlformats.org/officeDocument/2006/relationships/customXml" Target="../ink/ink1490.xml"/><Relationship Id="rId644" Type="http://schemas.openxmlformats.org/officeDocument/2006/relationships/image" Target="../media/image1548.png"/><Relationship Id="rId851" Type="http://schemas.openxmlformats.org/officeDocument/2006/relationships/customXml" Target="../ink/ink1700.xml"/><Relationship Id="rId283" Type="http://schemas.openxmlformats.org/officeDocument/2006/relationships/customXml" Target="../ink/ink1413.xml"/><Relationship Id="rId490" Type="http://schemas.openxmlformats.org/officeDocument/2006/relationships/image" Target="../media/image1475.png"/><Relationship Id="rId504" Type="http://schemas.openxmlformats.org/officeDocument/2006/relationships/image" Target="../media/image1482.png"/><Relationship Id="rId711" Type="http://schemas.openxmlformats.org/officeDocument/2006/relationships/customXml" Target="../ink/ink1630.xml"/><Relationship Id="rId78" Type="http://schemas.openxmlformats.org/officeDocument/2006/relationships/image" Target="../media/image1164.png"/><Relationship Id="rId143" Type="http://schemas.openxmlformats.org/officeDocument/2006/relationships/customXml" Target="../ink/ink1343.xml"/><Relationship Id="rId350" Type="http://schemas.openxmlformats.org/officeDocument/2006/relationships/image" Target="../media/image1405.png"/><Relationship Id="rId588" Type="http://schemas.openxmlformats.org/officeDocument/2006/relationships/image" Target="../media/image1523.png"/><Relationship Id="rId795" Type="http://schemas.openxmlformats.org/officeDocument/2006/relationships/customXml" Target="../ink/ink1672.xml"/><Relationship Id="rId809" Type="http://schemas.openxmlformats.org/officeDocument/2006/relationships/customXml" Target="../ink/ink1679.xml"/><Relationship Id="rId9" Type="http://schemas.openxmlformats.org/officeDocument/2006/relationships/customXml" Target="../ink/ink1276.xml"/><Relationship Id="rId210" Type="http://schemas.openxmlformats.org/officeDocument/2006/relationships/image" Target="../media/image1335.png"/><Relationship Id="rId448" Type="http://schemas.openxmlformats.org/officeDocument/2006/relationships/image" Target="../media/image1454.png"/><Relationship Id="rId655" Type="http://schemas.openxmlformats.org/officeDocument/2006/relationships/customXml" Target="../ink/ink1602.xml"/><Relationship Id="rId294" Type="http://schemas.openxmlformats.org/officeDocument/2006/relationships/image" Target="../media/image1377.png"/><Relationship Id="rId308" Type="http://schemas.openxmlformats.org/officeDocument/2006/relationships/image" Target="../media/image1384.png"/><Relationship Id="rId515" Type="http://schemas.openxmlformats.org/officeDocument/2006/relationships/customXml" Target="../ink/ink1529.xml"/><Relationship Id="rId722" Type="http://schemas.openxmlformats.org/officeDocument/2006/relationships/image" Target="../media/image1587.png"/><Relationship Id="rId89" Type="http://schemas.openxmlformats.org/officeDocument/2006/relationships/customXml" Target="../ink/ink1316.xml"/><Relationship Id="rId154" Type="http://schemas.openxmlformats.org/officeDocument/2006/relationships/image" Target="../media/image1307.png"/><Relationship Id="rId361" Type="http://schemas.openxmlformats.org/officeDocument/2006/relationships/customXml" Target="../ink/ink1452.xml"/><Relationship Id="rId599" Type="http://schemas.openxmlformats.org/officeDocument/2006/relationships/customXml" Target="../ink/ink1571.xml"/><Relationship Id="rId459" Type="http://schemas.openxmlformats.org/officeDocument/2006/relationships/customXml" Target="../ink/ink1501.xml"/><Relationship Id="rId666" Type="http://schemas.openxmlformats.org/officeDocument/2006/relationships/image" Target="../media/image1559.png"/><Relationship Id="rId16" Type="http://schemas.openxmlformats.org/officeDocument/2006/relationships/image" Target="../media/image1064.png"/><Relationship Id="rId221" Type="http://schemas.openxmlformats.org/officeDocument/2006/relationships/customXml" Target="../ink/ink1382.xml"/><Relationship Id="rId319" Type="http://schemas.openxmlformats.org/officeDocument/2006/relationships/customXml" Target="../ink/ink1431.xml"/><Relationship Id="rId526" Type="http://schemas.openxmlformats.org/officeDocument/2006/relationships/image" Target="../media/image1493.png"/><Relationship Id="rId733" Type="http://schemas.openxmlformats.org/officeDocument/2006/relationships/customXml" Target="../ink/ink1641.xml"/><Relationship Id="rId165" Type="http://schemas.openxmlformats.org/officeDocument/2006/relationships/customXml" Target="../ink/ink1354.xml"/><Relationship Id="rId372" Type="http://schemas.openxmlformats.org/officeDocument/2006/relationships/image" Target="../media/image1416.png"/><Relationship Id="rId677" Type="http://schemas.openxmlformats.org/officeDocument/2006/relationships/customXml" Target="../ink/ink1613.xml"/><Relationship Id="rId800" Type="http://schemas.openxmlformats.org/officeDocument/2006/relationships/image" Target="../media/image1626.png"/><Relationship Id="rId232" Type="http://schemas.openxmlformats.org/officeDocument/2006/relationships/image" Target="../media/image1346.png"/><Relationship Id="rId27" Type="http://schemas.openxmlformats.org/officeDocument/2006/relationships/customXml" Target="../ink/ink1285.xml"/><Relationship Id="rId537" Type="http://schemas.openxmlformats.org/officeDocument/2006/relationships/customXml" Target="../ink/ink1540.xml"/><Relationship Id="rId744" Type="http://schemas.openxmlformats.org/officeDocument/2006/relationships/image" Target="../media/image1598.png"/><Relationship Id="rId80" Type="http://schemas.openxmlformats.org/officeDocument/2006/relationships/image" Target="../media/image1165.png"/><Relationship Id="rId176" Type="http://schemas.openxmlformats.org/officeDocument/2006/relationships/image" Target="../media/image1318.png"/><Relationship Id="rId383" Type="http://schemas.openxmlformats.org/officeDocument/2006/relationships/customXml" Target="../ink/ink1463.xml"/><Relationship Id="rId590" Type="http://schemas.openxmlformats.org/officeDocument/2006/relationships/image" Target="../media/image1524.png"/><Relationship Id="rId604" Type="http://schemas.openxmlformats.org/officeDocument/2006/relationships/image" Target="../media/image1531.png"/><Relationship Id="rId811" Type="http://schemas.openxmlformats.org/officeDocument/2006/relationships/customXml" Target="../ink/ink1680.xml"/><Relationship Id="rId243" Type="http://schemas.openxmlformats.org/officeDocument/2006/relationships/customXml" Target="../ink/ink1393.xml"/><Relationship Id="rId450" Type="http://schemas.openxmlformats.org/officeDocument/2006/relationships/image" Target="../media/image1455.png"/><Relationship Id="rId688" Type="http://schemas.openxmlformats.org/officeDocument/2006/relationships/image" Target="../media/image1570.png"/><Relationship Id="rId38" Type="http://schemas.openxmlformats.org/officeDocument/2006/relationships/image" Target="../media/image1129.png"/><Relationship Id="rId103" Type="http://schemas.openxmlformats.org/officeDocument/2006/relationships/customXml" Target="../ink/ink1323.xml"/><Relationship Id="rId310" Type="http://schemas.openxmlformats.org/officeDocument/2006/relationships/image" Target="../media/image1385.png"/><Relationship Id="rId548" Type="http://schemas.openxmlformats.org/officeDocument/2006/relationships/image" Target="../media/image1503.png"/><Relationship Id="rId755" Type="http://schemas.openxmlformats.org/officeDocument/2006/relationships/customXml" Target="../ink/ink1652.xml"/><Relationship Id="rId91" Type="http://schemas.openxmlformats.org/officeDocument/2006/relationships/customXml" Target="../ink/ink1317.xml"/><Relationship Id="rId187" Type="http://schemas.openxmlformats.org/officeDocument/2006/relationships/customXml" Target="../ink/ink1365.xml"/><Relationship Id="rId394" Type="http://schemas.openxmlformats.org/officeDocument/2006/relationships/image" Target="../media/image1427.png"/><Relationship Id="rId408" Type="http://schemas.openxmlformats.org/officeDocument/2006/relationships/image" Target="../media/image1434.png"/><Relationship Id="rId615" Type="http://schemas.openxmlformats.org/officeDocument/2006/relationships/customXml" Target="../ink/ink1579.xml"/><Relationship Id="rId822" Type="http://schemas.openxmlformats.org/officeDocument/2006/relationships/image" Target="../media/image1637.png"/><Relationship Id="rId254" Type="http://schemas.openxmlformats.org/officeDocument/2006/relationships/image" Target="../media/image1357.png"/><Relationship Id="rId699" Type="http://schemas.openxmlformats.org/officeDocument/2006/relationships/customXml" Target="../ink/ink1624.xml"/><Relationship Id="rId49" Type="http://schemas.openxmlformats.org/officeDocument/2006/relationships/customXml" Target="../ink/ink1296.xml"/><Relationship Id="rId114" Type="http://schemas.openxmlformats.org/officeDocument/2006/relationships/image" Target="../media/image1287.png"/><Relationship Id="rId461" Type="http://schemas.openxmlformats.org/officeDocument/2006/relationships/customXml" Target="../ink/ink1502.xml"/><Relationship Id="rId559" Type="http://schemas.openxmlformats.org/officeDocument/2006/relationships/customXml" Target="../ink/ink1551.xml"/><Relationship Id="rId766" Type="http://schemas.openxmlformats.org/officeDocument/2006/relationships/image" Target="../media/image1609.png"/><Relationship Id="rId198" Type="http://schemas.openxmlformats.org/officeDocument/2006/relationships/image" Target="../media/image1329.png"/><Relationship Id="rId321" Type="http://schemas.openxmlformats.org/officeDocument/2006/relationships/customXml" Target="../ink/ink1432.xml"/><Relationship Id="rId419" Type="http://schemas.openxmlformats.org/officeDocument/2006/relationships/customXml" Target="../ink/ink1481.xml"/><Relationship Id="rId626" Type="http://schemas.openxmlformats.org/officeDocument/2006/relationships/image" Target="../media/image1541.png"/><Relationship Id="rId833" Type="http://schemas.openxmlformats.org/officeDocument/2006/relationships/customXml" Target="../ink/ink1691.xml"/><Relationship Id="rId265" Type="http://schemas.openxmlformats.org/officeDocument/2006/relationships/customXml" Target="../ink/ink1404.xml"/><Relationship Id="rId472" Type="http://schemas.openxmlformats.org/officeDocument/2006/relationships/image" Target="../media/image1466.png"/><Relationship Id="rId125" Type="http://schemas.openxmlformats.org/officeDocument/2006/relationships/customXml" Target="../ink/ink1334.xml"/><Relationship Id="rId332" Type="http://schemas.openxmlformats.org/officeDocument/2006/relationships/image" Target="../media/image1396.png"/><Relationship Id="rId777" Type="http://schemas.openxmlformats.org/officeDocument/2006/relationships/customXml" Target="../ink/ink1663.xml"/><Relationship Id="rId637" Type="http://schemas.openxmlformats.org/officeDocument/2006/relationships/customXml" Target="../ink/ink1592.xml"/><Relationship Id="rId844" Type="http://schemas.openxmlformats.org/officeDocument/2006/relationships/image" Target="../media/image1648.png"/><Relationship Id="rId276" Type="http://schemas.openxmlformats.org/officeDocument/2006/relationships/image" Target="../media/image1368.png"/><Relationship Id="rId483" Type="http://schemas.openxmlformats.org/officeDocument/2006/relationships/customXml" Target="../ink/ink1513.xml"/><Relationship Id="rId690" Type="http://schemas.openxmlformats.org/officeDocument/2006/relationships/image" Target="../media/image1571.png"/><Relationship Id="rId704" Type="http://schemas.openxmlformats.org/officeDocument/2006/relationships/image" Target="../media/image1578.png"/><Relationship Id="rId40" Type="http://schemas.openxmlformats.org/officeDocument/2006/relationships/image" Target="../media/image1130.png"/><Relationship Id="rId136" Type="http://schemas.openxmlformats.org/officeDocument/2006/relationships/image" Target="../media/image1298.png"/><Relationship Id="rId343" Type="http://schemas.openxmlformats.org/officeDocument/2006/relationships/customXml" Target="../ink/ink1443.xml"/><Relationship Id="rId550" Type="http://schemas.openxmlformats.org/officeDocument/2006/relationships/image" Target="../media/image1504.png"/><Relationship Id="rId788" Type="http://schemas.openxmlformats.org/officeDocument/2006/relationships/image" Target="../media/image1620.png"/><Relationship Id="rId203" Type="http://schemas.openxmlformats.org/officeDocument/2006/relationships/customXml" Target="../ink/ink1373.xml"/><Relationship Id="rId648" Type="http://schemas.openxmlformats.org/officeDocument/2006/relationships/image" Target="../media/image1550.png"/><Relationship Id="rId855" Type="http://schemas.openxmlformats.org/officeDocument/2006/relationships/customXml" Target="../ink/ink1702.xml"/><Relationship Id="rId287" Type="http://schemas.openxmlformats.org/officeDocument/2006/relationships/customXml" Target="../ink/ink1415.xml"/><Relationship Id="rId410" Type="http://schemas.openxmlformats.org/officeDocument/2006/relationships/image" Target="../media/image1435.png"/><Relationship Id="rId494" Type="http://schemas.openxmlformats.org/officeDocument/2006/relationships/image" Target="../media/image1477.png"/><Relationship Id="rId508" Type="http://schemas.openxmlformats.org/officeDocument/2006/relationships/image" Target="../media/image1484.png"/><Relationship Id="rId715" Type="http://schemas.openxmlformats.org/officeDocument/2006/relationships/customXml" Target="../ink/ink1632.xml"/><Relationship Id="rId147" Type="http://schemas.openxmlformats.org/officeDocument/2006/relationships/customXml" Target="../ink/ink1345.xml"/><Relationship Id="rId354" Type="http://schemas.openxmlformats.org/officeDocument/2006/relationships/image" Target="../media/image1407.png"/><Relationship Id="rId799" Type="http://schemas.openxmlformats.org/officeDocument/2006/relationships/customXml" Target="../ink/ink1674.xml"/><Relationship Id="rId51" Type="http://schemas.openxmlformats.org/officeDocument/2006/relationships/customXml" Target="../ink/ink1297.xml"/><Relationship Id="rId561" Type="http://schemas.openxmlformats.org/officeDocument/2006/relationships/customXml" Target="../ink/ink1552.xml"/><Relationship Id="rId659" Type="http://schemas.openxmlformats.org/officeDocument/2006/relationships/customXml" Target="../ink/ink1604.xml"/><Relationship Id="rId214" Type="http://schemas.openxmlformats.org/officeDocument/2006/relationships/image" Target="../media/image1337.png"/><Relationship Id="rId298" Type="http://schemas.openxmlformats.org/officeDocument/2006/relationships/image" Target="../media/image1379.png"/><Relationship Id="rId421" Type="http://schemas.openxmlformats.org/officeDocument/2006/relationships/customXml" Target="../ink/ink1482.xml"/><Relationship Id="rId519" Type="http://schemas.openxmlformats.org/officeDocument/2006/relationships/customXml" Target="../ink/ink1531.xml"/><Relationship Id="rId158" Type="http://schemas.openxmlformats.org/officeDocument/2006/relationships/image" Target="../media/image1309.png"/><Relationship Id="rId726" Type="http://schemas.openxmlformats.org/officeDocument/2006/relationships/image" Target="../media/image1589.png"/><Relationship Id="rId62" Type="http://schemas.openxmlformats.org/officeDocument/2006/relationships/image" Target="../media/image1156.png"/><Relationship Id="rId365" Type="http://schemas.openxmlformats.org/officeDocument/2006/relationships/customXml" Target="../ink/ink1454.xml"/><Relationship Id="rId572" Type="http://schemas.openxmlformats.org/officeDocument/2006/relationships/image" Target="../media/image1515.png"/><Relationship Id="rId225" Type="http://schemas.openxmlformats.org/officeDocument/2006/relationships/customXml" Target="../ink/ink1384.xml"/><Relationship Id="rId432" Type="http://schemas.openxmlformats.org/officeDocument/2006/relationships/image" Target="../media/image1446.png"/><Relationship Id="rId737" Type="http://schemas.openxmlformats.org/officeDocument/2006/relationships/customXml" Target="../ink/ink1643.xml"/><Relationship Id="rId73" Type="http://schemas.openxmlformats.org/officeDocument/2006/relationships/customXml" Target="../ink/ink1308.xml"/><Relationship Id="rId169" Type="http://schemas.openxmlformats.org/officeDocument/2006/relationships/customXml" Target="../ink/ink1356.xml"/><Relationship Id="rId376" Type="http://schemas.openxmlformats.org/officeDocument/2006/relationships/image" Target="../media/image1418.png"/><Relationship Id="rId583" Type="http://schemas.openxmlformats.org/officeDocument/2006/relationships/customXml" Target="../ink/ink1563.xml"/><Relationship Id="rId790" Type="http://schemas.openxmlformats.org/officeDocument/2006/relationships/image" Target="../media/image1621.png"/><Relationship Id="rId804" Type="http://schemas.openxmlformats.org/officeDocument/2006/relationships/image" Target="../media/image1628.png"/><Relationship Id="rId4" Type="http://schemas.openxmlformats.org/officeDocument/2006/relationships/image" Target="../media/image1059.png"/><Relationship Id="rId236" Type="http://schemas.openxmlformats.org/officeDocument/2006/relationships/image" Target="../media/image1348.png"/><Relationship Id="rId443" Type="http://schemas.openxmlformats.org/officeDocument/2006/relationships/customXml" Target="../ink/ink1493.xml"/><Relationship Id="rId650" Type="http://schemas.openxmlformats.org/officeDocument/2006/relationships/image" Target="../media/image1551.png"/><Relationship Id="rId303" Type="http://schemas.openxmlformats.org/officeDocument/2006/relationships/customXml" Target="../ink/ink1423.xml"/><Relationship Id="rId748" Type="http://schemas.openxmlformats.org/officeDocument/2006/relationships/image" Target="../media/image1600.png"/><Relationship Id="rId84" Type="http://schemas.openxmlformats.org/officeDocument/2006/relationships/image" Target="../media/image1272.png"/><Relationship Id="rId387" Type="http://schemas.openxmlformats.org/officeDocument/2006/relationships/customXml" Target="../ink/ink1465.xml"/><Relationship Id="rId510" Type="http://schemas.openxmlformats.org/officeDocument/2006/relationships/image" Target="../media/image1485.png"/><Relationship Id="rId594" Type="http://schemas.openxmlformats.org/officeDocument/2006/relationships/image" Target="../media/image1526.png"/><Relationship Id="rId608" Type="http://schemas.openxmlformats.org/officeDocument/2006/relationships/image" Target="../media/image1533.png"/><Relationship Id="rId815" Type="http://schemas.openxmlformats.org/officeDocument/2006/relationships/customXml" Target="../ink/ink1682.xml"/><Relationship Id="rId247" Type="http://schemas.openxmlformats.org/officeDocument/2006/relationships/customXml" Target="../ink/ink1395.xml"/><Relationship Id="rId107" Type="http://schemas.openxmlformats.org/officeDocument/2006/relationships/customXml" Target="../ink/ink1325.xml"/><Relationship Id="rId454" Type="http://schemas.openxmlformats.org/officeDocument/2006/relationships/image" Target="../media/image1457.png"/><Relationship Id="rId661" Type="http://schemas.openxmlformats.org/officeDocument/2006/relationships/customXml" Target="../ink/ink1605.xml"/><Relationship Id="rId759" Type="http://schemas.openxmlformats.org/officeDocument/2006/relationships/customXml" Target="../ink/ink1654.xml"/><Relationship Id="rId11" Type="http://schemas.openxmlformats.org/officeDocument/2006/relationships/customXml" Target="../ink/ink1277.xml"/><Relationship Id="rId314" Type="http://schemas.openxmlformats.org/officeDocument/2006/relationships/image" Target="../media/image1387.png"/><Relationship Id="rId398" Type="http://schemas.openxmlformats.org/officeDocument/2006/relationships/image" Target="../media/image1429.png"/><Relationship Id="rId521" Type="http://schemas.openxmlformats.org/officeDocument/2006/relationships/customXml" Target="../ink/ink1532.xml"/><Relationship Id="rId619" Type="http://schemas.openxmlformats.org/officeDocument/2006/relationships/customXml" Target="../ink/ink1581.xml"/><Relationship Id="rId95" Type="http://schemas.openxmlformats.org/officeDocument/2006/relationships/customXml" Target="../ink/ink1319.xml"/><Relationship Id="rId160" Type="http://schemas.openxmlformats.org/officeDocument/2006/relationships/image" Target="../media/image1310.png"/><Relationship Id="rId826" Type="http://schemas.openxmlformats.org/officeDocument/2006/relationships/image" Target="../media/image1639.png"/><Relationship Id="rId258" Type="http://schemas.openxmlformats.org/officeDocument/2006/relationships/image" Target="../media/image1359.png"/><Relationship Id="rId465" Type="http://schemas.openxmlformats.org/officeDocument/2006/relationships/customXml" Target="../ink/ink1504.xml"/><Relationship Id="rId672" Type="http://schemas.openxmlformats.org/officeDocument/2006/relationships/image" Target="../media/image1562.png"/><Relationship Id="rId22" Type="http://schemas.openxmlformats.org/officeDocument/2006/relationships/image" Target="../media/image1068.png"/><Relationship Id="rId118" Type="http://schemas.openxmlformats.org/officeDocument/2006/relationships/image" Target="../media/image1289.png"/><Relationship Id="rId325" Type="http://schemas.openxmlformats.org/officeDocument/2006/relationships/customXml" Target="../ink/ink1434.xml"/><Relationship Id="rId532" Type="http://schemas.openxmlformats.org/officeDocument/2006/relationships/image" Target="../media/image1495.png"/><Relationship Id="rId171" Type="http://schemas.openxmlformats.org/officeDocument/2006/relationships/customXml" Target="../ink/ink1357.xml"/><Relationship Id="rId837" Type="http://schemas.openxmlformats.org/officeDocument/2006/relationships/customXml" Target="../ink/ink1693.xml"/><Relationship Id="rId269" Type="http://schemas.openxmlformats.org/officeDocument/2006/relationships/customXml" Target="../ink/ink1406.xml"/><Relationship Id="rId476" Type="http://schemas.openxmlformats.org/officeDocument/2006/relationships/image" Target="../media/image1468.png"/><Relationship Id="rId683" Type="http://schemas.openxmlformats.org/officeDocument/2006/relationships/customXml" Target="../ink/ink1616.xml"/><Relationship Id="rId33" Type="http://schemas.openxmlformats.org/officeDocument/2006/relationships/customXml" Target="../ink/ink1288.xml"/><Relationship Id="rId129" Type="http://schemas.openxmlformats.org/officeDocument/2006/relationships/customXml" Target="../ink/ink1336.xml"/><Relationship Id="rId336" Type="http://schemas.openxmlformats.org/officeDocument/2006/relationships/image" Target="../media/image1398.png"/><Relationship Id="rId543" Type="http://schemas.openxmlformats.org/officeDocument/2006/relationships/customXml" Target="../ink/ink1543.xml"/><Relationship Id="rId182" Type="http://schemas.openxmlformats.org/officeDocument/2006/relationships/image" Target="../media/image1321.png"/><Relationship Id="rId403" Type="http://schemas.openxmlformats.org/officeDocument/2006/relationships/customXml" Target="../ink/ink1473.xml"/><Relationship Id="rId750" Type="http://schemas.openxmlformats.org/officeDocument/2006/relationships/image" Target="../media/image1601.png"/><Relationship Id="rId848" Type="http://schemas.openxmlformats.org/officeDocument/2006/relationships/image" Target="../media/image1650.png"/><Relationship Id="rId487" Type="http://schemas.openxmlformats.org/officeDocument/2006/relationships/customXml" Target="../ink/ink1515.xml"/><Relationship Id="rId610" Type="http://schemas.openxmlformats.org/officeDocument/2006/relationships/image" Target="../media/image1534.png"/><Relationship Id="rId694" Type="http://schemas.openxmlformats.org/officeDocument/2006/relationships/image" Target="../media/image1573.png"/><Relationship Id="rId708" Type="http://schemas.openxmlformats.org/officeDocument/2006/relationships/image" Target="../media/image1580.png"/><Relationship Id="rId347" Type="http://schemas.openxmlformats.org/officeDocument/2006/relationships/customXml" Target="../ink/ink1445.xml"/><Relationship Id="rId44" Type="http://schemas.openxmlformats.org/officeDocument/2006/relationships/image" Target="../media/image1132.png"/><Relationship Id="rId554" Type="http://schemas.openxmlformats.org/officeDocument/2006/relationships/image" Target="../media/image1506.png"/><Relationship Id="rId761" Type="http://schemas.openxmlformats.org/officeDocument/2006/relationships/customXml" Target="../ink/ink1655.xml"/><Relationship Id="rId193" Type="http://schemas.openxmlformats.org/officeDocument/2006/relationships/customXml" Target="../ink/ink1368.xml"/><Relationship Id="rId207" Type="http://schemas.openxmlformats.org/officeDocument/2006/relationships/customXml" Target="../ink/ink1375.xml"/><Relationship Id="rId414" Type="http://schemas.openxmlformats.org/officeDocument/2006/relationships/image" Target="../media/image1437.png"/><Relationship Id="rId498" Type="http://schemas.openxmlformats.org/officeDocument/2006/relationships/image" Target="../media/image1479.png"/><Relationship Id="rId621" Type="http://schemas.openxmlformats.org/officeDocument/2006/relationships/customXml" Target="../ink/ink1583.xml"/><Relationship Id="rId260" Type="http://schemas.openxmlformats.org/officeDocument/2006/relationships/image" Target="../media/image1360.png"/><Relationship Id="rId719" Type="http://schemas.openxmlformats.org/officeDocument/2006/relationships/customXml" Target="../ink/ink1634.xml"/><Relationship Id="rId55" Type="http://schemas.openxmlformats.org/officeDocument/2006/relationships/customXml" Target="../ink/ink1299.xml"/><Relationship Id="rId120" Type="http://schemas.openxmlformats.org/officeDocument/2006/relationships/image" Target="../media/image1290.png"/><Relationship Id="rId358" Type="http://schemas.openxmlformats.org/officeDocument/2006/relationships/image" Target="../media/image1409.png"/><Relationship Id="rId565" Type="http://schemas.openxmlformats.org/officeDocument/2006/relationships/customXml" Target="../ink/ink1554.xml"/><Relationship Id="rId772" Type="http://schemas.openxmlformats.org/officeDocument/2006/relationships/image" Target="../media/image1612.png"/><Relationship Id="rId218" Type="http://schemas.openxmlformats.org/officeDocument/2006/relationships/image" Target="../media/image1339.png"/><Relationship Id="rId425" Type="http://schemas.openxmlformats.org/officeDocument/2006/relationships/customXml" Target="../ink/ink1484.xml"/><Relationship Id="rId632" Type="http://schemas.openxmlformats.org/officeDocument/2006/relationships/image" Target="../media/image1543.png"/><Relationship Id="rId271" Type="http://schemas.openxmlformats.org/officeDocument/2006/relationships/customXml" Target="../ink/ink1407.xml"/><Relationship Id="rId66" Type="http://schemas.openxmlformats.org/officeDocument/2006/relationships/image" Target="../media/image1158.png"/><Relationship Id="rId131" Type="http://schemas.openxmlformats.org/officeDocument/2006/relationships/customXml" Target="../ink/ink1337.xml"/><Relationship Id="rId369" Type="http://schemas.openxmlformats.org/officeDocument/2006/relationships/customXml" Target="../ink/ink1456.xml"/><Relationship Id="rId576" Type="http://schemas.openxmlformats.org/officeDocument/2006/relationships/image" Target="../media/image1517.png"/><Relationship Id="rId783" Type="http://schemas.openxmlformats.org/officeDocument/2006/relationships/customXml" Target="../ink/ink1666.xml"/><Relationship Id="rId229" Type="http://schemas.openxmlformats.org/officeDocument/2006/relationships/customXml" Target="../ink/ink1386.xml"/><Relationship Id="rId436" Type="http://schemas.openxmlformats.org/officeDocument/2006/relationships/image" Target="../media/image1448.png"/><Relationship Id="rId643" Type="http://schemas.openxmlformats.org/officeDocument/2006/relationships/customXml" Target="../ink/ink1596.xml"/><Relationship Id="rId850" Type="http://schemas.openxmlformats.org/officeDocument/2006/relationships/image" Target="../media/image16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14:cNvPr>
              <p14:cNvContentPartPr/>
              <p14:nvPr/>
            </p14:nvContentPartPr>
            <p14:xfrm>
              <a:off x="11223984" y="1148925"/>
              <a:ext cx="12240" cy="43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4984" y="1140285"/>
                <a:ext cx="29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14:cNvPr>
              <p14:cNvContentPartPr/>
              <p14:nvPr/>
            </p14:nvContentPartPr>
            <p14:xfrm>
              <a:off x="8141304" y="268365"/>
              <a:ext cx="190440" cy="219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304" y="259365"/>
                <a:ext cx="208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14:cNvPr>
              <p14:cNvContentPartPr/>
              <p14:nvPr/>
            </p14:nvContentPartPr>
            <p14:xfrm>
              <a:off x="8100984" y="955965"/>
              <a:ext cx="226800" cy="2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92344" y="947325"/>
                <a:ext cx="24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14:cNvPr>
              <p14:cNvContentPartPr/>
              <p14:nvPr/>
            </p14:nvContentPartPr>
            <p14:xfrm>
              <a:off x="8188104" y="2023365"/>
              <a:ext cx="217800" cy="16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179464" y="2014365"/>
                <a:ext cx="2354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090DA45-AE91-05A8-C6CD-88007559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921716" cy="18620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ADB9BFA-F4CB-33A1-7A25-87E034C9B6BC}"/>
                  </a:ext>
                </a:extLst>
              </p14:cNvPr>
              <p14:cNvContentPartPr/>
              <p14:nvPr/>
            </p14:nvContentPartPr>
            <p14:xfrm>
              <a:off x="2730698" y="742582"/>
              <a:ext cx="360000" cy="1220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ADB9BFA-F4CB-33A1-7A25-87E034C9B6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2058" y="733582"/>
                <a:ext cx="377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A4958FE-3498-3EFF-81D9-2F2BAB5D2FFB}"/>
                  </a:ext>
                </a:extLst>
              </p14:cNvPr>
              <p14:cNvContentPartPr/>
              <p14:nvPr/>
            </p14:nvContentPartPr>
            <p14:xfrm>
              <a:off x="10119698" y="1255942"/>
              <a:ext cx="1657800" cy="1875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A4958FE-3498-3EFF-81D9-2F2BAB5D2F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0698" y="1246942"/>
                <a:ext cx="16754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0757D19-D759-51C8-2E71-610493599885}"/>
                  </a:ext>
                </a:extLst>
              </p14:cNvPr>
              <p14:cNvContentPartPr/>
              <p14:nvPr/>
            </p14:nvContentPartPr>
            <p14:xfrm>
              <a:off x="9594458" y="2267542"/>
              <a:ext cx="1400040" cy="7416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0757D19-D759-51C8-2E71-6104935998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5458" y="2258902"/>
                <a:ext cx="141768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C051547-6039-5CC2-2BAD-4A1ED97F8EB6}"/>
                  </a:ext>
                </a:extLst>
              </p14:cNvPr>
              <p14:cNvContentPartPr/>
              <p14:nvPr/>
            </p14:nvContentPartPr>
            <p14:xfrm>
              <a:off x="8562698" y="2675422"/>
              <a:ext cx="286560" cy="4770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C051547-6039-5CC2-2BAD-4A1ED97F8E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53698" y="2666782"/>
                <a:ext cx="3042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7F950159-FBA1-AFB5-9689-9EA7F755E511}"/>
                  </a:ext>
                </a:extLst>
              </p14:cNvPr>
              <p14:cNvContentPartPr/>
              <p14:nvPr/>
            </p14:nvContentPartPr>
            <p14:xfrm>
              <a:off x="6732458" y="1359622"/>
              <a:ext cx="2902680" cy="1533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7F950159-FBA1-AFB5-9689-9EA7F755E5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818" y="1350622"/>
                <a:ext cx="2920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1635A16D-CD5E-6561-DA91-ED474A3CEFA6}"/>
                  </a:ext>
                </a:extLst>
              </p14:cNvPr>
              <p14:cNvContentPartPr/>
              <p14:nvPr/>
            </p14:nvContentPartPr>
            <p14:xfrm>
              <a:off x="9218618" y="917542"/>
              <a:ext cx="628920" cy="5425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1635A16D-CD5E-6561-DA91-ED474A3CEF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9618" y="908542"/>
                <a:ext cx="646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FE2F956-E1C8-421B-7555-67981F2B3636}"/>
                  </a:ext>
                </a:extLst>
              </p14:cNvPr>
              <p14:cNvContentPartPr/>
              <p14:nvPr/>
            </p14:nvContentPartPr>
            <p14:xfrm>
              <a:off x="10143098" y="938422"/>
              <a:ext cx="636120" cy="4874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FE2F956-E1C8-421B-7555-67981F2B36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34458" y="929422"/>
                <a:ext cx="6537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4F81B6C-FB51-84F1-69AC-7F0A77DB3F97}"/>
                  </a:ext>
                </a:extLst>
              </p14:cNvPr>
              <p14:cNvContentPartPr/>
              <p14:nvPr/>
            </p14:nvContentPartPr>
            <p14:xfrm>
              <a:off x="10137698" y="960382"/>
              <a:ext cx="626040" cy="4521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4F81B6C-FB51-84F1-69AC-7F0A77DB3F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28698" y="951382"/>
                <a:ext cx="6436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32E7656-63F8-5D52-28D8-2B63D7CB9D51}"/>
                  </a:ext>
                </a:extLst>
              </p14:cNvPr>
              <p14:cNvContentPartPr/>
              <p14:nvPr/>
            </p14:nvContentPartPr>
            <p14:xfrm>
              <a:off x="7778978" y="2162062"/>
              <a:ext cx="1571040" cy="6015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32E7656-63F8-5D52-28D8-2B63D7CB9D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9978" y="2153062"/>
                <a:ext cx="15886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DD437100-7270-FA4C-E31A-1347ADB703C1}"/>
                  </a:ext>
                </a:extLst>
              </p14:cNvPr>
              <p14:cNvContentPartPr/>
              <p14:nvPr/>
            </p14:nvContentPartPr>
            <p14:xfrm>
              <a:off x="3855698" y="1619542"/>
              <a:ext cx="1350000" cy="396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DD437100-7270-FA4C-E31A-1347ADB703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7058" y="1610542"/>
                <a:ext cx="1367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C909EFA-F10B-AB13-159C-172147F60905}"/>
                  </a:ext>
                </a:extLst>
              </p14:cNvPr>
              <p14:cNvContentPartPr/>
              <p14:nvPr/>
            </p14:nvContentPartPr>
            <p14:xfrm>
              <a:off x="2674898" y="1849582"/>
              <a:ext cx="702720" cy="342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C909EFA-F10B-AB13-159C-172147F6090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5898" y="1840582"/>
                <a:ext cx="720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7DEFE668-F2EC-188A-0B1B-0740C5A87500}"/>
                  </a:ext>
                </a:extLst>
              </p14:cNvPr>
              <p14:cNvContentPartPr/>
              <p14:nvPr/>
            </p14:nvContentPartPr>
            <p14:xfrm>
              <a:off x="3264938" y="425782"/>
              <a:ext cx="817560" cy="608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7DEFE668-F2EC-188A-0B1B-0740C5A875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6298" y="416782"/>
                <a:ext cx="8352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817C6A2A-E749-11D5-A76B-F5D7503D3D61}"/>
                  </a:ext>
                </a:extLst>
              </p14:cNvPr>
              <p14:cNvContentPartPr/>
              <p14:nvPr/>
            </p14:nvContentPartPr>
            <p14:xfrm>
              <a:off x="7758098" y="450622"/>
              <a:ext cx="347400" cy="522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817C6A2A-E749-11D5-A76B-F5D7503D3D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49458" y="441982"/>
                <a:ext cx="365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E9DBC4C6-DEC5-CAA3-899D-F6E8348A1B00}"/>
                  </a:ext>
                </a:extLst>
              </p14:cNvPr>
              <p14:cNvContentPartPr/>
              <p14:nvPr/>
            </p14:nvContentPartPr>
            <p14:xfrm>
              <a:off x="5093738" y="3540502"/>
              <a:ext cx="1816920" cy="37908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E9DBC4C6-DEC5-CAA3-899D-F6E8348A1B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4738" y="3531862"/>
                <a:ext cx="18345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B9AB4AB8-8E25-711D-1815-BCAFA0E766D2}"/>
                  </a:ext>
                </a:extLst>
              </p14:cNvPr>
              <p14:cNvContentPartPr/>
              <p14:nvPr/>
            </p14:nvContentPartPr>
            <p14:xfrm>
              <a:off x="6894098" y="4007062"/>
              <a:ext cx="430200" cy="429840"/>
            </p14:xfrm>
          </p:contentPart>
        </mc:Choice>
        <mc:Fallback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B9AB4AB8-8E25-711D-1815-BCAFA0E766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85458" y="3998062"/>
                <a:ext cx="4478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B19F916-5CF3-C7EC-65AE-7381FAF6AE61}"/>
                  </a:ext>
                </a:extLst>
              </p14:cNvPr>
              <p14:cNvContentPartPr/>
              <p14:nvPr/>
            </p14:nvContentPartPr>
            <p14:xfrm>
              <a:off x="543698" y="2284102"/>
              <a:ext cx="7920" cy="18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B19F916-5CF3-C7EC-65AE-7381FAF6AE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5058" y="2275462"/>
                <a:ext cx="25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520B13E-6A88-57AA-F2B2-113356C2EFBA}"/>
                  </a:ext>
                </a:extLst>
              </p14:cNvPr>
              <p14:cNvContentPartPr/>
              <p14:nvPr/>
            </p14:nvContentPartPr>
            <p14:xfrm>
              <a:off x="530738" y="242902"/>
              <a:ext cx="1868400" cy="34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520B13E-6A88-57AA-F2B2-113356C2EF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2098" y="234262"/>
                <a:ext cx="1886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8B4A294-FD99-8815-DAE6-2E467DF476C5}"/>
                  </a:ext>
                </a:extLst>
              </p14:cNvPr>
              <p14:cNvContentPartPr/>
              <p14:nvPr/>
            </p14:nvContentPartPr>
            <p14:xfrm>
              <a:off x="801818" y="372142"/>
              <a:ext cx="453600" cy="42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8B4A294-FD99-8815-DAE6-2E467DF476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2818" y="363142"/>
                <a:ext cx="471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7952043-36E7-BF21-37A7-F552A24BEC6D}"/>
                  </a:ext>
                </a:extLst>
              </p14:cNvPr>
              <p14:cNvContentPartPr/>
              <p14:nvPr/>
            </p14:nvContentPartPr>
            <p14:xfrm>
              <a:off x="3695858" y="412822"/>
              <a:ext cx="335520" cy="28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7952043-36E7-BF21-37A7-F552A24BEC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86858" y="403822"/>
                <a:ext cx="35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AB20286-7E11-69FD-61C3-9926DBFB4F64}"/>
                  </a:ext>
                </a:extLst>
              </p14:cNvPr>
              <p14:cNvContentPartPr/>
              <p14:nvPr/>
            </p14:nvContentPartPr>
            <p14:xfrm>
              <a:off x="224378" y="550342"/>
              <a:ext cx="460440" cy="24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AB20286-7E11-69FD-61C3-9926DBFB4F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378" y="541342"/>
                <a:ext cx="478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6054026-7037-8AD3-96CB-1D60F6B79F35}"/>
                  </a:ext>
                </a:extLst>
              </p14:cNvPr>
              <p14:cNvContentPartPr/>
              <p14:nvPr/>
            </p14:nvContentPartPr>
            <p14:xfrm>
              <a:off x="2706578" y="537742"/>
              <a:ext cx="460440" cy="17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6054026-7037-8AD3-96CB-1D60F6B79F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97578" y="528742"/>
                <a:ext cx="478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2F0A108-8B49-FBEB-48D1-3EC6AA048D3D}"/>
                  </a:ext>
                </a:extLst>
              </p14:cNvPr>
              <p14:cNvContentPartPr/>
              <p14:nvPr/>
            </p14:nvContentPartPr>
            <p14:xfrm>
              <a:off x="6299018" y="253702"/>
              <a:ext cx="134280" cy="651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2F0A108-8B49-FBEB-48D1-3EC6AA048D3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90378" y="244702"/>
                <a:ext cx="151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ADFEE9E-E272-636D-5C1D-6CEAE83E1465}"/>
                  </a:ext>
                </a:extLst>
              </p14:cNvPr>
              <p14:cNvContentPartPr/>
              <p14:nvPr/>
            </p14:nvContentPartPr>
            <p14:xfrm>
              <a:off x="6434738" y="151102"/>
              <a:ext cx="96840" cy="268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ADFEE9E-E272-636D-5C1D-6CEAE83E146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26098" y="142462"/>
                <a:ext cx="1144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896F146-5CC2-771A-C880-FE1A0CCC01ED}"/>
                  </a:ext>
                </a:extLst>
              </p14:cNvPr>
              <p14:cNvContentPartPr/>
              <p14:nvPr/>
            </p14:nvContentPartPr>
            <p14:xfrm>
              <a:off x="6825338" y="223822"/>
              <a:ext cx="83520" cy="518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896F146-5CC2-771A-C880-FE1A0CCC01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6698" y="215182"/>
                <a:ext cx="1011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8539F58-DE3F-542F-EF45-228467BE07DD}"/>
                  </a:ext>
                </a:extLst>
              </p14:cNvPr>
              <p14:cNvContentPartPr/>
              <p14:nvPr/>
            </p14:nvContentPartPr>
            <p14:xfrm>
              <a:off x="6896618" y="209422"/>
              <a:ext cx="60840" cy="2019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8539F58-DE3F-542F-EF45-228467BE07D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87618" y="200782"/>
                <a:ext cx="7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B47598CB-058D-63E3-62CF-7D44BB4A1C76}"/>
                  </a:ext>
                </a:extLst>
              </p14:cNvPr>
              <p14:cNvContentPartPr/>
              <p14:nvPr/>
            </p14:nvContentPartPr>
            <p14:xfrm>
              <a:off x="7014338" y="93862"/>
              <a:ext cx="183240" cy="1753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B47598CB-058D-63E3-62CF-7D44BB4A1C7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05698" y="85222"/>
                <a:ext cx="200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29D06E9-6B0D-9FCA-8618-BF8BD7E00B42}"/>
                  </a:ext>
                </a:extLst>
              </p14:cNvPr>
              <p14:cNvContentPartPr/>
              <p14:nvPr/>
            </p14:nvContentPartPr>
            <p14:xfrm>
              <a:off x="7325738" y="281422"/>
              <a:ext cx="216000" cy="65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29D06E9-6B0D-9FCA-8618-BF8BD7E00B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17098" y="272422"/>
                <a:ext cx="233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4C3AA01-F361-8A74-7244-D20CF984F32A}"/>
                  </a:ext>
                </a:extLst>
              </p14:cNvPr>
              <p14:cNvContentPartPr/>
              <p14:nvPr/>
            </p14:nvContentPartPr>
            <p14:xfrm>
              <a:off x="7844858" y="200422"/>
              <a:ext cx="131760" cy="1562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4C3AA01-F361-8A74-7244-D20CF984F32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36218" y="191782"/>
                <a:ext cx="149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5E652CA-4606-6494-B8D4-104CF1350CB9}"/>
                  </a:ext>
                </a:extLst>
              </p14:cNvPr>
              <p14:cNvContentPartPr/>
              <p14:nvPr/>
            </p14:nvContentPartPr>
            <p14:xfrm>
              <a:off x="8065178" y="231742"/>
              <a:ext cx="143280" cy="72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5E652CA-4606-6494-B8D4-104CF1350C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056538" y="222742"/>
                <a:ext cx="1609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82BCB03-2A03-4527-423B-E99277438DF5}"/>
                  </a:ext>
                </a:extLst>
              </p14:cNvPr>
              <p14:cNvContentPartPr/>
              <p14:nvPr/>
            </p14:nvContentPartPr>
            <p14:xfrm>
              <a:off x="8343458" y="217702"/>
              <a:ext cx="22680" cy="907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82BCB03-2A03-4527-423B-E99277438D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34458" y="209062"/>
                <a:ext cx="40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479A527-5B56-BAA1-CE93-F5EF4176A230}"/>
                  </a:ext>
                </a:extLst>
              </p14:cNvPr>
              <p14:cNvContentPartPr/>
              <p14:nvPr/>
            </p14:nvContentPartPr>
            <p14:xfrm>
              <a:off x="8288738" y="199702"/>
              <a:ext cx="191160" cy="1548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479A527-5B56-BAA1-CE93-F5EF4176A23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79738" y="191062"/>
                <a:ext cx="208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554F6C8-ABEF-3B9D-1510-EED0C1872BDB}"/>
                  </a:ext>
                </a:extLst>
              </p14:cNvPr>
              <p14:cNvContentPartPr/>
              <p14:nvPr/>
            </p14:nvContentPartPr>
            <p14:xfrm>
              <a:off x="8573498" y="211942"/>
              <a:ext cx="133560" cy="1051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554F6C8-ABEF-3B9D-1510-EED0C1872B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64858" y="203302"/>
                <a:ext cx="151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2081B46-D8EF-0532-DD1A-F75D32DE45B0}"/>
                  </a:ext>
                </a:extLst>
              </p14:cNvPr>
              <p14:cNvContentPartPr/>
              <p14:nvPr/>
            </p14:nvContentPartPr>
            <p14:xfrm>
              <a:off x="8822978" y="140302"/>
              <a:ext cx="167760" cy="232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2081B46-D8EF-0532-DD1A-F75D32DE45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814338" y="131302"/>
                <a:ext cx="1854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F35D4BB-C016-17D4-4381-8991A41FC9C0}"/>
                  </a:ext>
                </a:extLst>
              </p14:cNvPr>
              <p14:cNvContentPartPr/>
              <p14:nvPr/>
            </p14:nvContentPartPr>
            <p14:xfrm>
              <a:off x="837458" y="399862"/>
              <a:ext cx="424440" cy="385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F35D4BB-C016-17D4-4381-8991A41FC9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8458" y="391222"/>
                <a:ext cx="442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C3DC82E-0239-9497-213E-FAC12396D983}"/>
                  </a:ext>
                </a:extLst>
              </p14:cNvPr>
              <p14:cNvContentPartPr/>
              <p14:nvPr/>
            </p14:nvContentPartPr>
            <p14:xfrm>
              <a:off x="1256498" y="1228582"/>
              <a:ext cx="1460520" cy="1454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C3DC82E-0239-9497-213E-FAC12396D98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47498" y="1219582"/>
                <a:ext cx="1478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D95C5AF-678D-E4E9-6DBE-F387050BB126}"/>
                  </a:ext>
                </a:extLst>
              </p14:cNvPr>
              <p14:cNvContentPartPr/>
              <p14:nvPr/>
            </p14:nvContentPartPr>
            <p14:xfrm>
              <a:off x="2623778" y="354502"/>
              <a:ext cx="589680" cy="3070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D95C5AF-678D-E4E9-6DBE-F387050BB1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5138" y="345862"/>
                <a:ext cx="607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B477104D-6BFA-6A8D-E822-D8AFBCF0A2BC}"/>
                  </a:ext>
                </a:extLst>
              </p14:cNvPr>
              <p14:cNvContentPartPr/>
              <p14:nvPr/>
            </p14:nvContentPartPr>
            <p14:xfrm>
              <a:off x="339578" y="2148382"/>
              <a:ext cx="154440" cy="1594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B477104D-6BFA-6A8D-E822-D8AFBCF0A2B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938" y="2139742"/>
                <a:ext cx="172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ED8D894-E916-46E6-DBB6-6F89637ADECB}"/>
                  </a:ext>
                </a:extLst>
              </p14:cNvPr>
              <p14:cNvContentPartPr/>
              <p14:nvPr/>
            </p14:nvContentPartPr>
            <p14:xfrm>
              <a:off x="448298" y="2071702"/>
              <a:ext cx="186120" cy="4150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ED8D894-E916-46E6-DBB6-6F89637ADE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298" y="2062702"/>
                <a:ext cx="2037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B6085A7-E9EA-CAB9-E1C1-C29CA2C076C9}"/>
                  </a:ext>
                </a:extLst>
              </p14:cNvPr>
              <p14:cNvContentPartPr/>
              <p14:nvPr/>
            </p14:nvContentPartPr>
            <p14:xfrm>
              <a:off x="10067858" y="670222"/>
              <a:ext cx="150480" cy="122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B6085A7-E9EA-CAB9-E1C1-C29CA2C076C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058858" y="661582"/>
                <a:ext cx="168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13DA47A-A670-DFF0-7919-B2E7943141A6}"/>
                  </a:ext>
                </a:extLst>
              </p14:cNvPr>
              <p14:cNvContentPartPr/>
              <p14:nvPr/>
            </p14:nvContentPartPr>
            <p14:xfrm>
              <a:off x="10037258" y="722782"/>
              <a:ext cx="176760" cy="169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13DA47A-A670-DFF0-7919-B2E7943141A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028618" y="714142"/>
                <a:ext cx="194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0212A8A-5EC6-0D86-E5E3-04033415EF39}"/>
                  </a:ext>
                </a:extLst>
              </p14:cNvPr>
              <p14:cNvContentPartPr/>
              <p14:nvPr/>
            </p14:nvContentPartPr>
            <p14:xfrm>
              <a:off x="10382138" y="594622"/>
              <a:ext cx="118440" cy="1346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0212A8A-5EC6-0D86-E5E3-04033415EF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373138" y="585622"/>
                <a:ext cx="136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897F738-6AFA-1D4D-548F-77FD071BB87C}"/>
                  </a:ext>
                </a:extLst>
              </p14:cNvPr>
              <p14:cNvContentPartPr/>
              <p14:nvPr/>
            </p14:nvContentPartPr>
            <p14:xfrm>
              <a:off x="10584458" y="632422"/>
              <a:ext cx="89280" cy="1022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897F738-6AFA-1D4D-548F-77FD071BB8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575818" y="623782"/>
                <a:ext cx="106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D5FFCF4-73B9-AB8A-9C3E-76A2DCB6B164}"/>
                  </a:ext>
                </a:extLst>
              </p14:cNvPr>
              <p14:cNvContentPartPr/>
              <p14:nvPr/>
            </p14:nvContentPartPr>
            <p14:xfrm>
              <a:off x="10807658" y="663742"/>
              <a:ext cx="133920" cy="89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D5FFCF4-73B9-AB8A-9C3E-76A2DCB6B1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99018" y="654742"/>
                <a:ext cx="151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9BA0C1C-490E-D0DA-37AE-D2AA0EC36333}"/>
                  </a:ext>
                </a:extLst>
              </p14:cNvPr>
              <p14:cNvContentPartPr/>
              <p14:nvPr/>
            </p14:nvContentPartPr>
            <p14:xfrm>
              <a:off x="11009258" y="674902"/>
              <a:ext cx="201600" cy="1432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9BA0C1C-490E-D0DA-37AE-D2AA0EC3633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000258" y="665902"/>
                <a:ext cx="219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B44D0FB-5A1A-B290-355F-FBA581D6BF8F}"/>
                  </a:ext>
                </a:extLst>
              </p14:cNvPr>
              <p14:cNvContentPartPr/>
              <p14:nvPr/>
            </p14:nvContentPartPr>
            <p14:xfrm>
              <a:off x="11266298" y="637102"/>
              <a:ext cx="141480" cy="1612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B44D0FB-5A1A-B290-355F-FBA581D6BF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257658" y="628462"/>
                <a:ext cx="159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6D4E98C-255E-CA91-426F-FA55857DE577}"/>
                  </a:ext>
                </a:extLst>
              </p14:cNvPr>
              <p14:cNvContentPartPr/>
              <p14:nvPr/>
            </p14:nvContentPartPr>
            <p14:xfrm>
              <a:off x="11468618" y="699742"/>
              <a:ext cx="24480" cy="169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6D4E98C-255E-CA91-426F-FA55857DE57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459978" y="690742"/>
                <a:ext cx="42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2698507-447C-B840-E4B6-10BD9F97C386}"/>
                  </a:ext>
                </a:extLst>
              </p14:cNvPr>
              <p14:cNvContentPartPr/>
              <p14:nvPr/>
            </p14:nvContentPartPr>
            <p14:xfrm>
              <a:off x="11612258" y="630982"/>
              <a:ext cx="91080" cy="2656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2698507-447C-B840-E4B6-10BD9F97C38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603258" y="622342"/>
                <a:ext cx="108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672F86E-9802-884B-E1A6-1785B81CBC8F}"/>
                  </a:ext>
                </a:extLst>
              </p14:cNvPr>
              <p14:cNvContentPartPr/>
              <p14:nvPr/>
            </p14:nvContentPartPr>
            <p14:xfrm>
              <a:off x="6272738" y="716302"/>
              <a:ext cx="106560" cy="2383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672F86E-9802-884B-E1A6-1785B81CBC8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63738" y="707302"/>
                <a:ext cx="1242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7D3B2E34-6307-E2D0-FA73-389CA1BF7D4C}"/>
                  </a:ext>
                </a:extLst>
              </p14:cNvPr>
              <p14:cNvContentPartPr/>
              <p14:nvPr/>
            </p14:nvContentPartPr>
            <p14:xfrm>
              <a:off x="6398018" y="711982"/>
              <a:ext cx="90000" cy="3459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7D3B2E34-6307-E2D0-FA73-389CA1BF7D4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89378" y="703342"/>
                <a:ext cx="107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BEA88F64-2C8B-7CA0-058F-ADEF797A330F}"/>
                  </a:ext>
                </a:extLst>
              </p14:cNvPr>
              <p14:cNvContentPartPr/>
              <p14:nvPr/>
            </p14:nvContentPartPr>
            <p14:xfrm>
              <a:off x="6196418" y="1786942"/>
              <a:ext cx="189360" cy="90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BEA88F64-2C8B-7CA0-058F-ADEF797A33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87418" y="1777942"/>
                <a:ext cx="207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8FF56E9E-1991-6182-F644-7BA0DB209E31}"/>
                  </a:ext>
                </a:extLst>
              </p14:cNvPr>
              <p14:cNvContentPartPr/>
              <p14:nvPr/>
            </p14:nvContentPartPr>
            <p14:xfrm>
              <a:off x="6228458" y="1713502"/>
              <a:ext cx="263880" cy="2732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8FF56E9E-1991-6182-F644-7BA0DB209E3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19458" y="1704862"/>
                <a:ext cx="281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30A56D60-D2A3-7E85-CA01-8C6B65CE68FA}"/>
                  </a:ext>
                </a:extLst>
              </p14:cNvPr>
              <p14:cNvContentPartPr/>
              <p14:nvPr/>
            </p14:nvContentPartPr>
            <p14:xfrm>
              <a:off x="6734618" y="1713142"/>
              <a:ext cx="195120" cy="1659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30A56D60-D2A3-7E85-CA01-8C6B65CE68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25618" y="1704142"/>
                <a:ext cx="212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DFF5244A-74C6-1944-76A9-008FAEF6D884}"/>
                  </a:ext>
                </a:extLst>
              </p14:cNvPr>
              <p14:cNvContentPartPr/>
              <p14:nvPr/>
            </p14:nvContentPartPr>
            <p14:xfrm>
              <a:off x="6739658" y="1688302"/>
              <a:ext cx="129240" cy="264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DFF5244A-74C6-1944-76A9-008FAEF6D88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31018" y="1679302"/>
                <a:ext cx="1468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FF6C9A0-39D9-448C-B7E0-9D1A59B1672B}"/>
                  </a:ext>
                </a:extLst>
              </p14:cNvPr>
              <p14:cNvContentPartPr/>
              <p14:nvPr/>
            </p14:nvContentPartPr>
            <p14:xfrm>
              <a:off x="7084898" y="1814662"/>
              <a:ext cx="56520" cy="90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FF6C9A0-39D9-448C-B7E0-9D1A59B167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75898" y="1806022"/>
                <a:ext cx="74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5B8DBB2-298F-A4CF-08C8-8C5EC6C82C0E}"/>
                  </a:ext>
                </a:extLst>
              </p14:cNvPr>
              <p14:cNvContentPartPr/>
              <p14:nvPr/>
            </p14:nvContentPartPr>
            <p14:xfrm>
              <a:off x="7277138" y="1730062"/>
              <a:ext cx="147960" cy="1728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5B8DBB2-298F-A4CF-08C8-8C5EC6C82C0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68498" y="1721422"/>
                <a:ext cx="165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5A2AA67-DD69-62D2-D35E-3B4884F0C920}"/>
                  </a:ext>
                </a:extLst>
              </p14:cNvPr>
              <p14:cNvContentPartPr/>
              <p14:nvPr/>
            </p14:nvContentPartPr>
            <p14:xfrm>
              <a:off x="7490618" y="1710262"/>
              <a:ext cx="117720" cy="168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5A2AA67-DD69-62D2-D35E-3B4884F0C9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81978" y="1701622"/>
                <a:ext cx="135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43D71FFD-F97C-5F10-2979-23D76AF2F0DE}"/>
                  </a:ext>
                </a:extLst>
              </p14:cNvPr>
              <p14:cNvContentPartPr/>
              <p14:nvPr/>
            </p14:nvContentPartPr>
            <p14:xfrm>
              <a:off x="7603298" y="1677862"/>
              <a:ext cx="89280" cy="2304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43D71FFD-F97C-5F10-2979-23D76AF2F0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94658" y="1669222"/>
                <a:ext cx="1069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77FD5F88-CDE9-06B1-75C6-079BD8AE116F}"/>
                  </a:ext>
                </a:extLst>
              </p14:cNvPr>
              <p14:cNvContentPartPr/>
              <p14:nvPr/>
            </p14:nvContentPartPr>
            <p14:xfrm>
              <a:off x="7785098" y="1712422"/>
              <a:ext cx="107640" cy="1746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77FD5F88-CDE9-06B1-75C6-079BD8AE116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76098" y="1703782"/>
                <a:ext cx="125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509D040-386F-5CB2-D346-9C5093255EB6}"/>
                  </a:ext>
                </a:extLst>
              </p14:cNvPr>
              <p14:cNvContentPartPr/>
              <p14:nvPr/>
            </p14:nvContentPartPr>
            <p14:xfrm>
              <a:off x="8036018" y="1736182"/>
              <a:ext cx="158760" cy="21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509D040-386F-5CB2-D346-9C5093255E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27018" y="1727542"/>
                <a:ext cx="176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E85E990-BB10-6C67-DFC1-A55A7BA52344}"/>
                  </a:ext>
                </a:extLst>
              </p14:cNvPr>
              <p14:cNvContentPartPr/>
              <p14:nvPr/>
            </p14:nvContentPartPr>
            <p14:xfrm>
              <a:off x="8030258" y="1808902"/>
              <a:ext cx="183960" cy="302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E85E990-BB10-6C67-DFC1-A55A7BA5234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21258" y="1800262"/>
                <a:ext cx="201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8949FEC-24D5-6568-FBA2-456331EF8B9B}"/>
                  </a:ext>
                </a:extLst>
              </p14:cNvPr>
              <p14:cNvContentPartPr/>
              <p14:nvPr/>
            </p14:nvContentPartPr>
            <p14:xfrm>
              <a:off x="6671258" y="730702"/>
              <a:ext cx="124200" cy="2419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8949FEC-24D5-6568-FBA2-456331EF8B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662258" y="722062"/>
                <a:ext cx="141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7A2BDBD-E154-2749-47BA-BB951AD081D1}"/>
                  </a:ext>
                </a:extLst>
              </p14:cNvPr>
              <p14:cNvContentPartPr/>
              <p14:nvPr/>
            </p14:nvContentPartPr>
            <p14:xfrm>
              <a:off x="6850178" y="746182"/>
              <a:ext cx="110160" cy="2059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7A2BDBD-E154-2749-47BA-BB951AD081D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41538" y="737182"/>
                <a:ext cx="1278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8CF4911-6130-CC0E-251F-0C017B6533E2}"/>
                  </a:ext>
                </a:extLst>
              </p14:cNvPr>
              <p14:cNvContentPartPr/>
              <p14:nvPr/>
            </p14:nvContentPartPr>
            <p14:xfrm>
              <a:off x="7071578" y="822142"/>
              <a:ext cx="12240" cy="1299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8CF4911-6130-CC0E-251F-0C017B6533E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62578" y="813142"/>
                <a:ext cx="29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ACDD67E-F7C1-43F7-CAE6-6D19B493375B}"/>
                  </a:ext>
                </a:extLst>
              </p14:cNvPr>
              <p14:cNvContentPartPr/>
              <p14:nvPr/>
            </p14:nvContentPartPr>
            <p14:xfrm>
              <a:off x="7061138" y="905662"/>
              <a:ext cx="109800" cy="291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ACDD67E-F7C1-43F7-CAE6-6D19B49337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52498" y="896662"/>
                <a:ext cx="12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687EAAF-0078-B8A0-E7EF-ECA40FD464C6}"/>
                  </a:ext>
                </a:extLst>
              </p14:cNvPr>
              <p14:cNvContentPartPr/>
              <p14:nvPr/>
            </p14:nvContentPartPr>
            <p14:xfrm>
              <a:off x="7225298" y="772822"/>
              <a:ext cx="8640" cy="117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687EAAF-0078-B8A0-E7EF-ECA40FD464C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216298" y="764182"/>
                <a:ext cx="26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53CE41C-8D2A-FB9C-7D5C-8F74EF1DF2F8}"/>
                  </a:ext>
                </a:extLst>
              </p14:cNvPr>
              <p14:cNvContentPartPr/>
              <p14:nvPr/>
            </p14:nvContentPartPr>
            <p14:xfrm>
              <a:off x="7191098" y="749782"/>
              <a:ext cx="120960" cy="180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53CE41C-8D2A-FB9C-7D5C-8F74EF1DF2F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82458" y="741142"/>
                <a:ext cx="138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894738C-E2B1-7869-8629-FC8D5E16DC3C}"/>
                  </a:ext>
                </a:extLst>
              </p14:cNvPr>
              <p14:cNvContentPartPr/>
              <p14:nvPr/>
            </p14:nvContentPartPr>
            <p14:xfrm>
              <a:off x="7340498" y="766702"/>
              <a:ext cx="195480" cy="1526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894738C-E2B1-7869-8629-FC8D5E16DC3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331498" y="758062"/>
                <a:ext cx="213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AE88260-B591-F552-22B8-F3E89BFFE9E7}"/>
                  </a:ext>
                </a:extLst>
              </p14:cNvPr>
              <p14:cNvContentPartPr/>
              <p14:nvPr/>
            </p14:nvContentPartPr>
            <p14:xfrm>
              <a:off x="7599698" y="933022"/>
              <a:ext cx="5400" cy="50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AE88260-B591-F552-22B8-F3E89BFFE9E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591058" y="924022"/>
                <a:ext cx="23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9AC5521-DD2E-06A3-B507-99928404CA07}"/>
                  </a:ext>
                </a:extLst>
              </p14:cNvPr>
              <p14:cNvContentPartPr/>
              <p14:nvPr/>
            </p14:nvContentPartPr>
            <p14:xfrm>
              <a:off x="8160218" y="827542"/>
              <a:ext cx="158760" cy="633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9AC5521-DD2E-06A3-B507-99928404CA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51218" y="818902"/>
                <a:ext cx="176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3E42F536-89BF-BD16-49D0-26C8274D5176}"/>
                  </a:ext>
                </a:extLst>
              </p14:cNvPr>
              <p14:cNvContentPartPr/>
              <p14:nvPr/>
            </p14:nvContentPartPr>
            <p14:xfrm>
              <a:off x="8178938" y="930502"/>
              <a:ext cx="125640" cy="64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3E42F536-89BF-BD16-49D0-26C8274D517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169938" y="921502"/>
                <a:ext cx="143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48D31A5-7C4D-0A5D-3F8A-08B2EB0744D1}"/>
                  </a:ext>
                </a:extLst>
              </p14:cNvPr>
              <p14:cNvContentPartPr/>
              <p14:nvPr/>
            </p14:nvContentPartPr>
            <p14:xfrm>
              <a:off x="8474858" y="796222"/>
              <a:ext cx="94680" cy="846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48D31A5-7C4D-0A5D-3F8A-08B2EB0744D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466218" y="787222"/>
                <a:ext cx="112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CA2CB2B-AEC1-EE79-821C-0FBC31B67BF0}"/>
                  </a:ext>
                </a:extLst>
              </p14:cNvPr>
              <p14:cNvContentPartPr/>
              <p14:nvPr/>
            </p14:nvContentPartPr>
            <p14:xfrm>
              <a:off x="8535338" y="702262"/>
              <a:ext cx="202680" cy="279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CA2CB2B-AEC1-EE79-821C-0FBC31B67BF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26338" y="693622"/>
                <a:ext cx="2203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9C7F99C-F071-0EF6-27B5-427EBD56A042}"/>
                  </a:ext>
                </a:extLst>
              </p14:cNvPr>
              <p14:cNvContentPartPr/>
              <p14:nvPr/>
            </p14:nvContentPartPr>
            <p14:xfrm>
              <a:off x="8630738" y="646462"/>
              <a:ext cx="179640" cy="1688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9C7F99C-F071-0EF6-27B5-427EBD56A04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22098" y="637462"/>
                <a:ext cx="1972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F17AD43-8971-9E01-0D60-FB32683778B5}"/>
                  </a:ext>
                </a:extLst>
              </p14:cNvPr>
              <p14:cNvContentPartPr/>
              <p14:nvPr/>
            </p14:nvContentPartPr>
            <p14:xfrm>
              <a:off x="8842778" y="556822"/>
              <a:ext cx="107280" cy="1274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F17AD43-8971-9E01-0D60-FB32683778B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833778" y="547822"/>
                <a:ext cx="124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25DC408-5A0F-B2E6-C5D0-3BEAFD2F9D90}"/>
                  </a:ext>
                </a:extLst>
              </p14:cNvPr>
              <p14:cNvContentPartPr/>
              <p14:nvPr/>
            </p14:nvContentPartPr>
            <p14:xfrm>
              <a:off x="7836218" y="751222"/>
              <a:ext cx="131040" cy="1465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25DC408-5A0F-B2E6-C5D0-3BEAFD2F9D9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827218" y="742582"/>
                <a:ext cx="148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E01E216-2CAE-5E1D-80F5-0D5DED9979F6}"/>
                  </a:ext>
                </a:extLst>
              </p14:cNvPr>
              <p14:cNvContentPartPr/>
              <p14:nvPr/>
            </p14:nvContentPartPr>
            <p14:xfrm>
              <a:off x="7899578" y="769222"/>
              <a:ext cx="113400" cy="3013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E01E216-2CAE-5E1D-80F5-0D5DED9979F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90938" y="760582"/>
                <a:ext cx="1310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40554B-A475-9794-BCE5-CE2A4F6B0877}"/>
                  </a:ext>
                </a:extLst>
              </p14:cNvPr>
              <p14:cNvContentPartPr/>
              <p14:nvPr/>
            </p14:nvContentPartPr>
            <p14:xfrm>
              <a:off x="7722098" y="594262"/>
              <a:ext cx="102960" cy="1015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40554B-A475-9794-BCE5-CE2A4F6B087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13458" y="585622"/>
                <a:ext cx="120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788B51B0-F893-ECA0-E4B1-1ED252C6963E}"/>
                  </a:ext>
                </a:extLst>
              </p14:cNvPr>
              <p14:cNvContentPartPr/>
              <p14:nvPr/>
            </p14:nvContentPartPr>
            <p14:xfrm>
              <a:off x="7836578" y="1014382"/>
              <a:ext cx="986040" cy="1465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788B51B0-F893-ECA0-E4B1-1ED252C6963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27938" y="1005742"/>
                <a:ext cx="1003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C15E767-101B-FC52-E250-7F350B3EF6C7}"/>
                  </a:ext>
                </a:extLst>
              </p14:cNvPr>
              <p14:cNvContentPartPr/>
              <p14:nvPr/>
            </p14:nvContentPartPr>
            <p14:xfrm>
              <a:off x="8451818" y="1743022"/>
              <a:ext cx="20880" cy="1195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C15E767-101B-FC52-E250-7F350B3EF6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442818" y="1734022"/>
                <a:ext cx="38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AFAEDA63-CEB2-0AEC-C53A-5930A5D035F3}"/>
                  </a:ext>
                </a:extLst>
              </p14:cNvPr>
              <p14:cNvContentPartPr/>
              <p14:nvPr/>
            </p14:nvContentPartPr>
            <p14:xfrm>
              <a:off x="8549378" y="1692622"/>
              <a:ext cx="132120" cy="1620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AFAEDA63-CEB2-0AEC-C53A-5930A5D035F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540378" y="1683982"/>
                <a:ext cx="1497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665D5BD-A092-7489-EB43-7521AD94ABDC}"/>
                  </a:ext>
                </a:extLst>
              </p14:cNvPr>
              <p14:cNvContentPartPr/>
              <p14:nvPr/>
            </p14:nvContentPartPr>
            <p14:xfrm>
              <a:off x="8629658" y="1659502"/>
              <a:ext cx="269280" cy="186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665D5BD-A092-7489-EB43-7521AD94ABD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21018" y="1650502"/>
                <a:ext cx="286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9402447-3F3E-1F56-5A64-089174D7D0CB}"/>
                  </a:ext>
                </a:extLst>
              </p14:cNvPr>
              <p14:cNvContentPartPr/>
              <p14:nvPr/>
            </p14:nvContentPartPr>
            <p14:xfrm>
              <a:off x="8988578" y="1841302"/>
              <a:ext cx="593280" cy="5436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9402447-3F3E-1F56-5A64-089174D7D0C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979938" y="1832302"/>
                <a:ext cx="6109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5E3C743-0E8C-7A29-5400-4D51C39CA53D}"/>
                  </a:ext>
                </a:extLst>
              </p14:cNvPr>
              <p14:cNvContentPartPr/>
              <p14:nvPr/>
            </p14:nvContentPartPr>
            <p14:xfrm>
              <a:off x="9203138" y="1691542"/>
              <a:ext cx="204840" cy="136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5E3C743-0E8C-7A29-5400-4D51C39CA53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194138" y="1682542"/>
                <a:ext cx="222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F462EBB-C15F-3762-5039-4852F0AFCBAD}"/>
                  </a:ext>
                </a:extLst>
              </p14:cNvPr>
              <p14:cNvContentPartPr/>
              <p14:nvPr/>
            </p14:nvContentPartPr>
            <p14:xfrm>
              <a:off x="9213938" y="1651582"/>
              <a:ext cx="386640" cy="1674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F462EBB-C15F-3762-5039-4852F0AFCBA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204938" y="1642942"/>
                <a:ext cx="4042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384508A-D48B-6498-60ED-B7BDA42903A9}"/>
                  </a:ext>
                </a:extLst>
              </p14:cNvPr>
              <p14:cNvContentPartPr/>
              <p14:nvPr/>
            </p14:nvContentPartPr>
            <p14:xfrm>
              <a:off x="9990458" y="1620622"/>
              <a:ext cx="136440" cy="799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384508A-D48B-6498-60ED-B7BDA42903A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981458" y="1611982"/>
                <a:ext cx="154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33D58DA-7840-0F49-7B9F-5290458C32BC}"/>
                  </a:ext>
                </a:extLst>
              </p14:cNvPr>
              <p14:cNvContentPartPr/>
              <p14:nvPr/>
            </p14:nvContentPartPr>
            <p14:xfrm>
              <a:off x="10062098" y="1636822"/>
              <a:ext cx="110160" cy="2246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33D58DA-7840-0F49-7B9F-5290458C32B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053458" y="1627822"/>
                <a:ext cx="127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DB11603-6A30-3856-FBED-E003F01BED0A}"/>
                  </a:ext>
                </a:extLst>
              </p14:cNvPr>
              <p14:cNvContentPartPr/>
              <p14:nvPr/>
            </p14:nvContentPartPr>
            <p14:xfrm>
              <a:off x="10198898" y="1539982"/>
              <a:ext cx="148680" cy="1591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DB11603-6A30-3856-FBED-E003F01BED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189898" y="1530982"/>
                <a:ext cx="166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DA78B97-0C60-6DDB-68C6-BDDB65F76108}"/>
                  </a:ext>
                </a:extLst>
              </p14:cNvPr>
              <p14:cNvContentPartPr/>
              <p14:nvPr/>
            </p14:nvContentPartPr>
            <p14:xfrm>
              <a:off x="10442258" y="1654102"/>
              <a:ext cx="137520" cy="66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DA78B97-0C60-6DDB-68C6-BDDB65F7610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433618" y="1645462"/>
                <a:ext cx="155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905BE7C-2CED-8F9B-438B-5654F84686F4}"/>
                  </a:ext>
                </a:extLst>
              </p14:cNvPr>
              <p14:cNvContentPartPr/>
              <p14:nvPr/>
            </p14:nvContentPartPr>
            <p14:xfrm>
              <a:off x="10667258" y="1596142"/>
              <a:ext cx="218520" cy="1836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905BE7C-2CED-8F9B-438B-5654F84686F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658618" y="1587142"/>
                <a:ext cx="236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0756B91-7F18-EE04-2A79-84F03D1FF216}"/>
                  </a:ext>
                </a:extLst>
              </p14:cNvPr>
              <p14:cNvContentPartPr/>
              <p14:nvPr/>
            </p14:nvContentPartPr>
            <p14:xfrm>
              <a:off x="10926818" y="1578862"/>
              <a:ext cx="194400" cy="1299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0756B91-7F18-EE04-2A79-84F03D1FF21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918178" y="1570222"/>
                <a:ext cx="212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3ECE1B1-5329-5751-0F8B-D82B953E3446}"/>
                  </a:ext>
                </a:extLst>
              </p14:cNvPr>
              <p14:cNvContentPartPr/>
              <p14:nvPr/>
            </p14:nvContentPartPr>
            <p14:xfrm>
              <a:off x="11150018" y="1542142"/>
              <a:ext cx="94680" cy="1339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3ECE1B1-5329-5751-0F8B-D82B953E344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41378" y="1533502"/>
                <a:ext cx="112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F5CD989-70B8-5078-90C5-0833D21860C9}"/>
                  </a:ext>
                </a:extLst>
              </p14:cNvPr>
              <p14:cNvContentPartPr/>
              <p14:nvPr/>
            </p14:nvContentPartPr>
            <p14:xfrm>
              <a:off x="11301938" y="1584622"/>
              <a:ext cx="171720" cy="878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F5CD989-70B8-5078-90C5-0833D21860C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293298" y="1575982"/>
                <a:ext cx="189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1990CBA-90A4-BC38-38AE-A0A50F4F8C0E}"/>
                  </a:ext>
                </a:extLst>
              </p14:cNvPr>
              <p14:cNvContentPartPr/>
              <p14:nvPr/>
            </p14:nvContentPartPr>
            <p14:xfrm>
              <a:off x="10600658" y="1733302"/>
              <a:ext cx="1123920" cy="1036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1990CBA-90A4-BC38-38AE-A0A50F4F8C0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592018" y="1724662"/>
                <a:ext cx="1141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C72B27E-4F84-D223-0141-680A5000083D}"/>
                  </a:ext>
                </a:extLst>
              </p14:cNvPr>
              <p14:cNvContentPartPr/>
              <p14:nvPr/>
            </p14:nvContentPartPr>
            <p14:xfrm>
              <a:off x="9532178" y="2233702"/>
              <a:ext cx="65520" cy="13748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C72B27E-4F84-D223-0141-680A5000083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523538" y="2224702"/>
                <a:ext cx="8316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8F961F9-0F4A-EA62-1245-0CA8C60636AC}"/>
                  </a:ext>
                </a:extLst>
              </p14:cNvPr>
              <p14:cNvContentPartPr/>
              <p14:nvPr/>
            </p14:nvContentPartPr>
            <p14:xfrm>
              <a:off x="9407258" y="3406582"/>
              <a:ext cx="1946160" cy="1645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8F961F9-0F4A-EA62-1245-0CA8C60636A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398258" y="3397582"/>
                <a:ext cx="1963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3F04FB3-055F-230D-1AB9-15D4360F2778}"/>
                  </a:ext>
                </a:extLst>
              </p14:cNvPr>
              <p14:cNvContentPartPr/>
              <p14:nvPr/>
            </p14:nvContentPartPr>
            <p14:xfrm>
              <a:off x="11341898" y="3322702"/>
              <a:ext cx="178920" cy="2098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3F04FB3-055F-230D-1AB9-15D4360F277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332898" y="3314062"/>
                <a:ext cx="196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7A5F7F2-6E7D-ECB9-FF04-664B467AE2C2}"/>
                  </a:ext>
                </a:extLst>
              </p14:cNvPr>
              <p14:cNvContentPartPr/>
              <p14:nvPr/>
            </p14:nvContentPartPr>
            <p14:xfrm>
              <a:off x="9411578" y="2054062"/>
              <a:ext cx="303480" cy="1929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7A5F7F2-6E7D-ECB9-FF04-664B467AE2C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402938" y="2045062"/>
                <a:ext cx="321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A77ACC6-53EE-7864-F12D-17691B6820F0}"/>
                  </a:ext>
                </a:extLst>
              </p14:cNvPr>
              <p14:cNvContentPartPr/>
              <p14:nvPr/>
            </p14:nvContentPartPr>
            <p14:xfrm>
              <a:off x="9145178" y="2101222"/>
              <a:ext cx="103680" cy="813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A77ACC6-53EE-7864-F12D-17691B6820F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136538" y="2092222"/>
                <a:ext cx="121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85D4628-FA14-1AAD-A302-72D3969DC2A4}"/>
                  </a:ext>
                </a:extLst>
              </p14:cNvPr>
              <p14:cNvContentPartPr/>
              <p14:nvPr/>
            </p14:nvContentPartPr>
            <p14:xfrm>
              <a:off x="9213218" y="2001502"/>
              <a:ext cx="186120" cy="2955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85D4628-FA14-1AAD-A302-72D3969DC2A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204578" y="1992502"/>
                <a:ext cx="2037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274694A-F033-3E09-BCC4-77AAAA66787D}"/>
                  </a:ext>
                </a:extLst>
              </p14:cNvPr>
              <p14:cNvContentPartPr/>
              <p14:nvPr/>
            </p14:nvContentPartPr>
            <p14:xfrm>
              <a:off x="9269378" y="1942102"/>
              <a:ext cx="229680" cy="1972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274694A-F033-3E09-BCC4-77AAAA66787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260378" y="1933102"/>
                <a:ext cx="247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705F97B-2732-126F-5963-D917C9AF4BF2}"/>
                  </a:ext>
                </a:extLst>
              </p14:cNvPr>
              <p14:cNvContentPartPr/>
              <p14:nvPr/>
            </p14:nvContentPartPr>
            <p14:xfrm>
              <a:off x="11372858" y="3573622"/>
              <a:ext cx="105120" cy="637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705F97B-2732-126F-5963-D917C9AF4BF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363858" y="3564622"/>
                <a:ext cx="122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C8F6932-B33E-9B75-CE8A-F9A8FE39B18B}"/>
                  </a:ext>
                </a:extLst>
              </p14:cNvPr>
              <p14:cNvContentPartPr/>
              <p14:nvPr/>
            </p14:nvContentPartPr>
            <p14:xfrm>
              <a:off x="11400938" y="3618982"/>
              <a:ext cx="131400" cy="1767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C8F6932-B33E-9B75-CE8A-F9A8FE39B18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392298" y="3610342"/>
                <a:ext cx="149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C37B2F89-A15D-AA29-274B-73B77A007D9B}"/>
                  </a:ext>
                </a:extLst>
              </p14:cNvPr>
              <p14:cNvContentPartPr/>
              <p14:nvPr/>
            </p14:nvContentPartPr>
            <p14:xfrm>
              <a:off x="9448298" y="2046502"/>
              <a:ext cx="1263240" cy="16455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37B2F89-A15D-AA29-274B-73B77A007D9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439298" y="2037502"/>
                <a:ext cx="1280880" cy="16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B5C0C43-84E0-5FD8-B465-4094CA97CE44}"/>
                  </a:ext>
                </a:extLst>
              </p14:cNvPr>
              <p14:cNvContentPartPr/>
              <p14:nvPr/>
            </p14:nvContentPartPr>
            <p14:xfrm>
              <a:off x="10870298" y="1911862"/>
              <a:ext cx="86400" cy="954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B5C0C43-84E0-5FD8-B465-4094CA97CE4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861298" y="1902862"/>
                <a:ext cx="104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E126776-18ED-F7D8-D423-2FB3E2F3024A}"/>
                  </a:ext>
                </a:extLst>
              </p14:cNvPr>
              <p14:cNvContentPartPr/>
              <p14:nvPr/>
            </p14:nvContentPartPr>
            <p14:xfrm>
              <a:off x="10936178" y="1917982"/>
              <a:ext cx="66960" cy="1864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E126776-18ED-F7D8-D423-2FB3E2F3024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927538" y="1908982"/>
                <a:ext cx="846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7A50DCC0-08D2-DF07-6CD7-53FF542EF194}"/>
                  </a:ext>
                </a:extLst>
              </p14:cNvPr>
              <p14:cNvContentPartPr/>
              <p14:nvPr/>
            </p14:nvContentPartPr>
            <p14:xfrm>
              <a:off x="11087018" y="1919782"/>
              <a:ext cx="151200" cy="1065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7A50DCC0-08D2-DF07-6CD7-53FF542EF19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078018" y="1911142"/>
                <a:ext cx="168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C5FF4AE-C1C9-1D83-EE67-1EE504D3B7AD}"/>
                  </a:ext>
                </a:extLst>
              </p14:cNvPr>
              <p14:cNvContentPartPr/>
              <p14:nvPr/>
            </p14:nvContentPartPr>
            <p14:xfrm>
              <a:off x="11321378" y="1899982"/>
              <a:ext cx="90360" cy="1702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C5FF4AE-C1C9-1D83-EE67-1EE504D3B7A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312378" y="1890982"/>
                <a:ext cx="108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07CFEC63-F3FC-C4CC-3EFC-84DDAF129996}"/>
                  </a:ext>
                </a:extLst>
              </p14:cNvPr>
              <p14:cNvContentPartPr/>
              <p14:nvPr/>
            </p14:nvContentPartPr>
            <p14:xfrm>
              <a:off x="11501378" y="1865422"/>
              <a:ext cx="14400" cy="644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07CFEC63-F3FC-C4CC-3EFC-84DDAF12999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92378" y="1856422"/>
                <a:ext cx="32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1DE08E1-5F01-7F82-C2DA-D6FCB062FE33}"/>
                  </a:ext>
                </a:extLst>
              </p14:cNvPr>
              <p14:cNvContentPartPr/>
              <p14:nvPr/>
            </p14:nvContentPartPr>
            <p14:xfrm>
              <a:off x="11416058" y="1852462"/>
              <a:ext cx="189720" cy="1126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1DE08E1-5F01-7F82-C2DA-D6FCB062FE3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407418" y="1843462"/>
                <a:ext cx="207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3A1DAA7-87B1-E648-0764-FD49B6030559}"/>
                  </a:ext>
                </a:extLst>
              </p14:cNvPr>
              <p14:cNvContentPartPr/>
              <p14:nvPr/>
            </p14:nvContentPartPr>
            <p14:xfrm>
              <a:off x="9800378" y="3282742"/>
              <a:ext cx="79920" cy="2242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3A1DAA7-87B1-E648-0764-FD49B60305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791738" y="3273742"/>
                <a:ext cx="97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9B969C2-F161-1008-8066-CCCAD2104B62}"/>
                  </a:ext>
                </a:extLst>
              </p14:cNvPr>
              <p14:cNvContentPartPr/>
              <p14:nvPr/>
            </p14:nvContentPartPr>
            <p14:xfrm>
              <a:off x="9698858" y="3404422"/>
              <a:ext cx="83520" cy="1069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9B969C2-F161-1008-8066-CCCAD2104B6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690218" y="3395422"/>
                <a:ext cx="101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682DAA9-42F9-4816-FDB6-53AD35C2AA3F}"/>
                  </a:ext>
                </a:extLst>
              </p14:cNvPr>
              <p14:cNvContentPartPr/>
              <p14:nvPr/>
            </p14:nvContentPartPr>
            <p14:xfrm>
              <a:off x="9747458" y="3342502"/>
              <a:ext cx="91800" cy="1292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682DAA9-42F9-4816-FDB6-53AD35C2AA3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738458" y="3333502"/>
                <a:ext cx="109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B11F0556-0CEC-D8C1-1D81-4E83D56982F9}"/>
                  </a:ext>
                </a:extLst>
              </p14:cNvPr>
              <p14:cNvContentPartPr/>
              <p14:nvPr/>
            </p14:nvContentPartPr>
            <p14:xfrm>
              <a:off x="9821618" y="3316582"/>
              <a:ext cx="57240" cy="810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B11F0556-0CEC-D8C1-1D81-4E83D56982F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812978" y="3307942"/>
                <a:ext cx="74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4E5A72E-4266-D6C1-A140-C872BFC92700}"/>
                  </a:ext>
                </a:extLst>
              </p14:cNvPr>
              <p14:cNvContentPartPr/>
              <p14:nvPr/>
            </p14:nvContentPartPr>
            <p14:xfrm>
              <a:off x="9469178" y="3003022"/>
              <a:ext cx="245160" cy="100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4E5A72E-4266-D6C1-A140-C872BFC9270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460538" y="2994022"/>
                <a:ext cx="262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0EAE9C6-FACC-B2EE-00EB-8C336D598252}"/>
                  </a:ext>
                </a:extLst>
              </p14:cNvPr>
              <p14:cNvContentPartPr/>
              <p14:nvPr/>
            </p14:nvContentPartPr>
            <p14:xfrm>
              <a:off x="9039338" y="2862622"/>
              <a:ext cx="14760" cy="1263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0EAE9C6-FACC-B2EE-00EB-8C336D59825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030698" y="2853622"/>
                <a:ext cx="32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902C7A0-C62A-6DEE-7FA2-01F70B33F8D0}"/>
                  </a:ext>
                </a:extLst>
              </p14:cNvPr>
              <p14:cNvContentPartPr/>
              <p14:nvPr/>
            </p14:nvContentPartPr>
            <p14:xfrm>
              <a:off x="9116018" y="2873422"/>
              <a:ext cx="87120" cy="1368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902C7A0-C62A-6DEE-7FA2-01F70B33F8D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107378" y="2864782"/>
                <a:ext cx="104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2D4DEE0-88D8-9E85-F6D5-B28B48B55991}"/>
                  </a:ext>
                </a:extLst>
              </p14:cNvPr>
              <p14:cNvContentPartPr/>
              <p14:nvPr/>
            </p14:nvContentPartPr>
            <p14:xfrm>
              <a:off x="9187658" y="2841382"/>
              <a:ext cx="171000" cy="1436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2D4DEE0-88D8-9E85-F6D5-B28B48B5599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178658" y="2832742"/>
                <a:ext cx="188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7BE69C2-C757-90EF-B38C-DE713B1DFB61}"/>
                  </a:ext>
                </a:extLst>
              </p14:cNvPr>
              <p14:cNvContentPartPr/>
              <p14:nvPr/>
            </p14:nvContentPartPr>
            <p14:xfrm>
              <a:off x="8844218" y="2913022"/>
              <a:ext cx="118440" cy="136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7BE69C2-C757-90EF-B38C-DE713B1DFB6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35578" y="2904382"/>
                <a:ext cx="136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FBDB288-D9E5-5E3D-D5DD-4E548DA78752}"/>
                  </a:ext>
                </a:extLst>
              </p14:cNvPr>
              <p14:cNvContentPartPr/>
              <p14:nvPr/>
            </p14:nvContentPartPr>
            <p14:xfrm>
              <a:off x="8813618" y="2990062"/>
              <a:ext cx="131400" cy="183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FBDB288-D9E5-5E3D-D5DD-4E548DA7875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804618" y="2981062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9A6B21FE-3235-DE9F-ED0B-AD7EE48EA916}"/>
                  </a:ext>
                </a:extLst>
              </p14:cNvPr>
              <p14:cNvContentPartPr/>
              <p14:nvPr/>
            </p14:nvContentPartPr>
            <p14:xfrm>
              <a:off x="8034938" y="2876662"/>
              <a:ext cx="110160" cy="1378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9A6B21FE-3235-DE9F-ED0B-AD7EE48EA91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025938" y="2867662"/>
                <a:ext cx="127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9674587-3D4D-C265-A9B7-3CB97833CF0D}"/>
                  </a:ext>
                </a:extLst>
              </p14:cNvPr>
              <p14:cNvContentPartPr/>
              <p14:nvPr/>
            </p14:nvContentPartPr>
            <p14:xfrm>
              <a:off x="8144738" y="2982142"/>
              <a:ext cx="73800" cy="716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9674587-3D4D-C265-A9B7-3CB97833CF0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135738" y="2973502"/>
                <a:ext cx="91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2D11FDF-7CD3-8CDB-DF9F-EE8672D7E12D}"/>
                  </a:ext>
                </a:extLst>
              </p14:cNvPr>
              <p14:cNvContentPartPr/>
              <p14:nvPr/>
            </p14:nvContentPartPr>
            <p14:xfrm>
              <a:off x="8276138" y="2859382"/>
              <a:ext cx="178920" cy="1695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2D11FDF-7CD3-8CDB-DF9F-EE8672D7E12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267498" y="2850742"/>
                <a:ext cx="196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8F2B1D19-F5B7-19DF-416B-B925282DCBC1}"/>
                  </a:ext>
                </a:extLst>
              </p14:cNvPr>
              <p14:cNvContentPartPr/>
              <p14:nvPr/>
            </p14:nvContentPartPr>
            <p14:xfrm>
              <a:off x="8414738" y="2852182"/>
              <a:ext cx="96480" cy="1562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8F2B1D19-F5B7-19DF-416B-B925282DCBC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405738" y="2843542"/>
                <a:ext cx="114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182EF26-618A-DB1D-DDE3-71D76B8BB078}"/>
                  </a:ext>
                </a:extLst>
              </p14:cNvPr>
              <p14:cNvContentPartPr/>
              <p14:nvPr/>
            </p14:nvContentPartPr>
            <p14:xfrm>
              <a:off x="8541458" y="2882062"/>
              <a:ext cx="94320" cy="1072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182EF26-618A-DB1D-DDE3-71D76B8BB07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532818" y="2873422"/>
                <a:ext cx="111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F5C1391D-A557-179A-F9B8-540BA66E1A38}"/>
                  </a:ext>
                </a:extLst>
              </p14:cNvPr>
              <p14:cNvContentPartPr/>
              <p14:nvPr/>
            </p14:nvContentPartPr>
            <p14:xfrm>
              <a:off x="8656298" y="2844622"/>
              <a:ext cx="109440" cy="2037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F5C1391D-A557-179A-F9B8-540BA66E1A3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47298" y="2835622"/>
                <a:ext cx="127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8058A42F-55A2-CAAF-21F5-C2F60AB89158}"/>
                  </a:ext>
                </a:extLst>
              </p14:cNvPr>
              <p14:cNvContentPartPr/>
              <p14:nvPr/>
            </p14:nvContentPartPr>
            <p14:xfrm>
              <a:off x="11137058" y="2223982"/>
              <a:ext cx="105480" cy="1281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8058A42F-55A2-CAAF-21F5-C2F60AB8915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128058" y="2214982"/>
                <a:ext cx="1231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0A6980FA-C637-AC2E-98D9-BEA48F42B7F4}"/>
                  </a:ext>
                </a:extLst>
              </p14:cNvPr>
              <p14:cNvContentPartPr/>
              <p14:nvPr/>
            </p14:nvContentPartPr>
            <p14:xfrm>
              <a:off x="11342258" y="2184742"/>
              <a:ext cx="4320" cy="1346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0A6980FA-C637-AC2E-98D9-BEA48F42B7F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333618" y="2175742"/>
                <a:ext cx="21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E365756-49AD-3EF3-96D1-080260FFBD05}"/>
                  </a:ext>
                </a:extLst>
              </p14:cNvPr>
              <p14:cNvContentPartPr/>
              <p14:nvPr/>
            </p14:nvContentPartPr>
            <p14:xfrm>
              <a:off x="11279978" y="2165302"/>
              <a:ext cx="176760" cy="1562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E365756-49AD-3EF3-96D1-080260FFBD0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270978" y="2156662"/>
                <a:ext cx="194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2481310-75A4-E8DB-5D50-7E9BF09A0AA8}"/>
                  </a:ext>
                </a:extLst>
              </p14:cNvPr>
              <p14:cNvContentPartPr/>
              <p14:nvPr/>
            </p14:nvContentPartPr>
            <p14:xfrm>
              <a:off x="10257578" y="2673622"/>
              <a:ext cx="11160" cy="14796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2481310-75A4-E8DB-5D50-7E9BF09A0AA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248938" y="2664982"/>
                <a:ext cx="28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E591196-666A-144A-1A05-9738870FD925}"/>
                  </a:ext>
                </a:extLst>
              </p14:cNvPr>
              <p14:cNvContentPartPr/>
              <p14:nvPr/>
            </p14:nvContentPartPr>
            <p14:xfrm>
              <a:off x="10244258" y="3031462"/>
              <a:ext cx="82080" cy="5025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E591196-666A-144A-1A05-9738870FD92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35618" y="3022462"/>
                <a:ext cx="997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9E22B94-5B30-DEBB-7D82-4C353708DED6}"/>
                  </a:ext>
                </a:extLst>
              </p14:cNvPr>
              <p14:cNvContentPartPr/>
              <p14:nvPr/>
            </p14:nvContentPartPr>
            <p14:xfrm>
              <a:off x="10117178" y="2611702"/>
              <a:ext cx="176400" cy="154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9E22B94-5B30-DEBB-7D82-4C353708DED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108538" y="2603062"/>
                <a:ext cx="194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CD9C80F-00B4-B90A-5DC9-A44B6140F173}"/>
                  </a:ext>
                </a:extLst>
              </p14:cNvPr>
              <p14:cNvContentPartPr/>
              <p14:nvPr/>
            </p14:nvContentPartPr>
            <p14:xfrm>
              <a:off x="9631178" y="2654542"/>
              <a:ext cx="301320" cy="216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CD9C80F-00B4-B90A-5DC9-A44B6140F17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622538" y="2645902"/>
                <a:ext cx="318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06D84BF-842B-3D26-1BA1-19A6D8DFAB72}"/>
                  </a:ext>
                </a:extLst>
              </p14:cNvPr>
              <p14:cNvContentPartPr/>
              <p14:nvPr/>
            </p14:nvContentPartPr>
            <p14:xfrm>
              <a:off x="9195938" y="2595862"/>
              <a:ext cx="171000" cy="1162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06D84BF-842B-3D26-1BA1-19A6D8DFAB7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186938" y="2586862"/>
                <a:ext cx="188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F42DD4F-9165-653C-9225-570019183594}"/>
                  </a:ext>
                </a:extLst>
              </p14:cNvPr>
              <p14:cNvContentPartPr/>
              <p14:nvPr/>
            </p14:nvContentPartPr>
            <p14:xfrm>
              <a:off x="9420938" y="2517742"/>
              <a:ext cx="94320" cy="116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F42DD4F-9165-653C-9225-57001918359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411938" y="2509102"/>
                <a:ext cx="111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8B53E56F-5F6A-2D64-E17E-80A9EB91EE25}"/>
                  </a:ext>
                </a:extLst>
              </p14:cNvPr>
              <p14:cNvContentPartPr/>
              <p14:nvPr/>
            </p14:nvContentPartPr>
            <p14:xfrm>
              <a:off x="10291778" y="3751102"/>
              <a:ext cx="68400" cy="673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8B53E56F-5F6A-2D64-E17E-80A9EB91EE2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282778" y="3742102"/>
                <a:ext cx="86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A5CF262-FB12-28D7-2AD5-BE7E24E673E5}"/>
                  </a:ext>
                </a:extLst>
              </p14:cNvPr>
              <p14:cNvContentPartPr/>
              <p14:nvPr/>
            </p14:nvContentPartPr>
            <p14:xfrm>
              <a:off x="10322738" y="3764422"/>
              <a:ext cx="45360" cy="1288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A5CF262-FB12-28D7-2AD5-BE7E24E673E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313738" y="3755782"/>
                <a:ext cx="63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9F79BF5-5563-C1A6-FEDE-6B4751BC7145}"/>
                  </a:ext>
                </a:extLst>
              </p14:cNvPr>
              <p14:cNvContentPartPr/>
              <p14:nvPr/>
            </p14:nvContentPartPr>
            <p14:xfrm>
              <a:off x="10458458" y="3665062"/>
              <a:ext cx="173880" cy="1152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9F79BF5-5563-C1A6-FEDE-6B4751BC714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449458" y="3656062"/>
                <a:ext cx="191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D50F84A-7835-DF82-CB0A-BF81EB345DD1}"/>
                  </a:ext>
                </a:extLst>
              </p14:cNvPr>
              <p14:cNvContentPartPr/>
              <p14:nvPr/>
            </p14:nvContentPartPr>
            <p14:xfrm>
              <a:off x="9582218" y="2100502"/>
              <a:ext cx="1310400" cy="6624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D50F84A-7835-DF82-CB0A-BF81EB345DD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573578" y="2091862"/>
                <a:ext cx="132804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3F080829-6CC7-79A3-4F04-CC35ACC663D4}"/>
                  </a:ext>
                </a:extLst>
              </p14:cNvPr>
              <p14:cNvContentPartPr/>
              <p14:nvPr/>
            </p14:nvContentPartPr>
            <p14:xfrm>
              <a:off x="10993418" y="2101222"/>
              <a:ext cx="79920" cy="316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3F080829-6CC7-79A3-4F04-CC35ACC663D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984778" y="2092222"/>
                <a:ext cx="97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DFBEDBF9-49FA-F123-280B-2D43765602E3}"/>
                  </a:ext>
                </a:extLst>
              </p14:cNvPr>
              <p14:cNvContentPartPr/>
              <p14:nvPr/>
            </p14:nvContentPartPr>
            <p14:xfrm>
              <a:off x="11019698" y="2081782"/>
              <a:ext cx="81000" cy="1335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DFBEDBF9-49FA-F123-280B-2D43765602E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011058" y="2073142"/>
                <a:ext cx="98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CAD6E2A-0947-98DE-7380-3BFAD3C1A781}"/>
                  </a:ext>
                </a:extLst>
              </p14:cNvPr>
              <p14:cNvContentPartPr/>
              <p14:nvPr/>
            </p14:nvContentPartPr>
            <p14:xfrm>
              <a:off x="11097458" y="2041822"/>
              <a:ext cx="122040" cy="921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CAD6E2A-0947-98DE-7380-3BFAD3C1A78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088818" y="2032822"/>
                <a:ext cx="1396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8728413-2939-0C1E-EB49-0E570E1556B6}"/>
                  </a:ext>
                </a:extLst>
              </p14:cNvPr>
              <p14:cNvContentPartPr/>
              <p14:nvPr/>
            </p14:nvContentPartPr>
            <p14:xfrm>
              <a:off x="11259098" y="2011222"/>
              <a:ext cx="8280" cy="799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8728413-2939-0C1E-EB49-0E570E1556B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50458" y="2002582"/>
                <a:ext cx="25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01EF3600-0410-9BA8-9AC7-B392B75A468D}"/>
                  </a:ext>
                </a:extLst>
              </p14:cNvPr>
              <p14:cNvContentPartPr/>
              <p14:nvPr/>
            </p14:nvContentPartPr>
            <p14:xfrm>
              <a:off x="9431738" y="2869822"/>
              <a:ext cx="7920" cy="1098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01EF3600-0410-9BA8-9AC7-B392B75A468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422738" y="2861182"/>
                <a:ext cx="25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2A11ECA-F60A-04BA-B6A1-75E773C4590B}"/>
                  </a:ext>
                </a:extLst>
              </p14:cNvPr>
              <p14:cNvContentPartPr/>
              <p14:nvPr/>
            </p14:nvContentPartPr>
            <p14:xfrm>
              <a:off x="9403298" y="2816902"/>
              <a:ext cx="96840" cy="554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2A11ECA-F60A-04BA-B6A1-75E773C4590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394298" y="2807902"/>
                <a:ext cx="114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50DE13AF-901A-DF93-D2F9-3767C211E229}"/>
                  </a:ext>
                </a:extLst>
              </p14:cNvPr>
              <p14:cNvContentPartPr/>
              <p14:nvPr/>
            </p14:nvContentPartPr>
            <p14:xfrm>
              <a:off x="9241658" y="2674342"/>
              <a:ext cx="138600" cy="2149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0DE13AF-901A-DF93-D2F9-3767C211E22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233018" y="2665342"/>
                <a:ext cx="156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82A346A-A996-E47D-A669-8304F64C0587}"/>
                  </a:ext>
                </a:extLst>
              </p14:cNvPr>
              <p14:cNvContentPartPr/>
              <p14:nvPr/>
            </p14:nvContentPartPr>
            <p14:xfrm>
              <a:off x="9287018" y="2792782"/>
              <a:ext cx="114480" cy="1544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82A346A-A996-E47D-A669-8304F64C058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278378" y="2784142"/>
                <a:ext cx="1321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DBBECEF-CDFF-D49B-E7BF-5E9C1833F0A7}"/>
                  </a:ext>
                </a:extLst>
              </p14:cNvPr>
              <p14:cNvContentPartPr/>
              <p14:nvPr/>
            </p14:nvContentPartPr>
            <p14:xfrm>
              <a:off x="8798498" y="2414782"/>
              <a:ext cx="86400" cy="16632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DBBECEF-CDFF-D49B-E7BF-5E9C1833F0A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789498" y="2405782"/>
                <a:ext cx="104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967F557C-F19E-5F9A-8E74-419BA5867AF8}"/>
                  </a:ext>
                </a:extLst>
              </p14:cNvPr>
              <p14:cNvContentPartPr/>
              <p14:nvPr/>
            </p14:nvContentPartPr>
            <p14:xfrm>
              <a:off x="8825858" y="2397142"/>
              <a:ext cx="160920" cy="1839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967F557C-F19E-5F9A-8E74-419BA5867AF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816858" y="2388502"/>
                <a:ext cx="178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F7075C8-5D6B-092D-CC07-4AAD4B80ADCA}"/>
                  </a:ext>
                </a:extLst>
              </p14:cNvPr>
              <p14:cNvContentPartPr/>
              <p14:nvPr/>
            </p14:nvContentPartPr>
            <p14:xfrm>
              <a:off x="8981738" y="2408302"/>
              <a:ext cx="188280" cy="1836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F7075C8-5D6B-092D-CC07-4AAD4B80ADC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973098" y="2399662"/>
                <a:ext cx="205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1F50A8D0-4ADD-19E6-B219-9C93A0387F7A}"/>
                  </a:ext>
                </a:extLst>
              </p14:cNvPr>
              <p14:cNvContentPartPr/>
              <p14:nvPr/>
            </p14:nvContentPartPr>
            <p14:xfrm>
              <a:off x="8506898" y="2506942"/>
              <a:ext cx="156240" cy="72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1F50A8D0-4ADD-19E6-B219-9C93A0387F7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498258" y="2498302"/>
                <a:ext cx="173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36A8989-A459-19AD-5AFD-5FF2A84DEDC3}"/>
                  </a:ext>
                </a:extLst>
              </p14:cNvPr>
              <p14:cNvContentPartPr/>
              <p14:nvPr/>
            </p14:nvContentPartPr>
            <p14:xfrm>
              <a:off x="8508338" y="2562382"/>
              <a:ext cx="184680" cy="144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36A8989-A459-19AD-5AFD-5FF2A84DEDC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499698" y="2553382"/>
                <a:ext cx="202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EBB9823B-ADE2-6653-510D-E5FB94F0102C}"/>
                  </a:ext>
                </a:extLst>
              </p14:cNvPr>
              <p14:cNvContentPartPr/>
              <p14:nvPr/>
            </p14:nvContentPartPr>
            <p14:xfrm>
              <a:off x="8042858" y="2505142"/>
              <a:ext cx="83880" cy="1270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EBB9823B-ADE2-6653-510D-E5FB94F0102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034218" y="2496502"/>
                <a:ext cx="101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ABADF89-BB1A-7BD8-986C-B06362DFBF01}"/>
                  </a:ext>
                </a:extLst>
              </p14:cNvPr>
              <p14:cNvContentPartPr/>
              <p14:nvPr/>
            </p14:nvContentPartPr>
            <p14:xfrm>
              <a:off x="8092538" y="2472382"/>
              <a:ext cx="235800" cy="1112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ABADF89-BB1A-7BD8-986C-B06362DFBF0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083898" y="2463742"/>
                <a:ext cx="253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E8FAE7B-B625-86CA-3B3C-01049A48179B}"/>
                  </a:ext>
                </a:extLst>
              </p14:cNvPr>
              <p14:cNvContentPartPr/>
              <p14:nvPr/>
            </p14:nvContentPartPr>
            <p14:xfrm>
              <a:off x="6702938" y="1326142"/>
              <a:ext cx="115560" cy="694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E8FAE7B-B625-86CA-3B3C-01049A48179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694298" y="1317142"/>
                <a:ext cx="133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D299373C-5CB7-0365-E9CC-9EB313EAD381}"/>
                  </a:ext>
                </a:extLst>
              </p14:cNvPr>
              <p14:cNvContentPartPr/>
              <p14:nvPr/>
            </p14:nvContentPartPr>
            <p14:xfrm>
              <a:off x="6818498" y="1341622"/>
              <a:ext cx="322920" cy="1288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D299373C-5CB7-0365-E9CC-9EB313EAD38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809858" y="1332622"/>
                <a:ext cx="340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CA8EDF9-5CBB-AA82-EFBB-8FFD9DE71834}"/>
                  </a:ext>
                </a:extLst>
              </p14:cNvPr>
              <p14:cNvContentPartPr/>
              <p14:nvPr/>
            </p14:nvContentPartPr>
            <p14:xfrm>
              <a:off x="6995258" y="1409662"/>
              <a:ext cx="115920" cy="118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CA8EDF9-5CBB-AA82-EFBB-8FFD9DE7183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986258" y="1400662"/>
                <a:ext cx="133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0B2C01C-B839-8F31-9CEE-5130B565DB36}"/>
                  </a:ext>
                </a:extLst>
              </p14:cNvPr>
              <p14:cNvContentPartPr/>
              <p14:nvPr/>
            </p14:nvContentPartPr>
            <p14:xfrm>
              <a:off x="7247258" y="1221022"/>
              <a:ext cx="124200" cy="2433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0B2C01C-B839-8F31-9CEE-5130B565DB3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238618" y="1212022"/>
                <a:ext cx="1418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B136DC5-71E9-6751-5845-ABF2DC592132}"/>
                  </a:ext>
                </a:extLst>
              </p14:cNvPr>
              <p14:cNvContentPartPr/>
              <p14:nvPr/>
            </p14:nvContentPartPr>
            <p14:xfrm>
              <a:off x="7453898" y="1268902"/>
              <a:ext cx="116640" cy="1630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B136DC5-71E9-6751-5845-ABF2DC59213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444898" y="1260262"/>
                <a:ext cx="134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EBD452B-7CE2-8596-43EC-B0BECEEC1DE5}"/>
                  </a:ext>
                </a:extLst>
              </p14:cNvPr>
              <p14:cNvContentPartPr/>
              <p14:nvPr/>
            </p14:nvContentPartPr>
            <p14:xfrm>
              <a:off x="7604018" y="1285462"/>
              <a:ext cx="119520" cy="1310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EBD452B-7CE2-8596-43EC-B0BECEEC1DE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595018" y="1276462"/>
                <a:ext cx="137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AABFED5F-8535-BAA7-EEDC-746E7EB05C3E}"/>
                  </a:ext>
                </a:extLst>
              </p14:cNvPr>
              <p14:cNvContentPartPr/>
              <p14:nvPr/>
            </p14:nvContentPartPr>
            <p14:xfrm>
              <a:off x="7787978" y="1250902"/>
              <a:ext cx="186120" cy="2160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AABFED5F-8535-BAA7-EEDC-746E7EB05C3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779338" y="1242262"/>
                <a:ext cx="203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BF10319-7DAF-ADC2-96B7-F9D51D2A1DE7}"/>
                  </a:ext>
                </a:extLst>
              </p14:cNvPr>
              <p14:cNvContentPartPr/>
              <p14:nvPr/>
            </p14:nvContentPartPr>
            <p14:xfrm>
              <a:off x="8043218" y="1237582"/>
              <a:ext cx="118800" cy="1879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BF10319-7DAF-ADC2-96B7-F9D51D2A1DE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034218" y="1228582"/>
                <a:ext cx="136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348F93C-5C02-F653-8733-A53AE247A231}"/>
                  </a:ext>
                </a:extLst>
              </p14:cNvPr>
              <p14:cNvContentPartPr/>
              <p14:nvPr/>
            </p14:nvContentPartPr>
            <p14:xfrm>
              <a:off x="8284418" y="1301302"/>
              <a:ext cx="114840" cy="1515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348F93C-5C02-F653-8733-A53AE247A23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275778" y="1292302"/>
                <a:ext cx="132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837FA4D-AE1A-EAD0-DBBF-DBDB2BE78B8C}"/>
                  </a:ext>
                </a:extLst>
              </p14:cNvPr>
              <p14:cNvContentPartPr/>
              <p14:nvPr/>
            </p14:nvContentPartPr>
            <p14:xfrm>
              <a:off x="8575658" y="1251622"/>
              <a:ext cx="8280" cy="1436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837FA4D-AE1A-EAD0-DBBF-DBDB2BE78B8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566658" y="1242982"/>
                <a:ext cx="25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F8FD5559-D19C-C8CF-0FB1-2B39179E07AD}"/>
                  </a:ext>
                </a:extLst>
              </p14:cNvPr>
              <p14:cNvContentPartPr/>
              <p14:nvPr/>
            </p14:nvContentPartPr>
            <p14:xfrm>
              <a:off x="8517698" y="1290502"/>
              <a:ext cx="139680" cy="280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F8FD5559-D19C-C8CF-0FB1-2B39179E07A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509058" y="1281502"/>
                <a:ext cx="157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325552B-83B9-A3DB-6BB3-25DCC1051619}"/>
                  </a:ext>
                </a:extLst>
              </p14:cNvPr>
              <p14:cNvContentPartPr/>
              <p14:nvPr/>
            </p14:nvContentPartPr>
            <p14:xfrm>
              <a:off x="8766458" y="1163062"/>
              <a:ext cx="145800" cy="2300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325552B-83B9-A3DB-6BB3-25DCC105161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757818" y="1154422"/>
                <a:ext cx="163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F102B94-AA6D-B47E-57B6-6FA4A1ACD593}"/>
                  </a:ext>
                </a:extLst>
              </p14:cNvPr>
              <p14:cNvContentPartPr/>
              <p14:nvPr/>
            </p14:nvContentPartPr>
            <p14:xfrm>
              <a:off x="8802458" y="1190422"/>
              <a:ext cx="269280" cy="1501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F102B94-AA6D-B47E-57B6-6FA4A1ACD59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793818" y="1181422"/>
                <a:ext cx="286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D56E87E-3B47-A38D-D7CD-895C362BCB97}"/>
                  </a:ext>
                </a:extLst>
              </p14:cNvPr>
              <p14:cNvContentPartPr/>
              <p14:nvPr/>
            </p14:nvContentPartPr>
            <p14:xfrm>
              <a:off x="9247778" y="1184302"/>
              <a:ext cx="31680" cy="1627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D56E87E-3B47-A38D-D7CD-895C362BCB9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239138" y="1175302"/>
                <a:ext cx="49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AC3A4341-3959-BCAB-D28C-F1808FE54606}"/>
                  </a:ext>
                </a:extLst>
              </p14:cNvPr>
              <p14:cNvContentPartPr/>
              <p14:nvPr/>
            </p14:nvContentPartPr>
            <p14:xfrm>
              <a:off x="9181898" y="1166302"/>
              <a:ext cx="339840" cy="1591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AC3A4341-3959-BCAB-D28C-F1808FE5460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172898" y="1157302"/>
                <a:ext cx="357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FC7FCA9-B0C7-5225-8CEC-08FCEB05E3F0}"/>
                  </a:ext>
                </a:extLst>
              </p14:cNvPr>
              <p14:cNvContentPartPr/>
              <p14:nvPr/>
            </p14:nvContentPartPr>
            <p14:xfrm>
              <a:off x="9602018" y="1178182"/>
              <a:ext cx="125280" cy="1249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FC7FCA9-B0C7-5225-8CEC-08FCEB05E3F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593018" y="1169182"/>
                <a:ext cx="142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869C2DF-D51C-B79E-E027-E8BB218799A8}"/>
                  </a:ext>
                </a:extLst>
              </p14:cNvPr>
              <p14:cNvContentPartPr/>
              <p14:nvPr/>
            </p14:nvContentPartPr>
            <p14:xfrm>
              <a:off x="10265858" y="1152262"/>
              <a:ext cx="10800" cy="1468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869C2DF-D51C-B79E-E027-E8BB218799A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257218" y="1143262"/>
                <a:ext cx="28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6A081DC-51C6-4B14-BE7C-D9FE40C6F141}"/>
                  </a:ext>
                </a:extLst>
              </p14:cNvPr>
              <p14:cNvContentPartPr/>
              <p14:nvPr/>
            </p14:nvContentPartPr>
            <p14:xfrm>
              <a:off x="10334978" y="1135342"/>
              <a:ext cx="114840" cy="1749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6A081DC-51C6-4B14-BE7C-D9FE40C6F14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326338" y="1126702"/>
                <a:ext cx="132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64BD3D0-0D33-7C5E-2A03-6B9BA6FA8EF6}"/>
                  </a:ext>
                </a:extLst>
              </p14:cNvPr>
              <p14:cNvContentPartPr/>
              <p14:nvPr/>
            </p14:nvContentPartPr>
            <p14:xfrm>
              <a:off x="10383578" y="1124182"/>
              <a:ext cx="127800" cy="147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64BD3D0-0D33-7C5E-2A03-6B9BA6FA8EF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374938" y="1115542"/>
                <a:ext cx="145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450492F-5D98-7A0C-7F15-69EDFFDD651F}"/>
                  </a:ext>
                </a:extLst>
              </p14:cNvPr>
              <p14:cNvContentPartPr/>
              <p14:nvPr/>
            </p14:nvContentPartPr>
            <p14:xfrm>
              <a:off x="10548098" y="1147222"/>
              <a:ext cx="257760" cy="1414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450492F-5D98-7A0C-7F15-69EDFFDD651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539458" y="1138222"/>
                <a:ext cx="275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C7447FF-7A6C-1567-B811-BAA9ADCF1CFF}"/>
                  </a:ext>
                </a:extLst>
              </p14:cNvPr>
              <p14:cNvContentPartPr/>
              <p14:nvPr/>
            </p14:nvContentPartPr>
            <p14:xfrm>
              <a:off x="10738538" y="1190422"/>
              <a:ext cx="102960" cy="12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C7447FF-7A6C-1567-B811-BAA9ADCF1CF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729898" y="1181422"/>
                <a:ext cx="120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2758F1F-F273-8B59-EDE7-716E239A91CD}"/>
                  </a:ext>
                </a:extLst>
              </p14:cNvPr>
              <p14:cNvContentPartPr/>
              <p14:nvPr/>
            </p14:nvContentPartPr>
            <p14:xfrm>
              <a:off x="10994858" y="1088542"/>
              <a:ext cx="150120" cy="1130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2758F1F-F273-8B59-EDE7-716E239A91C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985858" y="1079902"/>
                <a:ext cx="1677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493ADDA-EAC0-D5F1-90C9-02D1449E1359}"/>
                  </a:ext>
                </a:extLst>
              </p14:cNvPr>
              <p14:cNvContentPartPr/>
              <p14:nvPr/>
            </p14:nvContentPartPr>
            <p14:xfrm>
              <a:off x="11145698" y="1241542"/>
              <a:ext cx="45360" cy="1137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493ADDA-EAC0-D5F1-90C9-02D1449E135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1136698" y="1232542"/>
                <a:ext cx="63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CEC9E6B-923F-A20B-1CC2-36E7CAD1E410}"/>
                  </a:ext>
                </a:extLst>
              </p14:cNvPr>
              <p14:cNvContentPartPr/>
              <p14:nvPr/>
            </p14:nvContentPartPr>
            <p14:xfrm>
              <a:off x="11256218" y="1046782"/>
              <a:ext cx="130320" cy="2059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CEC9E6B-923F-A20B-1CC2-36E7CAD1E41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247578" y="1038142"/>
                <a:ext cx="1479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611F84AE-5CA9-1D90-2ABA-B03D68210FBE}"/>
                  </a:ext>
                </a:extLst>
              </p14:cNvPr>
              <p14:cNvContentPartPr/>
              <p14:nvPr/>
            </p14:nvContentPartPr>
            <p14:xfrm>
              <a:off x="11442338" y="1151542"/>
              <a:ext cx="131400" cy="493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611F84AE-5CA9-1D90-2ABA-B03D68210FB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433698" y="1142902"/>
                <a:ext cx="149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9567845-4ACC-FE42-990E-6E8993FA3F53}"/>
                  </a:ext>
                </a:extLst>
              </p14:cNvPr>
              <p14:cNvContentPartPr/>
              <p14:nvPr/>
            </p14:nvContentPartPr>
            <p14:xfrm>
              <a:off x="11526938" y="1171702"/>
              <a:ext cx="49320" cy="1562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9567845-4ACC-FE42-990E-6E8993FA3F5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518298" y="1163062"/>
                <a:ext cx="66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C95C63D-07B5-F4BC-CF2E-82B5924C51D3}"/>
                  </a:ext>
                </a:extLst>
              </p14:cNvPr>
              <p14:cNvContentPartPr/>
              <p14:nvPr/>
            </p14:nvContentPartPr>
            <p14:xfrm>
              <a:off x="9900458" y="1209862"/>
              <a:ext cx="155520" cy="61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C95C63D-07B5-F4BC-CF2E-82B5924C51D3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891818" y="1201222"/>
                <a:ext cx="173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10FF645-5702-CB45-0887-52BCF47CFA33}"/>
                  </a:ext>
                </a:extLst>
              </p14:cNvPr>
              <p14:cNvContentPartPr/>
              <p14:nvPr/>
            </p14:nvContentPartPr>
            <p14:xfrm>
              <a:off x="9899738" y="1283662"/>
              <a:ext cx="145440" cy="313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10FF645-5702-CB45-0887-52BCF47CFA3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890738" y="1275022"/>
                <a:ext cx="163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869BB3E1-6576-3D40-BF71-86EBFA5BAB89}"/>
                  </a:ext>
                </a:extLst>
              </p14:cNvPr>
              <p14:cNvContentPartPr/>
              <p14:nvPr/>
            </p14:nvContentPartPr>
            <p14:xfrm>
              <a:off x="1219778" y="1356022"/>
              <a:ext cx="8992440" cy="9345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869BB3E1-6576-3D40-BF71-86EBFA5BAB8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210778" y="1347022"/>
                <a:ext cx="90100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ADDE182E-CEA0-7713-E43F-614FB7F631E0}"/>
                  </a:ext>
                </a:extLst>
              </p14:cNvPr>
              <p14:cNvContentPartPr/>
              <p14:nvPr/>
            </p14:nvContentPartPr>
            <p14:xfrm>
              <a:off x="1235258" y="2030302"/>
              <a:ext cx="294120" cy="460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ADDE182E-CEA0-7713-E43F-614FB7F631E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226258" y="2021662"/>
                <a:ext cx="3117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F3CEC898-0426-EAFA-F78D-EAF0056C6597}"/>
                  </a:ext>
                </a:extLst>
              </p14:cNvPr>
              <p14:cNvContentPartPr/>
              <p14:nvPr/>
            </p14:nvContentPartPr>
            <p14:xfrm>
              <a:off x="1450178" y="1941742"/>
              <a:ext cx="192600" cy="3114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F3CEC898-0426-EAFA-F78D-EAF0056C659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441538" y="1933102"/>
                <a:ext cx="2102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70FEF86F-A618-9925-DB74-70568F823459}"/>
                  </a:ext>
                </a:extLst>
              </p14:cNvPr>
              <p14:cNvContentPartPr/>
              <p14:nvPr/>
            </p14:nvContentPartPr>
            <p14:xfrm>
              <a:off x="1864178" y="2181502"/>
              <a:ext cx="64800" cy="2620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70FEF86F-A618-9925-DB74-70568F82345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855178" y="2172862"/>
                <a:ext cx="82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7E572942-A0CE-B908-2330-231758DCC121}"/>
                  </a:ext>
                </a:extLst>
              </p14:cNvPr>
              <p14:cNvContentPartPr/>
              <p14:nvPr/>
            </p14:nvContentPartPr>
            <p14:xfrm>
              <a:off x="1774898" y="2223262"/>
              <a:ext cx="146520" cy="8748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7E572942-A0CE-B908-2330-231758DCC12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765898" y="2214622"/>
                <a:ext cx="164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066B47F4-BB27-1881-1AE7-53651BED9A63}"/>
                  </a:ext>
                </a:extLst>
              </p14:cNvPr>
              <p14:cNvContentPartPr/>
              <p14:nvPr/>
            </p14:nvContentPartPr>
            <p14:xfrm>
              <a:off x="2124818" y="2213542"/>
              <a:ext cx="127440" cy="219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066B47F4-BB27-1881-1AE7-53651BED9A6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115818" y="2204542"/>
                <a:ext cx="145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391BF8E9-A26E-6098-82E4-3464FED48944}"/>
                  </a:ext>
                </a:extLst>
              </p14:cNvPr>
              <p14:cNvContentPartPr/>
              <p14:nvPr/>
            </p14:nvContentPartPr>
            <p14:xfrm>
              <a:off x="2134538" y="2133262"/>
              <a:ext cx="391320" cy="19908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391BF8E9-A26E-6098-82E4-3464FED4894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125538" y="2124622"/>
                <a:ext cx="408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4E46DCCE-EF85-874B-E3AB-EC2C9BFCB38A}"/>
                  </a:ext>
                </a:extLst>
              </p14:cNvPr>
              <p14:cNvContentPartPr/>
              <p14:nvPr/>
            </p14:nvContentPartPr>
            <p14:xfrm>
              <a:off x="2603618" y="2168182"/>
              <a:ext cx="128880" cy="15804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4E46DCCE-EF85-874B-E3AB-EC2C9BFCB38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594978" y="2159182"/>
                <a:ext cx="146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0D011C43-B1D3-3643-0E4E-009F7D4F8DC6}"/>
                  </a:ext>
                </a:extLst>
              </p14:cNvPr>
              <p14:cNvContentPartPr/>
              <p14:nvPr/>
            </p14:nvContentPartPr>
            <p14:xfrm>
              <a:off x="2821778" y="2145862"/>
              <a:ext cx="179640" cy="1468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0D011C43-B1D3-3643-0E4E-009F7D4F8DC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813138" y="2137222"/>
                <a:ext cx="197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A8300F39-5E2F-7738-18D7-F05EE8756C64}"/>
                  </a:ext>
                </a:extLst>
              </p14:cNvPr>
              <p14:cNvContentPartPr/>
              <p14:nvPr/>
            </p14:nvContentPartPr>
            <p14:xfrm>
              <a:off x="3246938" y="2153062"/>
              <a:ext cx="38160" cy="17100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A8300F39-5E2F-7738-18D7-F05EE8756C6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238298" y="2144422"/>
                <a:ext cx="55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693442A-968D-471F-BB8A-41AA07E6D407}"/>
                  </a:ext>
                </a:extLst>
              </p14:cNvPr>
              <p14:cNvContentPartPr/>
              <p14:nvPr/>
            </p14:nvContentPartPr>
            <p14:xfrm>
              <a:off x="3191858" y="2133622"/>
              <a:ext cx="339840" cy="1764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693442A-968D-471F-BB8A-41AA07E6D40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182858" y="2124622"/>
                <a:ext cx="357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96E24CE-B1F9-77FC-71B4-68ED9BE4066A}"/>
                  </a:ext>
                </a:extLst>
              </p14:cNvPr>
              <p14:cNvContentPartPr/>
              <p14:nvPr/>
            </p14:nvContentPartPr>
            <p14:xfrm>
              <a:off x="3606218" y="2301742"/>
              <a:ext cx="19080" cy="6588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96E24CE-B1F9-77FC-71B4-68ED9BE4066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597218" y="2293102"/>
                <a:ext cx="36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ED737B20-3E78-FFB7-9F8E-46901CD78C30}"/>
                  </a:ext>
                </a:extLst>
              </p14:cNvPr>
              <p14:cNvContentPartPr/>
              <p14:nvPr/>
            </p14:nvContentPartPr>
            <p14:xfrm>
              <a:off x="3707018" y="2119942"/>
              <a:ext cx="117720" cy="1760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ED737B20-3E78-FFB7-9F8E-46901CD78C3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698378" y="2110942"/>
                <a:ext cx="135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61146787-B568-141E-2435-AEC3E3EAFAEA}"/>
                  </a:ext>
                </a:extLst>
              </p14:cNvPr>
              <p14:cNvContentPartPr/>
              <p14:nvPr/>
            </p14:nvContentPartPr>
            <p14:xfrm>
              <a:off x="3938138" y="2191222"/>
              <a:ext cx="132480" cy="1933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61146787-B568-141E-2435-AEC3E3EAFAE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929498" y="2182582"/>
                <a:ext cx="150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16702475-CBFD-0A16-7BC2-DD6D5DB4AFE8}"/>
                  </a:ext>
                </a:extLst>
              </p14:cNvPr>
              <p14:cNvContentPartPr/>
              <p14:nvPr/>
            </p14:nvContentPartPr>
            <p14:xfrm>
              <a:off x="6683498" y="1503622"/>
              <a:ext cx="2219040" cy="6228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16702475-CBFD-0A16-7BC2-DD6D5DB4AFE8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674858" y="1494622"/>
                <a:ext cx="223668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4A89958-19DE-86AD-37FE-4C604F4C8D7C}"/>
                  </a:ext>
                </a:extLst>
              </p14:cNvPr>
              <p14:cNvContentPartPr/>
              <p14:nvPr/>
            </p14:nvContentPartPr>
            <p14:xfrm>
              <a:off x="1186298" y="2685502"/>
              <a:ext cx="235800" cy="3492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4A89958-19DE-86AD-37FE-4C604F4C8D7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77298" y="2676862"/>
                <a:ext cx="253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8F472B9F-C05A-AB58-3981-0382CF18AEF2}"/>
                  </a:ext>
                </a:extLst>
              </p14:cNvPr>
              <p14:cNvContentPartPr/>
              <p14:nvPr/>
            </p14:nvContentPartPr>
            <p14:xfrm>
              <a:off x="1201778" y="2631862"/>
              <a:ext cx="412560" cy="20376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8F472B9F-C05A-AB58-3981-0382CF18AEF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92778" y="2623222"/>
                <a:ext cx="4302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003F241-1C91-E352-C20F-E3461859C7CA}"/>
                  </a:ext>
                </a:extLst>
              </p14:cNvPr>
              <p14:cNvContentPartPr/>
              <p14:nvPr/>
            </p14:nvContentPartPr>
            <p14:xfrm>
              <a:off x="1941218" y="2711782"/>
              <a:ext cx="124920" cy="885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003F241-1C91-E352-C20F-E3461859C7C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932578" y="2703142"/>
                <a:ext cx="142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87626A9-89BF-B831-51E2-B42EC51CC977}"/>
                  </a:ext>
                </a:extLst>
              </p14:cNvPr>
              <p14:cNvContentPartPr/>
              <p14:nvPr/>
            </p14:nvContentPartPr>
            <p14:xfrm>
              <a:off x="2107178" y="2811142"/>
              <a:ext cx="38160" cy="957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87626A9-89BF-B831-51E2-B42EC51CC977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098538" y="2802142"/>
                <a:ext cx="55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DA63EAE3-8BF4-31E5-C891-BEE4826317AC}"/>
                  </a:ext>
                </a:extLst>
              </p14:cNvPr>
              <p14:cNvContentPartPr/>
              <p14:nvPr/>
            </p14:nvContentPartPr>
            <p14:xfrm>
              <a:off x="2227778" y="2701342"/>
              <a:ext cx="164880" cy="1000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DA63EAE3-8BF4-31E5-C891-BEE4826317A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219138" y="2692702"/>
                <a:ext cx="182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A89782B1-DA65-90A3-3BFE-9D03DE578564}"/>
                  </a:ext>
                </a:extLst>
              </p14:cNvPr>
              <p14:cNvContentPartPr/>
              <p14:nvPr/>
            </p14:nvContentPartPr>
            <p14:xfrm>
              <a:off x="2573738" y="2742022"/>
              <a:ext cx="16200" cy="144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A89782B1-DA65-90A3-3BFE-9D03DE57856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564738" y="2733022"/>
                <a:ext cx="33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01BA44D-2A68-8169-DC63-24830AA590F2}"/>
                  </a:ext>
                </a:extLst>
              </p14:cNvPr>
              <p14:cNvContentPartPr/>
              <p14:nvPr/>
            </p14:nvContentPartPr>
            <p14:xfrm>
              <a:off x="2689298" y="2697742"/>
              <a:ext cx="209880" cy="1609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01BA44D-2A68-8169-DC63-24830AA590F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680298" y="2688742"/>
                <a:ext cx="227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6E092EE3-363B-0422-F38A-12155364ACE7}"/>
                  </a:ext>
                </a:extLst>
              </p14:cNvPr>
              <p14:cNvContentPartPr/>
              <p14:nvPr/>
            </p14:nvContentPartPr>
            <p14:xfrm>
              <a:off x="3048938" y="2664622"/>
              <a:ext cx="128160" cy="871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6E092EE3-363B-0422-F38A-12155364ACE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039938" y="2655622"/>
                <a:ext cx="145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A7F7896F-66D1-3B9E-0522-5103E12DE717}"/>
                  </a:ext>
                </a:extLst>
              </p14:cNvPr>
              <p14:cNvContentPartPr/>
              <p14:nvPr/>
            </p14:nvContentPartPr>
            <p14:xfrm>
              <a:off x="3298418" y="2595862"/>
              <a:ext cx="301320" cy="1566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A7F7896F-66D1-3B9E-0522-5103E12DE71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289778" y="2586862"/>
                <a:ext cx="318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BAEA64A6-B7E5-355C-6A42-DAEA0F05D1BF}"/>
                  </a:ext>
                </a:extLst>
              </p14:cNvPr>
              <p14:cNvContentPartPr/>
              <p14:nvPr/>
            </p14:nvContentPartPr>
            <p14:xfrm>
              <a:off x="3701978" y="2582182"/>
              <a:ext cx="160560" cy="1314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BAEA64A6-B7E5-355C-6A42-DAEA0F05D1B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693338" y="2573542"/>
                <a:ext cx="178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7A1FA8D-0A25-5247-8D06-1BD2F92EB4B0}"/>
                  </a:ext>
                </a:extLst>
              </p14:cNvPr>
              <p14:cNvContentPartPr/>
              <p14:nvPr/>
            </p14:nvContentPartPr>
            <p14:xfrm>
              <a:off x="4274738" y="2563462"/>
              <a:ext cx="188640" cy="597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7A1FA8D-0A25-5247-8D06-1BD2F92EB4B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266098" y="2554462"/>
                <a:ext cx="206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8F4EF7F-557E-A1FA-3AE6-C2F10244B5D0}"/>
                  </a:ext>
                </a:extLst>
              </p14:cNvPr>
              <p14:cNvContentPartPr/>
              <p14:nvPr/>
            </p14:nvContentPartPr>
            <p14:xfrm>
              <a:off x="4483898" y="2522422"/>
              <a:ext cx="143640" cy="1339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8F4EF7F-557E-A1FA-3AE6-C2F10244B5D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474898" y="2513782"/>
                <a:ext cx="161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F9A01F4D-3A29-C9FF-C832-72BB6727306C}"/>
                  </a:ext>
                </a:extLst>
              </p14:cNvPr>
              <p14:cNvContentPartPr/>
              <p14:nvPr/>
            </p14:nvContentPartPr>
            <p14:xfrm>
              <a:off x="4797818" y="2510902"/>
              <a:ext cx="242640" cy="21492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F9A01F4D-3A29-C9FF-C832-72BB6727306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789178" y="2502262"/>
                <a:ext cx="260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34275ED-EB1F-A18C-4469-D98C6253E7DF}"/>
                  </a:ext>
                </a:extLst>
              </p14:cNvPr>
              <p14:cNvContentPartPr/>
              <p14:nvPr/>
            </p14:nvContentPartPr>
            <p14:xfrm>
              <a:off x="5149178" y="2430262"/>
              <a:ext cx="145080" cy="1357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34275ED-EB1F-A18C-4469-D98C6253E7DF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140538" y="2421262"/>
                <a:ext cx="162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155A2E0C-FA59-3CC9-D6A6-5F09BD12F3A3}"/>
                  </a:ext>
                </a:extLst>
              </p14:cNvPr>
              <p14:cNvContentPartPr/>
              <p14:nvPr/>
            </p14:nvContentPartPr>
            <p14:xfrm>
              <a:off x="5338898" y="2325502"/>
              <a:ext cx="15840" cy="979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155A2E0C-FA59-3CC9-D6A6-5F09BD12F3A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329898" y="2316502"/>
                <a:ext cx="33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DEF1B992-7EF1-16D5-F3D9-17D90FBE5E0E}"/>
                  </a:ext>
                </a:extLst>
              </p14:cNvPr>
              <p14:cNvContentPartPr/>
              <p14:nvPr/>
            </p14:nvContentPartPr>
            <p14:xfrm>
              <a:off x="5379578" y="2557702"/>
              <a:ext cx="212040" cy="154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DEF1B992-7EF1-16D5-F3D9-17D90FBE5E0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370578" y="2548702"/>
                <a:ext cx="229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3245185D-AD55-4F5B-9558-EDFA2BC90235}"/>
                  </a:ext>
                </a:extLst>
              </p14:cNvPr>
              <p14:cNvContentPartPr/>
              <p14:nvPr/>
            </p14:nvContentPartPr>
            <p14:xfrm>
              <a:off x="5385698" y="2609902"/>
              <a:ext cx="160200" cy="158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3245185D-AD55-4F5B-9558-EDFA2BC9023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377058" y="2600902"/>
                <a:ext cx="177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6F453065-57A7-0B00-4D55-158B0B4401A1}"/>
                  </a:ext>
                </a:extLst>
              </p14:cNvPr>
              <p14:cNvContentPartPr/>
              <p14:nvPr/>
            </p14:nvContentPartPr>
            <p14:xfrm>
              <a:off x="5731658" y="2476702"/>
              <a:ext cx="279360" cy="13860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6F453065-57A7-0B00-4D55-158B0B4401A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23018" y="2467702"/>
                <a:ext cx="297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9F8D6AC-082A-46B6-66E0-E5332E036CAA}"/>
                  </a:ext>
                </a:extLst>
              </p14:cNvPr>
              <p14:cNvContentPartPr/>
              <p14:nvPr/>
            </p14:nvContentPartPr>
            <p14:xfrm>
              <a:off x="6024338" y="2520262"/>
              <a:ext cx="164880" cy="766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9F8D6AC-082A-46B6-66E0-E5332E036CA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015338" y="2511262"/>
                <a:ext cx="1825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1EF18AC6-384D-6114-F40E-1484A6C97D1F}"/>
                  </a:ext>
                </a:extLst>
              </p14:cNvPr>
              <p14:cNvContentPartPr/>
              <p14:nvPr/>
            </p14:nvContentPartPr>
            <p14:xfrm>
              <a:off x="6184538" y="2514502"/>
              <a:ext cx="125640" cy="676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1EF18AC6-384D-6114-F40E-1484A6C97D1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175898" y="2505862"/>
                <a:ext cx="143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57DF58B-5DD4-8E24-0B0A-7E27C23AE6E8}"/>
                  </a:ext>
                </a:extLst>
              </p14:cNvPr>
              <p14:cNvContentPartPr/>
              <p14:nvPr/>
            </p14:nvContentPartPr>
            <p14:xfrm>
              <a:off x="10538738" y="2326942"/>
              <a:ext cx="12600" cy="1026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57DF58B-5DD4-8E24-0B0A-7E27C23AE6E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530098" y="2318302"/>
                <a:ext cx="302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5F55C26A-8F4C-89C0-7327-1BFFEB122267}"/>
                  </a:ext>
                </a:extLst>
              </p14:cNvPr>
              <p14:cNvContentPartPr/>
              <p14:nvPr/>
            </p14:nvContentPartPr>
            <p14:xfrm>
              <a:off x="10577978" y="2774782"/>
              <a:ext cx="100800" cy="62568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5F55C26A-8F4C-89C0-7327-1BFFEB12226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569338" y="2766142"/>
                <a:ext cx="118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9E5C9C7D-A506-1F6A-94CA-668116B4FDC4}"/>
                  </a:ext>
                </a:extLst>
              </p14:cNvPr>
              <p14:cNvContentPartPr/>
              <p14:nvPr/>
            </p14:nvContentPartPr>
            <p14:xfrm>
              <a:off x="10761938" y="3685942"/>
              <a:ext cx="77400" cy="507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9E5C9C7D-A506-1F6A-94CA-668116B4FDC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752938" y="3677302"/>
                <a:ext cx="95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70616A6-EB19-19AB-BF8A-5303B90E4544}"/>
                  </a:ext>
                </a:extLst>
              </p14:cNvPr>
              <p14:cNvContentPartPr/>
              <p14:nvPr/>
            </p14:nvContentPartPr>
            <p14:xfrm>
              <a:off x="10809818" y="3694222"/>
              <a:ext cx="75240" cy="1303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70616A6-EB19-19AB-BF8A-5303B90E454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800818" y="3685582"/>
                <a:ext cx="92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07C13BBF-5967-CF31-6DBC-3400F2D7CF89}"/>
                  </a:ext>
                </a:extLst>
              </p14:cNvPr>
              <p14:cNvContentPartPr/>
              <p14:nvPr/>
            </p14:nvContentPartPr>
            <p14:xfrm>
              <a:off x="10920338" y="3532222"/>
              <a:ext cx="137880" cy="2109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07C13BBF-5967-CF31-6DBC-3400F2D7CF8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911698" y="3523582"/>
                <a:ext cx="1555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41000CF3-7EEC-9F39-37FB-E03525315022}"/>
                  </a:ext>
                </a:extLst>
              </p14:cNvPr>
              <p14:cNvContentPartPr/>
              <p14:nvPr/>
            </p14:nvContentPartPr>
            <p14:xfrm>
              <a:off x="4642658" y="3010222"/>
              <a:ext cx="242280" cy="277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41000CF3-7EEC-9F39-37FB-E0352531502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634018" y="3001222"/>
                <a:ext cx="259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CC12FCC-08B7-9E1E-D805-E53A81EC840A}"/>
                  </a:ext>
                </a:extLst>
              </p14:cNvPr>
              <p14:cNvContentPartPr/>
              <p14:nvPr/>
            </p14:nvContentPartPr>
            <p14:xfrm>
              <a:off x="4664258" y="2943982"/>
              <a:ext cx="414000" cy="21564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CC12FCC-08B7-9E1E-D805-E53A81EC840A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655618" y="2935342"/>
                <a:ext cx="4316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647CC6CD-8C13-993B-9293-B30ECA9BE4ED}"/>
                  </a:ext>
                </a:extLst>
              </p14:cNvPr>
              <p14:cNvContentPartPr/>
              <p14:nvPr/>
            </p14:nvContentPartPr>
            <p14:xfrm>
              <a:off x="5191658" y="2906902"/>
              <a:ext cx="138240" cy="19368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647CC6CD-8C13-993B-9293-B30ECA9BE4E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183018" y="2898262"/>
                <a:ext cx="155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2D7A4D24-5069-91C2-B87A-7B947C026840}"/>
                  </a:ext>
                </a:extLst>
              </p14:cNvPr>
              <p14:cNvContentPartPr/>
              <p14:nvPr/>
            </p14:nvContentPartPr>
            <p14:xfrm>
              <a:off x="5223338" y="2937502"/>
              <a:ext cx="194400" cy="20196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2D7A4D24-5069-91C2-B87A-7B947C026840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214338" y="2928502"/>
                <a:ext cx="2120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6766DC76-442A-9828-A700-985B5239ACA6}"/>
                  </a:ext>
                </a:extLst>
              </p14:cNvPr>
              <p14:cNvContentPartPr/>
              <p14:nvPr/>
            </p14:nvContentPartPr>
            <p14:xfrm>
              <a:off x="5455178" y="2997262"/>
              <a:ext cx="446400" cy="1825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6766DC76-442A-9828-A700-985B5239ACA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446178" y="2988622"/>
                <a:ext cx="464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7B2AF1C6-4140-AA5A-54F1-2A771EBD1476}"/>
                  </a:ext>
                </a:extLst>
              </p14:cNvPr>
              <p14:cNvContentPartPr/>
              <p14:nvPr/>
            </p14:nvContentPartPr>
            <p14:xfrm>
              <a:off x="5793218" y="3043702"/>
              <a:ext cx="139320" cy="180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7B2AF1C6-4140-AA5A-54F1-2A771EBD147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784578" y="3035062"/>
                <a:ext cx="156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CDB22A65-A9FB-D72C-2071-1741DD986430}"/>
                  </a:ext>
                </a:extLst>
              </p14:cNvPr>
              <p14:cNvContentPartPr/>
              <p14:nvPr/>
            </p14:nvContentPartPr>
            <p14:xfrm>
              <a:off x="5995178" y="2946862"/>
              <a:ext cx="72360" cy="1080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CDB22A65-A9FB-D72C-2071-1741DD986430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986178" y="2937862"/>
                <a:ext cx="90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08194747-85B0-2322-8D48-46C9130AEE6C}"/>
                  </a:ext>
                </a:extLst>
              </p14:cNvPr>
              <p14:cNvContentPartPr/>
              <p14:nvPr/>
            </p14:nvContentPartPr>
            <p14:xfrm>
              <a:off x="6124778" y="2960902"/>
              <a:ext cx="87120" cy="6516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08194747-85B0-2322-8D48-46C9130AEE6C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116138" y="2951902"/>
                <a:ext cx="104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6862D059-F631-5699-8C62-919EE7194F20}"/>
                  </a:ext>
                </a:extLst>
              </p14:cNvPr>
              <p14:cNvContentPartPr/>
              <p14:nvPr/>
            </p14:nvContentPartPr>
            <p14:xfrm>
              <a:off x="6257258" y="2927062"/>
              <a:ext cx="92160" cy="806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6862D059-F631-5699-8C62-919EE7194F2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248618" y="2918422"/>
                <a:ext cx="109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3853AAD3-EC25-1CC8-AB76-291B0E982616}"/>
                  </a:ext>
                </a:extLst>
              </p14:cNvPr>
              <p14:cNvContentPartPr/>
              <p14:nvPr/>
            </p14:nvContentPartPr>
            <p14:xfrm>
              <a:off x="6408458" y="2917702"/>
              <a:ext cx="235080" cy="10080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3853AAD3-EC25-1CC8-AB76-291B0E98261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6399458" y="2909062"/>
                <a:ext cx="2527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E65476DC-3748-B2C7-5596-1FB0FACC1DE5}"/>
                  </a:ext>
                </a:extLst>
              </p14:cNvPr>
              <p14:cNvContentPartPr/>
              <p14:nvPr/>
            </p14:nvContentPartPr>
            <p14:xfrm>
              <a:off x="6683498" y="2866582"/>
              <a:ext cx="19440" cy="13176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E65476DC-3748-B2C7-5596-1FB0FACC1DE5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674498" y="2857942"/>
                <a:ext cx="370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67587E87-679F-6E91-0183-CB2281CF7ADD}"/>
                  </a:ext>
                </a:extLst>
              </p14:cNvPr>
              <p14:cNvContentPartPr/>
              <p14:nvPr/>
            </p14:nvContentPartPr>
            <p14:xfrm>
              <a:off x="6711938" y="2819782"/>
              <a:ext cx="184320" cy="1900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67587E87-679F-6E91-0183-CB2281CF7AD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703298" y="2811142"/>
                <a:ext cx="201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3D676149-94B8-519D-BEC1-4D281E4C6E1B}"/>
                  </a:ext>
                </a:extLst>
              </p14:cNvPr>
              <p14:cNvContentPartPr/>
              <p14:nvPr/>
            </p14:nvContentPartPr>
            <p14:xfrm>
              <a:off x="6890138" y="2838862"/>
              <a:ext cx="174600" cy="1119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3D676149-94B8-519D-BEC1-4D281E4C6E1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6881498" y="2830222"/>
                <a:ext cx="1922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25860E4A-E8CC-F450-5BE1-7B2DECC51EDF}"/>
                  </a:ext>
                </a:extLst>
              </p14:cNvPr>
              <p14:cNvContentPartPr/>
              <p14:nvPr/>
            </p14:nvContentPartPr>
            <p14:xfrm>
              <a:off x="7102538" y="2880622"/>
              <a:ext cx="132480" cy="205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25860E4A-E8CC-F450-5BE1-7B2DECC51ED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093538" y="2871982"/>
                <a:ext cx="150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1B815971-4A6B-0238-8855-479BF14AF674}"/>
                  </a:ext>
                </a:extLst>
              </p14:cNvPr>
              <p14:cNvContentPartPr/>
              <p14:nvPr/>
            </p14:nvContentPartPr>
            <p14:xfrm>
              <a:off x="7086338" y="2941462"/>
              <a:ext cx="140760" cy="2736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1B815971-4A6B-0238-8855-479BF14AF674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077698" y="2932822"/>
                <a:ext cx="158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E8610FFB-1B27-F366-9B39-0168FE32410A}"/>
                  </a:ext>
                </a:extLst>
              </p14:cNvPr>
              <p14:cNvContentPartPr/>
              <p14:nvPr/>
            </p14:nvContentPartPr>
            <p14:xfrm>
              <a:off x="7228898" y="2830582"/>
              <a:ext cx="191160" cy="1440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E8610FFB-1B27-F366-9B39-0168FE32410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219898" y="2821942"/>
                <a:ext cx="2088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6BF5A5C-777A-F414-0615-FDC6370C1EB7}"/>
                  </a:ext>
                </a:extLst>
              </p14:cNvPr>
              <p14:cNvContentPartPr/>
              <p14:nvPr/>
            </p14:nvContentPartPr>
            <p14:xfrm>
              <a:off x="7402778" y="2828782"/>
              <a:ext cx="205560" cy="11808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6BF5A5C-777A-F414-0615-FDC6370C1EB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393778" y="2819782"/>
                <a:ext cx="223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DB2C2E11-FCDE-387A-C487-619B58FDCC84}"/>
                  </a:ext>
                </a:extLst>
              </p14:cNvPr>
              <p14:cNvContentPartPr/>
              <p14:nvPr/>
            </p14:nvContentPartPr>
            <p14:xfrm>
              <a:off x="7207658" y="2975662"/>
              <a:ext cx="573480" cy="5400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DB2C2E11-FCDE-387A-C487-619B58FDCC8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199018" y="2966662"/>
                <a:ext cx="591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C08A552E-9346-F82D-75F9-139FEED64F34}"/>
                  </a:ext>
                </a:extLst>
              </p14:cNvPr>
              <p14:cNvContentPartPr/>
              <p14:nvPr/>
            </p14:nvContentPartPr>
            <p14:xfrm>
              <a:off x="2515778" y="5322862"/>
              <a:ext cx="7560" cy="2988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C08A552E-9346-F82D-75F9-139FEED64F3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507138" y="5313862"/>
                <a:ext cx="25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717CF162-729C-E908-104E-A6AF4328CD53}"/>
                  </a:ext>
                </a:extLst>
              </p14:cNvPr>
              <p14:cNvContentPartPr/>
              <p14:nvPr/>
            </p14:nvContentPartPr>
            <p14:xfrm>
              <a:off x="2579858" y="5494582"/>
              <a:ext cx="31320" cy="20880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717CF162-729C-E908-104E-A6AF4328CD53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570858" y="5485582"/>
                <a:ext cx="48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066CF3AB-04A6-B4B2-BAAE-662C2DBC80F4}"/>
                  </a:ext>
                </a:extLst>
              </p14:cNvPr>
              <p14:cNvContentPartPr/>
              <p14:nvPr/>
            </p14:nvContentPartPr>
            <p14:xfrm>
              <a:off x="614978" y="4797622"/>
              <a:ext cx="77040" cy="1051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066CF3AB-04A6-B4B2-BAAE-662C2DBC80F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05978" y="4788622"/>
                <a:ext cx="94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E4C68BBC-E7BF-3106-D21A-BA7A4C1C4537}"/>
                  </a:ext>
                </a:extLst>
              </p14:cNvPr>
              <p14:cNvContentPartPr/>
              <p14:nvPr/>
            </p14:nvContentPartPr>
            <p14:xfrm>
              <a:off x="257858" y="5049622"/>
              <a:ext cx="115560" cy="1814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E4C68BBC-E7BF-3106-D21A-BA7A4C1C4537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49218" y="5040982"/>
                <a:ext cx="133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EF25A81D-9043-D474-3285-5053814D410A}"/>
                  </a:ext>
                </a:extLst>
              </p14:cNvPr>
              <p14:cNvContentPartPr/>
              <p14:nvPr/>
            </p14:nvContentPartPr>
            <p14:xfrm>
              <a:off x="293858" y="5055022"/>
              <a:ext cx="129960" cy="19188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EF25A81D-9043-D474-3285-5053814D410A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85218" y="5046022"/>
                <a:ext cx="147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E15AAD8A-1A91-5C08-49CB-AF81813A9423}"/>
                  </a:ext>
                </a:extLst>
              </p14:cNvPr>
              <p14:cNvContentPartPr/>
              <p14:nvPr/>
            </p14:nvContentPartPr>
            <p14:xfrm>
              <a:off x="490778" y="5067622"/>
              <a:ext cx="122400" cy="1612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E15AAD8A-1A91-5C08-49CB-AF81813A9423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81778" y="5058982"/>
                <a:ext cx="140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34EF0DCC-C017-7A57-CB53-9527C2945AAF}"/>
                  </a:ext>
                </a:extLst>
              </p14:cNvPr>
              <p14:cNvContentPartPr/>
              <p14:nvPr/>
            </p14:nvContentPartPr>
            <p14:xfrm>
              <a:off x="625418" y="5197942"/>
              <a:ext cx="77760" cy="1126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34EF0DCC-C017-7A57-CB53-9527C2945AAF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616418" y="5188942"/>
                <a:ext cx="95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79BFFE29-BE01-2D23-1003-058726D8D94D}"/>
                  </a:ext>
                </a:extLst>
              </p14:cNvPr>
              <p14:cNvContentPartPr/>
              <p14:nvPr/>
            </p14:nvContentPartPr>
            <p14:xfrm>
              <a:off x="792098" y="5134942"/>
              <a:ext cx="136080" cy="892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79BFFE29-BE01-2D23-1003-058726D8D94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83098" y="5125942"/>
                <a:ext cx="153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FD77E804-C9B5-4864-1F6B-17686B0CF653}"/>
                  </a:ext>
                </a:extLst>
              </p14:cNvPr>
              <p14:cNvContentPartPr/>
              <p14:nvPr/>
            </p14:nvContentPartPr>
            <p14:xfrm>
              <a:off x="1008098" y="5080582"/>
              <a:ext cx="132480" cy="1692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FD77E804-C9B5-4864-1F6B-17686B0CF65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99098" y="5071582"/>
                <a:ext cx="150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B0278E1-AF0B-BE17-3243-C02DDEFBCA37}"/>
                  </a:ext>
                </a:extLst>
              </p14:cNvPr>
              <p14:cNvContentPartPr/>
              <p14:nvPr/>
            </p14:nvContentPartPr>
            <p14:xfrm>
              <a:off x="1215098" y="5184262"/>
              <a:ext cx="9000" cy="1206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B0278E1-AF0B-BE17-3243-C02DDEFBCA3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206098" y="5175622"/>
                <a:ext cx="26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E6D2B734-3786-2C9E-48F9-DEBD513E032A}"/>
                  </a:ext>
                </a:extLst>
              </p14:cNvPr>
              <p14:cNvContentPartPr/>
              <p14:nvPr/>
            </p14:nvContentPartPr>
            <p14:xfrm>
              <a:off x="1224818" y="5068342"/>
              <a:ext cx="85320" cy="12240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E6D2B734-3786-2C9E-48F9-DEBD513E032A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216178" y="5059342"/>
                <a:ext cx="102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B407B8D4-E028-3CA7-65C8-027F4A1AEFE0}"/>
                  </a:ext>
                </a:extLst>
              </p14:cNvPr>
              <p14:cNvContentPartPr/>
              <p14:nvPr/>
            </p14:nvContentPartPr>
            <p14:xfrm>
              <a:off x="1415258" y="5126302"/>
              <a:ext cx="13680" cy="1332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B407B8D4-E028-3CA7-65C8-027F4A1AEFE0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406258" y="5117302"/>
                <a:ext cx="31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F339E508-A3BC-10D2-CC65-CF34E36E3DA4}"/>
                  </a:ext>
                </a:extLst>
              </p14:cNvPr>
              <p14:cNvContentPartPr/>
              <p14:nvPr/>
            </p14:nvContentPartPr>
            <p14:xfrm>
              <a:off x="1444058" y="5048182"/>
              <a:ext cx="44640" cy="10152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F339E508-A3BC-10D2-CC65-CF34E36E3DA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435418" y="5039542"/>
                <a:ext cx="622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8E6668E3-F16D-8055-8F06-0812EFA053C2}"/>
                  </a:ext>
                </a:extLst>
              </p14:cNvPr>
              <p14:cNvContentPartPr/>
              <p14:nvPr/>
            </p14:nvContentPartPr>
            <p14:xfrm>
              <a:off x="1445138" y="5046742"/>
              <a:ext cx="97200" cy="1278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8E6668E3-F16D-8055-8F06-0812EFA053C2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436498" y="5037742"/>
                <a:ext cx="114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5082D43F-8980-2D48-5BB8-3E178319B89B}"/>
                  </a:ext>
                </a:extLst>
              </p14:cNvPr>
              <p14:cNvContentPartPr/>
              <p14:nvPr/>
            </p14:nvContentPartPr>
            <p14:xfrm>
              <a:off x="1554578" y="5066902"/>
              <a:ext cx="93600" cy="2037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5082D43F-8980-2D48-5BB8-3E178319B89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545578" y="5057902"/>
                <a:ext cx="111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9AEF329F-B019-C143-5D72-CDBE93171C0B}"/>
                  </a:ext>
                </a:extLst>
              </p14:cNvPr>
              <p14:cNvContentPartPr/>
              <p14:nvPr/>
            </p14:nvContentPartPr>
            <p14:xfrm>
              <a:off x="1656818" y="5171302"/>
              <a:ext cx="53640" cy="13752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9AEF329F-B019-C143-5D72-CDBE93171C0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647818" y="5162302"/>
                <a:ext cx="71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A0FD3300-8BFF-398E-427F-67F6207CDE1E}"/>
                  </a:ext>
                </a:extLst>
              </p14:cNvPr>
              <p14:cNvContentPartPr/>
              <p14:nvPr/>
            </p14:nvContentPartPr>
            <p14:xfrm>
              <a:off x="1784258" y="5099662"/>
              <a:ext cx="168120" cy="824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A0FD3300-8BFF-398E-427F-67F6207CDE1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775258" y="5091022"/>
                <a:ext cx="185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787E108C-4A40-8C86-3ADC-23407AFDCE01}"/>
                  </a:ext>
                </a:extLst>
              </p14:cNvPr>
              <p14:cNvContentPartPr/>
              <p14:nvPr/>
            </p14:nvContentPartPr>
            <p14:xfrm>
              <a:off x="1998458" y="5003182"/>
              <a:ext cx="127080" cy="13104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787E108C-4A40-8C86-3ADC-23407AFDCE01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989818" y="4994182"/>
                <a:ext cx="144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25C7658A-9A56-B410-CF1F-854F5BCF67EE}"/>
                  </a:ext>
                </a:extLst>
              </p14:cNvPr>
              <p14:cNvContentPartPr/>
              <p14:nvPr/>
            </p14:nvContentPartPr>
            <p14:xfrm>
              <a:off x="2102138" y="5056822"/>
              <a:ext cx="24480" cy="1209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25C7658A-9A56-B410-CF1F-854F5BCF67E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093138" y="5048182"/>
                <a:ext cx="42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89C625AC-1584-B34A-B3EC-7AD982DDAD93}"/>
                  </a:ext>
                </a:extLst>
              </p14:cNvPr>
              <p14:cNvContentPartPr/>
              <p14:nvPr/>
            </p14:nvContentPartPr>
            <p14:xfrm>
              <a:off x="2164778" y="5028022"/>
              <a:ext cx="108000" cy="1252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89C625AC-1584-B34A-B3EC-7AD982DDAD93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155778" y="5019022"/>
                <a:ext cx="125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3A4BE48D-D216-ABC7-01EC-977BAA391336}"/>
                  </a:ext>
                </a:extLst>
              </p14:cNvPr>
              <p14:cNvContentPartPr/>
              <p14:nvPr/>
            </p14:nvContentPartPr>
            <p14:xfrm>
              <a:off x="2257298" y="5110102"/>
              <a:ext cx="19800" cy="12672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3A4BE48D-D216-ABC7-01EC-977BAA391336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248658" y="5101462"/>
                <a:ext cx="37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BE6274AE-67D1-377A-5D2A-40F23E0E7A51}"/>
                  </a:ext>
                </a:extLst>
              </p14:cNvPr>
              <p14:cNvContentPartPr/>
              <p14:nvPr/>
            </p14:nvContentPartPr>
            <p14:xfrm>
              <a:off x="2305178" y="4979782"/>
              <a:ext cx="114840" cy="16164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BE6274AE-67D1-377A-5D2A-40F23E0E7A51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296538" y="4970782"/>
                <a:ext cx="132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5F352DE-4151-D040-D8D4-09C621379EAC}"/>
                  </a:ext>
                </a:extLst>
              </p14:cNvPr>
              <p14:cNvContentPartPr/>
              <p14:nvPr/>
            </p14:nvContentPartPr>
            <p14:xfrm>
              <a:off x="2526938" y="5071942"/>
              <a:ext cx="75600" cy="540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5F352DE-4151-D040-D8D4-09C621379EAC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518298" y="5063302"/>
                <a:ext cx="93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A286A56B-9426-D336-9A85-9BFACF759B06}"/>
                  </a:ext>
                </a:extLst>
              </p14:cNvPr>
              <p14:cNvContentPartPr/>
              <p14:nvPr/>
            </p14:nvContentPartPr>
            <p14:xfrm>
              <a:off x="2524778" y="5126662"/>
              <a:ext cx="95400" cy="1368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A286A56B-9426-D336-9A85-9BFACF759B06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515778" y="5117662"/>
                <a:ext cx="113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57F7559-326B-82B4-3C93-FF437F107B21}"/>
                  </a:ext>
                </a:extLst>
              </p14:cNvPr>
              <p14:cNvContentPartPr/>
              <p14:nvPr/>
            </p14:nvContentPartPr>
            <p14:xfrm>
              <a:off x="2645018" y="4991302"/>
              <a:ext cx="124200" cy="15336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57F7559-326B-82B4-3C93-FF437F107B21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36018" y="4982662"/>
                <a:ext cx="14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D1B80DDA-4E42-919F-0CC8-331A9BC7904D}"/>
                  </a:ext>
                </a:extLst>
              </p14:cNvPr>
              <p14:cNvContentPartPr/>
              <p14:nvPr/>
            </p14:nvContentPartPr>
            <p14:xfrm>
              <a:off x="2750498" y="5006422"/>
              <a:ext cx="48600" cy="17136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D1B80DDA-4E42-919F-0CC8-331A9BC7904D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741858" y="4997782"/>
                <a:ext cx="662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935D42C7-C00D-4439-EEFC-EF29119653CE}"/>
                  </a:ext>
                </a:extLst>
              </p14:cNvPr>
              <p14:cNvContentPartPr/>
              <p14:nvPr/>
            </p14:nvContentPartPr>
            <p14:xfrm>
              <a:off x="2679578" y="5060782"/>
              <a:ext cx="275760" cy="1818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935D42C7-C00D-4439-EEFC-EF29119653C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670578" y="5051782"/>
                <a:ext cx="293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7EFE9EE2-1CFD-BA0C-4FE1-1DB817D7F2FE}"/>
                  </a:ext>
                </a:extLst>
              </p14:cNvPr>
              <p14:cNvContentPartPr/>
              <p14:nvPr/>
            </p14:nvContentPartPr>
            <p14:xfrm>
              <a:off x="2962898" y="5174542"/>
              <a:ext cx="80640" cy="1324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7EFE9EE2-1CFD-BA0C-4FE1-1DB817D7F2FE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953898" y="5165902"/>
                <a:ext cx="9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AC6B6BE-B787-CB07-BC53-47EF289CAA90}"/>
                  </a:ext>
                </a:extLst>
              </p14:cNvPr>
              <p14:cNvContentPartPr/>
              <p14:nvPr/>
            </p14:nvContentPartPr>
            <p14:xfrm>
              <a:off x="3056138" y="5056822"/>
              <a:ext cx="88560" cy="2916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AC6B6BE-B787-CB07-BC53-47EF289CAA9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047498" y="5048182"/>
                <a:ext cx="106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C734E5B3-9F9A-3F02-2678-8399FC0E894A}"/>
                  </a:ext>
                </a:extLst>
              </p14:cNvPr>
              <p14:cNvContentPartPr/>
              <p14:nvPr/>
            </p14:nvContentPartPr>
            <p14:xfrm>
              <a:off x="3062618" y="5110102"/>
              <a:ext cx="79920" cy="1116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C734E5B3-9F9A-3F02-2678-8399FC0E894A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053978" y="5101462"/>
                <a:ext cx="97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BE7E9CC0-69A1-19C7-A9C7-CD731F08CACF}"/>
                  </a:ext>
                </a:extLst>
              </p14:cNvPr>
              <p14:cNvContentPartPr/>
              <p14:nvPr/>
            </p14:nvContentPartPr>
            <p14:xfrm>
              <a:off x="3175298" y="4959622"/>
              <a:ext cx="106560" cy="1861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BE7E9CC0-69A1-19C7-A9C7-CD731F08CACF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3166298" y="4950622"/>
                <a:ext cx="124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3DEF802-1271-745E-000D-BA8CA1DF08E2}"/>
                  </a:ext>
                </a:extLst>
              </p14:cNvPr>
              <p14:cNvContentPartPr/>
              <p14:nvPr/>
            </p14:nvContentPartPr>
            <p14:xfrm>
              <a:off x="3299138" y="5009662"/>
              <a:ext cx="118440" cy="1818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3DEF802-1271-745E-000D-BA8CA1DF08E2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290498" y="5000662"/>
                <a:ext cx="136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C6A49239-8099-FF7A-7793-FA9B8B8B88B7}"/>
                  </a:ext>
                </a:extLst>
              </p14:cNvPr>
              <p14:cNvContentPartPr/>
              <p14:nvPr/>
            </p14:nvContentPartPr>
            <p14:xfrm>
              <a:off x="3474098" y="4934062"/>
              <a:ext cx="157320" cy="2185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C6A49239-8099-FF7A-7793-FA9B8B8B88B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465098" y="4925422"/>
                <a:ext cx="174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E396CEB4-F53B-9995-2D13-DB63969EE285}"/>
                  </a:ext>
                </a:extLst>
              </p14:cNvPr>
              <p14:cNvContentPartPr/>
              <p14:nvPr/>
            </p14:nvContentPartPr>
            <p14:xfrm>
              <a:off x="379538" y="3462382"/>
              <a:ext cx="182160" cy="1998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E396CEB4-F53B-9995-2D13-DB63969EE28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70898" y="3453742"/>
                <a:ext cx="199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6E11E3B-A82D-4126-32CF-A8A22C44752D}"/>
                  </a:ext>
                </a:extLst>
              </p14:cNvPr>
              <p14:cNvContentPartPr/>
              <p14:nvPr/>
            </p14:nvContentPartPr>
            <p14:xfrm>
              <a:off x="562418" y="3352942"/>
              <a:ext cx="114840" cy="3769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6E11E3B-A82D-4126-32CF-A8A22C44752D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53418" y="3343942"/>
                <a:ext cx="1324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02E8A21D-3CDD-B799-9A95-D62B87F6365B}"/>
                  </a:ext>
                </a:extLst>
              </p14:cNvPr>
              <p14:cNvContentPartPr/>
              <p14:nvPr/>
            </p14:nvContentPartPr>
            <p14:xfrm>
              <a:off x="540098" y="3338902"/>
              <a:ext cx="19440" cy="32400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02E8A21D-3CDD-B799-9A95-D62B87F6365B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31458" y="3330262"/>
                <a:ext cx="37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EFC5D993-AD85-0237-272A-31B59457D1AD}"/>
                  </a:ext>
                </a:extLst>
              </p14:cNvPr>
              <p14:cNvContentPartPr/>
              <p14:nvPr/>
            </p14:nvContentPartPr>
            <p14:xfrm>
              <a:off x="893978" y="3411982"/>
              <a:ext cx="310320" cy="23832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EFC5D993-AD85-0237-272A-31B59457D1AD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885338" y="3403342"/>
                <a:ext cx="3279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F666B7B6-1430-5009-3EE3-4100ED6A2CC1}"/>
                  </a:ext>
                </a:extLst>
              </p14:cNvPr>
              <p14:cNvContentPartPr/>
              <p14:nvPr/>
            </p14:nvContentPartPr>
            <p14:xfrm>
              <a:off x="1234898" y="3386422"/>
              <a:ext cx="99000" cy="1915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F666B7B6-1430-5009-3EE3-4100ED6A2CC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226258" y="3377422"/>
                <a:ext cx="116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EC49A9E5-D967-6DBD-0CF7-7567B1E74022}"/>
                  </a:ext>
                </a:extLst>
              </p14:cNvPr>
              <p14:cNvContentPartPr/>
              <p14:nvPr/>
            </p14:nvContentPartPr>
            <p14:xfrm>
              <a:off x="1334978" y="3402982"/>
              <a:ext cx="155520" cy="16524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EC49A9E5-D967-6DBD-0CF7-7567B1E74022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325978" y="3393982"/>
                <a:ext cx="1731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2AACEB84-ED85-0899-0156-6FF20D2234C9}"/>
                  </a:ext>
                </a:extLst>
              </p14:cNvPr>
              <p14:cNvContentPartPr/>
              <p14:nvPr/>
            </p14:nvContentPartPr>
            <p14:xfrm>
              <a:off x="1487978" y="3365182"/>
              <a:ext cx="13320" cy="432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2AACEB84-ED85-0899-0156-6FF20D2234C9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79338" y="3356182"/>
                <a:ext cx="30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D17C8B0-FA64-F142-C262-85A656FA03F0}"/>
                  </a:ext>
                </a:extLst>
              </p14:cNvPr>
              <p14:cNvContentPartPr/>
              <p14:nvPr/>
            </p14:nvContentPartPr>
            <p14:xfrm>
              <a:off x="1513178" y="3347542"/>
              <a:ext cx="282960" cy="2484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D17C8B0-FA64-F142-C262-85A656FA03F0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504538" y="3338542"/>
                <a:ext cx="3006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484ED8AD-33EF-9FB2-4E49-98A29BCA0F6A}"/>
                  </a:ext>
                </a:extLst>
              </p14:cNvPr>
              <p14:cNvContentPartPr/>
              <p14:nvPr/>
            </p14:nvContentPartPr>
            <p14:xfrm>
              <a:off x="1771658" y="3320902"/>
              <a:ext cx="7560" cy="126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484ED8AD-33EF-9FB2-4E49-98A29BCA0F6A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763018" y="3311902"/>
                <a:ext cx="25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54BFDBA9-466F-8A10-218A-69C1A125434E}"/>
                  </a:ext>
                </a:extLst>
              </p14:cNvPr>
              <p14:cNvContentPartPr/>
              <p14:nvPr/>
            </p14:nvContentPartPr>
            <p14:xfrm>
              <a:off x="1843658" y="3263662"/>
              <a:ext cx="147960" cy="2318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54BFDBA9-466F-8A10-218A-69C1A125434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834658" y="3254662"/>
                <a:ext cx="165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8C417968-7EBA-B17C-6310-DBB83ADC0522}"/>
                  </a:ext>
                </a:extLst>
              </p14:cNvPr>
              <p14:cNvContentPartPr/>
              <p14:nvPr/>
            </p14:nvContentPartPr>
            <p14:xfrm>
              <a:off x="1982978" y="3432142"/>
              <a:ext cx="131400" cy="579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8C417968-7EBA-B17C-6310-DBB83ADC0522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973978" y="3423502"/>
                <a:ext cx="149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80D3429-8C05-35C4-E629-DAED4936AEED}"/>
                  </a:ext>
                </a:extLst>
              </p14:cNvPr>
              <p14:cNvContentPartPr/>
              <p14:nvPr/>
            </p14:nvContentPartPr>
            <p14:xfrm>
              <a:off x="2112218" y="3296422"/>
              <a:ext cx="222120" cy="1886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80D3429-8C05-35C4-E629-DAED4936AEE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103578" y="3287782"/>
                <a:ext cx="2397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FAE23610-0904-A65C-4759-CC1566620C16}"/>
                  </a:ext>
                </a:extLst>
              </p14:cNvPr>
              <p14:cNvContentPartPr/>
              <p14:nvPr/>
            </p14:nvContentPartPr>
            <p14:xfrm>
              <a:off x="2377178" y="3382822"/>
              <a:ext cx="66600" cy="2037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FAE23610-0904-A65C-4759-CC1566620C16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2368538" y="3373822"/>
                <a:ext cx="84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C469564C-7361-5CE4-9656-4F82F3153375}"/>
                  </a:ext>
                </a:extLst>
              </p14:cNvPr>
              <p14:cNvContentPartPr/>
              <p14:nvPr/>
            </p14:nvContentPartPr>
            <p14:xfrm>
              <a:off x="2475098" y="3384982"/>
              <a:ext cx="81720" cy="7812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C469564C-7361-5CE4-9656-4F82F3153375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2466098" y="3375982"/>
                <a:ext cx="99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A27EE112-708A-F77A-A64A-DDA087EEFFE8}"/>
                  </a:ext>
                </a:extLst>
              </p14:cNvPr>
              <p14:cNvContentPartPr/>
              <p14:nvPr/>
            </p14:nvContentPartPr>
            <p14:xfrm>
              <a:off x="2562578" y="3368782"/>
              <a:ext cx="69480" cy="1137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A27EE112-708A-F77A-A64A-DDA087EEFFE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2553578" y="3359782"/>
                <a:ext cx="87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9EACE1B2-A0FF-886F-903C-6F2EEF726F36}"/>
                  </a:ext>
                </a:extLst>
              </p14:cNvPr>
              <p14:cNvContentPartPr/>
              <p14:nvPr/>
            </p14:nvContentPartPr>
            <p14:xfrm>
              <a:off x="2682098" y="3349702"/>
              <a:ext cx="97560" cy="1177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9EACE1B2-A0FF-886F-903C-6F2EEF726F3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2673098" y="3341062"/>
                <a:ext cx="115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94C5463B-902C-9E8E-AB58-6A9C6CD2D0D0}"/>
                  </a:ext>
                </a:extLst>
              </p14:cNvPr>
              <p14:cNvContentPartPr/>
              <p14:nvPr/>
            </p14:nvContentPartPr>
            <p14:xfrm>
              <a:off x="2807738" y="3318742"/>
              <a:ext cx="89280" cy="1108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94C5463B-902C-9E8E-AB58-6A9C6CD2D0D0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798738" y="3309742"/>
                <a:ext cx="106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472360F2-DB80-E1F0-4920-D354AD3FC110}"/>
                  </a:ext>
                </a:extLst>
              </p14:cNvPr>
              <p14:cNvContentPartPr/>
              <p14:nvPr/>
            </p14:nvContentPartPr>
            <p14:xfrm>
              <a:off x="2907458" y="3273742"/>
              <a:ext cx="246960" cy="1576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472360F2-DB80-E1F0-4920-D354AD3FC110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898818" y="3264742"/>
                <a:ext cx="264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69694DFF-1FC0-F2E0-9285-49DB82B7E443}"/>
                  </a:ext>
                </a:extLst>
              </p14:cNvPr>
              <p14:cNvContentPartPr/>
              <p14:nvPr/>
            </p14:nvContentPartPr>
            <p14:xfrm>
              <a:off x="956618" y="3754702"/>
              <a:ext cx="142200" cy="2178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69694DFF-1FC0-F2E0-9285-49DB82B7E443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947618" y="3745702"/>
                <a:ext cx="159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0C4E43AC-C836-E1E7-7946-5A7BBA22089F}"/>
                  </a:ext>
                </a:extLst>
              </p14:cNvPr>
              <p14:cNvContentPartPr/>
              <p14:nvPr/>
            </p14:nvContentPartPr>
            <p14:xfrm>
              <a:off x="1194218" y="3772702"/>
              <a:ext cx="86400" cy="1144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0C4E43AC-C836-E1E7-7946-5A7BBA22089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185218" y="3764062"/>
                <a:ext cx="104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3ABAC863-4513-9A2B-409D-34386AD72CE8}"/>
                  </a:ext>
                </a:extLst>
              </p14:cNvPr>
              <p14:cNvContentPartPr/>
              <p14:nvPr/>
            </p14:nvContentPartPr>
            <p14:xfrm>
              <a:off x="1303658" y="3674422"/>
              <a:ext cx="578880" cy="18828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3ABAC863-4513-9A2B-409D-34386AD72CE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294658" y="3665422"/>
                <a:ext cx="5965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6724B810-87F6-EE13-65FA-C0CBBF46362E}"/>
                  </a:ext>
                </a:extLst>
              </p14:cNvPr>
              <p14:cNvContentPartPr/>
              <p14:nvPr/>
            </p14:nvContentPartPr>
            <p14:xfrm>
              <a:off x="1687778" y="3719062"/>
              <a:ext cx="260280" cy="12528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6724B810-87F6-EE13-65FA-C0CBBF46362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678778" y="3710422"/>
                <a:ext cx="2779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DE6B52FB-A346-6F07-64B3-100237C28F11}"/>
                  </a:ext>
                </a:extLst>
              </p14:cNvPr>
              <p14:cNvContentPartPr/>
              <p14:nvPr/>
            </p14:nvContentPartPr>
            <p14:xfrm>
              <a:off x="2108618" y="3670822"/>
              <a:ext cx="161640" cy="1936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DE6B52FB-A346-6F07-64B3-100237C28F11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099618" y="3662182"/>
                <a:ext cx="1792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112E339-E281-F974-BD12-2C3DF0A3870C}"/>
                  </a:ext>
                </a:extLst>
              </p14:cNvPr>
              <p14:cNvContentPartPr/>
              <p14:nvPr/>
            </p14:nvContentPartPr>
            <p14:xfrm>
              <a:off x="2295458" y="3717982"/>
              <a:ext cx="156960" cy="9396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112E339-E281-F974-BD12-2C3DF0A3870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286818" y="3709342"/>
                <a:ext cx="174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61D45616-172A-4495-6FB4-1CBE22013C08}"/>
                  </a:ext>
                </a:extLst>
              </p14:cNvPr>
              <p14:cNvContentPartPr/>
              <p14:nvPr/>
            </p14:nvContentPartPr>
            <p14:xfrm>
              <a:off x="2466458" y="3622222"/>
              <a:ext cx="115560" cy="17640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61D45616-172A-4495-6FB4-1CBE22013C08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457458" y="3613222"/>
                <a:ext cx="133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91C25E2-1F53-D4CE-F886-548F02ED2BED}"/>
                  </a:ext>
                </a:extLst>
              </p14:cNvPr>
              <p14:cNvContentPartPr/>
              <p14:nvPr/>
            </p14:nvContentPartPr>
            <p14:xfrm>
              <a:off x="2367098" y="3594862"/>
              <a:ext cx="360720" cy="1836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91C25E2-1F53-D4CE-F886-548F02ED2BE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358458" y="3585862"/>
                <a:ext cx="378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C5D12F39-2318-1893-57AF-CAC3BD3B3091}"/>
                  </a:ext>
                </a:extLst>
              </p14:cNvPr>
              <p14:cNvContentPartPr/>
              <p14:nvPr/>
            </p14:nvContentPartPr>
            <p14:xfrm>
              <a:off x="1191698" y="3919942"/>
              <a:ext cx="1369080" cy="6156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C5D12F39-2318-1893-57AF-CAC3BD3B309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82698" y="3910942"/>
                <a:ext cx="1386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66241CF5-5CED-9CF7-8327-7BE2B4F5B205}"/>
                  </a:ext>
                </a:extLst>
              </p14:cNvPr>
              <p14:cNvContentPartPr/>
              <p14:nvPr/>
            </p14:nvContentPartPr>
            <p14:xfrm>
              <a:off x="332018" y="4177342"/>
              <a:ext cx="140040" cy="2095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66241CF5-5CED-9CF7-8327-7BE2B4F5B205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23018" y="4168702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D806E9C0-A509-3CE3-00FD-F1CE5C7C76A7}"/>
                  </a:ext>
                </a:extLst>
              </p14:cNvPr>
              <p14:cNvContentPartPr/>
              <p14:nvPr/>
            </p14:nvContentPartPr>
            <p14:xfrm>
              <a:off x="339938" y="4193902"/>
              <a:ext cx="205200" cy="24768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D806E9C0-A509-3CE3-00FD-F1CE5C7C76A7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31298" y="4184902"/>
                <a:ext cx="2228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BBE896F6-AD1E-434A-E669-E428B80A3ED7}"/>
                  </a:ext>
                </a:extLst>
              </p14:cNvPr>
              <p14:cNvContentPartPr/>
              <p14:nvPr/>
            </p14:nvContentPartPr>
            <p14:xfrm>
              <a:off x="563138" y="4184902"/>
              <a:ext cx="155520" cy="27072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BBE896F6-AD1E-434A-E669-E428B80A3ED7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554138" y="4176262"/>
                <a:ext cx="173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04C1A6D9-F851-075F-7374-1B26406802D1}"/>
                  </a:ext>
                </a:extLst>
              </p14:cNvPr>
              <p14:cNvContentPartPr/>
              <p14:nvPr/>
            </p14:nvContentPartPr>
            <p14:xfrm>
              <a:off x="795698" y="4287862"/>
              <a:ext cx="128160" cy="1908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04C1A6D9-F851-075F-7374-1B26406802D1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786698" y="4278862"/>
                <a:ext cx="145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0F4A4A0A-37B2-5520-E8EB-C8C978B72F74}"/>
                  </a:ext>
                </a:extLst>
              </p14:cNvPr>
              <p14:cNvContentPartPr/>
              <p14:nvPr/>
            </p14:nvContentPartPr>
            <p14:xfrm>
              <a:off x="820178" y="4344382"/>
              <a:ext cx="88200" cy="1728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0F4A4A0A-37B2-5520-E8EB-C8C978B72F74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11538" y="4335742"/>
                <a:ext cx="105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C13D2A90-76DE-E005-FCD3-21FE821A1BAD}"/>
                  </a:ext>
                </a:extLst>
              </p14:cNvPr>
              <p14:cNvContentPartPr/>
              <p14:nvPr/>
            </p14:nvContentPartPr>
            <p14:xfrm>
              <a:off x="987938" y="4177342"/>
              <a:ext cx="230400" cy="2102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C13D2A90-76DE-E005-FCD3-21FE821A1BAD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979298" y="4168342"/>
                <a:ext cx="248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C2F90304-F425-B622-F4AA-146C8514B00E}"/>
                  </a:ext>
                </a:extLst>
              </p14:cNvPr>
              <p14:cNvContentPartPr/>
              <p14:nvPr/>
            </p14:nvContentPartPr>
            <p14:xfrm>
              <a:off x="1191338" y="4165462"/>
              <a:ext cx="109080" cy="2041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C2F90304-F425-B622-F4AA-146C8514B00E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182698" y="4156462"/>
                <a:ext cx="126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8FD2F431-EE01-E6FE-699E-DED5BDA4A579}"/>
                  </a:ext>
                </a:extLst>
              </p14:cNvPr>
              <p14:cNvContentPartPr/>
              <p14:nvPr/>
            </p14:nvContentPartPr>
            <p14:xfrm>
              <a:off x="1400858" y="4274182"/>
              <a:ext cx="88560" cy="1548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8FD2F431-EE01-E6FE-699E-DED5BDA4A57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391858" y="4265542"/>
                <a:ext cx="106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FCF31E8-1A96-5B14-5108-C6D73A2FA33B}"/>
                  </a:ext>
                </a:extLst>
              </p14:cNvPr>
              <p14:cNvContentPartPr/>
              <p14:nvPr/>
            </p14:nvContentPartPr>
            <p14:xfrm>
              <a:off x="1388258" y="4333582"/>
              <a:ext cx="124560" cy="1440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FCF31E8-1A96-5B14-5108-C6D73A2FA33B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379618" y="4324942"/>
                <a:ext cx="142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BAB91BF-ED47-0CA9-329A-4E0C020B2E8B}"/>
                  </a:ext>
                </a:extLst>
              </p14:cNvPr>
              <p14:cNvContentPartPr/>
              <p14:nvPr/>
            </p14:nvContentPartPr>
            <p14:xfrm>
              <a:off x="1517498" y="4208302"/>
              <a:ext cx="107280" cy="17316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BAB91BF-ED47-0CA9-329A-4E0C020B2E8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8498" y="4199662"/>
                <a:ext cx="124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4D40413-87FC-627A-A5D7-C5074E776B8A}"/>
                  </a:ext>
                </a:extLst>
              </p14:cNvPr>
              <p14:cNvContentPartPr/>
              <p14:nvPr/>
            </p14:nvContentPartPr>
            <p14:xfrm>
              <a:off x="1736378" y="4162222"/>
              <a:ext cx="123840" cy="2091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4D40413-87FC-627A-A5D7-C5074E776B8A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727738" y="4153222"/>
                <a:ext cx="141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6668AC5-39C0-A008-AE96-8BD6DC04359B}"/>
                  </a:ext>
                </a:extLst>
              </p14:cNvPr>
              <p14:cNvContentPartPr/>
              <p14:nvPr/>
            </p14:nvContentPartPr>
            <p14:xfrm>
              <a:off x="1765178" y="4161862"/>
              <a:ext cx="188640" cy="23040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6668AC5-39C0-A008-AE96-8BD6DC04359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56178" y="4152862"/>
                <a:ext cx="2062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8DAC6FCA-A072-C6E1-CAB9-8A3D454E2F11}"/>
                  </a:ext>
                </a:extLst>
              </p14:cNvPr>
              <p14:cNvContentPartPr/>
              <p14:nvPr/>
            </p14:nvContentPartPr>
            <p14:xfrm>
              <a:off x="1945898" y="4223782"/>
              <a:ext cx="97200" cy="16920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8DAC6FCA-A072-C6E1-CAB9-8A3D454E2F11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937258" y="4214782"/>
                <a:ext cx="114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985AE913-518A-B543-0368-1841FF3FBE59}"/>
                  </a:ext>
                </a:extLst>
              </p14:cNvPr>
              <p14:cNvContentPartPr/>
              <p14:nvPr/>
            </p14:nvContentPartPr>
            <p14:xfrm>
              <a:off x="2084498" y="4336822"/>
              <a:ext cx="65520" cy="6156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985AE913-518A-B543-0368-1841FF3FBE59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075498" y="4327822"/>
                <a:ext cx="831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2C8937BE-F74B-574D-E10F-3FE27753B01F}"/>
                  </a:ext>
                </a:extLst>
              </p14:cNvPr>
              <p14:cNvContentPartPr/>
              <p14:nvPr/>
            </p14:nvContentPartPr>
            <p14:xfrm>
              <a:off x="2186018" y="4238542"/>
              <a:ext cx="133920" cy="716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2C8937BE-F74B-574D-E10F-3FE27753B01F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177378" y="4229902"/>
                <a:ext cx="151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16A2852-BA36-2FD2-A864-906C602E43E7}"/>
                  </a:ext>
                </a:extLst>
              </p14:cNvPr>
              <p14:cNvContentPartPr/>
              <p14:nvPr/>
            </p14:nvContentPartPr>
            <p14:xfrm>
              <a:off x="2407778" y="4160782"/>
              <a:ext cx="154800" cy="1753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16A2852-BA36-2FD2-A864-906C602E43E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399138" y="4151782"/>
                <a:ext cx="172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B369936-5EA5-38AD-ABD5-75CD40B4D34A}"/>
                  </a:ext>
                </a:extLst>
              </p14:cNvPr>
              <p14:cNvContentPartPr/>
              <p14:nvPr/>
            </p14:nvContentPartPr>
            <p14:xfrm>
              <a:off x="2480138" y="4149262"/>
              <a:ext cx="262440" cy="17784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B369936-5EA5-38AD-ABD5-75CD40B4D34A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471498" y="4140262"/>
                <a:ext cx="280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7A1876CA-350B-B82D-4BB4-D42D6834BE63}"/>
                  </a:ext>
                </a:extLst>
              </p14:cNvPr>
              <p14:cNvContentPartPr/>
              <p14:nvPr/>
            </p14:nvContentPartPr>
            <p14:xfrm>
              <a:off x="239858" y="4632382"/>
              <a:ext cx="136080" cy="1886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7A1876CA-350B-B82D-4BB4-D42D6834BE63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30858" y="4623742"/>
                <a:ext cx="153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EC427354-1ED8-39DF-4FC3-3FB90AE62021}"/>
                  </a:ext>
                </a:extLst>
              </p14:cNvPr>
              <p14:cNvContentPartPr/>
              <p14:nvPr/>
            </p14:nvContentPartPr>
            <p14:xfrm>
              <a:off x="373418" y="4632742"/>
              <a:ext cx="98640" cy="19836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EC427354-1ED8-39DF-4FC3-3FB90AE62021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64778" y="4624102"/>
                <a:ext cx="116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F8A210B1-F88D-9C7C-9073-62DACF8B07DB}"/>
                  </a:ext>
                </a:extLst>
              </p14:cNvPr>
              <p14:cNvContentPartPr/>
              <p14:nvPr/>
            </p14:nvContentPartPr>
            <p14:xfrm>
              <a:off x="269738" y="4818862"/>
              <a:ext cx="233280" cy="684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F8A210B1-F88D-9C7C-9073-62DACF8B07D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260738" y="4809862"/>
                <a:ext cx="250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F9B3C1FE-5449-5D50-4ECC-70B284E9E356}"/>
                  </a:ext>
                </a:extLst>
              </p14:cNvPr>
              <p14:cNvContentPartPr/>
              <p14:nvPr/>
            </p14:nvContentPartPr>
            <p14:xfrm>
              <a:off x="539378" y="4659382"/>
              <a:ext cx="109440" cy="18036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F9B3C1FE-5449-5D50-4ECC-70B284E9E35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30738" y="4650382"/>
                <a:ext cx="1270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65BCF95C-7234-1542-EBC0-F7A80B12582B}"/>
                  </a:ext>
                </a:extLst>
              </p14:cNvPr>
              <p14:cNvContentPartPr/>
              <p14:nvPr/>
            </p14:nvContentPartPr>
            <p14:xfrm>
              <a:off x="703178" y="4716622"/>
              <a:ext cx="113400" cy="8172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65BCF95C-7234-1542-EBC0-F7A80B12582B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94538" y="4707622"/>
                <a:ext cx="131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28BAB216-054D-9154-D37D-922C08C2617A}"/>
                  </a:ext>
                </a:extLst>
              </p14:cNvPr>
              <p14:cNvContentPartPr/>
              <p14:nvPr/>
            </p14:nvContentPartPr>
            <p14:xfrm>
              <a:off x="911978" y="4678822"/>
              <a:ext cx="101160" cy="12240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28BAB216-054D-9154-D37D-922C08C2617A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902978" y="4670182"/>
                <a:ext cx="118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89865EF6-1463-A82A-1E66-626752B7612E}"/>
                  </a:ext>
                </a:extLst>
              </p14:cNvPr>
              <p14:cNvContentPartPr/>
              <p14:nvPr/>
            </p14:nvContentPartPr>
            <p14:xfrm>
              <a:off x="1021058" y="4807702"/>
              <a:ext cx="25200" cy="6192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89865EF6-1463-A82A-1E66-626752B7612E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012058" y="4799062"/>
                <a:ext cx="42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D6B4B42-396C-2882-C86A-C0BA615D1C2B}"/>
                  </a:ext>
                </a:extLst>
              </p14:cNvPr>
              <p14:cNvContentPartPr/>
              <p14:nvPr/>
            </p14:nvContentPartPr>
            <p14:xfrm>
              <a:off x="1049498" y="4644982"/>
              <a:ext cx="118440" cy="17784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D6B4B42-396C-2882-C86A-C0BA615D1C2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040858" y="4636342"/>
                <a:ext cx="136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E305D1F0-0E3E-BEDE-35BD-BE5792107D91}"/>
                  </a:ext>
                </a:extLst>
              </p14:cNvPr>
              <p14:cNvContentPartPr/>
              <p14:nvPr/>
            </p14:nvContentPartPr>
            <p14:xfrm>
              <a:off x="1216178" y="4720582"/>
              <a:ext cx="11880" cy="3096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E305D1F0-0E3E-BEDE-35BD-BE5792107D91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207178" y="4711942"/>
                <a:ext cx="29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CE293AF4-F7A7-88B2-EA21-2D7B557AB359}"/>
                  </a:ext>
                </a:extLst>
              </p14:cNvPr>
              <p14:cNvContentPartPr/>
              <p14:nvPr/>
            </p14:nvContentPartPr>
            <p14:xfrm>
              <a:off x="1275218" y="4626622"/>
              <a:ext cx="110880" cy="17460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CE293AF4-F7A7-88B2-EA21-2D7B557AB359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266218" y="4617982"/>
                <a:ext cx="128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D0D125A8-952B-E50F-47F1-CE2580908331}"/>
                  </a:ext>
                </a:extLst>
              </p14:cNvPr>
              <p14:cNvContentPartPr/>
              <p14:nvPr/>
            </p14:nvContentPartPr>
            <p14:xfrm>
              <a:off x="1278458" y="4783582"/>
              <a:ext cx="147240" cy="1980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D0D125A8-952B-E50F-47F1-CE2580908331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269818" y="4774582"/>
                <a:ext cx="164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C79541A7-ACDF-C712-F88A-FAF74CECB13C}"/>
                  </a:ext>
                </a:extLst>
              </p14:cNvPr>
              <p14:cNvContentPartPr/>
              <p14:nvPr/>
            </p14:nvContentPartPr>
            <p14:xfrm>
              <a:off x="1429298" y="4666582"/>
              <a:ext cx="76680" cy="18612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C79541A7-ACDF-C712-F88A-FAF74CECB13C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420298" y="4657582"/>
                <a:ext cx="94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3C6D3562-BBF6-EBBD-43D1-900474400CF7}"/>
                  </a:ext>
                </a:extLst>
              </p14:cNvPr>
              <p14:cNvContentPartPr/>
              <p14:nvPr/>
            </p14:nvContentPartPr>
            <p14:xfrm>
              <a:off x="1516418" y="4758742"/>
              <a:ext cx="75240" cy="10404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3C6D3562-BBF6-EBBD-43D1-900474400CF7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507418" y="4750102"/>
                <a:ext cx="928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D2D67E7C-71D2-30C0-344C-1619DB898C7E}"/>
                  </a:ext>
                </a:extLst>
              </p14:cNvPr>
              <p14:cNvContentPartPr/>
              <p14:nvPr/>
            </p14:nvContentPartPr>
            <p14:xfrm>
              <a:off x="1691738" y="4693222"/>
              <a:ext cx="123840" cy="1440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D2D67E7C-71D2-30C0-344C-1619DB898C7E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683098" y="4684582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52222E49-9AED-2D6C-E3C1-B101B11A0752}"/>
                  </a:ext>
                </a:extLst>
              </p14:cNvPr>
              <p14:cNvContentPartPr/>
              <p14:nvPr/>
            </p14:nvContentPartPr>
            <p14:xfrm>
              <a:off x="1704698" y="4763782"/>
              <a:ext cx="112320" cy="1908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52222E49-9AED-2D6C-E3C1-B101B11A0752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696058" y="4755142"/>
                <a:ext cx="1299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87559D97-A107-0029-EA5E-E804AED776C3}"/>
                  </a:ext>
                </a:extLst>
              </p14:cNvPr>
              <p14:cNvContentPartPr/>
              <p14:nvPr/>
            </p14:nvContentPartPr>
            <p14:xfrm>
              <a:off x="1906298" y="4617982"/>
              <a:ext cx="87840" cy="1688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87559D97-A107-0029-EA5E-E804AED776C3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897298" y="4609342"/>
                <a:ext cx="105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9781D040-1098-2C32-7253-11E24D42DF28}"/>
                  </a:ext>
                </a:extLst>
              </p14:cNvPr>
              <p14:cNvContentPartPr/>
              <p14:nvPr/>
            </p14:nvContentPartPr>
            <p14:xfrm>
              <a:off x="2022218" y="4594222"/>
              <a:ext cx="174600" cy="19548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9781D040-1098-2C32-7253-11E24D42DF28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2013218" y="4585222"/>
                <a:ext cx="192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EDD0AF6C-95C8-572E-1045-822C194AD4B7}"/>
                  </a:ext>
                </a:extLst>
              </p14:cNvPr>
              <p14:cNvContentPartPr/>
              <p14:nvPr/>
            </p14:nvContentPartPr>
            <p14:xfrm>
              <a:off x="2272778" y="4631302"/>
              <a:ext cx="120960" cy="234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EDD0AF6C-95C8-572E-1045-822C194AD4B7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264138" y="4622662"/>
                <a:ext cx="138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FBCFC593-345A-96AD-1FA3-CB3B24D55167}"/>
                  </a:ext>
                </a:extLst>
              </p14:cNvPr>
              <p14:cNvContentPartPr/>
              <p14:nvPr/>
            </p14:nvContentPartPr>
            <p14:xfrm>
              <a:off x="2279978" y="4588462"/>
              <a:ext cx="279360" cy="11340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FBCFC593-345A-96AD-1FA3-CB3B24D5516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271338" y="4579822"/>
                <a:ext cx="297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5AD98A5F-2C08-E66E-62CD-BDB57BD6ABFF}"/>
                  </a:ext>
                </a:extLst>
              </p14:cNvPr>
              <p14:cNvContentPartPr/>
              <p14:nvPr/>
            </p14:nvContentPartPr>
            <p14:xfrm>
              <a:off x="2525138" y="4549222"/>
              <a:ext cx="31680" cy="16380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5AD98A5F-2C08-E66E-62CD-BDB57BD6ABF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516138" y="4540582"/>
                <a:ext cx="49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85479014-E8D4-E147-E707-FA66058F6A65}"/>
                  </a:ext>
                </a:extLst>
              </p14:cNvPr>
              <p14:cNvContentPartPr/>
              <p14:nvPr/>
            </p14:nvContentPartPr>
            <p14:xfrm>
              <a:off x="2415698" y="4694302"/>
              <a:ext cx="186480" cy="385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85479014-E8D4-E147-E707-FA66058F6A6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2407058" y="4685302"/>
                <a:ext cx="204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32196B0B-44E7-4F18-1D5E-6EE40EBB515E}"/>
                  </a:ext>
                </a:extLst>
              </p14:cNvPr>
              <p14:cNvContentPartPr/>
              <p14:nvPr/>
            </p14:nvContentPartPr>
            <p14:xfrm>
              <a:off x="2617658" y="4615462"/>
              <a:ext cx="131040" cy="17100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32196B0B-44E7-4F18-1D5E-6EE40EBB515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2608658" y="4606822"/>
                <a:ext cx="1486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C0B6735E-4452-7FB9-D453-E3BB3258D350}"/>
                  </a:ext>
                </a:extLst>
              </p14:cNvPr>
              <p14:cNvContentPartPr/>
              <p14:nvPr/>
            </p14:nvContentPartPr>
            <p14:xfrm>
              <a:off x="2726378" y="4695742"/>
              <a:ext cx="72720" cy="1544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C0B6735E-4452-7FB9-D453-E3BB3258D350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2717378" y="4686742"/>
                <a:ext cx="90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637FEA74-3BEA-5BF2-9109-9DA9784FD5E4}"/>
                  </a:ext>
                </a:extLst>
              </p14:cNvPr>
              <p14:cNvContentPartPr/>
              <p14:nvPr/>
            </p14:nvContentPartPr>
            <p14:xfrm>
              <a:off x="2848058" y="4637062"/>
              <a:ext cx="117000" cy="5256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637FEA74-3BEA-5BF2-9109-9DA9784FD5E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839418" y="4628062"/>
                <a:ext cx="1346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DE5F00F7-C18E-F563-6CD9-A8CEA6130BB7}"/>
                  </a:ext>
                </a:extLst>
              </p14:cNvPr>
              <p14:cNvContentPartPr/>
              <p14:nvPr/>
            </p14:nvContentPartPr>
            <p14:xfrm>
              <a:off x="3032378" y="4533382"/>
              <a:ext cx="79200" cy="12456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DE5F00F7-C18E-F563-6CD9-A8CEA6130BB7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3023378" y="4524382"/>
                <a:ext cx="968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CAFA235-9722-8046-D9C9-B533C9B32F26}"/>
                  </a:ext>
                </a:extLst>
              </p14:cNvPr>
              <p14:cNvContentPartPr/>
              <p14:nvPr/>
            </p14:nvContentPartPr>
            <p14:xfrm>
              <a:off x="3089258" y="4581262"/>
              <a:ext cx="33480" cy="12312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CAFA235-9722-8046-D9C9-B533C9B32F2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3080258" y="4572622"/>
                <a:ext cx="51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2F6DA12B-A9F0-6DE3-59EA-8AEF9D3D78B6}"/>
                  </a:ext>
                </a:extLst>
              </p14:cNvPr>
              <p14:cNvContentPartPr/>
              <p14:nvPr/>
            </p14:nvContentPartPr>
            <p14:xfrm>
              <a:off x="3150098" y="4495222"/>
              <a:ext cx="167400" cy="1958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2F6DA12B-A9F0-6DE3-59EA-8AEF9D3D78B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141098" y="4486222"/>
                <a:ext cx="1850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CD2CEDB-C30F-B76D-7874-C91244ABF3EF}"/>
                  </a:ext>
                </a:extLst>
              </p14:cNvPr>
              <p14:cNvContentPartPr/>
              <p14:nvPr/>
            </p14:nvContentPartPr>
            <p14:xfrm>
              <a:off x="1653938" y="3946222"/>
              <a:ext cx="469440" cy="5353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CD2CEDB-C30F-B76D-7874-C91244ABF3EF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645298" y="3937582"/>
                <a:ext cx="4870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F89CBFCA-1B57-0B40-506E-82FE11095CEA}"/>
                  </a:ext>
                </a:extLst>
              </p14:cNvPr>
              <p14:cNvContentPartPr/>
              <p14:nvPr/>
            </p14:nvContentPartPr>
            <p14:xfrm>
              <a:off x="2366738" y="4421782"/>
              <a:ext cx="498240" cy="4658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F89CBFCA-1B57-0B40-506E-82FE11095CEA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2357738" y="4413142"/>
                <a:ext cx="5158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BE581D70-030E-0F78-260C-5FF9E47E4AC7}"/>
                  </a:ext>
                </a:extLst>
              </p14:cNvPr>
              <p14:cNvContentPartPr/>
              <p14:nvPr/>
            </p14:nvContentPartPr>
            <p14:xfrm>
              <a:off x="2588138" y="4818502"/>
              <a:ext cx="480240" cy="5245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BE581D70-030E-0F78-260C-5FF9E47E4AC7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579498" y="4809862"/>
                <a:ext cx="49788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3CB65F17-CCFF-B41E-9FAC-95360241E813}"/>
                  </a:ext>
                </a:extLst>
              </p14:cNvPr>
              <p14:cNvContentPartPr/>
              <p14:nvPr/>
            </p14:nvContentPartPr>
            <p14:xfrm>
              <a:off x="6230978" y="5907142"/>
              <a:ext cx="75600" cy="12024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3CB65F17-CCFF-B41E-9FAC-95360241E813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221978" y="5898502"/>
                <a:ext cx="932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D9BCB043-FC4E-232D-C882-9C8ED2C32A85}"/>
                  </a:ext>
                </a:extLst>
              </p14:cNvPr>
              <p14:cNvContentPartPr/>
              <p14:nvPr/>
            </p14:nvContentPartPr>
            <p14:xfrm>
              <a:off x="6386858" y="5891662"/>
              <a:ext cx="74160" cy="11556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D9BCB043-FC4E-232D-C882-9C8ED2C32A85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377858" y="5883022"/>
                <a:ext cx="91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25A37A95-7B29-51CF-4FF9-A9CFD0CED22E}"/>
                  </a:ext>
                </a:extLst>
              </p14:cNvPr>
              <p14:cNvContentPartPr/>
              <p14:nvPr/>
            </p14:nvContentPartPr>
            <p14:xfrm>
              <a:off x="6545258" y="5890942"/>
              <a:ext cx="96120" cy="13140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25A37A95-7B29-51CF-4FF9-A9CFD0CED22E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6536618" y="5881942"/>
                <a:ext cx="1137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D30148DA-F918-4552-C01E-45B0F0F38C2E}"/>
                  </a:ext>
                </a:extLst>
              </p14:cNvPr>
              <p14:cNvContentPartPr/>
              <p14:nvPr/>
            </p14:nvContentPartPr>
            <p14:xfrm>
              <a:off x="6730298" y="5850982"/>
              <a:ext cx="87480" cy="11196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D30148DA-F918-4552-C01E-45B0F0F38C2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6721658" y="5842342"/>
                <a:ext cx="1051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EE3EE051-7306-EBC6-3EA1-1259BDF28565}"/>
                  </a:ext>
                </a:extLst>
              </p14:cNvPr>
              <p14:cNvContentPartPr/>
              <p14:nvPr/>
            </p14:nvContentPartPr>
            <p14:xfrm>
              <a:off x="6893378" y="5823262"/>
              <a:ext cx="57600" cy="16848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EE3EE051-7306-EBC6-3EA1-1259BDF28565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6884378" y="5814262"/>
                <a:ext cx="75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1C98A647-1AD9-F379-9271-2184ACE5A02A}"/>
                  </a:ext>
                </a:extLst>
              </p14:cNvPr>
              <p14:cNvContentPartPr/>
              <p14:nvPr/>
            </p14:nvContentPartPr>
            <p14:xfrm>
              <a:off x="6953138" y="5733262"/>
              <a:ext cx="223920" cy="14904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1C98A647-1AD9-F379-9271-2184ACE5A02A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6944498" y="5724622"/>
                <a:ext cx="241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E98C2D05-0C4A-3682-B664-4C47CE92F2B3}"/>
                  </a:ext>
                </a:extLst>
              </p14:cNvPr>
              <p14:cNvContentPartPr/>
              <p14:nvPr/>
            </p14:nvContentPartPr>
            <p14:xfrm>
              <a:off x="7278218" y="5749102"/>
              <a:ext cx="99720" cy="19260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E98C2D05-0C4A-3682-B664-4C47CE92F2B3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7269578" y="5740102"/>
                <a:ext cx="117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D546A179-E2F8-ED0E-1271-9A3C8F5DE39C}"/>
                  </a:ext>
                </a:extLst>
              </p14:cNvPr>
              <p14:cNvContentPartPr/>
              <p14:nvPr/>
            </p14:nvContentPartPr>
            <p14:xfrm>
              <a:off x="7369298" y="5573782"/>
              <a:ext cx="70560" cy="16956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D546A179-E2F8-ED0E-1271-9A3C8F5DE39C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7360298" y="5565142"/>
                <a:ext cx="88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F9CD8A49-98B3-C2C6-75A1-BDF6D7F9BA72}"/>
                  </a:ext>
                </a:extLst>
              </p14:cNvPr>
              <p14:cNvContentPartPr/>
              <p14:nvPr/>
            </p14:nvContentPartPr>
            <p14:xfrm>
              <a:off x="7533458" y="5688982"/>
              <a:ext cx="76320" cy="11808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F9CD8A49-98B3-C2C6-75A1-BDF6D7F9BA72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7524458" y="5680342"/>
                <a:ext cx="93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29F53A05-BE6B-918C-1D5A-3F03FB1176E1}"/>
                  </a:ext>
                </a:extLst>
              </p14:cNvPr>
              <p14:cNvContentPartPr/>
              <p14:nvPr/>
            </p14:nvContentPartPr>
            <p14:xfrm>
              <a:off x="7704458" y="5734342"/>
              <a:ext cx="309960" cy="4572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29F53A05-BE6B-918C-1D5A-3F03FB1176E1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7695818" y="5725702"/>
                <a:ext cx="3276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BE44F2E4-1E75-BF63-A3D8-C8B8B6795B19}"/>
                  </a:ext>
                </a:extLst>
              </p14:cNvPr>
              <p14:cNvContentPartPr/>
              <p14:nvPr/>
            </p14:nvContentPartPr>
            <p14:xfrm>
              <a:off x="8086058" y="5655862"/>
              <a:ext cx="51480" cy="5040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BE44F2E4-1E75-BF63-A3D8-C8B8B6795B19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8077058" y="5647222"/>
                <a:ext cx="69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BE88B77-9C63-B2C0-E8A8-06C722F1E6E8}"/>
                  </a:ext>
                </a:extLst>
              </p14:cNvPr>
              <p14:cNvContentPartPr/>
              <p14:nvPr/>
            </p14:nvContentPartPr>
            <p14:xfrm>
              <a:off x="6773138" y="6291622"/>
              <a:ext cx="192240" cy="388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BE88B77-9C63-B2C0-E8A8-06C722F1E6E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6764498" y="6282982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CB4AEB7F-E6E1-B648-289B-8D97BEC0B957}"/>
                  </a:ext>
                </a:extLst>
              </p14:cNvPr>
              <p14:cNvContentPartPr/>
              <p14:nvPr/>
            </p14:nvContentPartPr>
            <p14:xfrm>
              <a:off x="6752978" y="6378382"/>
              <a:ext cx="217080" cy="3960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CB4AEB7F-E6E1-B648-289B-8D97BEC0B95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6744338" y="6369382"/>
                <a:ext cx="234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73C7C54-75A6-EDE3-A956-B18A08F785E8}"/>
                  </a:ext>
                </a:extLst>
              </p14:cNvPr>
              <p14:cNvContentPartPr/>
              <p14:nvPr/>
            </p14:nvContentPartPr>
            <p14:xfrm>
              <a:off x="7319258" y="6031702"/>
              <a:ext cx="109800" cy="19332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73C7C54-75A6-EDE3-A956-B18A08F785E8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7310258" y="6023062"/>
                <a:ext cx="127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90B2ADBB-53BD-5541-68A3-6229AEDDE3A9}"/>
                  </a:ext>
                </a:extLst>
              </p14:cNvPr>
              <p14:cNvContentPartPr/>
              <p14:nvPr/>
            </p14:nvContentPartPr>
            <p14:xfrm>
              <a:off x="7253738" y="6162022"/>
              <a:ext cx="382320" cy="8316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90B2ADBB-53BD-5541-68A3-6229AEDDE3A9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7244738" y="6153382"/>
                <a:ext cx="399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576A1D65-C114-8C13-2BAD-A6DDE3AAE0A5}"/>
                  </a:ext>
                </a:extLst>
              </p14:cNvPr>
              <p14:cNvContentPartPr/>
              <p14:nvPr/>
            </p14:nvContentPartPr>
            <p14:xfrm>
              <a:off x="7241138" y="6347062"/>
              <a:ext cx="267480" cy="12348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576A1D65-C114-8C13-2BAD-A6DDE3AAE0A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7232498" y="6338422"/>
                <a:ext cx="285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280A8353-2F58-BD1F-D499-90F8771E4B94}"/>
                  </a:ext>
                </a:extLst>
              </p14:cNvPr>
              <p14:cNvContentPartPr/>
              <p14:nvPr/>
            </p14:nvContentPartPr>
            <p14:xfrm>
              <a:off x="7605098" y="6299182"/>
              <a:ext cx="110880" cy="18036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280A8353-2F58-BD1F-D499-90F8771E4B94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7596098" y="6290182"/>
                <a:ext cx="128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5BE4337B-DB20-343D-05D6-57CFCE319EBE}"/>
                  </a:ext>
                </a:extLst>
              </p14:cNvPr>
              <p14:cNvContentPartPr/>
              <p14:nvPr/>
            </p14:nvContentPartPr>
            <p14:xfrm>
              <a:off x="8233298" y="6027382"/>
              <a:ext cx="71640" cy="18324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5BE4337B-DB20-343D-05D6-57CFCE319EBE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8224658" y="6018382"/>
                <a:ext cx="89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473F6FFA-7649-9510-EC65-25DE7EA842D2}"/>
                  </a:ext>
                </a:extLst>
              </p14:cNvPr>
              <p14:cNvContentPartPr/>
              <p14:nvPr/>
            </p14:nvContentPartPr>
            <p14:xfrm>
              <a:off x="7953938" y="6032062"/>
              <a:ext cx="79920" cy="15804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473F6FFA-7649-9510-EC65-25DE7EA842D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945298" y="6023422"/>
                <a:ext cx="97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C76B14CF-9802-2FD0-8DA9-46B7B63D7038}"/>
                  </a:ext>
                </a:extLst>
              </p14:cNvPr>
              <p14:cNvContentPartPr/>
              <p14:nvPr/>
            </p14:nvContentPartPr>
            <p14:xfrm>
              <a:off x="8055818" y="6054382"/>
              <a:ext cx="84240" cy="11880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C76B14CF-9802-2FD0-8DA9-46B7B63D7038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8046818" y="6045382"/>
                <a:ext cx="101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FB7A1CC0-25E8-A6A1-F130-BAC76362A8D3}"/>
                  </a:ext>
                </a:extLst>
              </p14:cNvPr>
              <p14:cNvContentPartPr/>
              <p14:nvPr/>
            </p14:nvContentPartPr>
            <p14:xfrm>
              <a:off x="8355338" y="5965462"/>
              <a:ext cx="106200" cy="12852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FB7A1CC0-25E8-A6A1-F130-BAC76362A8D3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8346338" y="5956822"/>
                <a:ext cx="1238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D1704E85-25DD-2DDD-5307-32C35EA6D6DA}"/>
                  </a:ext>
                </a:extLst>
              </p14:cNvPr>
              <p14:cNvContentPartPr/>
              <p14:nvPr/>
            </p14:nvContentPartPr>
            <p14:xfrm>
              <a:off x="8508338" y="5872222"/>
              <a:ext cx="105120" cy="19152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D1704E85-25DD-2DDD-5307-32C35EA6D6DA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8499698" y="5863582"/>
                <a:ext cx="122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67337252-BB9C-0D74-3441-17D2914A0A0C}"/>
                  </a:ext>
                </a:extLst>
              </p14:cNvPr>
              <p14:cNvContentPartPr/>
              <p14:nvPr/>
            </p14:nvContentPartPr>
            <p14:xfrm>
              <a:off x="112418" y="5758102"/>
              <a:ext cx="144720" cy="21600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67337252-BB9C-0D74-3441-17D2914A0A0C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03418" y="5749462"/>
                <a:ext cx="162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060DFAFF-6132-DCD1-0770-191A5FF159EA}"/>
                  </a:ext>
                </a:extLst>
              </p14:cNvPr>
              <p14:cNvContentPartPr/>
              <p14:nvPr/>
            </p14:nvContentPartPr>
            <p14:xfrm>
              <a:off x="219698" y="5758102"/>
              <a:ext cx="95760" cy="2253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060DFAFF-6132-DCD1-0770-191A5FF159EA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211058" y="5749462"/>
                <a:ext cx="113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A7A85DC7-4C06-DEF4-69B4-D11FDAA48506}"/>
                  </a:ext>
                </a:extLst>
              </p14:cNvPr>
              <p14:cNvContentPartPr/>
              <p14:nvPr/>
            </p14:nvContentPartPr>
            <p14:xfrm>
              <a:off x="119618" y="5853142"/>
              <a:ext cx="392400" cy="1965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A7A85DC7-4C06-DEF4-69B4-D11FDAA48506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10618" y="5844142"/>
                <a:ext cx="4100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CC448BA2-0FE8-1558-6865-A5AAD29DAE4B}"/>
                  </a:ext>
                </a:extLst>
              </p14:cNvPr>
              <p14:cNvContentPartPr/>
              <p14:nvPr/>
            </p14:nvContentPartPr>
            <p14:xfrm>
              <a:off x="642338" y="5872222"/>
              <a:ext cx="178200" cy="1692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CC448BA2-0FE8-1558-6865-A5AAD29DAE4B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33338" y="5863222"/>
                <a:ext cx="195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31C4E86-4736-814A-1091-5B5A0C587959}"/>
                  </a:ext>
                </a:extLst>
              </p14:cNvPr>
              <p14:cNvContentPartPr/>
              <p14:nvPr/>
            </p14:nvContentPartPr>
            <p14:xfrm>
              <a:off x="658898" y="5930542"/>
              <a:ext cx="155520" cy="3600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31C4E86-4736-814A-1091-5B5A0C587959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49898" y="5921542"/>
                <a:ext cx="173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57FEA4E7-9B30-CFD0-FDB9-ECE1608F45DA}"/>
                  </a:ext>
                </a:extLst>
              </p14:cNvPr>
              <p14:cNvContentPartPr/>
              <p14:nvPr/>
            </p14:nvContentPartPr>
            <p14:xfrm>
              <a:off x="924578" y="5744422"/>
              <a:ext cx="158040" cy="1915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57FEA4E7-9B30-CFD0-FDB9-ECE1608F45DA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915578" y="5735422"/>
                <a:ext cx="175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C2BA6941-B6DE-1059-C087-D9DB90110EDD}"/>
                  </a:ext>
                </a:extLst>
              </p14:cNvPr>
              <p14:cNvContentPartPr/>
              <p14:nvPr/>
            </p14:nvContentPartPr>
            <p14:xfrm>
              <a:off x="944738" y="5811382"/>
              <a:ext cx="271080" cy="1274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C2BA6941-B6DE-1059-C087-D9DB90110EDD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935738" y="5802382"/>
                <a:ext cx="288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326364D-0384-AF4B-EFC3-E8CDBF34D8DE}"/>
                  </a:ext>
                </a:extLst>
              </p14:cNvPr>
              <p14:cNvContentPartPr/>
              <p14:nvPr/>
            </p14:nvContentPartPr>
            <p14:xfrm>
              <a:off x="1198178" y="5833342"/>
              <a:ext cx="33480" cy="14580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326364D-0384-AF4B-EFC3-E8CDBF34D8DE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189178" y="5824702"/>
                <a:ext cx="51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B1E2D741-1C32-6B0E-A902-8D038A784685}"/>
                  </a:ext>
                </a:extLst>
              </p14:cNvPr>
              <p14:cNvContentPartPr/>
              <p14:nvPr/>
            </p14:nvContentPartPr>
            <p14:xfrm>
              <a:off x="1240298" y="5818582"/>
              <a:ext cx="228240" cy="1659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B1E2D741-1C32-6B0E-A902-8D038A784685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231658" y="5809582"/>
                <a:ext cx="245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166356EE-E02C-457C-ECC8-49CBAB3FF8CD}"/>
                  </a:ext>
                </a:extLst>
              </p14:cNvPr>
              <p14:cNvContentPartPr/>
              <p14:nvPr/>
            </p14:nvContentPartPr>
            <p14:xfrm>
              <a:off x="1407338" y="5730742"/>
              <a:ext cx="252000" cy="1692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166356EE-E02C-457C-ECC8-49CBAB3FF8CD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1398698" y="5722102"/>
                <a:ext cx="269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C1EF6153-6438-186C-7C46-DA8596AA07A1}"/>
                  </a:ext>
                </a:extLst>
              </p14:cNvPr>
              <p14:cNvContentPartPr/>
              <p14:nvPr/>
            </p14:nvContentPartPr>
            <p14:xfrm>
              <a:off x="1634498" y="5734342"/>
              <a:ext cx="107280" cy="1972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C1EF6153-6438-186C-7C46-DA8596AA07A1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1625858" y="5725702"/>
                <a:ext cx="1249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4571598-09BD-B097-C810-3A4682DB7582}"/>
                  </a:ext>
                </a:extLst>
              </p14:cNvPr>
              <p14:cNvContentPartPr/>
              <p14:nvPr/>
            </p14:nvContentPartPr>
            <p14:xfrm>
              <a:off x="1768418" y="5767462"/>
              <a:ext cx="147600" cy="18396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4571598-09BD-B097-C810-3A4682DB7582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1759778" y="5758822"/>
                <a:ext cx="165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DDCB0C2-E33F-95FD-626B-AC2A8106F6BF}"/>
                  </a:ext>
                </a:extLst>
              </p14:cNvPr>
              <p14:cNvContentPartPr/>
              <p14:nvPr/>
            </p14:nvContentPartPr>
            <p14:xfrm>
              <a:off x="1968218" y="5763502"/>
              <a:ext cx="199080" cy="22104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DDCB0C2-E33F-95FD-626B-AC2A8106F6BF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1959578" y="5754502"/>
                <a:ext cx="216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5D1CAA93-09B8-EFB6-18AB-C215379EC3B0}"/>
                  </a:ext>
                </a:extLst>
              </p14:cNvPr>
              <p14:cNvContentPartPr/>
              <p14:nvPr/>
            </p14:nvContentPartPr>
            <p14:xfrm>
              <a:off x="2112938" y="5732902"/>
              <a:ext cx="252000" cy="1458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5D1CAA93-09B8-EFB6-18AB-C215379EC3B0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2103938" y="5724262"/>
                <a:ext cx="269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DEEFC11B-F7CA-5458-E2CD-AA9F4810BC26}"/>
                  </a:ext>
                </a:extLst>
              </p14:cNvPr>
              <p14:cNvContentPartPr/>
              <p14:nvPr/>
            </p14:nvContentPartPr>
            <p14:xfrm>
              <a:off x="2306258" y="5710582"/>
              <a:ext cx="129960" cy="1908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DEEFC11B-F7CA-5458-E2CD-AA9F4810BC2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2297618" y="5701942"/>
                <a:ext cx="147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4CAC800B-3944-CEF1-FC06-43947CDB36D2}"/>
                  </a:ext>
                </a:extLst>
              </p14:cNvPr>
              <p14:cNvContentPartPr/>
              <p14:nvPr/>
            </p14:nvContentPartPr>
            <p14:xfrm>
              <a:off x="2549258" y="5750902"/>
              <a:ext cx="118800" cy="2012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4CAC800B-3944-CEF1-FC06-43947CDB36D2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2540258" y="5742262"/>
                <a:ext cx="1364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92BFE1DB-331C-C765-A4ED-851679DF0E0B}"/>
                  </a:ext>
                </a:extLst>
              </p14:cNvPr>
              <p14:cNvContentPartPr/>
              <p14:nvPr/>
            </p14:nvContentPartPr>
            <p14:xfrm>
              <a:off x="2673818" y="5808502"/>
              <a:ext cx="123120" cy="18684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92BFE1DB-331C-C765-A4ED-851679DF0E0B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2665178" y="5799862"/>
                <a:ext cx="1407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08031239-7026-9525-3F6D-F608EFCB7C0B}"/>
                  </a:ext>
                </a:extLst>
              </p14:cNvPr>
              <p14:cNvContentPartPr/>
              <p14:nvPr/>
            </p14:nvContentPartPr>
            <p14:xfrm>
              <a:off x="2849138" y="5705542"/>
              <a:ext cx="604080" cy="14472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08031239-7026-9525-3F6D-F608EFCB7C0B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2840498" y="5696902"/>
                <a:ext cx="621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908417C9-CFD8-F36F-7ECE-7921FFFB767F}"/>
                  </a:ext>
                </a:extLst>
              </p14:cNvPr>
              <p14:cNvContentPartPr/>
              <p14:nvPr/>
            </p14:nvContentPartPr>
            <p14:xfrm>
              <a:off x="3560138" y="5775742"/>
              <a:ext cx="55440" cy="2196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908417C9-CFD8-F36F-7ECE-7921FFFB767F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3551498" y="5766742"/>
                <a:ext cx="73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45F09F4A-28AD-D83E-1120-ADE664821774}"/>
                  </a:ext>
                </a:extLst>
              </p14:cNvPr>
              <p14:cNvContentPartPr/>
              <p14:nvPr/>
            </p14:nvContentPartPr>
            <p14:xfrm>
              <a:off x="917378" y="5549662"/>
              <a:ext cx="118440" cy="5324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45F09F4A-28AD-D83E-1120-ADE664821774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908378" y="5540662"/>
                <a:ext cx="13608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9D1CF14-6F64-1FA7-ADD0-E3D9442374E9}"/>
                  </a:ext>
                </a:extLst>
              </p14:cNvPr>
              <p14:cNvContentPartPr/>
              <p14:nvPr/>
            </p14:nvContentPartPr>
            <p14:xfrm>
              <a:off x="3744818" y="5482702"/>
              <a:ext cx="87480" cy="3841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9D1CF14-6F64-1FA7-ADD0-E3D9442374E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3736178" y="5473702"/>
                <a:ext cx="1051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8B51FD06-6EAB-4F5E-5063-089BA6D5CE0A}"/>
                  </a:ext>
                </a:extLst>
              </p14:cNvPr>
              <p14:cNvContentPartPr/>
              <p14:nvPr/>
            </p14:nvContentPartPr>
            <p14:xfrm>
              <a:off x="784538" y="6231862"/>
              <a:ext cx="83160" cy="1620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8B51FD06-6EAB-4F5E-5063-089BA6D5CE0A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775898" y="6222862"/>
                <a:ext cx="100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8335B516-47E3-7280-CDF1-90C609E790AE}"/>
                  </a:ext>
                </a:extLst>
              </p14:cNvPr>
              <p14:cNvContentPartPr/>
              <p14:nvPr/>
            </p14:nvContentPartPr>
            <p14:xfrm>
              <a:off x="799658" y="6223582"/>
              <a:ext cx="136440" cy="82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8335B516-47E3-7280-CDF1-90C609E790AE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791018" y="6214942"/>
                <a:ext cx="154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EF5EBF3-970F-AE4C-2FC7-D76570B0F4AB}"/>
                  </a:ext>
                </a:extLst>
              </p14:cNvPr>
              <p14:cNvContentPartPr/>
              <p14:nvPr/>
            </p14:nvContentPartPr>
            <p14:xfrm>
              <a:off x="964538" y="6213862"/>
              <a:ext cx="127800" cy="1490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EF5EBF3-970F-AE4C-2FC7-D76570B0F4AB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955898" y="6204862"/>
                <a:ext cx="145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531E9106-E817-8A20-8188-A65AF98AFD0B}"/>
                  </a:ext>
                </a:extLst>
              </p14:cNvPr>
              <p14:cNvContentPartPr/>
              <p14:nvPr/>
            </p14:nvContentPartPr>
            <p14:xfrm>
              <a:off x="1224818" y="6230782"/>
              <a:ext cx="73080" cy="1116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531E9106-E817-8A20-8188-A65AF98AFD0B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216178" y="6222142"/>
                <a:ext cx="90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662E818C-55B3-2ED7-3956-AA55109E1731}"/>
                  </a:ext>
                </a:extLst>
              </p14:cNvPr>
              <p14:cNvContentPartPr/>
              <p14:nvPr/>
            </p14:nvContentPartPr>
            <p14:xfrm>
              <a:off x="1406258" y="6230782"/>
              <a:ext cx="134280" cy="12168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662E818C-55B3-2ED7-3956-AA55109E1731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397618" y="6222142"/>
                <a:ext cx="151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AA5A3C7F-98DE-F425-9EE0-ED0DB7A1FB9B}"/>
                  </a:ext>
                </a:extLst>
              </p14:cNvPr>
              <p14:cNvContentPartPr/>
              <p14:nvPr/>
            </p14:nvContentPartPr>
            <p14:xfrm>
              <a:off x="1579778" y="6326182"/>
              <a:ext cx="7200" cy="10656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AA5A3C7F-98DE-F425-9EE0-ED0DB7A1FB9B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571138" y="6317542"/>
                <a:ext cx="24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EE838EE-1923-7FA7-F3AB-8FECEE443F1D}"/>
                  </a:ext>
                </a:extLst>
              </p14:cNvPr>
              <p14:cNvContentPartPr/>
              <p14:nvPr/>
            </p14:nvContentPartPr>
            <p14:xfrm>
              <a:off x="1684538" y="6219982"/>
              <a:ext cx="96840" cy="14220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EE838EE-1923-7FA7-F3AB-8FECEE443F1D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675538" y="6211342"/>
                <a:ext cx="114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A874A26C-3FD8-BF4D-FD44-93CE7F1C4643}"/>
                  </a:ext>
                </a:extLst>
              </p14:cNvPr>
              <p14:cNvContentPartPr/>
              <p14:nvPr/>
            </p14:nvContentPartPr>
            <p14:xfrm>
              <a:off x="1922858" y="6262462"/>
              <a:ext cx="11160" cy="111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A874A26C-3FD8-BF4D-FD44-93CE7F1C464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914218" y="6253462"/>
                <a:ext cx="28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1D26733F-40CD-71DC-41AE-CE4A73DA4B8E}"/>
                  </a:ext>
                </a:extLst>
              </p14:cNvPr>
              <p14:cNvContentPartPr/>
              <p14:nvPr/>
            </p14:nvContentPartPr>
            <p14:xfrm>
              <a:off x="2035898" y="6186862"/>
              <a:ext cx="86040" cy="11736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1D26733F-40CD-71DC-41AE-CE4A73DA4B8E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2027258" y="6178222"/>
                <a:ext cx="103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32EA26B7-F3F7-92AA-F881-46FD92AA6286}"/>
                  </a:ext>
                </a:extLst>
              </p14:cNvPr>
              <p14:cNvContentPartPr/>
              <p14:nvPr/>
            </p14:nvContentPartPr>
            <p14:xfrm>
              <a:off x="2069018" y="6171022"/>
              <a:ext cx="119160" cy="1368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32EA26B7-F3F7-92AA-F881-46FD92AA6286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2060018" y="6162022"/>
                <a:ext cx="136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8AE859D3-63F0-4497-C5E6-4A7A9B5B4786}"/>
                  </a:ext>
                </a:extLst>
              </p14:cNvPr>
              <p14:cNvContentPartPr/>
              <p14:nvPr/>
            </p14:nvContentPartPr>
            <p14:xfrm>
              <a:off x="2214458" y="6165622"/>
              <a:ext cx="100440" cy="10908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8AE859D3-63F0-4497-C5E6-4A7A9B5B4786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2205818" y="6156982"/>
                <a:ext cx="118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75EE01E3-9C81-653A-04DF-05A5D5AEA194}"/>
                  </a:ext>
                </a:extLst>
              </p14:cNvPr>
              <p14:cNvContentPartPr/>
              <p14:nvPr/>
            </p14:nvContentPartPr>
            <p14:xfrm>
              <a:off x="2442698" y="6206662"/>
              <a:ext cx="120240" cy="9000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75EE01E3-9C81-653A-04DF-05A5D5AEA194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2433698" y="6197662"/>
                <a:ext cx="137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F3AE0D1C-2117-7953-76B8-FB3C919E05DF}"/>
                  </a:ext>
                </a:extLst>
              </p14:cNvPr>
              <p14:cNvContentPartPr/>
              <p14:nvPr/>
            </p14:nvContentPartPr>
            <p14:xfrm>
              <a:off x="2686058" y="6184702"/>
              <a:ext cx="124560" cy="1324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F3AE0D1C-2117-7953-76B8-FB3C919E05D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2677418" y="6175702"/>
                <a:ext cx="142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31047350-4254-8AFD-680D-E4FF4B92DDED}"/>
                  </a:ext>
                </a:extLst>
              </p14:cNvPr>
              <p14:cNvContentPartPr/>
              <p14:nvPr/>
            </p14:nvContentPartPr>
            <p14:xfrm>
              <a:off x="2851658" y="6321142"/>
              <a:ext cx="5400" cy="9072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31047350-4254-8AFD-680D-E4FF4B92DDED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2843018" y="6312142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1832B929-B252-007A-157C-986808A299DC}"/>
                  </a:ext>
                </a:extLst>
              </p14:cNvPr>
              <p14:cNvContentPartPr/>
              <p14:nvPr/>
            </p14:nvContentPartPr>
            <p14:xfrm>
              <a:off x="2890898" y="6156622"/>
              <a:ext cx="128160" cy="17568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1832B929-B252-007A-157C-986808A299DC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2882258" y="6147622"/>
                <a:ext cx="145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FCF8ACA4-482C-D538-DCD0-0F5DB7340B24}"/>
                  </a:ext>
                </a:extLst>
              </p14:cNvPr>
              <p14:cNvContentPartPr/>
              <p14:nvPr/>
            </p14:nvContentPartPr>
            <p14:xfrm>
              <a:off x="3038498" y="6002182"/>
              <a:ext cx="93600" cy="16056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FCF8ACA4-482C-D538-DCD0-0F5DB7340B24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3029858" y="5993542"/>
                <a:ext cx="111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3475374-7EF2-ABC1-3894-2D92C519C4BC}"/>
                  </a:ext>
                </a:extLst>
              </p14:cNvPr>
              <p14:cNvContentPartPr/>
              <p14:nvPr/>
            </p14:nvContentPartPr>
            <p14:xfrm>
              <a:off x="3184298" y="6165622"/>
              <a:ext cx="12240" cy="11592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3475374-7EF2-ABC1-3894-2D92C519C4BC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3175298" y="6156622"/>
                <a:ext cx="29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81576CD1-E109-21DB-FECD-7562B17A0136}"/>
                  </a:ext>
                </a:extLst>
              </p14:cNvPr>
              <p14:cNvContentPartPr/>
              <p14:nvPr/>
            </p14:nvContentPartPr>
            <p14:xfrm>
              <a:off x="3140378" y="6208462"/>
              <a:ext cx="88560" cy="4752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81576CD1-E109-21DB-FECD-7562B17A0136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3131378" y="6199822"/>
                <a:ext cx="106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45F4172-4E87-A133-7185-2BF173E35E6D}"/>
                  </a:ext>
                </a:extLst>
              </p14:cNvPr>
              <p14:cNvContentPartPr/>
              <p14:nvPr/>
            </p14:nvContentPartPr>
            <p14:xfrm>
              <a:off x="3267098" y="6142222"/>
              <a:ext cx="61920" cy="14544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45F4172-4E87-A133-7185-2BF173E35E6D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3258458" y="6133222"/>
                <a:ext cx="79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9A895991-CF65-90E0-FCF9-2E0826C7A113}"/>
                  </a:ext>
                </a:extLst>
              </p14:cNvPr>
              <p14:cNvContentPartPr/>
              <p14:nvPr/>
            </p14:nvContentPartPr>
            <p14:xfrm>
              <a:off x="3281138" y="6108382"/>
              <a:ext cx="247680" cy="13788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9A895991-CF65-90E0-FCF9-2E0826C7A113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3272138" y="6099742"/>
                <a:ext cx="265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A6EA2869-7A0F-2D5B-A64F-A2F570E4307B}"/>
                  </a:ext>
                </a:extLst>
              </p14:cNvPr>
              <p14:cNvContentPartPr/>
              <p14:nvPr/>
            </p14:nvContentPartPr>
            <p14:xfrm>
              <a:off x="3657698" y="6109462"/>
              <a:ext cx="9720" cy="14364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A6EA2869-7A0F-2D5B-A64F-A2F570E4307B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3649058" y="6100822"/>
                <a:ext cx="27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063E0C2E-9F75-AB0F-7431-BB3D5D729132}"/>
                  </a:ext>
                </a:extLst>
              </p14:cNvPr>
              <p14:cNvContentPartPr/>
              <p14:nvPr/>
            </p14:nvContentPartPr>
            <p14:xfrm>
              <a:off x="3591818" y="6169942"/>
              <a:ext cx="340560" cy="7308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063E0C2E-9F75-AB0F-7431-BB3D5D729132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3582818" y="6160942"/>
                <a:ext cx="358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45DE8AAF-8B36-ED7E-477B-EB7F4BB89CA7}"/>
                  </a:ext>
                </a:extLst>
              </p14:cNvPr>
              <p14:cNvContentPartPr/>
              <p14:nvPr/>
            </p14:nvContentPartPr>
            <p14:xfrm>
              <a:off x="4011218" y="6223222"/>
              <a:ext cx="165960" cy="352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45DE8AAF-8B36-ED7E-477B-EB7F4BB89CA7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4002218" y="6214222"/>
                <a:ext cx="183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920DA86F-7A97-5A3F-9A8C-FBF19A44D94B}"/>
                  </a:ext>
                </a:extLst>
              </p14:cNvPr>
              <p14:cNvContentPartPr/>
              <p14:nvPr/>
            </p14:nvContentPartPr>
            <p14:xfrm>
              <a:off x="146618" y="6284422"/>
              <a:ext cx="154440" cy="648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920DA86F-7A97-5A3F-9A8C-FBF19A44D94B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137618" y="6275782"/>
                <a:ext cx="172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EC04B394-F09E-3197-841F-D5A75BCC9577}"/>
                  </a:ext>
                </a:extLst>
              </p14:cNvPr>
              <p14:cNvContentPartPr/>
              <p14:nvPr/>
            </p14:nvContentPartPr>
            <p14:xfrm>
              <a:off x="149498" y="6348862"/>
              <a:ext cx="184680" cy="3348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EC04B394-F09E-3197-841F-D5A75BCC9577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140858" y="6340222"/>
                <a:ext cx="2023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2229A0F2-30AD-2973-EA2A-D9A100AA5B08}"/>
                  </a:ext>
                </a:extLst>
              </p14:cNvPr>
              <p14:cNvContentPartPr/>
              <p14:nvPr/>
            </p14:nvContentPartPr>
            <p14:xfrm>
              <a:off x="393218" y="6229342"/>
              <a:ext cx="126000" cy="16596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2229A0F2-30AD-2973-EA2A-D9A100AA5B08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384218" y="6220702"/>
                <a:ext cx="143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4BF824F6-A0B7-CFF6-3848-D6C86B4A9C74}"/>
                  </a:ext>
                </a:extLst>
              </p14:cNvPr>
              <p14:cNvContentPartPr/>
              <p14:nvPr/>
            </p14:nvContentPartPr>
            <p14:xfrm>
              <a:off x="554858" y="6385942"/>
              <a:ext cx="15120" cy="730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4BF824F6-A0B7-CFF6-3848-D6C86B4A9C74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545858" y="6377302"/>
                <a:ext cx="32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FB9621BE-01E3-AD9D-9DFC-BCBC11616D54}"/>
                  </a:ext>
                </a:extLst>
              </p14:cNvPr>
              <p14:cNvContentPartPr/>
              <p14:nvPr/>
            </p14:nvContentPartPr>
            <p14:xfrm>
              <a:off x="580418" y="6203422"/>
              <a:ext cx="112680" cy="19116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FB9621BE-01E3-AD9D-9DFC-BCBC11616D54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571778" y="6194422"/>
                <a:ext cx="130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4E202347-6D54-36B0-ACEF-2060CBA8B073}"/>
                  </a:ext>
                </a:extLst>
              </p14:cNvPr>
              <p14:cNvContentPartPr/>
              <p14:nvPr/>
            </p14:nvContentPartPr>
            <p14:xfrm>
              <a:off x="632258" y="6124222"/>
              <a:ext cx="64080" cy="9936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4E202347-6D54-36B0-ACEF-2060CBA8B073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623618" y="6115582"/>
                <a:ext cx="81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DA6D281F-8924-8225-35DC-9595F3456C20}"/>
                  </a:ext>
                </a:extLst>
              </p14:cNvPr>
              <p14:cNvContentPartPr/>
              <p14:nvPr/>
            </p14:nvContentPartPr>
            <p14:xfrm>
              <a:off x="703178" y="6274702"/>
              <a:ext cx="85320" cy="1306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DA6D281F-8924-8225-35DC-9595F3456C20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694538" y="6265702"/>
                <a:ext cx="102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61A50630-2D4D-6422-3C38-F043AE716472}"/>
                  </a:ext>
                </a:extLst>
              </p14:cNvPr>
              <p14:cNvContentPartPr/>
              <p14:nvPr/>
            </p14:nvContentPartPr>
            <p14:xfrm>
              <a:off x="150578" y="6627502"/>
              <a:ext cx="144720" cy="4824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61A50630-2D4D-6422-3C38-F043AE716472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41938" y="6618862"/>
                <a:ext cx="1623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B9E688EB-E83E-BD87-FE77-755DC4DA9583}"/>
                  </a:ext>
                </a:extLst>
              </p14:cNvPr>
              <p14:cNvContentPartPr/>
              <p14:nvPr/>
            </p14:nvContentPartPr>
            <p14:xfrm>
              <a:off x="153818" y="6695182"/>
              <a:ext cx="165960" cy="86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B9E688EB-E83E-BD87-FE77-755DC4DA9583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144818" y="6686182"/>
                <a:ext cx="183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9135D502-13B5-BADF-82CD-579830D4B693}"/>
                  </a:ext>
                </a:extLst>
              </p14:cNvPr>
              <p14:cNvContentPartPr/>
              <p14:nvPr/>
            </p14:nvContentPartPr>
            <p14:xfrm>
              <a:off x="508418" y="6542902"/>
              <a:ext cx="100800" cy="18360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9135D502-13B5-BADF-82CD-579830D4B693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499778" y="6534262"/>
                <a:ext cx="118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6794775-4E09-49B0-B6C0-95F27FC8F730}"/>
                  </a:ext>
                </a:extLst>
              </p14:cNvPr>
              <p14:cNvContentPartPr/>
              <p14:nvPr/>
            </p14:nvContentPartPr>
            <p14:xfrm>
              <a:off x="557738" y="6523822"/>
              <a:ext cx="270720" cy="17244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6794775-4E09-49B0-B6C0-95F27FC8F730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548738" y="6515182"/>
                <a:ext cx="288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BC231C5-D10B-2602-F2C2-4E07875FF4F9}"/>
                  </a:ext>
                </a:extLst>
              </p14:cNvPr>
              <p14:cNvContentPartPr/>
              <p14:nvPr/>
            </p14:nvContentPartPr>
            <p14:xfrm>
              <a:off x="892178" y="6450022"/>
              <a:ext cx="88560" cy="26460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BC231C5-D10B-2602-F2C2-4E07875FF4F9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883538" y="6441382"/>
                <a:ext cx="106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8DF9FC70-356D-1CBA-74A3-71FB5A0746AA}"/>
                  </a:ext>
                </a:extLst>
              </p14:cNvPr>
              <p14:cNvContentPartPr/>
              <p14:nvPr/>
            </p14:nvContentPartPr>
            <p14:xfrm>
              <a:off x="1074338" y="6545782"/>
              <a:ext cx="93600" cy="9936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8DF9FC70-356D-1CBA-74A3-71FB5A0746AA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1065338" y="6536782"/>
                <a:ext cx="111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A9B810B9-4C54-ED65-1694-7A6F1618568F}"/>
                  </a:ext>
                </a:extLst>
              </p14:cNvPr>
              <p14:cNvContentPartPr/>
              <p14:nvPr/>
            </p14:nvContentPartPr>
            <p14:xfrm>
              <a:off x="1222658" y="6657382"/>
              <a:ext cx="7200" cy="4824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A9B810B9-4C54-ED65-1694-7A6F1618568F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214018" y="6648742"/>
                <a:ext cx="24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4582DACC-AD15-691E-87C6-BB3CC5A5CB41}"/>
                  </a:ext>
                </a:extLst>
              </p14:cNvPr>
              <p14:cNvContentPartPr/>
              <p14:nvPr/>
            </p14:nvContentPartPr>
            <p14:xfrm>
              <a:off x="1253618" y="6499702"/>
              <a:ext cx="105480" cy="18144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4582DACC-AD15-691E-87C6-BB3CC5A5CB41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244978" y="6490702"/>
                <a:ext cx="123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DA2F8876-5D00-1CAE-C372-5FCF7A745F86}"/>
                  </a:ext>
                </a:extLst>
              </p14:cNvPr>
              <p14:cNvContentPartPr/>
              <p14:nvPr/>
            </p14:nvContentPartPr>
            <p14:xfrm>
              <a:off x="1356578" y="6440302"/>
              <a:ext cx="67680" cy="7344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DA2F8876-5D00-1CAE-C372-5FCF7A745F86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347578" y="6431662"/>
                <a:ext cx="85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343458D1-9BEE-E286-5764-31B3B0B28FE8}"/>
                  </a:ext>
                </a:extLst>
              </p14:cNvPr>
              <p14:cNvContentPartPr/>
              <p14:nvPr/>
            </p14:nvContentPartPr>
            <p14:xfrm>
              <a:off x="1490138" y="6536782"/>
              <a:ext cx="130320" cy="13464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343458D1-9BEE-E286-5764-31B3B0B28FE8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481138" y="6527782"/>
                <a:ext cx="147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3172C1BB-4EE6-22C6-3C92-D7AFEDF10EE6}"/>
                  </a:ext>
                </a:extLst>
              </p14:cNvPr>
              <p14:cNvContentPartPr/>
              <p14:nvPr/>
            </p14:nvContentPartPr>
            <p14:xfrm>
              <a:off x="1684898" y="6532462"/>
              <a:ext cx="85680" cy="10296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3172C1BB-4EE6-22C6-3C92-D7AFEDF10EE6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675898" y="6523462"/>
                <a:ext cx="1033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0500D2D-4C3D-CCB6-69C6-C4B6CCC273AE}"/>
                  </a:ext>
                </a:extLst>
              </p14:cNvPr>
              <p14:cNvContentPartPr/>
              <p14:nvPr/>
            </p14:nvContentPartPr>
            <p14:xfrm>
              <a:off x="1814498" y="6647662"/>
              <a:ext cx="16920" cy="6912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0500D2D-4C3D-CCB6-69C6-C4B6CCC273AE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805858" y="6639022"/>
                <a:ext cx="34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A50D8B35-C138-9F81-EE0C-C886E95E215F}"/>
                  </a:ext>
                </a:extLst>
              </p14:cNvPr>
              <p14:cNvContentPartPr/>
              <p14:nvPr/>
            </p14:nvContentPartPr>
            <p14:xfrm>
              <a:off x="1901978" y="6467662"/>
              <a:ext cx="100800" cy="22104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A50D8B35-C138-9F81-EE0C-C886E95E215F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893338" y="6459022"/>
                <a:ext cx="1184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8B6E37E7-BF8C-653A-843A-5DB805265BF2}"/>
                  </a:ext>
                </a:extLst>
              </p14:cNvPr>
              <p14:cNvContentPartPr/>
              <p14:nvPr/>
            </p14:nvContentPartPr>
            <p14:xfrm>
              <a:off x="1988738" y="6404662"/>
              <a:ext cx="76320" cy="8892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8B6E37E7-BF8C-653A-843A-5DB805265BF2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1980098" y="6396022"/>
                <a:ext cx="93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87F0683C-CDAA-28A0-22AC-BE51E749352A}"/>
                  </a:ext>
                </a:extLst>
              </p14:cNvPr>
              <p14:cNvContentPartPr/>
              <p14:nvPr/>
            </p14:nvContentPartPr>
            <p14:xfrm>
              <a:off x="2134538" y="6540382"/>
              <a:ext cx="89640" cy="11232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87F0683C-CDAA-28A0-22AC-BE51E749352A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125538" y="6531742"/>
                <a:ext cx="107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BA99D3CB-8C61-E155-E89C-78C451BC5685}"/>
                  </a:ext>
                </a:extLst>
              </p14:cNvPr>
              <p14:cNvContentPartPr/>
              <p14:nvPr/>
            </p14:nvContentPartPr>
            <p14:xfrm>
              <a:off x="2273138" y="6496462"/>
              <a:ext cx="156600" cy="22392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BA99D3CB-8C61-E155-E89C-78C451BC5685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2264138" y="6487822"/>
                <a:ext cx="1742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72C80BCF-FE9A-42C6-2211-723412BF71DB}"/>
                  </a:ext>
                </a:extLst>
              </p14:cNvPr>
              <p14:cNvContentPartPr/>
              <p14:nvPr/>
            </p14:nvContentPartPr>
            <p14:xfrm>
              <a:off x="2468258" y="6503302"/>
              <a:ext cx="119880" cy="18108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72C80BCF-FE9A-42C6-2211-723412BF71DB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459258" y="6494302"/>
                <a:ext cx="137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6F6CC94F-44AA-59DD-338E-0221F829E7C3}"/>
                  </a:ext>
                </a:extLst>
              </p14:cNvPr>
              <p14:cNvContentPartPr/>
              <p14:nvPr/>
            </p14:nvContentPartPr>
            <p14:xfrm>
              <a:off x="2557538" y="6402862"/>
              <a:ext cx="74160" cy="12636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6F6CC94F-44AA-59DD-338E-0221F829E7C3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548898" y="6394222"/>
                <a:ext cx="91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ACAB2583-2E6A-93CC-ABA1-8889F187DD27}"/>
                  </a:ext>
                </a:extLst>
              </p14:cNvPr>
              <p14:cNvContentPartPr/>
              <p14:nvPr/>
            </p14:nvContentPartPr>
            <p14:xfrm>
              <a:off x="2695058" y="6529942"/>
              <a:ext cx="114840" cy="13500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ACAB2583-2E6A-93CC-ABA1-8889F187DD27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686058" y="6521302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D7DB6358-4B2E-326F-1C22-304A8A99ADC6}"/>
                  </a:ext>
                </a:extLst>
              </p14:cNvPr>
              <p14:cNvContentPartPr/>
              <p14:nvPr/>
            </p14:nvContentPartPr>
            <p14:xfrm>
              <a:off x="3424058" y="6433462"/>
              <a:ext cx="118080" cy="28872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D7DB6358-4B2E-326F-1C22-304A8A99ADC6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3415058" y="6424822"/>
                <a:ext cx="135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E7F08539-4CF7-5F2C-C808-4827F6C0FC68}"/>
                  </a:ext>
                </a:extLst>
              </p14:cNvPr>
              <p14:cNvContentPartPr/>
              <p14:nvPr/>
            </p14:nvContentPartPr>
            <p14:xfrm>
              <a:off x="3555098" y="6363982"/>
              <a:ext cx="195480" cy="9828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E7F08539-4CF7-5F2C-C808-4827F6C0FC68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546458" y="6354982"/>
                <a:ext cx="213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562A7316-E6D0-23A3-C22B-7E9D2B1F7BA8}"/>
                  </a:ext>
                </a:extLst>
              </p14:cNvPr>
              <p14:cNvContentPartPr/>
              <p14:nvPr/>
            </p14:nvContentPartPr>
            <p14:xfrm>
              <a:off x="3544658" y="6342382"/>
              <a:ext cx="127440" cy="15732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562A7316-E6D0-23A3-C22B-7E9D2B1F7BA8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535658" y="6333382"/>
                <a:ext cx="1450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7514D3BC-0996-3622-76FF-7090E936191C}"/>
                  </a:ext>
                </a:extLst>
              </p14:cNvPr>
              <p14:cNvContentPartPr/>
              <p14:nvPr/>
            </p14:nvContentPartPr>
            <p14:xfrm>
              <a:off x="3910058" y="6318622"/>
              <a:ext cx="102240" cy="2188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7514D3BC-0996-3622-76FF-7090E936191C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901058" y="6309982"/>
                <a:ext cx="119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3D9919CA-8C31-C15F-8771-D74E3742AB2C}"/>
                  </a:ext>
                </a:extLst>
              </p14:cNvPr>
              <p14:cNvContentPartPr/>
              <p14:nvPr/>
            </p14:nvContentPartPr>
            <p14:xfrm>
              <a:off x="4018058" y="6323662"/>
              <a:ext cx="128160" cy="9468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3D9919CA-8C31-C15F-8771-D74E3742AB2C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4009058" y="6314662"/>
                <a:ext cx="145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28BED76E-D438-064B-17AF-F1B86DBB1AC5}"/>
                  </a:ext>
                </a:extLst>
              </p14:cNvPr>
              <p14:cNvContentPartPr/>
              <p14:nvPr/>
            </p14:nvContentPartPr>
            <p14:xfrm>
              <a:off x="4145138" y="6292702"/>
              <a:ext cx="263880" cy="9504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28BED76E-D438-064B-17AF-F1B86DBB1AC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4136138" y="6284062"/>
                <a:ext cx="281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7A6EE299-8255-D252-32E9-E53F610AFE67}"/>
                  </a:ext>
                </a:extLst>
              </p14:cNvPr>
              <p14:cNvContentPartPr/>
              <p14:nvPr/>
            </p14:nvContentPartPr>
            <p14:xfrm>
              <a:off x="4463738" y="6143662"/>
              <a:ext cx="168120" cy="18360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7A6EE299-8255-D252-32E9-E53F610AFE67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4455098" y="6134662"/>
                <a:ext cx="185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ECEDECE4-2BDD-C7DF-9D95-86A704EC22E4}"/>
                  </a:ext>
                </a:extLst>
              </p14:cNvPr>
              <p14:cNvContentPartPr/>
              <p14:nvPr/>
            </p14:nvContentPartPr>
            <p14:xfrm>
              <a:off x="4573178" y="6175702"/>
              <a:ext cx="138600" cy="13860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ECEDECE4-2BDD-C7DF-9D95-86A704EC22E4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4564538" y="6166702"/>
                <a:ext cx="156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BF70057-101D-E91E-C24E-2D4E3AF9B194}"/>
                  </a:ext>
                </a:extLst>
              </p14:cNvPr>
              <p14:cNvContentPartPr/>
              <p14:nvPr/>
            </p14:nvContentPartPr>
            <p14:xfrm>
              <a:off x="4719698" y="6093982"/>
              <a:ext cx="192240" cy="15696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BF70057-101D-E91E-C24E-2D4E3AF9B194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4710698" y="6085342"/>
                <a:ext cx="2098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2BA9C3E6-873B-2DAB-6980-422FC19901EB}"/>
                  </a:ext>
                </a:extLst>
              </p14:cNvPr>
              <p14:cNvContentPartPr/>
              <p14:nvPr/>
            </p14:nvContentPartPr>
            <p14:xfrm>
              <a:off x="5016338" y="6009022"/>
              <a:ext cx="43200" cy="19368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2BA9C3E6-873B-2DAB-6980-422FC19901EB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5007338" y="6000022"/>
                <a:ext cx="60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47E84B4C-AD5E-F282-5385-A0CFED41E68E}"/>
                  </a:ext>
                </a:extLst>
              </p14:cNvPr>
              <p14:cNvContentPartPr/>
              <p14:nvPr/>
            </p14:nvContentPartPr>
            <p14:xfrm>
              <a:off x="4963778" y="5993542"/>
              <a:ext cx="293760" cy="16128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47E84B4C-AD5E-F282-5385-A0CFED41E68E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955138" y="5984902"/>
                <a:ext cx="311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5B9F480B-7784-EF16-1AE3-F2B26828466D}"/>
                  </a:ext>
                </a:extLst>
              </p14:cNvPr>
              <p14:cNvContentPartPr/>
              <p14:nvPr/>
            </p14:nvContentPartPr>
            <p14:xfrm>
              <a:off x="5166098" y="5911462"/>
              <a:ext cx="173880" cy="19656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5B9F480B-7784-EF16-1AE3-F2B26828466D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5157458" y="5902462"/>
                <a:ext cx="1915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31F201F5-286A-9F58-644C-3317B6780548}"/>
                  </a:ext>
                </a:extLst>
              </p14:cNvPr>
              <p14:cNvContentPartPr/>
              <p14:nvPr/>
            </p14:nvContentPartPr>
            <p14:xfrm>
              <a:off x="5360858" y="5993182"/>
              <a:ext cx="51480" cy="1094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31F201F5-286A-9F58-644C-3317B6780548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5352218" y="5984542"/>
                <a:ext cx="69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57C48E04-F7C9-EA25-4908-30A0501DE5C1}"/>
                  </a:ext>
                </a:extLst>
              </p14:cNvPr>
              <p14:cNvContentPartPr/>
              <p14:nvPr/>
            </p14:nvContentPartPr>
            <p14:xfrm>
              <a:off x="5442938" y="5980942"/>
              <a:ext cx="74160" cy="9108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57C48E04-F7C9-EA25-4908-30A0501DE5C1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5434298" y="5972302"/>
                <a:ext cx="91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D1943A29-011B-98CE-4E7B-EAD9CCE55522}"/>
                  </a:ext>
                </a:extLst>
              </p14:cNvPr>
              <p14:cNvContentPartPr/>
              <p14:nvPr/>
            </p14:nvContentPartPr>
            <p14:xfrm>
              <a:off x="5413778" y="5859262"/>
              <a:ext cx="45720" cy="288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D1943A29-011B-98CE-4E7B-EAD9CCE55522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5404778" y="5850622"/>
                <a:ext cx="63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375A0FFA-826E-E49E-FB8F-75EC7ACA913B}"/>
                  </a:ext>
                </a:extLst>
              </p14:cNvPr>
              <p14:cNvContentPartPr/>
              <p14:nvPr/>
            </p14:nvContentPartPr>
            <p14:xfrm>
              <a:off x="5459858" y="5770702"/>
              <a:ext cx="254520" cy="29628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375A0FFA-826E-E49E-FB8F-75EC7ACA913B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5451218" y="5761702"/>
                <a:ext cx="2721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FBF806F2-A595-DDC0-C7F1-347C70BC1213}"/>
                  </a:ext>
                </a:extLst>
              </p14:cNvPr>
              <p14:cNvContentPartPr/>
              <p14:nvPr/>
            </p14:nvContentPartPr>
            <p14:xfrm>
              <a:off x="3944978" y="6615622"/>
              <a:ext cx="165960" cy="3492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FBF806F2-A595-DDC0-C7F1-347C70BC1213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936338" y="6606982"/>
                <a:ext cx="183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54132FEA-C24E-BA0E-A021-10FC571E9979}"/>
                  </a:ext>
                </a:extLst>
              </p14:cNvPr>
              <p14:cNvContentPartPr/>
              <p14:nvPr/>
            </p14:nvContentPartPr>
            <p14:xfrm>
              <a:off x="3945698" y="6686902"/>
              <a:ext cx="199440" cy="1728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54132FEA-C24E-BA0E-A021-10FC571E9979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936698" y="6678262"/>
                <a:ext cx="217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61FADAC0-FB29-F4E0-ABBA-FDC17D3A00F1}"/>
                  </a:ext>
                </a:extLst>
              </p14:cNvPr>
              <p14:cNvContentPartPr/>
              <p14:nvPr/>
            </p14:nvContentPartPr>
            <p14:xfrm>
              <a:off x="4247378" y="6547222"/>
              <a:ext cx="127080" cy="19044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61FADAC0-FB29-F4E0-ABBA-FDC17D3A00F1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4238738" y="6538222"/>
                <a:ext cx="144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9A27871B-3266-F39D-50D0-3FBEA095BD41}"/>
                  </a:ext>
                </a:extLst>
              </p14:cNvPr>
              <p14:cNvContentPartPr/>
              <p14:nvPr/>
            </p14:nvContentPartPr>
            <p14:xfrm>
              <a:off x="4276898" y="6521302"/>
              <a:ext cx="117000" cy="4644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9A27871B-3266-F39D-50D0-3FBEA095BD41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4268258" y="6512302"/>
                <a:ext cx="13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E77B72F9-C7D7-5A6F-1D27-0A192393A1D6}"/>
                  </a:ext>
                </a:extLst>
              </p14:cNvPr>
              <p14:cNvContentPartPr/>
              <p14:nvPr/>
            </p14:nvContentPartPr>
            <p14:xfrm>
              <a:off x="4428818" y="6514462"/>
              <a:ext cx="182880" cy="15192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E77B72F9-C7D7-5A6F-1D27-0A192393A1D6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4419818" y="6505822"/>
                <a:ext cx="200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C53486DE-1BB5-B29E-EC30-619F52C8F896}"/>
                  </a:ext>
                </a:extLst>
              </p14:cNvPr>
              <p14:cNvContentPartPr/>
              <p14:nvPr/>
            </p14:nvContentPartPr>
            <p14:xfrm>
              <a:off x="4734458" y="6288742"/>
              <a:ext cx="123840" cy="17784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C53486DE-1BB5-B29E-EC30-619F52C8F896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4725818" y="6279742"/>
                <a:ext cx="14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265EE38B-374F-62A2-0691-09584B38FFFC}"/>
                  </a:ext>
                </a:extLst>
              </p14:cNvPr>
              <p14:cNvContentPartPr/>
              <p14:nvPr/>
            </p14:nvContentPartPr>
            <p14:xfrm>
              <a:off x="4713578" y="6458302"/>
              <a:ext cx="247680" cy="7308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265EE38B-374F-62A2-0691-09584B38FFFC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704578" y="6449662"/>
                <a:ext cx="265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F95F2C51-1FD1-2604-5B8C-CE7C118D2761}"/>
                  </a:ext>
                </a:extLst>
              </p14:cNvPr>
              <p14:cNvContentPartPr/>
              <p14:nvPr/>
            </p14:nvContentPartPr>
            <p14:xfrm>
              <a:off x="4691978" y="6630742"/>
              <a:ext cx="105120" cy="11844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F95F2C51-1FD1-2604-5B8C-CE7C118D2761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4683338" y="6622102"/>
                <a:ext cx="122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EB8ECD59-F152-2A42-1A2A-223EAFA23C0C}"/>
                  </a:ext>
                </a:extLst>
              </p14:cNvPr>
              <p14:cNvContentPartPr/>
              <p14:nvPr/>
            </p14:nvContentPartPr>
            <p14:xfrm>
              <a:off x="4843898" y="6658462"/>
              <a:ext cx="50400" cy="648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EB8ECD59-F152-2A42-1A2A-223EAFA23C0C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4835258" y="6649822"/>
                <a:ext cx="68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CFB39F0A-9FF0-DF8D-7EB1-C65284079362}"/>
                  </a:ext>
                </a:extLst>
              </p14:cNvPr>
              <p14:cNvContentPartPr/>
              <p14:nvPr/>
            </p14:nvContentPartPr>
            <p14:xfrm>
              <a:off x="4923818" y="6551542"/>
              <a:ext cx="132840" cy="15660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CFB39F0A-9FF0-DF8D-7EB1-C65284079362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4914818" y="6542902"/>
                <a:ext cx="150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E7DD5DD2-198C-5DE1-03D8-E21FB8B25E4D}"/>
                  </a:ext>
                </a:extLst>
              </p14:cNvPr>
              <p14:cNvContentPartPr/>
              <p14:nvPr/>
            </p14:nvContentPartPr>
            <p14:xfrm>
              <a:off x="5069978" y="6516622"/>
              <a:ext cx="120600" cy="16524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E7DD5DD2-198C-5DE1-03D8-E21FB8B25E4D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5061338" y="6507982"/>
                <a:ext cx="138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F58071E7-FC33-B3DB-F399-1EA6F1A1DB0B}"/>
                  </a:ext>
                </a:extLst>
              </p14:cNvPr>
              <p14:cNvContentPartPr/>
              <p14:nvPr/>
            </p14:nvContentPartPr>
            <p14:xfrm>
              <a:off x="5212538" y="6409702"/>
              <a:ext cx="110160" cy="2412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F58071E7-FC33-B3DB-F399-1EA6F1A1DB0B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5203538" y="6401062"/>
                <a:ext cx="127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3773FCA9-8C8A-8BD5-B190-6117653735F6}"/>
                  </a:ext>
                </a:extLst>
              </p14:cNvPr>
              <p14:cNvContentPartPr/>
              <p14:nvPr/>
            </p14:nvContentPartPr>
            <p14:xfrm>
              <a:off x="5225858" y="6455782"/>
              <a:ext cx="97920" cy="540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3773FCA9-8C8A-8BD5-B190-6117653735F6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5216858" y="6446782"/>
                <a:ext cx="115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CE254346-BBD2-5248-8F4F-FD0BE57EEDEC}"/>
                  </a:ext>
                </a:extLst>
              </p14:cNvPr>
              <p14:cNvContentPartPr/>
              <p14:nvPr/>
            </p14:nvContentPartPr>
            <p14:xfrm>
              <a:off x="5404418" y="6280822"/>
              <a:ext cx="105840" cy="16344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CE254346-BBD2-5248-8F4F-FD0BE57EEDEC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5395418" y="6272182"/>
                <a:ext cx="123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DB7E2ED2-32E3-67F0-AEF5-CE974EDEB34A}"/>
                  </a:ext>
                </a:extLst>
              </p14:cNvPr>
              <p14:cNvContentPartPr/>
              <p14:nvPr/>
            </p14:nvContentPartPr>
            <p14:xfrm>
              <a:off x="5411978" y="6253102"/>
              <a:ext cx="84960" cy="273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DB7E2ED2-32E3-67F0-AEF5-CE974EDEB34A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5403338" y="6244102"/>
                <a:ext cx="102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D0357FA6-AD7D-B097-BA3C-7F27A2AA2A4D}"/>
                  </a:ext>
                </a:extLst>
              </p14:cNvPr>
              <p14:cNvContentPartPr/>
              <p14:nvPr/>
            </p14:nvContentPartPr>
            <p14:xfrm>
              <a:off x="5635538" y="6290542"/>
              <a:ext cx="11880" cy="3636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D0357FA6-AD7D-B097-BA3C-7F27A2AA2A4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5626538" y="6281902"/>
                <a:ext cx="29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E3428DDB-1645-04F8-6A5D-D0140CCCCE24}"/>
                  </a:ext>
                </a:extLst>
              </p14:cNvPr>
              <p14:cNvContentPartPr/>
              <p14:nvPr/>
            </p14:nvContentPartPr>
            <p14:xfrm>
              <a:off x="5746058" y="6195142"/>
              <a:ext cx="68400" cy="14256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E3428DDB-1645-04F8-6A5D-D0140CCCCE24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5737058" y="6186502"/>
                <a:ext cx="86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5705A387-C9FE-5D6F-8DD2-FA01C82AD1AD}"/>
                  </a:ext>
                </a:extLst>
              </p14:cNvPr>
              <p14:cNvContentPartPr/>
              <p14:nvPr/>
            </p14:nvContentPartPr>
            <p14:xfrm>
              <a:off x="5850098" y="6151582"/>
              <a:ext cx="118440" cy="11052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5705A387-C9FE-5D6F-8DD2-FA01C82AD1AD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5841458" y="6142582"/>
                <a:ext cx="136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E2538C48-90C2-63EB-7BD5-8B1ABA5AEFCB}"/>
                  </a:ext>
                </a:extLst>
              </p14:cNvPr>
              <p14:cNvContentPartPr/>
              <p14:nvPr/>
            </p14:nvContentPartPr>
            <p14:xfrm>
              <a:off x="5552738" y="6229342"/>
              <a:ext cx="57600" cy="13536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E2538C48-90C2-63EB-7BD5-8B1ABA5AEFC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43738" y="6220702"/>
                <a:ext cx="75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C0D9C60F-DE66-CA63-5A71-E1394CE2F307}"/>
                  </a:ext>
                </a:extLst>
              </p14:cNvPr>
              <p14:cNvContentPartPr/>
              <p14:nvPr/>
            </p14:nvContentPartPr>
            <p14:xfrm>
              <a:off x="5521418" y="6502222"/>
              <a:ext cx="24120" cy="14400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C0D9C60F-DE66-CA63-5A71-E1394CE2F307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5512778" y="6493222"/>
                <a:ext cx="41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2EFFEC3C-B3FC-DBB2-F8C1-81AE4FE543A1}"/>
                  </a:ext>
                </a:extLst>
              </p14:cNvPr>
              <p14:cNvContentPartPr/>
              <p14:nvPr/>
            </p14:nvContentPartPr>
            <p14:xfrm>
              <a:off x="5529338" y="6508342"/>
              <a:ext cx="126360" cy="13608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2EFFEC3C-B3FC-DBB2-F8C1-81AE4FE543A1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5520338" y="6499702"/>
                <a:ext cx="144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6B200336-E97D-584C-E3B2-21A206C07052}"/>
                  </a:ext>
                </a:extLst>
              </p14:cNvPr>
              <p14:cNvContentPartPr/>
              <p14:nvPr/>
            </p14:nvContentPartPr>
            <p14:xfrm>
              <a:off x="5540498" y="6603742"/>
              <a:ext cx="123120" cy="6984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6B200336-E97D-584C-E3B2-21A206C07052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5531858" y="6595102"/>
                <a:ext cx="140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5128EDE8-359B-14B7-5516-B4982097BBE5}"/>
                  </a:ext>
                </a:extLst>
              </p14:cNvPr>
              <p14:cNvContentPartPr/>
              <p14:nvPr/>
            </p14:nvContentPartPr>
            <p14:xfrm>
              <a:off x="5660738" y="6481702"/>
              <a:ext cx="141840" cy="163800"/>
            </p14:xfrm>
          </p:contentPart>
        </mc:Choice>
        <mc:Fallback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5128EDE8-359B-14B7-5516-B4982097BBE5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5652098" y="6472702"/>
                <a:ext cx="1594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156FC789-8B43-B76E-20B1-BB04924B612F}"/>
                  </a:ext>
                </a:extLst>
              </p14:cNvPr>
              <p14:cNvContentPartPr/>
              <p14:nvPr/>
            </p14:nvContentPartPr>
            <p14:xfrm>
              <a:off x="5746418" y="5989222"/>
              <a:ext cx="306000" cy="36396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156FC789-8B43-B76E-20B1-BB04924B612F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5737418" y="5980222"/>
                <a:ext cx="3236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01858AA9-4C1B-1DB9-C85D-5C4852853110}"/>
                  </a:ext>
                </a:extLst>
              </p14:cNvPr>
              <p14:cNvContentPartPr/>
              <p14:nvPr/>
            </p14:nvContentPartPr>
            <p14:xfrm>
              <a:off x="5950898" y="5583862"/>
              <a:ext cx="9000" cy="29484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01858AA9-4C1B-1DB9-C85D-5C4852853110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5941898" y="5575222"/>
                <a:ext cx="266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A69A7E3F-148F-D621-793F-3D4715CE19F0}"/>
                  </a:ext>
                </a:extLst>
              </p14:cNvPr>
              <p14:cNvContentPartPr/>
              <p14:nvPr/>
            </p14:nvContentPartPr>
            <p14:xfrm>
              <a:off x="5881778" y="5795902"/>
              <a:ext cx="129960" cy="115200"/>
            </p14:xfrm>
          </p:contentPart>
        </mc:Choice>
        <mc:Fallback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A69A7E3F-148F-D621-793F-3D4715CE19F0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5872778" y="5786902"/>
                <a:ext cx="147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4101C9D5-2B48-DD5A-BE8C-4B81025CD4A2}"/>
                  </a:ext>
                </a:extLst>
              </p14:cNvPr>
              <p14:cNvContentPartPr/>
              <p14:nvPr/>
            </p14:nvContentPartPr>
            <p14:xfrm>
              <a:off x="5674418" y="5318542"/>
              <a:ext cx="123840" cy="19548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4101C9D5-2B48-DD5A-BE8C-4B81025CD4A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665778" y="5309542"/>
                <a:ext cx="1414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CF4549E6-1D57-8320-4B7B-256A0C71A50D}"/>
                  </a:ext>
                </a:extLst>
              </p14:cNvPr>
              <p14:cNvContentPartPr/>
              <p14:nvPr/>
            </p14:nvContentPartPr>
            <p14:xfrm>
              <a:off x="5804378" y="5300902"/>
              <a:ext cx="224640" cy="20664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CF4549E6-1D57-8320-4B7B-256A0C71A50D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795378" y="5292262"/>
                <a:ext cx="242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BA71AD1D-6332-104A-C3F1-F66917A24936}"/>
                  </a:ext>
                </a:extLst>
              </p14:cNvPr>
              <p14:cNvContentPartPr/>
              <p14:nvPr/>
            </p14:nvContentPartPr>
            <p14:xfrm>
              <a:off x="6035138" y="5232142"/>
              <a:ext cx="176760" cy="20556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BA71AD1D-6332-104A-C3F1-F66917A24936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6026138" y="5223142"/>
                <a:ext cx="1944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212CE6EB-1B5C-E104-CAB1-C303AD6FA6B6}"/>
                  </a:ext>
                </a:extLst>
              </p14:cNvPr>
              <p14:cNvContentPartPr/>
              <p14:nvPr/>
            </p14:nvContentPartPr>
            <p14:xfrm>
              <a:off x="6243938" y="5305582"/>
              <a:ext cx="29520" cy="7488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212CE6EB-1B5C-E104-CAB1-C303AD6FA6B6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6234938" y="5296942"/>
                <a:ext cx="471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DF795E1B-2F53-B70C-E43A-04078D55255E}"/>
                  </a:ext>
                </a:extLst>
              </p14:cNvPr>
              <p14:cNvContentPartPr/>
              <p14:nvPr/>
            </p14:nvContentPartPr>
            <p14:xfrm>
              <a:off x="6303698" y="5287222"/>
              <a:ext cx="257400" cy="7668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DF795E1B-2F53-B70C-E43A-04078D55255E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295058" y="5278582"/>
                <a:ext cx="275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C1AFE009-5029-0907-8B77-9809517FE680}"/>
                  </a:ext>
                </a:extLst>
              </p14:cNvPr>
              <p14:cNvContentPartPr/>
              <p14:nvPr/>
            </p14:nvContentPartPr>
            <p14:xfrm>
              <a:off x="6596378" y="5242222"/>
              <a:ext cx="53280" cy="9396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C1AFE009-5029-0907-8B77-9809517FE680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587738" y="5233582"/>
                <a:ext cx="70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34EFE5AD-EF8E-4286-27EA-FE080B6C352F}"/>
                  </a:ext>
                </a:extLst>
              </p14:cNvPr>
              <p14:cNvContentPartPr/>
              <p14:nvPr/>
            </p14:nvContentPartPr>
            <p14:xfrm>
              <a:off x="6681698" y="5242222"/>
              <a:ext cx="82440" cy="24336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34EFE5AD-EF8E-4286-27EA-FE080B6C352F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673058" y="5233582"/>
                <a:ext cx="100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77E2FBF3-A2DD-4C5D-73BB-DF8F545D31BA}"/>
                  </a:ext>
                </a:extLst>
              </p14:cNvPr>
              <p14:cNvContentPartPr/>
              <p14:nvPr/>
            </p14:nvContentPartPr>
            <p14:xfrm>
              <a:off x="6778898" y="5143582"/>
              <a:ext cx="219240" cy="16128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77E2FBF3-A2DD-4C5D-73BB-DF8F545D31BA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6770258" y="5134582"/>
                <a:ext cx="2368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68208EC5-72BF-AE86-E8CF-07B63BB591D7}"/>
                  </a:ext>
                </a:extLst>
              </p14:cNvPr>
              <p14:cNvContentPartPr/>
              <p14:nvPr/>
            </p14:nvContentPartPr>
            <p14:xfrm>
              <a:off x="7045658" y="5214862"/>
              <a:ext cx="156240" cy="66600"/>
            </p14:xfrm>
          </p:contentPart>
        </mc:Choice>
        <mc:Fallback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68208EC5-72BF-AE86-E8CF-07B63BB591D7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7037018" y="5205862"/>
                <a:ext cx="1738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0FA2157C-FD85-653A-043F-68B4272F1BC3}"/>
                  </a:ext>
                </a:extLst>
              </p14:cNvPr>
              <p14:cNvContentPartPr/>
              <p14:nvPr/>
            </p14:nvContentPartPr>
            <p14:xfrm>
              <a:off x="7285058" y="5076262"/>
              <a:ext cx="505800" cy="205200"/>
            </p14:xfrm>
          </p:contentPart>
        </mc:Choice>
        <mc:Fallback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0FA2157C-FD85-653A-043F-68B4272F1BC3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7276418" y="5067262"/>
                <a:ext cx="523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8E400591-B2A2-2437-5214-F90108CA4D0E}"/>
                  </a:ext>
                </a:extLst>
              </p14:cNvPr>
              <p14:cNvContentPartPr/>
              <p14:nvPr/>
            </p14:nvContentPartPr>
            <p14:xfrm>
              <a:off x="7804538" y="5030182"/>
              <a:ext cx="6120" cy="38880"/>
            </p14:xfrm>
          </p:contentPart>
        </mc:Choice>
        <mc:Fallback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8E400591-B2A2-2437-5214-F90108CA4D0E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7795898" y="5021182"/>
                <a:ext cx="23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8054FF64-AEA9-EBAC-F328-AE57068321BD}"/>
                  </a:ext>
                </a:extLst>
              </p14:cNvPr>
              <p14:cNvContentPartPr/>
              <p14:nvPr/>
            </p14:nvContentPartPr>
            <p14:xfrm>
              <a:off x="7813898" y="5061142"/>
              <a:ext cx="210960" cy="24840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8054FF64-AEA9-EBAC-F328-AE57068321BD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7805258" y="5052142"/>
                <a:ext cx="2286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7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73F121C0-4BAA-8ED4-8516-00D961A58E19}"/>
                  </a:ext>
                </a:extLst>
              </p14:cNvPr>
              <p14:cNvContentPartPr/>
              <p14:nvPr/>
            </p14:nvContentPartPr>
            <p14:xfrm>
              <a:off x="8022338" y="4985902"/>
              <a:ext cx="9720" cy="1944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73F121C0-4BAA-8ED4-8516-00D961A58E19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8013698" y="4976902"/>
                <a:ext cx="27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9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072DD71-D9A1-91CA-3F79-BD20B045B57C}"/>
                  </a:ext>
                </a:extLst>
              </p14:cNvPr>
              <p14:cNvContentPartPr/>
              <p14:nvPr/>
            </p14:nvContentPartPr>
            <p14:xfrm>
              <a:off x="8048258" y="4998142"/>
              <a:ext cx="105840" cy="13896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072DD71-D9A1-91CA-3F79-BD20B045B57C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039258" y="4989502"/>
                <a:ext cx="123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3175CE19-6AF9-7DA1-F5D9-833E04675700}"/>
                  </a:ext>
                </a:extLst>
              </p14:cNvPr>
              <p14:cNvContentPartPr/>
              <p14:nvPr/>
            </p14:nvContentPartPr>
            <p14:xfrm>
              <a:off x="8104058" y="4929382"/>
              <a:ext cx="449280" cy="25776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3175CE19-6AF9-7DA1-F5D9-833E04675700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8095058" y="4920742"/>
                <a:ext cx="4669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3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663E52D7-82AD-8257-A4BA-93414090E107}"/>
                  </a:ext>
                </a:extLst>
              </p14:cNvPr>
              <p14:cNvContentPartPr/>
              <p14:nvPr/>
            </p14:nvContentPartPr>
            <p14:xfrm>
              <a:off x="3794498" y="3306862"/>
              <a:ext cx="173520" cy="209016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663E52D7-82AD-8257-A4BA-93414090E107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3785858" y="3297862"/>
                <a:ext cx="191160" cy="21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0E854D8D-EA9D-BCBB-A17D-134966EB7F66}"/>
                  </a:ext>
                </a:extLst>
              </p14:cNvPr>
              <p14:cNvContentPartPr/>
              <p14:nvPr/>
            </p14:nvContentPartPr>
            <p14:xfrm>
              <a:off x="3832298" y="3099502"/>
              <a:ext cx="4595040" cy="228996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0E854D8D-EA9D-BCBB-A17D-134966EB7F6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3823658" y="3090862"/>
                <a:ext cx="4612680" cy="23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81C109EA-90FF-7D5E-D2C2-85DF37DD6833}"/>
                  </a:ext>
                </a:extLst>
              </p14:cNvPr>
              <p14:cNvContentPartPr/>
              <p14:nvPr/>
            </p14:nvContentPartPr>
            <p14:xfrm>
              <a:off x="4038578" y="3373462"/>
              <a:ext cx="96480" cy="2221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81C109EA-90FF-7D5E-D2C2-85DF37DD6833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4029578" y="3364462"/>
                <a:ext cx="1141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E64833C0-CF03-209E-8B95-51F3AC5FD74D}"/>
                  </a:ext>
                </a:extLst>
              </p14:cNvPr>
              <p14:cNvContentPartPr/>
              <p14:nvPr/>
            </p14:nvContentPartPr>
            <p14:xfrm>
              <a:off x="4086098" y="3352582"/>
              <a:ext cx="261360" cy="20196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E64833C0-CF03-209E-8B95-51F3AC5FD74D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4077458" y="3343582"/>
                <a:ext cx="279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660AFBFB-4904-FDE3-7E59-1E75CCBFCA59}"/>
                  </a:ext>
                </a:extLst>
              </p14:cNvPr>
              <p14:cNvContentPartPr/>
              <p14:nvPr/>
            </p14:nvContentPartPr>
            <p14:xfrm>
              <a:off x="4387418" y="3338902"/>
              <a:ext cx="86400" cy="16452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660AFBFB-4904-FDE3-7E59-1E75CCBFCA59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4378418" y="3329902"/>
                <a:ext cx="104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3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6B87E2F0-5419-0A45-DA0D-9CFFD71AC6E1}"/>
                  </a:ext>
                </a:extLst>
              </p14:cNvPr>
              <p14:cNvContentPartPr/>
              <p14:nvPr/>
            </p14:nvContentPartPr>
            <p14:xfrm>
              <a:off x="4368338" y="3420982"/>
              <a:ext cx="114120" cy="8064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6B87E2F0-5419-0A45-DA0D-9CFFD71AC6E1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4359698" y="3411982"/>
                <a:ext cx="131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5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161BA9FB-24B8-5D87-DE78-09582ECAE1BB}"/>
                  </a:ext>
                </a:extLst>
              </p14:cNvPr>
              <p14:cNvContentPartPr/>
              <p14:nvPr/>
            </p14:nvContentPartPr>
            <p14:xfrm>
              <a:off x="4517738" y="3295342"/>
              <a:ext cx="381600" cy="30312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161BA9FB-24B8-5D87-DE78-09582ECAE1BB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4509098" y="3286702"/>
                <a:ext cx="399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7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730349C2-5E90-DB9F-1D62-44BE5147F004}"/>
                  </a:ext>
                </a:extLst>
              </p14:cNvPr>
              <p14:cNvContentPartPr/>
              <p14:nvPr/>
            </p14:nvContentPartPr>
            <p14:xfrm>
              <a:off x="4895738" y="3294982"/>
              <a:ext cx="23400" cy="2340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730349C2-5E90-DB9F-1D62-44BE5147F004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4886738" y="3286342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9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A63F449F-1141-09CD-E3B7-3403F966DD99}"/>
                  </a:ext>
                </a:extLst>
              </p14:cNvPr>
              <p14:cNvContentPartPr/>
              <p14:nvPr/>
            </p14:nvContentPartPr>
            <p14:xfrm>
              <a:off x="4935338" y="3329902"/>
              <a:ext cx="92160" cy="130320"/>
            </p14:xfrm>
          </p:contentPart>
        </mc:Choice>
        <mc:Fallback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A63F449F-1141-09CD-E3B7-3403F966DD99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4926338" y="3321262"/>
                <a:ext cx="109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1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33E4C8B2-3FD2-1796-54DF-7E35FFD3C804}"/>
                  </a:ext>
                </a:extLst>
              </p14:cNvPr>
              <p14:cNvContentPartPr/>
              <p14:nvPr/>
            </p14:nvContentPartPr>
            <p14:xfrm>
              <a:off x="5070338" y="3276622"/>
              <a:ext cx="140760" cy="18900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33E4C8B2-3FD2-1796-54DF-7E35FFD3C804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5061698" y="3267982"/>
                <a:ext cx="1584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3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66F7EC06-8404-D29A-DE1B-C747C0844319}"/>
                  </a:ext>
                </a:extLst>
              </p14:cNvPr>
              <p14:cNvContentPartPr/>
              <p14:nvPr/>
            </p14:nvContentPartPr>
            <p14:xfrm>
              <a:off x="4223618" y="3802222"/>
              <a:ext cx="158760" cy="8640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66F7EC06-8404-D29A-DE1B-C747C0844319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4214978" y="3793222"/>
                <a:ext cx="176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5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CB6ADA89-1B47-E784-31A1-253FF3455E23}"/>
                  </a:ext>
                </a:extLst>
              </p14:cNvPr>
              <p14:cNvContentPartPr/>
              <p14:nvPr/>
            </p14:nvContentPartPr>
            <p14:xfrm>
              <a:off x="4388858" y="3777382"/>
              <a:ext cx="20520" cy="199080"/>
            </p14:xfrm>
          </p:contentPart>
        </mc:Choice>
        <mc:Fallback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CB6ADA89-1B47-E784-31A1-253FF3455E23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4380218" y="3768742"/>
                <a:ext cx="381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7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54BFEC35-988B-E7B2-D0D4-0C2DAC5C5534}"/>
                  </a:ext>
                </a:extLst>
              </p14:cNvPr>
              <p14:cNvContentPartPr/>
              <p14:nvPr/>
            </p14:nvContentPartPr>
            <p14:xfrm>
              <a:off x="4558778" y="3755782"/>
              <a:ext cx="128880" cy="9000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54BFEC35-988B-E7B2-D0D4-0C2DAC5C5534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4549778" y="3746782"/>
                <a:ext cx="146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AF137666-8844-3BC2-EE82-B604176E8D08}"/>
                  </a:ext>
                </a:extLst>
              </p14:cNvPr>
              <p14:cNvContentPartPr/>
              <p14:nvPr/>
            </p14:nvContentPartPr>
            <p14:xfrm>
              <a:off x="4933538" y="3648862"/>
              <a:ext cx="120240" cy="12312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AF137666-8844-3BC2-EE82-B604176E8D08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4924538" y="3640222"/>
                <a:ext cx="137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C33746F0-4633-DA23-F496-0C46F9047AB8}"/>
                  </a:ext>
                </a:extLst>
              </p14:cNvPr>
              <p14:cNvContentPartPr/>
              <p14:nvPr/>
            </p14:nvContentPartPr>
            <p14:xfrm>
              <a:off x="5089058" y="3729862"/>
              <a:ext cx="109440" cy="10836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C33746F0-4633-DA23-F496-0C46F9047AB8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5080418" y="3721222"/>
                <a:ext cx="127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3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9200C40D-3756-6B21-8B88-EEABDCD11F38}"/>
                  </a:ext>
                </a:extLst>
              </p14:cNvPr>
              <p14:cNvContentPartPr/>
              <p14:nvPr/>
            </p14:nvContentPartPr>
            <p14:xfrm>
              <a:off x="5325218" y="3619702"/>
              <a:ext cx="32760" cy="115920"/>
            </p14:xfrm>
          </p:contentPart>
        </mc:Choice>
        <mc:Fallback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9200C40D-3756-6B21-8B88-EEABDCD11F38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5316578" y="3610702"/>
                <a:ext cx="50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5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D408141C-BC8C-6B1B-8640-D19F1D0288B7}"/>
                  </a:ext>
                </a:extLst>
              </p14:cNvPr>
              <p14:cNvContentPartPr/>
              <p14:nvPr/>
            </p14:nvContentPartPr>
            <p14:xfrm>
              <a:off x="5296418" y="3666862"/>
              <a:ext cx="94680" cy="2052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D408141C-BC8C-6B1B-8640-D19F1D0288B7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287778" y="3658222"/>
                <a:ext cx="112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7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7A6FCC97-1985-41AE-4621-F67399CF2D75}"/>
                  </a:ext>
                </a:extLst>
              </p14:cNvPr>
              <p14:cNvContentPartPr/>
              <p14:nvPr/>
            </p14:nvContentPartPr>
            <p14:xfrm>
              <a:off x="5474618" y="3562102"/>
              <a:ext cx="147960" cy="15912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7A6FCC97-1985-41AE-4621-F67399CF2D75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5465618" y="3553462"/>
                <a:ext cx="1656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9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4092DD62-FBDC-3A59-D4B9-21BA0DBE2AB6}"/>
                  </a:ext>
                </a:extLst>
              </p14:cNvPr>
              <p14:cNvContentPartPr/>
              <p14:nvPr/>
            </p14:nvContentPartPr>
            <p14:xfrm>
              <a:off x="5427458" y="3522862"/>
              <a:ext cx="379080" cy="14580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4092DD62-FBDC-3A59-D4B9-21BA0DBE2AB6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5418818" y="3514222"/>
                <a:ext cx="396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1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21C28381-E0BE-E809-41E4-FF4ABBC02815}"/>
                  </a:ext>
                </a:extLst>
              </p14:cNvPr>
              <p14:cNvContentPartPr/>
              <p14:nvPr/>
            </p14:nvContentPartPr>
            <p14:xfrm>
              <a:off x="5723378" y="3573982"/>
              <a:ext cx="97200" cy="4464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21C28381-E0BE-E809-41E4-FF4ABBC02815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5714378" y="3565342"/>
                <a:ext cx="11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3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FAC7DAE5-E615-0779-7459-A6D9527DEC1A}"/>
                  </a:ext>
                </a:extLst>
              </p14:cNvPr>
              <p14:cNvContentPartPr/>
              <p14:nvPr/>
            </p14:nvContentPartPr>
            <p14:xfrm>
              <a:off x="5978618" y="3452662"/>
              <a:ext cx="189720" cy="21024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FAC7DAE5-E615-0779-7459-A6D9527DEC1A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5969978" y="3443662"/>
                <a:ext cx="207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2C3F6CC3-8446-5183-34F0-5E3F0DFE0BCF}"/>
                  </a:ext>
                </a:extLst>
              </p14:cNvPr>
              <p14:cNvContentPartPr/>
              <p14:nvPr/>
            </p14:nvContentPartPr>
            <p14:xfrm>
              <a:off x="6293978" y="3462742"/>
              <a:ext cx="59040" cy="10908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2C3F6CC3-8446-5183-34F0-5E3F0DFE0BCF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6284978" y="3453742"/>
                <a:ext cx="76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49A72262-95FD-5755-5522-0FBE2A7EE039}"/>
                  </a:ext>
                </a:extLst>
              </p14:cNvPr>
              <p14:cNvContentPartPr/>
              <p14:nvPr/>
            </p14:nvContentPartPr>
            <p14:xfrm>
              <a:off x="6256178" y="3489022"/>
              <a:ext cx="101520" cy="2736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49A72262-95FD-5755-5522-0FBE2A7EE039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6247538" y="3480022"/>
                <a:ext cx="119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9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12271E5A-2E52-E6DB-3ABE-88BA1582A7DA}"/>
                  </a:ext>
                </a:extLst>
              </p14:cNvPr>
              <p14:cNvContentPartPr/>
              <p14:nvPr/>
            </p14:nvContentPartPr>
            <p14:xfrm>
              <a:off x="6474338" y="3390022"/>
              <a:ext cx="58320" cy="14508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12271E5A-2E52-E6DB-3ABE-88BA1582A7DA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6465338" y="3381022"/>
                <a:ext cx="75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1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B58D1F20-B5E5-2A46-083F-0439D3DE8B11}"/>
                  </a:ext>
                </a:extLst>
              </p14:cNvPr>
              <p14:cNvContentPartPr/>
              <p14:nvPr/>
            </p14:nvContentPartPr>
            <p14:xfrm>
              <a:off x="6494138" y="3386422"/>
              <a:ext cx="136080" cy="14652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B58D1F20-B5E5-2A46-083F-0439D3DE8B11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6485138" y="3377422"/>
                <a:ext cx="153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3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16E41291-001F-1355-5E02-3B1CC1BA5468}"/>
                  </a:ext>
                </a:extLst>
              </p14:cNvPr>
              <p14:cNvContentPartPr/>
              <p14:nvPr/>
            </p14:nvContentPartPr>
            <p14:xfrm>
              <a:off x="6652898" y="3354742"/>
              <a:ext cx="122760" cy="20844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16E41291-001F-1355-5E02-3B1CC1BA5468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6643898" y="3346102"/>
                <a:ext cx="140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5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190FC131-686E-0173-4C6A-BE812B5C9BBF}"/>
                  </a:ext>
                </a:extLst>
              </p14:cNvPr>
              <p14:cNvContentPartPr/>
              <p14:nvPr/>
            </p14:nvContentPartPr>
            <p14:xfrm>
              <a:off x="7019378" y="3434302"/>
              <a:ext cx="17280" cy="7632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190FC131-686E-0173-4C6A-BE812B5C9BBF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7010378" y="3425302"/>
                <a:ext cx="34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7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233E600A-E6AA-1F5D-68AC-0009E8B020D0}"/>
                  </a:ext>
                </a:extLst>
              </p14:cNvPr>
              <p14:cNvContentPartPr/>
              <p14:nvPr/>
            </p14:nvContentPartPr>
            <p14:xfrm>
              <a:off x="6937298" y="3386782"/>
              <a:ext cx="123120" cy="4824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233E600A-E6AA-1F5D-68AC-0009E8B020D0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6928658" y="3378142"/>
                <a:ext cx="140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DA2E1164-FA75-A403-F0E8-617D2245CC0C}"/>
                  </a:ext>
                </a:extLst>
              </p14:cNvPr>
              <p14:cNvContentPartPr/>
              <p14:nvPr/>
            </p14:nvContentPartPr>
            <p14:xfrm>
              <a:off x="7138538" y="3289222"/>
              <a:ext cx="198360" cy="21276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DA2E1164-FA75-A403-F0E8-617D2245CC0C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7129538" y="3280222"/>
                <a:ext cx="216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1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F6CCD9ED-F65B-F74C-9A81-AEAA1FE71F15}"/>
                  </a:ext>
                </a:extLst>
              </p14:cNvPr>
              <p14:cNvContentPartPr/>
              <p14:nvPr/>
            </p14:nvContentPartPr>
            <p14:xfrm>
              <a:off x="7402058" y="3322342"/>
              <a:ext cx="1800" cy="9720"/>
            </p14:xfrm>
          </p:contentPart>
        </mc:Choice>
        <mc:Fallback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F6CCD9ED-F65B-F74C-9A81-AEAA1FE71F15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7393418" y="3313342"/>
                <a:ext cx="19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3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C1AA5E83-9C30-EC82-3742-8CA3D4ABCAD3}"/>
                  </a:ext>
                </a:extLst>
              </p14:cNvPr>
              <p14:cNvContentPartPr/>
              <p14:nvPr/>
            </p14:nvContentPartPr>
            <p14:xfrm>
              <a:off x="7566938" y="3221542"/>
              <a:ext cx="100800" cy="254160"/>
            </p14:xfrm>
          </p:contentPart>
        </mc:Choice>
        <mc:Fallback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C1AA5E83-9C30-EC82-3742-8CA3D4ABCAD3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7557938" y="3212542"/>
                <a:ext cx="1184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5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1116F89B-02C8-C143-08A6-3564D6A3EB59}"/>
                  </a:ext>
                </a:extLst>
              </p14:cNvPr>
              <p14:cNvContentPartPr/>
              <p14:nvPr/>
            </p14:nvContentPartPr>
            <p14:xfrm>
              <a:off x="7134218" y="1316782"/>
              <a:ext cx="4039920" cy="31644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1116F89B-02C8-C143-08A6-3564D6A3EB59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7125578" y="1308142"/>
                <a:ext cx="40575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7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630DF9A4-EE0A-42E3-D7B1-2921A549C80B}"/>
                  </a:ext>
                </a:extLst>
              </p14:cNvPr>
              <p14:cNvContentPartPr/>
              <p14:nvPr/>
            </p14:nvContentPartPr>
            <p14:xfrm>
              <a:off x="1733498" y="2228662"/>
              <a:ext cx="3018240" cy="334800"/>
            </p14:xfrm>
          </p:contentPart>
        </mc:Choice>
        <mc:Fallback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630DF9A4-EE0A-42E3-D7B1-2921A549C80B}"/>
                  </a:ext>
                </a:extLst>
              </p:cNvPr>
              <p:cNvPicPr/>
              <p:nvPr/>
            </p:nvPicPr>
            <p:blipFill>
              <a:blip r:embed="rId1058"/>
              <a:stretch>
                <a:fillRect/>
              </a:stretch>
            </p:blipFill>
            <p:spPr>
              <a:xfrm>
                <a:off x="1724858" y="2219662"/>
                <a:ext cx="3035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9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612DDAA7-0E47-9712-70F1-C6F8A942BD72}"/>
                  </a:ext>
                </a:extLst>
              </p14:cNvPr>
              <p14:cNvContentPartPr/>
              <p14:nvPr/>
            </p14:nvContentPartPr>
            <p14:xfrm>
              <a:off x="4186538" y="4369222"/>
              <a:ext cx="111960" cy="16128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612DDAA7-0E47-9712-70F1-C6F8A942BD72}"/>
                  </a:ext>
                </a:extLst>
              </p:cNvPr>
              <p:cNvPicPr/>
              <p:nvPr/>
            </p:nvPicPr>
            <p:blipFill>
              <a:blip r:embed="rId1060"/>
              <a:stretch>
                <a:fillRect/>
              </a:stretch>
            </p:blipFill>
            <p:spPr>
              <a:xfrm>
                <a:off x="4177538" y="4360222"/>
                <a:ext cx="129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1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31010A3C-4C64-8080-DBA1-B1428997E226}"/>
                  </a:ext>
                </a:extLst>
              </p14:cNvPr>
              <p14:cNvContentPartPr/>
              <p14:nvPr/>
            </p14:nvContentPartPr>
            <p14:xfrm>
              <a:off x="4371218" y="4430062"/>
              <a:ext cx="72720" cy="2160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31010A3C-4C64-8080-DBA1-B1428997E226}"/>
                  </a:ext>
                </a:extLst>
              </p:cNvPr>
              <p:cNvPicPr/>
              <p:nvPr/>
            </p:nvPicPr>
            <p:blipFill>
              <a:blip r:embed="rId1062"/>
              <a:stretch>
                <a:fillRect/>
              </a:stretch>
            </p:blipFill>
            <p:spPr>
              <a:xfrm>
                <a:off x="4362578" y="4421422"/>
                <a:ext cx="90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3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8F1FE101-AD79-22CF-167C-FBB42A957D2A}"/>
                  </a:ext>
                </a:extLst>
              </p14:cNvPr>
              <p14:cNvContentPartPr/>
              <p14:nvPr/>
            </p14:nvContentPartPr>
            <p14:xfrm>
              <a:off x="4500818" y="4320622"/>
              <a:ext cx="189720" cy="16632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8F1FE101-AD79-22CF-167C-FBB42A957D2A}"/>
                  </a:ext>
                </a:extLst>
              </p:cNvPr>
              <p:cNvPicPr/>
              <p:nvPr/>
            </p:nvPicPr>
            <p:blipFill>
              <a:blip r:embed="rId1064"/>
              <a:stretch>
                <a:fillRect/>
              </a:stretch>
            </p:blipFill>
            <p:spPr>
              <a:xfrm>
                <a:off x="4491818" y="4311982"/>
                <a:ext cx="207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5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380A7DE1-29F1-7748-9E89-DFF97F34B590}"/>
                  </a:ext>
                </a:extLst>
              </p14:cNvPr>
              <p14:cNvContentPartPr/>
              <p14:nvPr/>
            </p14:nvContentPartPr>
            <p14:xfrm>
              <a:off x="4766498" y="4209742"/>
              <a:ext cx="72000" cy="32400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380A7DE1-29F1-7748-9E89-DFF97F34B590}"/>
                  </a:ext>
                </a:extLst>
              </p:cNvPr>
              <p:cNvPicPr/>
              <p:nvPr/>
            </p:nvPicPr>
            <p:blipFill>
              <a:blip r:embed="rId1066"/>
              <a:stretch>
                <a:fillRect/>
              </a:stretch>
            </p:blipFill>
            <p:spPr>
              <a:xfrm>
                <a:off x="4757858" y="4201102"/>
                <a:ext cx="89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7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885FC9DA-5CD4-85B1-617F-AC5AC31D4E92}"/>
                  </a:ext>
                </a:extLst>
              </p14:cNvPr>
              <p14:cNvContentPartPr/>
              <p14:nvPr/>
            </p14:nvContentPartPr>
            <p14:xfrm>
              <a:off x="4156658" y="4293982"/>
              <a:ext cx="68400" cy="34128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885FC9DA-5CD4-85B1-617F-AC5AC31D4E92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4148018" y="4284982"/>
                <a:ext cx="860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9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E7B5E437-6657-ADA8-B81E-F429308FAEB9}"/>
                  </a:ext>
                </a:extLst>
              </p14:cNvPr>
              <p14:cNvContentPartPr/>
              <p14:nvPr/>
            </p14:nvContentPartPr>
            <p14:xfrm>
              <a:off x="4884578" y="4296862"/>
              <a:ext cx="133560" cy="18720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E7B5E437-6657-ADA8-B81E-F429308FAEB9}"/>
                  </a:ext>
                </a:extLst>
              </p:cNvPr>
              <p:cNvPicPr/>
              <p:nvPr/>
            </p:nvPicPr>
            <p:blipFill>
              <a:blip r:embed="rId1070"/>
              <a:stretch>
                <a:fillRect/>
              </a:stretch>
            </p:blipFill>
            <p:spPr>
              <a:xfrm>
                <a:off x="4875938" y="4288222"/>
                <a:ext cx="151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1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EC06920-743B-CD4A-AA5A-85C0D46183BF}"/>
                  </a:ext>
                </a:extLst>
              </p14:cNvPr>
              <p14:cNvContentPartPr/>
              <p14:nvPr/>
            </p14:nvContentPartPr>
            <p14:xfrm>
              <a:off x="5231618" y="4245382"/>
              <a:ext cx="154800" cy="3996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EC06920-743B-CD4A-AA5A-85C0D46183BF}"/>
                  </a:ext>
                </a:extLst>
              </p:cNvPr>
              <p:cNvPicPr/>
              <p:nvPr/>
            </p:nvPicPr>
            <p:blipFill>
              <a:blip r:embed="rId1072"/>
              <a:stretch>
                <a:fillRect/>
              </a:stretch>
            </p:blipFill>
            <p:spPr>
              <a:xfrm>
                <a:off x="5222618" y="4236742"/>
                <a:ext cx="172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3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29D480A8-84EF-77A5-916B-4C6A6328A58B}"/>
                  </a:ext>
                </a:extLst>
              </p14:cNvPr>
              <p14:cNvContentPartPr/>
              <p14:nvPr/>
            </p14:nvContentPartPr>
            <p14:xfrm>
              <a:off x="5271578" y="4323142"/>
              <a:ext cx="100080" cy="3096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29D480A8-84EF-77A5-916B-4C6A6328A58B}"/>
                  </a:ext>
                </a:extLst>
              </p:cNvPr>
              <p:cNvPicPr/>
              <p:nvPr/>
            </p:nvPicPr>
            <p:blipFill>
              <a:blip r:embed="rId1074"/>
              <a:stretch>
                <a:fillRect/>
              </a:stretch>
            </p:blipFill>
            <p:spPr>
              <a:xfrm>
                <a:off x="5262938" y="4314502"/>
                <a:ext cx="1177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5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A3366F4F-67C6-FA55-BE7C-CFE0CF8195FC}"/>
                  </a:ext>
                </a:extLst>
              </p14:cNvPr>
              <p14:cNvContentPartPr/>
              <p14:nvPr/>
            </p14:nvContentPartPr>
            <p14:xfrm>
              <a:off x="5642738" y="4068262"/>
              <a:ext cx="133200" cy="15264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A3366F4F-67C6-FA55-BE7C-CFE0CF8195FC}"/>
                  </a:ext>
                </a:extLst>
              </p:cNvPr>
              <p:cNvPicPr/>
              <p:nvPr/>
            </p:nvPicPr>
            <p:blipFill>
              <a:blip r:embed="rId1076"/>
              <a:stretch>
                <a:fillRect/>
              </a:stretch>
            </p:blipFill>
            <p:spPr>
              <a:xfrm>
                <a:off x="5633738" y="4059262"/>
                <a:ext cx="150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7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B3C1EB51-F044-C845-67CB-389B1BC0194A}"/>
                  </a:ext>
                </a:extLst>
              </p14:cNvPr>
              <p14:cNvContentPartPr/>
              <p14:nvPr/>
            </p14:nvContentPartPr>
            <p14:xfrm>
              <a:off x="5793938" y="4183102"/>
              <a:ext cx="121680" cy="10800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B3C1EB51-F044-C845-67CB-389B1BC0194A}"/>
                  </a:ext>
                </a:extLst>
              </p:cNvPr>
              <p:cNvPicPr/>
              <p:nvPr/>
            </p:nvPicPr>
            <p:blipFill>
              <a:blip r:embed="rId1078"/>
              <a:stretch>
                <a:fillRect/>
              </a:stretch>
            </p:blipFill>
            <p:spPr>
              <a:xfrm>
                <a:off x="5784938" y="4174102"/>
                <a:ext cx="139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9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7A9BF4AE-39A4-172C-FE14-79A9CCAD9AAA}"/>
                  </a:ext>
                </a:extLst>
              </p14:cNvPr>
              <p14:cNvContentPartPr/>
              <p14:nvPr/>
            </p14:nvContentPartPr>
            <p14:xfrm>
              <a:off x="5946218" y="3994462"/>
              <a:ext cx="287640" cy="18828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7A9BF4AE-39A4-172C-FE14-79A9CCAD9AAA}"/>
                  </a:ext>
                </a:extLst>
              </p:cNvPr>
              <p:cNvPicPr/>
              <p:nvPr/>
            </p:nvPicPr>
            <p:blipFill>
              <a:blip r:embed="rId1080"/>
              <a:stretch>
                <a:fillRect/>
              </a:stretch>
            </p:blipFill>
            <p:spPr>
              <a:xfrm>
                <a:off x="5937218" y="3985822"/>
                <a:ext cx="3052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1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125C9EF5-EF9D-170C-1020-67B9C16691A0}"/>
                  </a:ext>
                </a:extLst>
              </p14:cNvPr>
              <p14:cNvContentPartPr/>
              <p14:nvPr/>
            </p14:nvContentPartPr>
            <p14:xfrm>
              <a:off x="6128738" y="3960982"/>
              <a:ext cx="157320" cy="21816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125C9EF5-EF9D-170C-1020-67B9C16691A0}"/>
                  </a:ext>
                </a:extLst>
              </p:cNvPr>
              <p:cNvPicPr/>
              <p:nvPr/>
            </p:nvPicPr>
            <p:blipFill>
              <a:blip r:embed="rId1082"/>
              <a:stretch>
                <a:fillRect/>
              </a:stretch>
            </p:blipFill>
            <p:spPr>
              <a:xfrm>
                <a:off x="6120098" y="3952342"/>
                <a:ext cx="174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3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6CC1F5C-BFED-44B2-AAE7-CDEA475B5E71}"/>
                  </a:ext>
                </a:extLst>
              </p14:cNvPr>
              <p14:cNvContentPartPr/>
              <p14:nvPr/>
            </p14:nvContentPartPr>
            <p14:xfrm>
              <a:off x="6337898" y="4001302"/>
              <a:ext cx="114480" cy="13032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6CC1F5C-BFED-44B2-AAE7-CDEA475B5E71}"/>
                  </a:ext>
                </a:extLst>
              </p:cNvPr>
              <p:cNvPicPr/>
              <p:nvPr/>
            </p:nvPicPr>
            <p:blipFill>
              <a:blip r:embed="rId1084"/>
              <a:stretch>
                <a:fillRect/>
              </a:stretch>
            </p:blipFill>
            <p:spPr>
              <a:xfrm>
                <a:off x="6328898" y="3992662"/>
                <a:ext cx="1321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5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E3C9319A-CFB5-1D6B-01B5-EFE3172FD057}"/>
                  </a:ext>
                </a:extLst>
              </p14:cNvPr>
              <p14:cNvContentPartPr/>
              <p14:nvPr/>
            </p14:nvContentPartPr>
            <p14:xfrm>
              <a:off x="6600698" y="3873142"/>
              <a:ext cx="119160" cy="17568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E3C9319A-CFB5-1D6B-01B5-EFE3172FD057}"/>
                  </a:ext>
                </a:extLst>
              </p:cNvPr>
              <p:cNvPicPr/>
              <p:nvPr/>
            </p:nvPicPr>
            <p:blipFill>
              <a:blip r:embed="rId1086"/>
              <a:stretch>
                <a:fillRect/>
              </a:stretch>
            </p:blipFill>
            <p:spPr>
              <a:xfrm>
                <a:off x="6592058" y="3864502"/>
                <a:ext cx="136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7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F76313C3-0CD3-9AF3-E774-930019B22937}"/>
                  </a:ext>
                </a:extLst>
              </p14:cNvPr>
              <p14:cNvContentPartPr/>
              <p14:nvPr/>
            </p14:nvContentPartPr>
            <p14:xfrm>
              <a:off x="6674138" y="3957022"/>
              <a:ext cx="38160" cy="10260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F76313C3-0CD3-9AF3-E774-930019B22937}"/>
                  </a:ext>
                </a:extLst>
              </p:cNvPr>
              <p:cNvPicPr/>
              <p:nvPr/>
            </p:nvPicPr>
            <p:blipFill>
              <a:blip r:embed="rId1088"/>
              <a:stretch>
                <a:fillRect/>
              </a:stretch>
            </p:blipFill>
            <p:spPr>
              <a:xfrm>
                <a:off x="6665498" y="3948022"/>
                <a:ext cx="55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9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C7506BFA-2459-48B0-BAD4-2075FB1C6416}"/>
                  </a:ext>
                </a:extLst>
              </p14:cNvPr>
              <p14:cNvContentPartPr/>
              <p14:nvPr/>
            </p14:nvContentPartPr>
            <p14:xfrm>
              <a:off x="6831098" y="3919222"/>
              <a:ext cx="112320" cy="7632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C7506BFA-2459-48B0-BAD4-2075FB1C6416}"/>
                  </a:ext>
                </a:extLst>
              </p:cNvPr>
              <p:cNvPicPr/>
              <p:nvPr/>
            </p:nvPicPr>
            <p:blipFill>
              <a:blip r:embed="rId1090"/>
              <a:stretch>
                <a:fillRect/>
              </a:stretch>
            </p:blipFill>
            <p:spPr>
              <a:xfrm>
                <a:off x="6822098" y="3910582"/>
                <a:ext cx="129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1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9633E3A8-E72C-AAF9-DFF3-D2DE2E921D7A}"/>
                  </a:ext>
                </a:extLst>
              </p14:cNvPr>
              <p14:cNvContentPartPr/>
              <p14:nvPr/>
            </p14:nvContentPartPr>
            <p14:xfrm>
              <a:off x="7021538" y="3768022"/>
              <a:ext cx="112680" cy="18756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9633E3A8-E72C-AAF9-DFF3-D2DE2E921D7A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7012538" y="3759382"/>
                <a:ext cx="130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3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9C41D234-209B-F5B9-A60C-993DB1C179D6}"/>
                  </a:ext>
                </a:extLst>
              </p14:cNvPr>
              <p14:cNvContentPartPr/>
              <p14:nvPr/>
            </p14:nvContentPartPr>
            <p14:xfrm>
              <a:off x="7025498" y="3954502"/>
              <a:ext cx="111240" cy="900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9C41D234-209B-F5B9-A60C-993DB1C179D6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7016858" y="3945502"/>
                <a:ext cx="128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5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5745A088-2251-3970-0C04-19786A6D20FB}"/>
                  </a:ext>
                </a:extLst>
              </p14:cNvPr>
              <p14:cNvContentPartPr/>
              <p14:nvPr/>
            </p14:nvContentPartPr>
            <p14:xfrm>
              <a:off x="7293338" y="3806182"/>
              <a:ext cx="9720" cy="2268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5745A088-2251-3970-0C04-19786A6D20FB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7284698" y="3797542"/>
                <a:ext cx="27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7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903753B9-D94D-C5A8-79FF-EAB1DAB00F6F}"/>
                  </a:ext>
                </a:extLst>
              </p14:cNvPr>
              <p14:cNvContentPartPr/>
              <p14:nvPr/>
            </p14:nvContentPartPr>
            <p14:xfrm>
              <a:off x="7180658" y="3731662"/>
              <a:ext cx="186840" cy="2307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903753B9-D94D-C5A8-79FF-EAB1DAB00F6F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7172018" y="3723022"/>
                <a:ext cx="20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9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D6C81485-EFC4-3097-832C-D9726E26097E}"/>
                  </a:ext>
                </a:extLst>
              </p14:cNvPr>
              <p14:cNvContentPartPr/>
              <p14:nvPr/>
            </p14:nvContentPartPr>
            <p14:xfrm>
              <a:off x="4688018" y="4837942"/>
              <a:ext cx="174600" cy="17784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D6C81485-EFC4-3097-832C-D9726E26097E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4679378" y="4829302"/>
                <a:ext cx="1922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1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D47854F6-B3DB-0321-5ADC-46711B823D3B}"/>
                  </a:ext>
                </a:extLst>
              </p14:cNvPr>
              <p14:cNvContentPartPr/>
              <p14:nvPr/>
            </p14:nvContentPartPr>
            <p14:xfrm>
              <a:off x="5020298" y="4801942"/>
              <a:ext cx="156600" cy="6228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D47854F6-B3DB-0321-5ADC-46711B823D3B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5011658" y="4793302"/>
                <a:ext cx="174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3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96F6CC12-11C7-6FB3-BE4A-EB2B8E96D551}"/>
                  </a:ext>
                </a:extLst>
              </p14:cNvPr>
              <p14:cNvContentPartPr/>
              <p14:nvPr/>
            </p14:nvContentPartPr>
            <p14:xfrm>
              <a:off x="5408738" y="4566502"/>
              <a:ext cx="135000" cy="14256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96F6CC12-11C7-6FB3-BE4A-EB2B8E96D551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5400098" y="4557502"/>
                <a:ext cx="152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5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AF20CC07-0F7E-03B9-E0B7-73A50455F8D0}"/>
                  </a:ext>
                </a:extLst>
              </p14:cNvPr>
              <p14:cNvContentPartPr/>
              <p14:nvPr/>
            </p14:nvContentPartPr>
            <p14:xfrm>
              <a:off x="5599538" y="4646422"/>
              <a:ext cx="113040" cy="10476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AF20CC07-0F7E-03B9-E0B7-73A50455F8D0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5590898" y="4637422"/>
                <a:ext cx="130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7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6ACCF8E9-D1B5-20E6-6562-8736B3F14D9E}"/>
                  </a:ext>
                </a:extLst>
              </p14:cNvPr>
              <p14:cNvContentPartPr/>
              <p14:nvPr/>
            </p14:nvContentPartPr>
            <p14:xfrm>
              <a:off x="5738858" y="4517182"/>
              <a:ext cx="183960" cy="15660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6ACCF8E9-D1B5-20E6-6562-8736B3F14D9E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5729858" y="4508542"/>
                <a:ext cx="201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9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C64CB4DB-5834-19E6-D612-1B1C3DA9674D}"/>
                  </a:ext>
                </a:extLst>
              </p14:cNvPr>
              <p14:cNvContentPartPr/>
              <p14:nvPr/>
            </p14:nvContentPartPr>
            <p14:xfrm>
              <a:off x="5828858" y="4501342"/>
              <a:ext cx="165600" cy="15300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C64CB4DB-5834-19E6-D612-1B1C3DA9674D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5820218" y="4492342"/>
                <a:ext cx="183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1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2717944-4CD0-487A-B4BB-2E1005477637}"/>
                  </a:ext>
                </a:extLst>
              </p14:cNvPr>
              <p14:cNvContentPartPr/>
              <p14:nvPr/>
            </p14:nvContentPartPr>
            <p14:xfrm>
              <a:off x="6034778" y="4495222"/>
              <a:ext cx="73800" cy="12096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2717944-4CD0-487A-B4BB-2E1005477637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6026138" y="4486222"/>
                <a:ext cx="91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3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77B80265-717F-F082-8347-D7CE0FE5F293}"/>
                  </a:ext>
                </a:extLst>
              </p14:cNvPr>
              <p14:cNvContentPartPr/>
              <p14:nvPr/>
            </p14:nvContentPartPr>
            <p14:xfrm>
              <a:off x="6219818" y="4400182"/>
              <a:ext cx="93600" cy="19296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77B80265-717F-F082-8347-D7CE0FE5F293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6210818" y="4391182"/>
                <a:ext cx="111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5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9B34890A-31CF-6DE1-62B0-CF2D72E12D3A}"/>
                  </a:ext>
                </a:extLst>
              </p14:cNvPr>
              <p14:cNvContentPartPr/>
              <p14:nvPr/>
            </p14:nvContentPartPr>
            <p14:xfrm>
              <a:off x="5436098" y="4596382"/>
              <a:ext cx="970200" cy="25380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9B34890A-31CF-6DE1-62B0-CF2D72E12D3A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5427458" y="4587382"/>
                <a:ext cx="9878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7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33A3FDA1-788D-F3AF-83B5-66129704BDCD}"/>
                  </a:ext>
                </a:extLst>
              </p14:cNvPr>
              <p14:cNvContentPartPr/>
              <p14:nvPr/>
            </p14:nvContentPartPr>
            <p14:xfrm>
              <a:off x="5577578" y="4859902"/>
              <a:ext cx="148320" cy="15732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33A3FDA1-788D-F3AF-83B5-66129704BDCD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5568578" y="4851262"/>
                <a:ext cx="165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9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1BDFE3FD-BDAF-AA00-233F-D51409837E49}"/>
                  </a:ext>
                </a:extLst>
              </p14:cNvPr>
              <p14:cNvContentPartPr/>
              <p14:nvPr/>
            </p14:nvContentPartPr>
            <p14:xfrm>
              <a:off x="5788178" y="4880062"/>
              <a:ext cx="112680" cy="3528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1BDFE3FD-BDAF-AA00-233F-D51409837E49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5779538" y="4871062"/>
                <a:ext cx="130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1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2D587F69-AC85-AC05-303B-F6FC238A2F5B}"/>
                  </a:ext>
                </a:extLst>
              </p14:cNvPr>
              <p14:cNvContentPartPr/>
              <p14:nvPr/>
            </p14:nvContentPartPr>
            <p14:xfrm>
              <a:off x="5977178" y="4815982"/>
              <a:ext cx="235800" cy="13896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2D587F69-AC85-AC05-303B-F6FC238A2F5B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5968538" y="4807342"/>
                <a:ext cx="253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3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3B59C6AE-6214-925E-665F-4E272DCB4031}"/>
                  </a:ext>
                </a:extLst>
              </p14:cNvPr>
              <p14:cNvContentPartPr/>
              <p14:nvPr/>
            </p14:nvContentPartPr>
            <p14:xfrm>
              <a:off x="6650018" y="4475062"/>
              <a:ext cx="32400" cy="15264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3B59C6AE-6214-925E-665F-4E272DCB4031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6641018" y="4466062"/>
                <a:ext cx="500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5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99A660A8-19AC-EBCE-1A60-88A3E8246911}"/>
                  </a:ext>
                </a:extLst>
              </p14:cNvPr>
              <p14:cNvContentPartPr/>
              <p14:nvPr/>
            </p14:nvContentPartPr>
            <p14:xfrm>
              <a:off x="6605378" y="4508542"/>
              <a:ext cx="120600" cy="6228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99A660A8-19AC-EBCE-1A60-88A3E8246911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6596738" y="4499542"/>
                <a:ext cx="138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7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5B1FBA24-ABD0-92B8-BBAA-B099C9753AD0}"/>
                  </a:ext>
                </a:extLst>
              </p14:cNvPr>
              <p14:cNvContentPartPr/>
              <p14:nvPr/>
            </p14:nvContentPartPr>
            <p14:xfrm>
              <a:off x="6981218" y="4225582"/>
              <a:ext cx="118440" cy="15120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5B1FBA24-ABD0-92B8-BBAA-B099C9753AD0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6972578" y="4216942"/>
                <a:ext cx="136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9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CC5A1C1B-B3EB-66CB-A377-8996E0A76B52}"/>
                  </a:ext>
                </a:extLst>
              </p14:cNvPr>
              <p14:cNvContentPartPr/>
              <p14:nvPr/>
            </p14:nvContentPartPr>
            <p14:xfrm>
              <a:off x="6962138" y="4349782"/>
              <a:ext cx="109800" cy="280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CC5A1C1B-B3EB-66CB-A377-8996E0A76B52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6953138" y="4340782"/>
                <a:ext cx="127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1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6D1509F1-571B-5E08-7F19-8D73AEEBD702}"/>
                  </a:ext>
                </a:extLst>
              </p14:cNvPr>
              <p14:cNvContentPartPr/>
              <p14:nvPr/>
            </p14:nvContentPartPr>
            <p14:xfrm>
              <a:off x="7126658" y="4145662"/>
              <a:ext cx="133560" cy="214560"/>
            </p14:xfrm>
          </p:contentPart>
        </mc:Choice>
        <mc:Fallback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6D1509F1-571B-5E08-7F19-8D73AEEBD702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7117658" y="4137022"/>
                <a:ext cx="151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77DC9AE7-90F6-16A0-D279-2519C85686B7}"/>
                  </a:ext>
                </a:extLst>
              </p14:cNvPr>
              <p14:cNvContentPartPr/>
              <p14:nvPr/>
            </p14:nvContentPartPr>
            <p14:xfrm>
              <a:off x="6946658" y="4362382"/>
              <a:ext cx="530280" cy="11916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77DC9AE7-90F6-16A0-D279-2519C85686B7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6937658" y="4353382"/>
                <a:ext cx="547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CAB4E532-9FCC-F5FA-83BD-04ED6973F48B}"/>
                  </a:ext>
                </a:extLst>
              </p14:cNvPr>
              <p14:cNvContentPartPr/>
              <p14:nvPr/>
            </p14:nvContentPartPr>
            <p14:xfrm>
              <a:off x="6926138" y="4596742"/>
              <a:ext cx="145440" cy="10836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CAB4E532-9FCC-F5FA-83BD-04ED6973F48B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6917138" y="4588102"/>
                <a:ext cx="163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A750660D-10E4-6E0A-C417-1450DD6900CC}"/>
                  </a:ext>
                </a:extLst>
              </p14:cNvPr>
              <p14:cNvContentPartPr/>
              <p14:nvPr/>
            </p14:nvContentPartPr>
            <p14:xfrm>
              <a:off x="7123058" y="4608982"/>
              <a:ext cx="50760" cy="3024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A750660D-10E4-6E0A-C417-1450DD6900CC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7114418" y="4600342"/>
                <a:ext cx="68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9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43B1EE6C-82F0-D758-1E35-43D5423EE224}"/>
                  </a:ext>
                </a:extLst>
              </p14:cNvPr>
              <p14:cNvContentPartPr/>
              <p14:nvPr/>
            </p14:nvContentPartPr>
            <p14:xfrm>
              <a:off x="7262378" y="4507102"/>
              <a:ext cx="111960" cy="12564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43B1EE6C-82F0-D758-1E35-43D5423EE224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7253738" y="4498462"/>
                <a:ext cx="129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1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CB4DBAA2-32DE-803B-68D5-4BBEDCFFFD59}"/>
                  </a:ext>
                </a:extLst>
              </p14:cNvPr>
              <p14:cNvContentPartPr/>
              <p14:nvPr/>
            </p14:nvContentPartPr>
            <p14:xfrm>
              <a:off x="7408178" y="4560382"/>
              <a:ext cx="92520" cy="12564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CB4DBAA2-32DE-803B-68D5-4BBEDCFFFD59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7399538" y="4551382"/>
                <a:ext cx="110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3">
            <p14:nvContentPartPr>
              <p14:cNvPr id="767" name="Freihand 766">
                <a:extLst>
                  <a:ext uri="{FF2B5EF4-FFF2-40B4-BE49-F238E27FC236}">
                    <a16:creationId xmlns:a16="http://schemas.microsoft.com/office/drawing/2014/main" id="{C7BCD1FD-CD31-73CA-9174-C62326B38B1A}"/>
                  </a:ext>
                </a:extLst>
              </p14:cNvPr>
              <p14:cNvContentPartPr/>
              <p14:nvPr/>
            </p14:nvContentPartPr>
            <p14:xfrm>
              <a:off x="5314418" y="4312702"/>
              <a:ext cx="995040" cy="800280"/>
            </p14:xfrm>
          </p:contentPart>
        </mc:Choice>
        <mc:Fallback>
          <p:pic>
            <p:nvPicPr>
              <p:cNvPr id="767" name="Freihand 766">
                <a:extLst>
                  <a:ext uri="{FF2B5EF4-FFF2-40B4-BE49-F238E27FC236}">
                    <a16:creationId xmlns:a16="http://schemas.microsoft.com/office/drawing/2014/main" id="{C7BCD1FD-CD31-73CA-9174-C62326B38B1A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5305778" y="4303702"/>
                <a:ext cx="101268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EF465877-2FB0-4DE3-CBA6-0B8B05B64756}"/>
                  </a:ext>
                </a:extLst>
              </p14:cNvPr>
              <p14:cNvContentPartPr/>
              <p14:nvPr/>
            </p14:nvContentPartPr>
            <p14:xfrm>
              <a:off x="6279578" y="4303702"/>
              <a:ext cx="163800" cy="500400"/>
            </p14:xfrm>
          </p:contentPart>
        </mc:Choice>
        <mc:Fallback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EF465877-2FB0-4DE3-CBA6-0B8B05B64756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6270578" y="4294702"/>
                <a:ext cx="1814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DFBB8640-10BB-F2BC-C4BF-6062750E3D96}"/>
                  </a:ext>
                </a:extLst>
              </p14:cNvPr>
              <p14:cNvContentPartPr/>
              <p14:nvPr/>
            </p14:nvContentPartPr>
            <p14:xfrm>
              <a:off x="6155738" y="4310902"/>
              <a:ext cx="257400" cy="577080"/>
            </p14:xfrm>
          </p:contentPart>
        </mc:Choice>
        <mc:Fallback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DFBB8640-10BB-F2BC-C4BF-6062750E3D96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6146738" y="4302262"/>
                <a:ext cx="2750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772" name="Freihand 771">
                <a:extLst>
                  <a:ext uri="{FF2B5EF4-FFF2-40B4-BE49-F238E27FC236}">
                    <a16:creationId xmlns:a16="http://schemas.microsoft.com/office/drawing/2014/main" id="{C52F98BA-98AA-18EC-A9AE-6E5D220A04FB}"/>
                  </a:ext>
                </a:extLst>
              </p14:cNvPr>
              <p14:cNvContentPartPr/>
              <p14:nvPr/>
            </p14:nvContentPartPr>
            <p14:xfrm>
              <a:off x="6233498" y="4949542"/>
              <a:ext cx="37080" cy="14400"/>
            </p14:xfrm>
          </p:contentPart>
        </mc:Choice>
        <mc:Fallback>
          <p:pic>
            <p:nvPicPr>
              <p:cNvPr id="772" name="Freihand 771">
                <a:extLst>
                  <a:ext uri="{FF2B5EF4-FFF2-40B4-BE49-F238E27FC236}">
                    <a16:creationId xmlns:a16="http://schemas.microsoft.com/office/drawing/2014/main" id="{C52F98BA-98AA-18EC-A9AE-6E5D220A04FB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6224858" y="4940902"/>
                <a:ext cx="54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776" name="Freihand 775">
                <a:extLst>
                  <a:ext uri="{FF2B5EF4-FFF2-40B4-BE49-F238E27FC236}">
                    <a16:creationId xmlns:a16="http://schemas.microsoft.com/office/drawing/2014/main" id="{BE95C254-8F3B-4E6A-084A-894F873B678C}"/>
                  </a:ext>
                </a:extLst>
              </p14:cNvPr>
              <p14:cNvContentPartPr/>
              <p14:nvPr/>
            </p14:nvContentPartPr>
            <p14:xfrm>
              <a:off x="4662458" y="6212422"/>
              <a:ext cx="524160" cy="597600"/>
            </p14:xfrm>
          </p:contentPart>
        </mc:Choice>
        <mc:Fallback>
          <p:pic>
            <p:nvPicPr>
              <p:cNvPr id="776" name="Freihand 775">
                <a:extLst>
                  <a:ext uri="{FF2B5EF4-FFF2-40B4-BE49-F238E27FC236}">
                    <a16:creationId xmlns:a16="http://schemas.microsoft.com/office/drawing/2014/main" id="{BE95C254-8F3B-4E6A-084A-894F873B678C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4653818" y="6203782"/>
                <a:ext cx="541800" cy="61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9" name="Gruppieren 778">
            <a:extLst>
              <a:ext uri="{FF2B5EF4-FFF2-40B4-BE49-F238E27FC236}">
                <a16:creationId xmlns:a16="http://schemas.microsoft.com/office/drawing/2014/main" id="{DF839623-2BE0-B68C-0117-AD0F96A0472E}"/>
              </a:ext>
            </a:extLst>
          </p:cNvPr>
          <p:cNvGrpSpPr/>
          <p:nvPr/>
        </p:nvGrpSpPr>
        <p:grpSpPr>
          <a:xfrm>
            <a:off x="9717218" y="113302"/>
            <a:ext cx="1920600" cy="298080"/>
            <a:chOff x="9717218" y="113302"/>
            <a:chExt cx="19206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A90101A-3B29-EA81-5202-0E9EE97C898A}"/>
                    </a:ext>
                  </a:extLst>
                </p14:cNvPr>
                <p14:cNvContentPartPr/>
                <p14:nvPr/>
              </p14:nvContentPartPr>
              <p14:xfrm>
                <a:off x="9717218" y="204742"/>
                <a:ext cx="156240" cy="13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A90101A-3B29-EA81-5202-0E9EE97C898A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9708578" y="196102"/>
                  <a:ext cx="173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60FE5E6-CA14-5B80-356C-888D34645145}"/>
                    </a:ext>
                  </a:extLst>
                </p14:cNvPr>
                <p14:cNvContentPartPr/>
                <p14:nvPr/>
              </p14:nvContentPartPr>
              <p14:xfrm>
                <a:off x="10027178" y="245062"/>
                <a:ext cx="133560" cy="50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60FE5E6-CA14-5B80-356C-888D34645145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0018178" y="236422"/>
                  <a:ext cx="151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0F941D3-BD17-FCEA-6D03-F3688ABAEE51}"/>
                    </a:ext>
                  </a:extLst>
                </p14:cNvPr>
                <p14:cNvContentPartPr/>
                <p14:nvPr/>
              </p14:nvContentPartPr>
              <p14:xfrm>
                <a:off x="10316618" y="121942"/>
                <a:ext cx="156960" cy="147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0F941D3-BD17-FCEA-6D03-F3688ABAEE51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0307978" y="112942"/>
                  <a:ext cx="17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8139274-A713-45B1-3473-56BE29B280B9}"/>
                    </a:ext>
                  </a:extLst>
                </p14:cNvPr>
                <p14:cNvContentPartPr/>
                <p14:nvPr/>
              </p14:nvContentPartPr>
              <p14:xfrm>
                <a:off x="10462778" y="250102"/>
                <a:ext cx="83520" cy="68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8139274-A713-45B1-3473-56BE29B280B9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0453778" y="241462"/>
                  <a:ext cx="10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1947FD3-0315-B673-45AD-0D722B45B368}"/>
                    </a:ext>
                  </a:extLst>
                </p14:cNvPr>
                <p14:cNvContentPartPr/>
                <p14:nvPr/>
              </p14:nvContentPartPr>
              <p14:xfrm>
                <a:off x="10757258" y="199342"/>
                <a:ext cx="20520" cy="91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1947FD3-0315-B673-45AD-0D722B45B368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0748258" y="190342"/>
                  <a:ext cx="3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B24191-DF2E-82CD-7DEE-152F0777E354}"/>
                    </a:ext>
                  </a:extLst>
                </p14:cNvPr>
                <p14:cNvContentPartPr/>
                <p14:nvPr/>
              </p14:nvContentPartPr>
              <p14:xfrm>
                <a:off x="10698218" y="243982"/>
                <a:ext cx="117360" cy="8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B24191-DF2E-82CD-7DEE-152F0777E354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0689578" y="235342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3A0DAA4-A6C2-388D-E616-42A14AFFB818}"/>
                    </a:ext>
                  </a:extLst>
                </p14:cNvPr>
                <p14:cNvContentPartPr/>
                <p14:nvPr/>
              </p14:nvContentPartPr>
              <p14:xfrm>
                <a:off x="10917458" y="113302"/>
                <a:ext cx="161280" cy="149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3A0DAA4-A6C2-388D-E616-42A14AFFB818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0908818" y="104302"/>
                  <a:ext cx="178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DBFE774-147A-DD23-BAC8-A7EF3B250D75}"/>
                    </a:ext>
                  </a:extLst>
                </p14:cNvPr>
                <p14:cNvContentPartPr/>
                <p14:nvPr/>
              </p14:nvContentPartPr>
              <p14:xfrm>
                <a:off x="11101778" y="219502"/>
                <a:ext cx="73800" cy="92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DBFE774-147A-DD23-BAC8-A7EF3B250D75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1093138" y="210502"/>
                  <a:ext cx="9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90D5998-FDB2-B18E-F7E2-86D2F79C291E}"/>
                    </a:ext>
                  </a:extLst>
                </p14:cNvPr>
                <p14:cNvContentPartPr/>
                <p14:nvPr/>
              </p14:nvContentPartPr>
              <p14:xfrm>
                <a:off x="11265218" y="203302"/>
                <a:ext cx="4320" cy="7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90D5998-FDB2-B18E-F7E2-86D2F79C291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1256578" y="194662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0DA3AC4-B172-1BA6-7737-0687EDF6F295}"/>
                    </a:ext>
                  </a:extLst>
                </p14:cNvPr>
                <p14:cNvContentPartPr/>
                <p14:nvPr/>
              </p14:nvContentPartPr>
              <p14:xfrm>
                <a:off x="11362058" y="143542"/>
                <a:ext cx="129960" cy="133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0DA3AC4-B172-1BA6-7737-0687EDF6F295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1353058" y="134542"/>
                  <a:ext cx="147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4A876DB7-3B69-3FFB-1259-6D3EF3CDE440}"/>
                    </a:ext>
                  </a:extLst>
                </p14:cNvPr>
                <p14:cNvContentPartPr/>
                <p14:nvPr/>
              </p14:nvContentPartPr>
              <p14:xfrm>
                <a:off x="10184498" y="324982"/>
                <a:ext cx="1453320" cy="8640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4A876DB7-3B69-3FFB-1259-6D3EF3CDE440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0175498" y="316342"/>
                  <a:ext cx="1470960" cy="10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94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5F72E6B2-1366-3632-DA08-E748E829DD98}"/>
                  </a:ext>
                </a:extLst>
              </p14:cNvPr>
              <p14:cNvContentPartPr/>
              <p14:nvPr/>
            </p14:nvContentPartPr>
            <p14:xfrm>
              <a:off x="7703378" y="2151262"/>
              <a:ext cx="45360" cy="298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5F72E6B2-1366-3632-DA08-E748E829DD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4738" y="2142262"/>
                <a:ext cx="63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440AA72-3E28-5F3C-3E94-96790E4102F8}"/>
                  </a:ext>
                </a:extLst>
              </p14:cNvPr>
              <p14:cNvContentPartPr/>
              <p14:nvPr/>
            </p14:nvContentPartPr>
            <p14:xfrm>
              <a:off x="499778" y="2348182"/>
              <a:ext cx="2210760" cy="1544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440AA72-3E28-5F3C-3E94-96790E4102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38" y="2339182"/>
                <a:ext cx="2228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4EA9E9D-8D90-4C69-A8E4-F5B1C53A1C24}"/>
                  </a:ext>
                </a:extLst>
              </p14:cNvPr>
              <p14:cNvContentPartPr/>
              <p14:nvPr/>
            </p14:nvContentPartPr>
            <p14:xfrm>
              <a:off x="211058" y="2387422"/>
              <a:ext cx="457920" cy="11790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4EA9E9D-8D90-4C69-A8E4-F5B1C53A1C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418" y="2378422"/>
                <a:ext cx="4755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175BB15-5585-E263-D473-4AB5B8ED9197}"/>
                  </a:ext>
                </a:extLst>
              </p14:cNvPr>
              <p14:cNvContentPartPr/>
              <p14:nvPr/>
            </p14:nvContentPartPr>
            <p14:xfrm>
              <a:off x="665378" y="3472462"/>
              <a:ext cx="284760" cy="2264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175BB15-5585-E263-D473-4AB5B8ED91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738" y="3463822"/>
                <a:ext cx="302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9870E1E-2888-04EB-19E1-0EFFD12A90E8}"/>
                  </a:ext>
                </a:extLst>
              </p14:cNvPr>
              <p14:cNvContentPartPr/>
              <p14:nvPr/>
            </p14:nvContentPartPr>
            <p14:xfrm>
              <a:off x="2597138" y="3689542"/>
              <a:ext cx="3006000" cy="19587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9870E1E-2888-04EB-19E1-0EFFD12A90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88498" y="3680542"/>
                <a:ext cx="3023640" cy="1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BF206CE5-6892-E9F1-D0AD-08011F7F22FB}"/>
                  </a:ext>
                </a:extLst>
              </p14:cNvPr>
              <p14:cNvContentPartPr/>
              <p14:nvPr/>
            </p14:nvContentPartPr>
            <p14:xfrm>
              <a:off x="1465658" y="306982"/>
              <a:ext cx="888480" cy="9756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BF206CE5-6892-E9F1-D0AD-08011F7F22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7018" y="298342"/>
                <a:ext cx="906120" cy="9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25D86D17-E827-7B85-784D-DFAF34B8F2E7}"/>
              </a:ext>
            </a:extLst>
          </p:cNvPr>
          <p:cNvGrpSpPr/>
          <p:nvPr/>
        </p:nvGrpSpPr>
        <p:grpSpPr>
          <a:xfrm>
            <a:off x="207458" y="16462"/>
            <a:ext cx="10940400" cy="2944800"/>
            <a:chOff x="207458" y="16462"/>
            <a:chExt cx="10940400" cy="29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7F2FE2E-352E-BEF8-6EE6-C11DF69F511E}"/>
                    </a:ext>
                  </a:extLst>
                </p14:cNvPr>
                <p14:cNvContentPartPr/>
                <p14:nvPr/>
              </p14:nvContentPartPr>
              <p14:xfrm>
                <a:off x="347138" y="190342"/>
                <a:ext cx="128880" cy="206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7F2FE2E-352E-BEF8-6EE6-C11DF69F51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498" y="181702"/>
                  <a:ext cx="146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0A2B7D1-8F2D-D88C-2AA3-5F26E0BE9FD4}"/>
                    </a:ext>
                  </a:extLst>
                </p14:cNvPr>
                <p14:cNvContentPartPr/>
                <p14:nvPr/>
              </p14:nvContentPartPr>
              <p14:xfrm>
                <a:off x="374138" y="211222"/>
                <a:ext cx="175680" cy="231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0A2B7D1-8F2D-D88C-2AA3-5F26E0BE9F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138" y="202222"/>
                  <a:ext cx="193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8DE1BD8-D15D-85DB-20B8-4A1AA8B717CB}"/>
                    </a:ext>
                  </a:extLst>
                </p14:cNvPr>
                <p14:cNvContentPartPr/>
                <p14:nvPr/>
              </p14:nvContentPartPr>
              <p14:xfrm>
                <a:off x="618218" y="189262"/>
                <a:ext cx="133920" cy="167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8DE1BD8-D15D-85DB-20B8-4A1AA8B717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9218" y="180622"/>
                  <a:ext cx="151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8261955-EFC0-5800-3D10-BD9F2743D0AE}"/>
                    </a:ext>
                  </a:extLst>
                </p14:cNvPr>
                <p14:cNvContentPartPr/>
                <p14:nvPr/>
              </p14:nvContentPartPr>
              <p14:xfrm>
                <a:off x="798578" y="273502"/>
                <a:ext cx="122400" cy="206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8261955-EFC0-5800-3D10-BD9F2743D0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9938" y="264862"/>
                  <a:ext cx="140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4546667-03DB-0761-4FBB-0C30E38BDD04}"/>
                    </a:ext>
                  </a:extLst>
                </p14:cNvPr>
                <p14:cNvContentPartPr/>
                <p14:nvPr/>
              </p14:nvContentPartPr>
              <p14:xfrm>
                <a:off x="1043378" y="323902"/>
                <a:ext cx="2520" cy="10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4546667-03DB-0761-4FBB-0C30E38BDD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4378" y="315262"/>
                  <a:ext cx="2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9B2216-0976-FCBD-4717-8EBDCD48688C}"/>
                    </a:ext>
                  </a:extLst>
                </p14:cNvPr>
                <p14:cNvContentPartPr/>
                <p14:nvPr/>
              </p14:nvContentPartPr>
              <p14:xfrm>
                <a:off x="982178" y="259462"/>
                <a:ext cx="124560" cy="80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9B2216-0976-FCBD-4717-8EBDCD4868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3538" y="250462"/>
                  <a:ext cx="142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BF899FE-F087-1123-B0F3-80550F925AB9}"/>
                    </a:ext>
                  </a:extLst>
                </p14:cNvPr>
                <p14:cNvContentPartPr/>
                <p14:nvPr/>
              </p14:nvContentPartPr>
              <p14:xfrm>
                <a:off x="1142738" y="246142"/>
                <a:ext cx="495720" cy="78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BF899FE-F087-1123-B0F3-80550F925A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4098" y="237142"/>
                  <a:ext cx="513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6CE917E-4FAD-9EE4-137D-07697C19D1AE}"/>
                    </a:ext>
                  </a:extLst>
                </p14:cNvPr>
                <p14:cNvContentPartPr/>
                <p14:nvPr/>
              </p14:nvContentPartPr>
              <p14:xfrm>
                <a:off x="1685618" y="217342"/>
                <a:ext cx="235440" cy="7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6CE917E-4FAD-9EE4-137D-07697C19D1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76978" y="208342"/>
                  <a:ext cx="25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8A5383-A155-5EF0-E90B-E299B8A54346}"/>
                    </a:ext>
                  </a:extLst>
                </p14:cNvPr>
                <p14:cNvContentPartPr/>
                <p14:nvPr/>
              </p14:nvContentPartPr>
              <p14:xfrm>
                <a:off x="2224178" y="119062"/>
                <a:ext cx="610200" cy="160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8A5383-A155-5EF0-E90B-E299B8A543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15538" y="110062"/>
                  <a:ext cx="627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29B962-A9AC-4BE6-DBC7-90E1663AE924}"/>
                    </a:ext>
                  </a:extLst>
                </p14:cNvPr>
                <p14:cNvContentPartPr/>
                <p14:nvPr/>
              </p14:nvContentPartPr>
              <p14:xfrm>
                <a:off x="2850578" y="69022"/>
                <a:ext cx="307440" cy="381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29B962-A9AC-4BE6-DBC7-90E1663AE9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41578" y="60382"/>
                  <a:ext cx="325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E0AC26A-4378-CB2F-B628-DFA165496C5F}"/>
                    </a:ext>
                  </a:extLst>
                </p14:cNvPr>
                <p14:cNvContentPartPr/>
                <p14:nvPr/>
              </p14:nvContentPartPr>
              <p14:xfrm>
                <a:off x="2772458" y="16462"/>
                <a:ext cx="21960" cy="17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E0AC26A-4378-CB2F-B628-DFA165496C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63458" y="7822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DC56397-4E12-6C5B-4154-58D46876ECE2}"/>
                    </a:ext>
                  </a:extLst>
                </p14:cNvPr>
                <p14:cNvContentPartPr/>
                <p14:nvPr/>
              </p14:nvContentPartPr>
              <p14:xfrm>
                <a:off x="2011778" y="509302"/>
                <a:ext cx="13320" cy="149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DC56397-4E12-6C5B-4154-58D46876EC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02778" y="500662"/>
                  <a:ext cx="3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E2DE45-7D54-D4D1-6574-98FC18810974}"/>
                    </a:ext>
                  </a:extLst>
                </p14:cNvPr>
                <p14:cNvContentPartPr/>
                <p14:nvPr/>
              </p14:nvContentPartPr>
              <p14:xfrm>
                <a:off x="1955978" y="531982"/>
                <a:ext cx="125640" cy="26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E2DE45-7D54-D4D1-6574-98FC188109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47338" y="523342"/>
                  <a:ext cx="14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F9977E-402C-F787-EE1C-D0B895D2B8FE}"/>
                    </a:ext>
                  </a:extLst>
                </p14:cNvPr>
                <p14:cNvContentPartPr/>
                <p14:nvPr/>
              </p14:nvContentPartPr>
              <p14:xfrm>
                <a:off x="2000258" y="513262"/>
                <a:ext cx="23040" cy="94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F9977E-402C-F787-EE1C-D0B895D2B8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91618" y="504622"/>
                  <a:ext cx="4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796F375-6291-0E3E-956B-15E75993E708}"/>
                    </a:ext>
                  </a:extLst>
                </p14:cNvPr>
                <p14:cNvContentPartPr/>
                <p14:nvPr/>
              </p14:nvContentPartPr>
              <p14:xfrm>
                <a:off x="1950938" y="538102"/>
                <a:ext cx="138240" cy="29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796F375-6291-0E3E-956B-15E75993E7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1938" y="529462"/>
                  <a:ext cx="15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58E46D7-8733-635A-B58B-16D1531629C4}"/>
                    </a:ext>
                  </a:extLst>
                </p14:cNvPr>
                <p14:cNvContentPartPr/>
                <p14:nvPr/>
              </p14:nvContentPartPr>
              <p14:xfrm>
                <a:off x="637658" y="766702"/>
                <a:ext cx="178920" cy="145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58E46D7-8733-635A-B58B-16D1531629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8658" y="758062"/>
                  <a:ext cx="196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C1A7A23-AE53-A329-E4A6-A6B3ABC187C3}"/>
                    </a:ext>
                  </a:extLst>
                </p14:cNvPr>
                <p14:cNvContentPartPr/>
                <p14:nvPr/>
              </p14:nvContentPartPr>
              <p14:xfrm>
                <a:off x="752138" y="738982"/>
                <a:ext cx="113760" cy="421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C1A7A23-AE53-A329-E4A6-A6B3ABC187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3498" y="729982"/>
                  <a:ext cx="131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09C6ACF-FAF4-E2D1-45ED-5A5219F27DEE}"/>
                    </a:ext>
                  </a:extLst>
                </p14:cNvPr>
                <p14:cNvContentPartPr/>
                <p14:nvPr/>
              </p14:nvContentPartPr>
              <p14:xfrm>
                <a:off x="1064258" y="879742"/>
                <a:ext cx="277560" cy="32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09C6ACF-FAF4-E2D1-45ED-5A5219F27DE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5618" y="871102"/>
                  <a:ext cx="29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71B1E67-B327-DB83-9357-A1F98BDA7D23}"/>
                    </a:ext>
                  </a:extLst>
                </p14:cNvPr>
                <p14:cNvContentPartPr/>
                <p14:nvPr/>
              </p14:nvContentPartPr>
              <p14:xfrm>
                <a:off x="1146338" y="953902"/>
                <a:ext cx="200160" cy="20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71B1E67-B327-DB83-9357-A1F98BDA7D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7698" y="945262"/>
                  <a:ext cx="21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EAC8F0-4D9B-A551-89D5-8F90733A8EB3}"/>
                    </a:ext>
                  </a:extLst>
                </p14:cNvPr>
                <p14:cNvContentPartPr/>
                <p14:nvPr/>
              </p14:nvContentPartPr>
              <p14:xfrm>
                <a:off x="989738" y="567982"/>
                <a:ext cx="7920" cy="135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EAC8F0-4D9B-A551-89D5-8F90733A8E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0738" y="559342"/>
                  <a:ext cx="2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00B068-1C76-7CF0-890C-20FD7FD99957}"/>
                    </a:ext>
                  </a:extLst>
                </p14:cNvPr>
                <p14:cNvContentPartPr/>
                <p14:nvPr/>
              </p14:nvContentPartPr>
              <p14:xfrm>
                <a:off x="890018" y="542062"/>
                <a:ext cx="212760" cy="19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00B068-1C76-7CF0-890C-20FD7FD999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1018" y="533062"/>
                  <a:ext cx="230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805E42-6066-352F-9408-49B436A90B77}"/>
                    </a:ext>
                  </a:extLst>
                </p14:cNvPr>
                <p14:cNvContentPartPr/>
                <p14:nvPr/>
              </p14:nvContentPartPr>
              <p14:xfrm>
                <a:off x="1574738" y="732502"/>
                <a:ext cx="199440" cy="222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805E42-6066-352F-9408-49B436A90B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66098" y="723862"/>
                  <a:ext cx="217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005BF5-39BF-F227-12B4-007D997D7FB5}"/>
                    </a:ext>
                  </a:extLst>
                </p14:cNvPr>
                <p14:cNvContentPartPr/>
                <p14:nvPr/>
              </p14:nvContentPartPr>
              <p14:xfrm>
                <a:off x="1878578" y="777142"/>
                <a:ext cx="136080" cy="105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005BF5-39BF-F227-12B4-007D997D7F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69938" y="768142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F4EBCB4-213E-CA21-8506-958F8FBE3765}"/>
                    </a:ext>
                  </a:extLst>
                </p14:cNvPr>
                <p14:cNvContentPartPr/>
                <p14:nvPr/>
              </p14:nvContentPartPr>
              <p14:xfrm>
                <a:off x="1953458" y="784342"/>
                <a:ext cx="107640" cy="224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F4EBCB4-213E-CA21-8506-958F8FBE376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44818" y="775342"/>
                  <a:ext cx="125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0209B59-3B6E-9EDC-A345-355862F7D537}"/>
                    </a:ext>
                  </a:extLst>
                </p14:cNvPr>
                <p14:cNvContentPartPr/>
                <p14:nvPr/>
              </p14:nvContentPartPr>
              <p14:xfrm>
                <a:off x="2055698" y="729982"/>
                <a:ext cx="120600" cy="265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0209B59-3B6E-9EDC-A345-355862F7D5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46698" y="721342"/>
                  <a:ext cx="138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AFDEE1-6C89-DF8B-DE64-B587C7ABAFA6}"/>
                    </a:ext>
                  </a:extLst>
                </p14:cNvPr>
                <p14:cNvContentPartPr/>
                <p14:nvPr/>
              </p14:nvContentPartPr>
              <p14:xfrm>
                <a:off x="1790018" y="680662"/>
                <a:ext cx="127440" cy="318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AFDEE1-6C89-DF8B-DE64-B587C7ABAFA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81018" y="671662"/>
                  <a:ext cx="145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6FF71C7-8BC9-F50E-134D-D13E7F458FDA}"/>
                    </a:ext>
                  </a:extLst>
                </p14:cNvPr>
                <p14:cNvContentPartPr/>
                <p14:nvPr/>
              </p14:nvContentPartPr>
              <p14:xfrm>
                <a:off x="2550338" y="764182"/>
                <a:ext cx="8280" cy="146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6FF71C7-8BC9-F50E-134D-D13E7F458F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41698" y="755542"/>
                  <a:ext cx="2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1636009-2219-B02C-E593-7B24DC45C706}"/>
                    </a:ext>
                  </a:extLst>
                </p14:cNvPr>
                <p14:cNvContentPartPr/>
                <p14:nvPr/>
              </p14:nvContentPartPr>
              <p14:xfrm>
                <a:off x="2489138" y="796222"/>
                <a:ext cx="140040" cy="2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1636009-2219-B02C-E593-7B24DC45C70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80138" y="787222"/>
                  <a:ext cx="15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A0C9FEA-80CF-4B21-CE48-4BB3D31D5AF3}"/>
                    </a:ext>
                  </a:extLst>
                </p14:cNvPr>
                <p14:cNvContentPartPr/>
                <p14:nvPr/>
              </p14:nvContentPartPr>
              <p14:xfrm>
                <a:off x="2800898" y="690022"/>
                <a:ext cx="181440" cy="194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A0C9FEA-80CF-4B21-CE48-4BB3D31D5A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91898" y="681382"/>
                  <a:ext cx="199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F9AF87A-96F7-DBA7-8B52-66DE2422453B}"/>
                    </a:ext>
                  </a:extLst>
                </p14:cNvPr>
                <p14:cNvContentPartPr/>
                <p14:nvPr/>
              </p14:nvContentPartPr>
              <p14:xfrm>
                <a:off x="2397338" y="726742"/>
                <a:ext cx="21600" cy="19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F9AF87A-96F7-DBA7-8B52-66DE242245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88338" y="718102"/>
                  <a:ext cx="39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CA1B10C-EEE5-78BF-0B47-E81D6C22B5B6}"/>
                    </a:ext>
                  </a:extLst>
                </p14:cNvPr>
                <p14:cNvContentPartPr/>
                <p14:nvPr/>
              </p14:nvContentPartPr>
              <p14:xfrm>
                <a:off x="2334338" y="904582"/>
                <a:ext cx="100800" cy="30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CA1B10C-EEE5-78BF-0B47-E81D6C22B5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25338" y="895582"/>
                  <a:ext cx="118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F56A95B-8B8B-E38F-607C-C620376FEB47}"/>
                    </a:ext>
                  </a:extLst>
                </p14:cNvPr>
                <p14:cNvContentPartPr/>
                <p14:nvPr/>
              </p14:nvContentPartPr>
              <p14:xfrm>
                <a:off x="2325338" y="675982"/>
                <a:ext cx="135000" cy="41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F56A95B-8B8B-E38F-607C-C620376FEB4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16698" y="666982"/>
                  <a:ext cx="15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26C9A9-97D2-C63D-D78B-3F9F398FF747}"/>
                    </a:ext>
                  </a:extLst>
                </p14:cNvPr>
                <p14:cNvContentPartPr/>
                <p14:nvPr/>
              </p14:nvContentPartPr>
              <p14:xfrm>
                <a:off x="2238218" y="765262"/>
                <a:ext cx="104040" cy="171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26C9A9-97D2-C63D-D78B-3F9F398FF7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29578" y="756262"/>
                  <a:ext cx="12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EB893AE-F481-ECEF-F565-DF868B1CC1A5}"/>
                    </a:ext>
                  </a:extLst>
                </p14:cNvPr>
                <p14:cNvContentPartPr/>
                <p14:nvPr/>
              </p14:nvContentPartPr>
              <p14:xfrm>
                <a:off x="238778" y="1556182"/>
                <a:ext cx="181080" cy="18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EB893AE-F481-ECEF-F565-DF868B1CC1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0138" y="1547542"/>
                  <a:ext cx="19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9C6A15C-876D-495D-5284-690E054A5D2B}"/>
                    </a:ext>
                  </a:extLst>
                </p14:cNvPr>
                <p14:cNvContentPartPr/>
                <p14:nvPr/>
              </p14:nvContentPartPr>
              <p14:xfrm>
                <a:off x="207458" y="1635742"/>
                <a:ext cx="167400" cy="13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9C6A15C-876D-495D-5284-690E054A5D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8458" y="1626742"/>
                  <a:ext cx="185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1D3BBC8-55F6-EDE6-03A6-D17A95B37470}"/>
                    </a:ext>
                  </a:extLst>
                </p14:cNvPr>
                <p14:cNvContentPartPr/>
                <p14:nvPr/>
              </p14:nvContentPartPr>
              <p14:xfrm>
                <a:off x="406898" y="1442782"/>
                <a:ext cx="188640" cy="242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1D3BBC8-55F6-EDE6-03A6-D17A95B374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8258" y="1433782"/>
                  <a:ext cx="206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A39180-5282-A84B-FBCF-DDBB28CAB865}"/>
                    </a:ext>
                  </a:extLst>
                </p14:cNvPr>
                <p14:cNvContentPartPr/>
                <p14:nvPr/>
              </p14:nvContentPartPr>
              <p14:xfrm>
                <a:off x="298538" y="1232542"/>
                <a:ext cx="177480" cy="195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A39180-5282-A84B-FBCF-DDBB28CAB8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9898" y="1223902"/>
                  <a:ext cx="19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FCB0850-7FAB-8166-2D5D-BA6F12D1B8C7}"/>
                    </a:ext>
                  </a:extLst>
                </p14:cNvPr>
                <p14:cNvContentPartPr/>
                <p14:nvPr/>
              </p14:nvContentPartPr>
              <p14:xfrm>
                <a:off x="515978" y="1237942"/>
                <a:ext cx="108000" cy="196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FCB0850-7FAB-8166-2D5D-BA6F12D1B8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6978" y="1228942"/>
                  <a:ext cx="125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F3221-5EF1-BC49-17EA-53B847A332E5}"/>
                    </a:ext>
                  </a:extLst>
                </p14:cNvPr>
                <p14:cNvContentPartPr/>
                <p14:nvPr/>
              </p14:nvContentPartPr>
              <p14:xfrm>
                <a:off x="942578" y="1454662"/>
                <a:ext cx="183600" cy="246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F3221-5EF1-BC49-17EA-53B847A332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938" y="1445662"/>
                  <a:ext cx="20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D0D6B1B-DAB7-BFCA-B219-73FF49DDCCDC}"/>
                    </a:ext>
                  </a:extLst>
                </p14:cNvPr>
                <p14:cNvContentPartPr/>
                <p14:nvPr/>
              </p14:nvContentPartPr>
              <p14:xfrm>
                <a:off x="1294658" y="1502182"/>
                <a:ext cx="183600" cy="92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D0D6B1B-DAB7-BFCA-B219-73FF49DDCC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85658" y="1493182"/>
                  <a:ext cx="201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00BF8CB-04B8-B445-AC0F-CB17A397AF9B}"/>
                    </a:ext>
                  </a:extLst>
                </p14:cNvPr>
                <p14:cNvContentPartPr/>
                <p14:nvPr/>
              </p14:nvContentPartPr>
              <p14:xfrm>
                <a:off x="1700018" y="1404622"/>
                <a:ext cx="174960" cy="160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00BF8CB-04B8-B445-AC0F-CB17A397AF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91378" y="1395622"/>
                  <a:ext cx="192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009F4C4-5B8E-C589-94A2-01799088B236}"/>
                    </a:ext>
                  </a:extLst>
                </p14:cNvPr>
                <p14:cNvContentPartPr/>
                <p14:nvPr/>
              </p14:nvContentPartPr>
              <p14:xfrm>
                <a:off x="1941578" y="1375462"/>
                <a:ext cx="109080" cy="160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009F4C4-5B8E-C589-94A2-01799088B23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32578" y="1366822"/>
                  <a:ext cx="12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D43C56-060F-A69A-15C0-44B1C72311AD}"/>
                    </a:ext>
                  </a:extLst>
                </p14:cNvPr>
                <p14:cNvContentPartPr/>
                <p14:nvPr/>
              </p14:nvContentPartPr>
              <p14:xfrm>
                <a:off x="2103218" y="1428382"/>
                <a:ext cx="83520" cy="174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D43C56-060F-A69A-15C0-44B1C72311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94218" y="1419382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1DDE034-E3F7-1E63-F167-5B963EAA6819}"/>
                    </a:ext>
                  </a:extLst>
                </p14:cNvPr>
                <p14:cNvContentPartPr/>
                <p14:nvPr/>
              </p14:nvContentPartPr>
              <p14:xfrm>
                <a:off x="2228858" y="1308502"/>
                <a:ext cx="106200" cy="321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1DDE034-E3F7-1E63-F167-5B963EAA68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20218" y="1299862"/>
                  <a:ext cx="123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8193062-350C-7AEF-5F76-2DDE94113019}"/>
                    </a:ext>
                  </a:extLst>
                </p14:cNvPr>
                <p14:cNvContentPartPr/>
                <p14:nvPr/>
              </p14:nvContentPartPr>
              <p14:xfrm>
                <a:off x="2514338" y="1375102"/>
                <a:ext cx="19080" cy="199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8193062-350C-7AEF-5F76-2DDE941130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05338" y="1366102"/>
                  <a:ext cx="3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B1ED388-28DC-20BD-696F-27A103767C3A}"/>
                    </a:ext>
                  </a:extLst>
                </p14:cNvPr>
                <p14:cNvContentPartPr/>
                <p14:nvPr/>
              </p14:nvContentPartPr>
              <p14:xfrm>
                <a:off x="2459258" y="1328662"/>
                <a:ext cx="339480" cy="172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B1ED388-28DC-20BD-696F-27A103767C3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50258" y="1319662"/>
                  <a:ext cx="35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560A4CF-A5E9-7EE3-54C1-3C8BBF1A134D}"/>
                    </a:ext>
                  </a:extLst>
                </p14:cNvPr>
                <p14:cNvContentPartPr/>
                <p14:nvPr/>
              </p14:nvContentPartPr>
              <p14:xfrm>
                <a:off x="2676338" y="1270702"/>
                <a:ext cx="376560" cy="210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560A4CF-A5E9-7EE3-54C1-3C8BBF1A13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67338" y="1262062"/>
                  <a:ext cx="394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94E5C5E-6796-D9D4-295A-5FF9D1359DB9}"/>
                    </a:ext>
                  </a:extLst>
                </p14:cNvPr>
                <p14:cNvContentPartPr/>
                <p14:nvPr/>
              </p14:nvContentPartPr>
              <p14:xfrm>
                <a:off x="2939498" y="1383742"/>
                <a:ext cx="146880" cy="19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94E5C5E-6796-D9D4-295A-5FF9D1359D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30498" y="1375102"/>
                  <a:ext cx="164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5D4792-DFA7-2483-6A57-D8C41639BA67}"/>
                    </a:ext>
                  </a:extLst>
                </p14:cNvPr>
                <p14:cNvContentPartPr/>
                <p14:nvPr/>
              </p14:nvContentPartPr>
              <p14:xfrm>
                <a:off x="3188618" y="1227142"/>
                <a:ext cx="164160" cy="317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5D4792-DFA7-2483-6A57-D8C41639BA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9978" y="1218142"/>
                  <a:ext cx="181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8EF3B4-77AC-069C-845A-226BB5936BA6}"/>
                    </a:ext>
                  </a:extLst>
                </p14:cNvPr>
                <p14:cNvContentPartPr/>
                <p14:nvPr/>
              </p14:nvContentPartPr>
              <p14:xfrm>
                <a:off x="6077258" y="2056222"/>
                <a:ext cx="236160" cy="217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8EF3B4-77AC-069C-845A-226BB5936B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68258" y="2047582"/>
                  <a:ext cx="253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8D78C7D-D627-C345-D62B-86C6B822FA6F}"/>
                    </a:ext>
                  </a:extLst>
                </p14:cNvPr>
                <p14:cNvContentPartPr/>
                <p14:nvPr/>
              </p14:nvContentPartPr>
              <p14:xfrm>
                <a:off x="6386858" y="2119942"/>
                <a:ext cx="176760" cy="164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8D78C7D-D627-C345-D62B-86C6B822FA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78218" y="2110942"/>
                  <a:ext cx="194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F02AF93-89B5-E0D9-01D2-DCD50973FA2D}"/>
                    </a:ext>
                  </a:extLst>
                </p14:cNvPr>
                <p14:cNvContentPartPr/>
                <p14:nvPr/>
              </p14:nvContentPartPr>
              <p14:xfrm>
                <a:off x="6703658" y="2142262"/>
                <a:ext cx="220680" cy="121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F02AF93-89B5-E0D9-01D2-DCD50973FA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94658" y="2133622"/>
                  <a:ext cx="238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242552C-FF74-FD9C-56D3-2962326299B3}"/>
                    </a:ext>
                  </a:extLst>
                </p14:cNvPr>
                <p14:cNvContentPartPr/>
                <p14:nvPr/>
              </p14:nvContentPartPr>
              <p14:xfrm>
                <a:off x="7102898" y="1947862"/>
                <a:ext cx="169920" cy="178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242552C-FF74-FD9C-56D3-2962326299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93898" y="1938862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27E7CDB-B611-B8A9-832F-20A761308020}"/>
                    </a:ext>
                  </a:extLst>
                </p14:cNvPr>
                <p14:cNvContentPartPr/>
                <p14:nvPr/>
              </p14:nvContentPartPr>
              <p14:xfrm>
                <a:off x="7371098" y="2012662"/>
                <a:ext cx="163440" cy="92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27E7CDB-B611-B8A9-832F-20A7613080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62458" y="2003662"/>
                  <a:ext cx="18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D95D014-0A3E-DFB0-8A41-751698BEC976}"/>
                    </a:ext>
                  </a:extLst>
                </p14:cNvPr>
                <p14:cNvContentPartPr/>
                <p14:nvPr/>
              </p14:nvContentPartPr>
              <p14:xfrm>
                <a:off x="7067978" y="2155222"/>
                <a:ext cx="514440" cy="55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D95D014-0A3E-DFB0-8A41-751698BEC9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59338" y="2146582"/>
                  <a:ext cx="532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712E4D8-C2E4-BC6E-43D6-6467E781DA26}"/>
                    </a:ext>
                  </a:extLst>
                </p14:cNvPr>
                <p14:cNvContentPartPr/>
                <p14:nvPr/>
              </p14:nvContentPartPr>
              <p14:xfrm>
                <a:off x="7145018" y="2171422"/>
                <a:ext cx="213840" cy="230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712E4D8-C2E4-BC6E-43D6-6467E781DA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36018" y="2162782"/>
                  <a:ext cx="231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2A90B6B-D4DC-5265-3882-5D51412F9626}"/>
                    </a:ext>
                  </a:extLst>
                </p14:cNvPr>
                <p14:cNvContentPartPr/>
                <p14:nvPr/>
              </p14:nvContentPartPr>
              <p14:xfrm>
                <a:off x="7378658" y="2320462"/>
                <a:ext cx="92160" cy="48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2A90B6B-D4DC-5265-3882-5D51412F96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9658" y="2311462"/>
                  <a:ext cx="10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F1B31B5-0DED-BB99-3A68-C134C0E18FE4}"/>
                    </a:ext>
                  </a:extLst>
                </p14:cNvPr>
                <p14:cNvContentPartPr/>
                <p14:nvPr/>
              </p14:nvContentPartPr>
              <p14:xfrm>
                <a:off x="7399178" y="2324062"/>
                <a:ext cx="97200" cy="212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F1B31B5-0DED-BB99-3A68-C134C0E18F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90178" y="2315062"/>
                  <a:ext cx="114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B58A335-01BA-B438-3E8B-98C1FA92AE36}"/>
                    </a:ext>
                  </a:extLst>
                </p14:cNvPr>
                <p14:cNvContentPartPr/>
                <p14:nvPr/>
              </p14:nvContentPartPr>
              <p14:xfrm>
                <a:off x="7723898" y="2069182"/>
                <a:ext cx="131400" cy="140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B58A335-01BA-B438-3E8B-98C1FA92AE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15258" y="2060182"/>
                  <a:ext cx="149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8B61240-F417-CAE0-0810-2367D7303342}"/>
                    </a:ext>
                  </a:extLst>
                </p14:cNvPr>
                <p14:cNvContentPartPr/>
                <p14:nvPr/>
              </p14:nvContentPartPr>
              <p14:xfrm>
                <a:off x="7931258" y="2117422"/>
                <a:ext cx="70920" cy="52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8B61240-F417-CAE0-0810-2367D730334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22258" y="2108782"/>
                  <a:ext cx="88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5C54AD0-FE08-008B-BD32-96D779C41F36}"/>
                    </a:ext>
                  </a:extLst>
                </p14:cNvPr>
                <p14:cNvContentPartPr/>
                <p14:nvPr/>
              </p14:nvContentPartPr>
              <p14:xfrm>
                <a:off x="7963658" y="2103742"/>
                <a:ext cx="87480" cy="239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5C54AD0-FE08-008B-BD32-96D779C41F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54658" y="2094742"/>
                  <a:ext cx="10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DBFB47-95BA-8ECD-CC85-A12323FDEFA7}"/>
                    </a:ext>
                  </a:extLst>
                </p14:cNvPr>
                <p14:cNvContentPartPr/>
                <p14:nvPr/>
              </p14:nvContentPartPr>
              <p14:xfrm>
                <a:off x="3449618" y="128782"/>
                <a:ext cx="236880" cy="131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DBFB47-95BA-8ECD-CC85-A12323FDEFA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40978" y="120142"/>
                  <a:ext cx="25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47DA0C-5823-CB59-1DA6-F2286FC14709}"/>
                    </a:ext>
                  </a:extLst>
                </p14:cNvPr>
                <p14:cNvContentPartPr/>
                <p14:nvPr/>
              </p14:nvContentPartPr>
              <p14:xfrm>
                <a:off x="3765338" y="178462"/>
                <a:ext cx="99720" cy="84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47DA0C-5823-CB59-1DA6-F2286FC147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56698" y="169822"/>
                  <a:ext cx="117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2DBD2B5-305A-BC4C-C24F-2E793D56AD07}"/>
                    </a:ext>
                  </a:extLst>
                </p14:cNvPr>
                <p14:cNvContentPartPr/>
                <p14:nvPr/>
              </p14:nvContentPartPr>
              <p14:xfrm>
                <a:off x="4175738" y="74422"/>
                <a:ext cx="142200" cy="15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2DBD2B5-305A-BC4C-C24F-2E793D56AD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66738" y="65782"/>
                  <a:ext cx="159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62E251E-2F8C-5E89-CB9E-29BC73F75D77}"/>
                    </a:ext>
                  </a:extLst>
                </p14:cNvPr>
                <p14:cNvContentPartPr/>
                <p14:nvPr/>
              </p14:nvContentPartPr>
              <p14:xfrm>
                <a:off x="4325498" y="52822"/>
                <a:ext cx="221400" cy="19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62E251E-2F8C-5E89-CB9E-29BC73F75D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16858" y="43822"/>
                  <a:ext cx="239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37445A-9A2A-DDD9-0706-FC9EB93FFFBD}"/>
                    </a:ext>
                  </a:extLst>
                </p14:cNvPr>
                <p14:cNvContentPartPr/>
                <p14:nvPr/>
              </p14:nvContentPartPr>
              <p14:xfrm>
                <a:off x="4554818" y="68662"/>
                <a:ext cx="224280" cy="169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37445A-9A2A-DDD9-0706-FC9EB93FFF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46178" y="60022"/>
                  <a:ext cx="241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6ADA37A-3432-904C-BC09-432D9E044818}"/>
                    </a:ext>
                  </a:extLst>
                </p14:cNvPr>
                <p14:cNvContentPartPr/>
                <p14:nvPr/>
              </p14:nvContentPartPr>
              <p14:xfrm>
                <a:off x="4825538" y="139222"/>
                <a:ext cx="83520" cy="105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6ADA37A-3432-904C-BC09-432D9E0448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16538" y="130222"/>
                  <a:ext cx="101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793A4F-F8F8-C1CB-466B-43789BB43B00}"/>
                    </a:ext>
                  </a:extLst>
                </p14:cNvPr>
                <p14:cNvContentPartPr/>
                <p14:nvPr/>
              </p14:nvContentPartPr>
              <p14:xfrm>
                <a:off x="4989698" y="160102"/>
                <a:ext cx="462600" cy="112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793A4F-F8F8-C1CB-466B-43789BB43B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80698" y="151102"/>
                  <a:ext cx="48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6EF4A5B-1FE3-0AD9-53DB-AEEE5777AA56}"/>
                    </a:ext>
                  </a:extLst>
                </p14:cNvPr>
                <p14:cNvContentPartPr/>
                <p14:nvPr/>
              </p14:nvContentPartPr>
              <p14:xfrm>
                <a:off x="5494058" y="187102"/>
                <a:ext cx="156960" cy="283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6EF4A5B-1FE3-0AD9-53DB-AEEE5777AA5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85058" y="178462"/>
                  <a:ext cx="174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593C571-7A87-D7C1-2E10-F1E70AAED35C}"/>
                    </a:ext>
                  </a:extLst>
                </p14:cNvPr>
                <p14:cNvContentPartPr/>
                <p14:nvPr/>
              </p14:nvContentPartPr>
              <p14:xfrm>
                <a:off x="5662898" y="94582"/>
                <a:ext cx="226800" cy="154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593C571-7A87-D7C1-2E10-F1E70AAED35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53898" y="85942"/>
                  <a:ext cx="24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C3A95C-F5B6-7FC9-B73E-BDE77128A54B}"/>
                    </a:ext>
                  </a:extLst>
                </p14:cNvPr>
                <p14:cNvContentPartPr/>
                <p14:nvPr/>
              </p14:nvContentPartPr>
              <p14:xfrm>
                <a:off x="5955578" y="180982"/>
                <a:ext cx="160560" cy="52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C3A95C-F5B6-7FC9-B73E-BDE77128A54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46938" y="172342"/>
                  <a:ext cx="178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ABF650A-0959-CEC8-E7C7-A2C351800613}"/>
                    </a:ext>
                  </a:extLst>
                </p14:cNvPr>
                <p14:cNvContentPartPr/>
                <p14:nvPr/>
              </p14:nvContentPartPr>
              <p14:xfrm>
                <a:off x="6224498" y="161902"/>
                <a:ext cx="383400" cy="102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ABF650A-0959-CEC8-E7C7-A2C35180061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15498" y="153262"/>
                  <a:ext cx="401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B3914D-F235-9B71-C4B2-BE7710F21C6A}"/>
                    </a:ext>
                  </a:extLst>
                </p14:cNvPr>
                <p14:cNvContentPartPr/>
                <p14:nvPr/>
              </p14:nvContentPartPr>
              <p14:xfrm>
                <a:off x="6661538" y="71902"/>
                <a:ext cx="285480" cy="183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B3914D-F235-9B71-C4B2-BE7710F21C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52898" y="63262"/>
                  <a:ext cx="30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D88BA9-BBF7-2E84-7A04-13D907ACF91C}"/>
                    </a:ext>
                  </a:extLst>
                </p14:cNvPr>
                <p14:cNvContentPartPr/>
                <p14:nvPr/>
              </p14:nvContentPartPr>
              <p14:xfrm>
                <a:off x="6951698" y="58942"/>
                <a:ext cx="2520" cy="15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D88BA9-BBF7-2E84-7A04-13D907ACF9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43058" y="49942"/>
                  <a:ext cx="2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580C362-11A4-0DCE-207C-4468ECE54762}"/>
                    </a:ext>
                  </a:extLst>
                </p14:cNvPr>
                <p14:cNvContentPartPr/>
                <p14:nvPr/>
              </p14:nvContentPartPr>
              <p14:xfrm>
                <a:off x="6914978" y="145702"/>
                <a:ext cx="118080" cy="232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580C362-11A4-0DCE-207C-4468ECE547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05978" y="136702"/>
                  <a:ext cx="135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B55F767-0523-9E60-C1B0-61F4859B3945}"/>
                    </a:ext>
                  </a:extLst>
                </p14:cNvPr>
                <p14:cNvContentPartPr/>
                <p14:nvPr/>
              </p14:nvContentPartPr>
              <p14:xfrm>
                <a:off x="7094978" y="68662"/>
                <a:ext cx="102600" cy="200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B55F767-0523-9E60-C1B0-61F4859B39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86338" y="60022"/>
                  <a:ext cx="120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BA6A8BD-245D-5E24-1682-798C6FBD5F8D}"/>
                    </a:ext>
                  </a:extLst>
                </p14:cNvPr>
                <p14:cNvContentPartPr/>
                <p14:nvPr/>
              </p14:nvContentPartPr>
              <p14:xfrm>
                <a:off x="7226378" y="86662"/>
                <a:ext cx="158760" cy="202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BA6A8BD-245D-5E24-1682-798C6FBD5F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17738" y="78022"/>
                  <a:ext cx="176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940D7F3-5C28-2E8F-01C5-8B9C67F543CE}"/>
                    </a:ext>
                  </a:extLst>
                </p14:cNvPr>
                <p14:cNvContentPartPr/>
                <p14:nvPr/>
              </p14:nvContentPartPr>
              <p14:xfrm>
                <a:off x="7379378" y="83782"/>
                <a:ext cx="367560" cy="187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940D7F3-5C28-2E8F-01C5-8B9C67F543C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70738" y="75142"/>
                  <a:ext cx="385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CD7B25-9D2D-B42F-B3EF-4729452012B8}"/>
                    </a:ext>
                  </a:extLst>
                </p14:cNvPr>
                <p14:cNvContentPartPr/>
                <p14:nvPr/>
              </p14:nvContentPartPr>
              <p14:xfrm>
                <a:off x="7672058" y="161182"/>
                <a:ext cx="191520" cy="146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CD7B25-9D2D-B42F-B3EF-4729452012B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63418" y="152542"/>
                  <a:ext cx="20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F649FEA-55FB-2A92-1A11-7D5F98D50DAC}"/>
                    </a:ext>
                  </a:extLst>
                </p14:cNvPr>
                <p14:cNvContentPartPr/>
                <p14:nvPr/>
              </p14:nvContentPartPr>
              <p14:xfrm>
                <a:off x="7687178" y="517582"/>
                <a:ext cx="16272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F649FEA-55FB-2A92-1A11-7D5F98D50D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78178" y="508942"/>
                  <a:ext cx="180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E90D10E-70A5-719E-1B9F-C7B52725B2CB}"/>
                    </a:ext>
                  </a:extLst>
                </p14:cNvPr>
                <p14:cNvContentPartPr/>
                <p14:nvPr/>
              </p14:nvContentPartPr>
              <p14:xfrm>
                <a:off x="7872938" y="475102"/>
                <a:ext cx="109800" cy="200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E90D10E-70A5-719E-1B9F-C7B52725B2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63938" y="466462"/>
                  <a:ext cx="127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BB6F0C6-9056-DC1B-8FB2-75DD508D137B}"/>
                    </a:ext>
                  </a:extLst>
                </p14:cNvPr>
                <p14:cNvContentPartPr/>
                <p14:nvPr/>
              </p14:nvContentPartPr>
              <p14:xfrm>
                <a:off x="7875458" y="348742"/>
                <a:ext cx="2520" cy="138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BB6F0C6-9056-DC1B-8FB2-75DD508D137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66458" y="340102"/>
                  <a:ext cx="20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FE4B8C-D7C5-2F58-67E4-8DBE1AC5F0CB}"/>
                    </a:ext>
                  </a:extLst>
                </p14:cNvPr>
                <p14:cNvContentPartPr/>
                <p14:nvPr/>
              </p14:nvContentPartPr>
              <p14:xfrm>
                <a:off x="8026658" y="529822"/>
                <a:ext cx="83520" cy="72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FE4B8C-D7C5-2F58-67E4-8DBE1AC5F0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17658" y="521182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012F54-2B07-895C-D82E-F93FD3D217B9}"/>
                    </a:ext>
                  </a:extLst>
                </p14:cNvPr>
                <p14:cNvContentPartPr/>
                <p14:nvPr/>
              </p14:nvContentPartPr>
              <p14:xfrm>
                <a:off x="8090378" y="492742"/>
                <a:ext cx="136080" cy="245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012F54-2B07-895C-D82E-F93FD3D217B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81738" y="484102"/>
                  <a:ext cx="15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50E481F-E94F-7BB8-37A5-7A64990438FF}"/>
                    </a:ext>
                  </a:extLst>
                </p14:cNvPr>
                <p14:cNvContentPartPr/>
                <p14:nvPr/>
              </p14:nvContentPartPr>
              <p14:xfrm>
                <a:off x="8336978" y="497782"/>
                <a:ext cx="183240" cy="150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50E481F-E94F-7BB8-37A5-7A64990438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28338" y="488782"/>
                  <a:ext cx="200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289EB8C-AD76-0D9A-54C9-365BADF5E70C}"/>
                    </a:ext>
                  </a:extLst>
                </p14:cNvPr>
                <p14:cNvContentPartPr/>
                <p14:nvPr/>
              </p14:nvContentPartPr>
              <p14:xfrm>
                <a:off x="8612378" y="479422"/>
                <a:ext cx="189720" cy="13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289EB8C-AD76-0D9A-54C9-365BADF5E70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03378" y="470782"/>
                  <a:ext cx="207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3362D8C-95D5-879C-F7BE-A1AE5A6754F2}"/>
                    </a:ext>
                  </a:extLst>
                </p14:cNvPr>
                <p14:cNvContentPartPr/>
                <p14:nvPr/>
              </p14:nvContentPartPr>
              <p14:xfrm>
                <a:off x="7396658" y="559702"/>
                <a:ext cx="168480" cy="138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3362D8C-95D5-879C-F7BE-A1AE5A6754F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88018" y="550702"/>
                  <a:ext cx="18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45B5F2D-F8F1-D460-F631-AAFCADBDE292}"/>
                    </a:ext>
                  </a:extLst>
                </p14:cNvPr>
                <p14:cNvContentPartPr/>
                <p14:nvPr/>
              </p14:nvContentPartPr>
              <p14:xfrm>
                <a:off x="7153298" y="558622"/>
                <a:ext cx="155160" cy="188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45B5F2D-F8F1-D460-F631-AAFCADBDE29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44658" y="549982"/>
                  <a:ext cx="172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906A1F0-7EAE-CD9A-9E05-8546B692E6E5}"/>
                    </a:ext>
                  </a:extLst>
                </p14:cNvPr>
                <p14:cNvContentPartPr/>
                <p14:nvPr/>
              </p14:nvContentPartPr>
              <p14:xfrm>
                <a:off x="4152698" y="684622"/>
                <a:ext cx="21960" cy="167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906A1F0-7EAE-CD9A-9E05-8546B692E6E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43698" y="675982"/>
                  <a:ext cx="39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9BD2643-E0BE-B29D-950E-4F3CCB36D53E}"/>
                    </a:ext>
                  </a:extLst>
                </p14:cNvPr>
                <p14:cNvContentPartPr/>
                <p14:nvPr/>
              </p14:nvContentPartPr>
              <p14:xfrm>
                <a:off x="3997898" y="618742"/>
                <a:ext cx="258840" cy="64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9BD2643-E0BE-B29D-950E-4F3CCB36D53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88898" y="609742"/>
                  <a:ext cx="27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10936B-6A7D-B3A7-1E7F-F4FCF8DF9BCE}"/>
                    </a:ext>
                  </a:extLst>
                </p14:cNvPr>
                <p14:cNvContentPartPr/>
                <p14:nvPr/>
              </p14:nvContentPartPr>
              <p14:xfrm>
                <a:off x="4016258" y="709462"/>
                <a:ext cx="380160" cy="112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10936B-6A7D-B3A7-1E7F-F4FCF8DF9B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07618" y="700822"/>
                  <a:ext cx="39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1B1C16-73FB-B062-8837-90ABF63CD2B4}"/>
                    </a:ext>
                  </a:extLst>
                </p14:cNvPr>
                <p14:cNvContentPartPr/>
                <p14:nvPr/>
              </p14:nvContentPartPr>
              <p14:xfrm>
                <a:off x="4427018" y="701902"/>
                <a:ext cx="402840" cy="234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1B1C16-73FB-B062-8837-90ABF63CD2B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18378" y="692902"/>
                  <a:ext cx="420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D2C771-2FC3-F08F-B0F7-B6AB9EC48102}"/>
                    </a:ext>
                  </a:extLst>
                </p14:cNvPr>
                <p14:cNvContentPartPr/>
                <p14:nvPr/>
              </p14:nvContentPartPr>
              <p14:xfrm>
                <a:off x="4899698" y="690022"/>
                <a:ext cx="28080" cy="66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D2C771-2FC3-F08F-B0F7-B6AB9EC481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90698" y="681022"/>
                  <a:ext cx="4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5DA9C1-6B98-EC87-A54B-A6BB3A887340}"/>
                    </a:ext>
                  </a:extLst>
                </p14:cNvPr>
                <p14:cNvContentPartPr/>
                <p14:nvPr/>
              </p14:nvContentPartPr>
              <p14:xfrm>
                <a:off x="5115338" y="642502"/>
                <a:ext cx="443160" cy="84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5DA9C1-6B98-EC87-A54B-A6BB3A8873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06338" y="633502"/>
                  <a:ext cx="46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4CACCF7-55FC-2BBD-89ED-8F984FBB8631}"/>
                    </a:ext>
                  </a:extLst>
                </p14:cNvPr>
                <p14:cNvContentPartPr/>
                <p14:nvPr/>
              </p14:nvContentPartPr>
              <p14:xfrm>
                <a:off x="5814458" y="632062"/>
                <a:ext cx="383760" cy="83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4CACCF7-55FC-2BBD-89ED-8F984FBB86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05458" y="623422"/>
                  <a:ext cx="40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9E6B2B1-7064-B3D9-DD22-4FF03809252B}"/>
                    </a:ext>
                  </a:extLst>
                </p14:cNvPr>
                <p14:cNvContentPartPr/>
                <p14:nvPr/>
              </p14:nvContentPartPr>
              <p14:xfrm>
                <a:off x="6126218" y="548542"/>
                <a:ext cx="42120" cy="6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9E6B2B1-7064-B3D9-DD22-4FF0380925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17218" y="539542"/>
                  <a:ext cx="5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74C89F0-FB67-7395-DBDC-80380C15E8EB}"/>
                    </a:ext>
                  </a:extLst>
                </p14:cNvPr>
                <p14:cNvContentPartPr/>
                <p14:nvPr/>
              </p14:nvContentPartPr>
              <p14:xfrm>
                <a:off x="6252578" y="509662"/>
                <a:ext cx="429480" cy="188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74C89F0-FB67-7395-DBDC-80380C15E8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43578" y="500662"/>
                  <a:ext cx="447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DA66B17-8387-DC0B-7255-53049ACB422A}"/>
                    </a:ext>
                  </a:extLst>
                </p14:cNvPr>
                <p14:cNvContentPartPr/>
                <p14:nvPr/>
              </p14:nvContentPartPr>
              <p14:xfrm>
                <a:off x="6518978" y="455302"/>
                <a:ext cx="6120" cy="11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DA66B17-8387-DC0B-7255-53049ACB42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9978" y="446302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405A4E7-249D-ADB2-4DDF-34A56D9B2AA0}"/>
                    </a:ext>
                  </a:extLst>
                </p14:cNvPr>
                <p14:cNvContentPartPr/>
                <p14:nvPr/>
              </p14:nvContentPartPr>
              <p14:xfrm>
                <a:off x="5119298" y="941302"/>
                <a:ext cx="151920" cy="200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405A4E7-249D-ADB2-4DDF-34A56D9B2A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10658" y="932302"/>
                  <a:ext cx="169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BDB7FBD-5650-861C-7CD0-B97D2926C63F}"/>
                    </a:ext>
                  </a:extLst>
                </p14:cNvPr>
                <p14:cNvContentPartPr/>
                <p14:nvPr/>
              </p14:nvContentPartPr>
              <p14:xfrm>
                <a:off x="5304698" y="922222"/>
                <a:ext cx="277920" cy="185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BDB7FBD-5650-861C-7CD0-B97D2926C6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96058" y="913222"/>
                  <a:ext cx="295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5777C1-F033-268E-C78B-8597CAD2163F}"/>
                    </a:ext>
                  </a:extLst>
                </p14:cNvPr>
                <p14:cNvContentPartPr/>
                <p14:nvPr/>
              </p14:nvContentPartPr>
              <p14:xfrm>
                <a:off x="5580458" y="920422"/>
                <a:ext cx="33480" cy="46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5777C1-F033-268E-C78B-8597CAD216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71458" y="911782"/>
                  <a:ext cx="5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D885738-FE36-D656-5A6E-A32C57D4F9EA}"/>
                    </a:ext>
                  </a:extLst>
                </p14:cNvPr>
                <p14:cNvContentPartPr/>
                <p14:nvPr/>
              </p14:nvContentPartPr>
              <p14:xfrm>
                <a:off x="5651018" y="906022"/>
                <a:ext cx="222480" cy="317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D885738-FE36-D656-5A6E-A32C57D4F9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42018" y="897022"/>
                  <a:ext cx="240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1A0E374-24CC-F19C-BE25-029F31F7BBDC}"/>
                    </a:ext>
                  </a:extLst>
                </p14:cNvPr>
                <p14:cNvContentPartPr/>
                <p14:nvPr/>
              </p14:nvContentPartPr>
              <p14:xfrm>
                <a:off x="6003818" y="974422"/>
                <a:ext cx="170280" cy="234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1A0E374-24CC-F19C-BE25-029F31F7BB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95178" y="965782"/>
                  <a:ext cx="187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5A499CE-D3E0-1A97-1027-04435F3CFAEE}"/>
                    </a:ext>
                  </a:extLst>
                </p14:cNvPr>
                <p14:cNvContentPartPr/>
                <p14:nvPr/>
              </p14:nvContentPartPr>
              <p14:xfrm>
                <a:off x="6380738" y="960742"/>
                <a:ext cx="468360" cy="100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5A499CE-D3E0-1A97-1027-04435F3CFA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71738" y="951742"/>
                  <a:ext cx="48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5B30816-CE1E-78FC-BD00-8544F03BDAD9}"/>
                    </a:ext>
                  </a:extLst>
                </p14:cNvPr>
                <p14:cNvContentPartPr/>
                <p14:nvPr/>
              </p14:nvContentPartPr>
              <p14:xfrm>
                <a:off x="6872858" y="985582"/>
                <a:ext cx="100800" cy="50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5B30816-CE1E-78FC-BD00-8544F03BDA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63858" y="976582"/>
                  <a:ext cx="118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6086BB1-5B5B-FD99-46C7-E35E0C509B46}"/>
                    </a:ext>
                  </a:extLst>
                </p14:cNvPr>
                <p14:cNvContentPartPr/>
                <p14:nvPr/>
              </p14:nvContentPartPr>
              <p14:xfrm>
                <a:off x="7212698" y="881902"/>
                <a:ext cx="192240" cy="201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6086BB1-5B5B-FD99-46C7-E35E0C509B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04058" y="872902"/>
                  <a:ext cx="209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49F51D-B013-5ACC-518A-D5CB7F3EED65}"/>
                    </a:ext>
                  </a:extLst>
                </p14:cNvPr>
                <p14:cNvContentPartPr/>
                <p14:nvPr/>
              </p14:nvContentPartPr>
              <p14:xfrm>
                <a:off x="7586738" y="969382"/>
                <a:ext cx="385200" cy="10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49F51D-B013-5ACC-518A-D5CB7F3EED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78098" y="960742"/>
                  <a:ext cx="402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98BD451-C519-10FF-F38A-566DC9CCEC8D}"/>
                    </a:ext>
                  </a:extLst>
                </p14:cNvPr>
                <p14:cNvContentPartPr/>
                <p14:nvPr/>
              </p14:nvContentPartPr>
              <p14:xfrm>
                <a:off x="8186138" y="944902"/>
                <a:ext cx="379440" cy="131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98BD451-C519-10FF-F38A-566DC9CCEC8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7498" y="936262"/>
                  <a:ext cx="397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06B59D8-A503-BAD4-6C6E-1619B9FABFDA}"/>
                    </a:ext>
                  </a:extLst>
                </p14:cNvPr>
                <p14:cNvContentPartPr/>
                <p14:nvPr/>
              </p14:nvContentPartPr>
              <p14:xfrm>
                <a:off x="8531018" y="896302"/>
                <a:ext cx="5040" cy="22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06B59D8-A503-BAD4-6C6E-1619B9FABF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22378" y="887302"/>
                  <a:ext cx="2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62D8736-6CA2-E45C-F187-67E92B33085C}"/>
                    </a:ext>
                  </a:extLst>
                </p14:cNvPr>
                <p14:cNvContentPartPr/>
                <p14:nvPr/>
              </p14:nvContentPartPr>
              <p14:xfrm>
                <a:off x="8663858" y="945622"/>
                <a:ext cx="118080" cy="140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62D8736-6CA2-E45C-F187-67E92B33085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55218" y="936622"/>
                  <a:ext cx="135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99C73F-5360-6408-7F8D-10EACC848C07}"/>
                    </a:ext>
                  </a:extLst>
                </p14:cNvPr>
                <p14:cNvContentPartPr/>
                <p14:nvPr/>
              </p14:nvContentPartPr>
              <p14:xfrm>
                <a:off x="8978498" y="825022"/>
                <a:ext cx="198000" cy="191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99C73F-5360-6408-7F8D-10EACC848C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69858" y="816382"/>
                  <a:ext cx="215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CFE4A7-4168-98E1-9C92-21CBFEA1150C}"/>
                    </a:ext>
                  </a:extLst>
                </p14:cNvPr>
                <p14:cNvContentPartPr/>
                <p14:nvPr/>
              </p14:nvContentPartPr>
              <p14:xfrm>
                <a:off x="8995058" y="947422"/>
                <a:ext cx="178920" cy="84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CFE4A7-4168-98E1-9C92-21CBFEA115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86418" y="938422"/>
                  <a:ext cx="19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6274551-C264-D80F-2677-0BDE54DCB323}"/>
                    </a:ext>
                  </a:extLst>
                </p14:cNvPr>
                <p14:cNvContentPartPr/>
                <p14:nvPr/>
              </p14:nvContentPartPr>
              <p14:xfrm>
                <a:off x="9192338" y="968662"/>
                <a:ext cx="265320" cy="50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6274551-C264-D80F-2677-0BDE54DCB32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83698" y="959662"/>
                  <a:ext cx="282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862AEE2-8A7D-B3C3-0BD6-392519685D1B}"/>
                    </a:ext>
                  </a:extLst>
                </p14:cNvPr>
                <p14:cNvContentPartPr/>
                <p14:nvPr/>
              </p14:nvContentPartPr>
              <p14:xfrm>
                <a:off x="9481418" y="756262"/>
                <a:ext cx="129600" cy="260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862AEE2-8A7D-B3C3-0BD6-392519685D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72418" y="747262"/>
                  <a:ext cx="147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A637CAB-1E08-D89D-1294-3C8F366568EC}"/>
                    </a:ext>
                  </a:extLst>
                </p14:cNvPr>
                <p14:cNvContentPartPr/>
                <p14:nvPr/>
              </p14:nvContentPartPr>
              <p14:xfrm>
                <a:off x="9635498" y="770302"/>
                <a:ext cx="287640" cy="210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A637CAB-1E08-D89D-1294-3C8F366568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26858" y="761662"/>
                  <a:ext cx="305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1792000-B3BC-C57E-AAE7-ACCCE654C71B}"/>
                    </a:ext>
                  </a:extLst>
                </p14:cNvPr>
                <p14:cNvContentPartPr/>
                <p14:nvPr/>
              </p14:nvContentPartPr>
              <p14:xfrm>
                <a:off x="9829538" y="741862"/>
                <a:ext cx="109800" cy="153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1792000-B3BC-C57E-AAE7-ACCCE654C7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20538" y="733222"/>
                  <a:ext cx="12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38425E9-4A88-90BD-8E8F-93C091094A93}"/>
                    </a:ext>
                  </a:extLst>
                </p14:cNvPr>
                <p14:cNvContentPartPr/>
                <p14:nvPr/>
              </p14:nvContentPartPr>
              <p14:xfrm>
                <a:off x="10092338" y="846982"/>
                <a:ext cx="111240" cy="126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38425E9-4A88-90BD-8E8F-93C091094A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83338" y="837982"/>
                  <a:ext cx="128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B77249-7852-1CF8-A58D-F5CC9B43DCB5}"/>
                    </a:ext>
                  </a:extLst>
                </p14:cNvPr>
                <p14:cNvContentPartPr/>
                <p14:nvPr/>
              </p14:nvContentPartPr>
              <p14:xfrm>
                <a:off x="10245698" y="736462"/>
                <a:ext cx="301680" cy="195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B77249-7852-1CF8-A58D-F5CC9B43DCB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37058" y="727462"/>
                  <a:ext cx="319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9538BD-67CB-EAE7-1297-F4F1DE6D16FF}"/>
                    </a:ext>
                  </a:extLst>
                </p14:cNvPr>
                <p14:cNvContentPartPr/>
                <p14:nvPr/>
              </p14:nvContentPartPr>
              <p14:xfrm>
                <a:off x="10494458" y="731782"/>
                <a:ext cx="10800" cy="29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9538BD-67CB-EAE7-1297-F4F1DE6D16F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85818" y="722782"/>
                  <a:ext cx="2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40267E8-68DE-34B0-9273-074F98C8D3F9}"/>
                    </a:ext>
                  </a:extLst>
                </p14:cNvPr>
                <p14:cNvContentPartPr/>
                <p14:nvPr/>
              </p14:nvContentPartPr>
              <p14:xfrm>
                <a:off x="10555298" y="688222"/>
                <a:ext cx="301320" cy="380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40267E8-68DE-34B0-9273-074F98C8D3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46298" y="679582"/>
                  <a:ext cx="318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E8C0E83-8670-90E0-F612-4F1081A690BF}"/>
                    </a:ext>
                  </a:extLst>
                </p14:cNvPr>
                <p14:cNvContentPartPr/>
                <p14:nvPr/>
              </p14:nvContentPartPr>
              <p14:xfrm>
                <a:off x="10981178" y="644662"/>
                <a:ext cx="166680" cy="282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E8C0E83-8670-90E0-F612-4F1081A690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72178" y="636022"/>
                  <a:ext cx="184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116AA5-DD73-8326-FE8C-783811781397}"/>
                    </a:ext>
                  </a:extLst>
                </p14:cNvPr>
                <p14:cNvContentPartPr/>
                <p14:nvPr/>
              </p14:nvContentPartPr>
              <p14:xfrm>
                <a:off x="10946258" y="1057942"/>
                <a:ext cx="62640" cy="39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116AA5-DD73-8326-FE8C-7838117813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37258" y="1048942"/>
                  <a:ext cx="8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A52FCC3-07A3-BF77-F388-26A38D4AC025}"/>
                    </a:ext>
                  </a:extLst>
                </p14:cNvPr>
                <p14:cNvContentPartPr/>
                <p14:nvPr/>
              </p14:nvContentPartPr>
              <p14:xfrm>
                <a:off x="5183378" y="1431982"/>
                <a:ext cx="196920" cy="4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A52FCC3-07A3-BF77-F388-26A38D4AC0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74738" y="1422982"/>
                  <a:ext cx="21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954D66-1ED7-8BF2-06BE-1307090F8175}"/>
                    </a:ext>
                  </a:extLst>
                </p14:cNvPr>
                <p14:cNvContentPartPr/>
                <p14:nvPr/>
              </p14:nvContentPartPr>
              <p14:xfrm>
                <a:off x="5192378" y="1370782"/>
                <a:ext cx="344160" cy="168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954D66-1ED7-8BF2-06BE-1307090F81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83378" y="1362142"/>
                  <a:ext cx="361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ABF6314-35E6-4560-8A0C-7A46E392ED71}"/>
                    </a:ext>
                  </a:extLst>
                </p14:cNvPr>
                <p14:cNvContentPartPr/>
                <p14:nvPr/>
              </p14:nvContentPartPr>
              <p14:xfrm>
                <a:off x="5783138" y="1297702"/>
                <a:ext cx="118440" cy="198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ABF6314-35E6-4560-8A0C-7A46E392ED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74138" y="1288702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9C95886-CE92-F519-8489-775C9DF2337A}"/>
                    </a:ext>
                  </a:extLst>
                </p14:cNvPr>
                <p14:cNvContentPartPr/>
                <p14:nvPr/>
              </p14:nvContentPartPr>
              <p14:xfrm>
                <a:off x="5980058" y="1237942"/>
                <a:ext cx="43560" cy="267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9C95886-CE92-F519-8489-775C9DF233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71418" y="1228942"/>
                  <a:ext cx="61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6FD0E83-75ED-5849-137F-01255B64393D}"/>
                    </a:ext>
                  </a:extLst>
                </p14:cNvPr>
                <p14:cNvContentPartPr/>
                <p14:nvPr/>
              </p14:nvContentPartPr>
              <p14:xfrm>
                <a:off x="6106418" y="1222822"/>
                <a:ext cx="30240" cy="290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6FD0E83-75ED-5849-137F-01255B6439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97778" y="1213822"/>
                  <a:ext cx="47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85FE4F-FE03-9515-47E5-BF25413340A7}"/>
                    </a:ext>
                  </a:extLst>
                </p14:cNvPr>
                <p14:cNvContentPartPr/>
                <p14:nvPr/>
              </p14:nvContentPartPr>
              <p14:xfrm>
                <a:off x="6197498" y="1299142"/>
                <a:ext cx="301680" cy="165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85FE4F-FE03-9515-47E5-BF25413340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88858" y="1290502"/>
                  <a:ext cx="31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98510B0-21B6-44A5-4C57-8581ACE76C51}"/>
                    </a:ext>
                  </a:extLst>
                </p14:cNvPr>
                <p14:cNvContentPartPr/>
                <p14:nvPr/>
              </p14:nvContentPartPr>
              <p14:xfrm>
                <a:off x="6692498" y="1318582"/>
                <a:ext cx="453600" cy="302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98510B0-21B6-44A5-4C57-8581ACE76C5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83858" y="1309942"/>
                  <a:ext cx="471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F63E2F9-3E31-1F6A-5E14-9F6FA615613D}"/>
                    </a:ext>
                  </a:extLst>
                </p14:cNvPr>
                <p14:cNvContentPartPr/>
                <p14:nvPr/>
              </p14:nvContentPartPr>
              <p14:xfrm>
                <a:off x="7260938" y="1287982"/>
                <a:ext cx="123840" cy="156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F63E2F9-3E31-1F6A-5E14-9F6FA61561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51938" y="1278982"/>
                  <a:ext cx="141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D203A03-8782-753B-F75F-2D0E678F6469}"/>
                    </a:ext>
                  </a:extLst>
                </p14:cNvPr>
                <p14:cNvContentPartPr/>
                <p14:nvPr/>
              </p14:nvContentPartPr>
              <p14:xfrm>
                <a:off x="7433018" y="1352422"/>
                <a:ext cx="192600" cy="91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D203A03-8782-753B-F75F-2D0E678F64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24018" y="1343782"/>
                  <a:ext cx="21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BB1370-9C9A-8243-8EFE-2CF8A8734B67}"/>
                    </a:ext>
                  </a:extLst>
                </p14:cNvPr>
                <p14:cNvContentPartPr/>
                <p14:nvPr/>
              </p14:nvContentPartPr>
              <p14:xfrm>
                <a:off x="7597898" y="1262782"/>
                <a:ext cx="57240" cy="63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BB1370-9C9A-8243-8EFE-2CF8A8734B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88898" y="1253782"/>
                  <a:ext cx="74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F48E0BE-4721-AF89-40AA-E16FE1298EC4}"/>
                    </a:ext>
                  </a:extLst>
                </p14:cNvPr>
                <p14:cNvContentPartPr/>
                <p14:nvPr/>
              </p14:nvContentPartPr>
              <p14:xfrm>
                <a:off x="7687538" y="1240102"/>
                <a:ext cx="412560" cy="181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F48E0BE-4721-AF89-40AA-E16FE1298E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78538" y="1231102"/>
                  <a:ext cx="430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D685F40-7217-FAEC-3CE9-F4704C8B450E}"/>
                    </a:ext>
                  </a:extLst>
                </p14:cNvPr>
                <p14:cNvContentPartPr/>
                <p14:nvPr/>
              </p14:nvContentPartPr>
              <p14:xfrm>
                <a:off x="8478098" y="1242622"/>
                <a:ext cx="152640" cy="161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D685F40-7217-FAEC-3CE9-F4704C8B45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69098" y="1233622"/>
                  <a:ext cx="170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5D9122D-A976-4F3C-1B1B-ABD5444A1437}"/>
                    </a:ext>
                  </a:extLst>
                </p14:cNvPr>
                <p14:cNvContentPartPr/>
                <p14:nvPr/>
              </p14:nvContentPartPr>
              <p14:xfrm>
                <a:off x="8617058" y="1210942"/>
                <a:ext cx="358560" cy="196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5D9122D-A976-4F3C-1B1B-ABD5444A143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08418" y="1202302"/>
                  <a:ext cx="376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0354DA-F950-2D05-6A1D-1AA834BC2B9C}"/>
                    </a:ext>
                  </a:extLst>
                </p14:cNvPr>
                <p14:cNvContentPartPr/>
                <p14:nvPr/>
              </p14:nvContentPartPr>
              <p14:xfrm>
                <a:off x="9020978" y="1183582"/>
                <a:ext cx="237240" cy="206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0354DA-F950-2D05-6A1D-1AA834BC2B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11978" y="1174942"/>
                  <a:ext cx="254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77B9AD2-1145-C7FE-4416-8E967F5474BB}"/>
                    </a:ext>
                  </a:extLst>
                </p14:cNvPr>
                <p14:cNvContentPartPr/>
                <p14:nvPr/>
              </p14:nvContentPartPr>
              <p14:xfrm>
                <a:off x="8918018" y="1155142"/>
                <a:ext cx="48240" cy="9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77B9AD2-1145-C7FE-4416-8E967F5474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09378" y="1146502"/>
                  <a:ext cx="65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0871D90-9BC9-EBC6-BEF3-579285682E59}"/>
                    </a:ext>
                  </a:extLst>
                </p14:cNvPr>
                <p14:cNvContentPartPr/>
                <p14:nvPr/>
              </p14:nvContentPartPr>
              <p14:xfrm>
                <a:off x="8589338" y="1255582"/>
                <a:ext cx="181440" cy="169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0871D90-9BC9-EBC6-BEF3-579285682E5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80698" y="1246582"/>
                  <a:ext cx="199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7749472-89E3-26D3-0C38-B4A2A9C2A730}"/>
                    </a:ext>
                  </a:extLst>
                </p14:cNvPr>
                <p14:cNvContentPartPr/>
                <p14:nvPr/>
              </p14:nvContentPartPr>
              <p14:xfrm>
                <a:off x="9482498" y="1202302"/>
                <a:ext cx="360000" cy="157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7749472-89E3-26D3-0C38-B4A2A9C2A7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73858" y="1193662"/>
                  <a:ext cx="37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551324A-EBFA-61DD-CFF9-0377B4CA7247}"/>
                    </a:ext>
                  </a:extLst>
                </p14:cNvPr>
                <p14:cNvContentPartPr/>
                <p14:nvPr/>
              </p14:nvContentPartPr>
              <p14:xfrm>
                <a:off x="9887498" y="1242622"/>
                <a:ext cx="101520" cy="113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551324A-EBFA-61DD-CFF9-0377B4CA724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78498" y="1233622"/>
                  <a:ext cx="11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3FF429-799C-B1D1-4576-2D8A34642F2A}"/>
                    </a:ext>
                  </a:extLst>
                </p14:cNvPr>
                <p14:cNvContentPartPr/>
                <p14:nvPr/>
              </p14:nvContentPartPr>
              <p14:xfrm>
                <a:off x="10267658" y="1181062"/>
                <a:ext cx="77400" cy="195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3FF429-799C-B1D1-4576-2D8A34642F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58658" y="1172422"/>
                  <a:ext cx="95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9C0AAE-0A4C-7406-1CC2-1E74D42B9A6C}"/>
                    </a:ext>
                  </a:extLst>
                </p14:cNvPr>
                <p14:cNvContentPartPr/>
                <p14:nvPr/>
              </p14:nvContentPartPr>
              <p14:xfrm>
                <a:off x="10365218" y="1147222"/>
                <a:ext cx="727200" cy="220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9C0AAE-0A4C-7406-1CC2-1E74D42B9A6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56578" y="1138222"/>
                  <a:ext cx="744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12BF36C-70A9-7169-844A-9539DAD71656}"/>
                    </a:ext>
                  </a:extLst>
                </p14:cNvPr>
                <p14:cNvContentPartPr/>
                <p14:nvPr/>
              </p14:nvContentPartPr>
              <p14:xfrm>
                <a:off x="5976458" y="1709542"/>
                <a:ext cx="17280" cy="144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12BF36C-70A9-7169-844A-9539DAD716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7818" y="1700542"/>
                  <a:ext cx="3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779E62C-2EB5-2E16-E2FD-2DFF3DA90495}"/>
                    </a:ext>
                  </a:extLst>
                </p14:cNvPr>
                <p14:cNvContentPartPr/>
                <p14:nvPr/>
              </p14:nvContentPartPr>
              <p14:xfrm>
                <a:off x="5842178" y="1644742"/>
                <a:ext cx="214200" cy="217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779E62C-2EB5-2E16-E2FD-2DFF3DA9049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33178" y="1636102"/>
                  <a:ext cx="231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65056E-F100-142D-155A-5A086675E991}"/>
                    </a:ext>
                  </a:extLst>
                </p14:cNvPr>
                <p14:cNvContentPartPr/>
                <p14:nvPr/>
              </p14:nvContentPartPr>
              <p14:xfrm>
                <a:off x="6095618" y="1773262"/>
                <a:ext cx="61920" cy="73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65056E-F100-142D-155A-5A086675E9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86978" y="1764622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0118C4D-70DF-B393-3E97-346EF8327BD2}"/>
                    </a:ext>
                  </a:extLst>
                </p14:cNvPr>
                <p14:cNvContentPartPr/>
                <p14:nvPr/>
              </p14:nvContentPartPr>
              <p14:xfrm>
                <a:off x="6198578" y="1611982"/>
                <a:ext cx="628200" cy="263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0118C4D-70DF-B393-3E97-346EF8327B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89578" y="1603342"/>
                  <a:ext cx="645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4A0C9E6-2B43-2B89-F8C3-CB63B8F7A96A}"/>
                    </a:ext>
                  </a:extLst>
                </p14:cNvPr>
                <p14:cNvContentPartPr/>
                <p14:nvPr/>
              </p14:nvContentPartPr>
              <p14:xfrm>
                <a:off x="6911378" y="1621702"/>
                <a:ext cx="218880" cy="178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4A0C9E6-2B43-2B89-F8C3-CB63B8F7A9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2378" y="1613062"/>
                  <a:ext cx="236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62FC7DD-F8F0-98BB-8D19-6A64AA85F72C}"/>
                    </a:ext>
                  </a:extLst>
                </p14:cNvPr>
                <p14:cNvContentPartPr/>
                <p14:nvPr/>
              </p14:nvContentPartPr>
              <p14:xfrm>
                <a:off x="7130258" y="1653742"/>
                <a:ext cx="26280" cy="37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62FC7DD-F8F0-98BB-8D19-6A64AA85F72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21618" y="1644742"/>
                  <a:ext cx="4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DE4EDC5-F2BF-C005-2B46-9CAF9107A3B6}"/>
                    </a:ext>
                  </a:extLst>
                </p14:cNvPr>
                <p14:cNvContentPartPr/>
                <p14:nvPr/>
              </p14:nvContentPartPr>
              <p14:xfrm>
                <a:off x="7171298" y="1554022"/>
                <a:ext cx="386640" cy="236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DE4EDC5-F2BF-C005-2B46-9CAF9107A3B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62658" y="1545382"/>
                  <a:ext cx="40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51D5AEE-DC6C-85C9-E861-C62166BA5A30}"/>
                    </a:ext>
                  </a:extLst>
                </p14:cNvPr>
                <p14:cNvContentPartPr/>
                <p14:nvPr/>
              </p14:nvContentPartPr>
              <p14:xfrm>
                <a:off x="7435538" y="232462"/>
                <a:ext cx="944280" cy="645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51D5AEE-DC6C-85C9-E861-C62166BA5A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26898" y="223822"/>
                  <a:ext cx="9619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2877DDE-DA18-4E42-539F-6026DF5DB19E}"/>
                    </a:ext>
                  </a:extLst>
                </p14:cNvPr>
                <p14:cNvContentPartPr/>
                <p14:nvPr/>
              </p14:nvContentPartPr>
              <p14:xfrm>
                <a:off x="8273258" y="2109862"/>
                <a:ext cx="179280" cy="12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2877DDE-DA18-4E42-539F-6026DF5DB1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64258" y="2100862"/>
                  <a:ext cx="19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FCDF326-34BB-8926-B34B-F5F5FD67AFB1}"/>
                    </a:ext>
                  </a:extLst>
                </p14:cNvPr>
                <p14:cNvContentPartPr/>
                <p14:nvPr/>
              </p14:nvContentPartPr>
              <p14:xfrm>
                <a:off x="8291258" y="2150542"/>
                <a:ext cx="157680" cy="16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FCDF326-34BB-8926-B34B-F5F5FD67AFB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82618" y="2141902"/>
                  <a:ext cx="175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C3BE1F-68B0-1841-343B-92667174D50A}"/>
                    </a:ext>
                  </a:extLst>
                </p14:cNvPr>
                <p14:cNvContentPartPr/>
                <p14:nvPr/>
              </p14:nvContentPartPr>
              <p14:xfrm>
                <a:off x="8597258" y="2043262"/>
                <a:ext cx="137160" cy="129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C3BE1F-68B0-1841-343B-92667174D5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88618" y="2034262"/>
                  <a:ext cx="154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7C35100-EF4E-30CB-42B4-25F18D1A95A0}"/>
                    </a:ext>
                  </a:extLst>
                </p14:cNvPr>
                <p14:cNvContentPartPr/>
                <p14:nvPr/>
              </p14:nvContentPartPr>
              <p14:xfrm>
                <a:off x="8808218" y="1911142"/>
                <a:ext cx="8640" cy="110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7C35100-EF4E-30CB-42B4-25F18D1A95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9578" y="1902502"/>
                  <a:ext cx="26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8A04B7A-856F-208B-38C5-1EF997A54BF8}"/>
                    </a:ext>
                  </a:extLst>
                </p14:cNvPr>
                <p14:cNvContentPartPr/>
                <p14:nvPr/>
              </p14:nvContentPartPr>
              <p14:xfrm>
                <a:off x="8907578" y="1926262"/>
                <a:ext cx="75600" cy="246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8A04B7A-856F-208B-38C5-1EF997A54BF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98938" y="1917262"/>
                  <a:ext cx="93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99C23BE-3D60-02A6-469B-E4A2810F9061}"/>
                    </a:ext>
                  </a:extLst>
                </p14:cNvPr>
                <p14:cNvContentPartPr/>
                <p14:nvPr/>
              </p14:nvContentPartPr>
              <p14:xfrm>
                <a:off x="9034658" y="2056582"/>
                <a:ext cx="96120" cy="85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99C23BE-3D60-02A6-469B-E4A2810F906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26018" y="2047582"/>
                  <a:ext cx="113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2D95AD3-668A-AC00-A537-953D98D49CC0}"/>
                    </a:ext>
                  </a:extLst>
                </p14:cNvPr>
                <p14:cNvContentPartPr/>
                <p14:nvPr/>
              </p14:nvContentPartPr>
              <p14:xfrm>
                <a:off x="9155618" y="1955422"/>
                <a:ext cx="68400" cy="285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2D95AD3-668A-AC00-A537-953D98D49C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46618" y="1946782"/>
                  <a:ext cx="86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4D4ECC-2875-F491-07AD-717ADABD1DC5}"/>
                    </a:ext>
                  </a:extLst>
                </p14:cNvPr>
                <p14:cNvContentPartPr/>
                <p14:nvPr/>
              </p14:nvContentPartPr>
              <p14:xfrm>
                <a:off x="9386018" y="2079982"/>
                <a:ext cx="26280" cy="5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4D4ECC-2875-F491-07AD-717ADABD1D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77378" y="2070982"/>
                  <a:ext cx="43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EC51DF1-E0B3-B55D-6C95-EB9834F5A3DD}"/>
                    </a:ext>
                  </a:extLst>
                </p14:cNvPr>
                <p14:cNvContentPartPr/>
                <p14:nvPr/>
              </p14:nvContentPartPr>
              <p14:xfrm>
                <a:off x="9472058" y="1944982"/>
                <a:ext cx="190440" cy="167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EC51DF1-E0B3-B55D-6C95-EB9834F5A3D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63418" y="1936342"/>
                  <a:ext cx="208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8AEA94F-49CD-E5B9-814B-A1BAB77DEA11}"/>
                    </a:ext>
                  </a:extLst>
                </p14:cNvPr>
                <p14:cNvContentPartPr/>
                <p14:nvPr/>
              </p14:nvContentPartPr>
              <p14:xfrm>
                <a:off x="9740618" y="2012662"/>
                <a:ext cx="120600" cy="209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8AEA94F-49CD-E5B9-814B-A1BAB77DEA1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31978" y="2004022"/>
                  <a:ext cx="138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AAD0C6C-7C10-D00D-41ED-B5F4F51E5879}"/>
                    </a:ext>
                  </a:extLst>
                </p14:cNvPr>
                <p14:cNvContentPartPr/>
                <p14:nvPr/>
              </p14:nvContentPartPr>
              <p14:xfrm>
                <a:off x="503378" y="2080342"/>
                <a:ext cx="236880" cy="222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AAD0C6C-7C10-D00D-41ED-B5F4F51E58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4378" y="2071342"/>
                  <a:ext cx="254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5E15079-A503-3196-D2E4-E87CD2AEB89B}"/>
                    </a:ext>
                  </a:extLst>
                </p14:cNvPr>
                <p14:cNvContentPartPr/>
                <p14:nvPr/>
              </p14:nvContentPartPr>
              <p14:xfrm>
                <a:off x="841058" y="2130022"/>
                <a:ext cx="154440" cy="247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5E15079-A503-3196-D2E4-E87CD2AEB89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2058" y="2121022"/>
                  <a:ext cx="172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6348683-4B71-3ED0-C78D-B7545F6F2D06}"/>
                    </a:ext>
                  </a:extLst>
                </p14:cNvPr>
                <p14:cNvContentPartPr/>
                <p14:nvPr/>
              </p14:nvContentPartPr>
              <p14:xfrm>
                <a:off x="1246418" y="2174302"/>
                <a:ext cx="179280" cy="27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6348683-4B71-3ED0-C78D-B7545F6F2D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37778" y="2165662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10A52A-2B84-0BAD-927B-964CF75598BD}"/>
                    </a:ext>
                  </a:extLst>
                </p14:cNvPr>
                <p14:cNvContentPartPr/>
                <p14:nvPr/>
              </p14:nvContentPartPr>
              <p14:xfrm>
                <a:off x="1256498" y="2289502"/>
                <a:ext cx="167040" cy="13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10A52A-2B84-0BAD-927B-964CF75598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247498" y="2280502"/>
                  <a:ext cx="18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8E210C7-4127-DDAB-F258-6C6292BAFBE6}"/>
                    </a:ext>
                  </a:extLst>
                </p14:cNvPr>
                <p14:cNvContentPartPr/>
                <p14:nvPr/>
              </p14:nvContentPartPr>
              <p14:xfrm>
                <a:off x="1579778" y="2108422"/>
                <a:ext cx="116280" cy="151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8E210C7-4127-DDAB-F258-6C6292BAFBE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71138" y="2099422"/>
                  <a:ext cx="133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752401D-C700-C8BD-2821-08710AEB249B}"/>
                    </a:ext>
                  </a:extLst>
                </p14:cNvPr>
                <p14:cNvContentPartPr/>
                <p14:nvPr/>
              </p14:nvContentPartPr>
              <p14:xfrm>
                <a:off x="1740338" y="1993222"/>
                <a:ext cx="11880" cy="102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752401D-C700-C8BD-2821-08710AEB249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31338" y="1984222"/>
                  <a:ext cx="2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ED4500-10FA-3F39-1F9B-CF2A58C60232}"/>
                    </a:ext>
                  </a:extLst>
                </p14:cNvPr>
                <p14:cNvContentPartPr/>
                <p14:nvPr/>
              </p14:nvContentPartPr>
              <p14:xfrm>
                <a:off x="1808378" y="2008342"/>
                <a:ext cx="74520" cy="219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ED4500-10FA-3F39-1F9B-CF2A58C602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99738" y="1999342"/>
                  <a:ext cx="92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E9C4AA4-ECB2-3B6B-D158-E9536164AFEB}"/>
                    </a:ext>
                  </a:extLst>
                </p14:cNvPr>
                <p14:cNvContentPartPr/>
                <p14:nvPr/>
              </p14:nvContentPartPr>
              <p14:xfrm>
                <a:off x="1930778" y="2001862"/>
                <a:ext cx="221760" cy="266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E9C4AA4-ECB2-3B6B-D158-E9536164AF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22138" y="1993222"/>
                  <a:ext cx="239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F3A338B-E438-671C-4C7F-EB717F5AA206}"/>
                    </a:ext>
                  </a:extLst>
                </p14:cNvPr>
                <p14:cNvContentPartPr/>
                <p14:nvPr/>
              </p14:nvContentPartPr>
              <p14:xfrm>
                <a:off x="2255138" y="2110942"/>
                <a:ext cx="33480" cy="10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F3A338B-E438-671C-4C7F-EB717F5AA2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46498" y="2101942"/>
                  <a:ext cx="51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7A17F0B-22D9-C0AC-F58C-88575173FE3C}"/>
                    </a:ext>
                  </a:extLst>
                </p14:cNvPr>
                <p14:cNvContentPartPr/>
                <p14:nvPr/>
              </p14:nvContentPartPr>
              <p14:xfrm>
                <a:off x="2363858" y="1992142"/>
                <a:ext cx="155880" cy="156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7A17F0B-22D9-C0AC-F58C-88575173FE3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55218" y="1983502"/>
                  <a:ext cx="17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1DC0341-D933-FAF4-8332-6E309766A537}"/>
                    </a:ext>
                  </a:extLst>
                </p14:cNvPr>
                <p14:cNvContentPartPr/>
                <p14:nvPr/>
              </p14:nvContentPartPr>
              <p14:xfrm>
                <a:off x="2589218" y="2096902"/>
                <a:ext cx="131760" cy="36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1DC0341-D933-FAF4-8332-6E309766A53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80218" y="2088262"/>
                  <a:ext cx="149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996892F-8B01-7061-B3EA-327D2945095F}"/>
                    </a:ext>
                  </a:extLst>
                </p14:cNvPr>
                <p14:cNvContentPartPr/>
                <p14:nvPr/>
              </p14:nvContentPartPr>
              <p14:xfrm>
                <a:off x="2637098" y="2100502"/>
                <a:ext cx="127800" cy="218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996892F-8B01-7061-B3EA-327D294509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28458" y="2091862"/>
                  <a:ext cx="145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88321B-90DA-846A-8029-006850459C7F}"/>
                    </a:ext>
                  </a:extLst>
                </p14:cNvPr>
                <p14:cNvContentPartPr/>
                <p14:nvPr/>
              </p14:nvContentPartPr>
              <p14:xfrm>
                <a:off x="3069458" y="2139742"/>
                <a:ext cx="8280" cy="57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88321B-90DA-846A-8029-006850459C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60818" y="2131102"/>
                  <a:ext cx="25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91D2B58-D024-7A2D-EAA7-8145CAF23AFA}"/>
                    </a:ext>
                  </a:extLst>
                </p14:cNvPr>
                <p14:cNvContentPartPr/>
                <p14:nvPr/>
              </p14:nvContentPartPr>
              <p14:xfrm>
                <a:off x="3030938" y="2108782"/>
                <a:ext cx="108360" cy="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91D2B58-D024-7A2D-EAA7-8145CAF23A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21938" y="2100142"/>
                  <a:ext cx="12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0FC3BFE-EB0D-7A40-95EB-25E4B25F86A3}"/>
                    </a:ext>
                  </a:extLst>
                </p14:cNvPr>
                <p14:cNvContentPartPr/>
                <p14:nvPr/>
              </p14:nvContentPartPr>
              <p14:xfrm>
                <a:off x="3251618" y="1894942"/>
                <a:ext cx="219960" cy="240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0FC3BFE-EB0D-7A40-95EB-25E4B25F86A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42618" y="1885942"/>
                  <a:ext cx="237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B4D3A3C-8DC0-2883-792D-EC7BEB80E95F}"/>
                    </a:ext>
                  </a:extLst>
                </p14:cNvPr>
                <p14:cNvContentPartPr/>
                <p14:nvPr/>
              </p14:nvContentPartPr>
              <p14:xfrm>
                <a:off x="3608378" y="1873702"/>
                <a:ext cx="164880" cy="271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B4D3A3C-8DC0-2883-792D-EC7BEB80E95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599738" y="1865062"/>
                  <a:ext cx="182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AC24CCC-A7DF-2F2D-C2F3-5D5BA972BF39}"/>
                    </a:ext>
                  </a:extLst>
                </p14:cNvPr>
                <p14:cNvContentPartPr/>
                <p14:nvPr/>
              </p14:nvContentPartPr>
              <p14:xfrm>
                <a:off x="339578" y="2713942"/>
                <a:ext cx="248040" cy="33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AC24CCC-A7DF-2F2D-C2F3-5D5BA972BF3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0578" y="2705302"/>
                  <a:ext cx="265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CBB8A90-5F90-5166-27D6-1C62B62507EF}"/>
                    </a:ext>
                  </a:extLst>
                </p14:cNvPr>
                <p14:cNvContentPartPr/>
                <p14:nvPr/>
              </p14:nvContentPartPr>
              <p14:xfrm>
                <a:off x="391058" y="2672182"/>
                <a:ext cx="337320" cy="187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CBB8A90-5F90-5166-27D6-1C62B62507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2058" y="2663542"/>
                  <a:ext cx="35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145A459-C656-0C1C-0BC5-836F4AA317FB}"/>
                    </a:ext>
                  </a:extLst>
                </p14:cNvPr>
                <p14:cNvContentPartPr/>
                <p14:nvPr/>
              </p14:nvContentPartPr>
              <p14:xfrm>
                <a:off x="1091618" y="2692702"/>
                <a:ext cx="229320" cy="239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145A459-C656-0C1C-0BC5-836F4AA317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2978" y="2683702"/>
                  <a:ext cx="246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122FB88-ED8A-7B37-971A-278918DF0EF9}"/>
                    </a:ext>
                  </a:extLst>
                </p14:cNvPr>
                <p14:cNvContentPartPr/>
                <p14:nvPr/>
              </p14:nvContentPartPr>
              <p14:xfrm>
                <a:off x="1395818" y="2629342"/>
                <a:ext cx="354600" cy="155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122FB88-ED8A-7B37-971A-278918DF0EF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87178" y="2620702"/>
                  <a:ext cx="37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D6F2ACF-7601-54FA-30A9-0F7B84457FCA}"/>
                    </a:ext>
                  </a:extLst>
                </p14:cNvPr>
                <p14:cNvContentPartPr/>
                <p14:nvPr/>
              </p14:nvContentPartPr>
              <p14:xfrm>
                <a:off x="1822778" y="2547262"/>
                <a:ext cx="361080" cy="152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D6F2ACF-7601-54FA-30A9-0F7B84457F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814138" y="2538262"/>
                  <a:ext cx="37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CE8AEE8-BE84-0036-4491-ACBDB9707C95}"/>
                    </a:ext>
                  </a:extLst>
                </p14:cNvPr>
                <p14:cNvContentPartPr/>
                <p14:nvPr/>
              </p14:nvContentPartPr>
              <p14:xfrm>
                <a:off x="2285738" y="2534302"/>
                <a:ext cx="55080" cy="138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CE8AEE8-BE84-0036-4491-ACBDB9707C9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276738" y="2525662"/>
                  <a:ext cx="72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E413407-F3F6-EB84-782A-E94A7B32667E}"/>
                    </a:ext>
                  </a:extLst>
                </p14:cNvPr>
                <p14:cNvContentPartPr/>
                <p14:nvPr/>
              </p14:nvContentPartPr>
              <p14:xfrm>
                <a:off x="2392658" y="2486422"/>
                <a:ext cx="225720" cy="191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E413407-F3F6-EB84-782A-E94A7B32667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83658" y="2477782"/>
                  <a:ext cx="24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E64FB8C-08E8-B2C7-6239-8F035FC651F3}"/>
                    </a:ext>
                  </a:extLst>
                </p14:cNvPr>
                <p14:cNvContentPartPr/>
                <p14:nvPr/>
              </p14:nvContentPartPr>
              <p14:xfrm>
                <a:off x="2538098" y="2562382"/>
                <a:ext cx="87480" cy="52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E64FB8C-08E8-B2C7-6239-8F035FC651F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29098" y="2553382"/>
                  <a:ext cx="105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155B088-A456-437A-A55F-9C446621D4F0}"/>
                    </a:ext>
                  </a:extLst>
                </p14:cNvPr>
                <p14:cNvContentPartPr/>
                <p14:nvPr/>
              </p14:nvContentPartPr>
              <p14:xfrm>
                <a:off x="2973698" y="2341702"/>
                <a:ext cx="209160" cy="180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155B088-A456-437A-A55F-9C446621D4F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65058" y="2333062"/>
                  <a:ext cx="226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FB6C05E-8F9F-EC5A-D5F4-444143CF45DE}"/>
                    </a:ext>
                  </a:extLst>
                </p14:cNvPr>
                <p14:cNvContentPartPr/>
                <p14:nvPr/>
              </p14:nvContentPartPr>
              <p14:xfrm>
                <a:off x="3251978" y="2397862"/>
                <a:ext cx="123840" cy="155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FB6C05E-8F9F-EC5A-D5F4-444143CF45D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242978" y="2388862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E0DDC78-522A-3574-B788-C561A4FE18C6}"/>
                    </a:ext>
                  </a:extLst>
                </p14:cNvPr>
                <p14:cNvContentPartPr/>
                <p14:nvPr/>
              </p14:nvContentPartPr>
              <p14:xfrm>
                <a:off x="2809538" y="2582182"/>
                <a:ext cx="688320" cy="63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E0DDC78-522A-3574-B788-C561A4FE18C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00538" y="2573182"/>
                  <a:ext cx="70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7578CD6-75BA-F51F-A3D6-A96E5B368B9D}"/>
                    </a:ext>
                  </a:extLst>
                </p14:cNvPr>
                <p14:cNvContentPartPr/>
                <p14:nvPr/>
              </p14:nvContentPartPr>
              <p14:xfrm>
                <a:off x="2970098" y="2734462"/>
                <a:ext cx="173160" cy="159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7578CD6-75BA-F51F-A3D6-A96E5B368B9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61098" y="2725822"/>
                  <a:ext cx="19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A4637F-8E18-D953-6EFD-912ED6D01DDF}"/>
                    </a:ext>
                  </a:extLst>
                </p14:cNvPr>
                <p14:cNvContentPartPr/>
                <p14:nvPr/>
              </p14:nvContentPartPr>
              <p14:xfrm>
                <a:off x="3233978" y="2711782"/>
                <a:ext cx="195840" cy="249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A4637F-8E18-D953-6EFD-912ED6D01DD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24978" y="2703142"/>
                  <a:ext cx="213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B5D73C9-7361-DA48-7203-E9F33ACC21BB}"/>
                    </a:ext>
                  </a:extLst>
                </p14:cNvPr>
                <p14:cNvContentPartPr/>
                <p14:nvPr/>
              </p14:nvContentPartPr>
              <p14:xfrm>
                <a:off x="7002818" y="281782"/>
                <a:ext cx="2073240" cy="625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B5D73C9-7361-DA48-7203-E9F33ACC21B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94178" y="272782"/>
                  <a:ext cx="2090880" cy="6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96AA560B-2035-2B81-D539-2EB2C83D02C8}"/>
              </a:ext>
            </a:extLst>
          </p:cNvPr>
          <p:cNvGrpSpPr/>
          <p:nvPr/>
        </p:nvGrpSpPr>
        <p:grpSpPr>
          <a:xfrm>
            <a:off x="1268378" y="3136942"/>
            <a:ext cx="4150800" cy="2624400"/>
            <a:chOff x="1268378" y="3136942"/>
            <a:chExt cx="4150800" cy="262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F22EDB0-B303-A0F4-21B5-0DF5C1BF1017}"/>
                    </a:ext>
                  </a:extLst>
                </p14:cNvPr>
                <p14:cNvContentPartPr/>
                <p14:nvPr/>
              </p14:nvContentPartPr>
              <p14:xfrm>
                <a:off x="1268378" y="3468502"/>
                <a:ext cx="204120" cy="186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F22EDB0-B303-A0F4-21B5-0DF5C1BF101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59378" y="3459862"/>
                  <a:ext cx="221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580A02D-8D82-C2F4-1BDD-0B323109301C}"/>
                    </a:ext>
                  </a:extLst>
                </p14:cNvPr>
                <p14:cNvContentPartPr/>
                <p14:nvPr/>
              </p14:nvContentPartPr>
              <p14:xfrm>
                <a:off x="1558178" y="3505942"/>
                <a:ext cx="117360" cy="167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580A02D-8D82-C2F4-1BDD-0B323109301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49538" y="3497302"/>
                  <a:ext cx="135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4041BAF-46E9-B4F7-AD3A-865F66DFD9ED}"/>
                    </a:ext>
                  </a:extLst>
                </p14:cNvPr>
                <p14:cNvContentPartPr/>
                <p14:nvPr/>
              </p14:nvContentPartPr>
              <p14:xfrm>
                <a:off x="1795778" y="3328822"/>
                <a:ext cx="256320" cy="449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4041BAF-46E9-B4F7-AD3A-865F66DFD9E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86778" y="3319822"/>
                  <a:ext cx="2739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B0FD676-39B0-3CA9-9F2F-AA480CB55C6F}"/>
                    </a:ext>
                  </a:extLst>
                </p14:cNvPr>
                <p14:cNvContentPartPr/>
                <p14:nvPr/>
              </p14:nvContentPartPr>
              <p14:xfrm>
                <a:off x="2138138" y="3415222"/>
                <a:ext cx="190440" cy="2156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B0FD676-39B0-3CA9-9F2F-AA480CB55C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29498" y="3406582"/>
                  <a:ext cx="20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CEE7602-12B0-52EA-1152-95A7DB7E8110}"/>
                    </a:ext>
                  </a:extLst>
                </p14:cNvPr>
                <p14:cNvContentPartPr/>
                <p14:nvPr/>
              </p14:nvContentPartPr>
              <p14:xfrm>
                <a:off x="2472938" y="3522502"/>
                <a:ext cx="109080" cy="13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CEE7602-12B0-52EA-1152-95A7DB7E811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64298" y="3513862"/>
                  <a:ext cx="12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62B5D57-1E94-3F40-6EB1-D112871DBC00}"/>
                    </a:ext>
                  </a:extLst>
                </p14:cNvPr>
                <p14:cNvContentPartPr/>
                <p14:nvPr/>
              </p14:nvContentPartPr>
              <p14:xfrm>
                <a:off x="2848418" y="3416302"/>
                <a:ext cx="184320" cy="168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62B5D57-1E94-3F40-6EB1-D112871DBC0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39418" y="3407662"/>
                  <a:ext cx="201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A698171-8D3C-D907-8CF5-60DFD6429A07}"/>
                    </a:ext>
                  </a:extLst>
                </p14:cNvPr>
                <p14:cNvContentPartPr/>
                <p14:nvPr/>
              </p14:nvContentPartPr>
              <p14:xfrm>
                <a:off x="3127418" y="3266542"/>
                <a:ext cx="10800" cy="149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A698171-8D3C-D907-8CF5-60DFD6429A0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18418" y="3257902"/>
                  <a:ext cx="2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6CF344B-A898-E86F-1815-4025D1D837A0}"/>
                    </a:ext>
                  </a:extLst>
                </p14:cNvPr>
                <p14:cNvContentPartPr/>
                <p14:nvPr/>
              </p14:nvContentPartPr>
              <p14:xfrm>
                <a:off x="3202658" y="3280942"/>
                <a:ext cx="343080" cy="263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6CF344B-A898-E86F-1815-4025D1D837A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93658" y="3272302"/>
                  <a:ext cx="360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82FFF7F-63A7-2DBE-E8E9-DC307C69B4EC}"/>
                    </a:ext>
                  </a:extLst>
                </p14:cNvPr>
                <p14:cNvContentPartPr/>
                <p14:nvPr/>
              </p14:nvContentPartPr>
              <p14:xfrm>
                <a:off x="3573098" y="3261502"/>
                <a:ext cx="142200" cy="362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82FFF7F-63A7-2DBE-E8E9-DC307C69B4E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64458" y="3252502"/>
                  <a:ext cx="1598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FD63EDB-AE72-8B41-DA36-9635A1411F72}"/>
                    </a:ext>
                  </a:extLst>
                </p14:cNvPr>
                <p14:cNvContentPartPr/>
                <p14:nvPr/>
              </p14:nvContentPartPr>
              <p14:xfrm>
                <a:off x="3783698" y="3192022"/>
                <a:ext cx="250200" cy="532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FD63EDB-AE72-8B41-DA36-9635A1411F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74698" y="3183022"/>
                  <a:ext cx="26784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49C147F-9776-8297-F5EE-746902740854}"/>
                    </a:ext>
                  </a:extLst>
                </p14:cNvPr>
                <p14:cNvContentPartPr/>
                <p14:nvPr/>
              </p14:nvContentPartPr>
              <p14:xfrm>
                <a:off x="4223618" y="3376342"/>
                <a:ext cx="226800" cy="13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49C147F-9776-8297-F5EE-74690274085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14978" y="3367702"/>
                  <a:ext cx="244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1E3AE61-198F-1500-866D-19E87C490338}"/>
                    </a:ext>
                  </a:extLst>
                </p14:cNvPr>
                <p14:cNvContentPartPr/>
                <p14:nvPr/>
              </p14:nvContentPartPr>
              <p14:xfrm>
                <a:off x="4254578" y="3423502"/>
                <a:ext cx="209880" cy="33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1E3AE61-198F-1500-866D-19E87C49033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45938" y="3414502"/>
                  <a:ext cx="227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170BAFB-55C3-E994-1FC1-57F47C78F8ED}"/>
                    </a:ext>
                  </a:extLst>
                </p14:cNvPr>
                <p14:cNvContentPartPr/>
                <p14:nvPr/>
              </p14:nvContentPartPr>
              <p14:xfrm>
                <a:off x="4878818" y="3205702"/>
                <a:ext cx="202680" cy="206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170BAFB-55C3-E994-1FC1-57F47C78F8E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70178" y="3197062"/>
                  <a:ext cx="220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1098FA-3356-BE5C-872F-6C7F6B0F0416}"/>
                    </a:ext>
                  </a:extLst>
                </p14:cNvPr>
                <p14:cNvContentPartPr/>
                <p14:nvPr/>
              </p14:nvContentPartPr>
              <p14:xfrm>
                <a:off x="5214698" y="3136942"/>
                <a:ext cx="204480" cy="309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1098FA-3356-BE5C-872F-6C7F6B0F041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05698" y="3128302"/>
                  <a:ext cx="222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E332E3-2752-79AF-CEB4-8259BDFF8E2A}"/>
                    </a:ext>
                  </a:extLst>
                </p14:cNvPr>
                <p14:cNvContentPartPr/>
                <p14:nvPr/>
              </p14:nvContentPartPr>
              <p14:xfrm>
                <a:off x="1489418" y="4295422"/>
                <a:ext cx="227880" cy="208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E332E3-2752-79AF-CEB4-8259BDFF8E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80778" y="4286422"/>
                  <a:ext cx="245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2A584ED-1318-2BD5-3F95-E134F15E490C}"/>
                    </a:ext>
                  </a:extLst>
                </p14:cNvPr>
                <p14:cNvContentPartPr/>
                <p14:nvPr/>
              </p14:nvContentPartPr>
              <p14:xfrm>
                <a:off x="1796138" y="4354102"/>
                <a:ext cx="146880" cy="148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2A584ED-1318-2BD5-3F95-E134F15E49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87498" y="4345102"/>
                  <a:ext cx="164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597EEC1-8454-F30B-527C-73B4514F9DDB}"/>
                    </a:ext>
                  </a:extLst>
                </p14:cNvPr>
                <p14:cNvContentPartPr/>
                <p14:nvPr/>
              </p14:nvContentPartPr>
              <p14:xfrm>
                <a:off x="1454858" y="4568302"/>
                <a:ext cx="593280" cy="48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597EEC1-8454-F30B-527C-73B4514F9D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46218" y="4559662"/>
                  <a:ext cx="610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A5EB080-80A7-0A48-80AD-BF49973AA9C0}"/>
                    </a:ext>
                  </a:extLst>
                </p14:cNvPr>
                <p14:cNvContentPartPr/>
                <p14:nvPr/>
              </p14:nvContentPartPr>
              <p14:xfrm>
                <a:off x="1508498" y="4698262"/>
                <a:ext cx="194400" cy="237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A5EB080-80A7-0A48-80AD-BF49973AA9C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499858" y="4689622"/>
                  <a:ext cx="212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B8D5BFA-7300-FB18-7C49-CD660F734E1A}"/>
                    </a:ext>
                  </a:extLst>
                </p14:cNvPr>
                <p14:cNvContentPartPr/>
                <p14:nvPr/>
              </p14:nvContentPartPr>
              <p14:xfrm>
                <a:off x="1825298" y="4693582"/>
                <a:ext cx="184320" cy="233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B8D5BFA-7300-FB18-7C49-CD660F734E1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816298" y="4684942"/>
                  <a:ext cx="20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C698024-13AD-7A55-20A9-6D8770F86F18}"/>
                    </a:ext>
                  </a:extLst>
                </p14:cNvPr>
                <p14:cNvContentPartPr/>
                <p14:nvPr/>
              </p14:nvContentPartPr>
              <p14:xfrm>
                <a:off x="2369978" y="4602862"/>
                <a:ext cx="214920" cy="10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C698024-13AD-7A55-20A9-6D8770F86F1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60978" y="4594222"/>
                  <a:ext cx="23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4B639FB-A074-2503-8B72-9A58262FE982}"/>
                    </a:ext>
                  </a:extLst>
                </p14:cNvPr>
                <p14:cNvContentPartPr/>
                <p14:nvPr/>
              </p14:nvContentPartPr>
              <p14:xfrm>
                <a:off x="2387978" y="4652542"/>
                <a:ext cx="204120" cy="24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4B639FB-A074-2503-8B72-9A58262FE98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78978" y="4643542"/>
                  <a:ext cx="22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F56788A-4191-83AB-8D17-CE13D29E064F}"/>
                    </a:ext>
                  </a:extLst>
                </p14:cNvPr>
                <p14:cNvContentPartPr/>
                <p14:nvPr/>
              </p14:nvContentPartPr>
              <p14:xfrm>
                <a:off x="3440978" y="4006342"/>
                <a:ext cx="318600" cy="390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F56788A-4191-83AB-8D17-CE13D29E064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32338" y="3997702"/>
                  <a:ext cx="336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78E1C3C-D989-AFF5-1485-0D4A34451C76}"/>
                    </a:ext>
                  </a:extLst>
                </p14:cNvPr>
                <p14:cNvContentPartPr/>
                <p14:nvPr/>
              </p14:nvContentPartPr>
              <p14:xfrm>
                <a:off x="3127418" y="4262302"/>
                <a:ext cx="1675080" cy="200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78E1C3C-D989-AFF5-1485-0D4A34451C7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18418" y="4253662"/>
                  <a:ext cx="1692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F2EEE69-B932-6AF6-2A11-C6A0F94180DF}"/>
                    </a:ext>
                  </a:extLst>
                </p14:cNvPr>
                <p14:cNvContentPartPr/>
                <p14:nvPr/>
              </p14:nvContentPartPr>
              <p14:xfrm>
                <a:off x="3174938" y="4731382"/>
                <a:ext cx="209520" cy="216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F2EEE69-B932-6AF6-2A11-C6A0F94180D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66298" y="4722742"/>
                  <a:ext cx="227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2F461E8-B23E-C1A5-6720-34085ACCB8B3}"/>
                    </a:ext>
                  </a:extLst>
                </p14:cNvPr>
                <p14:cNvContentPartPr/>
                <p14:nvPr/>
              </p14:nvContentPartPr>
              <p14:xfrm>
                <a:off x="3588938" y="4869622"/>
                <a:ext cx="99000" cy="12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2F461E8-B23E-C1A5-6720-34085ACCB8B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580298" y="4860982"/>
                  <a:ext cx="11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B943EAC-3077-0488-7512-29A08C63FEA6}"/>
                    </a:ext>
                  </a:extLst>
                </p14:cNvPr>
                <p14:cNvContentPartPr/>
                <p14:nvPr/>
              </p14:nvContentPartPr>
              <p14:xfrm>
                <a:off x="3787298" y="4547782"/>
                <a:ext cx="255600" cy="351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B943EAC-3077-0488-7512-29A08C63FEA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778658" y="4538782"/>
                  <a:ext cx="2732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A78A1B2-DBC0-86D7-A9F1-76C4E6EEF98D}"/>
                    </a:ext>
                  </a:extLst>
                </p14:cNvPr>
                <p14:cNvContentPartPr/>
                <p14:nvPr/>
              </p14:nvContentPartPr>
              <p14:xfrm>
                <a:off x="4123538" y="4598902"/>
                <a:ext cx="128160" cy="273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A78A1B2-DBC0-86D7-A9F1-76C4E6EEF98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114898" y="4589902"/>
                  <a:ext cx="145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43CF029-05C0-0949-F1BB-95D9581BE29E}"/>
                    </a:ext>
                  </a:extLst>
                </p14:cNvPr>
                <p14:cNvContentPartPr/>
                <p14:nvPr/>
              </p14:nvContentPartPr>
              <p14:xfrm>
                <a:off x="4314698" y="4700062"/>
                <a:ext cx="175680" cy="212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43CF029-05C0-0949-F1BB-95D9581BE29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305698" y="4691062"/>
                  <a:ext cx="193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CD93A07-F7CA-A7F1-C11B-D14949E52E5A}"/>
                    </a:ext>
                  </a:extLst>
                </p14:cNvPr>
                <p14:cNvContentPartPr/>
                <p14:nvPr/>
              </p14:nvContentPartPr>
              <p14:xfrm>
                <a:off x="4479218" y="4540942"/>
                <a:ext cx="236520" cy="475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CD93A07-F7CA-A7F1-C11B-D14949E52E5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470218" y="4532302"/>
                  <a:ext cx="2541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FB6B0AF-9F2D-FF32-7CDE-D46B3FDE2A78}"/>
                    </a:ext>
                  </a:extLst>
                </p14:cNvPr>
                <p14:cNvContentPartPr/>
                <p14:nvPr/>
              </p14:nvContentPartPr>
              <p14:xfrm>
                <a:off x="3746618" y="5007862"/>
                <a:ext cx="479520" cy="293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FB6B0AF-9F2D-FF32-7CDE-D46B3FDE2A7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37618" y="4999222"/>
                  <a:ext cx="497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EA9CAB9-47AF-2C74-D7CE-9D9D422BCB99}"/>
                    </a:ext>
                  </a:extLst>
                </p14:cNvPr>
                <p14:cNvContentPartPr/>
                <p14:nvPr/>
              </p14:nvContentPartPr>
              <p14:xfrm>
                <a:off x="4262498" y="5083462"/>
                <a:ext cx="496080" cy="180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EA9CAB9-47AF-2C74-D7CE-9D9D422BCB9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53498" y="5074462"/>
                  <a:ext cx="513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DA3DA44-33B5-124E-F31C-734C7D69BFA5}"/>
                    </a:ext>
                  </a:extLst>
                </p14:cNvPr>
                <p14:cNvContentPartPr/>
                <p14:nvPr/>
              </p14:nvContentPartPr>
              <p14:xfrm>
                <a:off x="4116338" y="5484862"/>
                <a:ext cx="193680" cy="212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DA3DA44-33B5-124E-F31C-734C7D69BFA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107338" y="5475862"/>
                  <a:ext cx="21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4003823-0DD5-DAE7-E348-E35EDAD7BF69}"/>
                    </a:ext>
                  </a:extLst>
                </p14:cNvPr>
                <p14:cNvContentPartPr/>
                <p14:nvPr/>
              </p14:nvContentPartPr>
              <p14:xfrm>
                <a:off x="4365818" y="5559022"/>
                <a:ext cx="113400" cy="202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4003823-0DD5-DAE7-E348-E35EDAD7BF6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356818" y="5550382"/>
                  <a:ext cx="131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87097F8-A5A4-8F45-AC0D-1956B2C5C2E8}"/>
                    </a:ext>
                  </a:extLst>
                </p14:cNvPr>
                <p14:cNvContentPartPr/>
                <p14:nvPr/>
              </p14:nvContentPartPr>
              <p14:xfrm>
                <a:off x="2721338" y="3735262"/>
                <a:ext cx="2597040" cy="1848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87097F8-A5A4-8F45-AC0D-1956B2C5C2E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12698" y="3726262"/>
                  <a:ext cx="2614680" cy="18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04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7EAB61-60A2-7841-4ADE-3D8388BB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0346" cy="4064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445C7A1-9144-76F1-3FF0-42554F51A27E}"/>
                  </a:ext>
                </a:extLst>
              </p14:cNvPr>
              <p14:cNvContentPartPr/>
              <p14:nvPr/>
            </p14:nvContentPartPr>
            <p14:xfrm>
              <a:off x="1546298" y="4744342"/>
              <a:ext cx="52560" cy="9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445C7A1-9144-76F1-3FF0-42554F51A2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658" y="4735342"/>
                <a:ext cx="7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9426912-9ED5-FD58-55EF-A095D7FC22D6}"/>
                  </a:ext>
                </a:extLst>
              </p14:cNvPr>
              <p14:cNvContentPartPr/>
              <p14:nvPr/>
            </p14:nvContentPartPr>
            <p14:xfrm>
              <a:off x="6435098" y="1250902"/>
              <a:ext cx="23400" cy="6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9426912-9ED5-FD58-55EF-A095D7FC22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6458" y="1241902"/>
                <a:ext cx="410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5AAF795-96D2-4D17-F374-09AB2CFFA7DA}"/>
              </a:ext>
            </a:extLst>
          </p:cNvPr>
          <p:cNvGrpSpPr/>
          <p:nvPr/>
        </p:nvGrpSpPr>
        <p:grpSpPr>
          <a:xfrm>
            <a:off x="6805178" y="94582"/>
            <a:ext cx="1439280" cy="350640"/>
            <a:chOff x="6805178" y="94582"/>
            <a:chExt cx="14392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76471F4-3B50-09B4-167C-B96FD784A885}"/>
                    </a:ext>
                  </a:extLst>
                </p14:cNvPr>
                <p14:cNvContentPartPr/>
                <p14:nvPr/>
              </p14:nvContentPartPr>
              <p14:xfrm>
                <a:off x="6887258" y="149662"/>
                <a:ext cx="8640" cy="163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76471F4-3B50-09B4-167C-B96FD784A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8618" y="141022"/>
                  <a:ext cx="26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25847C2-5E1A-C8F6-3B62-3F6DE0AB7B26}"/>
                    </a:ext>
                  </a:extLst>
                </p14:cNvPr>
                <p14:cNvContentPartPr/>
                <p14:nvPr/>
              </p14:nvContentPartPr>
              <p14:xfrm>
                <a:off x="6805178" y="94582"/>
                <a:ext cx="147960" cy="218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25847C2-5E1A-C8F6-3B62-3F6DE0AB7B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6538" y="85582"/>
                  <a:ext cx="165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C5E028-9C34-EC22-AC92-A85E4DD2276E}"/>
                    </a:ext>
                  </a:extLst>
                </p14:cNvPr>
                <p14:cNvContentPartPr/>
                <p14:nvPr/>
              </p14:nvContentPartPr>
              <p14:xfrm>
                <a:off x="6979778" y="273502"/>
                <a:ext cx="106200" cy="104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C5E028-9C34-EC22-AC92-A85E4DD227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0778" y="264862"/>
                  <a:ext cx="12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BB35D8D-B7E0-58F5-44B4-C55192A0D15E}"/>
                    </a:ext>
                  </a:extLst>
                </p14:cNvPr>
                <p14:cNvContentPartPr/>
                <p14:nvPr/>
              </p14:nvContentPartPr>
              <p14:xfrm>
                <a:off x="7151858" y="194662"/>
                <a:ext cx="134640" cy="55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BB35D8D-B7E0-58F5-44B4-C55192A0D1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3218" y="185662"/>
                  <a:ext cx="152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473ED04-F49E-A8C7-A629-24F164ACAE7C}"/>
                    </a:ext>
                  </a:extLst>
                </p14:cNvPr>
                <p14:cNvContentPartPr/>
                <p14:nvPr/>
              </p14:nvContentPartPr>
              <p14:xfrm>
                <a:off x="7553258" y="182062"/>
                <a:ext cx="38520" cy="77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473ED04-F49E-A8C7-A629-24F164ACAE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44618" y="173422"/>
                  <a:ext cx="56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58D0FF-5A27-C2BC-1BB8-4DE59F6804F9}"/>
                    </a:ext>
                  </a:extLst>
                </p14:cNvPr>
                <p14:cNvContentPartPr/>
                <p14:nvPr/>
              </p14:nvContentPartPr>
              <p14:xfrm>
                <a:off x="7624538" y="145702"/>
                <a:ext cx="113040" cy="97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58D0FF-5A27-C2BC-1BB8-4DE59F6804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5898" y="136702"/>
                  <a:ext cx="130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745967-0E8F-C804-381C-CF1438563D88}"/>
                    </a:ext>
                  </a:extLst>
                </p14:cNvPr>
                <p14:cNvContentPartPr/>
                <p14:nvPr/>
              </p14:nvContentPartPr>
              <p14:xfrm>
                <a:off x="7778978" y="126262"/>
                <a:ext cx="91440" cy="111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745967-0E8F-C804-381C-CF1438563D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9978" y="117622"/>
                  <a:ext cx="10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274192D-5043-3F01-A974-6F9F9E2253B2}"/>
                    </a:ext>
                  </a:extLst>
                </p14:cNvPr>
                <p14:cNvContentPartPr/>
                <p14:nvPr/>
              </p14:nvContentPartPr>
              <p14:xfrm>
                <a:off x="7728218" y="269542"/>
                <a:ext cx="31680" cy="9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274192D-5043-3F01-A974-6F9F9E2253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19578" y="260542"/>
                  <a:ext cx="4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2660DF-6661-D491-726A-8152870C3068}"/>
                    </a:ext>
                  </a:extLst>
                </p14:cNvPr>
                <p14:cNvContentPartPr/>
                <p14:nvPr/>
              </p14:nvContentPartPr>
              <p14:xfrm>
                <a:off x="7898858" y="142822"/>
                <a:ext cx="134640" cy="108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2660DF-6661-D491-726A-8152870C30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0218" y="134182"/>
                  <a:ext cx="152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C05D33-CEE0-F343-81FF-2DE7E9F882C2}"/>
                    </a:ext>
                  </a:extLst>
                </p14:cNvPr>
                <p14:cNvContentPartPr/>
                <p14:nvPr/>
              </p14:nvContentPartPr>
              <p14:xfrm>
                <a:off x="8025578" y="114742"/>
                <a:ext cx="185400" cy="108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C05D33-CEE0-F343-81FF-2DE7E9F882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16578" y="106102"/>
                  <a:ext cx="20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083647-2A64-9DBE-C1E6-FEB721F198D4}"/>
                    </a:ext>
                  </a:extLst>
                </p14:cNvPr>
                <p14:cNvContentPartPr/>
                <p14:nvPr/>
              </p14:nvContentPartPr>
              <p14:xfrm>
                <a:off x="7372898" y="220942"/>
                <a:ext cx="75600" cy="8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083647-2A64-9DBE-C1E6-FEB721F198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3898" y="211942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965A02-0969-501D-5684-2B9DB8E40FEC}"/>
                    </a:ext>
                  </a:extLst>
                </p14:cNvPr>
                <p14:cNvContentPartPr/>
                <p14:nvPr/>
              </p14:nvContentPartPr>
              <p14:xfrm>
                <a:off x="7566938" y="301582"/>
                <a:ext cx="677520" cy="143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965A02-0969-501D-5684-2B9DB8E40F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7938" y="292942"/>
                  <a:ext cx="6951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1CCC49F-1CBA-DBB1-5C2E-58A89FBF00E3}"/>
              </a:ext>
            </a:extLst>
          </p:cNvPr>
          <p:cNvGrpSpPr/>
          <p:nvPr/>
        </p:nvGrpSpPr>
        <p:grpSpPr>
          <a:xfrm>
            <a:off x="8940338" y="34462"/>
            <a:ext cx="2400840" cy="318960"/>
            <a:chOff x="8940338" y="34462"/>
            <a:chExt cx="240084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E5D8209-CCDC-CBAE-0F98-162412061317}"/>
                    </a:ext>
                  </a:extLst>
                </p14:cNvPr>
                <p14:cNvContentPartPr/>
                <p14:nvPr/>
              </p14:nvContentPartPr>
              <p14:xfrm>
                <a:off x="9014138" y="92422"/>
                <a:ext cx="20520" cy="145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E5D8209-CCDC-CBAE-0F98-1624120613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05498" y="83422"/>
                  <a:ext cx="38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6E4475-AA59-97E7-84FC-3BF5C3BD983D}"/>
                    </a:ext>
                  </a:extLst>
                </p14:cNvPr>
                <p14:cNvContentPartPr/>
                <p14:nvPr/>
              </p14:nvContentPartPr>
              <p14:xfrm>
                <a:off x="8940338" y="58222"/>
                <a:ext cx="157680" cy="19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6E4475-AA59-97E7-84FC-3BF5C3BD98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1698" y="49582"/>
                  <a:ext cx="175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51F1F0-B09A-A51F-D62E-C0E1ADF296C5}"/>
                    </a:ext>
                  </a:extLst>
                </p14:cNvPr>
                <p14:cNvContentPartPr/>
                <p14:nvPr/>
              </p14:nvContentPartPr>
              <p14:xfrm>
                <a:off x="9099818" y="213382"/>
                <a:ext cx="85320" cy="101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51F1F0-B09A-A51F-D62E-C0E1ADF296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1178" y="204742"/>
                  <a:ext cx="102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9135639-86E8-92FD-250F-C918F01787C0}"/>
                    </a:ext>
                  </a:extLst>
                </p14:cNvPr>
                <p14:cNvContentPartPr/>
                <p14:nvPr/>
              </p14:nvContentPartPr>
              <p14:xfrm>
                <a:off x="9218978" y="119782"/>
                <a:ext cx="147960" cy="81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9135639-86E8-92FD-250F-C918F01787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338" y="110782"/>
                  <a:ext cx="165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F18347-D045-DBC4-CCD9-30856372F02F}"/>
                    </a:ext>
                  </a:extLst>
                </p14:cNvPr>
                <p14:cNvContentPartPr/>
                <p14:nvPr/>
              </p14:nvContentPartPr>
              <p14:xfrm>
                <a:off x="9375938" y="78382"/>
                <a:ext cx="130320" cy="149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F18347-D045-DBC4-CCD9-30856372F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66938" y="69742"/>
                  <a:ext cx="147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66B448-53E5-DA11-001C-AA27BAC75488}"/>
                    </a:ext>
                  </a:extLst>
                </p14:cNvPr>
                <p14:cNvContentPartPr/>
                <p14:nvPr/>
              </p14:nvContentPartPr>
              <p14:xfrm>
                <a:off x="9544418" y="80902"/>
                <a:ext cx="67680" cy="96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66B448-53E5-DA11-001C-AA27BAC754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5778" y="72262"/>
                  <a:ext cx="8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1B15BA7-3152-0B92-6ECC-C2CAF0E4201F}"/>
                    </a:ext>
                  </a:extLst>
                </p14:cNvPr>
                <p14:cNvContentPartPr/>
                <p14:nvPr/>
              </p14:nvContentPartPr>
              <p14:xfrm>
                <a:off x="9626498" y="78382"/>
                <a:ext cx="123840" cy="10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1B15BA7-3152-0B92-6ECC-C2CAF0E420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17858" y="69382"/>
                  <a:ext cx="141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A4E716-8AB8-F816-25B5-E713822C5FD6}"/>
                    </a:ext>
                  </a:extLst>
                </p14:cNvPr>
                <p14:cNvContentPartPr/>
                <p14:nvPr/>
              </p14:nvContentPartPr>
              <p14:xfrm>
                <a:off x="9788498" y="73342"/>
                <a:ext cx="109080" cy="101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A4E716-8AB8-F816-25B5-E713822C5F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79858" y="64702"/>
                  <a:ext cx="12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96713E-A668-D36A-4DE5-77F1FB8E211E}"/>
                    </a:ext>
                  </a:extLst>
                </p14:cNvPr>
                <p14:cNvContentPartPr/>
                <p14:nvPr/>
              </p14:nvContentPartPr>
              <p14:xfrm>
                <a:off x="10082618" y="74782"/>
                <a:ext cx="31320" cy="89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96713E-A668-D36A-4DE5-77F1FB8E2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3978" y="66142"/>
                  <a:ext cx="48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3A783A2-C706-31DD-9B7D-B86315F717DD}"/>
                    </a:ext>
                  </a:extLst>
                </p14:cNvPr>
                <p14:cNvContentPartPr/>
                <p14:nvPr/>
              </p14:nvContentPartPr>
              <p14:xfrm>
                <a:off x="9999098" y="34462"/>
                <a:ext cx="165960" cy="158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3A783A2-C706-31DD-9B7D-B86315F717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90458" y="25822"/>
                  <a:ext cx="183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790177-4737-67DD-01A0-0298E4A462DA}"/>
                    </a:ext>
                  </a:extLst>
                </p14:cNvPr>
                <p14:cNvContentPartPr/>
                <p14:nvPr/>
              </p14:nvContentPartPr>
              <p14:xfrm>
                <a:off x="10191338" y="143542"/>
                <a:ext cx="102240" cy="118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790177-4737-67DD-01A0-0298E4A462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2338" y="134542"/>
                  <a:ext cx="11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D05F48-F4FD-8E18-CEC9-B075CDEFD16B}"/>
                    </a:ext>
                  </a:extLst>
                </p14:cNvPr>
                <p14:cNvContentPartPr/>
                <p14:nvPr/>
              </p14:nvContentPartPr>
              <p14:xfrm>
                <a:off x="10398698" y="88102"/>
                <a:ext cx="175320" cy="104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D05F48-F4FD-8E18-CEC9-B075CDEFD1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89698" y="79462"/>
                  <a:ext cx="19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23B3F3-0BAB-CDD6-9E38-2F505100716D}"/>
                    </a:ext>
                  </a:extLst>
                </p14:cNvPr>
                <p14:cNvContentPartPr/>
                <p14:nvPr/>
              </p14:nvContentPartPr>
              <p14:xfrm>
                <a:off x="10675898" y="40942"/>
                <a:ext cx="146520" cy="174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23B3F3-0BAB-CDD6-9E38-2F50510071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67258" y="32302"/>
                  <a:ext cx="164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9D62565-55C3-23AF-D0D9-080347798486}"/>
                    </a:ext>
                  </a:extLst>
                </p14:cNvPr>
                <p14:cNvContentPartPr/>
                <p14:nvPr/>
              </p14:nvContentPartPr>
              <p14:xfrm>
                <a:off x="10841138" y="63982"/>
                <a:ext cx="119520" cy="132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9D62565-55C3-23AF-D0D9-0803477984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32498" y="55342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178BD8-0A0A-67F5-DC82-B16E54B630C8}"/>
                    </a:ext>
                  </a:extLst>
                </p14:cNvPr>
                <p14:cNvContentPartPr/>
                <p14:nvPr/>
              </p14:nvContentPartPr>
              <p14:xfrm>
                <a:off x="11005298" y="69382"/>
                <a:ext cx="132480" cy="119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178BD8-0A0A-67F5-DC82-B16E54B630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96658" y="60742"/>
                  <a:ext cx="15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E6D002-82E5-BFD8-88E3-B8023BDB928B}"/>
                    </a:ext>
                  </a:extLst>
                </p14:cNvPr>
                <p14:cNvContentPartPr/>
                <p14:nvPr/>
              </p14:nvContentPartPr>
              <p14:xfrm>
                <a:off x="11213378" y="56782"/>
                <a:ext cx="108720" cy="146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E6D002-82E5-BFD8-88E3-B8023BDB92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04738" y="48142"/>
                  <a:ext cx="126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47A2BB-1864-D204-FB87-A5584791A14F}"/>
                    </a:ext>
                  </a:extLst>
                </p14:cNvPr>
                <p14:cNvContentPartPr/>
                <p14:nvPr/>
              </p14:nvContentPartPr>
              <p14:xfrm>
                <a:off x="10761938" y="243622"/>
                <a:ext cx="43560" cy="18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47A2BB-1864-D204-FB87-A5584791A1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52938" y="234622"/>
                  <a:ext cx="61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F974F0-F2D7-83E6-CCC6-A547C386F75F}"/>
                    </a:ext>
                  </a:extLst>
                </p14:cNvPr>
                <p14:cNvContentPartPr/>
                <p14:nvPr/>
              </p14:nvContentPartPr>
              <p14:xfrm>
                <a:off x="9513458" y="244702"/>
                <a:ext cx="58680" cy="29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F974F0-F2D7-83E6-CCC6-A547C386F7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04818" y="235702"/>
                  <a:ext cx="7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D6A143-24DA-A47E-A348-ADD3EFE843AC}"/>
                    </a:ext>
                  </a:extLst>
                </p14:cNvPr>
                <p14:cNvContentPartPr/>
                <p14:nvPr/>
              </p14:nvContentPartPr>
              <p14:xfrm>
                <a:off x="9416258" y="303022"/>
                <a:ext cx="565200" cy="50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D6A143-24DA-A47E-A348-ADD3EFE843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07258" y="294022"/>
                  <a:ext cx="58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B673057-2E4D-52DB-709C-B436FD3A0649}"/>
                    </a:ext>
                  </a:extLst>
                </p14:cNvPr>
                <p14:cNvContentPartPr/>
                <p14:nvPr/>
              </p14:nvContentPartPr>
              <p14:xfrm>
                <a:off x="10713338" y="275662"/>
                <a:ext cx="627840" cy="30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B673057-2E4D-52DB-709C-B436FD3A06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04698" y="266662"/>
                  <a:ext cx="6454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0F6562A-09E0-3D42-F550-FA8AE4DFB839}"/>
                  </a:ext>
                </a:extLst>
              </p14:cNvPr>
              <p14:cNvContentPartPr/>
              <p14:nvPr/>
            </p14:nvContentPartPr>
            <p14:xfrm>
              <a:off x="9532538" y="990622"/>
              <a:ext cx="657360" cy="5526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0F6562A-09E0-3D42-F550-FA8AE4DFB83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23538" y="981622"/>
                <a:ext cx="6750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898CC3C-877C-6985-CEBB-1292223B06DE}"/>
                  </a:ext>
                </a:extLst>
              </p14:cNvPr>
              <p14:cNvContentPartPr/>
              <p14:nvPr/>
            </p14:nvContentPartPr>
            <p14:xfrm>
              <a:off x="1079738" y="294022"/>
              <a:ext cx="981000" cy="558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898CC3C-877C-6985-CEBB-1292223B06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0738" y="285382"/>
                <a:ext cx="9986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BEAC3C8F-9F84-E8F6-99D8-B0C534BE60D9}"/>
              </a:ext>
            </a:extLst>
          </p:cNvPr>
          <p:cNvGrpSpPr/>
          <p:nvPr/>
        </p:nvGrpSpPr>
        <p:grpSpPr>
          <a:xfrm>
            <a:off x="677978" y="733222"/>
            <a:ext cx="2077560" cy="24480"/>
            <a:chOff x="677978" y="733222"/>
            <a:chExt cx="207756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A1B646B-1709-0E07-E987-F6DDDF4290BA}"/>
                    </a:ext>
                  </a:extLst>
                </p14:cNvPr>
                <p14:cNvContentPartPr/>
                <p14:nvPr/>
              </p14:nvContentPartPr>
              <p14:xfrm>
                <a:off x="677978" y="747262"/>
                <a:ext cx="767160" cy="10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A1B646B-1709-0E07-E987-F6DDDF4290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978" y="738262"/>
                  <a:ext cx="784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DAA3302-A6A7-86C8-91C7-F4B64FF319D6}"/>
                    </a:ext>
                  </a:extLst>
                </p14:cNvPr>
                <p14:cNvContentPartPr/>
                <p14:nvPr/>
              </p14:nvContentPartPr>
              <p14:xfrm>
                <a:off x="1815218" y="733222"/>
                <a:ext cx="940320" cy="14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DAA3302-A6A7-86C8-91C7-F4B64FF31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06218" y="724582"/>
                  <a:ext cx="9579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8B6BFFC-6C47-AACF-01BE-E125A0F23392}"/>
                  </a:ext>
                </a:extLst>
              </p14:cNvPr>
              <p14:cNvContentPartPr/>
              <p14:nvPr/>
            </p14:nvContentPartPr>
            <p14:xfrm>
              <a:off x="3145058" y="751582"/>
              <a:ext cx="1007280" cy="25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8B6BFFC-6C47-AACF-01BE-E125A0F233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36058" y="742942"/>
                <a:ext cx="1024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551576C-4F8E-6103-48A5-4F1FD1503FDC}"/>
                  </a:ext>
                </a:extLst>
              </p14:cNvPr>
              <p14:cNvContentPartPr/>
              <p14:nvPr/>
            </p14:nvContentPartPr>
            <p14:xfrm>
              <a:off x="3104738" y="1884862"/>
              <a:ext cx="720" cy="169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551576C-4F8E-6103-48A5-4F1FD1503F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95738" y="1875862"/>
                <a:ext cx="18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8E9C399-E6DF-CEB3-B13A-3EF731090281}"/>
              </a:ext>
            </a:extLst>
          </p:cNvPr>
          <p:cNvGrpSpPr/>
          <p:nvPr/>
        </p:nvGrpSpPr>
        <p:grpSpPr>
          <a:xfrm>
            <a:off x="3306698" y="342622"/>
            <a:ext cx="262800" cy="142920"/>
            <a:chOff x="3306698" y="342622"/>
            <a:chExt cx="26280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4E02433-3202-34CF-93DD-50158588828C}"/>
                    </a:ext>
                  </a:extLst>
                </p14:cNvPr>
                <p14:cNvContentPartPr/>
                <p14:nvPr/>
              </p14:nvContentPartPr>
              <p14:xfrm>
                <a:off x="3345578" y="342622"/>
                <a:ext cx="34560" cy="142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4E02433-3202-34CF-93DD-5015858882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36578" y="333982"/>
                  <a:ext cx="5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0121A9-8687-C620-E2ED-DC064E50D9F8}"/>
                    </a:ext>
                  </a:extLst>
                </p14:cNvPr>
                <p14:cNvContentPartPr/>
                <p14:nvPr/>
              </p14:nvContentPartPr>
              <p14:xfrm>
                <a:off x="3306698" y="400582"/>
                <a:ext cx="97920" cy="36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0121A9-8687-C620-E2ED-DC064E50D9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8058" y="391582"/>
                  <a:ext cx="11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F2E645-2EE9-B104-DE78-CA2291E43EBF}"/>
                    </a:ext>
                  </a:extLst>
                </p14:cNvPr>
                <p14:cNvContentPartPr/>
                <p14:nvPr/>
              </p14:nvContentPartPr>
              <p14:xfrm>
                <a:off x="3491738" y="407062"/>
                <a:ext cx="77760" cy="42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F2E645-2EE9-B104-DE78-CA2291E43E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82738" y="398422"/>
                  <a:ext cx="9540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325C8F0-1559-C24C-5545-E5DD7555E335}"/>
                  </a:ext>
                </a:extLst>
              </p14:cNvPr>
              <p14:cNvContentPartPr/>
              <p14:nvPr/>
            </p14:nvContentPartPr>
            <p14:xfrm>
              <a:off x="4225778" y="293662"/>
              <a:ext cx="734400" cy="5734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325C8F0-1559-C24C-5545-E5DD7555E33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17138" y="285022"/>
                <a:ext cx="7520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7F75638-2590-7664-48F1-EF220B73ACFE}"/>
                  </a:ext>
                </a:extLst>
              </p14:cNvPr>
              <p14:cNvContentPartPr/>
              <p14:nvPr/>
            </p14:nvContentPartPr>
            <p14:xfrm>
              <a:off x="4290218" y="341182"/>
              <a:ext cx="232920" cy="5209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7F75638-2590-7664-48F1-EF220B73ACF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1218" y="332182"/>
                <a:ext cx="2505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6F032DF-C9A0-6778-945D-298E49D0136D}"/>
                  </a:ext>
                </a:extLst>
              </p14:cNvPr>
              <p14:cNvContentPartPr/>
              <p14:nvPr/>
            </p14:nvContentPartPr>
            <p14:xfrm>
              <a:off x="1583738" y="72262"/>
              <a:ext cx="477360" cy="311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6F032DF-C9A0-6778-945D-298E49D013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75098" y="63622"/>
                <a:ext cx="495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23C94CAD-2B82-8985-53EA-D506EC6711D1}"/>
                  </a:ext>
                </a:extLst>
              </p14:cNvPr>
              <p14:cNvContentPartPr/>
              <p14:nvPr/>
            </p14:nvContentPartPr>
            <p14:xfrm>
              <a:off x="5275898" y="1312822"/>
              <a:ext cx="1933920" cy="638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23C94CAD-2B82-8985-53EA-D506EC6711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66898" y="1304182"/>
                <a:ext cx="195156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8236F3E8-F2AE-AA55-A21B-12AC7C07414E}"/>
                  </a:ext>
                </a:extLst>
              </p14:cNvPr>
              <p14:cNvContentPartPr/>
              <p14:nvPr/>
            </p14:nvContentPartPr>
            <p14:xfrm>
              <a:off x="5104898" y="1205902"/>
              <a:ext cx="435960" cy="2095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8236F3E8-F2AE-AA55-A21B-12AC7C07414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096258" y="1197262"/>
                <a:ext cx="4536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6AA82B44-AB63-2BAD-A0E7-A86781DE1183}"/>
              </a:ext>
            </a:extLst>
          </p:cNvPr>
          <p:cNvGrpSpPr/>
          <p:nvPr/>
        </p:nvGrpSpPr>
        <p:grpSpPr>
          <a:xfrm>
            <a:off x="6694658" y="510382"/>
            <a:ext cx="5427720" cy="1743480"/>
            <a:chOff x="6694658" y="510382"/>
            <a:chExt cx="5427720" cy="174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B27781-A0FC-90B6-017E-0C1C22C1435C}"/>
                    </a:ext>
                  </a:extLst>
                </p14:cNvPr>
                <p14:cNvContentPartPr/>
                <p14:nvPr/>
              </p14:nvContentPartPr>
              <p14:xfrm>
                <a:off x="6738578" y="679942"/>
                <a:ext cx="8640" cy="118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B27781-A0FC-90B6-017E-0C1C22C143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29938" y="671302"/>
                  <a:ext cx="26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933617-3CAC-2CDB-E07C-0A3F05F2A034}"/>
                    </a:ext>
                  </a:extLst>
                </p14:cNvPr>
                <p14:cNvContentPartPr/>
                <p14:nvPr/>
              </p14:nvContentPartPr>
              <p14:xfrm>
                <a:off x="6694658" y="614422"/>
                <a:ext cx="186120" cy="22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933617-3CAC-2CDB-E07C-0A3F05F2A0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86018" y="605782"/>
                  <a:ext cx="203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CF607F3-C933-A456-BDB0-47344549529C}"/>
                    </a:ext>
                  </a:extLst>
                </p14:cNvPr>
                <p14:cNvContentPartPr/>
                <p14:nvPr/>
              </p14:nvContentPartPr>
              <p14:xfrm>
                <a:off x="6920018" y="711982"/>
                <a:ext cx="96120" cy="63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CF607F3-C933-A456-BDB0-4734454952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1018" y="703342"/>
                  <a:ext cx="113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E80C44F-29A1-E64B-DAB6-9F5792253B1C}"/>
                    </a:ext>
                  </a:extLst>
                </p14:cNvPr>
                <p14:cNvContentPartPr/>
                <p14:nvPr/>
              </p14:nvContentPartPr>
              <p14:xfrm>
                <a:off x="7045658" y="663382"/>
                <a:ext cx="283680" cy="10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E80C44F-29A1-E64B-DAB6-9F5792253B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37018" y="654382"/>
                  <a:ext cx="30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CB3B7A2-14A4-13A2-813B-C2331E717452}"/>
                    </a:ext>
                  </a:extLst>
                </p14:cNvPr>
                <p14:cNvContentPartPr/>
                <p14:nvPr/>
              </p14:nvContentPartPr>
              <p14:xfrm>
                <a:off x="7780058" y="673102"/>
                <a:ext cx="145800" cy="97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CB3B7A2-14A4-13A2-813B-C2331E7174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71058" y="664102"/>
                  <a:ext cx="16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D8D4307-184E-21BA-978D-AB444B6C4629}"/>
                    </a:ext>
                  </a:extLst>
                </p14:cNvPr>
                <p14:cNvContentPartPr/>
                <p14:nvPr/>
              </p14:nvContentPartPr>
              <p14:xfrm>
                <a:off x="8104058" y="699022"/>
                <a:ext cx="159840" cy="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D8D4307-184E-21BA-978D-AB444B6C46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5058" y="690382"/>
                  <a:ext cx="17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AD2994-9217-5F5E-52BD-F2CED35C509E}"/>
                    </a:ext>
                  </a:extLst>
                </p14:cNvPr>
                <p14:cNvContentPartPr/>
                <p14:nvPr/>
              </p14:nvContentPartPr>
              <p14:xfrm>
                <a:off x="8090378" y="750862"/>
                <a:ext cx="160200" cy="8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AD2994-9217-5F5E-52BD-F2CED35C50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1738" y="741862"/>
                  <a:ext cx="17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C8E375-CCBF-E883-EF04-4F5AD62A3389}"/>
                    </a:ext>
                  </a:extLst>
                </p14:cNvPr>
                <p14:cNvContentPartPr/>
                <p14:nvPr/>
              </p14:nvContentPartPr>
              <p14:xfrm>
                <a:off x="8439938" y="706942"/>
                <a:ext cx="89640" cy="14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C8E375-CCBF-E883-EF04-4F5AD62A33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30938" y="697942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494953-ABA1-30F1-6476-EF6533074CDD}"/>
                    </a:ext>
                  </a:extLst>
                </p14:cNvPr>
                <p14:cNvContentPartPr/>
                <p14:nvPr/>
              </p14:nvContentPartPr>
              <p14:xfrm>
                <a:off x="8647658" y="583462"/>
                <a:ext cx="137520" cy="153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494953-ABA1-30F1-6476-EF6533074C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39018" y="574462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4FA5A39-1AD5-96DE-A786-E491A4EDDDEC}"/>
                    </a:ext>
                  </a:extLst>
                </p14:cNvPr>
                <p14:cNvContentPartPr/>
                <p14:nvPr/>
              </p14:nvContentPartPr>
              <p14:xfrm>
                <a:off x="8869418" y="594262"/>
                <a:ext cx="8784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4FA5A39-1AD5-96DE-A786-E491A4EDDD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60418" y="585622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6DBFA80-283E-7994-BF5F-E8A912779095}"/>
                    </a:ext>
                  </a:extLst>
                </p14:cNvPr>
                <p14:cNvContentPartPr/>
                <p14:nvPr/>
              </p14:nvContentPartPr>
              <p14:xfrm>
                <a:off x="9035738" y="589222"/>
                <a:ext cx="151920" cy="140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6DBFA80-283E-7994-BF5F-E8A9127790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27098" y="580582"/>
                  <a:ext cx="169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CCADE4-7587-973D-FD54-D1F8FDC9DC73}"/>
                    </a:ext>
                  </a:extLst>
                </p14:cNvPr>
                <p14:cNvContentPartPr/>
                <p14:nvPr/>
              </p14:nvContentPartPr>
              <p14:xfrm>
                <a:off x="9222938" y="601462"/>
                <a:ext cx="150840" cy="93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CCADE4-7587-973D-FD54-D1F8FDC9DC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14298" y="592462"/>
                  <a:ext cx="168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25B29B8-DD98-6508-AD92-8C83BBD7E068}"/>
                    </a:ext>
                  </a:extLst>
                </p14:cNvPr>
                <p14:cNvContentPartPr/>
                <p14:nvPr/>
              </p14:nvContentPartPr>
              <p14:xfrm>
                <a:off x="9400058" y="575182"/>
                <a:ext cx="152640" cy="115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25B29B8-DD98-6508-AD92-8C83BBD7E0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91058" y="566542"/>
                  <a:ext cx="170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17C7CF-3827-9DAC-AFD4-7E35FD20D397}"/>
                    </a:ext>
                  </a:extLst>
                </p14:cNvPr>
                <p14:cNvContentPartPr/>
                <p14:nvPr/>
              </p14:nvContentPartPr>
              <p14:xfrm>
                <a:off x="9694898" y="572662"/>
                <a:ext cx="139320" cy="136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17C7CF-3827-9DAC-AFD4-7E35FD20D3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5898" y="564022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E2ABC0-7395-8BE6-F74E-006662E57D98}"/>
                    </a:ext>
                  </a:extLst>
                </p14:cNvPr>
                <p14:cNvContentPartPr/>
                <p14:nvPr/>
              </p14:nvContentPartPr>
              <p14:xfrm>
                <a:off x="9971378" y="538102"/>
                <a:ext cx="129960" cy="149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E2ABC0-7395-8BE6-F74E-006662E57D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2378" y="529462"/>
                  <a:ext cx="14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2E657B0-7654-A3E8-C34A-1D38DE478938}"/>
                    </a:ext>
                  </a:extLst>
                </p14:cNvPr>
                <p14:cNvContentPartPr/>
                <p14:nvPr/>
              </p14:nvContentPartPr>
              <p14:xfrm>
                <a:off x="10031498" y="526222"/>
                <a:ext cx="252000" cy="136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2E657B0-7654-A3E8-C34A-1D38DE4789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22858" y="517582"/>
                  <a:ext cx="269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FCA16E-CC32-835E-3822-4912BCF65115}"/>
                    </a:ext>
                  </a:extLst>
                </p14:cNvPr>
                <p14:cNvContentPartPr/>
                <p14:nvPr/>
              </p14:nvContentPartPr>
              <p14:xfrm>
                <a:off x="10270898" y="510382"/>
                <a:ext cx="122760" cy="147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FCA16E-CC32-835E-3822-4912BCF651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2258" y="501742"/>
                  <a:ext cx="14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E194A0-86E4-E19A-B231-C253180A729F}"/>
                    </a:ext>
                  </a:extLst>
                </p14:cNvPr>
                <p14:cNvContentPartPr/>
                <p14:nvPr/>
              </p14:nvContentPartPr>
              <p14:xfrm>
                <a:off x="10470338" y="515422"/>
                <a:ext cx="119880" cy="122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E194A0-86E4-E19A-B231-C253180A72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1338" y="506422"/>
                  <a:ext cx="137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BB5A9D2-E5F4-752F-E447-79F5EA877F7A}"/>
                    </a:ext>
                  </a:extLst>
                </p14:cNvPr>
                <p14:cNvContentPartPr/>
                <p14:nvPr/>
              </p14:nvContentPartPr>
              <p14:xfrm>
                <a:off x="9908018" y="705142"/>
                <a:ext cx="799200" cy="73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BB5A9D2-E5F4-752F-E447-79F5EA877F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99018" y="696502"/>
                  <a:ext cx="816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5CC7D8-A31D-2D65-F2A8-932081C0C98E}"/>
                    </a:ext>
                  </a:extLst>
                </p14:cNvPr>
                <p14:cNvContentPartPr/>
                <p14:nvPr/>
              </p14:nvContentPartPr>
              <p14:xfrm>
                <a:off x="10029698" y="842302"/>
                <a:ext cx="161640" cy="140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5CC7D8-A31D-2D65-F2A8-932081C0C9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0698" y="833302"/>
                  <a:ext cx="17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0167CB-819E-3A81-73D5-9DF601F7A784}"/>
                    </a:ext>
                  </a:extLst>
                </p14:cNvPr>
                <p14:cNvContentPartPr/>
                <p14:nvPr/>
              </p14:nvContentPartPr>
              <p14:xfrm>
                <a:off x="10196738" y="885862"/>
                <a:ext cx="147240" cy="99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0167CB-819E-3A81-73D5-9DF601F7A7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8098" y="877222"/>
                  <a:ext cx="16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92AE0D-16F8-631E-47B7-F75B74DA4D03}"/>
                    </a:ext>
                  </a:extLst>
                </p14:cNvPr>
                <p14:cNvContentPartPr/>
                <p14:nvPr/>
              </p14:nvContentPartPr>
              <p14:xfrm>
                <a:off x="10333538" y="790462"/>
                <a:ext cx="93600" cy="191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92AE0D-16F8-631E-47B7-F75B74DA4D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24538" y="781822"/>
                  <a:ext cx="111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F58EE0-C558-372F-7AA5-A11940C80925}"/>
                    </a:ext>
                  </a:extLst>
                </p14:cNvPr>
                <p14:cNvContentPartPr/>
                <p14:nvPr/>
              </p14:nvContentPartPr>
              <p14:xfrm>
                <a:off x="10900178" y="737182"/>
                <a:ext cx="47160" cy="119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F58EE0-C558-372F-7AA5-A11940C809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91178" y="728542"/>
                  <a:ext cx="64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383386-591D-1C3E-FE5D-5328C93B8F36}"/>
                    </a:ext>
                  </a:extLst>
                </p14:cNvPr>
                <p14:cNvContentPartPr/>
                <p14:nvPr/>
              </p14:nvContentPartPr>
              <p14:xfrm>
                <a:off x="10844378" y="766702"/>
                <a:ext cx="129960" cy="10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383386-591D-1C3E-FE5D-5328C93B8F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35378" y="758062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095FB0-0865-EE7D-EE63-73781E08EBA9}"/>
                    </a:ext>
                  </a:extLst>
                </p14:cNvPr>
                <p14:cNvContentPartPr/>
                <p14:nvPr/>
              </p14:nvContentPartPr>
              <p14:xfrm>
                <a:off x="11132738" y="577702"/>
                <a:ext cx="256680" cy="166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095FB0-0865-EE7D-EE63-73781E08EB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23738" y="568702"/>
                  <a:ext cx="274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CA3340-F5B0-2366-A2BD-AE6119E13B26}"/>
                    </a:ext>
                  </a:extLst>
                </p14:cNvPr>
                <p14:cNvContentPartPr/>
                <p14:nvPr/>
              </p14:nvContentPartPr>
              <p14:xfrm>
                <a:off x="11409578" y="600742"/>
                <a:ext cx="129960" cy="128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CA3340-F5B0-2366-A2BD-AE6119E13B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00578" y="591742"/>
                  <a:ext cx="147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59467E-0D4D-2956-22F7-F1786B97FD5E}"/>
                    </a:ext>
                  </a:extLst>
                </p14:cNvPr>
                <p14:cNvContentPartPr/>
                <p14:nvPr/>
              </p14:nvContentPartPr>
              <p14:xfrm>
                <a:off x="11552498" y="601822"/>
                <a:ext cx="177840" cy="118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59467E-0D4D-2956-22F7-F1786B97FD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43858" y="592822"/>
                  <a:ext cx="195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0A33429-6A02-AB00-1F5E-960CFB76CCD7}"/>
                    </a:ext>
                  </a:extLst>
                </p14:cNvPr>
                <p14:cNvContentPartPr/>
                <p14:nvPr/>
              </p14:nvContentPartPr>
              <p14:xfrm>
                <a:off x="11149658" y="745102"/>
                <a:ext cx="701640" cy="62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0A33429-6A02-AB00-1F5E-960CFB76CC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41018" y="736102"/>
                  <a:ext cx="719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0F8729-3A9D-C752-9190-4718274332E9}"/>
                    </a:ext>
                  </a:extLst>
                </p14:cNvPr>
                <p14:cNvContentPartPr/>
                <p14:nvPr/>
              </p14:nvContentPartPr>
              <p14:xfrm>
                <a:off x="11161178" y="909982"/>
                <a:ext cx="381240" cy="102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0F8729-3A9D-C752-9190-4718274332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52178" y="901342"/>
                  <a:ext cx="39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9DE8DF1-A78C-D6E9-C25C-F76B94785447}"/>
                    </a:ext>
                  </a:extLst>
                </p14:cNvPr>
                <p14:cNvContentPartPr/>
                <p14:nvPr/>
              </p14:nvContentPartPr>
              <p14:xfrm>
                <a:off x="11556458" y="825022"/>
                <a:ext cx="76680" cy="163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9DE8DF1-A78C-D6E9-C25C-F76B947854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47458" y="816382"/>
                  <a:ext cx="9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B4FC0C4-1AB1-CC06-2DD3-1EABEB3F3640}"/>
                    </a:ext>
                  </a:extLst>
                </p14:cNvPr>
                <p14:cNvContentPartPr/>
                <p14:nvPr/>
              </p14:nvContentPartPr>
              <p14:xfrm>
                <a:off x="11097818" y="813142"/>
                <a:ext cx="614160" cy="269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B4FC0C4-1AB1-CC06-2DD3-1EABEB3F36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88818" y="804502"/>
                  <a:ext cx="631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5D847F-8450-172F-FC88-E8A1FC0BB068}"/>
                    </a:ext>
                  </a:extLst>
                </p14:cNvPr>
                <p14:cNvContentPartPr/>
                <p14:nvPr/>
              </p14:nvContentPartPr>
              <p14:xfrm>
                <a:off x="11759138" y="756262"/>
                <a:ext cx="151920" cy="139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5D847F-8450-172F-FC88-E8A1FC0BB0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50498" y="747262"/>
                  <a:ext cx="169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34F65E3-042D-FFEC-6071-8D3E2FA5FBB7}"/>
                    </a:ext>
                  </a:extLst>
                </p14:cNvPr>
                <p14:cNvContentPartPr/>
                <p14:nvPr/>
              </p14:nvContentPartPr>
              <p14:xfrm>
                <a:off x="8876618" y="1268182"/>
                <a:ext cx="365040" cy="63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34F65E3-042D-FFEC-6071-8D3E2FA5FB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7618" y="1259182"/>
                  <a:ext cx="38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7C329D1-6ADB-CCA4-ECBA-C26D8785BD53}"/>
                    </a:ext>
                  </a:extLst>
                </p14:cNvPr>
                <p14:cNvContentPartPr/>
                <p14:nvPr/>
              </p14:nvContentPartPr>
              <p14:xfrm>
                <a:off x="9204578" y="1165222"/>
                <a:ext cx="178920" cy="243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7C329D1-6ADB-CCA4-ECBA-C26D8785BD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95578" y="1156222"/>
                  <a:ext cx="196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0B5FCCB-D1E1-CAD1-2096-EE07F45531C0}"/>
                    </a:ext>
                  </a:extLst>
                </p14:cNvPr>
                <p14:cNvContentPartPr/>
                <p14:nvPr/>
              </p14:nvContentPartPr>
              <p14:xfrm>
                <a:off x="9758618" y="1264942"/>
                <a:ext cx="75240" cy="161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0B5FCCB-D1E1-CAD1-2096-EE07F45531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49978" y="1255942"/>
                  <a:ext cx="92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52AA18-F694-1B5A-3148-0F14B1D28C06}"/>
                    </a:ext>
                  </a:extLst>
                </p14:cNvPr>
                <p14:cNvContentPartPr/>
                <p14:nvPr/>
              </p14:nvContentPartPr>
              <p14:xfrm>
                <a:off x="9806858" y="1178902"/>
                <a:ext cx="27360" cy="10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52AA18-F694-1B5A-3148-0F14B1D28C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7858" y="1170262"/>
                  <a:ext cx="45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453D208-D8A8-93C1-4D88-63059D6334CD}"/>
                    </a:ext>
                  </a:extLst>
                </p14:cNvPr>
                <p14:cNvContentPartPr/>
                <p14:nvPr/>
              </p14:nvContentPartPr>
              <p14:xfrm>
                <a:off x="9900818" y="1175302"/>
                <a:ext cx="162360" cy="157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453D208-D8A8-93C1-4D88-63059D6334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91818" y="1166662"/>
                  <a:ext cx="180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B5E9615-EE05-7D45-1752-FB35E6162B7C}"/>
                    </a:ext>
                  </a:extLst>
                </p14:cNvPr>
                <p14:cNvContentPartPr/>
                <p14:nvPr/>
              </p14:nvContentPartPr>
              <p14:xfrm>
                <a:off x="10314458" y="1256302"/>
                <a:ext cx="259920" cy="142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B5E9615-EE05-7D45-1752-FB35E6162B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05818" y="1247662"/>
                  <a:ext cx="277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DD42EB-2975-0F72-2FE6-3EA79048EA40}"/>
                    </a:ext>
                  </a:extLst>
                </p14:cNvPr>
                <p14:cNvContentPartPr/>
                <p14:nvPr/>
              </p14:nvContentPartPr>
              <p14:xfrm>
                <a:off x="10574018" y="1192942"/>
                <a:ext cx="40680" cy="43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DD42EB-2975-0F72-2FE6-3EA79048EA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65018" y="1184302"/>
                  <a:ext cx="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48E5F0-9B57-1EC3-6F65-BE2184776612}"/>
                    </a:ext>
                  </a:extLst>
                </p14:cNvPr>
                <p14:cNvContentPartPr/>
                <p14:nvPr/>
              </p14:nvContentPartPr>
              <p14:xfrm>
                <a:off x="10675898" y="1249822"/>
                <a:ext cx="338760" cy="113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48E5F0-9B57-1EC3-6F65-BE21847766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66898" y="1240822"/>
                  <a:ext cx="356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2F2EFE-C5D1-572A-E25C-5825FBBBF161}"/>
                    </a:ext>
                  </a:extLst>
                </p14:cNvPr>
                <p14:cNvContentPartPr/>
                <p14:nvPr/>
              </p14:nvContentPartPr>
              <p14:xfrm>
                <a:off x="11048858" y="1235422"/>
                <a:ext cx="103680" cy="124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2F2EFE-C5D1-572A-E25C-5825FBBBF16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218" y="1226782"/>
                  <a:ext cx="12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E9764E-502A-3FB9-607E-806DF849860A}"/>
                    </a:ext>
                  </a:extLst>
                </p14:cNvPr>
                <p14:cNvContentPartPr/>
                <p14:nvPr/>
              </p14:nvContentPartPr>
              <p14:xfrm>
                <a:off x="11260538" y="1180342"/>
                <a:ext cx="117360" cy="177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E9764E-502A-3FB9-607E-806DF84986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51898" y="1171702"/>
                  <a:ext cx="13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28AB284-892B-9002-9043-4006BFA0F653}"/>
                    </a:ext>
                  </a:extLst>
                </p14:cNvPr>
                <p14:cNvContentPartPr/>
                <p14:nvPr/>
              </p14:nvContentPartPr>
              <p14:xfrm>
                <a:off x="11294738" y="1267102"/>
                <a:ext cx="276480" cy="76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28AB284-892B-9002-9043-4006BFA0F6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86098" y="1258102"/>
                  <a:ext cx="294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DD133D6-E2B0-A389-5E03-86EEBFFD22EA}"/>
                    </a:ext>
                  </a:extLst>
                </p14:cNvPr>
                <p14:cNvContentPartPr/>
                <p14:nvPr/>
              </p14:nvContentPartPr>
              <p14:xfrm>
                <a:off x="11606858" y="1223902"/>
                <a:ext cx="87840" cy="136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DD133D6-E2B0-A389-5E03-86EEBFFD22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98218" y="1215262"/>
                  <a:ext cx="10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6D5BCB-2AD5-8E7B-88DE-698711E2E2BF}"/>
                    </a:ext>
                  </a:extLst>
                </p14:cNvPr>
                <p14:cNvContentPartPr/>
                <p14:nvPr/>
              </p14:nvContentPartPr>
              <p14:xfrm>
                <a:off x="11724578" y="1137862"/>
                <a:ext cx="156240" cy="244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6D5BCB-2AD5-8E7B-88DE-698711E2E2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15938" y="1128862"/>
                  <a:ext cx="17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CFED9DB-B4A7-9268-5D12-C78CA7E3B581}"/>
                    </a:ext>
                  </a:extLst>
                </p14:cNvPr>
                <p14:cNvContentPartPr/>
                <p14:nvPr/>
              </p14:nvContentPartPr>
              <p14:xfrm>
                <a:off x="11921858" y="1165942"/>
                <a:ext cx="200520" cy="258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CFED9DB-B4A7-9268-5D12-C78CA7E3B5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12858" y="1156942"/>
                  <a:ext cx="218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AED10E5-8301-95F6-8439-3461CAA4C4CB}"/>
                    </a:ext>
                  </a:extLst>
                </p14:cNvPr>
                <p14:cNvContentPartPr/>
                <p14:nvPr/>
              </p14:nvContentPartPr>
              <p14:xfrm>
                <a:off x="10946978" y="1410382"/>
                <a:ext cx="1098720" cy="117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AED10E5-8301-95F6-8439-3461CAA4C4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38338" y="1401742"/>
                  <a:ext cx="111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6807EEF-DEAA-BAD4-457B-1DD12006FA4E}"/>
                    </a:ext>
                  </a:extLst>
                </p14:cNvPr>
                <p14:cNvContentPartPr/>
                <p14:nvPr/>
              </p14:nvContentPartPr>
              <p14:xfrm>
                <a:off x="7391258" y="834382"/>
                <a:ext cx="181440" cy="69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6807EEF-DEAA-BAD4-457B-1DD12006FA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2618" y="825382"/>
                  <a:ext cx="19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E9E838E-3B3B-D842-7296-5E5F126C6F48}"/>
                    </a:ext>
                  </a:extLst>
                </p14:cNvPr>
                <p14:cNvContentPartPr/>
                <p14:nvPr/>
              </p14:nvContentPartPr>
              <p14:xfrm>
                <a:off x="7068338" y="1146142"/>
                <a:ext cx="30960" cy="151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E9E838E-3B3B-D842-7296-5E5F126C6F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9698" y="1137142"/>
                  <a:ext cx="48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7971768-C225-D52F-2062-801BDCF91658}"/>
                    </a:ext>
                  </a:extLst>
                </p14:cNvPr>
                <p14:cNvContentPartPr/>
                <p14:nvPr/>
              </p14:nvContentPartPr>
              <p14:xfrm>
                <a:off x="6956378" y="1059742"/>
                <a:ext cx="198360" cy="279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7971768-C225-D52F-2062-801BDCF916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47738" y="1051102"/>
                  <a:ext cx="216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9D5A94-561A-E077-4A33-FB40F46CC141}"/>
                    </a:ext>
                  </a:extLst>
                </p14:cNvPr>
                <p14:cNvContentPartPr/>
                <p14:nvPr/>
              </p14:nvContentPartPr>
              <p14:xfrm>
                <a:off x="7217378" y="1015462"/>
                <a:ext cx="313920" cy="259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9D5A94-561A-E077-4A33-FB40F46CC1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08738" y="1006822"/>
                  <a:ext cx="331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183084B-70FF-DB87-E947-6B429D083870}"/>
                    </a:ext>
                  </a:extLst>
                </p14:cNvPr>
                <p14:cNvContentPartPr/>
                <p14:nvPr/>
              </p14:nvContentPartPr>
              <p14:xfrm>
                <a:off x="7483058" y="990622"/>
                <a:ext cx="257040" cy="329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183084B-70FF-DB87-E947-6B429D0838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4418" y="981982"/>
                  <a:ext cx="274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6CBF56-FB89-1374-39FE-F303926F79BB}"/>
                    </a:ext>
                  </a:extLst>
                </p14:cNvPr>
                <p14:cNvContentPartPr/>
                <p14:nvPr/>
              </p14:nvContentPartPr>
              <p14:xfrm>
                <a:off x="7431578" y="1794862"/>
                <a:ext cx="172080" cy="142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6CBF56-FB89-1374-39FE-F303926F79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22938" y="1786222"/>
                  <a:ext cx="18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A32EAC3-1EFE-6ED4-C44F-6B6B350E9EF8}"/>
                    </a:ext>
                  </a:extLst>
                </p14:cNvPr>
                <p14:cNvContentPartPr/>
                <p14:nvPr/>
              </p14:nvContentPartPr>
              <p14:xfrm>
                <a:off x="7387298" y="1984582"/>
                <a:ext cx="273240" cy="52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A32EAC3-1EFE-6ED4-C44F-6B6B350E9E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78298" y="1975582"/>
                  <a:ext cx="290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5E39358-69B7-8AF7-0028-F263CBD1E54B}"/>
                    </a:ext>
                  </a:extLst>
                </p14:cNvPr>
                <p14:cNvContentPartPr/>
                <p14:nvPr/>
              </p14:nvContentPartPr>
              <p14:xfrm>
                <a:off x="7430498" y="2106622"/>
                <a:ext cx="155520" cy="147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5E39358-69B7-8AF7-0028-F263CBD1E5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21858" y="2097982"/>
                  <a:ext cx="17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78199D-77B4-AC45-F359-A32F3B5B93CC}"/>
                    </a:ext>
                  </a:extLst>
                </p14:cNvPr>
                <p14:cNvContentPartPr/>
                <p14:nvPr/>
              </p14:nvContentPartPr>
              <p14:xfrm>
                <a:off x="7794458" y="1986382"/>
                <a:ext cx="168120" cy="87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78199D-77B4-AC45-F359-A32F3B5B93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85458" y="1977742"/>
                  <a:ext cx="18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5F3A0A8-A755-FF4E-EF32-35435310C586}"/>
                    </a:ext>
                  </a:extLst>
                </p14:cNvPr>
                <p14:cNvContentPartPr/>
                <p14:nvPr/>
              </p14:nvContentPartPr>
              <p14:xfrm>
                <a:off x="8207018" y="1745902"/>
                <a:ext cx="100440" cy="150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5F3A0A8-A755-FF4E-EF32-35435310C58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98378" y="1737262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C143F80-0C14-8ADC-6827-36F44C74F644}"/>
                    </a:ext>
                  </a:extLst>
                </p14:cNvPr>
                <p14:cNvContentPartPr/>
                <p14:nvPr/>
              </p14:nvContentPartPr>
              <p14:xfrm>
                <a:off x="8142578" y="1707742"/>
                <a:ext cx="282600" cy="236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C143F80-0C14-8ADC-6827-36F44C74F64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33938" y="1699102"/>
                  <a:ext cx="300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0A5CC82-5914-C3B4-CBB4-38F9E9CCA445}"/>
                    </a:ext>
                  </a:extLst>
                </p14:cNvPr>
                <p14:cNvContentPartPr/>
                <p14:nvPr/>
              </p14:nvContentPartPr>
              <p14:xfrm>
                <a:off x="8261018" y="2057662"/>
                <a:ext cx="159120" cy="160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0A5CC82-5914-C3B4-CBB4-38F9E9CCA4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52018" y="2048662"/>
                  <a:ext cx="176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A122A78-1C4C-026A-1E9C-7D03B4A680D1}"/>
                    </a:ext>
                  </a:extLst>
                </p14:cNvPr>
                <p14:cNvContentPartPr/>
                <p14:nvPr/>
              </p14:nvContentPartPr>
              <p14:xfrm>
                <a:off x="8635418" y="1856422"/>
                <a:ext cx="14760" cy="147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A122A78-1C4C-026A-1E9C-7D03B4A680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26778" y="1847782"/>
                  <a:ext cx="3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648A68C-31AB-66C1-CCA1-8AEA1D5A368D}"/>
                    </a:ext>
                  </a:extLst>
                </p14:cNvPr>
                <p14:cNvContentPartPr/>
                <p14:nvPr/>
              </p14:nvContentPartPr>
              <p14:xfrm>
                <a:off x="8583938" y="1895662"/>
                <a:ext cx="130320" cy="5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648A68C-31AB-66C1-CCA1-8AEA1D5A36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74938" y="1887022"/>
                  <a:ext cx="147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513C4D-5AEE-0932-F345-55B2DDE025DF}"/>
                    </a:ext>
                  </a:extLst>
                </p14:cNvPr>
                <p14:cNvContentPartPr/>
                <p14:nvPr/>
              </p14:nvContentPartPr>
              <p14:xfrm>
                <a:off x="8791298" y="1691902"/>
                <a:ext cx="182880" cy="212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513C4D-5AEE-0932-F345-55B2DDE025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82658" y="1682902"/>
                  <a:ext cx="200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BED61C-B367-2067-5A03-44A05ABBD2B5}"/>
                    </a:ext>
                  </a:extLst>
                </p14:cNvPr>
                <p14:cNvContentPartPr/>
                <p14:nvPr/>
              </p14:nvContentPartPr>
              <p14:xfrm>
                <a:off x="9029618" y="1667062"/>
                <a:ext cx="141120" cy="208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BED61C-B367-2067-5A03-44A05ABBD2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0978" y="1658422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FF5AE49-42EC-EE41-F1F1-55C695933A20}"/>
                    </a:ext>
                  </a:extLst>
                </p14:cNvPr>
                <p14:cNvContentPartPr/>
                <p14:nvPr/>
              </p14:nvContentPartPr>
              <p14:xfrm>
                <a:off x="9191258" y="1710982"/>
                <a:ext cx="150480" cy="177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FF5AE49-42EC-EE41-F1F1-55C695933A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82258" y="1701982"/>
                  <a:ext cx="168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1A7322B-1CC6-F32E-5C01-46F764815F90}"/>
                    </a:ext>
                  </a:extLst>
                </p14:cNvPr>
                <p14:cNvContentPartPr/>
                <p14:nvPr/>
              </p14:nvContentPartPr>
              <p14:xfrm>
                <a:off x="9425258" y="1819342"/>
                <a:ext cx="25200" cy="39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1A7322B-1CC6-F32E-5C01-46F764815F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16618" y="1810342"/>
                  <a:ext cx="42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A43B52F-BA39-BA52-D063-2427C0080CF9}"/>
                    </a:ext>
                  </a:extLst>
                </p14:cNvPr>
                <p14:cNvContentPartPr/>
                <p14:nvPr/>
              </p14:nvContentPartPr>
              <p14:xfrm>
                <a:off x="9484298" y="1702342"/>
                <a:ext cx="290880" cy="192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A43B52F-BA39-BA52-D063-2427C0080C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75298" y="1693342"/>
                  <a:ext cx="308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AAC0BE-ED18-1965-E2AB-33081DF00C62}"/>
                    </a:ext>
                  </a:extLst>
                </p14:cNvPr>
                <p14:cNvContentPartPr/>
                <p14:nvPr/>
              </p14:nvContentPartPr>
              <p14:xfrm>
                <a:off x="9492938" y="1967302"/>
                <a:ext cx="155520" cy="154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AAC0BE-ED18-1965-E2AB-33081DF00C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4298" y="1958662"/>
                  <a:ext cx="173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D218134-F725-7050-F83E-FA2F01B177FA}"/>
                    </a:ext>
                  </a:extLst>
                </p14:cNvPr>
                <p14:cNvContentPartPr/>
                <p14:nvPr/>
              </p14:nvContentPartPr>
              <p14:xfrm>
                <a:off x="9870578" y="1875142"/>
                <a:ext cx="203040" cy="93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D218134-F725-7050-F83E-FA2F01B177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61938" y="1866142"/>
                  <a:ext cx="22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1D19652-8702-7CC0-7D99-857605F93A78}"/>
                    </a:ext>
                  </a:extLst>
                </p14:cNvPr>
                <p14:cNvContentPartPr/>
                <p14:nvPr/>
              </p14:nvContentPartPr>
              <p14:xfrm>
                <a:off x="10236698" y="1699102"/>
                <a:ext cx="139680" cy="161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1D19652-8702-7CC0-7D99-857605F93A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27698" y="1690462"/>
                  <a:ext cx="15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99B41AB-8DF5-9783-0E3E-DE5A01B1AE96}"/>
                    </a:ext>
                  </a:extLst>
                </p14:cNvPr>
                <p14:cNvContentPartPr/>
                <p14:nvPr/>
              </p14:nvContentPartPr>
              <p14:xfrm>
                <a:off x="10169378" y="1657702"/>
                <a:ext cx="286560" cy="260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99B41AB-8DF5-9783-0E3E-DE5A01B1AE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60738" y="1649062"/>
                  <a:ext cx="30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D88997-75E7-D876-DEAE-DA806CABEBE8}"/>
                    </a:ext>
                  </a:extLst>
                </p14:cNvPr>
                <p14:cNvContentPartPr/>
                <p14:nvPr/>
              </p14:nvContentPartPr>
              <p14:xfrm>
                <a:off x="10228418" y="2026342"/>
                <a:ext cx="162720" cy="99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D88997-75E7-D876-DEAE-DA806CABEBE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19418" y="2017342"/>
                  <a:ext cx="18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463EC5-D0B4-8AF0-6118-3DA54605C6D2}"/>
                    </a:ext>
                  </a:extLst>
                </p14:cNvPr>
                <p14:cNvContentPartPr/>
                <p14:nvPr/>
              </p14:nvContentPartPr>
              <p14:xfrm>
                <a:off x="10583738" y="1871902"/>
                <a:ext cx="152640" cy="151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463EC5-D0B4-8AF0-6118-3DA54605C6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75098" y="1863262"/>
                  <a:ext cx="17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C64E69B-1F67-7B3F-2681-2B4E4C6D4496}"/>
                    </a:ext>
                  </a:extLst>
                </p14:cNvPr>
                <p14:cNvContentPartPr/>
                <p14:nvPr/>
              </p14:nvContentPartPr>
              <p14:xfrm>
                <a:off x="10864178" y="1791982"/>
                <a:ext cx="168840" cy="118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C64E69B-1F67-7B3F-2681-2B4E4C6D44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55178" y="1783342"/>
                  <a:ext cx="18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36F510A-937C-1115-E873-97C693732079}"/>
                    </a:ext>
                  </a:extLst>
                </p14:cNvPr>
                <p14:cNvContentPartPr/>
                <p14:nvPr/>
              </p14:nvContentPartPr>
              <p14:xfrm>
                <a:off x="11069378" y="1906102"/>
                <a:ext cx="26640" cy="143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36F510A-937C-1115-E873-97C6937320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0378" y="1897102"/>
                  <a:ext cx="4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77172CC-6EDE-17BD-71DD-A79704B37B93}"/>
                    </a:ext>
                  </a:extLst>
                </p14:cNvPr>
                <p14:cNvContentPartPr/>
                <p14:nvPr/>
              </p14:nvContentPartPr>
              <p14:xfrm>
                <a:off x="11170538" y="1705222"/>
                <a:ext cx="221760" cy="217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77172CC-6EDE-17BD-71DD-A79704B37B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61538" y="1696222"/>
                  <a:ext cx="239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2A787B8-EE7A-2207-D2B0-2FEF72723213}"/>
                    </a:ext>
                  </a:extLst>
                </p14:cNvPr>
                <p14:cNvContentPartPr/>
                <p14:nvPr/>
              </p14:nvContentPartPr>
              <p14:xfrm>
                <a:off x="11388698" y="1676782"/>
                <a:ext cx="268200" cy="219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2A787B8-EE7A-2207-D2B0-2FEF727232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80058" y="1668142"/>
                  <a:ext cx="285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8E53881-C2F2-E78D-3F15-8F70F038FF6F}"/>
                    </a:ext>
                  </a:extLst>
                </p14:cNvPr>
                <p14:cNvContentPartPr/>
                <p14:nvPr/>
              </p14:nvContentPartPr>
              <p14:xfrm>
                <a:off x="9994418" y="1496062"/>
                <a:ext cx="610560" cy="675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8E53881-C2F2-E78D-3F15-8F70F038FF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5418" y="1487062"/>
                  <a:ext cx="6282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4C64461-E2B2-FDA7-3BF8-D55E6C4C3564}"/>
                    </a:ext>
                  </a:extLst>
                </p14:cNvPr>
                <p14:cNvContentPartPr/>
                <p14:nvPr/>
              </p14:nvContentPartPr>
              <p14:xfrm>
                <a:off x="10605698" y="1465822"/>
                <a:ext cx="16200" cy="595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4C64461-E2B2-FDA7-3BF8-D55E6C4C356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96698" y="1457182"/>
                  <a:ext cx="338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ED8C52E-D3A9-D4FB-2D9D-4AB37AD24E70}"/>
                    </a:ext>
                  </a:extLst>
                </p14:cNvPr>
                <p14:cNvContentPartPr/>
                <p14:nvPr/>
              </p14:nvContentPartPr>
              <p14:xfrm>
                <a:off x="10512458" y="1871902"/>
                <a:ext cx="238320" cy="243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ED8C52E-D3A9-D4FB-2D9D-4AB37AD24E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03458" y="1863262"/>
                  <a:ext cx="255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4278F6A-60CE-14F1-10F3-515BA7315066}"/>
                    </a:ext>
                  </a:extLst>
                </p14:cNvPr>
                <p14:cNvContentPartPr/>
                <p14:nvPr/>
              </p14:nvContentPartPr>
              <p14:xfrm>
                <a:off x="10867418" y="1986382"/>
                <a:ext cx="829080" cy="147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4278F6A-60CE-14F1-10F3-515BA731506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58778" y="1977382"/>
                  <a:ext cx="8467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FB76A4A3-02B1-46B7-7C33-563D86C98D0E}"/>
              </a:ext>
            </a:extLst>
          </p:cNvPr>
          <p:cNvGrpSpPr/>
          <p:nvPr/>
        </p:nvGrpSpPr>
        <p:grpSpPr>
          <a:xfrm>
            <a:off x="5632658" y="2382022"/>
            <a:ext cx="279720" cy="328680"/>
            <a:chOff x="5632658" y="2382022"/>
            <a:chExt cx="2797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112758-6FE2-CA35-A894-780074351123}"/>
                    </a:ext>
                  </a:extLst>
                </p14:cNvPr>
                <p14:cNvContentPartPr/>
                <p14:nvPr/>
              </p14:nvContentPartPr>
              <p14:xfrm>
                <a:off x="5632658" y="2399662"/>
                <a:ext cx="141480" cy="200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112758-6FE2-CA35-A894-7800743511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24018" y="2391022"/>
                  <a:ext cx="159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E463EC3-B9D6-AEC2-E36E-452C8B8679B3}"/>
                    </a:ext>
                  </a:extLst>
                </p14:cNvPr>
                <p14:cNvContentPartPr/>
                <p14:nvPr/>
              </p14:nvContentPartPr>
              <p14:xfrm>
                <a:off x="5766578" y="2382022"/>
                <a:ext cx="145800" cy="328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E463EC3-B9D6-AEC2-E36E-452C8B8679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57578" y="2373022"/>
                  <a:ext cx="16344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E5297C3-25C2-EFB2-39B3-822150CE51F8}"/>
                  </a:ext>
                </a:extLst>
              </p14:cNvPr>
              <p14:cNvContentPartPr/>
              <p14:nvPr/>
            </p14:nvContentPartPr>
            <p14:xfrm>
              <a:off x="6153938" y="2475982"/>
              <a:ext cx="91080" cy="727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E5297C3-25C2-EFB2-39B3-822150CE51F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145298" y="2467342"/>
                <a:ext cx="108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A62BC8D-A6E9-7F62-6765-0486D8C2CF3C}"/>
                  </a:ext>
                </a:extLst>
              </p14:cNvPr>
              <p14:cNvContentPartPr/>
              <p14:nvPr/>
            </p14:nvContentPartPr>
            <p14:xfrm>
              <a:off x="6233858" y="2475982"/>
              <a:ext cx="320400" cy="1447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A62BC8D-A6E9-7F62-6765-0486D8C2CF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225218" y="2467342"/>
                <a:ext cx="338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C8D4593-60FC-D6BA-0BB0-A463F5EEF57B}"/>
                  </a:ext>
                </a:extLst>
              </p14:cNvPr>
              <p14:cNvContentPartPr/>
              <p14:nvPr/>
            </p14:nvContentPartPr>
            <p14:xfrm>
              <a:off x="6388658" y="2436742"/>
              <a:ext cx="486360" cy="12708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C8D4593-60FC-D6BA-0BB0-A463F5EEF57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380018" y="2427742"/>
                <a:ext cx="504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3FA64A5B-289D-78DE-A46D-2D6D01AD53DD}"/>
                  </a:ext>
                </a:extLst>
              </p14:cNvPr>
              <p14:cNvContentPartPr/>
              <p14:nvPr/>
            </p14:nvContentPartPr>
            <p14:xfrm>
              <a:off x="6957458" y="2441062"/>
              <a:ext cx="132840" cy="1134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3FA64A5B-289D-78DE-A46D-2D6D01AD53D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948458" y="2432422"/>
                <a:ext cx="1504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3048CED-DB55-72CB-52F8-A76C792F5B79}"/>
                  </a:ext>
                </a:extLst>
              </p14:cNvPr>
              <p14:cNvContentPartPr/>
              <p14:nvPr/>
            </p14:nvContentPartPr>
            <p14:xfrm>
              <a:off x="7266338" y="2400382"/>
              <a:ext cx="32760" cy="1738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3048CED-DB55-72CB-52F8-A76C792F5B7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257698" y="2391382"/>
                <a:ext cx="50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0CB8991-5889-BA30-3463-5D2B158DBC21}"/>
                  </a:ext>
                </a:extLst>
              </p14:cNvPr>
              <p14:cNvContentPartPr/>
              <p14:nvPr/>
            </p14:nvContentPartPr>
            <p14:xfrm>
              <a:off x="7186418" y="2376982"/>
              <a:ext cx="206280" cy="1825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0CB8991-5889-BA30-3463-5D2B158DBC2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177778" y="2368342"/>
                <a:ext cx="223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156D669-16C4-1AB6-2C05-C1D71CA3715C}"/>
                  </a:ext>
                </a:extLst>
              </p14:cNvPr>
              <p14:cNvContentPartPr/>
              <p14:nvPr/>
            </p14:nvContentPartPr>
            <p14:xfrm>
              <a:off x="7467578" y="2444302"/>
              <a:ext cx="130320" cy="1180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156D669-16C4-1AB6-2C05-C1D71CA3715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458938" y="2435302"/>
                <a:ext cx="14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96EF985-1226-6C97-CD7A-9C40FD626A9B}"/>
                  </a:ext>
                </a:extLst>
              </p14:cNvPr>
              <p14:cNvContentPartPr/>
              <p14:nvPr/>
            </p14:nvContentPartPr>
            <p14:xfrm>
              <a:off x="7705898" y="2370502"/>
              <a:ext cx="153360" cy="1958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96EF985-1226-6C97-CD7A-9C40FD626A9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97258" y="2361502"/>
                <a:ext cx="171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2B4812A-E2DB-D48C-16BD-C67270BB4A0C}"/>
                  </a:ext>
                </a:extLst>
              </p14:cNvPr>
              <p14:cNvContentPartPr/>
              <p14:nvPr/>
            </p14:nvContentPartPr>
            <p14:xfrm>
              <a:off x="6435818" y="3021022"/>
              <a:ext cx="141840" cy="100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2B4812A-E2DB-D48C-16BD-C67270BB4A0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426818" y="3012022"/>
                <a:ext cx="159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DB96A2E-3C77-0816-1D0B-D3206E9F92C1}"/>
                  </a:ext>
                </a:extLst>
              </p14:cNvPr>
              <p14:cNvContentPartPr/>
              <p14:nvPr/>
            </p14:nvContentPartPr>
            <p14:xfrm>
              <a:off x="6431138" y="3063142"/>
              <a:ext cx="151920" cy="147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DB96A2E-3C77-0816-1D0B-D3206E9F92C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22138" y="3054502"/>
                <a:ext cx="169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D1512632-89DB-66E9-677F-2E8F2FDA52B6}"/>
                  </a:ext>
                </a:extLst>
              </p14:cNvPr>
              <p14:cNvContentPartPr/>
              <p14:nvPr/>
            </p14:nvContentPartPr>
            <p14:xfrm>
              <a:off x="6711938" y="2951902"/>
              <a:ext cx="87480" cy="1447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D1512632-89DB-66E9-677F-2E8F2FDA52B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702938" y="2942902"/>
                <a:ext cx="105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BAAA10F-C2D5-F807-6397-A1503B78EB8B}"/>
                  </a:ext>
                </a:extLst>
              </p14:cNvPr>
              <p14:cNvContentPartPr/>
              <p14:nvPr/>
            </p14:nvContentPartPr>
            <p14:xfrm>
              <a:off x="6747938" y="2925622"/>
              <a:ext cx="197640" cy="1195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BAAA10F-C2D5-F807-6397-A1503B78EB8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739298" y="2916622"/>
                <a:ext cx="215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5527B8E-5E94-8018-9B67-B2727FD50FB6}"/>
                  </a:ext>
                </a:extLst>
              </p14:cNvPr>
              <p14:cNvContentPartPr/>
              <p14:nvPr/>
            </p14:nvContentPartPr>
            <p14:xfrm>
              <a:off x="6901658" y="2958742"/>
              <a:ext cx="264960" cy="792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5527B8E-5E94-8018-9B67-B2727FD50FB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893018" y="2949742"/>
                <a:ext cx="282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C1184D26-FF6C-C42B-74CC-4B63A41DF643}"/>
                  </a:ext>
                </a:extLst>
              </p14:cNvPr>
              <p14:cNvContentPartPr/>
              <p14:nvPr/>
            </p14:nvContentPartPr>
            <p14:xfrm>
              <a:off x="7168418" y="3032902"/>
              <a:ext cx="11160" cy="853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C1184D26-FF6C-C42B-74CC-4B63A41DF64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159778" y="3023902"/>
                <a:ext cx="28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A836593-0BA0-7171-0881-EADA56D03357}"/>
                  </a:ext>
                </a:extLst>
              </p14:cNvPr>
              <p14:cNvContentPartPr/>
              <p14:nvPr/>
            </p14:nvContentPartPr>
            <p14:xfrm>
              <a:off x="7243658" y="2901862"/>
              <a:ext cx="153720" cy="1432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A836593-0BA0-7171-0881-EADA56D0335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235018" y="2892862"/>
                <a:ext cx="171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5AD5041-9F18-F517-11D8-0038A1896E8D}"/>
                  </a:ext>
                </a:extLst>
              </p14:cNvPr>
              <p14:cNvContentPartPr/>
              <p14:nvPr/>
            </p14:nvContentPartPr>
            <p14:xfrm>
              <a:off x="7415018" y="2879542"/>
              <a:ext cx="151920" cy="1544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5AD5041-9F18-F517-11D8-0038A1896E8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406378" y="2870902"/>
                <a:ext cx="169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4B413D4-BFC1-F488-87BC-88DD2082E243}"/>
                  </a:ext>
                </a:extLst>
              </p14:cNvPr>
              <p14:cNvContentPartPr/>
              <p14:nvPr/>
            </p14:nvContentPartPr>
            <p14:xfrm>
              <a:off x="7604018" y="2935702"/>
              <a:ext cx="82440" cy="428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4B413D4-BFC1-F488-87BC-88DD2082E2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595018" y="2927062"/>
                <a:ext cx="100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C1A2786-CCFB-D8FF-DBD5-1EEC5C27435E}"/>
                  </a:ext>
                </a:extLst>
              </p14:cNvPr>
              <p14:cNvContentPartPr/>
              <p14:nvPr/>
            </p14:nvContentPartPr>
            <p14:xfrm>
              <a:off x="7651538" y="2915902"/>
              <a:ext cx="57600" cy="1504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C1A2786-CCFB-D8FF-DBD5-1EEC5C27435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642538" y="2906902"/>
                <a:ext cx="75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D81ED6F-7332-FF93-2599-C3D8C984A6BF}"/>
                  </a:ext>
                </a:extLst>
              </p14:cNvPr>
              <p14:cNvContentPartPr/>
              <p14:nvPr/>
            </p14:nvContentPartPr>
            <p14:xfrm>
              <a:off x="7868258" y="2922022"/>
              <a:ext cx="26640" cy="1123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D81ED6F-7332-FF93-2599-C3D8C984A6B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859258" y="2913022"/>
                <a:ext cx="44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E19BFC3-0F7B-B7C7-CB75-957ECDF1611F}"/>
                  </a:ext>
                </a:extLst>
              </p14:cNvPr>
              <p14:cNvContentPartPr/>
              <p14:nvPr/>
            </p14:nvContentPartPr>
            <p14:xfrm>
              <a:off x="7835498" y="2985022"/>
              <a:ext cx="121680" cy="190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E19BFC3-0F7B-B7C7-CB75-957ECDF1611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826858" y="2976022"/>
                <a:ext cx="13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5A3850AC-132B-34CF-88AC-207783CF23FC}"/>
                  </a:ext>
                </a:extLst>
              </p14:cNvPr>
              <p14:cNvContentPartPr/>
              <p14:nvPr/>
            </p14:nvContentPartPr>
            <p14:xfrm>
              <a:off x="8003978" y="2850382"/>
              <a:ext cx="294480" cy="1756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5A3850AC-132B-34CF-88AC-207783CF23F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994978" y="2841382"/>
                <a:ext cx="312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5E731DB-A69F-9FDC-F4AF-8ECB9BED4169}"/>
                  </a:ext>
                </a:extLst>
              </p14:cNvPr>
              <p14:cNvContentPartPr/>
              <p14:nvPr/>
            </p14:nvContentPartPr>
            <p14:xfrm>
              <a:off x="8211338" y="2920222"/>
              <a:ext cx="113400" cy="136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5E731DB-A69F-9FDC-F4AF-8ECB9BED416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202338" y="2911582"/>
                <a:ext cx="131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45A4B49-7DD1-749C-2E68-F47CFA16A81C}"/>
                  </a:ext>
                </a:extLst>
              </p14:cNvPr>
              <p14:cNvContentPartPr/>
              <p14:nvPr/>
            </p14:nvContentPartPr>
            <p14:xfrm>
              <a:off x="8508338" y="2789902"/>
              <a:ext cx="119880" cy="2127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45A4B49-7DD1-749C-2E68-F47CFA16A81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499698" y="2780902"/>
                <a:ext cx="137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135D0BF-865F-E07F-3B2A-2B38643468BE}"/>
                  </a:ext>
                </a:extLst>
              </p14:cNvPr>
              <p14:cNvContentPartPr/>
              <p14:nvPr/>
            </p14:nvContentPartPr>
            <p14:xfrm>
              <a:off x="8561258" y="2795662"/>
              <a:ext cx="127440" cy="133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135D0BF-865F-E07F-3B2A-2B38643468B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552258" y="2786662"/>
                <a:ext cx="145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E533311-D3A2-44F6-CBA8-07E47338773B}"/>
                  </a:ext>
                </a:extLst>
              </p14:cNvPr>
              <p14:cNvContentPartPr/>
              <p14:nvPr/>
            </p14:nvContentPartPr>
            <p14:xfrm>
              <a:off x="6670898" y="3141262"/>
              <a:ext cx="255600" cy="550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E533311-D3A2-44F6-CBA8-07E47338773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662258" y="3132262"/>
                <a:ext cx="2732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9D171D6-4101-E591-1478-AED3F93854DA}"/>
                  </a:ext>
                </a:extLst>
              </p14:cNvPr>
              <p14:cNvContentPartPr/>
              <p14:nvPr/>
            </p14:nvContentPartPr>
            <p14:xfrm>
              <a:off x="7999658" y="3085462"/>
              <a:ext cx="186480" cy="730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9D171D6-4101-E591-1478-AED3F93854D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91018" y="3076822"/>
                <a:ext cx="204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4CF3009-9895-49E0-931C-FC690686899F}"/>
                  </a:ext>
                </a:extLst>
              </p14:cNvPr>
              <p14:cNvContentPartPr/>
              <p14:nvPr/>
            </p14:nvContentPartPr>
            <p14:xfrm>
              <a:off x="8479178" y="3073222"/>
              <a:ext cx="185040" cy="536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4CF3009-9895-49E0-931C-FC690686899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70178" y="3064222"/>
                <a:ext cx="202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ACDE57F-6C1B-8AE7-B4E6-1E4C7645F9BA}"/>
                  </a:ext>
                </a:extLst>
              </p14:cNvPr>
              <p14:cNvContentPartPr/>
              <p14:nvPr/>
            </p14:nvContentPartPr>
            <p14:xfrm>
              <a:off x="7161938" y="3087622"/>
              <a:ext cx="370440" cy="124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ACDE57F-6C1B-8AE7-B4E6-1E4C7645F9B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152938" y="3078622"/>
                <a:ext cx="38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9F55ED6-7623-2FD4-8B0E-70C3041AD1EE}"/>
                  </a:ext>
                </a:extLst>
              </p14:cNvPr>
              <p14:cNvContentPartPr/>
              <p14:nvPr/>
            </p14:nvContentPartPr>
            <p14:xfrm>
              <a:off x="8936738" y="2872342"/>
              <a:ext cx="183600" cy="136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9F55ED6-7623-2FD4-8B0E-70C3041AD1E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28098" y="2863702"/>
                <a:ext cx="201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AD64C87-9F5C-D534-531E-FAFA30FD5136}"/>
                  </a:ext>
                </a:extLst>
              </p14:cNvPr>
              <p14:cNvContentPartPr/>
              <p14:nvPr/>
            </p14:nvContentPartPr>
            <p14:xfrm>
              <a:off x="8958338" y="2833822"/>
              <a:ext cx="276120" cy="1627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AD64C87-9F5C-D534-531E-FAFA30FD513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949698" y="2824822"/>
                <a:ext cx="293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592118E8-2742-7D49-8CC7-E66BD05C6F1F}"/>
                  </a:ext>
                </a:extLst>
              </p14:cNvPr>
              <p14:cNvContentPartPr/>
              <p14:nvPr/>
            </p14:nvContentPartPr>
            <p14:xfrm>
              <a:off x="9615698" y="2704582"/>
              <a:ext cx="22320" cy="1389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592118E8-2742-7D49-8CC7-E66BD05C6F1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607058" y="2695582"/>
                <a:ext cx="39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C8FC659-6635-25FB-B642-0A637190C0EB}"/>
                  </a:ext>
                </a:extLst>
              </p14:cNvPr>
              <p14:cNvContentPartPr/>
              <p14:nvPr/>
            </p14:nvContentPartPr>
            <p14:xfrm>
              <a:off x="9554498" y="2855422"/>
              <a:ext cx="159840" cy="12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C8FC659-6635-25FB-B642-0A637190C0E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545498" y="2846422"/>
                <a:ext cx="177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EAD5EE1-B1BD-2BFD-33CD-2288F4A7714C}"/>
                  </a:ext>
                </a:extLst>
              </p14:cNvPr>
              <p14:cNvContentPartPr/>
              <p14:nvPr/>
            </p14:nvContentPartPr>
            <p14:xfrm>
              <a:off x="9600218" y="2827702"/>
              <a:ext cx="290520" cy="2109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EAD5EE1-B1BD-2BFD-33CD-2288F4A7714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91218" y="2818702"/>
                <a:ext cx="308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C4A1997-6293-39C4-C02D-7A816DAB65F7}"/>
                  </a:ext>
                </a:extLst>
              </p14:cNvPr>
              <p14:cNvContentPartPr/>
              <p14:nvPr/>
            </p14:nvContentPartPr>
            <p14:xfrm>
              <a:off x="9880658" y="2824822"/>
              <a:ext cx="34560" cy="1818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C4A1997-6293-39C4-C02D-7A816DAB65F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71658" y="2816182"/>
                <a:ext cx="52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B6FD329-095C-B566-8904-FA640B1F82BC}"/>
                  </a:ext>
                </a:extLst>
              </p14:cNvPr>
              <p14:cNvContentPartPr/>
              <p14:nvPr/>
            </p14:nvContentPartPr>
            <p14:xfrm>
              <a:off x="10040858" y="2820142"/>
              <a:ext cx="174240" cy="500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B6FD329-095C-B566-8904-FA640B1F82B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032218" y="2811502"/>
                <a:ext cx="191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F8FFD25-8BA2-8020-2F10-EF0E8AA315A6}"/>
                  </a:ext>
                </a:extLst>
              </p14:cNvPr>
              <p14:cNvContentPartPr/>
              <p14:nvPr/>
            </p14:nvContentPartPr>
            <p14:xfrm>
              <a:off x="10367738" y="2705662"/>
              <a:ext cx="12600" cy="1886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F8FFD25-8BA2-8020-2F10-EF0E8AA315A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358738" y="2697022"/>
                <a:ext cx="30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002C9AA6-55FE-7276-EBA7-D020FEA22883}"/>
                  </a:ext>
                </a:extLst>
              </p14:cNvPr>
              <p14:cNvContentPartPr/>
              <p14:nvPr/>
            </p14:nvContentPartPr>
            <p14:xfrm>
              <a:off x="10458818" y="2676862"/>
              <a:ext cx="120960" cy="1764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002C9AA6-55FE-7276-EBA7-D020FEA2288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450178" y="2668222"/>
                <a:ext cx="138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9366F2D-8F7D-C1F6-0E1D-E7D650332D02}"/>
                  </a:ext>
                </a:extLst>
              </p14:cNvPr>
              <p14:cNvContentPartPr/>
              <p14:nvPr/>
            </p14:nvContentPartPr>
            <p14:xfrm>
              <a:off x="10513178" y="2630782"/>
              <a:ext cx="115560" cy="280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9366F2D-8F7D-C1F6-0E1D-E7D650332D0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504178" y="2622142"/>
                <a:ext cx="133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4B172BB-EFDF-D5C8-D73F-EC7D9A287045}"/>
                  </a:ext>
                </a:extLst>
              </p14:cNvPr>
              <p14:cNvContentPartPr/>
              <p14:nvPr/>
            </p14:nvContentPartPr>
            <p14:xfrm>
              <a:off x="6994538" y="3447622"/>
              <a:ext cx="135360" cy="2052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4B172BB-EFDF-D5C8-D73F-EC7D9A28704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985898" y="3438622"/>
                <a:ext cx="153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38A3F23-FAA4-9CDE-9613-697A23208D66}"/>
                  </a:ext>
                </a:extLst>
              </p14:cNvPr>
              <p14:cNvContentPartPr/>
              <p14:nvPr/>
            </p14:nvContentPartPr>
            <p14:xfrm>
              <a:off x="7160858" y="3424942"/>
              <a:ext cx="253440" cy="1742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38A3F23-FAA4-9CDE-9613-697A23208D6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152218" y="3416302"/>
                <a:ext cx="27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0967B74-5A31-5FF5-82F4-D29D3293D0E1}"/>
                  </a:ext>
                </a:extLst>
              </p14:cNvPr>
              <p14:cNvContentPartPr/>
              <p14:nvPr/>
            </p14:nvContentPartPr>
            <p14:xfrm>
              <a:off x="7422578" y="3410902"/>
              <a:ext cx="184680" cy="1242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0967B74-5A31-5FF5-82F4-D29D3293D0E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413938" y="3402262"/>
                <a:ext cx="202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D4795485-B736-C4E8-1134-7E89B51B3FC9}"/>
                  </a:ext>
                </a:extLst>
              </p14:cNvPr>
              <p14:cNvContentPartPr/>
              <p14:nvPr/>
            </p14:nvContentPartPr>
            <p14:xfrm>
              <a:off x="7626338" y="3419182"/>
              <a:ext cx="81360" cy="698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D4795485-B736-C4E8-1134-7E89B51B3FC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617338" y="3410542"/>
                <a:ext cx="99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2865DF2-D06B-BC0F-02B1-5940C2DDEC68}"/>
                  </a:ext>
                </a:extLst>
              </p14:cNvPr>
              <p14:cNvContentPartPr/>
              <p14:nvPr/>
            </p14:nvContentPartPr>
            <p14:xfrm>
              <a:off x="7734698" y="3384622"/>
              <a:ext cx="324360" cy="1033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2865DF2-D06B-BC0F-02B1-5940C2DDEC6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726058" y="3375622"/>
                <a:ext cx="342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EB54426D-0738-24CC-E7FA-F1C11E451FF4}"/>
                  </a:ext>
                </a:extLst>
              </p14:cNvPr>
              <p14:cNvContentPartPr/>
              <p14:nvPr/>
            </p14:nvContentPartPr>
            <p14:xfrm>
              <a:off x="8074898" y="3273382"/>
              <a:ext cx="333720" cy="2725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EB54426D-0738-24CC-E7FA-F1C11E451FF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66258" y="3264742"/>
                <a:ext cx="351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F631180-0AD5-9703-9B05-913B2F8AA6D8}"/>
                  </a:ext>
                </a:extLst>
              </p14:cNvPr>
              <p14:cNvContentPartPr/>
              <p14:nvPr/>
            </p14:nvContentPartPr>
            <p14:xfrm>
              <a:off x="8428418" y="3372022"/>
              <a:ext cx="178560" cy="5292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F631180-0AD5-9703-9B05-913B2F8AA6D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19778" y="3363022"/>
                <a:ext cx="196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1E1D228-5041-82E8-C55B-B12B0B56AA8D}"/>
                  </a:ext>
                </a:extLst>
              </p14:cNvPr>
              <p14:cNvContentPartPr/>
              <p14:nvPr/>
            </p14:nvContentPartPr>
            <p14:xfrm>
              <a:off x="8655218" y="3401182"/>
              <a:ext cx="266040" cy="655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1E1D228-5041-82E8-C55B-B12B0B56AA8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646218" y="3392182"/>
                <a:ext cx="28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B12DB2A5-5BB3-363A-E7C8-76ED5C89106A}"/>
                  </a:ext>
                </a:extLst>
              </p14:cNvPr>
              <p14:cNvContentPartPr/>
              <p14:nvPr/>
            </p14:nvContentPartPr>
            <p14:xfrm>
              <a:off x="9002618" y="3258262"/>
              <a:ext cx="207360" cy="1918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B12DB2A5-5BB3-363A-E7C8-76ED5C89106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993618" y="3249622"/>
                <a:ext cx="225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C5E52560-8CCA-8C64-1AEB-17F56D2CFFC4}"/>
                  </a:ext>
                </a:extLst>
              </p14:cNvPr>
              <p14:cNvContentPartPr/>
              <p14:nvPr/>
            </p14:nvContentPartPr>
            <p14:xfrm>
              <a:off x="9221498" y="3265462"/>
              <a:ext cx="117360" cy="2386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C5E52560-8CCA-8C64-1AEB-17F56D2CFFC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212858" y="3256822"/>
                <a:ext cx="135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D3C7276-72F5-7940-4445-DE3A158A04E0}"/>
                  </a:ext>
                </a:extLst>
              </p14:cNvPr>
              <p14:cNvContentPartPr/>
              <p14:nvPr/>
            </p14:nvContentPartPr>
            <p14:xfrm>
              <a:off x="9381338" y="3224782"/>
              <a:ext cx="62640" cy="24120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D3C7276-72F5-7940-4445-DE3A158A04E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372698" y="3216142"/>
                <a:ext cx="802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C2658F30-0083-519B-073A-753E911A377D}"/>
                  </a:ext>
                </a:extLst>
              </p14:cNvPr>
              <p14:cNvContentPartPr/>
              <p14:nvPr/>
            </p14:nvContentPartPr>
            <p14:xfrm>
              <a:off x="9458378" y="3373462"/>
              <a:ext cx="27720" cy="781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C2658F30-0083-519B-073A-753E911A377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449738" y="3364462"/>
                <a:ext cx="45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BAFA3B3-32AC-63C1-6A83-177CE8EA1CED}"/>
                  </a:ext>
                </a:extLst>
              </p14:cNvPr>
              <p14:cNvContentPartPr/>
              <p14:nvPr/>
            </p14:nvContentPartPr>
            <p14:xfrm>
              <a:off x="9472778" y="3218662"/>
              <a:ext cx="156960" cy="1854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BAFA3B3-32AC-63C1-6A83-177CE8EA1CE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463778" y="3209662"/>
                <a:ext cx="174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D5A90698-07C9-E139-7D1D-0198D008EF40}"/>
                  </a:ext>
                </a:extLst>
              </p14:cNvPr>
              <p14:cNvContentPartPr/>
              <p14:nvPr/>
            </p14:nvContentPartPr>
            <p14:xfrm>
              <a:off x="9600218" y="3336382"/>
              <a:ext cx="131400" cy="892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D5A90698-07C9-E139-7D1D-0198D008EF4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91578" y="3327382"/>
                <a:ext cx="149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3F8A3CC-1161-D8F5-9D7D-62002A2D0770}"/>
                  </a:ext>
                </a:extLst>
              </p14:cNvPr>
              <p14:cNvContentPartPr/>
              <p14:nvPr/>
            </p14:nvContentPartPr>
            <p14:xfrm>
              <a:off x="9728018" y="3244942"/>
              <a:ext cx="239040" cy="1666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3F8A3CC-1161-D8F5-9D7D-62002A2D077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719378" y="3235942"/>
                <a:ext cx="256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F509F47-EFA9-FA27-057F-C6B52157DFCC}"/>
                  </a:ext>
                </a:extLst>
              </p14:cNvPr>
              <p14:cNvContentPartPr/>
              <p14:nvPr/>
            </p14:nvContentPartPr>
            <p14:xfrm>
              <a:off x="10223018" y="3077182"/>
              <a:ext cx="135000" cy="193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F509F47-EFA9-FA27-057F-C6B52157DFC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214378" y="3068182"/>
                <a:ext cx="1526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FA60F09-296C-483E-51D9-856B84C698ED}"/>
                  </a:ext>
                </a:extLst>
              </p14:cNvPr>
              <p14:cNvContentPartPr/>
              <p14:nvPr/>
            </p14:nvContentPartPr>
            <p14:xfrm>
              <a:off x="10164698" y="3240622"/>
              <a:ext cx="439560" cy="590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FA60F09-296C-483E-51D9-856B84C698E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155698" y="3231982"/>
                <a:ext cx="457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3AC36BF-6F47-0884-54D4-1B3B5EBE112F}"/>
                  </a:ext>
                </a:extLst>
              </p14:cNvPr>
              <p14:cNvContentPartPr/>
              <p14:nvPr/>
            </p14:nvContentPartPr>
            <p14:xfrm>
              <a:off x="10094138" y="3428182"/>
              <a:ext cx="137880" cy="1152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3AC36BF-6F47-0884-54D4-1B3B5EBE11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085138" y="3419182"/>
                <a:ext cx="155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BE46F45-0338-F115-C8AE-8BC3D64ACBDB}"/>
                  </a:ext>
                </a:extLst>
              </p14:cNvPr>
              <p14:cNvContentPartPr/>
              <p14:nvPr/>
            </p14:nvContentPartPr>
            <p14:xfrm>
              <a:off x="10306178" y="3401902"/>
              <a:ext cx="208440" cy="1036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BE46F45-0338-F115-C8AE-8BC3D64ACBD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297538" y="3392902"/>
                <a:ext cx="226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F163F615-202D-FE7B-3DC8-61642BB44F98}"/>
                  </a:ext>
                </a:extLst>
              </p14:cNvPr>
              <p14:cNvContentPartPr/>
              <p14:nvPr/>
            </p14:nvContentPartPr>
            <p14:xfrm>
              <a:off x="10504178" y="3481102"/>
              <a:ext cx="58320" cy="1191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F163F615-202D-FE7B-3DC8-61642BB44F9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495178" y="3472462"/>
                <a:ext cx="7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3FA052E-F3FA-E3CC-B653-3D442B2242B1}"/>
                  </a:ext>
                </a:extLst>
              </p14:cNvPr>
              <p14:cNvContentPartPr/>
              <p14:nvPr/>
            </p14:nvContentPartPr>
            <p14:xfrm>
              <a:off x="10673018" y="3309022"/>
              <a:ext cx="136080" cy="921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3FA052E-F3FA-E3CC-B653-3D442B2242B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664378" y="3300022"/>
                <a:ext cx="153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9D4063B-C9DF-82CA-8E32-8C9CC11E1833}"/>
                  </a:ext>
                </a:extLst>
              </p14:cNvPr>
              <p14:cNvContentPartPr/>
              <p14:nvPr/>
            </p14:nvContentPartPr>
            <p14:xfrm>
              <a:off x="11007098" y="2986102"/>
              <a:ext cx="208800" cy="2268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9D4063B-C9DF-82CA-8E32-8C9CC11E183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998458" y="2977102"/>
                <a:ext cx="226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EB52F98-0E28-3BA0-9E70-5002FE1EB19F}"/>
                  </a:ext>
                </a:extLst>
              </p14:cNvPr>
              <p14:cNvContentPartPr/>
              <p14:nvPr/>
            </p14:nvContentPartPr>
            <p14:xfrm>
              <a:off x="10978658" y="3193822"/>
              <a:ext cx="375120" cy="550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EB52F98-0E28-3BA0-9E70-5002FE1EB19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969658" y="3185182"/>
                <a:ext cx="392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FA380B0-116D-3FF8-76D8-6E78673F221C}"/>
                  </a:ext>
                </a:extLst>
              </p14:cNvPr>
              <p14:cNvContentPartPr/>
              <p14:nvPr/>
            </p14:nvContentPartPr>
            <p14:xfrm>
              <a:off x="10877858" y="3355822"/>
              <a:ext cx="144720" cy="1735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FA380B0-116D-3FF8-76D8-6E78673F221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868858" y="3346822"/>
                <a:ext cx="162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94EA3E5-C801-6394-6E32-45BB5CEACE02}"/>
                  </a:ext>
                </a:extLst>
              </p14:cNvPr>
              <p14:cNvContentPartPr/>
              <p14:nvPr/>
            </p14:nvContentPartPr>
            <p14:xfrm>
              <a:off x="11076938" y="3464902"/>
              <a:ext cx="72720" cy="72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94EA3E5-C801-6394-6E32-45BB5CEACE0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068298" y="3455902"/>
                <a:ext cx="90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CA091CD2-2B97-4221-DB70-BC89F7562216}"/>
                  </a:ext>
                </a:extLst>
              </p14:cNvPr>
              <p14:cNvContentPartPr/>
              <p14:nvPr/>
            </p14:nvContentPartPr>
            <p14:xfrm>
              <a:off x="11228858" y="3296782"/>
              <a:ext cx="75240" cy="1533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CA091CD2-2B97-4221-DB70-BC89F7562216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19858" y="3287782"/>
                <a:ext cx="928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12ABCEF-F99F-DCE7-A8BB-28F4D13138F0}"/>
                  </a:ext>
                </a:extLst>
              </p14:cNvPr>
              <p14:cNvContentPartPr/>
              <p14:nvPr/>
            </p14:nvContentPartPr>
            <p14:xfrm>
              <a:off x="11196098" y="3449422"/>
              <a:ext cx="151200" cy="1018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12ABCEF-F99F-DCE7-A8BB-28F4D13138F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187458" y="3440422"/>
                <a:ext cx="16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3613C32-200E-8C1D-22D8-A34DC59550B7}"/>
                  </a:ext>
                </a:extLst>
              </p14:cNvPr>
              <p14:cNvContentPartPr/>
              <p14:nvPr/>
            </p14:nvContentPartPr>
            <p14:xfrm>
              <a:off x="11290058" y="3225862"/>
              <a:ext cx="389880" cy="4377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3613C32-200E-8C1D-22D8-A34DC59550B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281418" y="3216862"/>
                <a:ext cx="4075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59F3391-1913-B568-BCC8-4D54B88AF3CA}"/>
                  </a:ext>
                </a:extLst>
              </p14:cNvPr>
              <p14:cNvContentPartPr/>
              <p14:nvPr/>
            </p14:nvContentPartPr>
            <p14:xfrm>
              <a:off x="11454938" y="3272662"/>
              <a:ext cx="207720" cy="273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59F3391-1913-B568-BCC8-4D54B88AF3C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45938" y="3264022"/>
                <a:ext cx="22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798E6D2-37D4-C213-98DF-79323CE51F15}"/>
                  </a:ext>
                </a:extLst>
              </p14:cNvPr>
              <p14:cNvContentPartPr/>
              <p14:nvPr/>
            </p14:nvContentPartPr>
            <p14:xfrm>
              <a:off x="11765618" y="3043342"/>
              <a:ext cx="146160" cy="3571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798E6D2-37D4-C213-98DF-79323CE51F1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756618" y="3034702"/>
                <a:ext cx="1638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E242585-AEBA-6D96-B320-0A4FD24C65D5}"/>
                  </a:ext>
                </a:extLst>
              </p14:cNvPr>
              <p14:cNvContentPartPr/>
              <p14:nvPr/>
            </p14:nvContentPartPr>
            <p14:xfrm>
              <a:off x="11685698" y="3438982"/>
              <a:ext cx="425880" cy="486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E242585-AEBA-6D96-B320-0A4FD24C65D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76698" y="3430342"/>
                <a:ext cx="443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E4DEF995-67F9-6610-BA05-B124D572B694}"/>
                  </a:ext>
                </a:extLst>
              </p14:cNvPr>
              <p14:cNvContentPartPr/>
              <p14:nvPr/>
            </p14:nvContentPartPr>
            <p14:xfrm>
              <a:off x="11612618" y="3468502"/>
              <a:ext cx="472320" cy="727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E4DEF995-67F9-6610-BA05-B124D572B69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603978" y="3459502"/>
                <a:ext cx="489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92CBDBE-86C4-E5D0-8FFE-4392F96A7489}"/>
                  </a:ext>
                </a:extLst>
              </p14:cNvPr>
              <p14:cNvContentPartPr/>
              <p14:nvPr/>
            </p14:nvContentPartPr>
            <p14:xfrm>
              <a:off x="11527298" y="2905462"/>
              <a:ext cx="572760" cy="6217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92CBDBE-86C4-E5D0-8FFE-4392F96A74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518658" y="2896462"/>
                <a:ext cx="5904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1169D7D-C874-902E-F620-FEAC2DA74701}"/>
                  </a:ext>
                </a:extLst>
              </p14:cNvPr>
              <p14:cNvContentPartPr/>
              <p14:nvPr/>
            </p14:nvContentPartPr>
            <p14:xfrm>
              <a:off x="6727418" y="4614742"/>
              <a:ext cx="829800" cy="8712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1169D7D-C874-902E-F620-FEAC2DA7470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718418" y="4606102"/>
                <a:ext cx="8474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7C212804-BA77-4C9E-E782-82FC909A254D}"/>
              </a:ext>
            </a:extLst>
          </p:cNvPr>
          <p:cNvGrpSpPr/>
          <p:nvPr/>
        </p:nvGrpSpPr>
        <p:grpSpPr>
          <a:xfrm>
            <a:off x="10844738" y="2583982"/>
            <a:ext cx="1167120" cy="393480"/>
            <a:chOff x="10844738" y="2583982"/>
            <a:chExt cx="116712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926A584-AE89-116D-ABFB-6E9A42BEFA87}"/>
                    </a:ext>
                  </a:extLst>
                </p14:cNvPr>
                <p14:cNvContentPartPr/>
                <p14:nvPr/>
              </p14:nvContentPartPr>
              <p14:xfrm>
                <a:off x="10844738" y="2747062"/>
                <a:ext cx="127440" cy="65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926A584-AE89-116D-ABFB-6E9A42BEFA8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36098" y="2738062"/>
                  <a:ext cx="14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603268F-6F41-3F81-9F15-C994A3C1E286}"/>
                    </a:ext>
                  </a:extLst>
                </p14:cNvPr>
                <p14:cNvContentPartPr/>
                <p14:nvPr/>
              </p14:nvContentPartPr>
              <p14:xfrm>
                <a:off x="10945898" y="2739862"/>
                <a:ext cx="79200" cy="214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603268F-6F41-3F81-9F15-C994A3C1E28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37258" y="2730862"/>
                  <a:ext cx="96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107BDFE-2652-43E3-BDB6-D9FB8583B6A6}"/>
                    </a:ext>
                  </a:extLst>
                </p14:cNvPr>
                <p14:cNvContentPartPr/>
                <p14:nvPr/>
              </p14:nvContentPartPr>
              <p14:xfrm>
                <a:off x="11083418" y="2583982"/>
                <a:ext cx="104400" cy="190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107BDFE-2652-43E3-BDB6-D9FB8583B6A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074778" y="2575342"/>
                  <a:ext cx="122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59766C-ED36-C551-9F29-0AA15C661BD9}"/>
                    </a:ext>
                  </a:extLst>
                </p14:cNvPr>
                <p14:cNvContentPartPr/>
                <p14:nvPr/>
              </p14:nvContentPartPr>
              <p14:xfrm>
                <a:off x="11244698" y="2782702"/>
                <a:ext cx="121680" cy="52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59766C-ED36-C551-9F29-0AA15C661B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236058" y="2773702"/>
                  <a:ext cx="139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7BCFB8E-C67F-9D1B-1586-A88DCB9514C5}"/>
                    </a:ext>
                  </a:extLst>
                </p14:cNvPr>
                <p14:cNvContentPartPr/>
                <p14:nvPr/>
              </p14:nvContentPartPr>
              <p14:xfrm>
                <a:off x="11450258" y="2655982"/>
                <a:ext cx="145440" cy="207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7BCFB8E-C67F-9D1B-1586-A88DCB9514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41258" y="2647342"/>
                  <a:ext cx="163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23A5D7B-6BE5-6E48-A6F8-1B363F4A23FA}"/>
                    </a:ext>
                  </a:extLst>
                </p14:cNvPr>
                <p14:cNvContentPartPr/>
                <p14:nvPr/>
              </p14:nvContentPartPr>
              <p14:xfrm>
                <a:off x="11630258" y="2711782"/>
                <a:ext cx="158040" cy="152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23A5D7B-6BE5-6E48-A6F8-1B363F4A23F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21618" y="2703142"/>
                  <a:ext cx="175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BA7DDA6-C7CC-F92C-B115-758B9D31D557}"/>
                    </a:ext>
                  </a:extLst>
                </p14:cNvPr>
                <p14:cNvContentPartPr/>
                <p14:nvPr/>
              </p14:nvContentPartPr>
              <p14:xfrm>
                <a:off x="10914938" y="2897902"/>
                <a:ext cx="1096920" cy="79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BA7DDA6-C7CC-F92C-B115-758B9D31D55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05938" y="2889262"/>
                  <a:ext cx="1114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7E993FC-8434-0AFE-D5CA-BB1B86B7B6E2}"/>
                  </a:ext>
                </a:extLst>
              </p14:cNvPr>
              <p14:cNvContentPartPr/>
              <p14:nvPr/>
            </p14:nvContentPartPr>
            <p14:xfrm>
              <a:off x="539738" y="5621727"/>
              <a:ext cx="978840" cy="8971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7E993FC-8434-0AFE-D5CA-BB1B86B7B6E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30738" y="5612727"/>
                <a:ext cx="99648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51E0B47-2374-E5BB-5232-02A87AB24331}"/>
                  </a:ext>
                </a:extLst>
              </p14:cNvPr>
              <p14:cNvContentPartPr/>
              <p14:nvPr/>
            </p14:nvContentPartPr>
            <p14:xfrm>
              <a:off x="5365538" y="4676367"/>
              <a:ext cx="2189520" cy="1184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51E0B47-2374-E5BB-5232-02A87AB2433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356898" y="4667727"/>
                <a:ext cx="2207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FBB612BF-B850-61D3-28A7-5ACF4D39ADAE}"/>
                  </a:ext>
                </a:extLst>
              </p14:cNvPr>
              <p14:cNvContentPartPr/>
              <p14:nvPr/>
            </p14:nvContentPartPr>
            <p14:xfrm>
              <a:off x="3230018" y="3994167"/>
              <a:ext cx="331920" cy="4176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FBB612BF-B850-61D3-28A7-5ACF4D39ADA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221018" y="3985527"/>
                <a:ext cx="34956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7" name="Gruppieren 556">
            <a:extLst>
              <a:ext uri="{FF2B5EF4-FFF2-40B4-BE49-F238E27FC236}">
                <a16:creationId xmlns:a16="http://schemas.microsoft.com/office/drawing/2014/main" id="{0509DD21-A528-1857-42E8-6465CDD7A92B}"/>
              </a:ext>
            </a:extLst>
          </p:cNvPr>
          <p:cNvGrpSpPr/>
          <p:nvPr/>
        </p:nvGrpSpPr>
        <p:grpSpPr>
          <a:xfrm>
            <a:off x="146618" y="3767662"/>
            <a:ext cx="8998560" cy="3090960"/>
            <a:chOff x="146618" y="3767662"/>
            <a:chExt cx="8998560" cy="30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F3A16DC-F325-87F8-71BC-B92BD62C7AD9}"/>
                    </a:ext>
                  </a:extLst>
                </p14:cNvPr>
                <p14:cNvContentPartPr/>
                <p14:nvPr/>
              </p14:nvContentPartPr>
              <p14:xfrm>
                <a:off x="239138" y="4273822"/>
                <a:ext cx="195480" cy="147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F3A16DC-F325-87F8-71BC-B92BD62C7AD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30498" y="4264822"/>
                  <a:ext cx="213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33127AE-ACEA-6208-0A02-104F33F099DD}"/>
                    </a:ext>
                  </a:extLst>
                </p14:cNvPr>
                <p14:cNvContentPartPr/>
                <p14:nvPr/>
              </p14:nvContentPartPr>
              <p14:xfrm>
                <a:off x="392498" y="4151062"/>
                <a:ext cx="144720" cy="427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33127AE-ACEA-6208-0A02-104F33F099D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3858" y="4142062"/>
                  <a:ext cx="16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3927F8-1E48-B23D-FBA4-D004F52601C4}"/>
                    </a:ext>
                  </a:extLst>
                </p14:cNvPr>
                <p14:cNvContentPartPr/>
                <p14:nvPr/>
              </p14:nvContentPartPr>
              <p14:xfrm>
                <a:off x="819818" y="4227022"/>
                <a:ext cx="11520" cy="189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3927F8-1E48-B23D-FBA4-D004F52601C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0818" y="4218022"/>
                  <a:ext cx="2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29FC588-A4F6-3D83-C81E-6B1358024785}"/>
                    </a:ext>
                  </a:extLst>
                </p14:cNvPr>
                <p14:cNvContentPartPr/>
                <p14:nvPr/>
              </p14:nvContentPartPr>
              <p14:xfrm>
                <a:off x="714698" y="4204702"/>
                <a:ext cx="186480" cy="213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29FC588-A4F6-3D83-C81E-6B135802478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05698" y="4195702"/>
                  <a:ext cx="204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A30E3D5-721C-17E2-B74F-6E370026D607}"/>
                    </a:ext>
                  </a:extLst>
                </p14:cNvPr>
                <p14:cNvContentPartPr/>
                <p14:nvPr/>
              </p14:nvContentPartPr>
              <p14:xfrm>
                <a:off x="905498" y="4195702"/>
                <a:ext cx="145440" cy="211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A30E3D5-721C-17E2-B74F-6E370026D60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6498" y="4186702"/>
                  <a:ext cx="163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110AD21-591A-3320-4C06-5D594ECC70D5}"/>
                    </a:ext>
                  </a:extLst>
                </p14:cNvPr>
                <p14:cNvContentPartPr/>
                <p14:nvPr/>
              </p14:nvContentPartPr>
              <p14:xfrm>
                <a:off x="1147058" y="4276702"/>
                <a:ext cx="28800" cy="115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110AD21-591A-3320-4C06-5D594ECC70D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8058" y="4268062"/>
                  <a:ext cx="46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CF6AA93-9625-69F4-4608-E2B6BBEFE4B2}"/>
                    </a:ext>
                  </a:extLst>
                </p14:cNvPr>
                <p14:cNvContentPartPr/>
                <p14:nvPr/>
              </p14:nvContentPartPr>
              <p14:xfrm>
                <a:off x="450818" y="4716622"/>
                <a:ext cx="154080" cy="9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CF6AA93-9625-69F4-4608-E2B6BBEFE4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42178" y="4707622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B806924-7095-C17D-1120-39291D971772}"/>
                    </a:ext>
                  </a:extLst>
                </p14:cNvPr>
                <p14:cNvContentPartPr/>
                <p14:nvPr/>
              </p14:nvContentPartPr>
              <p14:xfrm>
                <a:off x="445778" y="4640662"/>
                <a:ext cx="249480" cy="193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B806924-7095-C17D-1120-39291D9717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6778" y="4631662"/>
                  <a:ext cx="267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984AC88-6902-2961-6367-51DA9F73D7CD}"/>
                    </a:ext>
                  </a:extLst>
                </p14:cNvPr>
                <p14:cNvContentPartPr/>
                <p14:nvPr/>
              </p14:nvContentPartPr>
              <p14:xfrm>
                <a:off x="701738" y="4643542"/>
                <a:ext cx="122400" cy="213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984AC88-6902-2961-6367-51DA9F73D7C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2738" y="4634902"/>
                  <a:ext cx="140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050D331-1B4D-D960-29B8-D5F6070597DA}"/>
                    </a:ext>
                  </a:extLst>
                </p14:cNvPr>
                <p14:cNvContentPartPr/>
                <p14:nvPr/>
              </p14:nvContentPartPr>
              <p14:xfrm>
                <a:off x="841058" y="4704742"/>
                <a:ext cx="125640" cy="25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050D331-1B4D-D960-29B8-D5F6070597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2058" y="4695742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744B5E3-1BAA-7474-9AFA-377BED828F47}"/>
                    </a:ext>
                  </a:extLst>
                </p14:cNvPr>
                <p14:cNvContentPartPr/>
                <p14:nvPr/>
              </p14:nvContentPartPr>
              <p14:xfrm>
                <a:off x="849338" y="4727782"/>
                <a:ext cx="144720" cy="47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744B5E3-1BAA-7474-9AFA-377BED828F4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0338" y="4719142"/>
                  <a:ext cx="16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17E0D0B-1ABB-3AF9-8D96-0A65EEB33E75}"/>
                    </a:ext>
                  </a:extLst>
                </p14:cNvPr>
                <p14:cNvContentPartPr/>
                <p14:nvPr/>
              </p14:nvContentPartPr>
              <p14:xfrm>
                <a:off x="1000178" y="4657222"/>
                <a:ext cx="105840" cy="169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17E0D0B-1ABB-3AF9-8D96-0A65EEB33E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1538" y="4648582"/>
                  <a:ext cx="123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340715D-D5E7-A467-275B-693BA3AF187F}"/>
                    </a:ext>
                  </a:extLst>
                </p14:cNvPr>
                <p14:cNvContentPartPr/>
                <p14:nvPr/>
              </p14:nvContentPartPr>
              <p14:xfrm>
                <a:off x="1099178" y="4574062"/>
                <a:ext cx="137880" cy="1105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340715D-D5E7-A467-275B-693BA3AF187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0538" y="4565062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569ACDA-CA33-50E3-7EA1-5F9F4C8EFD91}"/>
                    </a:ext>
                  </a:extLst>
                </p14:cNvPr>
                <p14:cNvContentPartPr/>
                <p14:nvPr/>
              </p14:nvContentPartPr>
              <p14:xfrm>
                <a:off x="1233818" y="4478662"/>
                <a:ext cx="59400" cy="103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569ACDA-CA33-50E3-7EA1-5F9F4C8EFD9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225178" y="4470022"/>
                  <a:ext cx="77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D1ACF74-3E3A-8C9A-9AD7-189CAF7EEEF8}"/>
                    </a:ext>
                  </a:extLst>
                </p14:cNvPr>
                <p14:cNvContentPartPr/>
                <p14:nvPr/>
              </p14:nvContentPartPr>
              <p14:xfrm>
                <a:off x="607058" y="4528342"/>
                <a:ext cx="126360" cy="802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D1ACF74-3E3A-8C9A-9AD7-189CAF7EEE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8418" y="4519702"/>
                  <a:ext cx="14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289A228-A475-9F46-1A29-F1762BF23173}"/>
                    </a:ext>
                  </a:extLst>
                </p14:cNvPr>
                <p14:cNvContentPartPr/>
                <p14:nvPr/>
              </p14:nvContentPartPr>
              <p14:xfrm>
                <a:off x="669338" y="5142502"/>
                <a:ext cx="168840" cy="238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289A228-A475-9F46-1A29-F1762BF2317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0338" y="5133862"/>
                  <a:ext cx="186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809BA4B-7A29-935B-178B-42D7A39919DC}"/>
                    </a:ext>
                  </a:extLst>
                </p14:cNvPr>
                <p14:cNvContentPartPr/>
                <p14:nvPr/>
              </p14:nvContentPartPr>
              <p14:xfrm>
                <a:off x="1254698" y="5223142"/>
                <a:ext cx="11160" cy="20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809BA4B-7A29-935B-178B-42D7A39919D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46058" y="5214142"/>
                  <a:ext cx="2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5B480CA-5C2F-D766-7D5A-FACD248244BA}"/>
                    </a:ext>
                  </a:extLst>
                </p14:cNvPr>
                <p14:cNvContentPartPr/>
                <p14:nvPr/>
              </p14:nvContentPartPr>
              <p14:xfrm>
                <a:off x="1256858" y="5306662"/>
                <a:ext cx="13680" cy="241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5B480CA-5C2F-D766-7D5A-FACD248244B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47858" y="5298022"/>
                  <a:ext cx="3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DD877FA-3711-CB52-29C5-DDC4E7A4AB40}"/>
                    </a:ext>
                  </a:extLst>
                </p14:cNvPr>
                <p14:cNvContentPartPr/>
                <p14:nvPr/>
              </p14:nvContentPartPr>
              <p14:xfrm>
                <a:off x="1431458" y="5123782"/>
                <a:ext cx="104760" cy="183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DD877FA-3711-CB52-29C5-DDC4E7A4AB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22818" y="5115142"/>
                  <a:ext cx="122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E958435-F1FD-7171-9603-F7ED82CA161F}"/>
                    </a:ext>
                  </a:extLst>
                </p14:cNvPr>
                <p14:cNvContentPartPr/>
                <p14:nvPr/>
              </p14:nvContentPartPr>
              <p14:xfrm>
                <a:off x="1560698" y="5056462"/>
                <a:ext cx="4320" cy="64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E958435-F1FD-7171-9603-F7ED82CA161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552058" y="5047822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2E0EE6D-8C34-BF73-D174-B44104A0CD7E}"/>
                    </a:ext>
                  </a:extLst>
                </p14:cNvPr>
                <p14:cNvContentPartPr/>
                <p14:nvPr/>
              </p14:nvContentPartPr>
              <p14:xfrm>
                <a:off x="1497698" y="5003542"/>
                <a:ext cx="129960" cy="1357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2E0EE6D-8C34-BF73-D174-B44104A0CD7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89058" y="4994902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1188B10-93D7-9754-C249-3894F4D996C5}"/>
                    </a:ext>
                  </a:extLst>
                </p14:cNvPr>
                <p14:cNvContentPartPr/>
                <p14:nvPr/>
              </p14:nvContentPartPr>
              <p14:xfrm>
                <a:off x="1655018" y="5180662"/>
                <a:ext cx="123120" cy="69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1188B10-93D7-9754-C249-3894F4D996C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46378" y="5172022"/>
                  <a:ext cx="140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71FC7F1-9144-4846-695A-167F63E6B602}"/>
                    </a:ext>
                  </a:extLst>
                </p14:cNvPr>
                <p14:cNvContentPartPr/>
                <p14:nvPr/>
              </p14:nvContentPartPr>
              <p14:xfrm>
                <a:off x="1848698" y="5138542"/>
                <a:ext cx="178920" cy="14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71FC7F1-9144-4846-695A-167F63E6B60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39698" y="5129542"/>
                  <a:ext cx="19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0D79494-FBC5-C808-28B0-29FBE906E8F7}"/>
                    </a:ext>
                  </a:extLst>
                </p14:cNvPr>
                <p14:cNvContentPartPr/>
                <p14:nvPr/>
              </p14:nvContentPartPr>
              <p14:xfrm>
                <a:off x="1902338" y="5229982"/>
                <a:ext cx="8640" cy="132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0D79494-FBC5-C808-28B0-29FBE906E8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93698" y="5220982"/>
                  <a:ext cx="2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E096A25-22E7-C843-4D0A-D9B8998F09D8}"/>
                    </a:ext>
                  </a:extLst>
                </p14:cNvPr>
                <p14:cNvContentPartPr/>
                <p14:nvPr/>
              </p14:nvContentPartPr>
              <p14:xfrm>
                <a:off x="1857338" y="5167342"/>
                <a:ext cx="406440" cy="1155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E096A25-22E7-C843-4D0A-D9B8998F09D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48698" y="5158702"/>
                  <a:ext cx="42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AF19111-8D0B-E639-F8FD-635748267E14}"/>
                    </a:ext>
                  </a:extLst>
                </p14:cNvPr>
                <p14:cNvContentPartPr/>
                <p14:nvPr/>
              </p14:nvContentPartPr>
              <p14:xfrm>
                <a:off x="2137058" y="5233942"/>
                <a:ext cx="83880" cy="86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AF19111-8D0B-E639-F8FD-635748267E1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28418" y="5225302"/>
                  <a:ext cx="10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D2C4961-A32A-E9E4-A1AF-80D96BA88C0D}"/>
                    </a:ext>
                  </a:extLst>
                </p14:cNvPr>
                <p14:cNvContentPartPr/>
                <p14:nvPr/>
              </p14:nvContentPartPr>
              <p14:xfrm>
                <a:off x="2202218" y="5137462"/>
                <a:ext cx="176400" cy="204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D2C4961-A32A-E9E4-A1AF-80D96BA88C0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93218" y="5128822"/>
                  <a:ext cx="194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42922EA-C452-56F7-EC58-B4E52EFA90BF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42922EA-C452-56F7-EC58-B4E52EFA90B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37618" y="538370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C5C5A1C-29A7-D05D-4A65-F14B4C92B00D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C5C5A1C-29A7-D05D-4A65-F14B4C92B00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37058" y="562238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8634DAC-0862-F0CF-C0A0-54710104DF7D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8634DAC-0862-F0CF-C0A0-54710104DF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349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C941602-8EB4-D3C2-33AF-6FC758FE9C7D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C941602-8EB4-D3C2-33AF-6FC758FE9C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973978" y="654866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C7DD60F-606E-3849-8D8B-90CE6F54FF50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C7DD60F-606E-3849-8D8B-90CE6F54FF5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1429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381F8B6-4E2F-1758-590C-51C4035F9E20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381F8B6-4E2F-1758-590C-51C4035F9E2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A9D611D-43ED-9817-95B0-EA31F53A0745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A9D611D-43ED-9817-95B0-EA31F53A074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92357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B209090-3B44-EF70-4978-F6F46DD8557F}"/>
                    </a:ext>
                  </a:extLst>
                </p14:cNvPr>
                <p14:cNvContentPartPr/>
                <p14:nvPr/>
              </p14:nvContentPartPr>
              <p14:xfrm>
                <a:off x="2012858" y="6676102"/>
                <a:ext cx="62280" cy="182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B209090-3B44-EF70-4978-F6F46DD8557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03858" y="6667102"/>
                  <a:ext cx="7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26F1D07-13CF-CF48-8E1B-6B67BD1A7C69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26F1D07-13CF-CF48-8E1B-6B67BD1A7C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4418" y="570884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886853E-B100-7196-D771-3D5C1A427E22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886853E-B100-7196-D771-3D5C1A427E2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386098" y="554936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427F15C-CB40-648D-6C2E-8733E6709A12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427F15C-CB40-648D-6C2E-8733E6709A1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526858" y="553316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459F98D-9FC6-A874-3180-D4EA7A3F3A92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459F98D-9FC6-A874-3180-D4EA7A3F3A9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212344E-AAEB-3847-4664-55F307FF72A6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212344E-AAEB-3847-4664-55F307FF72A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72449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0B7D387-CA5C-51B7-D954-98C71686637C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0B7D387-CA5C-51B7-D954-98C71686637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42818" y="600800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FE93FE5-00F3-93EF-8438-18271BEAB9D0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FE93FE5-00F3-93EF-8438-18271BEAB9D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A474730-457D-BE6B-3331-B548DEB19CBF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A474730-457D-BE6B-3331-B548DEB19CB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4738" y="618512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1A12410-CF41-A233-B538-34C8475AD99C}"/>
                    </a:ext>
                  </a:extLst>
                </p14:cNvPr>
                <p14:cNvContentPartPr/>
                <p14:nvPr/>
              </p14:nvContentPartPr>
              <p14:xfrm>
                <a:off x="5896898" y="3846502"/>
                <a:ext cx="174240" cy="253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1A12410-CF41-A233-B538-34C8475AD99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888258" y="3837862"/>
                  <a:ext cx="191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209BFD3-4975-C1A9-86DC-9FA8AA76CB13}"/>
                    </a:ext>
                  </a:extLst>
                </p14:cNvPr>
                <p14:cNvContentPartPr/>
                <p14:nvPr/>
              </p14:nvContentPartPr>
              <p14:xfrm>
                <a:off x="5919218" y="3767662"/>
                <a:ext cx="261000" cy="475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209BFD3-4975-C1A9-86DC-9FA8AA76CB1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10578" y="3758662"/>
                  <a:ext cx="278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4A349D0-10B8-ABB5-5D3A-A6F8B241C327}"/>
                    </a:ext>
                  </a:extLst>
                </p14:cNvPr>
                <p14:cNvContentPartPr/>
                <p14:nvPr/>
              </p14:nvContentPartPr>
              <p14:xfrm>
                <a:off x="6347618" y="3846502"/>
                <a:ext cx="144720" cy="2440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4A349D0-10B8-ABB5-5D3A-A6F8B241C32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38618" y="3837502"/>
                  <a:ext cx="162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E739DB9-7AFB-72EC-787F-12F26E1F18D0}"/>
                    </a:ext>
                  </a:extLst>
                </p14:cNvPr>
                <p14:cNvContentPartPr/>
                <p14:nvPr/>
              </p14:nvContentPartPr>
              <p14:xfrm>
                <a:off x="6396938" y="3889702"/>
                <a:ext cx="219240" cy="230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E739DB9-7AFB-72EC-787F-12F26E1F18D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88298" y="3880702"/>
                  <a:ext cx="236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B027E47-DBFA-F879-E3EF-C0B3EE98A910}"/>
                    </a:ext>
                  </a:extLst>
                </p14:cNvPr>
                <p14:cNvContentPartPr/>
                <p14:nvPr/>
              </p14:nvContentPartPr>
              <p14:xfrm>
                <a:off x="6629498" y="3889702"/>
                <a:ext cx="189000" cy="212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B027E47-DBFA-F879-E3EF-C0B3EE98A9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858" y="3881062"/>
                  <a:ext cx="20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5CCEE66-3BAF-CEB3-EF3C-430713A1A1A2}"/>
                    </a:ext>
                  </a:extLst>
                </p14:cNvPr>
                <p14:cNvContentPartPr/>
                <p14:nvPr/>
              </p14:nvContentPartPr>
              <p14:xfrm>
                <a:off x="6892298" y="3932542"/>
                <a:ext cx="167400" cy="58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5CCEE66-3BAF-CEB3-EF3C-430713A1A1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83658" y="3923902"/>
                  <a:ext cx="185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2C21362-3343-8857-9D7A-C2279A401004}"/>
                    </a:ext>
                  </a:extLst>
                </p14:cNvPr>
                <p14:cNvContentPartPr/>
                <p14:nvPr/>
              </p14:nvContentPartPr>
              <p14:xfrm>
                <a:off x="7148618" y="3896542"/>
                <a:ext cx="190800" cy="130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2C21362-3343-8857-9D7A-C2279A40100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39978" y="3887542"/>
                  <a:ext cx="20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DA75485-1C9A-D1CA-946F-BC4147239EBD}"/>
                    </a:ext>
                  </a:extLst>
                </p14:cNvPr>
                <p14:cNvContentPartPr/>
                <p14:nvPr/>
              </p14:nvContentPartPr>
              <p14:xfrm>
                <a:off x="1495898" y="4233142"/>
                <a:ext cx="125640" cy="132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DA75485-1C9A-D1CA-946F-BC4147239EB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486898" y="4224142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242C490-6669-1329-EB4F-369EBE87C769}"/>
                    </a:ext>
                  </a:extLst>
                </p14:cNvPr>
                <p14:cNvContentPartPr/>
                <p14:nvPr/>
              </p14:nvContentPartPr>
              <p14:xfrm>
                <a:off x="1585178" y="4144222"/>
                <a:ext cx="167040" cy="290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242C490-6669-1329-EB4F-369EBE87C76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576178" y="4135582"/>
                  <a:ext cx="184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5A70959-86EE-E0D1-1641-842A6D8FF5F6}"/>
                    </a:ext>
                  </a:extLst>
                </p14:cNvPr>
                <p14:cNvContentPartPr/>
                <p14:nvPr/>
              </p14:nvContentPartPr>
              <p14:xfrm>
                <a:off x="1688858" y="4124422"/>
                <a:ext cx="143280" cy="128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5A70959-86EE-E0D1-1641-842A6D8FF5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679858" y="4115782"/>
                  <a:ext cx="160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E6D9B79-B665-5704-89FD-CF13E9ADE2DF}"/>
                    </a:ext>
                  </a:extLst>
                </p14:cNvPr>
                <p14:cNvContentPartPr/>
                <p14:nvPr/>
              </p14:nvContentPartPr>
              <p14:xfrm>
                <a:off x="1961738" y="4249342"/>
                <a:ext cx="173160" cy="1062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E6D9B79-B665-5704-89FD-CF13E9ADE2D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952738" y="4240702"/>
                  <a:ext cx="190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8954FA5-DBE9-5946-AA8A-B7C244202A1C}"/>
                    </a:ext>
                  </a:extLst>
                </p14:cNvPr>
                <p14:cNvContentPartPr/>
                <p14:nvPr/>
              </p14:nvContentPartPr>
              <p14:xfrm>
                <a:off x="2323898" y="4180582"/>
                <a:ext cx="150120" cy="180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8954FA5-DBE9-5946-AA8A-B7C244202A1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314898" y="4171942"/>
                  <a:ext cx="167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861C03-82F0-76C6-44A8-F04C6A7428C0}"/>
                    </a:ext>
                  </a:extLst>
                </p14:cNvPr>
                <p14:cNvContentPartPr/>
                <p14:nvPr/>
              </p14:nvContentPartPr>
              <p14:xfrm>
                <a:off x="2561858" y="4174102"/>
                <a:ext cx="342360" cy="170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861C03-82F0-76C6-44A8-F04C6A7428C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552858" y="4165462"/>
                  <a:ext cx="360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236FDB-A893-E7CC-5D8A-AB9F53CEAC34}"/>
                    </a:ext>
                  </a:extLst>
                </p14:cNvPr>
                <p14:cNvContentPartPr/>
                <p14:nvPr/>
              </p14:nvContentPartPr>
              <p14:xfrm>
                <a:off x="2798738" y="4155022"/>
                <a:ext cx="222840" cy="2127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236FDB-A893-E7CC-5D8A-AB9F53CEAC3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789738" y="4146382"/>
                  <a:ext cx="240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F15E873-C848-09EE-463D-A42A8CFE7048}"/>
                    </a:ext>
                  </a:extLst>
                </p14:cNvPr>
                <p14:cNvContentPartPr/>
                <p14:nvPr/>
              </p14:nvContentPartPr>
              <p14:xfrm>
                <a:off x="3122738" y="4167622"/>
                <a:ext cx="131040" cy="155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F15E873-C848-09EE-463D-A42A8CFE704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113738" y="4158622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79A094E-D193-0559-20AC-3593969A84B9}"/>
                    </a:ext>
                  </a:extLst>
                </p14:cNvPr>
                <p14:cNvContentPartPr/>
                <p14:nvPr/>
              </p14:nvContentPartPr>
              <p14:xfrm>
                <a:off x="3314258" y="4129462"/>
                <a:ext cx="161280" cy="264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79A094E-D193-0559-20AC-3593969A84B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305618" y="4120822"/>
                  <a:ext cx="178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E5D88F5-AB7B-7235-D768-C568F1E4D6B5}"/>
                    </a:ext>
                  </a:extLst>
                </p14:cNvPr>
                <p14:cNvContentPartPr/>
                <p14:nvPr/>
              </p14:nvContentPartPr>
              <p14:xfrm>
                <a:off x="3585338" y="4202542"/>
                <a:ext cx="217080" cy="10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E5D88F5-AB7B-7235-D768-C568F1E4D6B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576698" y="4193902"/>
                  <a:ext cx="234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FF3F692-3D54-FC69-8B2E-9ACF682FAFE8}"/>
                    </a:ext>
                  </a:extLst>
                </p14:cNvPr>
                <p14:cNvContentPartPr/>
                <p14:nvPr/>
              </p14:nvContentPartPr>
              <p14:xfrm>
                <a:off x="3622778" y="4256182"/>
                <a:ext cx="172080" cy="31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FF3F692-3D54-FC69-8B2E-9ACF682FAFE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13778" y="4247542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E7A3CC5-2B94-0BBD-51F6-CFBB451F5F43}"/>
                    </a:ext>
                  </a:extLst>
                </p14:cNvPr>
                <p14:cNvContentPartPr/>
                <p14:nvPr/>
              </p14:nvContentPartPr>
              <p14:xfrm>
                <a:off x="3865058" y="4135222"/>
                <a:ext cx="117720" cy="198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E7A3CC5-2B94-0BBD-51F6-CFBB451F5F4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56418" y="4126222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B72BD8E-D113-0C54-3013-6DA725BCB7D4}"/>
                    </a:ext>
                  </a:extLst>
                </p14:cNvPr>
                <p14:cNvContentPartPr/>
                <p14:nvPr/>
              </p14:nvContentPartPr>
              <p14:xfrm>
                <a:off x="3924458" y="4119022"/>
                <a:ext cx="87480" cy="12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B72BD8E-D113-0C54-3013-6DA725BCB7D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15818" y="4110022"/>
                  <a:ext cx="10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DF9AC10-8A70-EFD1-FFC5-065CADA0D385}"/>
                    </a:ext>
                  </a:extLst>
                </p14:cNvPr>
                <p14:cNvContentPartPr/>
                <p14:nvPr/>
              </p14:nvContentPartPr>
              <p14:xfrm>
                <a:off x="4017698" y="4187062"/>
                <a:ext cx="107280" cy="156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DF9AC10-8A70-EFD1-FFC5-065CADA0D38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009058" y="4178422"/>
                  <a:ext cx="124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925DB21-9915-A1B2-6925-E974C0E2D33B}"/>
                    </a:ext>
                  </a:extLst>
                </p14:cNvPr>
                <p14:cNvContentPartPr/>
                <p14:nvPr/>
              </p14:nvContentPartPr>
              <p14:xfrm>
                <a:off x="4186178" y="4035142"/>
                <a:ext cx="67320" cy="145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925DB21-9915-A1B2-6925-E974C0E2D33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177178" y="4026502"/>
                  <a:ext cx="84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0CD41D9-3C00-B0AC-46C6-DF0C13EF5423}"/>
                    </a:ext>
                  </a:extLst>
                </p14:cNvPr>
                <p14:cNvContentPartPr/>
                <p14:nvPr/>
              </p14:nvContentPartPr>
              <p14:xfrm>
                <a:off x="4163858" y="4201102"/>
                <a:ext cx="99360" cy="192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0CD41D9-3C00-B0AC-46C6-DF0C13EF542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155218" y="4192102"/>
                  <a:ext cx="117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A10B850-18F5-CE08-DF5F-483D2A326BF5}"/>
                    </a:ext>
                  </a:extLst>
                </p14:cNvPr>
                <p14:cNvContentPartPr/>
                <p14:nvPr/>
              </p14:nvContentPartPr>
              <p14:xfrm>
                <a:off x="4371218" y="4189582"/>
                <a:ext cx="76320" cy="178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A10B850-18F5-CE08-DF5F-483D2A326BF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62218" y="4180582"/>
                  <a:ext cx="93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D29E7CA-0A77-642D-1AB4-58FF7181D6CB}"/>
                    </a:ext>
                  </a:extLst>
                </p14:cNvPr>
                <p14:cNvContentPartPr/>
                <p14:nvPr/>
              </p14:nvContentPartPr>
              <p14:xfrm>
                <a:off x="4555898" y="4177702"/>
                <a:ext cx="21600" cy="120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D29E7CA-0A77-642D-1AB4-58FF7181D6C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547258" y="4169062"/>
                  <a:ext cx="39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ECFD244-C53B-010F-47D6-9051C1B5B74A}"/>
                    </a:ext>
                  </a:extLst>
                </p14:cNvPr>
                <p14:cNvContentPartPr/>
                <p14:nvPr/>
              </p14:nvContentPartPr>
              <p14:xfrm>
                <a:off x="4527098" y="4214422"/>
                <a:ext cx="78120" cy="16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ECFD244-C53B-010F-47D6-9051C1B5B74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518458" y="420578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B63FD66-8116-07EE-8DDB-E07A2B3215C5}"/>
                    </a:ext>
                  </a:extLst>
                </p14:cNvPr>
                <p14:cNvContentPartPr/>
                <p14:nvPr/>
              </p14:nvContentPartPr>
              <p14:xfrm>
                <a:off x="4628258" y="4138462"/>
                <a:ext cx="244800" cy="151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B63FD66-8116-07EE-8DDB-E07A2B3215C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619618" y="4129822"/>
                  <a:ext cx="26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4B717D-C62D-B4CE-D994-90D403B5F71B}"/>
                    </a:ext>
                  </a:extLst>
                </p14:cNvPr>
                <p14:cNvContentPartPr/>
                <p14:nvPr/>
              </p14:nvContentPartPr>
              <p14:xfrm>
                <a:off x="4916978" y="4140262"/>
                <a:ext cx="122040" cy="194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4B717D-C62D-B4CE-D994-90D403B5F71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08338" y="4131262"/>
                  <a:ext cx="139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D3D114A-BFD3-F4C6-D597-4C714D41EFDC}"/>
                    </a:ext>
                  </a:extLst>
                </p14:cNvPr>
                <p14:cNvContentPartPr/>
                <p14:nvPr/>
              </p14:nvContentPartPr>
              <p14:xfrm>
                <a:off x="5057018" y="4146742"/>
                <a:ext cx="105480" cy="113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D3D114A-BFD3-F4C6-D597-4C714D41EF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48018" y="4138102"/>
                  <a:ext cx="12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C56B245-FFFF-8C32-A218-485D213550E8}"/>
                    </a:ext>
                  </a:extLst>
                </p14:cNvPr>
                <p14:cNvContentPartPr/>
                <p14:nvPr/>
              </p14:nvContentPartPr>
              <p14:xfrm>
                <a:off x="5152418" y="4137382"/>
                <a:ext cx="164160" cy="120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C56B245-FFFF-8C32-A218-485D213550E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143418" y="4128742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D1C34CD-FA6D-60B1-8B43-B3E990643BB9}"/>
                    </a:ext>
                  </a:extLst>
                </p14:cNvPr>
                <p14:cNvContentPartPr/>
                <p14:nvPr/>
              </p14:nvContentPartPr>
              <p14:xfrm>
                <a:off x="5298938" y="4054942"/>
                <a:ext cx="4320" cy="86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D1C34CD-FA6D-60B1-8B43-B3E990643BB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290298" y="404630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E8DD870-3563-D7C8-8459-E980F65B2F0A}"/>
                    </a:ext>
                  </a:extLst>
                </p14:cNvPr>
                <p14:cNvContentPartPr/>
                <p14:nvPr/>
              </p14:nvContentPartPr>
              <p14:xfrm>
                <a:off x="5419898" y="4188142"/>
                <a:ext cx="45720" cy="954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E8DD870-3563-D7C8-8459-E980F65B2F0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10898" y="4179142"/>
                  <a:ext cx="63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B4096B9-BCD7-D47D-94F4-DAAC2A7845ED}"/>
                    </a:ext>
                  </a:extLst>
                </p14:cNvPr>
                <p14:cNvContentPartPr/>
                <p14:nvPr/>
              </p14:nvContentPartPr>
              <p14:xfrm>
                <a:off x="5391818" y="4204702"/>
                <a:ext cx="129240" cy="208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B4096B9-BCD7-D47D-94F4-DAAC2A7845E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83178" y="4195702"/>
                  <a:ext cx="146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6D83FDD-A747-5B7E-61B7-E66176A4F399}"/>
                    </a:ext>
                  </a:extLst>
                </p14:cNvPr>
                <p14:cNvContentPartPr/>
                <p14:nvPr/>
              </p14:nvContentPartPr>
              <p14:xfrm>
                <a:off x="5563178" y="4082302"/>
                <a:ext cx="77760" cy="14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6D83FDD-A747-5B7E-61B7-E66176A4F3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54538" y="4073662"/>
                  <a:ext cx="95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8F29D23-F6A1-E820-DC2D-56B0AA987F4D}"/>
                    </a:ext>
                  </a:extLst>
                </p14:cNvPr>
                <p14:cNvContentPartPr/>
                <p14:nvPr/>
              </p14:nvContentPartPr>
              <p14:xfrm>
                <a:off x="1970378" y="4636342"/>
                <a:ext cx="203760" cy="11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8F29D23-F6A1-E820-DC2D-56B0AA987F4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961738" y="4627702"/>
                  <a:ext cx="22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35C66B9-F32B-82C4-FE9E-F722F0C8D8FC}"/>
                    </a:ext>
                  </a:extLst>
                </p14:cNvPr>
                <p14:cNvContentPartPr/>
                <p14:nvPr/>
              </p14:nvContentPartPr>
              <p14:xfrm>
                <a:off x="2000258" y="4692862"/>
                <a:ext cx="156240" cy="32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35C66B9-F32B-82C4-FE9E-F722F0C8D8F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991618" y="4683862"/>
                  <a:ext cx="17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19EB6C8-F58C-4999-9407-95C9DB2DFF95}"/>
                    </a:ext>
                  </a:extLst>
                </p14:cNvPr>
                <p14:cNvContentPartPr/>
                <p14:nvPr/>
              </p14:nvContentPartPr>
              <p14:xfrm>
                <a:off x="2331098" y="4550302"/>
                <a:ext cx="152640" cy="145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19EB6C8-F58C-4999-9407-95C9DB2DFF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322458" y="4541302"/>
                  <a:ext cx="170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32FC0DD-078B-B410-73EF-F926E600B63F}"/>
                    </a:ext>
                  </a:extLst>
                </p14:cNvPr>
                <p14:cNvContentPartPr/>
                <p14:nvPr/>
              </p14:nvContentPartPr>
              <p14:xfrm>
                <a:off x="2577338" y="4565422"/>
                <a:ext cx="112320" cy="151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32FC0DD-078B-B410-73EF-F926E600B63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68338" y="4556422"/>
                  <a:ext cx="129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C127DC6-15F3-7215-22E3-F26D0A732D10}"/>
                    </a:ext>
                  </a:extLst>
                </p14:cNvPr>
                <p14:cNvContentPartPr/>
                <p14:nvPr/>
              </p14:nvContentPartPr>
              <p14:xfrm>
                <a:off x="1568978" y="4630942"/>
                <a:ext cx="110160" cy="141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C127DC6-15F3-7215-22E3-F26D0A732D1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560338" y="4621942"/>
                  <a:ext cx="12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A8A167F-9FC6-AD45-1FD8-A13464B16D1A}"/>
                    </a:ext>
                  </a:extLst>
                </p14:cNvPr>
                <p14:cNvContentPartPr/>
                <p14:nvPr/>
              </p14:nvContentPartPr>
              <p14:xfrm>
                <a:off x="1614338" y="4647502"/>
                <a:ext cx="99000" cy="2563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A8A167F-9FC6-AD45-1FD8-A13464B16D1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05698" y="4638502"/>
                  <a:ext cx="116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6D4E549-4A92-BEBA-642A-2423902A8C04}"/>
                    </a:ext>
                  </a:extLst>
                </p14:cNvPr>
                <p14:cNvContentPartPr/>
                <p14:nvPr/>
              </p14:nvContentPartPr>
              <p14:xfrm>
                <a:off x="2861018" y="4592782"/>
                <a:ext cx="3960" cy="799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6D4E549-4A92-BEBA-642A-2423902A8C0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52378" y="4583782"/>
                  <a:ext cx="2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2CF7738-A017-850F-C9A8-B6D18AFD49FE}"/>
                    </a:ext>
                  </a:extLst>
                </p14:cNvPr>
                <p14:cNvContentPartPr/>
                <p14:nvPr/>
              </p14:nvContentPartPr>
              <p14:xfrm>
                <a:off x="2821418" y="4611142"/>
                <a:ext cx="94320" cy="15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2CF7738-A017-850F-C9A8-B6D18AFD49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12418" y="4602502"/>
                  <a:ext cx="111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3B96D22-14C0-61CD-792F-45492B119DBE}"/>
                    </a:ext>
                  </a:extLst>
                </p14:cNvPr>
                <p14:cNvContentPartPr/>
                <p14:nvPr/>
              </p14:nvContentPartPr>
              <p14:xfrm>
                <a:off x="2976218" y="4461022"/>
                <a:ext cx="138240" cy="185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3B96D22-14C0-61CD-792F-45492B119DB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67218" y="4452382"/>
                  <a:ext cx="15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55FC95-FDB8-ABE8-5F8A-08FBE34FD74E}"/>
                    </a:ext>
                  </a:extLst>
                </p14:cNvPr>
                <p14:cNvContentPartPr/>
                <p14:nvPr/>
              </p14:nvContentPartPr>
              <p14:xfrm>
                <a:off x="2992778" y="4663702"/>
                <a:ext cx="91800" cy="116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55FC95-FDB8-ABE8-5F8A-08FBE34FD74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983778" y="4655062"/>
                  <a:ext cx="109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9DEAD31-195E-E4E7-6B3F-EEAD5A18E3A3}"/>
                    </a:ext>
                  </a:extLst>
                </p14:cNvPr>
                <p14:cNvContentPartPr/>
                <p14:nvPr/>
              </p14:nvContentPartPr>
              <p14:xfrm>
                <a:off x="3252698" y="4580542"/>
                <a:ext cx="138960" cy="155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9DEAD31-195E-E4E7-6B3F-EEAD5A18E3A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244058" y="4571902"/>
                  <a:ext cx="15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430FAFA-C08F-EE08-1532-F9DBB5BF4A41}"/>
                    </a:ext>
                  </a:extLst>
                </p14:cNvPr>
                <p14:cNvContentPartPr/>
                <p14:nvPr/>
              </p14:nvContentPartPr>
              <p14:xfrm>
                <a:off x="3522698" y="4612582"/>
                <a:ext cx="165960" cy="16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430FAFA-C08F-EE08-1532-F9DBB5BF4A4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513698" y="4603942"/>
                  <a:ext cx="18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E298075-8AAD-E1E1-4086-BBF3F87CDB30}"/>
                    </a:ext>
                  </a:extLst>
                </p14:cNvPr>
                <p14:cNvContentPartPr/>
                <p14:nvPr/>
              </p14:nvContentPartPr>
              <p14:xfrm>
                <a:off x="3786218" y="4544902"/>
                <a:ext cx="151560" cy="129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E298075-8AAD-E1E1-4086-BBF3F87CDB3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77218" y="4536262"/>
                  <a:ext cx="169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78FC83-7A0B-C8BD-BADB-4D571B2A4734}"/>
                    </a:ext>
                  </a:extLst>
                </p14:cNvPr>
                <p14:cNvContentPartPr/>
                <p14:nvPr/>
              </p14:nvContentPartPr>
              <p14:xfrm>
                <a:off x="4001498" y="4565782"/>
                <a:ext cx="93240" cy="835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78FC83-7A0B-C8BD-BADB-4D571B2A473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992498" y="4556782"/>
                  <a:ext cx="11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1355814-8352-B54E-4141-64633BF3C57E}"/>
                    </a:ext>
                  </a:extLst>
                </p14:cNvPr>
                <p14:cNvContentPartPr/>
                <p14:nvPr/>
              </p14:nvContentPartPr>
              <p14:xfrm>
                <a:off x="4127138" y="4554622"/>
                <a:ext cx="111600" cy="96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1355814-8352-B54E-4141-64633BF3C57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18498" y="4545622"/>
                  <a:ext cx="129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D877C5E-D3E3-3013-14AC-A725CAC05C3C}"/>
                    </a:ext>
                  </a:extLst>
                </p14:cNvPr>
                <p14:cNvContentPartPr/>
                <p14:nvPr/>
              </p14:nvContentPartPr>
              <p14:xfrm>
                <a:off x="4350698" y="4428982"/>
                <a:ext cx="86400" cy="2206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D877C5E-D3E3-3013-14AC-A725CAC05C3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341698" y="4420342"/>
                  <a:ext cx="10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7B7D8DC-8E15-6E80-A80C-B18128AA6F1E}"/>
                    </a:ext>
                  </a:extLst>
                </p14:cNvPr>
                <p14:cNvContentPartPr/>
                <p14:nvPr/>
              </p14:nvContentPartPr>
              <p14:xfrm>
                <a:off x="2932658" y="4355902"/>
                <a:ext cx="572040" cy="577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7B7D8DC-8E15-6E80-A80C-B18128AA6F1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23658" y="4346902"/>
                  <a:ext cx="5896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4750E25-E7B1-149F-7F8B-952E1483C799}"/>
                    </a:ext>
                  </a:extLst>
                </p14:cNvPr>
                <p14:cNvContentPartPr/>
                <p14:nvPr/>
              </p14:nvContentPartPr>
              <p14:xfrm>
                <a:off x="4741658" y="4583782"/>
                <a:ext cx="169560" cy="15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4750E25-E7B1-149F-7F8B-952E1483C79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33018" y="4575142"/>
                  <a:ext cx="18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73244CA-7D39-FF15-B0CC-339B09890008}"/>
                    </a:ext>
                  </a:extLst>
                </p14:cNvPr>
                <p14:cNvContentPartPr/>
                <p14:nvPr/>
              </p14:nvContentPartPr>
              <p14:xfrm>
                <a:off x="4756418" y="4637062"/>
                <a:ext cx="153000" cy="10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73244CA-7D39-FF15-B0CC-339B0989000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47418" y="4628062"/>
                  <a:ext cx="170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34CFE0C-D9C1-8BC2-6382-AFD7CB8BFE97}"/>
                    </a:ext>
                  </a:extLst>
                </p14:cNvPr>
                <p14:cNvContentPartPr/>
                <p14:nvPr/>
              </p14:nvContentPartPr>
              <p14:xfrm>
                <a:off x="5361938" y="4511062"/>
                <a:ext cx="105480" cy="106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34CFE0C-D9C1-8BC2-6382-AFD7CB8BFE9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353298" y="4502422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FE4879F-C101-B88E-8D46-C8F47CE8D4C7}"/>
                    </a:ext>
                  </a:extLst>
                </p14:cNvPr>
                <p14:cNvContentPartPr/>
                <p14:nvPr/>
              </p14:nvContentPartPr>
              <p14:xfrm>
                <a:off x="5401898" y="4556422"/>
                <a:ext cx="347760" cy="161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FE4879F-C101-B88E-8D46-C8F47CE8D4C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392898" y="4547782"/>
                  <a:ext cx="36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C5AB912-CCA0-6A51-0DF2-916EF717B078}"/>
                    </a:ext>
                  </a:extLst>
                </p14:cNvPr>
                <p14:cNvContentPartPr/>
                <p14:nvPr/>
              </p14:nvContentPartPr>
              <p14:xfrm>
                <a:off x="5620058" y="4606102"/>
                <a:ext cx="126360" cy="79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C5AB912-CCA0-6A51-0DF2-916EF717B07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611058" y="4597102"/>
                  <a:ext cx="14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C49AE97-4AF4-AEC5-E8CB-EF1814D65D0A}"/>
                    </a:ext>
                  </a:extLst>
                </p14:cNvPr>
                <p14:cNvContentPartPr/>
                <p14:nvPr/>
              </p14:nvContentPartPr>
              <p14:xfrm>
                <a:off x="5902298" y="4439422"/>
                <a:ext cx="122040" cy="213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C49AE97-4AF4-AEC5-E8CB-EF1814D65D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93298" y="4430422"/>
                  <a:ext cx="13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0F689B8-77C2-EE06-820E-A45E6F71686F}"/>
                    </a:ext>
                  </a:extLst>
                </p14:cNvPr>
                <p14:cNvContentPartPr/>
                <p14:nvPr/>
              </p14:nvContentPartPr>
              <p14:xfrm>
                <a:off x="6115778" y="4446622"/>
                <a:ext cx="169920" cy="186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0F689B8-77C2-EE06-820E-A45E6F71686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107138" y="44376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36B8552-F9EC-6753-2599-6C3A1E58C689}"/>
                    </a:ext>
                  </a:extLst>
                </p14:cNvPr>
                <p14:cNvContentPartPr/>
                <p14:nvPr/>
              </p14:nvContentPartPr>
              <p14:xfrm>
                <a:off x="6464258" y="4511062"/>
                <a:ext cx="164520" cy="27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36B8552-F9EC-6753-2599-6C3A1E58C68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455258" y="450242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15A8D80-64C7-B473-A4B6-5F104C56B48A}"/>
                    </a:ext>
                  </a:extLst>
                </p14:cNvPr>
                <p14:cNvContentPartPr/>
                <p14:nvPr/>
              </p14:nvContentPartPr>
              <p14:xfrm>
                <a:off x="6731018" y="4396582"/>
                <a:ext cx="94320" cy="143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15A8D80-64C7-B473-A4B6-5F104C56B48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722018" y="4387582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BCCCF3B-83BA-FF77-E039-A1B1DDB94D26}"/>
                    </a:ext>
                  </a:extLst>
                </p14:cNvPr>
                <p14:cNvContentPartPr/>
                <p14:nvPr/>
              </p14:nvContentPartPr>
              <p14:xfrm>
                <a:off x="6810938" y="4430422"/>
                <a:ext cx="262440" cy="1587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BCCCF3B-83BA-FF77-E039-A1B1DDB94D2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801938" y="4421782"/>
                  <a:ext cx="28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BF9C189-2722-A335-2AD2-D573E98B35FE}"/>
                    </a:ext>
                  </a:extLst>
                </p14:cNvPr>
                <p14:cNvContentPartPr/>
                <p14:nvPr/>
              </p14:nvContentPartPr>
              <p14:xfrm>
                <a:off x="7137098" y="4414582"/>
                <a:ext cx="83520" cy="137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BF9C189-2722-A335-2AD2-D573E98B35F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128458" y="4405942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8894C5-3CF2-C089-B958-26E3930E5988}"/>
                    </a:ext>
                  </a:extLst>
                </p14:cNvPr>
                <p14:cNvContentPartPr/>
                <p14:nvPr/>
              </p14:nvContentPartPr>
              <p14:xfrm>
                <a:off x="7341218" y="4434742"/>
                <a:ext cx="91080" cy="1180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8894C5-3CF2-C089-B958-26E3930E598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332578" y="4426102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031787F-0A8A-DB87-7F54-48A44916A410}"/>
                    </a:ext>
                  </a:extLst>
                </p14:cNvPr>
                <p14:cNvContentPartPr/>
                <p14:nvPr/>
              </p14:nvContentPartPr>
              <p14:xfrm>
                <a:off x="7335818" y="4326022"/>
                <a:ext cx="21960" cy="136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031787F-0A8A-DB87-7F54-48A44916A41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26818" y="4317022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E0E9EF9-DE24-BD47-6219-24E805CF3589}"/>
                    </a:ext>
                  </a:extLst>
                </p14:cNvPr>
                <p14:cNvContentPartPr/>
                <p14:nvPr/>
              </p14:nvContentPartPr>
              <p14:xfrm>
                <a:off x="4699898" y="5099367"/>
                <a:ext cx="193320" cy="17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E0E9EF9-DE24-BD47-6219-24E805CF358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91258" y="5090727"/>
                  <a:ext cx="21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3A26CA4-0CAC-AD9E-2D1B-48D86F74A73E}"/>
                    </a:ext>
                  </a:extLst>
                </p14:cNvPr>
                <p14:cNvContentPartPr/>
                <p14:nvPr/>
              </p14:nvContentPartPr>
              <p14:xfrm>
                <a:off x="4766498" y="5173887"/>
                <a:ext cx="93600" cy="147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3A26CA4-0CAC-AD9E-2D1B-48D86F74A73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757858" y="5164887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C6D8586-A71A-B42E-C3BB-223DBF07A94D}"/>
                    </a:ext>
                  </a:extLst>
                </p14:cNvPr>
                <p14:cNvContentPartPr/>
                <p14:nvPr/>
              </p14:nvContentPartPr>
              <p14:xfrm>
                <a:off x="4954778" y="5012247"/>
                <a:ext cx="120600" cy="2138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C6D8586-A71A-B42E-C3BB-223DBF07A94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46138" y="5003247"/>
                  <a:ext cx="138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7F48362-F911-BADD-47F1-3C588F735F0D}"/>
                    </a:ext>
                  </a:extLst>
                </p14:cNvPr>
                <p14:cNvContentPartPr/>
                <p14:nvPr/>
              </p14:nvContentPartPr>
              <p14:xfrm>
                <a:off x="2542058" y="5107942"/>
                <a:ext cx="131760" cy="1605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7F48362-F911-BADD-47F1-3C588F735F0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533418" y="5099302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2BF28D4-DAF2-74C1-1AF4-98D65C4D912D}"/>
                    </a:ext>
                  </a:extLst>
                </p14:cNvPr>
                <p14:cNvContentPartPr/>
                <p14:nvPr/>
              </p14:nvContentPartPr>
              <p14:xfrm>
                <a:off x="2714858" y="5124142"/>
                <a:ext cx="115200" cy="1825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2BF28D4-DAF2-74C1-1AF4-98D65C4D912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706218" y="5115142"/>
                  <a:ext cx="132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A7E3347-99E5-AD3B-254E-D13AD11D9347}"/>
                    </a:ext>
                  </a:extLst>
                </p14:cNvPr>
                <p14:cNvContentPartPr/>
                <p14:nvPr/>
              </p14:nvContentPartPr>
              <p14:xfrm>
                <a:off x="2866778" y="5201902"/>
                <a:ext cx="118080" cy="12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A7E3347-99E5-AD3B-254E-D13AD11D934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57778" y="5193262"/>
                  <a:ext cx="13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F41A545-4762-A72D-A05D-0EFCD73FB053}"/>
                    </a:ext>
                  </a:extLst>
                </p14:cNvPr>
                <p14:cNvContentPartPr/>
                <p14:nvPr/>
              </p14:nvContentPartPr>
              <p14:xfrm>
                <a:off x="3132458" y="5104342"/>
                <a:ext cx="86760" cy="147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F41A545-4762-A72D-A05D-0EFCD73FB05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123818" y="5095702"/>
                  <a:ext cx="10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A436208-0617-8CCA-40F1-8FBD32EEA46D}"/>
                    </a:ext>
                  </a:extLst>
                </p14:cNvPr>
                <p14:cNvContentPartPr/>
                <p14:nvPr/>
              </p14:nvContentPartPr>
              <p14:xfrm>
                <a:off x="3304898" y="5103262"/>
                <a:ext cx="101880" cy="114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A436208-0617-8CCA-40F1-8FBD32EEA46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296258" y="5094622"/>
                  <a:ext cx="119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633A1AE-8CE6-473A-C8F8-14E5CCE15522}"/>
                    </a:ext>
                  </a:extLst>
                </p14:cNvPr>
                <p14:cNvContentPartPr/>
                <p14:nvPr/>
              </p14:nvContentPartPr>
              <p14:xfrm>
                <a:off x="3462218" y="5097142"/>
                <a:ext cx="93600" cy="1368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633A1AE-8CE6-473A-C8F8-14E5CCE1552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453218" y="5088502"/>
                  <a:ext cx="11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17FB15F-84C5-C680-F02B-6F2DAF357FE6}"/>
                    </a:ext>
                  </a:extLst>
                </p14:cNvPr>
                <p14:cNvContentPartPr/>
                <p14:nvPr/>
              </p14:nvContentPartPr>
              <p14:xfrm>
                <a:off x="3645818" y="5011462"/>
                <a:ext cx="62280" cy="207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17FB15F-84C5-C680-F02B-6F2DAF357FE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637178" y="5002822"/>
                  <a:ext cx="79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5D2DF84-19B7-CC61-841A-48290CF085DA}"/>
                    </a:ext>
                  </a:extLst>
                </p14:cNvPr>
                <p14:cNvContentPartPr/>
                <p14:nvPr/>
              </p14:nvContentPartPr>
              <p14:xfrm>
                <a:off x="3791978" y="5163742"/>
                <a:ext cx="174600" cy="172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5D2DF84-19B7-CC61-841A-48290CF085D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782978" y="5155102"/>
                  <a:ext cx="19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A6642C0-1B5F-D3CD-FF85-B6BF8A095A52}"/>
                    </a:ext>
                  </a:extLst>
                </p14:cNvPr>
                <p14:cNvContentPartPr/>
                <p14:nvPr/>
              </p14:nvContentPartPr>
              <p14:xfrm>
                <a:off x="3815018" y="5054302"/>
                <a:ext cx="391320" cy="201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A6642C0-1B5F-D3CD-FF85-B6BF8A095A5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806378" y="5045662"/>
                  <a:ext cx="408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5154BD8-F62F-77F9-F8C2-271C3273671B}"/>
                    </a:ext>
                  </a:extLst>
                </p14:cNvPr>
                <p14:cNvContentPartPr/>
                <p14:nvPr/>
              </p14:nvContentPartPr>
              <p14:xfrm>
                <a:off x="4104458" y="5029822"/>
                <a:ext cx="160200" cy="273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5154BD8-F62F-77F9-F8C2-271C3273671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95818" y="5020822"/>
                  <a:ext cx="17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DDD500A-DE12-3AE5-AA21-D29844C23933}"/>
                    </a:ext>
                  </a:extLst>
                </p14:cNvPr>
                <p14:cNvContentPartPr/>
                <p14:nvPr/>
              </p14:nvContentPartPr>
              <p14:xfrm>
                <a:off x="4358618" y="4998142"/>
                <a:ext cx="123840" cy="163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DDD500A-DE12-3AE5-AA21-D29844C2393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349618" y="4989502"/>
                  <a:ext cx="14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4027F89-6261-BA6F-33AB-5D26E20BFC6A}"/>
                    </a:ext>
                  </a:extLst>
                </p14:cNvPr>
                <p14:cNvContentPartPr/>
                <p14:nvPr/>
              </p14:nvContentPartPr>
              <p14:xfrm>
                <a:off x="3069458" y="5331927"/>
                <a:ext cx="666000" cy="52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4027F89-6261-BA6F-33AB-5D26E20BFC6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60818" y="5323287"/>
                  <a:ext cx="683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F4E6F4E-E500-AD2D-7973-1C5CAAD307D8}"/>
                    </a:ext>
                  </a:extLst>
                </p14:cNvPr>
                <p14:cNvContentPartPr/>
                <p14:nvPr/>
              </p14:nvContentPartPr>
              <p14:xfrm>
                <a:off x="5357978" y="5077407"/>
                <a:ext cx="141120" cy="95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F4E6F4E-E500-AD2D-7973-1C5CAAD307D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348978" y="5068407"/>
                  <a:ext cx="158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DD4E194-A461-F1B6-3D90-A06955302F30}"/>
                    </a:ext>
                  </a:extLst>
                </p14:cNvPr>
                <p14:cNvContentPartPr/>
                <p14:nvPr/>
              </p14:nvContentPartPr>
              <p14:xfrm>
                <a:off x="5463098" y="5086047"/>
                <a:ext cx="83520" cy="2185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DD4E194-A461-F1B6-3D90-A06955302F3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454458" y="5077047"/>
                  <a:ext cx="10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E5FA195-E281-A56A-61B7-A1716339FA6D}"/>
                    </a:ext>
                  </a:extLst>
                </p14:cNvPr>
                <p14:cNvContentPartPr/>
                <p14:nvPr/>
              </p14:nvContentPartPr>
              <p14:xfrm>
                <a:off x="5785298" y="5082807"/>
                <a:ext cx="163440" cy="109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E5FA195-E281-A56A-61B7-A1716339FA6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76298" y="5074167"/>
                  <a:ext cx="18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1A8B57A-F1AD-F1E0-32CC-D3296BDEE49C}"/>
                    </a:ext>
                  </a:extLst>
                </p14:cNvPr>
                <p14:cNvContentPartPr/>
                <p14:nvPr/>
              </p14:nvContentPartPr>
              <p14:xfrm>
                <a:off x="6083018" y="5002887"/>
                <a:ext cx="126720" cy="1152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1A8B57A-F1AD-F1E0-32CC-D3296BDEE49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074018" y="4993887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FEF206C-7FB7-EBE1-0308-ABBE46914121}"/>
                    </a:ext>
                  </a:extLst>
                </p14:cNvPr>
                <p14:cNvContentPartPr/>
                <p14:nvPr/>
              </p14:nvContentPartPr>
              <p14:xfrm>
                <a:off x="6276338" y="4966887"/>
                <a:ext cx="113040" cy="168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FEF206C-7FB7-EBE1-0308-ABBE4691412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267698" y="4957887"/>
                  <a:ext cx="13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F412DF4-40B8-0D68-493B-847EBEC22414}"/>
                    </a:ext>
                  </a:extLst>
                </p14:cNvPr>
                <p14:cNvContentPartPr/>
                <p14:nvPr/>
              </p14:nvContentPartPr>
              <p14:xfrm>
                <a:off x="6315578" y="4925127"/>
                <a:ext cx="131040" cy="252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F412DF4-40B8-0D68-493B-847EBEC2241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306578" y="4916127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DF55BAA-B6D2-B6BD-22BA-68599E637A09}"/>
                    </a:ext>
                  </a:extLst>
                </p14:cNvPr>
                <p14:cNvContentPartPr/>
                <p14:nvPr/>
              </p14:nvContentPartPr>
              <p14:xfrm>
                <a:off x="6610058" y="5007927"/>
                <a:ext cx="104040" cy="147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DF55BAA-B6D2-B6BD-22BA-68599E637A0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601418" y="4999287"/>
                  <a:ext cx="12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C6C3AC9-6D8D-AF13-EF9F-36B7F1BF53E4}"/>
                    </a:ext>
                  </a:extLst>
                </p14:cNvPr>
                <p14:cNvContentPartPr/>
                <p14:nvPr/>
              </p14:nvContentPartPr>
              <p14:xfrm>
                <a:off x="6682058" y="4915767"/>
                <a:ext cx="15480" cy="196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C6C3AC9-6D8D-AF13-EF9F-36B7F1BF53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673058" y="4906767"/>
                  <a:ext cx="3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BA06EC9-A8A7-EE26-EA5B-574FE6C02883}"/>
                    </a:ext>
                  </a:extLst>
                </p14:cNvPr>
                <p14:cNvContentPartPr/>
                <p14:nvPr/>
              </p14:nvContentPartPr>
              <p14:xfrm>
                <a:off x="6822818" y="4909287"/>
                <a:ext cx="122040" cy="1803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BA06EC9-A8A7-EE26-EA5B-574FE6C0288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813818" y="4900287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05918D3-C0BF-67CB-EFB4-0AEB6CD3980D}"/>
                    </a:ext>
                  </a:extLst>
                </p14:cNvPr>
                <p14:cNvContentPartPr/>
                <p14:nvPr/>
              </p14:nvContentPartPr>
              <p14:xfrm>
                <a:off x="7036658" y="4942407"/>
                <a:ext cx="85320" cy="874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05918D3-C0BF-67CB-EFB4-0AEB6CD3980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27658" y="4933767"/>
                  <a:ext cx="10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F81DADA-952A-CBC0-8689-BC03B523CDC0}"/>
                    </a:ext>
                  </a:extLst>
                </p14:cNvPr>
                <p14:cNvContentPartPr/>
                <p14:nvPr/>
              </p14:nvContentPartPr>
              <p14:xfrm>
                <a:off x="7163378" y="4937367"/>
                <a:ext cx="307440" cy="125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F81DADA-952A-CBC0-8689-BC03B523CDC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154378" y="4928727"/>
                  <a:ext cx="32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5AA8BC0-A82A-31A2-32F1-1DA4F4540833}"/>
                    </a:ext>
                  </a:extLst>
                </p14:cNvPr>
                <p14:cNvContentPartPr/>
                <p14:nvPr/>
              </p14:nvContentPartPr>
              <p14:xfrm>
                <a:off x="7390178" y="4848087"/>
                <a:ext cx="9720" cy="100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5AA8BC0-A82A-31A2-32F1-1DA4F454083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381538" y="4839447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DA1D7CA-69E5-E3A6-825A-E83973DCE7DF}"/>
                    </a:ext>
                  </a:extLst>
                </p14:cNvPr>
                <p14:cNvContentPartPr/>
                <p14:nvPr/>
              </p14:nvContentPartPr>
              <p14:xfrm>
                <a:off x="6982298" y="5322207"/>
                <a:ext cx="829080" cy="536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DA1D7CA-69E5-E3A6-825A-E83973DCE7D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973298" y="5313567"/>
                  <a:ext cx="846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7D963E0-D42C-F954-E348-AF60698737CE}"/>
                    </a:ext>
                  </a:extLst>
                </p14:cNvPr>
                <p14:cNvContentPartPr/>
                <p14:nvPr/>
              </p14:nvContentPartPr>
              <p14:xfrm>
                <a:off x="2908538" y="5415087"/>
                <a:ext cx="3141720" cy="2203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7D963E0-D42C-F954-E348-AF60698737C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899538" y="5406447"/>
                  <a:ext cx="3159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3386F24-7F05-608F-9F9F-9583270B7CB8}"/>
                    </a:ext>
                  </a:extLst>
                </p14:cNvPr>
                <p14:cNvContentPartPr/>
                <p14:nvPr/>
              </p14:nvContentPartPr>
              <p14:xfrm>
                <a:off x="2951738" y="5761407"/>
                <a:ext cx="15480" cy="1846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3386F24-7F05-608F-9F9F-9583270B7CB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943098" y="5752407"/>
                  <a:ext cx="3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1F4EA09-6836-4B90-4DFB-31BF956FEEFC}"/>
                    </a:ext>
                  </a:extLst>
                </p14:cNvPr>
                <p14:cNvContentPartPr/>
                <p14:nvPr/>
              </p14:nvContentPartPr>
              <p14:xfrm>
                <a:off x="3065498" y="5749527"/>
                <a:ext cx="76680" cy="174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1F4EA09-6836-4B90-4DFB-31BF956FEEF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056858" y="5740887"/>
                  <a:ext cx="94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0D09D9E-5EA3-7C24-B038-71BB15793A19}"/>
                    </a:ext>
                  </a:extLst>
                </p14:cNvPr>
                <p14:cNvContentPartPr/>
                <p14:nvPr/>
              </p14:nvContentPartPr>
              <p14:xfrm>
                <a:off x="3292298" y="5787687"/>
                <a:ext cx="124560" cy="62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0D09D9E-5EA3-7C24-B038-71BB15793A1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283658" y="5779047"/>
                  <a:ext cx="142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EF55198-5F2E-329B-641D-4E6A61581AB0}"/>
                    </a:ext>
                  </a:extLst>
                </p14:cNvPr>
                <p14:cNvContentPartPr/>
                <p14:nvPr/>
              </p14:nvContentPartPr>
              <p14:xfrm>
                <a:off x="3554378" y="5730087"/>
                <a:ext cx="61200" cy="140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EF55198-5F2E-329B-641D-4E6A61581AB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545738" y="5721087"/>
                  <a:ext cx="78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6F0AD6E-1935-C91C-7365-9A07CC64D187}"/>
                    </a:ext>
                  </a:extLst>
                </p14:cNvPr>
                <p14:cNvContentPartPr/>
                <p14:nvPr/>
              </p14:nvContentPartPr>
              <p14:xfrm>
                <a:off x="3701258" y="5678607"/>
                <a:ext cx="127800" cy="162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6F0AD6E-1935-C91C-7365-9A07CC64D18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692618" y="5669607"/>
                  <a:ext cx="145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4FC8937-67A1-C9AA-CE26-217F1307CFBB}"/>
                    </a:ext>
                  </a:extLst>
                </p14:cNvPr>
                <p14:cNvContentPartPr/>
                <p14:nvPr/>
              </p14:nvContentPartPr>
              <p14:xfrm>
                <a:off x="2776418" y="5661687"/>
                <a:ext cx="83160" cy="95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4FC8937-67A1-C9AA-CE26-217F1307CFB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767778" y="5652687"/>
                  <a:ext cx="100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4DA5513-F7A9-BC2C-CE69-DCD2336F4E88}"/>
                    </a:ext>
                  </a:extLst>
                </p14:cNvPr>
                <p14:cNvContentPartPr/>
                <p14:nvPr/>
              </p14:nvContentPartPr>
              <p14:xfrm>
                <a:off x="4041818" y="5564847"/>
                <a:ext cx="127080" cy="120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4DA5513-F7A9-BC2C-CE69-DCD2336F4E8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033178" y="5555847"/>
                  <a:ext cx="144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6F3468F-E698-F8BE-C6A6-47445A8E6DB3}"/>
                    </a:ext>
                  </a:extLst>
                </p14:cNvPr>
                <p14:cNvContentPartPr/>
                <p14:nvPr/>
              </p14:nvContentPartPr>
              <p14:xfrm>
                <a:off x="2472938" y="5793087"/>
                <a:ext cx="156600" cy="189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6F3468F-E698-F8BE-C6A6-47445A8E6DB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464298" y="5784447"/>
                  <a:ext cx="17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EAA2BB7-6B64-7511-E87A-7D9CE03B5EB2}"/>
                    </a:ext>
                  </a:extLst>
                </p14:cNvPr>
                <p14:cNvContentPartPr/>
                <p14:nvPr/>
              </p14:nvContentPartPr>
              <p14:xfrm>
                <a:off x="2617658" y="5694807"/>
                <a:ext cx="90720" cy="4456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EAA2BB7-6B64-7511-E87A-7D9CE03B5EB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608658" y="5686167"/>
                  <a:ext cx="1083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2BE3167-B955-8E14-6E69-D1BF2998E576}"/>
                    </a:ext>
                  </a:extLst>
                </p14:cNvPr>
                <p14:cNvContentPartPr/>
                <p14:nvPr/>
              </p14:nvContentPartPr>
              <p14:xfrm>
                <a:off x="4498658" y="5608407"/>
                <a:ext cx="117360" cy="2066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2BE3167-B955-8E14-6E69-D1BF2998E57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489658" y="5599767"/>
                  <a:ext cx="135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0ACC22C-CC7B-3EBF-3494-ABA18657CF28}"/>
                    </a:ext>
                  </a:extLst>
                </p14:cNvPr>
                <p14:cNvContentPartPr/>
                <p14:nvPr/>
              </p14:nvContentPartPr>
              <p14:xfrm>
                <a:off x="4696658" y="5659527"/>
                <a:ext cx="120240" cy="1101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0ACC22C-CC7B-3EBF-3494-ABA18657CF2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687658" y="5650527"/>
                  <a:ext cx="13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08875EE-9C16-763F-AA97-A14E8D9621F0}"/>
                    </a:ext>
                  </a:extLst>
                </p14:cNvPr>
                <p14:cNvContentPartPr/>
                <p14:nvPr/>
              </p14:nvContentPartPr>
              <p14:xfrm>
                <a:off x="4988978" y="5709927"/>
                <a:ext cx="172800" cy="25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08875EE-9C16-763F-AA97-A14E8D9621F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979978" y="5700927"/>
                  <a:ext cx="190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0C57B53-998F-FB53-5C5C-4AFCB02BBFDA}"/>
                    </a:ext>
                  </a:extLst>
                </p14:cNvPr>
                <p14:cNvContentPartPr/>
                <p14:nvPr/>
              </p14:nvContentPartPr>
              <p14:xfrm>
                <a:off x="5190938" y="5624247"/>
                <a:ext cx="139680" cy="174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0C57B53-998F-FB53-5C5C-4AFCB02BBFD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181938" y="5615247"/>
                  <a:ext cx="157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123BCF6-5025-B63D-98A3-A56844BF5E65}"/>
                    </a:ext>
                  </a:extLst>
                </p14:cNvPr>
                <p14:cNvContentPartPr/>
                <p14:nvPr/>
              </p14:nvContentPartPr>
              <p14:xfrm>
                <a:off x="5363738" y="5636127"/>
                <a:ext cx="117720" cy="1008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123BCF6-5025-B63D-98A3-A56844BF5E6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355098" y="5627127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E224F06-3C92-C3EF-37E0-71961E07E9DA}"/>
                    </a:ext>
                  </a:extLst>
                </p14:cNvPr>
                <p14:cNvContentPartPr/>
                <p14:nvPr/>
              </p14:nvContentPartPr>
              <p14:xfrm>
                <a:off x="5540138" y="5571687"/>
                <a:ext cx="225720" cy="1713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E224F06-3C92-C3EF-37E0-71961E07E9D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531498" y="5562687"/>
                  <a:ext cx="243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EF950EFE-A26F-261E-B3AA-034143B343B5}"/>
                    </a:ext>
                  </a:extLst>
                </p14:cNvPr>
                <p14:cNvContentPartPr/>
                <p14:nvPr/>
              </p14:nvContentPartPr>
              <p14:xfrm>
                <a:off x="5976098" y="5614887"/>
                <a:ext cx="191880" cy="29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EF950EFE-A26F-261E-B3AA-034143B343B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967098" y="5605887"/>
                  <a:ext cx="20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B45EC28-2788-CCBA-0D08-DA90BF3E93F2}"/>
                    </a:ext>
                  </a:extLst>
                </p14:cNvPr>
                <p14:cNvContentPartPr/>
                <p14:nvPr/>
              </p14:nvContentPartPr>
              <p14:xfrm>
                <a:off x="6013538" y="5668887"/>
                <a:ext cx="164880" cy="208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B45EC28-2788-CCBA-0D08-DA90BF3E93F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004898" y="5660247"/>
                  <a:ext cx="182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6C01D48-C986-657A-4081-63195AF0D4D8}"/>
                    </a:ext>
                  </a:extLst>
                </p14:cNvPr>
                <p14:cNvContentPartPr/>
                <p14:nvPr/>
              </p14:nvContentPartPr>
              <p14:xfrm>
                <a:off x="6256898" y="5545767"/>
                <a:ext cx="302400" cy="140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6C01D48-C986-657A-4081-63195AF0D4D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247898" y="5536767"/>
                  <a:ext cx="32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DABC460-F32E-357F-54C8-D53584A1E389}"/>
                    </a:ext>
                  </a:extLst>
                </p14:cNvPr>
                <p14:cNvContentPartPr/>
                <p14:nvPr/>
              </p14:nvContentPartPr>
              <p14:xfrm>
                <a:off x="6443018" y="5500407"/>
                <a:ext cx="176760" cy="7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DABC460-F32E-357F-54C8-D53584A1E38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434018" y="5491407"/>
                  <a:ext cx="19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5BB3244-1837-C712-5ADB-0B64FD980B9F}"/>
                    </a:ext>
                  </a:extLst>
                </p14:cNvPr>
                <p14:cNvContentPartPr/>
                <p14:nvPr/>
              </p14:nvContentPartPr>
              <p14:xfrm>
                <a:off x="6739298" y="5515887"/>
                <a:ext cx="151920" cy="1036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5BB3244-1837-C712-5ADB-0B64FD980B9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730298" y="5506887"/>
                  <a:ext cx="169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8E82ADB-B79A-6DF5-5617-CC3F4F43F1A3}"/>
                    </a:ext>
                  </a:extLst>
                </p14:cNvPr>
                <p14:cNvContentPartPr/>
                <p14:nvPr/>
              </p14:nvContentPartPr>
              <p14:xfrm>
                <a:off x="7034858" y="5457207"/>
                <a:ext cx="126720" cy="138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8E82ADB-B79A-6DF5-5617-CC3F4F43F1A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025858" y="5448207"/>
                  <a:ext cx="144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EF7EF7B-70A8-14B2-7FF6-9B9969B723EC}"/>
                    </a:ext>
                  </a:extLst>
                </p14:cNvPr>
                <p14:cNvContentPartPr/>
                <p14:nvPr/>
              </p14:nvContentPartPr>
              <p14:xfrm>
                <a:off x="7225298" y="5436327"/>
                <a:ext cx="276120" cy="1306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EF7EF7B-70A8-14B2-7FF6-9B9969B723E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216658" y="5427687"/>
                  <a:ext cx="29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4EAE30B-06B3-044A-C189-AE51ABE709C5}"/>
                    </a:ext>
                  </a:extLst>
                </p14:cNvPr>
                <p14:cNvContentPartPr/>
                <p14:nvPr/>
              </p14:nvContentPartPr>
              <p14:xfrm>
                <a:off x="7571618" y="5319327"/>
                <a:ext cx="72000" cy="2109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4EAE30B-06B3-044A-C189-AE51ABE709C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562618" y="5310327"/>
                  <a:ext cx="89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4D22BED-8307-074F-9DB8-9D052D9FDFB0}"/>
                    </a:ext>
                  </a:extLst>
                </p14:cNvPr>
                <p14:cNvContentPartPr/>
                <p14:nvPr/>
              </p14:nvContentPartPr>
              <p14:xfrm>
                <a:off x="5142338" y="5999727"/>
                <a:ext cx="137520" cy="144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4D22BED-8307-074F-9DB8-9D052D9FDFB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133338" y="5990727"/>
                  <a:ext cx="155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2B51658-12D7-DFEE-ED76-6F10EFB65F73}"/>
                    </a:ext>
                  </a:extLst>
                </p14:cNvPr>
                <p14:cNvContentPartPr/>
                <p14:nvPr/>
              </p14:nvContentPartPr>
              <p14:xfrm>
                <a:off x="5370938" y="5946087"/>
                <a:ext cx="105480" cy="181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2B51658-12D7-DFEE-ED76-6F10EFB65F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361938" y="5937447"/>
                  <a:ext cx="123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B8BB56F-7057-710C-AA07-3EBAC802E510}"/>
                    </a:ext>
                  </a:extLst>
                </p14:cNvPr>
                <p14:cNvContentPartPr/>
                <p14:nvPr/>
              </p14:nvContentPartPr>
              <p14:xfrm>
                <a:off x="5379938" y="5951847"/>
                <a:ext cx="133920" cy="194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B8BB56F-7057-710C-AA07-3EBAC802E51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371298" y="5942847"/>
                  <a:ext cx="15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F164743-BF4E-E7AE-BC8C-331EC91A5BA0}"/>
                    </a:ext>
                  </a:extLst>
                </p14:cNvPr>
                <p14:cNvContentPartPr/>
                <p14:nvPr/>
              </p14:nvContentPartPr>
              <p14:xfrm>
                <a:off x="5921378" y="5967327"/>
                <a:ext cx="232560" cy="540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F164743-BF4E-E7AE-BC8C-331EC91A5BA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912378" y="5958327"/>
                  <a:ext cx="25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A5C2FEA-8D6D-2CEB-7446-AA8756BFB038}"/>
                    </a:ext>
                  </a:extLst>
                </p14:cNvPr>
                <p14:cNvContentPartPr/>
                <p14:nvPr/>
              </p14:nvContentPartPr>
              <p14:xfrm>
                <a:off x="6385418" y="5850687"/>
                <a:ext cx="70920" cy="191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A5C2FEA-8D6D-2CEB-7446-AA8756BFB03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76418" y="5842047"/>
                  <a:ext cx="88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7068F8F-E7D5-E518-8F45-1094A93EECCB}"/>
                    </a:ext>
                  </a:extLst>
                </p14:cNvPr>
                <p14:cNvContentPartPr/>
                <p14:nvPr/>
              </p14:nvContentPartPr>
              <p14:xfrm>
                <a:off x="6391538" y="5840247"/>
                <a:ext cx="122760" cy="3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7068F8F-E7D5-E518-8F45-1094A93EECC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382538" y="5831607"/>
                  <a:ext cx="140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8B85B37-D1B6-3AFD-FE14-A853228EE315}"/>
                    </a:ext>
                  </a:extLst>
                </p14:cNvPr>
                <p14:cNvContentPartPr/>
                <p14:nvPr/>
              </p14:nvContentPartPr>
              <p14:xfrm>
                <a:off x="6672338" y="5854647"/>
                <a:ext cx="279360" cy="140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8B85B37-D1B6-3AFD-FE14-A853228EE31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63338" y="5846007"/>
                  <a:ext cx="297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842F49A-FFD3-FD42-7A5F-9666A9C8A425}"/>
                    </a:ext>
                  </a:extLst>
                </p14:cNvPr>
                <p14:cNvContentPartPr/>
                <p14:nvPr/>
              </p14:nvContentPartPr>
              <p14:xfrm>
                <a:off x="7065098" y="5831967"/>
                <a:ext cx="87120" cy="1224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842F49A-FFD3-FD42-7A5F-9666A9C8A42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056458" y="5823327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7B272FD-3EB0-A68C-D581-E6DB03515B6E}"/>
                    </a:ext>
                  </a:extLst>
                </p14:cNvPr>
                <p14:cNvContentPartPr/>
                <p14:nvPr/>
              </p14:nvContentPartPr>
              <p14:xfrm>
                <a:off x="7064378" y="5738727"/>
                <a:ext cx="13320" cy="72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7B272FD-3EB0-A68C-D581-E6DB03515B6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55378" y="5729727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22E13765-73FB-3567-D70E-59FAB09A3B5E}"/>
                    </a:ext>
                  </a:extLst>
                </p14:cNvPr>
                <p14:cNvContentPartPr/>
                <p14:nvPr/>
              </p14:nvContentPartPr>
              <p14:xfrm>
                <a:off x="7430138" y="5810007"/>
                <a:ext cx="172800" cy="12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22E13765-73FB-3567-D70E-59FAB09A3B5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421138" y="5801007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27597EE-086A-B303-5E63-470077878BD6}"/>
                    </a:ext>
                  </a:extLst>
                </p14:cNvPr>
                <p14:cNvContentPartPr/>
                <p14:nvPr/>
              </p14:nvContentPartPr>
              <p14:xfrm>
                <a:off x="7468658" y="5835567"/>
                <a:ext cx="147960" cy="172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27597EE-086A-B303-5E63-470077878BD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60018" y="5826927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880471F-9596-249E-B6E6-58A423CFBE85}"/>
                    </a:ext>
                  </a:extLst>
                </p14:cNvPr>
                <p14:cNvContentPartPr/>
                <p14:nvPr/>
              </p14:nvContentPartPr>
              <p14:xfrm>
                <a:off x="7607618" y="5734407"/>
                <a:ext cx="153360" cy="2584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880471F-9596-249E-B6E6-58A423CFBE8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598618" y="5725767"/>
                  <a:ext cx="171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DB5419C-DC42-3811-47A4-053641212268}"/>
                    </a:ext>
                  </a:extLst>
                </p14:cNvPr>
                <p14:cNvContentPartPr/>
                <p14:nvPr/>
              </p14:nvContentPartPr>
              <p14:xfrm>
                <a:off x="8304218" y="5216007"/>
                <a:ext cx="158400" cy="212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DB5419C-DC42-3811-47A4-05364121226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295218" y="5207367"/>
                  <a:ext cx="17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7746CDF-D596-D717-296E-E1C7175A470E}"/>
                    </a:ext>
                  </a:extLst>
                </p14:cNvPr>
                <p14:cNvContentPartPr/>
                <p14:nvPr/>
              </p14:nvContentPartPr>
              <p14:xfrm>
                <a:off x="7969058" y="4767087"/>
                <a:ext cx="104400" cy="1868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7746CDF-D596-D717-296E-E1C7175A470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960058" y="4758087"/>
                  <a:ext cx="122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DFA949C-93B7-BEF2-2EC6-0EB635C4F3B0}"/>
                    </a:ext>
                  </a:extLst>
                </p14:cNvPr>
                <p14:cNvContentPartPr/>
                <p14:nvPr/>
              </p14:nvContentPartPr>
              <p14:xfrm>
                <a:off x="8021258" y="4690047"/>
                <a:ext cx="234000" cy="1944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DFA949C-93B7-BEF2-2EC6-0EB635C4F3B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012618" y="4681407"/>
                  <a:ext cx="251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9984A6C-09EA-FB8E-E810-988D9E75B6D4}"/>
                    </a:ext>
                  </a:extLst>
                </p14:cNvPr>
                <p14:cNvContentPartPr/>
                <p14:nvPr/>
              </p14:nvContentPartPr>
              <p14:xfrm>
                <a:off x="7891298" y="4658367"/>
                <a:ext cx="644400" cy="4528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9984A6C-09EA-FB8E-E810-988D9E75B6D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882658" y="4649367"/>
                  <a:ext cx="6620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C58BF44-A2E5-79DA-3B32-E15640D81B1E}"/>
                    </a:ext>
                  </a:extLst>
                </p14:cNvPr>
                <p14:cNvContentPartPr/>
                <p14:nvPr/>
              </p14:nvContentPartPr>
              <p14:xfrm>
                <a:off x="8024138" y="5057607"/>
                <a:ext cx="150120" cy="190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C58BF44-A2E5-79DA-3B32-E15640D81B1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015138" y="5048607"/>
                  <a:ext cx="167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58605B6-D269-939D-E9EA-3115ECBEEDA8}"/>
                    </a:ext>
                  </a:extLst>
                </p14:cNvPr>
                <p14:cNvContentPartPr/>
                <p14:nvPr/>
              </p14:nvContentPartPr>
              <p14:xfrm>
                <a:off x="8202698" y="5036367"/>
                <a:ext cx="63000" cy="61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58605B6-D269-939D-E9EA-3115ECBEED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193698" y="5027727"/>
                  <a:ext cx="80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1E94B06-E6E2-16F9-A026-3739E1CFCF6F}"/>
                    </a:ext>
                  </a:extLst>
                </p14:cNvPr>
                <p14:cNvContentPartPr/>
                <p14:nvPr/>
              </p14:nvContentPartPr>
              <p14:xfrm>
                <a:off x="8274698" y="4871487"/>
                <a:ext cx="215280" cy="2095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1E94B06-E6E2-16F9-A026-3739E1CFCF6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265698" y="4862487"/>
                  <a:ext cx="232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8772F92-E9E7-1508-3F80-02EEC6110E30}"/>
                    </a:ext>
                  </a:extLst>
                </p14:cNvPr>
                <p14:cNvContentPartPr/>
                <p14:nvPr/>
              </p14:nvContentPartPr>
              <p14:xfrm>
                <a:off x="8054018" y="4443807"/>
                <a:ext cx="100080" cy="1227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8772F92-E9E7-1508-3F80-02EEC6110E3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045018" y="4434807"/>
                  <a:ext cx="11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A9944AD-9482-66F9-09E9-33454754AB0F}"/>
                    </a:ext>
                  </a:extLst>
                </p14:cNvPr>
                <p14:cNvContentPartPr/>
                <p14:nvPr/>
              </p14:nvContentPartPr>
              <p14:xfrm>
                <a:off x="8432018" y="3831022"/>
                <a:ext cx="118080" cy="148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A9944AD-9482-66F9-09E9-33454754AB0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423378" y="3822382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B70A7BB-19D4-9980-6E9A-39B04EA2537F}"/>
                    </a:ext>
                  </a:extLst>
                </p14:cNvPr>
                <p14:cNvContentPartPr/>
                <p14:nvPr/>
              </p14:nvContentPartPr>
              <p14:xfrm>
                <a:off x="8439218" y="3888262"/>
                <a:ext cx="303840" cy="79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B70A7BB-19D4-9980-6E9A-39B04EA2537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430578" y="3879622"/>
                  <a:ext cx="321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94896-637E-D4E0-42B0-87B38F9387BA}"/>
                    </a:ext>
                  </a:extLst>
                </p14:cNvPr>
                <p14:cNvContentPartPr/>
                <p14:nvPr/>
              </p14:nvContentPartPr>
              <p14:xfrm>
                <a:off x="8740178" y="3830662"/>
                <a:ext cx="405000" cy="180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94896-637E-D4E0-42B0-87B38F9387B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731178" y="3821662"/>
                  <a:ext cx="42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E2E3C70-0845-C667-CD3F-534C510769B5}"/>
                    </a:ext>
                  </a:extLst>
                </p14:cNvPr>
                <p14:cNvContentPartPr/>
                <p14:nvPr/>
              </p14:nvContentPartPr>
              <p14:xfrm>
                <a:off x="7677098" y="3909862"/>
                <a:ext cx="232920" cy="70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E2E3C70-0845-C667-CD3F-534C510769B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68458" y="3901222"/>
                  <a:ext cx="250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51B573-0EE3-2D3B-7C84-127D830F4E9A}"/>
                    </a:ext>
                  </a:extLst>
                </p14:cNvPr>
                <p14:cNvContentPartPr/>
                <p14:nvPr/>
              </p14:nvContentPartPr>
              <p14:xfrm>
                <a:off x="7931978" y="3813022"/>
                <a:ext cx="118440" cy="199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51B573-0EE3-2D3B-7C84-127D830F4E9A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923338" y="3804022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930F9F5-4AFC-D78E-BA7B-A3579B64DAAB}"/>
                    </a:ext>
                  </a:extLst>
                </p14:cNvPr>
                <p14:cNvContentPartPr/>
                <p14:nvPr/>
              </p14:nvContentPartPr>
              <p14:xfrm>
                <a:off x="7915778" y="4085247"/>
                <a:ext cx="122760" cy="129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930F9F5-4AFC-D78E-BA7B-A3579B64DAA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906778" y="4076247"/>
                  <a:ext cx="14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A673903-F96A-8D44-5626-958ECE0F0F50}"/>
                    </a:ext>
                  </a:extLst>
                </p14:cNvPr>
                <p14:cNvContentPartPr/>
                <p14:nvPr/>
              </p14:nvContentPartPr>
              <p14:xfrm>
                <a:off x="8063018" y="4002807"/>
                <a:ext cx="81000" cy="1688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A673903-F96A-8D44-5626-958ECE0F0F5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54378" y="3994167"/>
                  <a:ext cx="98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9FDD6FE-FFA4-51B1-E51E-EFD1D2DF9566}"/>
                    </a:ext>
                  </a:extLst>
                </p14:cNvPr>
                <p14:cNvContentPartPr/>
                <p14:nvPr/>
              </p14:nvContentPartPr>
              <p14:xfrm>
                <a:off x="7904258" y="3972207"/>
                <a:ext cx="401760" cy="3945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9FDD6FE-FFA4-51B1-E51E-EFD1D2DF956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895618" y="3963207"/>
                  <a:ext cx="419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FC12F02-C258-E7F7-CEFE-377677D0FC48}"/>
                    </a:ext>
                  </a:extLst>
                </p14:cNvPr>
                <p14:cNvContentPartPr/>
                <p14:nvPr/>
              </p14:nvContentPartPr>
              <p14:xfrm>
                <a:off x="8045018" y="4318167"/>
                <a:ext cx="77400" cy="1004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FC12F02-C258-E7F7-CEFE-377677D0FC4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036378" y="4309167"/>
                  <a:ext cx="95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8662EC7-1EF4-DFB5-3C1E-3F885F624E58}"/>
                    </a:ext>
                  </a:extLst>
                </p14:cNvPr>
                <p14:cNvContentPartPr/>
                <p14:nvPr/>
              </p14:nvContentPartPr>
              <p14:xfrm>
                <a:off x="8059418" y="4237887"/>
                <a:ext cx="72720" cy="694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8662EC7-1EF4-DFB5-3C1E-3F885F624E58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050778" y="4228887"/>
                  <a:ext cx="90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70D04BA2-027C-4877-E98A-55E4B236ADFC}"/>
                    </a:ext>
                  </a:extLst>
                </p14:cNvPr>
                <p14:cNvContentPartPr/>
                <p14:nvPr/>
              </p14:nvContentPartPr>
              <p14:xfrm>
                <a:off x="8167418" y="4161567"/>
                <a:ext cx="226800" cy="1807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70D04BA2-027C-4877-E98A-55E4B236ADF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58778" y="4152567"/>
                  <a:ext cx="244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C3C35B3-D321-24D9-40A3-5EF01D3EB702}"/>
                    </a:ext>
                  </a:extLst>
                </p14:cNvPr>
                <p14:cNvContentPartPr/>
                <p14:nvPr/>
              </p14:nvContentPartPr>
              <p14:xfrm>
                <a:off x="7997138" y="5780487"/>
                <a:ext cx="34920" cy="102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C3C35B3-D321-24D9-40A3-5EF01D3EB70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988138" y="5771487"/>
                  <a:ext cx="52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EBA94F9-7234-78C5-A82D-D69AD40BEB60}"/>
                    </a:ext>
                  </a:extLst>
                </p14:cNvPr>
                <p14:cNvContentPartPr/>
                <p14:nvPr/>
              </p14:nvContentPartPr>
              <p14:xfrm>
                <a:off x="8020538" y="5595807"/>
                <a:ext cx="232920" cy="206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EBA94F9-7234-78C5-A82D-D69AD40BEB6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011538" y="5586807"/>
                  <a:ext cx="25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569E61D-E4BE-61A5-8DEA-36E9CE62DEE0}"/>
                    </a:ext>
                  </a:extLst>
                </p14:cNvPr>
                <p14:cNvContentPartPr/>
                <p14:nvPr/>
              </p14:nvContentPartPr>
              <p14:xfrm>
                <a:off x="8160218" y="5861487"/>
                <a:ext cx="106200" cy="9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569E61D-E4BE-61A5-8DEA-36E9CE62DEE0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151218" y="5852847"/>
                  <a:ext cx="12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8C59A7E-7A8D-B698-8BEB-1B20B958208C}"/>
                    </a:ext>
                  </a:extLst>
                </p14:cNvPr>
                <p14:cNvContentPartPr/>
                <p14:nvPr/>
              </p14:nvContentPartPr>
              <p14:xfrm>
                <a:off x="8337338" y="5615967"/>
                <a:ext cx="164520" cy="2509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8C59A7E-7A8D-B698-8BEB-1B20B958208C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328338" y="5606967"/>
                  <a:ext cx="182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4184221-EC0A-7B53-57AF-06C881A0F967}"/>
                    </a:ext>
                  </a:extLst>
                </p14:cNvPr>
                <p14:cNvContentPartPr/>
                <p14:nvPr/>
              </p14:nvContentPartPr>
              <p14:xfrm>
                <a:off x="8542178" y="5801007"/>
                <a:ext cx="4320" cy="14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4184221-EC0A-7B53-57AF-06C881A0F96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533178" y="5792367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D1A4C90-C250-1441-E6E2-6057DCE9E6CC}"/>
                    </a:ext>
                  </a:extLst>
                </p14:cNvPr>
                <p14:cNvContentPartPr/>
                <p14:nvPr/>
              </p14:nvContentPartPr>
              <p14:xfrm>
                <a:off x="8503298" y="5577087"/>
                <a:ext cx="165600" cy="329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D1A4C90-C250-1441-E6E2-6057DCE9E6C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94658" y="5568447"/>
                  <a:ext cx="183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21E4AA9-469A-8FF3-4738-BFED7B106D73}"/>
                    </a:ext>
                  </a:extLst>
                </p14:cNvPr>
                <p14:cNvContentPartPr/>
                <p14:nvPr/>
              </p14:nvContentPartPr>
              <p14:xfrm>
                <a:off x="8461178" y="5633967"/>
                <a:ext cx="194040" cy="2710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21E4AA9-469A-8FF3-4738-BFED7B106D7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452178" y="5624967"/>
                  <a:ext cx="211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242C063-9B42-715D-59CC-6B61CD0BE378}"/>
                    </a:ext>
                  </a:extLst>
                </p14:cNvPr>
                <p14:cNvContentPartPr/>
                <p14:nvPr/>
              </p14:nvContentPartPr>
              <p14:xfrm>
                <a:off x="8115938" y="5576727"/>
                <a:ext cx="113400" cy="113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242C063-9B42-715D-59CC-6B61CD0BE37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107298" y="5568087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BF9B835-38BD-281B-2B01-0CC95DB6296B}"/>
                    </a:ext>
                  </a:extLst>
                </p14:cNvPr>
                <p14:cNvContentPartPr/>
                <p14:nvPr/>
              </p14:nvContentPartPr>
              <p14:xfrm>
                <a:off x="3354218" y="6435687"/>
                <a:ext cx="138600" cy="853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BF9B835-38BD-281B-2B01-0CC95DB6296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345578" y="6427047"/>
                  <a:ext cx="156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AE02FC9-F368-11C1-B00D-E8441DACCC31}"/>
                    </a:ext>
                  </a:extLst>
                </p14:cNvPr>
                <p14:cNvContentPartPr/>
                <p14:nvPr/>
              </p14:nvContentPartPr>
              <p14:xfrm>
                <a:off x="3468338" y="6468807"/>
                <a:ext cx="49320" cy="1778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AE02FC9-F368-11C1-B00D-E8441DACCC3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459698" y="6459807"/>
                  <a:ext cx="6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E6ED589-CFB9-D5D7-EDA6-83573F4B1901}"/>
                    </a:ext>
                  </a:extLst>
                </p14:cNvPr>
                <p14:cNvContentPartPr/>
                <p14:nvPr/>
              </p14:nvContentPartPr>
              <p14:xfrm>
                <a:off x="3609098" y="6327327"/>
                <a:ext cx="156600" cy="141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E6ED589-CFB9-D5D7-EDA6-83573F4B190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600098" y="6318327"/>
                  <a:ext cx="17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6D1495F-B802-FF2D-9BEC-032B76DDE054}"/>
                    </a:ext>
                  </a:extLst>
                </p14:cNvPr>
                <p14:cNvContentPartPr/>
                <p14:nvPr/>
              </p14:nvContentPartPr>
              <p14:xfrm>
                <a:off x="3880178" y="6496527"/>
                <a:ext cx="126720" cy="12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6D1495F-B802-FF2D-9BEC-032B76DDE05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871178" y="6487887"/>
                  <a:ext cx="144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2E36905-CD2F-BEBA-19DD-1947DBE27974}"/>
                    </a:ext>
                  </a:extLst>
                </p14:cNvPr>
                <p14:cNvContentPartPr/>
                <p14:nvPr/>
              </p14:nvContentPartPr>
              <p14:xfrm>
                <a:off x="3887378" y="6537567"/>
                <a:ext cx="120600" cy="198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2E36905-CD2F-BEBA-19DD-1947DBE2797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878378" y="6528567"/>
                  <a:ext cx="138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3EC06A8-A288-BF46-254C-B7098C30B44B}"/>
                    </a:ext>
                  </a:extLst>
                </p14:cNvPr>
                <p14:cNvContentPartPr/>
                <p14:nvPr/>
              </p14:nvContentPartPr>
              <p14:xfrm>
                <a:off x="4187618" y="6351807"/>
                <a:ext cx="119520" cy="2563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3EC06A8-A288-BF46-254C-B7098C30B44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178978" y="6342807"/>
                  <a:ext cx="137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2E90DC4-D13B-8400-937F-E84F32CC1982}"/>
                    </a:ext>
                  </a:extLst>
                </p14:cNvPr>
                <p14:cNvContentPartPr/>
                <p14:nvPr/>
              </p14:nvContentPartPr>
              <p14:xfrm>
                <a:off x="4395698" y="6427047"/>
                <a:ext cx="77760" cy="1166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2E90DC4-D13B-8400-937F-E84F32CC198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386698" y="6418407"/>
                  <a:ext cx="9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01D815A-E832-B010-B727-6942D884DB4A}"/>
                    </a:ext>
                  </a:extLst>
                </p14:cNvPr>
                <p14:cNvContentPartPr/>
                <p14:nvPr/>
              </p14:nvContentPartPr>
              <p14:xfrm>
                <a:off x="4636538" y="6478887"/>
                <a:ext cx="112680" cy="115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01D815A-E832-B010-B727-6942D884DB4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627898" y="6469887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0FCD68-22BB-4F9D-5772-F10D280EA92C}"/>
                    </a:ext>
                  </a:extLst>
                </p14:cNvPr>
                <p14:cNvContentPartPr/>
                <p14:nvPr/>
              </p14:nvContentPartPr>
              <p14:xfrm>
                <a:off x="4919138" y="6360807"/>
                <a:ext cx="94680" cy="1044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0FCD68-22BB-4F9D-5772-F10D280EA92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910138" y="6351807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5AE6FF3-3750-39A1-BD32-4AF45E2B485C}"/>
                    </a:ext>
                  </a:extLst>
                </p14:cNvPr>
                <p14:cNvContentPartPr/>
                <p14:nvPr/>
              </p14:nvContentPartPr>
              <p14:xfrm>
                <a:off x="5024618" y="6436767"/>
                <a:ext cx="28800" cy="673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5AE6FF3-3750-39A1-BD32-4AF45E2B485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015618" y="6428127"/>
                  <a:ext cx="4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17899E9-5E5F-526B-64EE-500F53057601}"/>
                    </a:ext>
                  </a:extLst>
                </p14:cNvPr>
                <p14:cNvContentPartPr/>
                <p14:nvPr/>
              </p14:nvContentPartPr>
              <p14:xfrm>
                <a:off x="5103458" y="6375567"/>
                <a:ext cx="204480" cy="1101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17899E9-5E5F-526B-64EE-500F5305760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094458" y="6366567"/>
                  <a:ext cx="22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4C191E0-BEF1-994E-38F7-FEA0A388F9D6}"/>
                    </a:ext>
                  </a:extLst>
                </p14:cNvPr>
                <p14:cNvContentPartPr/>
                <p14:nvPr/>
              </p14:nvContentPartPr>
              <p14:xfrm>
                <a:off x="5444018" y="6419847"/>
                <a:ext cx="7560" cy="75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4C191E0-BEF1-994E-38F7-FEA0A388F9D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435378" y="6410847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8CCC588-0BFC-2C8D-A9BC-A8DDAD64E49E}"/>
                    </a:ext>
                  </a:extLst>
                </p14:cNvPr>
                <p14:cNvContentPartPr/>
                <p14:nvPr/>
              </p14:nvContentPartPr>
              <p14:xfrm>
                <a:off x="5540138" y="6279807"/>
                <a:ext cx="150840" cy="1310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8CCC588-0BFC-2C8D-A9BC-A8DDAD64E49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531138" y="6270807"/>
                  <a:ext cx="168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8C2CF16-804F-F78C-654D-443F5B6FECA2}"/>
                    </a:ext>
                  </a:extLst>
                </p14:cNvPr>
                <p14:cNvContentPartPr/>
                <p14:nvPr/>
              </p14:nvContentPartPr>
              <p14:xfrm>
                <a:off x="5590538" y="6257127"/>
                <a:ext cx="278640" cy="1310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8C2CF16-804F-F78C-654D-443F5B6FECA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581898" y="6248487"/>
                  <a:ext cx="29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6675356-D0E7-A561-9909-EE77EEBFE56F}"/>
                    </a:ext>
                  </a:extLst>
                </p14:cNvPr>
                <p14:cNvContentPartPr/>
                <p14:nvPr/>
              </p14:nvContentPartPr>
              <p14:xfrm>
                <a:off x="5393978" y="6455487"/>
                <a:ext cx="546120" cy="651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6675356-D0E7-A561-9909-EE77EEBFE56F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385338" y="6446487"/>
                  <a:ext cx="56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5B692F-C213-389D-5804-57CD2CECEB88}"/>
                    </a:ext>
                  </a:extLst>
                </p14:cNvPr>
                <p14:cNvContentPartPr/>
                <p14:nvPr/>
              </p14:nvContentPartPr>
              <p14:xfrm>
                <a:off x="5385698" y="6625047"/>
                <a:ext cx="140400" cy="88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5B692F-C213-389D-5804-57CD2CECEB8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376698" y="6616407"/>
                  <a:ext cx="158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F44904E-734B-EED4-5310-A27B96280258}"/>
                    </a:ext>
                  </a:extLst>
                </p14:cNvPr>
                <p14:cNvContentPartPr/>
                <p14:nvPr/>
              </p14:nvContentPartPr>
              <p14:xfrm>
                <a:off x="5609258" y="6579327"/>
                <a:ext cx="111240" cy="799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F44904E-734B-EED4-5310-A27B9628025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600618" y="6570327"/>
                  <a:ext cx="128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78337F5-4FF5-ADF5-F9C9-B204B494A25B}"/>
                    </a:ext>
                  </a:extLst>
                </p14:cNvPr>
                <p14:cNvContentPartPr/>
                <p14:nvPr/>
              </p14:nvContentPartPr>
              <p14:xfrm>
                <a:off x="5732018" y="6538647"/>
                <a:ext cx="89640" cy="1159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78337F5-4FF5-ADF5-F9C9-B204B494A25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723018" y="6529647"/>
                  <a:ext cx="107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5C54543-C3BC-C365-5A54-3DFE313CDAC6}"/>
                    </a:ext>
                  </a:extLst>
                </p14:cNvPr>
                <p14:cNvContentPartPr/>
                <p14:nvPr/>
              </p14:nvContentPartPr>
              <p14:xfrm>
                <a:off x="5885378" y="6532887"/>
                <a:ext cx="90720" cy="1144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5C54543-C3BC-C365-5A54-3DFE313CDAC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876378" y="6523887"/>
                  <a:ext cx="108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8C6C09C-20E7-2498-8A28-1E22DE3A0D4D}"/>
                    </a:ext>
                  </a:extLst>
                </p14:cNvPr>
                <p14:cNvContentPartPr/>
                <p14:nvPr/>
              </p14:nvContentPartPr>
              <p14:xfrm>
                <a:off x="5747498" y="6515607"/>
                <a:ext cx="266040" cy="1688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8C6C09C-20E7-2498-8A28-1E22DE3A0D4D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738858" y="6506967"/>
                  <a:ext cx="28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00D5CC2-2EDA-ADB0-B876-AE229C24EC6A}"/>
                    </a:ext>
                  </a:extLst>
                </p14:cNvPr>
                <p14:cNvContentPartPr/>
                <p14:nvPr/>
              </p14:nvContentPartPr>
              <p14:xfrm>
                <a:off x="5102738" y="6332727"/>
                <a:ext cx="261360" cy="1882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00D5CC2-2EDA-ADB0-B876-AE229C24EC6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093738" y="6323727"/>
                  <a:ext cx="279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DFA3913-DD8F-93A1-5221-8E0C711EB56C}"/>
                    </a:ext>
                  </a:extLst>
                </p14:cNvPr>
                <p14:cNvContentPartPr/>
                <p14:nvPr/>
              </p14:nvContentPartPr>
              <p14:xfrm>
                <a:off x="5764058" y="6205647"/>
                <a:ext cx="174240" cy="1954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DFA3913-DD8F-93A1-5221-8E0C711EB56C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755058" y="6196647"/>
                  <a:ext cx="191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D6E2D8C-6B88-DCDF-4E82-80B34AB435C8}"/>
                    </a:ext>
                  </a:extLst>
                </p14:cNvPr>
                <p14:cNvContentPartPr/>
                <p14:nvPr/>
              </p14:nvContentPartPr>
              <p14:xfrm>
                <a:off x="5574338" y="6512367"/>
                <a:ext cx="186480" cy="160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D6E2D8C-6B88-DCDF-4E82-80B34AB435C8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565338" y="6503727"/>
                  <a:ext cx="20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3C83903-2000-2A2D-4BC0-0F7ED26A2E01}"/>
                    </a:ext>
                  </a:extLst>
                </p14:cNvPr>
                <p14:cNvContentPartPr/>
                <p14:nvPr/>
              </p14:nvContentPartPr>
              <p14:xfrm>
                <a:off x="6107138" y="6384207"/>
                <a:ext cx="174240" cy="97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3C83903-2000-2A2D-4BC0-0F7ED26A2E0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098138" y="6375207"/>
                  <a:ext cx="191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A81BC39-3089-F083-7943-02B731D25DB8}"/>
                    </a:ext>
                  </a:extLst>
                </p14:cNvPr>
                <p14:cNvContentPartPr/>
                <p14:nvPr/>
              </p14:nvContentPartPr>
              <p14:xfrm>
                <a:off x="6126578" y="6445407"/>
                <a:ext cx="206280" cy="108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A81BC39-3089-F083-7943-02B731D25DB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117938" y="6436767"/>
                  <a:ext cx="22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E8164E6-069F-9BAF-06E6-1BC73CA749E5}"/>
                    </a:ext>
                  </a:extLst>
                </p14:cNvPr>
                <p14:cNvContentPartPr/>
                <p14:nvPr/>
              </p14:nvContentPartPr>
              <p14:xfrm>
                <a:off x="6419618" y="6269007"/>
                <a:ext cx="152280" cy="2084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E8164E6-069F-9BAF-06E6-1BC73CA749E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410978" y="6260007"/>
                  <a:ext cx="169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EA3984E-C767-4220-7FEE-E35B0BFB64EE}"/>
                    </a:ext>
                  </a:extLst>
                </p14:cNvPr>
                <p14:cNvContentPartPr/>
                <p14:nvPr/>
              </p14:nvContentPartPr>
              <p14:xfrm>
                <a:off x="6654338" y="6255327"/>
                <a:ext cx="92880" cy="218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EA3984E-C767-4220-7FEE-E35B0BFB64E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645338" y="6246687"/>
                  <a:ext cx="110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9FDC0D7-E943-7E1B-758C-4D8E74EE0993}"/>
                    </a:ext>
                  </a:extLst>
                </p14:cNvPr>
                <p14:cNvContentPartPr/>
                <p14:nvPr/>
              </p14:nvContentPartPr>
              <p14:xfrm>
                <a:off x="8113418" y="5996847"/>
                <a:ext cx="433440" cy="360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9FDC0D7-E943-7E1B-758C-4D8E74EE099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104778" y="5987847"/>
                  <a:ext cx="451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FCCF697C-F2D8-DB0C-8100-45F5DC08E758}"/>
                    </a:ext>
                  </a:extLst>
                </p14:cNvPr>
                <p14:cNvContentPartPr/>
                <p14:nvPr/>
              </p14:nvContentPartPr>
              <p14:xfrm>
                <a:off x="8235098" y="6009087"/>
                <a:ext cx="313920" cy="172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FCCF697C-F2D8-DB0C-8100-45F5DC08E758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226098" y="6000087"/>
                  <a:ext cx="331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9536AC29-DD2F-5A80-589A-BD8C062353C3}"/>
                    </a:ext>
                  </a:extLst>
                </p14:cNvPr>
                <p14:cNvContentPartPr/>
                <p14:nvPr/>
              </p14:nvContentPartPr>
              <p14:xfrm>
                <a:off x="6225938" y="6595887"/>
                <a:ext cx="419760" cy="273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9536AC29-DD2F-5A80-589A-BD8C062353C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216938" y="6586887"/>
                  <a:ext cx="43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226667E-DB21-0C9B-A850-8490B54F1806}"/>
                    </a:ext>
                  </a:extLst>
                </p14:cNvPr>
                <p14:cNvContentPartPr/>
                <p14:nvPr/>
              </p14:nvContentPartPr>
              <p14:xfrm>
                <a:off x="6303338" y="6555207"/>
                <a:ext cx="380520" cy="252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226667E-DB21-0C9B-A850-8490B54F180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94338" y="6546207"/>
                  <a:ext cx="39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009A17E-505E-EC00-1089-A3B67DEE114D}"/>
                    </a:ext>
                  </a:extLst>
                </p14:cNvPr>
                <p14:cNvContentPartPr/>
                <p14:nvPr/>
              </p14:nvContentPartPr>
              <p14:xfrm>
                <a:off x="2354498" y="4741167"/>
                <a:ext cx="375120" cy="964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009A17E-505E-EC00-1089-A3B67DEE114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345498" y="4732167"/>
                  <a:ext cx="3927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63B09FDB-9F9C-EEA5-89E9-1A5FCE6E0154}"/>
                  </a:ext>
                </a:extLst>
              </p14:cNvPr>
              <p14:cNvContentPartPr/>
              <p14:nvPr/>
            </p14:nvContentPartPr>
            <p14:xfrm>
              <a:off x="4700618" y="2990487"/>
              <a:ext cx="496800" cy="3672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63B09FDB-9F9C-EEA5-89E9-1A5FCE6E0154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4691618" y="2981847"/>
                <a:ext cx="514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52A7B14D-540B-3B5C-7B7F-4177508F53D5}"/>
                  </a:ext>
                </a:extLst>
              </p14:cNvPr>
              <p14:cNvContentPartPr/>
              <p14:nvPr/>
            </p14:nvContentPartPr>
            <p14:xfrm>
              <a:off x="1402298" y="3136647"/>
              <a:ext cx="1160280" cy="3276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52A7B14D-540B-3B5C-7B7F-4177508F53D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1393658" y="3128007"/>
                <a:ext cx="11779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1" name="Gruppieren 560">
            <a:extLst>
              <a:ext uri="{FF2B5EF4-FFF2-40B4-BE49-F238E27FC236}">
                <a16:creationId xmlns:a16="http://schemas.microsoft.com/office/drawing/2014/main" id="{61CE305A-C48F-0805-86F8-BA919C93F291}"/>
              </a:ext>
            </a:extLst>
          </p:cNvPr>
          <p:cNvGrpSpPr/>
          <p:nvPr/>
        </p:nvGrpSpPr>
        <p:grpSpPr>
          <a:xfrm>
            <a:off x="9198098" y="3714022"/>
            <a:ext cx="559080" cy="464465"/>
            <a:chOff x="9198098" y="3714022"/>
            <a:chExt cx="559080" cy="4644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295E2E1-8B05-982B-4A15-FD5770EA489C}"/>
                    </a:ext>
                  </a:extLst>
                </p14:cNvPr>
                <p14:cNvContentPartPr/>
                <p14:nvPr/>
              </p14:nvContentPartPr>
              <p14:xfrm>
                <a:off x="9235898" y="3714022"/>
                <a:ext cx="164880" cy="210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295E2E1-8B05-982B-4A15-FD5770EA489C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227258" y="3705022"/>
                  <a:ext cx="182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862C8F0-4C32-0D5D-FAE4-9CFEACFF7AD8}"/>
                    </a:ext>
                  </a:extLst>
                </p14:cNvPr>
                <p14:cNvContentPartPr/>
                <p14:nvPr/>
              </p14:nvContentPartPr>
              <p14:xfrm>
                <a:off x="9360818" y="3767662"/>
                <a:ext cx="46800" cy="257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862C8F0-4C32-0D5D-FAE4-9CFEACFF7AD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9352178" y="3758662"/>
                  <a:ext cx="64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C043108-5B85-8E67-8CC1-CD3380EF30D8}"/>
                    </a:ext>
                  </a:extLst>
                </p14:cNvPr>
                <p14:cNvContentPartPr/>
                <p14:nvPr/>
              </p14:nvContentPartPr>
              <p14:xfrm>
                <a:off x="9198098" y="3841167"/>
                <a:ext cx="559080" cy="3373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C043108-5B85-8E67-8CC1-CD3380EF30D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189098" y="3832167"/>
                  <a:ext cx="57672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084CE6D-289A-9256-0744-E0D88836FB23}"/>
                  </a:ext>
                </a:extLst>
              </p14:cNvPr>
              <p14:cNvContentPartPr/>
              <p14:nvPr/>
            </p14:nvContentPartPr>
            <p14:xfrm>
              <a:off x="1851218" y="4926207"/>
              <a:ext cx="126720" cy="18360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084CE6D-289A-9256-0744-E0D88836FB23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1842578" y="4917567"/>
                <a:ext cx="144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85F184E6-227A-4790-5BE4-F83423B87BC5}"/>
                  </a:ext>
                </a:extLst>
              </p14:cNvPr>
              <p14:cNvContentPartPr/>
              <p14:nvPr/>
            </p14:nvContentPartPr>
            <p14:xfrm>
              <a:off x="880658" y="5014407"/>
              <a:ext cx="128880" cy="1296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85F184E6-227A-4790-5BE4-F83423B87BC5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71658" y="5005767"/>
                <a:ext cx="146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2E3CCA93-FB75-D566-4803-B76EBC2C8A5A}"/>
                  </a:ext>
                </a:extLst>
              </p14:cNvPr>
              <p14:cNvContentPartPr/>
              <p14:nvPr/>
            </p14:nvContentPartPr>
            <p14:xfrm>
              <a:off x="1837898" y="4827927"/>
              <a:ext cx="276480" cy="26676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2E3CCA93-FB75-D566-4803-B76EBC2C8A5A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1829258" y="4818927"/>
                <a:ext cx="2941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85792DC-9E1F-F7AE-EECF-E9B2B3A30BDF}"/>
                  </a:ext>
                </a:extLst>
              </p14:cNvPr>
              <p14:cNvContentPartPr/>
              <p14:nvPr/>
            </p14:nvContentPartPr>
            <p14:xfrm>
              <a:off x="3973418" y="4788687"/>
              <a:ext cx="527040" cy="55440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85792DC-9E1F-F7AE-EECF-E9B2B3A30BD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964418" y="4780047"/>
                <a:ext cx="5446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93B24CB-8E19-B1FE-6947-1BA2DC0DEB1A}"/>
                  </a:ext>
                </a:extLst>
              </p14:cNvPr>
              <p14:cNvContentPartPr/>
              <p14:nvPr/>
            </p14:nvContentPartPr>
            <p14:xfrm>
              <a:off x="2512898" y="5415087"/>
              <a:ext cx="221760" cy="2628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93B24CB-8E19-B1FE-6947-1BA2DC0DEB1A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2503898" y="5406447"/>
                <a:ext cx="23940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08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C3BF74-909F-EFE2-709F-A2CC0C805753}"/>
              </a:ext>
            </a:extLst>
          </p:cNvPr>
          <p:cNvGrpSpPr/>
          <p:nvPr/>
        </p:nvGrpSpPr>
        <p:grpSpPr>
          <a:xfrm>
            <a:off x="8243214" y="280015"/>
            <a:ext cx="1990080" cy="1391400"/>
            <a:chOff x="146618" y="5392342"/>
            <a:chExt cx="1990080" cy="13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2F42D5E-CE2F-CDD7-8B6B-0B0598FBEC51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2F42D5E-CE2F-CDD7-8B6B-0B0598FBEC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618" y="538370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137C3C0-E88E-68F2-A26D-E205A9E68DEF}"/>
                    </a:ext>
                  </a:extLst>
                </p14:cNvPr>
                <p14:cNvContentPartPr/>
                <p14:nvPr/>
              </p14:nvContentPartPr>
              <p14:xfrm>
                <a:off x="539738" y="5621727"/>
                <a:ext cx="978840" cy="897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137C3C0-E88E-68F2-A26D-E205A9E68D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738" y="5612727"/>
                  <a:ext cx="99648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A276FE5-3A9B-8765-0B77-BAEF7FCEDC77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A276FE5-3A9B-8765-0B77-BAEF7FCEDC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7058" y="562238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20B538D-CABA-8A56-A121-2139CCF5840F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20B538D-CABA-8A56-A121-2139CCF584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349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562402D-28A3-BF0A-93DE-9524C452126C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562402D-28A3-BF0A-93DE-9524C45212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3978" y="654866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2C34E3-F6D7-A8F0-19D5-E549EA87C386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2C34E3-F6D7-A8F0-19D5-E549EA87C3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29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30178E4-CB28-1240-9B3B-8CC1137F5620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30178E4-CB28-1240-9B3B-8CC1137F56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A69B81C-A3F5-1BEB-27F3-9C7E6E5E803F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A69B81C-A3F5-1BEB-27F3-9C7E6E5E80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357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6ACCE9-CB6B-7C97-13D4-558381A15174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6ACCE9-CB6B-7C97-13D4-558381A151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4418" y="570884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4834614-74D5-CDC1-0216-2C473B1F25D5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4834614-74D5-CDC1-0216-2C473B1F25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86098" y="554936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51493D-79D7-A2C0-2C7E-1F1338894B35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51493D-79D7-A2C0-2C7E-1F1338894B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26858" y="553316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3A8CD8-7C66-3C55-1C09-38CCE4335670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3A8CD8-7C66-3C55-1C09-38CCE43356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AAE074-1458-7929-B513-CD2644D5A3C1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AAE074-1458-7929-B513-CD2644D5A3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2449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D5F3794-74EC-EBFB-52D6-E3D588DA754A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D5F3794-74EC-EBFB-52D6-E3D588DA75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818" y="600800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E4A18B-520F-9F1B-F42D-75817B2DC1BC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E4A18B-520F-9F1B-F42D-75817B2DC1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0573E9-D8D9-7B50-3518-F785850BB772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0573E9-D8D9-7B50-3518-F785850BB7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4738" y="618512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D3F5588-9C67-8486-E8A6-C0821560A534}"/>
              </a:ext>
            </a:extLst>
          </p:cNvPr>
          <p:cNvGrpSpPr/>
          <p:nvPr/>
        </p:nvGrpSpPr>
        <p:grpSpPr>
          <a:xfrm>
            <a:off x="8393154" y="1989295"/>
            <a:ext cx="2112840" cy="978545"/>
            <a:chOff x="5357978" y="4326022"/>
            <a:chExt cx="2112840" cy="9785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F57FA3E-4FEC-E5F1-F041-868779D62F57}"/>
                    </a:ext>
                  </a:extLst>
                </p14:cNvPr>
                <p14:cNvContentPartPr/>
                <p14:nvPr/>
              </p14:nvContentPartPr>
              <p14:xfrm>
                <a:off x="5361938" y="4511062"/>
                <a:ext cx="105480" cy="106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F57FA3E-4FEC-E5F1-F041-868779D62F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53298" y="4502422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151800-A902-A96C-7134-218D9FAD55C4}"/>
                    </a:ext>
                  </a:extLst>
                </p14:cNvPr>
                <p14:cNvContentPartPr/>
                <p14:nvPr/>
              </p14:nvContentPartPr>
              <p14:xfrm>
                <a:off x="5401898" y="4556422"/>
                <a:ext cx="347760" cy="161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151800-A902-A96C-7134-218D9FAD55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2898" y="4547782"/>
                  <a:ext cx="36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B55B85-5F57-00AB-A698-48E5474E8ACD}"/>
                    </a:ext>
                  </a:extLst>
                </p14:cNvPr>
                <p14:cNvContentPartPr/>
                <p14:nvPr/>
              </p14:nvContentPartPr>
              <p14:xfrm>
                <a:off x="5620058" y="4606102"/>
                <a:ext cx="126360" cy="7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B55B85-5F57-00AB-A698-48E5474E8A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11058" y="4597102"/>
                  <a:ext cx="14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9088985-9379-E825-FF18-2D6597429E51}"/>
                    </a:ext>
                  </a:extLst>
                </p14:cNvPr>
                <p14:cNvContentPartPr/>
                <p14:nvPr/>
              </p14:nvContentPartPr>
              <p14:xfrm>
                <a:off x="5902298" y="4439422"/>
                <a:ext cx="122040" cy="213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9088985-9379-E825-FF18-2D6597429E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93298" y="4430422"/>
                  <a:ext cx="13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DA9CE7-6F08-624E-0B48-392F645F278E}"/>
                    </a:ext>
                  </a:extLst>
                </p14:cNvPr>
                <p14:cNvContentPartPr/>
                <p14:nvPr/>
              </p14:nvContentPartPr>
              <p14:xfrm>
                <a:off x="6115778" y="4446622"/>
                <a:ext cx="169920" cy="18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DA9CE7-6F08-624E-0B48-392F645F27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7138" y="44376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8BD216A-69F6-608A-19ED-628283D2F7FF}"/>
                    </a:ext>
                  </a:extLst>
                </p14:cNvPr>
                <p14:cNvContentPartPr/>
                <p14:nvPr/>
              </p14:nvContentPartPr>
              <p14:xfrm>
                <a:off x="6464258" y="4511062"/>
                <a:ext cx="164520" cy="27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8BD216A-69F6-608A-19ED-628283D2F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55258" y="450242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91C864-7C45-BE37-F456-10C23722485D}"/>
                    </a:ext>
                  </a:extLst>
                </p14:cNvPr>
                <p14:cNvContentPartPr/>
                <p14:nvPr/>
              </p14:nvContentPartPr>
              <p14:xfrm>
                <a:off x="6731018" y="4396582"/>
                <a:ext cx="94320" cy="143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91C864-7C45-BE37-F456-10C237224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22018" y="4387582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0DCA2-CFC8-1FB8-BF96-4C07EBE15723}"/>
                    </a:ext>
                  </a:extLst>
                </p14:cNvPr>
                <p14:cNvContentPartPr/>
                <p14:nvPr/>
              </p14:nvContentPartPr>
              <p14:xfrm>
                <a:off x="6810938" y="4430422"/>
                <a:ext cx="262440" cy="15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0DCA2-CFC8-1FB8-BF96-4C07EBE157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1938" y="4421782"/>
                  <a:ext cx="28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958997-018F-666D-2250-92BE1DDE101C}"/>
                    </a:ext>
                  </a:extLst>
                </p14:cNvPr>
                <p14:cNvContentPartPr/>
                <p14:nvPr/>
              </p14:nvContentPartPr>
              <p14:xfrm>
                <a:off x="7137098" y="4414582"/>
                <a:ext cx="83520" cy="137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958997-018F-666D-2250-92BE1DDE10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28458" y="4405942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4BA0B4-FE81-97E5-C6C8-CAE736E791FF}"/>
                    </a:ext>
                  </a:extLst>
                </p14:cNvPr>
                <p14:cNvContentPartPr/>
                <p14:nvPr/>
              </p14:nvContentPartPr>
              <p14:xfrm>
                <a:off x="7341218" y="4434742"/>
                <a:ext cx="91080" cy="118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4BA0B4-FE81-97E5-C6C8-CAE736E791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32578" y="4426102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52363F-ED50-702F-24C2-339A67148BC5}"/>
                    </a:ext>
                  </a:extLst>
                </p14:cNvPr>
                <p14:cNvContentPartPr/>
                <p14:nvPr/>
              </p14:nvContentPartPr>
              <p14:xfrm>
                <a:off x="7335818" y="4326022"/>
                <a:ext cx="21960" cy="13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52363F-ED50-702F-24C2-339A67148B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26818" y="4317022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01E98ED-BE89-9902-3576-448C13C3ADB4}"/>
                    </a:ext>
                  </a:extLst>
                </p14:cNvPr>
                <p14:cNvContentPartPr/>
                <p14:nvPr/>
              </p14:nvContentPartPr>
              <p14:xfrm>
                <a:off x="5357978" y="5077407"/>
                <a:ext cx="141120" cy="95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01E98ED-BE89-9902-3576-448C13C3AD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48978" y="5068407"/>
                  <a:ext cx="158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EB1CB9-9A57-994A-43A0-3B508DBB0287}"/>
                    </a:ext>
                  </a:extLst>
                </p14:cNvPr>
                <p14:cNvContentPartPr/>
                <p14:nvPr/>
              </p14:nvContentPartPr>
              <p14:xfrm>
                <a:off x="5463098" y="5086047"/>
                <a:ext cx="83520" cy="218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EB1CB9-9A57-994A-43A0-3B508DBB02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54458" y="5077047"/>
                  <a:ext cx="10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E1246B4-1B56-42EB-D7ED-8EA63C2EFEBF}"/>
                    </a:ext>
                  </a:extLst>
                </p14:cNvPr>
                <p14:cNvContentPartPr/>
                <p14:nvPr/>
              </p14:nvContentPartPr>
              <p14:xfrm>
                <a:off x="5785298" y="5082807"/>
                <a:ext cx="163440" cy="109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E1246B4-1B56-42EB-D7ED-8EA63C2EFE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6298" y="5074167"/>
                  <a:ext cx="18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F159E2-0D46-ED46-7915-872DD8E50BA4}"/>
                    </a:ext>
                  </a:extLst>
                </p14:cNvPr>
                <p14:cNvContentPartPr/>
                <p14:nvPr/>
              </p14:nvContentPartPr>
              <p14:xfrm>
                <a:off x="6083018" y="5002887"/>
                <a:ext cx="126720" cy="115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F159E2-0D46-ED46-7915-872DD8E50B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74018" y="4993887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28E31E4-660B-3F4C-B7B6-0B42EA8EC9B6}"/>
                    </a:ext>
                  </a:extLst>
                </p14:cNvPr>
                <p14:cNvContentPartPr/>
                <p14:nvPr/>
              </p14:nvContentPartPr>
              <p14:xfrm>
                <a:off x="6276338" y="4966887"/>
                <a:ext cx="113040" cy="168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28E31E4-660B-3F4C-B7B6-0B42EA8EC9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67698" y="4957887"/>
                  <a:ext cx="13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B045FB9-82B8-9BCD-251F-FFAD553CE2CB}"/>
                    </a:ext>
                  </a:extLst>
                </p14:cNvPr>
                <p14:cNvContentPartPr/>
                <p14:nvPr/>
              </p14:nvContentPartPr>
              <p14:xfrm>
                <a:off x="6315578" y="4925127"/>
                <a:ext cx="131040" cy="25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B045FB9-82B8-9BCD-251F-FFAD553CE2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06578" y="4916127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0EC16C-C55F-355E-E336-B1DD539ECB39}"/>
                    </a:ext>
                  </a:extLst>
                </p14:cNvPr>
                <p14:cNvContentPartPr/>
                <p14:nvPr/>
              </p14:nvContentPartPr>
              <p14:xfrm>
                <a:off x="6610058" y="5007927"/>
                <a:ext cx="104040" cy="14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0EC16C-C55F-355E-E336-B1DD539ECB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01418" y="4999287"/>
                  <a:ext cx="12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922C81-CB55-AB00-21C1-A198A5A94EEF}"/>
                    </a:ext>
                  </a:extLst>
                </p14:cNvPr>
                <p14:cNvContentPartPr/>
                <p14:nvPr/>
              </p14:nvContentPartPr>
              <p14:xfrm>
                <a:off x="6682058" y="4915767"/>
                <a:ext cx="15480" cy="196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922C81-CB55-AB00-21C1-A198A5A94E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73058" y="4906767"/>
                  <a:ext cx="3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FDBE33-ACA1-4414-A90C-69FC9B5339F7}"/>
                    </a:ext>
                  </a:extLst>
                </p14:cNvPr>
                <p14:cNvContentPartPr/>
                <p14:nvPr/>
              </p14:nvContentPartPr>
              <p14:xfrm>
                <a:off x="6822818" y="4909287"/>
                <a:ext cx="122040" cy="180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FDBE33-ACA1-4414-A90C-69FC9B5339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13818" y="4900287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4754B34-BEDF-576F-4C4F-4D53EEB5759E}"/>
                    </a:ext>
                  </a:extLst>
                </p14:cNvPr>
                <p14:cNvContentPartPr/>
                <p14:nvPr/>
              </p14:nvContentPartPr>
              <p14:xfrm>
                <a:off x="7036658" y="4942407"/>
                <a:ext cx="85320" cy="87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4754B34-BEDF-576F-4C4F-4D53EEB575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27658" y="4933767"/>
                  <a:ext cx="10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74A2233-2A78-C018-51AB-E9D7908751D4}"/>
                    </a:ext>
                  </a:extLst>
                </p14:cNvPr>
                <p14:cNvContentPartPr/>
                <p14:nvPr/>
              </p14:nvContentPartPr>
              <p14:xfrm>
                <a:off x="7163378" y="4937367"/>
                <a:ext cx="307440" cy="125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74A2233-2A78-C018-51AB-E9D7908751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54378" y="4928727"/>
                  <a:ext cx="32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619CE10-068C-13F9-4064-1C213D6A3B82}"/>
                    </a:ext>
                  </a:extLst>
                </p14:cNvPr>
                <p14:cNvContentPartPr/>
                <p14:nvPr/>
              </p14:nvContentPartPr>
              <p14:xfrm>
                <a:off x="7390178" y="4848087"/>
                <a:ext cx="9720" cy="1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619CE10-068C-13F9-4064-1C213D6A3B8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1538" y="4839447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564A360-459A-C8F3-10AD-75F7A3ECFE43}"/>
                  </a:ext>
                </a:extLst>
              </p14:cNvPr>
              <p14:cNvContentPartPr/>
              <p14:nvPr/>
            </p14:nvContentPartPr>
            <p14:xfrm>
              <a:off x="11038778" y="2568862"/>
              <a:ext cx="33840" cy="1530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564A360-459A-C8F3-10AD-75F7A3ECFE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30138" y="2560222"/>
                <a:ext cx="5148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3327535-255B-223E-08F7-AE64FF97C3DF}"/>
              </a:ext>
            </a:extLst>
          </p:cNvPr>
          <p:cNvGrpSpPr/>
          <p:nvPr/>
        </p:nvGrpSpPr>
        <p:grpSpPr>
          <a:xfrm>
            <a:off x="11279978" y="2509102"/>
            <a:ext cx="344880" cy="201960"/>
            <a:chOff x="11279978" y="2509102"/>
            <a:chExt cx="34488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930A58-E07D-8F15-5DD7-DEEDE93F7183}"/>
                    </a:ext>
                  </a:extLst>
                </p14:cNvPr>
                <p14:cNvContentPartPr/>
                <p14:nvPr/>
              </p14:nvContentPartPr>
              <p14:xfrm>
                <a:off x="11279978" y="2514502"/>
                <a:ext cx="143640" cy="180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930A58-E07D-8F15-5DD7-DEEDE93F71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71338" y="2505502"/>
                  <a:ext cx="161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6B00B54-C72B-0E20-AD9D-839DE6550DAF}"/>
                    </a:ext>
                  </a:extLst>
                </p14:cNvPr>
                <p14:cNvContentPartPr/>
                <p14:nvPr/>
              </p14:nvContentPartPr>
              <p14:xfrm>
                <a:off x="11458538" y="2509102"/>
                <a:ext cx="166320" cy="20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6B00B54-C72B-0E20-AD9D-839DE6550D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49538" y="2500462"/>
                  <a:ext cx="1839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7599AE1-62A0-4964-24E1-74961BE6FEE2}"/>
              </a:ext>
            </a:extLst>
          </p:cNvPr>
          <p:cNvGrpSpPr/>
          <p:nvPr/>
        </p:nvGrpSpPr>
        <p:grpSpPr>
          <a:xfrm>
            <a:off x="130418" y="135262"/>
            <a:ext cx="949320" cy="206640"/>
            <a:chOff x="130418" y="135262"/>
            <a:chExt cx="94932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DE39177-71F7-56AB-38B6-E2B30C14FB80}"/>
                    </a:ext>
                  </a:extLst>
                </p14:cNvPr>
                <p14:cNvContentPartPr/>
                <p14:nvPr/>
              </p14:nvContentPartPr>
              <p14:xfrm>
                <a:off x="130418" y="227422"/>
                <a:ext cx="88560" cy="93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DE39177-71F7-56AB-38B6-E2B30C14FB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1778" y="218782"/>
                  <a:ext cx="106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86DB6E-5A13-4B32-AB7A-1CA804733E64}"/>
                    </a:ext>
                  </a:extLst>
                </p14:cNvPr>
                <p14:cNvContentPartPr/>
                <p14:nvPr/>
              </p14:nvContentPartPr>
              <p14:xfrm>
                <a:off x="179018" y="135262"/>
                <a:ext cx="176760" cy="171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86DB6E-5A13-4B32-AB7A-1CA804733E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0018" y="126262"/>
                  <a:ext cx="19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4EFFD7F-02BC-B2A0-A24A-7ED411ACFB7D}"/>
                    </a:ext>
                  </a:extLst>
                </p14:cNvPr>
                <p14:cNvContentPartPr/>
                <p14:nvPr/>
              </p14:nvContentPartPr>
              <p14:xfrm>
                <a:off x="380618" y="141022"/>
                <a:ext cx="170640" cy="179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4EFFD7F-02BC-B2A0-A24A-7ED411ACFB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1618" y="132022"/>
                  <a:ext cx="188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6126D1-F5EA-D042-8A64-3EDA593D23DE}"/>
                    </a:ext>
                  </a:extLst>
                </p14:cNvPr>
                <p14:cNvContentPartPr/>
                <p14:nvPr/>
              </p14:nvContentPartPr>
              <p14:xfrm>
                <a:off x="650978" y="198262"/>
                <a:ext cx="160920" cy="61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6126D1-F5EA-D042-8A64-3EDA593D23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2338" y="189262"/>
                  <a:ext cx="17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031C58-607E-2FD5-9DA2-432005B82F26}"/>
                    </a:ext>
                  </a:extLst>
                </p14:cNvPr>
                <p14:cNvContentPartPr/>
                <p14:nvPr/>
              </p14:nvContentPartPr>
              <p14:xfrm>
                <a:off x="926738" y="180982"/>
                <a:ext cx="153000" cy="160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031C58-607E-2FD5-9DA2-432005B82F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7738" y="172342"/>
                  <a:ext cx="1706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09942FF-AF05-24C0-6B17-A29542B261CA}"/>
                  </a:ext>
                </a:extLst>
              </p14:cNvPr>
              <p14:cNvContentPartPr/>
              <p14:nvPr/>
            </p14:nvContentPartPr>
            <p14:xfrm>
              <a:off x="9664298" y="1121302"/>
              <a:ext cx="388800" cy="313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09942FF-AF05-24C0-6B17-A29542B261C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655658" y="1112302"/>
                <a:ext cx="4064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57D6FA75-5C4D-7D98-2484-76309401DCBC}"/>
                  </a:ext>
                </a:extLst>
              </p14:cNvPr>
              <p14:cNvContentPartPr/>
              <p14:nvPr/>
            </p14:nvContentPartPr>
            <p14:xfrm>
              <a:off x="11105738" y="1868302"/>
              <a:ext cx="554040" cy="4780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57D6FA75-5C4D-7D98-2484-76309401DC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97098" y="1859302"/>
                <a:ext cx="5716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55B99B1-A21A-B367-0CAC-0D31E07B93C7}"/>
                  </a:ext>
                </a:extLst>
              </p14:cNvPr>
              <p14:cNvContentPartPr/>
              <p14:nvPr/>
            </p14:nvContentPartPr>
            <p14:xfrm>
              <a:off x="8871578" y="2352142"/>
              <a:ext cx="520920" cy="604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55B99B1-A21A-B367-0CAC-0D31E07B93C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62938" y="2343142"/>
                <a:ext cx="538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3B7DBBD-E1A5-C797-9729-CD9C1D2B46C4}"/>
                  </a:ext>
                </a:extLst>
              </p14:cNvPr>
              <p14:cNvContentPartPr/>
              <p14:nvPr/>
            </p14:nvContentPartPr>
            <p14:xfrm>
              <a:off x="8447138" y="1660942"/>
              <a:ext cx="52920" cy="20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3B7DBBD-E1A5-C797-9729-CD9C1D2B46C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38138" y="1651942"/>
                <a:ext cx="70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E86DD3D-E1A4-9A82-41B7-7826E9BC979D}"/>
              </a:ext>
            </a:extLst>
          </p:cNvPr>
          <p:cNvGrpSpPr/>
          <p:nvPr/>
        </p:nvGrpSpPr>
        <p:grpSpPr>
          <a:xfrm>
            <a:off x="8847458" y="435502"/>
            <a:ext cx="1202040" cy="643680"/>
            <a:chOff x="8847458" y="435502"/>
            <a:chExt cx="120204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7290A15-7B4A-282A-63EF-0EDAB03412CF}"/>
                    </a:ext>
                  </a:extLst>
                </p14:cNvPr>
                <p14:cNvContentPartPr/>
                <p14:nvPr/>
              </p14:nvContentPartPr>
              <p14:xfrm>
                <a:off x="8847458" y="435502"/>
                <a:ext cx="913680" cy="643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7290A15-7B4A-282A-63EF-0EDAB03412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8458" y="426862"/>
                  <a:ext cx="93132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61CEBB-02DC-B2D2-111F-46ABDDB57B37}"/>
                    </a:ext>
                  </a:extLst>
                </p14:cNvPr>
                <p14:cNvContentPartPr/>
                <p14:nvPr/>
              </p14:nvContentPartPr>
              <p14:xfrm>
                <a:off x="9878858" y="838342"/>
                <a:ext cx="27000" cy="171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61CEBB-02DC-B2D2-111F-46ABDDB57B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70218" y="829702"/>
                  <a:ext cx="4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5C5100-DC43-C274-02EB-B05036E629A2}"/>
                    </a:ext>
                  </a:extLst>
                </p14:cNvPr>
                <p14:cNvContentPartPr/>
                <p14:nvPr/>
              </p14:nvContentPartPr>
              <p14:xfrm>
                <a:off x="9912338" y="859942"/>
                <a:ext cx="137160" cy="160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5C5100-DC43-C274-02EB-B05036E629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03698" y="850942"/>
                  <a:ext cx="1548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29F53BF6-B049-E69F-6513-E8366FA337F4}"/>
              </a:ext>
            </a:extLst>
          </p:cNvPr>
          <p:cNvGrpSpPr/>
          <p:nvPr/>
        </p:nvGrpSpPr>
        <p:grpSpPr>
          <a:xfrm>
            <a:off x="7191098" y="276022"/>
            <a:ext cx="1006920" cy="1949760"/>
            <a:chOff x="7191098" y="276022"/>
            <a:chExt cx="1006920" cy="19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F2131BF-DE8B-2131-F8A4-487A7EA9D4F7}"/>
                    </a:ext>
                  </a:extLst>
                </p14:cNvPr>
                <p14:cNvContentPartPr/>
                <p14:nvPr/>
              </p14:nvContentPartPr>
              <p14:xfrm>
                <a:off x="7502858" y="343342"/>
                <a:ext cx="695160" cy="1882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F2131BF-DE8B-2131-F8A4-487A7EA9D4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4218" y="334342"/>
                  <a:ext cx="712800" cy="19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B4C7B6-53EF-F132-9685-B17C3E7DAD12}"/>
                    </a:ext>
                  </a:extLst>
                </p14:cNvPr>
                <p14:cNvContentPartPr/>
                <p14:nvPr/>
              </p14:nvContentPartPr>
              <p14:xfrm>
                <a:off x="7191098" y="276022"/>
                <a:ext cx="316800" cy="184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B4C7B6-53EF-F132-9685-B17C3E7DAD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2098" y="267382"/>
                  <a:ext cx="3344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A390C9A-63A3-591B-BF43-AE34911F6660}"/>
              </a:ext>
            </a:extLst>
          </p:cNvPr>
          <p:cNvGrpSpPr/>
          <p:nvPr/>
        </p:nvGrpSpPr>
        <p:grpSpPr>
          <a:xfrm>
            <a:off x="4828418" y="103222"/>
            <a:ext cx="1828080" cy="344160"/>
            <a:chOff x="4828418" y="103222"/>
            <a:chExt cx="18280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4F32D9C-5532-92B5-4B02-15DBCB3DEC86}"/>
                    </a:ext>
                  </a:extLst>
                </p14:cNvPr>
                <p14:cNvContentPartPr/>
                <p14:nvPr/>
              </p14:nvContentPartPr>
              <p14:xfrm>
                <a:off x="4828418" y="275662"/>
                <a:ext cx="117000" cy="35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4F32D9C-5532-92B5-4B02-15DBCB3DEC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19778" y="266662"/>
                  <a:ext cx="13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E0BB5CB-E974-5976-4E40-3A46FC17B39A}"/>
                    </a:ext>
                  </a:extLst>
                </p14:cNvPr>
                <p14:cNvContentPartPr/>
                <p14:nvPr/>
              </p14:nvContentPartPr>
              <p14:xfrm>
                <a:off x="4936418" y="280342"/>
                <a:ext cx="41040" cy="167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E0BB5CB-E974-5976-4E40-3A46FC17B3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27418" y="271342"/>
                  <a:ext cx="58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4DC7AF-12B0-3B5E-4734-F8B566CF9B49}"/>
                    </a:ext>
                  </a:extLst>
                </p14:cNvPr>
                <p14:cNvContentPartPr/>
                <p14:nvPr/>
              </p14:nvContentPartPr>
              <p14:xfrm>
                <a:off x="5130458" y="269902"/>
                <a:ext cx="185760" cy="55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4DC7AF-12B0-3B5E-4734-F8B566CF9B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21458" y="260902"/>
                  <a:ext cx="20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B8534B2-7132-ECA0-9DE3-51218039EB9F}"/>
                    </a:ext>
                  </a:extLst>
                </p14:cNvPr>
                <p14:cNvContentPartPr/>
                <p14:nvPr/>
              </p14:nvContentPartPr>
              <p14:xfrm>
                <a:off x="5409818" y="198982"/>
                <a:ext cx="126360" cy="147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B8534B2-7132-ECA0-9DE3-51218039EB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01178" y="189982"/>
                  <a:ext cx="144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0436350-DE26-EA5B-0FF4-5C4C8C69C610}"/>
                    </a:ext>
                  </a:extLst>
                </p14:cNvPr>
                <p14:cNvContentPartPr/>
                <p14:nvPr/>
              </p14:nvContentPartPr>
              <p14:xfrm>
                <a:off x="5601338" y="206902"/>
                <a:ext cx="90360" cy="128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0436350-DE26-EA5B-0FF4-5C4C8C69C6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92698" y="198262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BB9B730-03C2-822F-06DC-145E748B3D4E}"/>
                    </a:ext>
                  </a:extLst>
                </p14:cNvPr>
                <p14:cNvContentPartPr/>
                <p14:nvPr/>
              </p14:nvContentPartPr>
              <p14:xfrm>
                <a:off x="5811578" y="274582"/>
                <a:ext cx="131760" cy="16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BB9B730-03C2-822F-06DC-145E748B3D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2578" y="265582"/>
                  <a:ext cx="14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3341D75-2ABD-1745-C902-F7CF09D38791}"/>
                    </a:ext>
                  </a:extLst>
                </p14:cNvPr>
                <p14:cNvContentPartPr/>
                <p14:nvPr/>
              </p14:nvContentPartPr>
              <p14:xfrm>
                <a:off x="6021098" y="184222"/>
                <a:ext cx="131760" cy="120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3341D75-2ABD-1745-C902-F7CF09D387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2098" y="175582"/>
                  <a:ext cx="14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47F9260-1078-B264-D3C1-2446F30AE2B1}"/>
                    </a:ext>
                  </a:extLst>
                </p14:cNvPr>
                <p14:cNvContentPartPr/>
                <p14:nvPr/>
              </p14:nvContentPartPr>
              <p14:xfrm>
                <a:off x="6207218" y="241102"/>
                <a:ext cx="94320" cy="60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47F9260-1078-B264-D3C1-2446F30AE2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98578" y="232102"/>
                  <a:ext cx="11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39C5BC-57F1-2C62-7151-DAAF1C341051}"/>
                    </a:ext>
                  </a:extLst>
                </p14:cNvPr>
                <p14:cNvContentPartPr/>
                <p14:nvPr/>
              </p14:nvContentPartPr>
              <p14:xfrm>
                <a:off x="6337898" y="205462"/>
                <a:ext cx="127080" cy="82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39C5BC-57F1-2C62-7151-DAAF1C3410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28898" y="196822"/>
                  <a:ext cx="144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8AFD38-C7DD-E58C-170A-8CB41318B474}"/>
                    </a:ext>
                  </a:extLst>
                </p14:cNvPr>
                <p14:cNvContentPartPr/>
                <p14:nvPr/>
              </p14:nvContentPartPr>
              <p14:xfrm>
                <a:off x="6567938" y="103222"/>
                <a:ext cx="88560" cy="204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8AFD38-C7DD-E58C-170A-8CB41318B4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58938" y="94582"/>
                  <a:ext cx="1062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41EB0B8-543E-2636-5D2D-981043C15122}"/>
              </a:ext>
            </a:extLst>
          </p:cNvPr>
          <p:cNvGrpSpPr/>
          <p:nvPr/>
        </p:nvGrpSpPr>
        <p:grpSpPr>
          <a:xfrm>
            <a:off x="348578" y="467542"/>
            <a:ext cx="901800" cy="206280"/>
            <a:chOff x="348578" y="467542"/>
            <a:chExt cx="90180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2D7A00-3C3C-34C6-AAD2-60E0A55161EE}"/>
                    </a:ext>
                  </a:extLst>
                </p14:cNvPr>
                <p14:cNvContentPartPr/>
                <p14:nvPr/>
              </p14:nvContentPartPr>
              <p14:xfrm>
                <a:off x="348578" y="551062"/>
                <a:ext cx="24480" cy="111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2D7A00-3C3C-34C6-AAD2-60E0A55161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9938" y="542422"/>
                  <a:ext cx="4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E0FF421-7C03-0AF0-BFB8-243A24C34E41}"/>
                    </a:ext>
                  </a:extLst>
                </p14:cNvPr>
                <p14:cNvContentPartPr/>
                <p14:nvPr/>
              </p14:nvContentPartPr>
              <p14:xfrm>
                <a:off x="447578" y="526942"/>
                <a:ext cx="118440" cy="146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E0FF421-7C03-0AF0-BFB8-243A24C34E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8578" y="517942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96FBFB-3592-A4C5-3411-CB029C4AFEAB}"/>
                    </a:ext>
                  </a:extLst>
                </p14:cNvPr>
                <p14:cNvContentPartPr/>
                <p14:nvPr/>
              </p14:nvContentPartPr>
              <p14:xfrm>
                <a:off x="678338" y="556822"/>
                <a:ext cx="146520" cy="8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96FBFB-3592-A4C5-3411-CB029C4AFE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9698" y="547822"/>
                  <a:ext cx="164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A81DBD-2CF0-D23C-281D-7D2AFADF5819}"/>
                    </a:ext>
                  </a:extLst>
                </p14:cNvPr>
                <p14:cNvContentPartPr/>
                <p14:nvPr/>
              </p14:nvContentPartPr>
              <p14:xfrm>
                <a:off x="720098" y="598942"/>
                <a:ext cx="101520" cy="18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A81DBD-2CF0-D23C-281D-7D2AFADF58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1458" y="590302"/>
                  <a:ext cx="11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2C5D67A-BAF0-3ED8-5FE0-7A7686006F76}"/>
                    </a:ext>
                  </a:extLst>
                </p14:cNvPr>
                <p14:cNvContentPartPr/>
                <p14:nvPr/>
              </p14:nvContentPartPr>
              <p14:xfrm>
                <a:off x="947258" y="502462"/>
                <a:ext cx="106200" cy="151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2C5D67A-BAF0-3ED8-5FE0-7A7686006F7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8618" y="493822"/>
                  <a:ext cx="12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8B96897-F66F-95C5-5DDF-2EC18FA7D78A}"/>
                    </a:ext>
                  </a:extLst>
                </p14:cNvPr>
                <p14:cNvContentPartPr/>
                <p14:nvPr/>
              </p14:nvContentPartPr>
              <p14:xfrm>
                <a:off x="1102418" y="511462"/>
                <a:ext cx="147960" cy="141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8B96897-F66F-95C5-5DDF-2EC18FA7D78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3778" y="502822"/>
                  <a:ext cx="16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F1DB167-8768-5359-9A43-678E010B04EE}"/>
                    </a:ext>
                  </a:extLst>
                </p14:cNvPr>
                <p14:cNvContentPartPr/>
                <p14:nvPr/>
              </p14:nvContentPartPr>
              <p14:xfrm>
                <a:off x="519938" y="467542"/>
                <a:ext cx="30240" cy="43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F1DB167-8768-5359-9A43-678E010B04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1298" y="458542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D680635-F8E5-681B-1F7E-6E660CED747A}"/>
              </a:ext>
            </a:extLst>
          </p:cNvPr>
          <p:cNvGrpSpPr/>
          <p:nvPr/>
        </p:nvGrpSpPr>
        <p:grpSpPr>
          <a:xfrm>
            <a:off x="6875018" y="42022"/>
            <a:ext cx="277920" cy="216360"/>
            <a:chOff x="6875018" y="42022"/>
            <a:chExt cx="27792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8D6889-7383-A159-605C-5231A782ED8D}"/>
                    </a:ext>
                  </a:extLst>
                </p14:cNvPr>
                <p14:cNvContentPartPr/>
                <p14:nvPr/>
              </p14:nvContentPartPr>
              <p14:xfrm>
                <a:off x="6875018" y="111862"/>
                <a:ext cx="10800" cy="141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8D6889-7383-A159-605C-5231A782ED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66018" y="103222"/>
                  <a:ext cx="2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0B52AEC-363E-9EFC-41B1-7850C9D35DCA}"/>
                    </a:ext>
                  </a:extLst>
                </p14:cNvPr>
                <p14:cNvContentPartPr/>
                <p14:nvPr/>
              </p14:nvContentPartPr>
              <p14:xfrm>
                <a:off x="6978698" y="79462"/>
                <a:ext cx="128160" cy="178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0B52AEC-363E-9EFC-41B1-7850C9D35D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70058" y="70822"/>
                  <a:ext cx="145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A280F2-26AE-F7C5-84F6-B770F6F7C35A}"/>
                    </a:ext>
                  </a:extLst>
                </p14:cNvPr>
                <p14:cNvContentPartPr/>
                <p14:nvPr/>
              </p14:nvContentPartPr>
              <p14:xfrm>
                <a:off x="7143218" y="42022"/>
                <a:ext cx="9720" cy="86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A280F2-26AE-F7C5-84F6-B770F6F7C35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34218" y="33022"/>
                  <a:ext cx="273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6CDDE9B-8DA4-2A10-6936-9E6E5D0FFD10}"/>
                  </a:ext>
                </a:extLst>
              </p14:cNvPr>
              <p14:cNvContentPartPr/>
              <p14:nvPr/>
            </p14:nvContentPartPr>
            <p14:xfrm>
              <a:off x="130418" y="487342"/>
              <a:ext cx="146520" cy="306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6CDDE9B-8DA4-2A10-6936-9E6E5D0FFD1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21418" y="478342"/>
                <a:ext cx="164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9D7B360-0438-DAD9-7EC6-5426F75FC4F9}"/>
                  </a:ext>
                </a:extLst>
              </p14:cNvPr>
              <p14:cNvContentPartPr/>
              <p14:nvPr/>
            </p14:nvContentPartPr>
            <p14:xfrm>
              <a:off x="1302578" y="390502"/>
              <a:ext cx="126360" cy="885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9D7B360-0438-DAD9-7EC6-5426F75FC4F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93938" y="381502"/>
                <a:ext cx="1440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1FF25CC1-2332-3721-B8D4-68F0C9A201B8}"/>
              </a:ext>
            </a:extLst>
          </p:cNvPr>
          <p:cNvGrpSpPr/>
          <p:nvPr/>
        </p:nvGrpSpPr>
        <p:grpSpPr>
          <a:xfrm>
            <a:off x="4826978" y="700822"/>
            <a:ext cx="505080" cy="222120"/>
            <a:chOff x="4826978" y="700822"/>
            <a:chExt cx="50508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59C34D1-0BC9-CF55-F6AA-81D49A195E5D}"/>
                    </a:ext>
                  </a:extLst>
                </p14:cNvPr>
                <p14:cNvContentPartPr/>
                <p14:nvPr/>
              </p14:nvContentPartPr>
              <p14:xfrm>
                <a:off x="4826978" y="700822"/>
                <a:ext cx="92880" cy="222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59C34D1-0BC9-CF55-F6AA-81D49A195E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17978" y="691822"/>
                  <a:ext cx="110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C4E4A16-B922-1136-CDE1-224A74261F6E}"/>
                    </a:ext>
                  </a:extLst>
                </p14:cNvPr>
                <p14:cNvContentPartPr/>
                <p14:nvPr/>
              </p14:nvContentPartPr>
              <p14:xfrm>
                <a:off x="4947218" y="709102"/>
                <a:ext cx="158760" cy="136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C4E4A16-B922-1136-CDE1-224A74261F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38218" y="700102"/>
                  <a:ext cx="17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6C985DA-3E8D-1368-2088-E969322B45F6}"/>
                    </a:ext>
                  </a:extLst>
                </p14:cNvPr>
                <p14:cNvContentPartPr/>
                <p14:nvPr/>
              </p14:nvContentPartPr>
              <p14:xfrm>
                <a:off x="5174378" y="764542"/>
                <a:ext cx="157680" cy="89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6C985DA-3E8D-1368-2088-E969322B45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65378" y="755902"/>
                  <a:ext cx="1753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73C3165-33B5-829B-B909-3DB95298EF89}"/>
              </a:ext>
            </a:extLst>
          </p:cNvPr>
          <p:cNvGrpSpPr/>
          <p:nvPr/>
        </p:nvGrpSpPr>
        <p:grpSpPr>
          <a:xfrm>
            <a:off x="5417018" y="597862"/>
            <a:ext cx="1824120" cy="276120"/>
            <a:chOff x="5417018" y="597862"/>
            <a:chExt cx="18241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7D7D0BC-430F-A398-E007-0C5139524060}"/>
                    </a:ext>
                  </a:extLst>
                </p14:cNvPr>
                <p14:cNvContentPartPr/>
                <p14:nvPr/>
              </p14:nvContentPartPr>
              <p14:xfrm>
                <a:off x="5417018" y="691462"/>
                <a:ext cx="183240" cy="140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7D7D0BC-430F-A398-E007-0C513952406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08378" y="682822"/>
                  <a:ext cx="200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4B4DF0D-60BC-DECA-9174-EFEA5D987100}"/>
                    </a:ext>
                  </a:extLst>
                </p14:cNvPr>
                <p14:cNvContentPartPr/>
                <p14:nvPr/>
              </p14:nvContentPartPr>
              <p14:xfrm>
                <a:off x="5482898" y="760222"/>
                <a:ext cx="173880" cy="113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4B4DF0D-60BC-DECA-9174-EFEA5D9871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3898" y="751222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B2B511D-3867-C406-5089-A1F76F68E443}"/>
                    </a:ext>
                  </a:extLst>
                </p14:cNvPr>
                <p14:cNvContentPartPr/>
                <p14:nvPr/>
              </p14:nvContentPartPr>
              <p14:xfrm>
                <a:off x="5722298" y="661942"/>
                <a:ext cx="153720" cy="189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B2B511D-3867-C406-5089-A1F76F68E4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13658" y="653302"/>
                  <a:ext cx="171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C71DA67-2714-E6BF-8296-EB97C1B9D532}"/>
                    </a:ext>
                  </a:extLst>
                </p14:cNvPr>
                <p14:cNvContentPartPr/>
                <p14:nvPr/>
              </p14:nvContentPartPr>
              <p14:xfrm>
                <a:off x="5990858" y="695062"/>
                <a:ext cx="79200" cy="910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C71DA67-2714-E6BF-8296-EB97C1B9D5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82218" y="686062"/>
                  <a:ext cx="96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1B3FFD-C9E5-340B-B8C9-6514F4B63668}"/>
                    </a:ext>
                  </a:extLst>
                </p14:cNvPr>
                <p14:cNvContentPartPr/>
                <p14:nvPr/>
              </p14:nvContentPartPr>
              <p14:xfrm>
                <a:off x="5902298" y="605782"/>
                <a:ext cx="270360" cy="254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1B3FFD-C9E5-340B-B8C9-6514F4B636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93658" y="596782"/>
                  <a:ext cx="288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D9EE4A4-C086-C4F9-7315-9DB4A3022796}"/>
                    </a:ext>
                  </a:extLst>
                </p14:cNvPr>
                <p14:cNvContentPartPr/>
                <p14:nvPr/>
              </p14:nvContentPartPr>
              <p14:xfrm>
                <a:off x="6233858" y="713062"/>
                <a:ext cx="186480" cy="42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D9EE4A4-C086-C4F9-7315-9DB4A30227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25218" y="704422"/>
                  <a:ext cx="20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2B0E29C-73CD-D554-DCE9-08B1CA297C26}"/>
                    </a:ext>
                  </a:extLst>
                </p14:cNvPr>
                <p14:cNvContentPartPr/>
                <p14:nvPr/>
              </p14:nvContentPartPr>
              <p14:xfrm>
                <a:off x="6491978" y="675622"/>
                <a:ext cx="150480" cy="81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2B0E29C-73CD-D554-DCE9-08B1CA297C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2978" y="666982"/>
                  <a:ext cx="16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7F725D-2AD0-9F00-5827-B511EFB8E6BF}"/>
                    </a:ext>
                  </a:extLst>
                </p14:cNvPr>
                <p14:cNvContentPartPr/>
                <p14:nvPr/>
              </p14:nvContentPartPr>
              <p14:xfrm>
                <a:off x="6644618" y="673462"/>
                <a:ext cx="180000" cy="157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7F725D-2AD0-9F00-5827-B511EFB8E6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35978" y="664462"/>
                  <a:ext cx="19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94B195A-2BE4-F91F-579A-81C1CEC10069}"/>
                    </a:ext>
                  </a:extLst>
                </p14:cNvPr>
                <p14:cNvContentPartPr/>
                <p14:nvPr/>
              </p14:nvContentPartPr>
              <p14:xfrm>
                <a:off x="6887258" y="597862"/>
                <a:ext cx="141840" cy="177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94B195A-2BE4-F91F-579A-81C1CEC1006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8258" y="589222"/>
                  <a:ext cx="159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A282CC7-8B76-E3AF-43AD-3670B32E1A2D}"/>
                    </a:ext>
                  </a:extLst>
                </p14:cNvPr>
                <p14:cNvContentPartPr/>
                <p14:nvPr/>
              </p14:nvContentPartPr>
              <p14:xfrm>
                <a:off x="7030178" y="603262"/>
                <a:ext cx="210960" cy="186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A282CC7-8B76-E3AF-43AD-3670B32E1A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21538" y="594622"/>
                  <a:ext cx="2286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CF610F14-4FF4-DE16-1A00-AB785C3BB43C}"/>
              </a:ext>
            </a:extLst>
          </p:cNvPr>
          <p:cNvGrpSpPr/>
          <p:nvPr/>
        </p:nvGrpSpPr>
        <p:grpSpPr>
          <a:xfrm>
            <a:off x="4780538" y="1135702"/>
            <a:ext cx="584640" cy="251280"/>
            <a:chOff x="4780538" y="1135702"/>
            <a:chExt cx="58464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8423DAF-A3D6-CD55-63D5-1EBB9A163D92}"/>
                    </a:ext>
                  </a:extLst>
                </p14:cNvPr>
                <p14:cNvContentPartPr/>
                <p14:nvPr/>
              </p14:nvContentPartPr>
              <p14:xfrm>
                <a:off x="4780538" y="1195102"/>
                <a:ext cx="118800" cy="191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8423DAF-A3D6-CD55-63D5-1EBB9A163D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71538" y="1186102"/>
                  <a:ext cx="136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250DFD-594D-6A0A-96B5-3286AC439E45}"/>
                    </a:ext>
                  </a:extLst>
                </p14:cNvPr>
                <p14:cNvContentPartPr/>
                <p14:nvPr/>
              </p14:nvContentPartPr>
              <p14:xfrm>
                <a:off x="4943618" y="1135702"/>
                <a:ext cx="144720" cy="129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250DFD-594D-6A0A-96B5-3286AC439E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34618" y="1126702"/>
                  <a:ext cx="162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5B3E9EA-0C6F-D348-DA2B-7F3F6F600C0F}"/>
                    </a:ext>
                  </a:extLst>
                </p14:cNvPr>
                <p14:cNvContentPartPr/>
                <p14:nvPr/>
              </p14:nvContentPartPr>
              <p14:xfrm>
                <a:off x="5210378" y="1210942"/>
                <a:ext cx="154800" cy="79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5B3E9EA-0C6F-D348-DA2B-7F3F6F600C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01378" y="1202302"/>
                  <a:ext cx="1724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A165E9F8-CF80-4179-A575-8AC950542B71}"/>
              </a:ext>
            </a:extLst>
          </p:cNvPr>
          <p:cNvGrpSpPr/>
          <p:nvPr/>
        </p:nvGrpSpPr>
        <p:grpSpPr>
          <a:xfrm>
            <a:off x="1739978" y="337942"/>
            <a:ext cx="2874240" cy="745920"/>
            <a:chOff x="1739978" y="337942"/>
            <a:chExt cx="287424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F5425F-3603-C5B1-FF0E-E97D2902E37C}"/>
                    </a:ext>
                  </a:extLst>
                </p14:cNvPr>
                <p14:cNvContentPartPr/>
                <p14:nvPr/>
              </p14:nvContentPartPr>
              <p14:xfrm>
                <a:off x="1739978" y="522622"/>
                <a:ext cx="140760" cy="181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F5425F-3603-C5B1-FF0E-E97D2902E3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31338" y="513622"/>
                  <a:ext cx="158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3A1BB9A-20CE-14D6-30B6-6B8D24CCEBAF}"/>
                    </a:ext>
                  </a:extLst>
                </p14:cNvPr>
                <p14:cNvContentPartPr/>
                <p14:nvPr/>
              </p14:nvContentPartPr>
              <p14:xfrm>
                <a:off x="1957778" y="518662"/>
                <a:ext cx="75600" cy="142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3A1BB9A-20CE-14D6-30B6-6B8D24CCEB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48778" y="509662"/>
                  <a:ext cx="93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2C12B71-0BAA-7D72-3EC5-AB2C6BC080EA}"/>
                    </a:ext>
                  </a:extLst>
                </p14:cNvPr>
                <p14:cNvContentPartPr/>
                <p14:nvPr/>
              </p14:nvContentPartPr>
              <p14:xfrm>
                <a:off x="2180978" y="598942"/>
                <a:ext cx="143640" cy="31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2C12B71-0BAA-7D72-3EC5-AB2C6BC080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71978" y="590302"/>
                  <a:ext cx="161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7FF9EBE-8C45-5813-6558-8A344BE71F30}"/>
                    </a:ext>
                  </a:extLst>
                </p14:cNvPr>
                <p14:cNvContentPartPr/>
                <p14:nvPr/>
              </p14:nvContentPartPr>
              <p14:xfrm>
                <a:off x="2376098" y="510742"/>
                <a:ext cx="108360" cy="162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7FF9EBE-8C45-5813-6558-8A344BE71F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67098" y="502102"/>
                  <a:ext cx="12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AEBCC3-79E8-2CAF-7BE2-3ADB52DA098E}"/>
                    </a:ext>
                  </a:extLst>
                </p14:cNvPr>
                <p14:cNvContentPartPr/>
                <p14:nvPr/>
              </p14:nvContentPartPr>
              <p14:xfrm>
                <a:off x="2541698" y="541702"/>
                <a:ext cx="85320" cy="100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AEBCC3-79E8-2CAF-7BE2-3ADB52DA09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32698" y="533062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5E34F86-2A40-4931-BE52-B84E399695BD}"/>
                    </a:ext>
                  </a:extLst>
                </p14:cNvPr>
                <p14:cNvContentPartPr/>
                <p14:nvPr/>
              </p14:nvContentPartPr>
              <p14:xfrm>
                <a:off x="2677058" y="523702"/>
                <a:ext cx="253440" cy="104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5E34F86-2A40-4931-BE52-B84E399695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68418" y="515062"/>
                  <a:ext cx="27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15DEF4-78C4-881C-0C30-1AD6B0285996}"/>
                    </a:ext>
                  </a:extLst>
                </p14:cNvPr>
                <p14:cNvContentPartPr/>
                <p14:nvPr/>
              </p14:nvContentPartPr>
              <p14:xfrm>
                <a:off x="2869298" y="424702"/>
                <a:ext cx="13320" cy="22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15DEF4-78C4-881C-0C30-1AD6B02859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60298" y="415702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68D4E97-8CDC-27C2-F249-07B51DBE039D}"/>
                    </a:ext>
                  </a:extLst>
                </p14:cNvPr>
                <p14:cNvContentPartPr/>
                <p14:nvPr/>
              </p14:nvContentPartPr>
              <p14:xfrm>
                <a:off x="3072698" y="526222"/>
                <a:ext cx="188280" cy="72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68D4E97-8CDC-27C2-F249-07B51DBE03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63698" y="517582"/>
                  <a:ext cx="20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E2B044-C5DC-4905-F5A5-E70292D0BC52}"/>
                    </a:ext>
                  </a:extLst>
                </p14:cNvPr>
                <p14:cNvContentPartPr/>
                <p14:nvPr/>
              </p14:nvContentPartPr>
              <p14:xfrm>
                <a:off x="3422258" y="487342"/>
                <a:ext cx="105840" cy="127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E2B044-C5DC-4905-F5A5-E70292D0BC5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13258" y="478342"/>
                  <a:ext cx="12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0CAC396-ABE6-A2A1-3E46-287A261D9445}"/>
                    </a:ext>
                  </a:extLst>
                </p14:cNvPr>
                <p14:cNvContentPartPr/>
                <p14:nvPr/>
              </p14:nvContentPartPr>
              <p14:xfrm>
                <a:off x="3585338" y="467542"/>
                <a:ext cx="190800" cy="128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0CAC396-ABE6-A2A1-3E46-287A261D94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76698" y="458542"/>
                  <a:ext cx="20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831BA53-2563-694F-E812-E7EF5FD21787}"/>
                    </a:ext>
                  </a:extLst>
                </p14:cNvPr>
                <p14:cNvContentPartPr/>
                <p14:nvPr/>
              </p14:nvContentPartPr>
              <p14:xfrm>
                <a:off x="3930578" y="503182"/>
                <a:ext cx="5040" cy="87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831BA53-2563-694F-E812-E7EF5FD217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1938" y="494182"/>
                  <a:ext cx="2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483B05-37E6-D421-5405-B2B660E8486F}"/>
                    </a:ext>
                  </a:extLst>
                </p14:cNvPr>
                <p14:cNvContentPartPr/>
                <p14:nvPr/>
              </p14:nvContentPartPr>
              <p14:xfrm>
                <a:off x="3880538" y="481942"/>
                <a:ext cx="213480" cy="77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483B05-37E6-D421-5405-B2B660E848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71898" y="473302"/>
                  <a:ext cx="231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7FE79F5-92EC-F791-C537-5E51300E7E88}"/>
                    </a:ext>
                  </a:extLst>
                </p14:cNvPr>
                <p14:cNvContentPartPr/>
                <p14:nvPr/>
              </p14:nvContentPartPr>
              <p14:xfrm>
                <a:off x="4139018" y="486982"/>
                <a:ext cx="78840" cy="66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7FE79F5-92EC-F791-C537-5E51300E7E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30378" y="478342"/>
                  <a:ext cx="96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1D35C6-6536-3423-ECFB-564F4616E72E}"/>
                    </a:ext>
                  </a:extLst>
                </p14:cNvPr>
                <p14:cNvContentPartPr/>
                <p14:nvPr/>
              </p14:nvContentPartPr>
              <p14:xfrm>
                <a:off x="4222178" y="476902"/>
                <a:ext cx="128880" cy="71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1D35C6-6536-3423-ECFB-564F4616E7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13178" y="467902"/>
                  <a:ext cx="14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39334E7-2C8B-9469-F87F-76255FB06638}"/>
                    </a:ext>
                  </a:extLst>
                </p14:cNvPr>
                <p14:cNvContentPartPr/>
                <p14:nvPr/>
              </p14:nvContentPartPr>
              <p14:xfrm>
                <a:off x="4442498" y="337942"/>
                <a:ext cx="48960" cy="205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39334E7-2C8B-9469-F87F-76255FB066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3858" y="329302"/>
                  <a:ext cx="6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6B7491D-12B7-2530-F91B-80AF54AC4421}"/>
                    </a:ext>
                  </a:extLst>
                </p14:cNvPr>
                <p14:cNvContentPartPr/>
                <p14:nvPr/>
              </p14:nvContentPartPr>
              <p14:xfrm>
                <a:off x="2458178" y="913942"/>
                <a:ext cx="140040" cy="169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6B7491D-12B7-2530-F91B-80AF54AC442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49178" y="905302"/>
                  <a:ext cx="157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1A8711-4F63-0BE1-01F8-E3B42C29E01B}"/>
                    </a:ext>
                  </a:extLst>
                </p14:cNvPr>
                <p14:cNvContentPartPr/>
                <p14:nvPr/>
              </p14:nvContentPartPr>
              <p14:xfrm>
                <a:off x="2665178" y="875782"/>
                <a:ext cx="152280" cy="1760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1A8711-4F63-0BE1-01F8-E3B42C29E01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56178" y="867142"/>
                  <a:ext cx="16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17F1092-3DC4-0385-3EE0-D7C479558A37}"/>
                    </a:ext>
                  </a:extLst>
                </p14:cNvPr>
                <p14:cNvContentPartPr/>
                <p14:nvPr/>
              </p14:nvContentPartPr>
              <p14:xfrm>
                <a:off x="3063338" y="928342"/>
                <a:ext cx="121680" cy="12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17F1092-3DC4-0385-3EE0-D7C479558A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4338" y="919342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31581F-BBD9-143B-D534-791D076A1B52}"/>
                    </a:ext>
                  </a:extLst>
                </p14:cNvPr>
                <p14:cNvContentPartPr/>
                <p14:nvPr/>
              </p14:nvContentPartPr>
              <p14:xfrm>
                <a:off x="3068378" y="965062"/>
                <a:ext cx="170640" cy="18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31581F-BBD9-143B-D534-791D076A1B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9738" y="956062"/>
                  <a:ext cx="18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777D172-9D41-2C12-D216-00C035008E94}"/>
                    </a:ext>
                  </a:extLst>
                </p14:cNvPr>
                <p14:cNvContentPartPr/>
                <p14:nvPr/>
              </p14:nvContentPartPr>
              <p14:xfrm>
                <a:off x="3391298" y="780022"/>
                <a:ext cx="157320" cy="196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777D172-9D41-2C12-D216-00C035008E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2658" y="771382"/>
                  <a:ext cx="17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D71BDA2-7B06-F2EA-35D8-9F477DFC3FC1}"/>
                    </a:ext>
                  </a:extLst>
                </p14:cNvPr>
                <p14:cNvContentPartPr/>
                <p14:nvPr/>
              </p14:nvContentPartPr>
              <p14:xfrm>
                <a:off x="3625298" y="807382"/>
                <a:ext cx="121320" cy="132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D71BDA2-7B06-F2EA-35D8-9F477DFC3F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16298" y="798742"/>
                  <a:ext cx="138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933B7D7-8CC8-87E8-F91A-674EBACE4300}"/>
                    </a:ext>
                  </a:extLst>
                </p14:cNvPr>
                <p14:cNvContentPartPr/>
                <p14:nvPr/>
              </p14:nvContentPartPr>
              <p14:xfrm>
                <a:off x="3781898" y="808462"/>
                <a:ext cx="135360" cy="143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933B7D7-8CC8-87E8-F91A-674EBACE43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73258" y="799462"/>
                  <a:ext cx="153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851D49E-BE23-4BDF-C0AF-94CED2EDCDDE}"/>
                    </a:ext>
                  </a:extLst>
                </p14:cNvPr>
                <p14:cNvContentPartPr/>
                <p14:nvPr/>
              </p14:nvContentPartPr>
              <p14:xfrm>
                <a:off x="3998618" y="807382"/>
                <a:ext cx="62640" cy="117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851D49E-BE23-4BDF-C0AF-94CED2EDCD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89978" y="798742"/>
                  <a:ext cx="80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0B98EA-486D-93E4-FF86-6B83DEE166D6}"/>
                    </a:ext>
                  </a:extLst>
                </p14:cNvPr>
                <p14:cNvContentPartPr/>
                <p14:nvPr/>
              </p14:nvContentPartPr>
              <p14:xfrm>
                <a:off x="4012658" y="720262"/>
                <a:ext cx="19080" cy="12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0B98EA-486D-93E4-FF86-6B83DEE166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04018" y="711622"/>
                  <a:ext cx="3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488F94E-8024-359C-DA46-ADBD1A32A920}"/>
                    </a:ext>
                  </a:extLst>
                </p14:cNvPr>
                <p14:cNvContentPartPr/>
                <p14:nvPr/>
              </p14:nvContentPartPr>
              <p14:xfrm>
                <a:off x="4227938" y="842662"/>
                <a:ext cx="215640" cy="18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488F94E-8024-359C-DA46-ADBD1A32A9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18938" y="833662"/>
                  <a:ext cx="23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829EE2C-44EC-A1BE-14C7-0E1E135D3DD8}"/>
                    </a:ext>
                  </a:extLst>
                </p14:cNvPr>
                <p14:cNvContentPartPr/>
                <p14:nvPr/>
              </p14:nvContentPartPr>
              <p14:xfrm>
                <a:off x="4240178" y="767422"/>
                <a:ext cx="374040" cy="174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829EE2C-44EC-A1BE-14C7-0E1E135D3DD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31538" y="758422"/>
                  <a:ext cx="391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85841D4-DDF3-52DB-EA98-53E2E9313356}"/>
                    </a:ext>
                  </a:extLst>
                </p14:cNvPr>
                <p14:cNvContentPartPr/>
                <p14:nvPr/>
              </p14:nvContentPartPr>
              <p14:xfrm>
                <a:off x="3463298" y="637822"/>
                <a:ext cx="1000800" cy="76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85841D4-DDF3-52DB-EA98-53E2E931335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54298" y="628822"/>
                  <a:ext cx="10184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5038D614-FA22-BEA1-D8C8-F69B0A8DF688}"/>
              </a:ext>
            </a:extLst>
          </p:cNvPr>
          <p:cNvGrpSpPr/>
          <p:nvPr/>
        </p:nvGrpSpPr>
        <p:grpSpPr>
          <a:xfrm>
            <a:off x="5471018" y="983422"/>
            <a:ext cx="2169000" cy="454320"/>
            <a:chOff x="5471018" y="983422"/>
            <a:chExt cx="21690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9B48902-DBBD-3349-5B7E-64F91D288C0D}"/>
                    </a:ext>
                  </a:extLst>
                </p14:cNvPr>
                <p14:cNvContentPartPr/>
                <p14:nvPr/>
              </p14:nvContentPartPr>
              <p14:xfrm>
                <a:off x="5471018" y="1151182"/>
                <a:ext cx="96480" cy="101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9B48902-DBBD-3349-5B7E-64F91D288C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62378" y="1142182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26DD03F-6575-BA00-9B50-B3B6917F79AC}"/>
                    </a:ext>
                  </a:extLst>
                </p14:cNvPr>
                <p14:cNvContentPartPr/>
                <p14:nvPr/>
              </p14:nvContentPartPr>
              <p14:xfrm>
                <a:off x="5615378" y="1151902"/>
                <a:ext cx="100800" cy="93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26DD03F-6575-BA00-9B50-B3B6917F79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06738" y="1143262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930167D-4411-80D0-EE07-8499D3191F06}"/>
                    </a:ext>
                  </a:extLst>
                </p14:cNvPr>
                <p14:cNvContentPartPr/>
                <p14:nvPr/>
              </p14:nvContentPartPr>
              <p14:xfrm>
                <a:off x="5672618" y="1132102"/>
                <a:ext cx="236520" cy="103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930167D-4411-80D0-EE07-8499D3191F0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63978" y="1123102"/>
                  <a:ext cx="254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A46EF9F-E439-8BD3-4FB6-5DF4E24D8F5D}"/>
                    </a:ext>
                  </a:extLst>
                </p14:cNvPr>
                <p14:cNvContentPartPr/>
                <p14:nvPr/>
              </p14:nvContentPartPr>
              <p14:xfrm>
                <a:off x="6034418" y="1026982"/>
                <a:ext cx="118440" cy="119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A46EF9F-E439-8BD3-4FB6-5DF4E24D8F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25418" y="1018342"/>
                  <a:ext cx="13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EB55E27-1E84-9F55-928B-EE4442095766}"/>
                    </a:ext>
                  </a:extLst>
                </p14:cNvPr>
                <p14:cNvContentPartPr/>
                <p14:nvPr/>
              </p14:nvContentPartPr>
              <p14:xfrm>
                <a:off x="6163658" y="1039942"/>
                <a:ext cx="93960" cy="99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EB55E27-1E84-9F55-928B-EE44420957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55018" y="1030942"/>
                  <a:ext cx="11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8542F99-2BF5-6326-6A45-1208014030B1}"/>
                    </a:ext>
                  </a:extLst>
                </p14:cNvPr>
                <p14:cNvContentPartPr/>
                <p14:nvPr/>
              </p14:nvContentPartPr>
              <p14:xfrm>
                <a:off x="6278858" y="1042462"/>
                <a:ext cx="185400" cy="83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8542F99-2BF5-6326-6A45-1208014030B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69858" y="1033822"/>
                  <a:ext cx="203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68F85AE-1CDB-FF63-72EC-5D2248726183}"/>
                    </a:ext>
                  </a:extLst>
                </p14:cNvPr>
                <p14:cNvContentPartPr/>
                <p14:nvPr/>
              </p14:nvContentPartPr>
              <p14:xfrm>
                <a:off x="6477578" y="999622"/>
                <a:ext cx="96120" cy="126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68F85AE-1CDB-FF63-72EC-5D22487261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68578" y="990622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C2BA81-382B-BC9B-5D4B-8DD51E14AAFE}"/>
                    </a:ext>
                  </a:extLst>
                </p14:cNvPr>
                <p14:cNvContentPartPr/>
                <p14:nvPr/>
              </p14:nvContentPartPr>
              <p14:xfrm>
                <a:off x="6489098" y="983422"/>
                <a:ext cx="223200" cy="143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C2BA81-382B-BC9B-5D4B-8DD51E14AAF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80098" y="974782"/>
                  <a:ext cx="240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04B4503-71E6-AB8E-CD1D-535C8EDECE86}"/>
                    </a:ext>
                  </a:extLst>
                </p14:cNvPr>
                <p14:cNvContentPartPr/>
                <p14:nvPr/>
              </p14:nvContentPartPr>
              <p14:xfrm>
                <a:off x="6054938" y="1167742"/>
                <a:ext cx="704160" cy="54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04B4503-71E6-AB8E-CD1D-535C8EDECE8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46298" y="1159102"/>
                  <a:ext cx="721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44460C0-BD1C-5739-C7AE-CAA71EC61F8B}"/>
                    </a:ext>
                  </a:extLst>
                </p14:cNvPr>
                <p14:cNvContentPartPr/>
                <p14:nvPr/>
              </p14:nvContentPartPr>
              <p14:xfrm>
                <a:off x="6158258" y="1291942"/>
                <a:ext cx="103680" cy="99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44460C0-BD1C-5739-C7AE-CAA71EC61F8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49258" y="1283302"/>
                  <a:ext cx="121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2056F80-0168-F3E0-BE97-A9E42A891B5A}"/>
                    </a:ext>
                  </a:extLst>
                </p14:cNvPr>
                <p14:cNvContentPartPr/>
                <p14:nvPr/>
              </p14:nvContentPartPr>
              <p14:xfrm>
                <a:off x="6333578" y="1293742"/>
                <a:ext cx="75240" cy="99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2056F80-0168-F3E0-BE97-A9E42A891B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24578" y="1284742"/>
                  <a:ext cx="9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96E9116-3D90-EBAE-6E23-F534BDFADCDC}"/>
                    </a:ext>
                  </a:extLst>
                </p14:cNvPr>
                <p14:cNvContentPartPr/>
                <p14:nvPr/>
              </p14:nvContentPartPr>
              <p14:xfrm>
                <a:off x="6420698" y="1283302"/>
                <a:ext cx="103680" cy="101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96E9116-3D90-EBAE-6E23-F534BDFADC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12058" y="1274302"/>
                  <a:ext cx="12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E8567A-9A19-6AA9-E23B-0F1493C06DF2}"/>
                    </a:ext>
                  </a:extLst>
                </p14:cNvPr>
                <p14:cNvContentPartPr/>
                <p14:nvPr/>
              </p14:nvContentPartPr>
              <p14:xfrm>
                <a:off x="6537338" y="1264942"/>
                <a:ext cx="111240" cy="119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E8567A-9A19-6AA9-E23B-0F1493C06DF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28698" y="1256302"/>
                  <a:ext cx="128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ED3E936-881E-39C6-B8B0-9C3287351A88}"/>
                    </a:ext>
                  </a:extLst>
                </p14:cNvPr>
                <p14:cNvContentPartPr/>
                <p14:nvPr/>
              </p14:nvContentPartPr>
              <p14:xfrm>
                <a:off x="6420338" y="1272862"/>
                <a:ext cx="260280" cy="164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ED3E936-881E-39C6-B8B0-9C3287351A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11698" y="1264222"/>
                  <a:ext cx="277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085B7E0-C5CB-0A95-8EF6-B11E14BAFA8B}"/>
                    </a:ext>
                  </a:extLst>
                </p14:cNvPr>
                <p14:cNvContentPartPr/>
                <p14:nvPr/>
              </p14:nvContentPartPr>
              <p14:xfrm>
                <a:off x="6189938" y="1021222"/>
                <a:ext cx="233280" cy="158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085B7E0-C5CB-0A95-8EF6-B11E14BAFA8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80938" y="1012222"/>
                  <a:ext cx="25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6C3CB4-7F6F-EABC-98F2-E31751D80224}"/>
                    </a:ext>
                  </a:extLst>
                </p14:cNvPr>
                <p14:cNvContentPartPr/>
                <p14:nvPr/>
              </p14:nvContentPartPr>
              <p14:xfrm>
                <a:off x="6994538" y="1140382"/>
                <a:ext cx="12600" cy="7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6C3CB4-7F6F-EABC-98F2-E31751D8022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85898" y="1131382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5E1F1B-4085-5431-9390-4409DD8E0A4B}"/>
                    </a:ext>
                  </a:extLst>
                </p14:cNvPr>
                <p14:cNvContentPartPr/>
                <p14:nvPr/>
              </p14:nvContentPartPr>
              <p14:xfrm>
                <a:off x="6883298" y="1192942"/>
                <a:ext cx="119520" cy="10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5E1F1B-4085-5431-9390-4409DD8E0A4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74298" y="1184302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283A3E1-D816-0031-D080-3CA152E8CC41}"/>
                    </a:ext>
                  </a:extLst>
                </p14:cNvPr>
                <p14:cNvContentPartPr/>
                <p14:nvPr/>
              </p14:nvContentPartPr>
              <p14:xfrm>
                <a:off x="6848738" y="1145062"/>
                <a:ext cx="140760" cy="23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283A3E1-D816-0031-D080-3CA152E8CC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40098" y="1136422"/>
                  <a:ext cx="15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BD0CADD-CBEA-7FEA-B407-4A8350735973}"/>
                    </a:ext>
                  </a:extLst>
                </p14:cNvPr>
                <p14:cNvContentPartPr/>
                <p14:nvPr/>
              </p14:nvContentPartPr>
              <p14:xfrm>
                <a:off x="7070138" y="1031662"/>
                <a:ext cx="122760" cy="169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BD0CADD-CBEA-7FEA-B407-4A835073597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61498" y="1022662"/>
                  <a:ext cx="140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5509186-FEED-1772-4401-2C809F969F67}"/>
                    </a:ext>
                  </a:extLst>
                </p14:cNvPr>
                <p14:cNvContentPartPr/>
                <p14:nvPr/>
              </p14:nvContentPartPr>
              <p14:xfrm>
                <a:off x="7218458" y="1185742"/>
                <a:ext cx="14400" cy="63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5509186-FEED-1772-4401-2C809F969F6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09818" y="1176742"/>
                  <a:ext cx="3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695E6B5-B142-87E7-F1FA-28A8EB5AA20F}"/>
                    </a:ext>
                  </a:extLst>
                </p14:cNvPr>
                <p14:cNvContentPartPr/>
                <p14:nvPr/>
              </p14:nvContentPartPr>
              <p14:xfrm>
                <a:off x="7270658" y="1007542"/>
                <a:ext cx="118440" cy="176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695E6B5-B142-87E7-F1FA-28A8EB5AA20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61658" y="998902"/>
                  <a:ext cx="13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636291D-BB6D-25AB-B00B-5492FB4551E0}"/>
                    </a:ext>
                  </a:extLst>
                </p14:cNvPr>
                <p14:cNvContentPartPr/>
                <p14:nvPr/>
              </p14:nvContentPartPr>
              <p14:xfrm>
                <a:off x="7163378" y="1020862"/>
                <a:ext cx="225000" cy="194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636291D-BB6D-25AB-B00B-5492FB4551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54378" y="1012222"/>
                  <a:ext cx="242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DE82A63-96C1-5F70-FC3F-48D58A6796B7}"/>
                    </a:ext>
                  </a:extLst>
                </p14:cNvPr>
                <p14:cNvContentPartPr/>
                <p14:nvPr/>
              </p14:nvContentPartPr>
              <p14:xfrm>
                <a:off x="7460378" y="1161622"/>
                <a:ext cx="10800" cy="133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DE82A63-96C1-5F70-FC3F-48D58A6796B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51738" y="1152622"/>
                  <a:ext cx="28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3024258-BA1C-D31B-7B13-75B0A1D85C0B}"/>
                    </a:ext>
                  </a:extLst>
                </p14:cNvPr>
                <p14:cNvContentPartPr/>
                <p14:nvPr/>
              </p14:nvContentPartPr>
              <p14:xfrm>
                <a:off x="7502858" y="998902"/>
                <a:ext cx="137160" cy="208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3024258-BA1C-D31B-7B13-75B0A1D85C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94218" y="989902"/>
                  <a:ext cx="154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270AED9-A42B-32CC-B8CC-817C9E5F971F}"/>
                    </a:ext>
                  </a:extLst>
                </p14:cNvPr>
                <p14:cNvContentPartPr/>
                <p14:nvPr/>
              </p14:nvContentPartPr>
              <p14:xfrm>
                <a:off x="7072658" y="1298782"/>
                <a:ext cx="540000" cy="78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270AED9-A42B-32CC-B8CC-817C9E5F971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63658" y="1290142"/>
                  <a:ext cx="557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D432C4D-E7FA-1FF4-9406-5A3BBA99EB70}"/>
                    </a:ext>
                  </a:extLst>
                </p14:cNvPr>
                <p14:cNvContentPartPr/>
                <p14:nvPr/>
              </p14:nvContentPartPr>
              <p14:xfrm>
                <a:off x="7079858" y="1320382"/>
                <a:ext cx="453240" cy="79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D432C4D-E7FA-1FF4-9406-5A3BBA99EB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70858" y="1311742"/>
                  <a:ext cx="470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2554B32D-430C-7823-AABB-1E4FE0F542E5}"/>
              </a:ext>
            </a:extLst>
          </p:cNvPr>
          <p:cNvGrpSpPr/>
          <p:nvPr/>
        </p:nvGrpSpPr>
        <p:grpSpPr>
          <a:xfrm>
            <a:off x="398978" y="1242262"/>
            <a:ext cx="3027960" cy="331920"/>
            <a:chOff x="398978" y="1242262"/>
            <a:chExt cx="302796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69D2D1D-252A-861E-A0CD-D20A77F3AD8A}"/>
                    </a:ext>
                  </a:extLst>
                </p14:cNvPr>
                <p14:cNvContentPartPr/>
                <p14:nvPr/>
              </p14:nvContentPartPr>
              <p14:xfrm>
                <a:off x="398978" y="1242262"/>
                <a:ext cx="168120" cy="196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69D2D1D-252A-861E-A0CD-D20A77F3AD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90338" y="1233622"/>
                  <a:ext cx="185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E493982-A8E9-2C49-ACF4-929F28750F00}"/>
                    </a:ext>
                  </a:extLst>
                </p14:cNvPr>
                <p14:cNvContentPartPr/>
                <p14:nvPr/>
              </p14:nvContentPartPr>
              <p14:xfrm>
                <a:off x="412298" y="1253062"/>
                <a:ext cx="203040" cy="226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E493982-A8E9-2C49-ACF4-929F28750F0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3298" y="1244422"/>
                  <a:ext cx="220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F0214CC-CBC2-73FE-FF35-D0D64F3C0F70}"/>
                    </a:ext>
                  </a:extLst>
                </p14:cNvPr>
                <p14:cNvContentPartPr/>
                <p14:nvPr/>
              </p14:nvContentPartPr>
              <p14:xfrm>
                <a:off x="718658" y="1363222"/>
                <a:ext cx="150120" cy="175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F0214CC-CBC2-73FE-FF35-D0D64F3C0F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9658" y="1354582"/>
                  <a:ext cx="167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3AC136-98A6-7844-BC74-5D2ABE313368}"/>
                    </a:ext>
                  </a:extLst>
                </p14:cNvPr>
                <p14:cNvContentPartPr/>
                <p14:nvPr/>
              </p14:nvContentPartPr>
              <p14:xfrm>
                <a:off x="1014218" y="1379062"/>
                <a:ext cx="115560" cy="13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3AC136-98A6-7844-BC74-5D2ABE3133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5578" y="1370422"/>
                  <a:ext cx="133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EEF774-46C8-4429-08D0-506F1A96373F}"/>
                    </a:ext>
                  </a:extLst>
                </p14:cNvPr>
                <p14:cNvContentPartPr/>
                <p14:nvPr/>
              </p14:nvContentPartPr>
              <p14:xfrm>
                <a:off x="971378" y="1428742"/>
                <a:ext cx="151560" cy="19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EEF774-46C8-4429-08D0-506F1A9637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2738" y="1420102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E16D900-C361-576E-E6B1-3CCF507CCC91}"/>
                    </a:ext>
                  </a:extLst>
                </p14:cNvPr>
                <p14:cNvContentPartPr/>
                <p14:nvPr/>
              </p14:nvContentPartPr>
              <p14:xfrm>
                <a:off x="1228418" y="1282582"/>
                <a:ext cx="145080" cy="233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E16D900-C361-576E-E6B1-3CCF507CCC9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219778" y="1273582"/>
                  <a:ext cx="162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9E751AE-4CCA-286B-A368-CAB9BB61FEA0}"/>
                    </a:ext>
                  </a:extLst>
                </p14:cNvPr>
                <p14:cNvContentPartPr/>
                <p14:nvPr/>
              </p14:nvContentPartPr>
              <p14:xfrm>
                <a:off x="1465658" y="1293742"/>
                <a:ext cx="105120" cy="185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9E751AE-4CCA-286B-A368-CAB9BB61FE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56658" y="1284742"/>
                  <a:ext cx="12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9BDEFD1-DF1D-7A79-31AB-1D8BDB7E3B8A}"/>
                    </a:ext>
                  </a:extLst>
                </p14:cNvPr>
                <p14:cNvContentPartPr/>
                <p14:nvPr/>
              </p14:nvContentPartPr>
              <p14:xfrm>
                <a:off x="1626218" y="1444222"/>
                <a:ext cx="22680" cy="129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9BDEFD1-DF1D-7A79-31AB-1D8BDB7E3B8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17578" y="1435582"/>
                  <a:ext cx="4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A5F65D-E5B7-7844-28F9-290EEC43F2F0}"/>
                    </a:ext>
                  </a:extLst>
                </p14:cNvPr>
                <p14:cNvContentPartPr/>
                <p14:nvPr/>
              </p14:nvContentPartPr>
              <p14:xfrm>
                <a:off x="1711178" y="1323622"/>
                <a:ext cx="378000" cy="177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A5F65D-E5B7-7844-28F9-290EEC43F2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02178" y="1314982"/>
                  <a:ext cx="39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0EA3DFE-BCD5-2487-D9A4-1904460B91C4}"/>
                    </a:ext>
                  </a:extLst>
                </p14:cNvPr>
                <p14:cNvContentPartPr/>
                <p14:nvPr/>
              </p14:nvContentPartPr>
              <p14:xfrm>
                <a:off x="2182778" y="1271062"/>
                <a:ext cx="169200" cy="249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0EA3DFE-BCD5-2487-D9A4-1904460B91C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73778" y="1262062"/>
                  <a:ext cx="186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ADDD91E-8663-CA20-D74E-4A4A42456F41}"/>
                    </a:ext>
                  </a:extLst>
                </p14:cNvPr>
                <p14:cNvContentPartPr/>
                <p14:nvPr/>
              </p14:nvContentPartPr>
              <p14:xfrm>
                <a:off x="2377898" y="1322902"/>
                <a:ext cx="176760" cy="135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ADDD91E-8663-CA20-D74E-4A4A42456F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69258" y="1314262"/>
                  <a:ext cx="19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A0CC86-0381-BD92-A920-5F5FB19FEA15}"/>
                    </a:ext>
                  </a:extLst>
                </p14:cNvPr>
                <p14:cNvContentPartPr/>
                <p14:nvPr/>
              </p14:nvContentPartPr>
              <p14:xfrm>
                <a:off x="2625578" y="1400302"/>
                <a:ext cx="140760" cy="44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A0CC86-0381-BD92-A920-5F5FB19FEA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16938" y="1391662"/>
                  <a:ext cx="15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1C8BE87-4A71-0582-6E54-1504FAF164A8}"/>
                    </a:ext>
                  </a:extLst>
                </p14:cNvPr>
                <p14:cNvContentPartPr/>
                <p14:nvPr/>
              </p14:nvContentPartPr>
              <p14:xfrm>
                <a:off x="2922578" y="1327942"/>
                <a:ext cx="152640" cy="116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1C8BE87-4A71-0582-6E54-1504FAF164A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13578" y="1319302"/>
                  <a:ext cx="17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7E961A5-9972-0FFE-33CC-BE76938CEDDE}"/>
                    </a:ext>
                  </a:extLst>
                </p14:cNvPr>
                <p14:cNvContentPartPr/>
                <p14:nvPr/>
              </p14:nvContentPartPr>
              <p14:xfrm>
                <a:off x="3108338" y="1448902"/>
                <a:ext cx="19080" cy="83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7E961A5-9972-0FFE-33CC-BE76938CED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99338" y="1439902"/>
                  <a:ext cx="3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0F414C-E055-994B-7228-DEE87F327753}"/>
                    </a:ext>
                  </a:extLst>
                </p14:cNvPr>
                <p14:cNvContentPartPr/>
                <p14:nvPr/>
              </p14:nvContentPartPr>
              <p14:xfrm>
                <a:off x="3196538" y="1323982"/>
                <a:ext cx="230400" cy="180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0F414C-E055-994B-7228-DEE87F3277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87538" y="1314982"/>
                  <a:ext cx="2480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C53878B-A826-B472-135F-87B2B5E23925}"/>
                  </a:ext>
                </a:extLst>
              </p14:cNvPr>
              <p14:cNvContentPartPr/>
              <p14:nvPr/>
            </p14:nvContentPartPr>
            <p14:xfrm>
              <a:off x="211058" y="1878382"/>
              <a:ext cx="325800" cy="1299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C53878B-A826-B472-135F-87B2B5E2392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02058" y="1869742"/>
                <a:ext cx="343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E2119A3-4A2C-75A5-2077-3B5204C8EC3D}"/>
                  </a:ext>
                </a:extLst>
              </p14:cNvPr>
              <p14:cNvContentPartPr/>
              <p14:nvPr/>
            </p14:nvContentPartPr>
            <p14:xfrm>
              <a:off x="464858" y="1751662"/>
              <a:ext cx="5040" cy="29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E2119A3-4A2C-75A5-2077-3B5204C8EC3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55858" y="1743022"/>
                <a:ext cx="226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761EA4F9-B786-DC89-09C0-4A894A434ADB}"/>
              </a:ext>
            </a:extLst>
          </p:cNvPr>
          <p:cNvGrpSpPr/>
          <p:nvPr/>
        </p:nvGrpSpPr>
        <p:grpSpPr>
          <a:xfrm>
            <a:off x="763658" y="1818262"/>
            <a:ext cx="700560" cy="203760"/>
            <a:chOff x="763658" y="1818262"/>
            <a:chExt cx="70056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171B2FF-B83E-3F1C-3CCE-E7E85217DBF8}"/>
                    </a:ext>
                  </a:extLst>
                </p14:cNvPr>
                <p14:cNvContentPartPr/>
                <p14:nvPr/>
              </p14:nvContentPartPr>
              <p14:xfrm>
                <a:off x="763658" y="1854262"/>
                <a:ext cx="396360" cy="167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171B2FF-B83E-3F1C-3CCE-E7E85217DBF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4658" y="1845622"/>
                  <a:ext cx="41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6240998-DF8D-DB0E-B508-726C6950EFED}"/>
                    </a:ext>
                  </a:extLst>
                </p14:cNvPr>
                <p14:cNvContentPartPr/>
                <p14:nvPr/>
              </p14:nvContentPartPr>
              <p14:xfrm>
                <a:off x="1098458" y="1818262"/>
                <a:ext cx="78120" cy="42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6240998-DF8D-DB0E-B508-726C6950EF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9458" y="1809622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5906D41-94E5-1390-0A2D-6B1EEE47B310}"/>
                    </a:ext>
                  </a:extLst>
                </p14:cNvPr>
                <p14:cNvContentPartPr/>
                <p14:nvPr/>
              </p14:nvContentPartPr>
              <p14:xfrm>
                <a:off x="1237058" y="1863262"/>
                <a:ext cx="227160" cy="75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5906D41-94E5-1390-0A2D-6B1EEE47B3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228058" y="1854622"/>
                  <a:ext cx="244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D646AE15-87A6-086C-5D61-9C84B5AD99A6}"/>
              </a:ext>
            </a:extLst>
          </p:cNvPr>
          <p:cNvGrpSpPr/>
          <p:nvPr/>
        </p:nvGrpSpPr>
        <p:grpSpPr>
          <a:xfrm>
            <a:off x="1693898" y="1704502"/>
            <a:ext cx="2358720" cy="249840"/>
            <a:chOff x="1693898" y="1704502"/>
            <a:chExt cx="235872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FE713C3-50AB-22B5-2B7D-E82993407D96}"/>
                    </a:ext>
                  </a:extLst>
                </p14:cNvPr>
                <p14:cNvContentPartPr/>
                <p14:nvPr/>
              </p14:nvContentPartPr>
              <p14:xfrm>
                <a:off x="1693898" y="1788382"/>
                <a:ext cx="191160" cy="1659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FE713C3-50AB-22B5-2B7D-E82993407D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85258" y="1779742"/>
                  <a:ext cx="208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53AC2D6-DE7C-3567-A3A5-4277C06AA309}"/>
                    </a:ext>
                  </a:extLst>
                </p14:cNvPr>
                <p14:cNvContentPartPr/>
                <p14:nvPr/>
              </p14:nvContentPartPr>
              <p14:xfrm>
                <a:off x="1916738" y="1875502"/>
                <a:ext cx="181800" cy="64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53AC2D6-DE7C-3567-A3A5-4277C06AA30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07738" y="1866862"/>
                  <a:ext cx="199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C5DEFAD-E0F4-139C-D64D-5A6CCB8938E5}"/>
                    </a:ext>
                  </a:extLst>
                </p14:cNvPr>
                <p14:cNvContentPartPr/>
                <p14:nvPr/>
              </p14:nvContentPartPr>
              <p14:xfrm>
                <a:off x="2010698" y="1737982"/>
                <a:ext cx="384840" cy="187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C5DEFAD-E0F4-139C-D64D-5A6CCB8938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001698" y="1728982"/>
                  <a:ext cx="40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F52389B-37FA-A0B1-F327-83D1167AC4E5}"/>
                    </a:ext>
                  </a:extLst>
                </p14:cNvPr>
                <p14:cNvContentPartPr/>
                <p14:nvPr/>
              </p14:nvContentPartPr>
              <p14:xfrm>
                <a:off x="2495258" y="1821862"/>
                <a:ext cx="386280" cy="76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F52389B-37FA-A0B1-F327-83D1167AC4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86258" y="1813222"/>
                  <a:ext cx="403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3871616-3A33-CB5B-8B35-BF0D8A7B76B4}"/>
                    </a:ext>
                  </a:extLst>
                </p14:cNvPr>
                <p14:cNvContentPartPr/>
                <p14:nvPr/>
              </p14:nvContentPartPr>
              <p14:xfrm>
                <a:off x="2868938" y="1729702"/>
                <a:ext cx="81720" cy="168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3871616-3A33-CB5B-8B35-BF0D8A7B76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60298" y="1721062"/>
                  <a:ext cx="9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A84FC42-6543-B60B-7BAB-07F8B4F65326}"/>
                    </a:ext>
                  </a:extLst>
                </p14:cNvPr>
                <p14:cNvContentPartPr/>
                <p14:nvPr/>
              </p14:nvContentPartPr>
              <p14:xfrm>
                <a:off x="2946698" y="1757422"/>
                <a:ext cx="383400" cy="137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A84FC42-6543-B60B-7BAB-07F8B4F653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37698" y="1748422"/>
                  <a:ext cx="401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1106F9E-032E-58CC-97B2-C735EE8B9760}"/>
                    </a:ext>
                  </a:extLst>
                </p14:cNvPr>
                <p14:cNvContentPartPr/>
                <p14:nvPr/>
              </p14:nvContentPartPr>
              <p14:xfrm>
                <a:off x="3349898" y="1824382"/>
                <a:ext cx="118800" cy="60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1106F9E-032E-58CC-97B2-C735EE8B976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41258" y="1815742"/>
                  <a:ext cx="136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53D6B78-914E-3E4F-512D-41F5CDC98C03}"/>
                    </a:ext>
                  </a:extLst>
                </p14:cNvPr>
                <p14:cNvContentPartPr/>
                <p14:nvPr/>
              </p14:nvContentPartPr>
              <p14:xfrm>
                <a:off x="3478418" y="1734382"/>
                <a:ext cx="141480" cy="132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53D6B78-914E-3E4F-512D-41F5CDC98C0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69418" y="1725742"/>
                  <a:ext cx="159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FB606CD-B8F7-27FF-237A-2914A3E235C9}"/>
                    </a:ext>
                  </a:extLst>
                </p14:cNvPr>
                <p14:cNvContentPartPr/>
                <p14:nvPr/>
              </p14:nvContentPartPr>
              <p14:xfrm>
                <a:off x="3662378" y="1704502"/>
                <a:ext cx="390240" cy="163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FB606CD-B8F7-27FF-237A-2914A3E235C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53378" y="1695862"/>
                  <a:ext cx="4078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8CC67D09-1F6E-4A54-82A3-A264C0E200B9}"/>
              </a:ext>
            </a:extLst>
          </p:cNvPr>
          <p:cNvGrpSpPr/>
          <p:nvPr/>
        </p:nvGrpSpPr>
        <p:grpSpPr>
          <a:xfrm>
            <a:off x="8164898" y="731782"/>
            <a:ext cx="500400" cy="208800"/>
            <a:chOff x="8164898" y="731782"/>
            <a:chExt cx="5004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6C036AA-132F-3EC9-2536-258BF3DAE8ED}"/>
                    </a:ext>
                  </a:extLst>
                </p14:cNvPr>
                <p14:cNvContentPartPr/>
                <p14:nvPr/>
              </p14:nvContentPartPr>
              <p14:xfrm>
                <a:off x="8419778" y="733222"/>
                <a:ext cx="245520" cy="30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6C036AA-132F-3EC9-2536-258BF3DAE8E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10778" y="724582"/>
                  <a:ext cx="263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AC0FF1B-464D-FE32-B94E-BC65042D8200}"/>
                    </a:ext>
                  </a:extLst>
                </p14:cNvPr>
                <p14:cNvContentPartPr/>
                <p14:nvPr/>
              </p14:nvContentPartPr>
              <p14:xfrm>
                <a:off x="8235458" y="814222"/>
                <a:ext cx="31680" cy="126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AC0FF1B-464D-FE32-B94E-BC65042D82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26818" y="805582"/>
                  <a:ext cx="4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64EC748-D2B5-4E77-5312-4D41ABD472C7}"/>
                    </a:ext>
                  </a:extLst>
                </p14:cNvPr>
                <p14:cNvContentPartPr/>
                <p14:nvPr/>
              </p14:nvContentPartPr>
              <p14:xfrm>
                <a:off x="8164898" y="731782"/>
                <a:ext cx="156960" cy="121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64EC748-D2B5-4E77-5312-4D41ABD472C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55898" y="723142"/>
                  <a:ext cx="174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8881A908-9246-1A65-C18C-A9F028758B35}"/>
              </a:ext>
            </a:extLst>
          </p:cNvPr>
          <p:cNvGrpSpPr/>
          <p:nvPr/>
        </p:nvGrpSpPr>
        <p:grpSpPr>
          <a:xfrm>
            <a:off x="195938" y="2148022"/>
            <a:ext cx="909720" cy="168840"/>
            <a:chOff x="195938" y="2148022"/>
            <a:chExt cx="9097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F59DCFF-55DB-E3D2-01D0-E31BB237522B}"/>
                    </a:ext>
                  </a:extLst>
                </p14:cNvPr>
                <p14:cNvContentPartPr/>
                <p14:nvPr/>
              </p14:nvContentPartPr>
              <p14:xfrm>
                <a:off x="195938" y="2148022"/>
                <a:ext cx="297360" cy="168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F59DCFF-55DB-E3D2-01D0-E31BB237522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6938" y="2139022"/>
                  <a:ext cx="31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6FB4CF5-DEC6-81AE-982A-281D4B89FACD}"/>
                    </a:ext>
                  </a:extLst>
                </p14:cNvPr>
                <p14:cNvContentPartPr/>
                <p14:nvPr/>
              </p14:nvContentPartPr>
              <p14:xfrm>
                <a:off x="559178" y="2253142"/>
                <a:ext cx="220320" cy="47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6FB4CF5-DEC6-81AE-982A-281D4B89FAC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50538" y="2244502"/>
                  <a:ext cx="23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A306F5E-07B0-485C-57BE-11AD7ED899FA}"/>
                    </a:ext>
                  </a:extLst>
                </p14:cNvPr>
                <p14:cNvContentPartPr/>
                <p14:nvPr/>
              </p14:nvContentPartPr>
              <p14:xfrm>
                <a:off x="821978" y="2219302"/>
                <a:ext cx="283680" cy="63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A306F5E-07B0-485C-57BE-11AD7ED899F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2978" y="2210302"/>
                  <a:ext cx="301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8BBA2411-C7D1-997E-9276-8386B918C628}"/>
              </a:ext>
            </a:extLst>
          </p:cNvPr>
          <p:cNvGrpSpPr/>
          <p:nvPr/>
        </p:nvGrpSpPr>
        <p:grpSpPr>
          <a:xfrm>
            <a:off x="4406498" y="1641502"/>
            <a:ext cx="1048680" cy="388440"/>
            <a:chOff x="4406498" y="1641502"/>
            <a:chExt cx="104868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D53ED6-DB67-E764-385F-E831EA8270EB}"/>
                    </a:ext>
                  </a:extLst>
                </p14:cNvPr>
                <p14:cNvContentPartPr/>
                <p14:nvPr/>
              </p14:nvContentPartPr>
              <p14:xfrm>
                <a:off x="4406498" y="1670302"/>
                <a:ext cx="140760" cy="208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D53ED6-DB67-E764-385F-E831EA8270E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97498" y="1661302"/>
                  <a:ext cx="158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3D7B506-B306-DDB0-CB86-06604253D835}"/>
                    </a:ext>
                  </a:extLst>
                </p14:cNvPr>
                <p14:cNvContentPartPr/>
                <p14:nvPr/>
              </p14:nvContentPartPr>
              <p14:xfrm>
                <a:off x="4409378" y="1689382"/>
                <a:ext cx="222840" cy="214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3D7B506-B306-DDB0-CB86-06604253D8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00738" y="1680382"/>
                  <a:ext cx="24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1EA2AB-1F8A-6D13-C17C-76CE4AB5AA1E}"/>
                    </a:ext>
                  </a:extLst>
                </p14:cNvPr>
                <p14:cNvContentPartPr/>
                <p14:nvPr/>
              </p14:nvContentPartPr>
              <p14:xfrm>
                <a:off x="4648778" y="1793062"/>
                <a:ext cx="98280" cy="71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1EA2AB-1F8A-6D13-C17C-76CE4AB5AA1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40138" y="1784062"/>
                  <a:ext cx="115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586B233-6323-19BD-B62B-729C3F664D02}"/>
                    </a:ext>
                  </a:extLst>
                </p14:cNvPr>
                <p14:cNvContentPartPr/>
                <p14:nvPr/>
              </p14:nvContentPartPr>
              <p14:xfrm>
                <a:off x="4729418" y="1737262"/>
                <a:ext cx="415800" cy="206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586B233-6323-19BD-B62B-729C3F664D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20778" y="1728622"/>
                  <a:ext cx="433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9F66A23-73CE-F4B6-ED3B-F35C3DA96EC4}"/>
                    </a:ext>
                  </a:extLst>
                </p14:cNvPr>
                <p14:cNvContentPartPr/>
                <p14:nvPr/>
              </p14:nvContentPartPr>
              <p14:xfrm>
                <a:off x="4934618" y="1641502"/>
                <a:ext cx="520560" cy="208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9F66A23-73CE-F4B6-ED3B-F35C3DA96EC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25978" y="1632502"/>
                  <a:ext cx="538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60FE22E-055B-02D1-4895-3FFA8CC0B7F5}"/>
                    </a:ext>
                  </a:extLst>
                </p14:cNvPr>
                <p14:cNvContentPartPr/>
                <p14:nvPr/>
              </p14:nvContentPartPr>
              <p14:xfrm>
                <a:off x="5393978" y="1684702"/>
                <a:ext cx="57240" cy="193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60FE22E-055B-02D1-4895-3FFA8CC0B7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85338" y="1675702"/>
                  <a:ext cx="7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3A12058-9A8C-67C5-9560-F0472A8D89A6}"/>
                    </a:ext>
                  </a:extLst>
                </p14:cNvPr>
                <p14:cNvContentPartPr/>
                <p14:nvPr/>
              </p14:nvContentPartPr>
              <p14:xfrm>
                <a:off x="4760018" y="1925542"/>
                <a:ext cx="255960" cy="102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3A12058-9A8C-67C5-9560-F0472A8D89A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51018" y="1916902"/>
                  <a:ext cx="273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F15A85D-BF8B-A2AC-E5F9-43C1398C5F8A}"/>
                    </a:ext>
                  </a:extLst>
                </p14:cNvPr>
                <p14:cNvContentPartPr/>
                <p14:nvPr/>
              </p14:nvContentPartPr>
              <p14:xfrm>
                <a:off x="5023538" y="1969102"/>
                <a:ext cx="106920" cy="60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F15A85D-BF8B-A2AC-E5F9-43C1398C5F8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14898" y="1960102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F7826258-CE16-1872-FF10-72E91291E18F}"/>
              </a:ext>
            </a:extLst>
          </p:cNvPr>
          <p:cNvGrpSpPr/>
          <p:nvPr/>
        </p:nvGrpSpPr>
        <p:grpSpPr>
          <a:xfrm>
            <a:off x="1321298" y="2160262"/>
            <a:ext cx="1206000" cy="266760"/>
            <a:chOff x="1321298" y="2160262"/>
            <a:chExt cx="12060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2DCFDEA-1AF6-2AF7-77DD-CA03C0715408}"/>
                    </a:ext>
                  </a:extLst>
                </p14:cNvPr>
                <p14:cNvContentPartPr/>
                <p14:nvPr/>
              </p14:nvContentPartPr>
              <p14:xfrm>
                <a:off x="1321298" y="2167102"/>
                <a:ext cx="128160" cy="183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2DCFDEA-1AF6-2AF7-77DD-CA03C07154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12658" y="2158102"/>
                  <a:ext cx="145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8942BF1-B938-9059-0C0F-4AB7177716B5}"/>
                    </a:ext>
                  </a:extLst>
                </p14:cNvPr>
                <p14:cNvContentPartPr/>
                <p14:nvPr/>
              </p14:nvContentPartPr>
              <p14:xfrm>
                <a:off x="1341458" y="2316142"/>
                <a:ext cx="144360" cy="12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8942BF1-B938-9059-0C0F-4AB7177716B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32818" y="2307502"/>
                  <a:ext cx="162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9352971-B62E-409A-0E94-DE50B30BF66D}"/>
                    </a:ext>
                  </a:extLst>
                </p14:cNvPr>
                <p14:cNvContentPartPr/>
                <p14:nvPr/>
              </p14:nvContentPartPr>
              <p14:xfrm>
                <a:off x="1524698" y="2229382"/>
                <a:ext cx="124920" cy="131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9352971-B62E-409A-0E94-DE50B30BF66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15698" y="2220742"/>
                  <a:ext cx="142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D245F59-5CAD-9C97-C7AA-C411F57F1044}"/>
                    </a:ext>
                  </a:extLst>
                </p14:cNvPr>
                <p14:cNvContentPartPr/>
                <p14:nvPr/>
              </p14:nvContentPartPr>
              <p14:xfrm>
                <a:off x="1640258" y="2335222"/>
                <a:ext cx="234720" cy="91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D245F59-5CAD-9C97-C7AA-C411F57F10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31618" y="2326582"/>
                  <a:ext cx="252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61EE89C-05EC-3DC2-15AC-4F37EC0F6246}"/>
                    </a:ext>
                  </a:extLst>
                </p14:cNvPr>
                <p14:cNvContentPartPr/>
                <p14:nvPr/>
              </p14:nvContentPartPr>
              <p14:xfrm>
                <a:off x="1866338" y="2322262"/>
                <a:ext cx="307080" cy="92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61EE89C-05EC-3DC2-15AC-4F37EC0F624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57338" y="2313622"/>
                  <a:ext cx="32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4178BFC-8BDB-8DF4-7B42-99F179A9A364}"/>
                    </a:ext>
                  </a:extLst>
                </p14:cNvPr>
                <p14:cNvContentPartPr/>
                <p14:nvPr/>
              </p14:nvContentPartPr>
              <p14:xfrm>
                <a:off x="2318138" y="2160262"/>
                <a:ext cx="209160" cy="171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4178BFC-8BDB-8DF4-7B42-99F179A9A3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09138" y="2151622"/>
                  <a:ext cx="2268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21FDFE46-211F-23A0-5B97-5824EC1671E3}"/>
              </a:ext>
            </a:extLst>
          </p:cNvPr>
          <p:cNvGrpSpPr/>
          <p:nvPr/>
        </p:nvGrpSpPr>
        <p:grpSpPr>
          <a:xfrm>
            <a:off x="852218" y="1490302"/>
            <a:ext cx="258120" cy="138960"/>
            <a:chOff x="852218" y="1490302"/>
            <a:chExt cx="2581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7D73A5F-2041-674D-9F13-A990DEFD9B6F}"/>
                    </a:ext>
                  </a:extLst>
                </p14:cNvPr>
                <p14:cNvContentPartPr/>
                <p14:nvPr/>
              </p14:nvContentPartPr>
              <p14:xfrm>
                <a:off x="852218" y="1499302"/>
                <a:ext cx="10800" cy="87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7D73A5F-2041-674D-9F13-A990DEFD9B6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3578" y="1490662"/>
                  <a:ext cx="28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735DB7-F02F-39FD-5AF9-892C6377EC7F}"/>
                    </a:ext>
                  </a:extLst>
                </p14:cNvPr>
                <p14:cNvContentPartPr/>
                <p14:nvPr/>
              </p14:nvContentPartPr>
              <p14:xfrm>
                <a:off x="886778" y="1491022"/>
                <a:ext cx="43200" cy="96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735DB7-F02F-39FD-5AF9-892C6377EC7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8138" y="1482382"/>
                  <a:ext cx="60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C71801B-B2DA-EA20-CCD9-E5C239177245}"/>
                    </a:ext>
                  </a:extLst>
                </p14:cNvPr>
                <p14:cNvContentPartPr/>
                <p14:nvPr/>
              </p14:nvContentPartPr>
              <p14:xfrm>
                <a:off x="926378" y="1490302"/>
                <a:ext cx="32040" cy="120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C71801B-B2DA-EA20-CCD9-E5C23917724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7738" y="1481662"/>
                  <a:ext cx="4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58482DE-BE36-C886-3F10-A953F9C88CAA}"/>
                    </a:ext>
                  </a:extLst>
                </p14:cNvPr>
                <p14:cNvContentPartPr/>
                <p14:nvPr/>
              </p14:nvContentPartPr>
              <p14:xfrm>
                <a:off x="958778" y="1493902"/>
                <a:ext cx="66960" cy="135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58482DE-BE36-C886-3F10-A953F9C88CA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9778" y="1484902"/>
                  <a:ext cx="84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A5CF45E-5340-AD2C-8024-D29726F58A95}"/>
                    </a:ext>
                  </a:extLst>
                </p14:cNvPr>
                <p14:cNvContentPartPr/>
                <p14:nvPr/>
              </p14:nvContentPartPr>
              <p14:xfrm>
                <a:off x="1035818" y="1521622"/>
                <a:ext cx="74520" cy="92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A5CF45E-5340-AD2C-8024-D29726F58A9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6818" y="1512982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F4867D76-9F38-B792-2525-DB417B397D64}"/>
              </a:ext>
            </a:extLst>
          </p:cNvPr>
          <p:cNvGrpSpPr/>
          <p:nvPr/>
        </p:nvGrpSpPr>
        <p:grpSpPr>
          <a:xfrm>
            <a:off x="2742218" y="2133982"/>
            <a:ext cx="851040" cy="281880"/>
            <a:chOff x="2742218" y="2133982"/>
            <a:chExt cx="85104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FA53F07-3CD2-D062-9AB1-6FD43EED58D9}"/>
                    </a:ext>
                  </a:extLst>
                </p14:cNvPr>
                <p14:cNvContentPartPr/>
                <p14:nvPr/>
              </p14:nvContentPartPr>
              <p14:xfrm>
                <a:off x="2756258" y="2137582"/>
                <a:ext cx="92880" cy="196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FA53F07-3CD2-D062-9AB1-6FD43EED58D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47618" y="2128582"/>
                  <a:ext cx="110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924022C-A9EC-FEFC-2B31-029BA89253BE}"/>
                    </a:ext>
                  </a:extLst>
                </p14:cNvPr>
                <p14:cNvContentPartPr/>
                <p14:nvPr/>
              </p14:nvContentPartPr>
              <p14:xfrm>
                <a:off x="2742218" y="2304262"/>
                <a:ext cx="137160" cy="19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924022C-A9EC-FEFC-2B31-029BA89253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33578" y="2295622"/>
                  <a:ext cx="15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725224C-BA15-99EA-2686-7B73A1FA9734}"/>
                    </a:ext>
                  </a:extLst>
                </p14:cNvPr>
                <p14:cNvContentPartPr/>
                <p14:nvPr/>
              </p14:nvContentPartPr>
              <p14:xfrm>
                <a:off x="2983058" y="2133982"/>
                <a:ext cx="163440" cy="212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725224C-BA15-99EA-2686-7B73A1FA97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74058" y="2125342"/>
                  <a:ext cx="181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EEBED1B-3FB0-D27C-B374-917F603BC73B}"/>
                    </a:ext>
                  </a:extLst>
                </p14:cNvPr>
                <p14:cNvContentPartPr/>
                <p14:nvPr/>
              </p14:nvContentPartPr>
              <p14:xfrm>
                <a:off x="3169178" y="2293462"/>
                <a:ext cx="16200" cy="72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EEBED1B-3FB0-D27C-B374-917F603BC7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60178" y="2284822"/>
                  <a:ext cx="33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309AFB9-44EC-4099-D0EC-868BC7D59036}"/>
                    </a:ext>
                  </a:extLst>
                </p14:cNvPr>
                <p14:cNvContentPartPr/>
                <p14:nvPr/>
              </p14:nvContentPartPr>
              <p14:xfrm>
                <a:off x="3200498" y="2292382"/>
                <a:ext cx="69840" cy="88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309AFB9-44EC-4099-D0EC-868BC7D5903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191858" y="2283742"/>
                  <a:ext cx="87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C933A4F-6ACA-EC42-9F18-F21E13A16CAC}"/>
                    </a:ext>
                  </a:extLst>
                </p14:cNvPr>
                <p14:cNvContentPartPr/>
                <p14:nvPr/>
              </p14:nvContentPartPr>
              <p14:xfrm>
                <a:off x="3304898" y="2243062"/>
                <a:ext cx="153000" cy="140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C933A4F-6ACA-EC42-9F18-F21E13A16CA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295898" y="2234062"/>
                  <a:ext cx="17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64C2636-708D-67BE-9327-79312F468CF0}"/>
                    </a:ext>
                  </a:extLst>
                </p14:cNvPr>
                <p14:cNvContentPartPr/>
                <p14:nvPr/>
              </p14:nvContentPartPr>
              <p14:xfrm>
                <a:off x="3502178" y="2275822"/>
                <a:ext cx="91080" cy="1400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64C2636-708D-67BE-9327-79312F468CF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93538" y="2267182"/>
                  <a:ext cx="108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271DBD3F-EF20-C866-04AA-090B0B3477B7}"/>
              </a:ext>
            </a:extLst>
          </p:cNvPr>
          <p:cNvGrpSpPr/>
          <p:nvPr/>
        </p:nvGrpSpPr>
        <p:grpSpPr>
          <a:xfrm>
            <a:off x="3934898" y="2057302"/>
            <a:ext cx="315720" cy="252360"/>
            <a:chOff x="3934898" y="2057302"/>
            <a:chExt cx="31572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3168AC-9C9F-B61F-064D-DA666F432B7A}"/>
                    </a:ext>
                  </a:extLst>
                </p14:cNvPr>
                <p14:cNvContentPartPr/>
                <p14:nvPr/>
              </p14:nvContentPartPr>
              <p14:xfrm>
                <a:off x="3934898" y="2152342"/>
                <a:ext cx="156600" cy="149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3168AC-9C9F-B61F-064D-DA666F432B7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926258" y="2143342"/>
                  <a:ext cx="17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E3F0479-7ABF-B225-70CF-E1365D7F3F27}"/>
                    </a:ext>
                  </a:extLst>
                </p14:cNvPr>
                <p14:cNvContentPartPr/>
                <p14:nvPr/>
              </p14:nvContentPartPr>
              <p14:xfrm>
                <a:off x="4097258" y="2206702"/>
                <a:ext cx="153360" cy="102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E3F0479-7ABF-B225-70CF-E1365D7F3F2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88258" y="2198062"/>
                  <a:ext cx="17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328C49F-A7DA-093B-930E-984888A81818}"/>
                    </a:ext>
                  </a:extLst>
                </p14:cNvPr>
                <p14:cNvContentPartPr/>
                <p14:nvPr/>
              </p14:nvContentPartPr>
              <p14:xfrm>
                <a:off x="4013378" y="2057302"/>
                <a:ext cx="69120" cy="230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328C49F-A7DA-093B-930E-984888A8181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04378" y="2048302"/>
                  <a:ext cx="8676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855CFFB-90C6-5EBC-5B8F-1B77968AEF64}"/>
                  </a:ext>
                </a:extLst>
              </p14:cNvPr>
              <p14:cNvContentPartPr/>
              <p14:nvPr/>
            </p14:nvContentPartPr>
            <p14:xfrm>
              <a:off x="4439978" y="2150902"/>
              <a:ext cx="662400" cy="3319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855CFFB-90C6-5EBC-5B8F-1B77968AEF64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430978" y="2141902"/>
                <a:ext cx="6800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8A48AA7A-1D28-020D-5A65-187C21A2307D}"/>
              </a:ext>
            </a:extLst>
          </p:cNvPr>
          <p:cNvGrpSpPr/>
          <p:nvPr/>
        </p:nvGrpSpPr>
        <p:grpSpPr>
          <a:xfrm>
            <a:off x="5315858" y="2035342"/>
            <a:ext cx="1379880" cy="304920"/>
            <a:chOff x="5315858" y="2035342"/>
            <a:chExt cx="137988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ADBBA6E-0FEC-88D3-9295-310B7806F510}"/>
                    </a:ext>
                  </a:extLst>
                </p14:cNvPr>
                <p14:cNvContentPartPr/>
                <p14:nvPr/>
              </p14:nvContentPartPr>
              <p14:xfrm>
                <a:off x="5315858" y="2132182"/>
                <a:ext cx="111960" cy="165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ADBBA6E-0FEC-88D3-9295-310B7806F51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07218" y="2123182"/>
                  <a:ext cx="129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FE29B46-FD58-7846-08E7-447DA2DB9FCF}"/>
                    </a:ext>
                  </a:extLst>
                </p14:cNvPr>
                <p14:cNvContentPartPr/>
                <p14:nvPr/>
              </p14:nvContentPartPr>
              <p14:xfrm>
                <a:off x="5478578" y="2093662"/>
                <a:ext cx="98280" cy="180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FE29B46-FD58-7846-08E7-447DA2DB9FC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69938" y="2085022"/>
                  <a:ext cx="115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1B7D41E-7BB2-4583-882F-158470099A06}"/>
                    </a:ext>
                  </a:extLst>
                </p14:cNvPr>
                <p14:cNvContentPartPr/>
                <p14:nvPr/>
              </p14:nvContentPartPr>
              <p14:xfrm>
                <a:off x="5467778" y="2204902"/>
                <a:ext cx="184680" cy="42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1B7D41E-7BB2-4583-882F-158470099A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59138" y="2195902"/>
                  <a:ext cx="202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AD9CDCF-C7FE-BFC3-C658-874B0194969A}"/>
                    </a:ext>
                  </a:extLst>
                </p14:cNvPr>
                <p14:cNvContentPartPr/>
                <p14:nvPr/>
              </p14:nvContentPartPr>
              <p14:xfrm>
                <a:off x="5671538" y="2095462"/>
                <a:ext cx="136800" cy="213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AD9CDCF-C7FE-BFC3-C658-874B019496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662538" y="2086462"/>
                  <a:ext cx="154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8D6FA58-1336-32F3-DA06-74A8B926C155}"/>
                    </a:ext>
                  </a:extLst>
                </p14:cNvPr>
                <p14:cNvContentPartPr/>
                <p14:nvPr/>
              </p14:nvContentPartPr>
              <p14:xfrm>
                <a:off x="5969618" y="2109142"/>
                <a:ext cx="99720" cy="171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8D6FA58-1336-32F3-DA06-74A8B926C1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960978" y="2100142"/>
                  <a:ext cx="117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E98F7D5-E344-2136-4D39-E357F8097902}"/>
                    </a:ext>
                  </a:extLst>
                </p14:cNvPr>
                <p14:cNvContentPartPr/>
                <p14:nvPr/>
              </p14:nvContentPartPr>
              <p14:xfrm>
                <a:off x="6110018" y="2035342"/>
                <a:ext cx="276120" cy="197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E98F7D5-E344-2136-4D39-E357F80979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101018" y="2026702"/>
                  <a:ext cx="293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DB3A14B-2B02-FF63-46A2-CE194F553B1F}"/>
                    </a:ext>
                  </a:extLst>
                </p14:cNvPr>
                <p14:cNvContentPartPr/>
                <p14:nvPr/>
              </p14:nvContentPartPr>
              <p14:xfrm>
                <a:off x="6387218" y="2085022"/>
                <a:ext cx="38160" cy="464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DB3A14B-2B02-FF63-46A2-CE194F553B1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378578" y="2076382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5FD47C0-C181-6172-0790-2BE3E501663E}"/>
                    </a:ext>
                  </a:extLst>
                </p14:cNvPr>
                <p14:cNvContentPartPr/>
                <p14:nvPr/>
              </p14:nvContentPartPr>
              <p14:xfrm>
                <a:off x="6419978" y="2109142"/>
                <a:ext cx="275760" cy="2311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5FD47C0-C181-6172-0790-2BE3E50166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10978" y="2100142"/>
                  <a:ext cx="2934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D13CBCC9-24D3-95FD-0F0A-917AE70F7E08}"/>
              </a:ext>
            </a:extLst>
          </p:cNvPr>
          <p:cNvGrpSpPr/>
          <p:nvPr/>
        </p:nvGrpSpPr>
        <p:grpSpPr>
          <a:xfrm>
            <a:off x="6926858" y="1912582"/>
            <a:ext cx="528120" cy="215640"/>
            <a:chOff x="6926858" y="1912582"/>
            <a:chExt cx="52812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124CB47-BD13-2AF5-7853-A9638EB629E5}"/>
                    </a:ext>
                  </a:extLst>
                </p14:cNvPr>
                <p14:cNvContentPartPr/>
                <p14:nvPr/>
              </p14:nvContentPartPr>
              <p14:xfrm>
                <a:off x="6926858" y="2069902"/>
                <a:ext cx="312840" cy="55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124CB47-BD13-2AF5-7853-A9638EB629E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18218" y="2061262"/>
                  <a:ext cx="33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E5A94BD-D4BB-BBF0-9E0B-79F9D8D4AE88}"/>
                    </a:ext>
                  </a:extLst>
                </p14:cNvPr>
                <p14:cNvContentPartPr/>
                <p14:nvPr/>
              </p14:nvContentPartPr>
              <p14:xfrm>
                <a:off x="7318178" y="1912582"/>
                <a:ext cx="136800" cy="215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E5A94BD-D4BB-BBF0-9E0B-79F9D8D4AE8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09538" y="1903942"/>
                  <a:ext cx="1544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3EE0F1BE-672E-8C44-F878-FE7818013BDD}"/>
              </a:ext>
            </a:extLst>
          </p:cNvPr>
          <p:cNvGrpSpPr/>
          <p:nvPr/>
        </p:nvGrpSpPr>
        <p:grpSpPr>
          <a:xfrm>
            <a:off x="272618" y="2547262"/>
            <a:ext cx="1426680" cy="223560"/>
            <a:chOff x="272618" y="2547262"/>
            <a:chExt cx="142668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F63BCF4-4C73-B3DC-40AF-D27F2223A1EF}"/>
                    </a:ext>
                  </a:extLst>
                </p14:cNvPr>
                <p14:cNvContentPartPr/>
                <p14:nvPr/>
              </p14:nvContentPartPr>
              <p14:xfrm>
                <a:off x="272618" y="2580022"/>
                <a:ext cx="405360" cy="190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F63BCF4-4C73-B3DC-40AF-D27F2223A1E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3618" y="2571022"/>
                  <a:ext cx="423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013AB83-CDBA-A5AE-17EA-AC907D851211}"/>
                    </a:ext>
                  </a:extLst>
                </p14:cNvPr>
                <p14:cNvContentPartPr/>
                <p14:nvPr/>
              </p14:nvContentPartPr>
              <p14:xfrm>
                <a:off x="612818" y="2547262"/>
                <a:ext cx="325800" cy="19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013AB83-CDBA-A5AE-17EA-AC907D85121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4178" y="2538622"/>
                  <a:ext cx="34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8042A08-8432-54E6-D6EA-DB996DC7BED1}"/>
                    </a:ext>
                  </a:extLst>
                </p14:cNvPr>
                <p14:cNvContentPartPr/>
                <p14:nvPr/>
              </p14:nvContentPartPr>
              <p14:xfrm>
                <a:off x="809378" y="2635462"/>
                <a:ext cx="425880" cy="918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8042A08-8432-54E6-D6EA-DB996DC7BED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0738" y="2626822"/>
                  <a:ext cx="44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14E2E47-E122-9972-C746-785E6EC78793}"/>
                    </a:ext>
                  </a:extLst>
                </p14:cNvPr>
                <p14:cNvContentPartPr/>
                <p14:nvPr/>
              </p14:nvContentPartPr>
              <p14:xfrm>
                <a:off x="1246418" y="2574622"/>
                <a:ext cx="89640" cy="180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14E2E47-E122-9972-C746-785E6EC7879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37778" y="2565982"/>
                  <a:ext cx="10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0F8FE2D-D44A-35C2-8DD2-29D6ECE6BCE3}"/>
                    </a:ext>
                  </a:extLst>
                </p14:cNvPr>
                <p14:cNvContentPartPr/>
                <p14:nvPr/>
              </p14:nvContentPartPr>
              <p14:xfrm>
                <a:off x="1384298" y="2649502"/>
                <a:ext cx="315000" cy="100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0F8FE2D-D44A-35C2-8DD2-29D6ECE6BC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375658" y="2640502"/>
                  <a:ext cx="3326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D55C5DC0-C91E-0768-FD70-CCF90CC52345}"/>
              </a:ext>
            </a:extLst>
          </p:cNvPr>
          <p:cNvGrpSpPr/>
          <p:nvPr/>
        </p:nvGrpSpPr>
        <p:grpSpPr>
          <a:xfrm>
            <a:off x="1913858" y="2580742"/>
            <a:ext cx="368280" cy="193320"/>
            <a:chOff x="1913858" y="2580742"/>
            <a:chExt cx="3682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2327C8E-DDDE-BEC8-A9CC-14392AC9D87B}"/>
                    </a:ext>
                  </a:extLst>
                </p14:cNvPr>
                <p14:cNvContentPartPr/>
                <p14:nvPr/>
              </p14:nvContentPartPr>
              <p14:xfrm>
                <a:off x="1913858" y="2627182"/>
                <a:ext cx="234000" cy="10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2327C8E-DDDE-BEC8-A9CC-14392AC9D87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04858" y="2618542"/>
                  <a:ext cx="251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DBD3161-3223-F3CA-7929-7D71512D742C}"/>
                    </a:ext>
                  </a:extLst>
                </p14:cNvPr>
                <p14:cNvContentPartPr/>
                <p14:nvPr/>
              </p14:nvContentPartPr>
              <p14:xfrm>
                <a:off x="1931858" y="2580742"/>
                <a:ext cx="350280" cy="193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DBD3161-3223-F3CA-7929-7D71512D742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922858" y="2572102"/>
                  <a:ext cx="3679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3B751772-45F3-22F3-C1AA-42F59B46F69B}"/>
              </a:ext>
            </a:extLst>
          </p:cNvPr>
          <p:cNvGrpSpPr/>
          <p:nvPr/>
        </p:nvGrpSpPr>
        <p:grpSpPr>
          <a:xfrm>
            <a:off x="2573018" y="2472022"/>
            <a:ext cx="947520" cy="294840"/>
            <a:chOff x="2573018" y="2472022"/>
            <a:chExt cx="94752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63F9AD0-E0F7-ECA0-5C08-3FDFDF1539D9}"/>
                    </a:ext>
                  </a:extLst>
                </p14:cNvPr>
                <p14:cNvContentPartPr/>
                <p14:nvPr/>
              </p14:nvContentPartPr>
              <p14:xfrm>
                <a:off x="2679578" y="2553382"/>
                <a:ext cx="14400" cy="172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63F9AD0-E0F7-ECA0-5C08-3FDFDF1539D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70578" y="2544742"/>
                  <a:ext cx="3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EFAD028-92F8-7091-2BC0-CBCBE6DFAE56}"/>
                    </a:ext>
                  </a:extLst>
                </p14:cNvPr>
                <p14:cNvContentPartPr/>
                <p14:nvPr/>
              </p14:nvContentPartPr>
              <p14:xfrm>
                <a:off x="2573018" y="2516302"/>
                <a:ext cx="257400" cy="206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EFAD028-92F8-7091-2BC0-CBCBE6DFAE5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564378" y="2507662"/>
                  <a:ext cx="275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0C00BBB-E81D-C545-E15F-C6B8B6D08D38}"/>
                    </a:ext>
                  </a:extLst>
                </p14:cNvPr>
                <p14:cNvContentPartPr/>
                <p14:nvPr/>
              </p14:nvContentPartPr>
              <p14:xfrm>
                <a:off x="2847698" y="2485342"/>
                <a:ext cx="118440" cy="263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0C00BBB-E81D-C545-E15F-C6B8B6D08D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39058" y="2476702"/>
                  <a:ext cx="136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4CC051-8BEC-9F86-6295-D22D9CA656B4}"/>
                    </a:ext>
                  </a:extLst>
                </p14:cNvPr>
                <p14:cNvContentPartPr/>
                <p14:nvPr/>
              </p14:nvContentPartPr>
              <p14:xfrm>
                <a:off x="3002498" y="2481742"/>
                <a:ext cx="78840" cy="165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4CC051-8BEC-9F86-6295-D22D9CA656B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993858" y="2473102"/>
                  <a:ext cx="96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9A07A4A-B79D-61D7-F0A2-65E6672CA037}"/>
                    </a:ext>
                  </a:extLst>
                </p14:cNvPr>
                <p14:cNvContentPartPr/>
                <p14:nvPr/>
              </p14:nvContentPartPr>
              <p14:xfrm>
                <a:off x="3099338" y="2512342"/>
                <a:ext cx="54360" cy="250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9A07A4A-B79D-61D7-F0A2-65E6672CA03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090698" y="2503342"/>
                  <a:ext cx="72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6C02CA5-2E1E-1ED9-452D-5F03FF564543}"/>
                    </a:ext>
                  </a:extLst>
                </p14:cNvPr>
                <p14:cNvContentPartPr/>
                <p14:nvPr/>
              </p14:nvContentPartPr>
              <p14:xfrm>
                <a:off x="3390938" y="2472022"/>
                <a:ext cx="34200" cy="246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6C02CA5-2E1E-1ED9-452D-5F03FF56454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382298" y="2463382"/>
                  <a:ext cx="51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4A920CF-EA80-D24D-8728-C25460E09C94}"/>
                    </a:ext>
                  </a:extLst>
                </p14:cNvPr>
                <p14:cNvContentPartPr/>
                <p14:nvPr/>
              </p14:nvContentPartPr>
              <p14:xfrm>
                <a:off x="3298418" y="2624662"/>
                <a:ext cx="222120" cy="142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4A920CF-EA80-D24D-8728-C25460E09C9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289778" y="2616022"/>
                  <a:ext cx="2397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FB705529-52D8-E51F-D280-675FE9D95490}"/>
              </a:ext>
            </a:extLst>
          </p:cNvPr>
          <p:cNvGrpSpPr/>
          <p:nvPr/>
        </p:nvGrpSpPr>
        <p:grpSpPr>
          <a:xfrm>
            <a:off x="8930978" y="404182"/>
            <a:ext cx="3156120" cy="1819440"/>
            <a:chOff x="8930978" y="404182"/>
            <a:chExt cx="3156120" cy="181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8EFADD-FE49-5263-F16E-E9F3F8819E3D}"/>
                    </a:ext>
                  </a:extLst>
                </p14:cNvPr>
                <p14:cNvContentPartPr/>
                <p14:nvPr/>
              </p14:nvContentPartPr>
              <p14:xfrm>
                <a:off x="10851218" y="1503622"/>
                <a:ext cx="19080" cy="1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8EFADD-FE49-5263-F16E-E9F3F8819E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42218" y="1494622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C39323-2029-77C2-A5F3-D4605F9B3631}"/>
                    </a:ext>
                  </a:extLst>
                </p14:cNvPr>
                <p14:cNvContentPartPr/>
                <p14:nvPr/>
              </p14:nvContentPartPr>
              <p14:xfrm>
                <a:off x="8930978" y="404182"/>
                <a:ext cx="774000" cy="650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C39323-2029-77C2-A5F3-D4605F9B363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21978" y="395182"/>
                  <a:ext cx="7916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BAC6EB-6682-4009-3905-5633D3219BBA}"/>
                    </a:ext>
                  </a:extLst>
                </p14:cNvPr>
                <p14:cNvContentPartPr/>
                <p14:nvPr/>
              </p14:nvContentPartPr>
              <p14:xfrm>
                <a:off x="9878498" y="852382"/>
                <a:ext cx="27360" cy="125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BAC6EB-6682-4009-3905-5633D3219BB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869498" y="843742"/>
                  <a:ext cx="45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694A5B-AA40-AE52-9B69-BD07AA84F24A}"/>
                    </a:ext>
                  </a:extLst>
                </p14:cNvPr>
                <p14:cNvContentPartPr/>
                <p14:nvPr/>
              </p14:nvContentPartPr>
              <p14:xfrm>
                <a:off x="9954098" y="891982"/>
                <a:ext cx="112320" cy="95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694A5B-AA40-AE52-9B69-BD07AA84F24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945098" y="883342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14EA4A-FFFF-BA97-064B-8A007A8DDFF1}"/>
                    </a:ext>
                  </a:extLst>
                </p14:cNvPr>
                <p14:cNvContentPartPr/>
                <p14:nvPr/>
              </p14:nvContentPartPr>
              <p14:xfrm>
                <a:off x="10120778" y="753382"/>
                <a:ext cx="14400" cy="72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14EA4A-FFFF-BA97-064B-8A007A8DDFF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112138" y="744382"/>
                  <a:ext cx="32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797349-F7A7-6981-33D3-54C5D2093ED5}"/>
                    </a:ext>
                  </a:extLst>
                </p14:cNvPr>
                <p14:cNvContentPartPr/>
                <p14:nvPr/>
              </p14:nvContentPartPr>
              <p14:xfrm>
                <a:off x="10976858" y="2097982"/>
                <a:ext cx="7560" cy="1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797349-F7A7-6981-33D3-54C5D2093E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968218" y="2088982"/>
                  <a:ext cx="25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AB55D3-5129-C92B-6F54-27A567944485}"/>
                    </a:ext>
                  </a:extLst>
                </p14:cNvPr>
                <p14:cNvContentPartPr/>
                <p14:nvPr/>
              </p14:nvContentPartPr>
              <p14:xfrm>
                <a:off x="10968218" y="2177542"/>
                <a:ext cx="18000" cy="21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AB55D3-5129-C92B-6F54-27A56794448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959218" y="2168542"/>
                  <a:ext cx="3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0532131-FE02-E0C4-8670-D038CA92CDDC}"/>
                    </a:ext>
                  </a:extLst>
                </p14:cNvPr>
                <p14:cNvContentPartPr/>
                <p14:nvPr/>
              </p14:nvContentPartPr>
              <p14:xfrm>
                <a:off x="11190698" y="2033542"/>
                <a:ext cx="153720" cy="170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0532131-FE02-E0C4-8670-D038CA92CDD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181698" y="2024542"/>
                  <a:ext cx="171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41654D-DCDB-13B0-1059-9AFC3DEFA34B}"/>
                    </a:ext>
                  </a:extLst>
                </p14:cNvPr>
                <p14:cNvContentPartPr/>
                <p14:nvPr/>
              </p14:nvContentPartPr>
              <p14:xfrm>
                <a:off x="11217338" y="1984942"/>
                <a:ext cx="173880" cy="44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41654D-DCDB-13B0-1059-9AFC3DEFA34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208698" y="1976302"/>
                  <a:ext cx="19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02E64C7-146C-A4A0-93FC-BA5A735C8459}"/>
                    </a:ext>
                  </a:extLst>
                </p14:cNvPr>
                <p14:cNvContentPartPr/>
                <p14:nvPr/>
              </p14:nvContentPartPr>
              <p14:xfrm>
                <a:off x="11428298" y="1987102"/>
                <a:ext cx="125280" cy="186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02E64C7-146C-A4A0-93FC-BA5A735C845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419658" y="1978102"/>
                  <a:ext cx="142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E853F6-17D1-9572-9F21-D6ABAF758433}"/>
                    </a:ext>
                  </a:extLst>
                </p14:cNvPr>
                <p14:cNvContentPartPr/>
                <p14:nvPr/>
              </p14:nvContentPartPr>
              <p14:xfrm>
                <a:off x="9589058" y="1355662"/>
                <a:ext cx="26280" cy="280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E853F6-17D1-9572-9F21-D6ABAF75843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580058" y="1346662"/>
                  <a:ext cx="43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B5181CD-3434-A7FE-8DB8-8DC079FE3158}"/>
                    </a:ext>
                  </a:extLst>
                </p14:cNvPr>
                <p14:cNvContentPartPr/>
                <p14:nvPr/>
              </p14:nvContentPartPr>
              <p14:xfrm>
                <a:off x="8998658" y="732502"/>
                <a:ext cx="203400" cy="198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B5181CD-3434-A7FE-8DB8-8DC079FE315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90018" y="723862"/>
                  <a:ext cx="221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1C886A4-93A1-23BF-A5AE-AAB1509C5084}"/>
                    </a:ext>
                  </a:extLst>
                </p14:cNvPr>
                <p14:cNvContentPartPr/>
                <p14:nvPr/>
              </p14:nvContentPartPr>
              <p14:xfrm>
                <a:off x="9053378" y="725662"/>
                <a:ext cx="198720" cy="148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1C886A4-93A1-23BF-A5AE-AAB1509C508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44378" y="716662"/>
                  <a:ext cx="21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70ADBF9-E28E-FFF1-C37C-1DBDEC543B17}"/>
                    </a:ext>
                  </a:extLst>
                </p14:cNvPr>
                <p14:cNvContentPartPr/>
                <p14:nvPr/>
              </p14:nvContentPartPr>
              <p14:xfrm>
                <a:off x="8946098" y="668062"/>
                <a:ext cx="317520" cy="48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70ADBF9-E28E-FFF1-C37C-1DBDEC543B1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37098" y="659422"/>
                  <a:ext cx="335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5B1D807-CAB1-2928-3069-2F72EB89AEC4}"/>
                    </a:ext>
                  </a:extLst>
                </p14:cNvPr>
                <p14:cNvContentPartPr/>
                <p14:nvPr/>
              </p14:nvContentPartPr>
              <p14:xfrm>
                <a:off x="9032858" y="924022"/>
                <a:ext cx="38520" cy="36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5B1D807-CAB1-2928-3069-2F72EB89AEC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23858" y="915382"/>
                  <a:ext cx="56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564D579-D7F6-597C-E385-06C52F52202A}"/>
                    </a:ext>
                  </a:extLst>
                </p14:cNvPr>
                <p14:cNvContentPartPr/>
                <p14:nvPr/>
              </p14:nvContentPartPr>
              <p14:xfrm>
                <a:off x="9135458" y="745462"/>
                <a:ext cx="57240" cy="36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564D579-D7F6-597C-E385-06C52F52202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26458" y="736822"/>
                  <a:ext cx="74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0B6B852-FF02-AE40-158B-5842AEF47066}"/>
                    </a:ext>
                  </a:extLst>
                </p14:cNvPr>
                <p14:cNvContentPartPr/>
                <p14:nvPr/>
              </p14:nvContentPartPr>
              <p14:xfrm>
                <a:off x="8939978" y="960022"/>
                <a:ext cx="671400" cy="32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0B6B852-FF02-AE40-158B-5842AEF470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30978" y="951022"/>
                  <a:ext cx="689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92B1BF2-E959-E44F-A3CC-CDA1363A38EA}"/>
                    </a:ext>
                  </a:extLst>
                </p14:cNvPr>
                <p14:cNvContentPartPr/>
                <p14:nvPr/>
              </p14:nvContentPartPr>
              <p14:xfrm>
                <a:off x="9582218" y="1010422"/>
                <a:ext cx="26280" cy="140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92B1BF2-E959-E44F-A3CC-CDA1363A38E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73578" y="1001422"/>
                  <a:ext cx="4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B91D4E-FD6F-6C86-65D9-EF0CFC93762B}"/>
                    </a:ext>
                  </a:extLst>
                </p14:cNvPr>
                <p14:cNvContentPartPr/>
                <p14:nvPr/>
              </p14:nvContentPartPr>
              <p14:xfrm>
                <a:off x="9028538" y="981982"/>
                <a:ext cx="317880" cy="213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B91D4E-FD6F-6C86-65D9-EF0CFC93762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019538" y="972982"/>
                  <a:ext cx="335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7C523CA-5849-102D-CC49-06C4501EA9FD}"/>
                    </a:ext>
                  </a:extLst>
                </p14:cNvPr>
                <p14:cNvContentPartPr/>
                <p14:nvPr/>
              </p14:nvContentPartPr>
              <p14:xfrm>
                <a:off x="9274778" y="1074502"/>
                <a:ext cx="312120" cy="126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7C523CA-5849-102D-CC49-06C4501EA9F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65778" y="1065862"/>
                  <a:ext cx="32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C91864B-895E-0F6D-2C3B-BA7238A81EC8}"/>
                    </a:ext>
                  </a:extLst>
                </p14:cNvPr>
                <p14:cNvContentPartPr/>
                <p14:nvPr/>
              </p14:nvContentPartPr>
              <p14:xfrm>
                <a:off x="9112418" y="1348102"/>
                <a:ext cx="220320" cy="875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C91864B-895E-0F6D-2C3B-BA7238A81EC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03778" y="1339462"/>
                  <a:ext cx="2379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2AF4BBC-B2CB-A2B6-8A37-B93AA656F42B}"/>
                    </a:ext>
                  </a:extLst>
                </p14:cNvPr>
                <p14:cNvContentPartPr/>
                <p14:nvPr/>
              </p14:nvContentPartPr>
              <p14:xfrm>
                <a:off x="9200258" y="1490662"/>
                <a:ext cx="1451880" cy="518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2AF4BBC-B2CB-A2B6-8A37-B93AA656F42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191618" y="1482022"/>
                  <a:ext cx="14695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4199E5F-A212-0190-22D6-7467E22D3E3D}"/>
                    </a:ext>
                  </a:extLst>
                </p14:cNvPr>
                <p14:cNvContentPartPr/>
                <p14:nvPr/>
              </p14:nvContentPartPr>
              <p14:xfrm>
                <a:off x="10687418" y="1021222"/>
                <a:ext cx="246240" cy="150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4199E5F-A212-0190-22D6-7467E22D3E3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78778" y="1012222"/>
                  <a:ext cx="263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85C027A-3B39-8506-C5E9-490345A03208}"/>
                    </a:ext>
                  </a:extLst>
                </p14:cNvPr>
                <p14:cNvContentPartPr/>
                <p14:nvPr/>
              </p14:nvContentPartPr>
              <p14:xfrm>
                <a:off x="10991978" y="965782"/>
                <a:ext cx="165960" cy="1645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85C027A-3B39-8506-C5E9-490345A0320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982978" y="957142"/>
                  <a:ext cx="183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B357CB-F2D9-D0B0-07ED-DF9B2453807B}"/>
                    </a:ext>
                  </a:extLst>
                </p14:cNvPr>
                <p14:cNvContentPartPr/>
                <p14:nvPr/>
              </p14:nvContentPartPr>
              <p14:xfrm>
                <a:off x="11166218" y="988822"/>
                <a:ext cx="115560" cy="138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B357CB-F2D9-D0B0-07ED-DF9B245380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57218" y="979822"/>
                  <a:ext cx="13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3B95609-0196-E0FE-82EA-945AD5BF23D2}"/>
                    </a:ext>
                  </a:extLst>
                </p14:cNvPr>
                <p14:cNvContentPartPr/>
                <p14:nvPr/>
              </p14:nvContentPartPr>
              <p14:xfrm>
                <a:off x="11279978" y="915742"/>
                <a:ext cx="227160" cy="1350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3B95609-0196-E0FE-82EA-945AD5BF23D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0978" y="907102"/>
                  <a:ext cx="244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F5CB8A8-2409-A8E9-6D7F-8C36B038BD01}"/>
                    </a:ext>
                  </a:extLst>
                </p14:cNvPr>
                <p14:cNvContentPartPr/>
                <p14:nvPr/>
              </p14:nvContentPartPr>
              <p14:xfrm>
                <a:off x="11483018" y="906022"/>
                <a:ext cx="720" cy="61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F5CB8A8-2409-A8E9-6D7F-8C36B038BD0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474378" y="897382"/>
                  <a:ext cx="1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919B182-9B17-A18B-BF42-46AC2EC27879}"/>
                    </a:ext>
                  </a:extLst>
                </p14:cNvPr>
                <p14:cNvContentPartPr/>
                <p14:nvPr/>
              </p14:nvContentPartPr>
              <p14:xfrm>
                <a:off x="9320858" y="1192942"/>
                <a:ext cx="49320" cy="221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919B182-9B17-A18B-BF42-46AC2EC2787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311858" y="1184302"/>
                  <a:ext cx="66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85F519B-2F39-CC1A-E35D-1F0EA7514499}"/>
                    </a:ext>
                  </a:extLst>
                </p14:cNvPr>
                <p14:cNvContentPartPr/>
                <p14:nvPr/>
              </p14:nvContentPartPr>
              <p14:xfrm>
                <a:off x="11543498" y="943822"/>
                <a:ext cx="117000" cy="81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85F519B-2F39-CC1A-E35D-1F0EA751449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534498" y="935182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3E90956-01C0-CF6E-C7E1-4991871374B9}"/>
                    </a:ext>
                  </a:extLst>
                </p14:cNvPr>
                <p14:cNvContentPartPr/>
                <p14:nvPr/>
              </p14:nvContentPartPr>
              <p14:xfrm>
                <a:off x="11061098" y="1307062"/>
                <a:ext cx="67320" cy="124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3E90956-01C0-CF6E-C7E1-4991871374B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052098" y="1298062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ACD7F12-B74D-078D-7A6F-0C9617A8758E}"/>
                    </a:ext>
                  </a:extLst>
                </p14:cNvPr>
                <p14:cNvContentPartPr/>
                <p14:nvPr/>
              </p14:nvContentPartPr>
              <p14:xfrm>
                <a:off x="10995578" y="1215622"/>
                <a:ext cx="225360" cy="2239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ACD7F12-B74D-078D-7A6F-0C9617A8758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986578" y="1206982"/>
                  <a:ext cx="243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255B9B2-EBC2-2290-EB48-3DD3DF82FF10}"/>
                    </a:ext>
                  </a:extLst>
                </p14:cNvPr>
                <p14:cNvContentPartPr/>
                <p14:nvPr/>
              </p14:nvContentPartPr>
              <p14:xfrm>
                <a:off x="11219858" y="1289782"/>
                <a:ext cx="245160" cy="89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255B9B2-EBC2-2290-EB48-3DD3DF82FF1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210858" y="1281142"/>
                  <a:ext cx="26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6FEE43C-6F70-1CF0-5005-BE73ECAC2579}"/>
                    </a:ext>
                  </a:extLst>
                </p14:cNvPr>
                <p14:cNvContentPartPr/>
                <p14:nvPr/>
              </p14:nvContentPartPr>
              <p14:xfrm>
                <a:off x="11442698" y="1242982"/>
                <a:ext cx="150840" cy="270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6FEE43C-6F70-1CF0-5005-BE73ECAC257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434058" y="1234342"/>
                  <a:ext cx="168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17B5ED8-D00C-A93D-5D03-72128525387A}"/>
                    </a:ext>
                  </a:extLst>
                </p14:cNvPr>
                <p14:cNvContentPartPr/>
                <p14:nvPr/>
              </p14:nvContentPartPr>
              <p14:xfrm>
                <a:off x="11627018" y="1146502"/>
                <a:ext cx="219960" cy="172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17B5ED8-D00C-A93D-5D03-7212852538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618378" y="1137862"/>
                  <a:ext cx="237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F38FBE1-35CD-4D20-5939-716DCEECF569}"/>
                    </a:ext>
                  </a:extLst>
                </p14:cNvPr>
                <p14:cNvContentPartPr/>
                <p14:nvPr/>
              </p14:nvContentPartPr>
              <p14:xfrm>
                <a:off x="11787218" y="1196182"/>
                <a:ext cx="147600" cy="1450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F38FBE1-35CD-4D20-5939-716DCEECF56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778218" y="1187182"/>
                  <a:ext cx="165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28053AD-2EAA-2E93-92AD-5F7CED88DBF0}"/>
                    </a:ext>
                  </a:extLst>
                </p14:cNvPr>
                <p14:cNvContentPartPr/>
                <p14:nvPr/>
              </p14:nvContentPartPr>
              <p14:xfrm>
                <a:off x="11052098" y="1564822"/>
                <a:ext cx="296280" cy="79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28053AD-2EAA-2E93-92AD-5F7CED88DBF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043098" y="1555822"/>
                  <a:ext cx="31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F5CC54F-9FFA-3741-936F-D8FF1F501578}"/>
                    </a:ext>
                  </a:extLst>
                </p14:cNvPr>
                <p14:cNvContentPartPr/>
                <p14:nvPr/>
              </p14:nvContentPartPr>
              <p14:xfrm>
                <a:off x="11376458" y="1521262"/>
                <a:ext cx="67680" cy="116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F5CC54F-9FFA-3741-936F-D8FF1F5015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67818" y="1512262"/>
                  <a:ext cx="85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2126608-B646-F1A1-BFEB-EDD6DA9A4687}"/>
                    </a:ext>
                  </a:extLst>
                </p14:cNvPr>
                <p14:cNvContentPartPr/>
                <p14:nvPr/>
              </p14:nvContentPartPr>
              <p14:xfrm>
                <a:off x="11546378" y="1434862"/>
                <a:ext cx="353520" cy="1486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2126608-B646-F1A1-BFEB-EDD6DA9A468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537738" y="1425862"/>
                  <a:ext cx="371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55AB954-D565-DCBD-82C5-26D396883EA2}"/>
                    </a:ext>
                  </a:extLst>
                </p14:cNvPr>
                <p14:cNvContentPartPr/>
                <p14:nvPr/>
              </p14:nvContentPartPr>
              <p14:xfrm>
                <a:off x="10944818" y="1691542"/>
                <a:ext cx="262440" cy="180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55AB954-D565-DCBD-82C5-26D396883EA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36178" y="1682542"/>
                  <a:ext cx="280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C33E0D7-F116-1952-41FF-095E3624AB23}"/>
                    </a:ext>
                  </a:extLst>
                </p14:cNvPr>
                <p14:cNvContentPartPr/>
                <p14:nvPr/>
              </p14:nvContentPartPr>
              <p14:xfrm>
                <a:off x="11233538" y="1754902"/>
                <a:ext cx="86040" cy="88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C33E0D7-F116-1952-41FF-095E3624AB2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24538" y="1745902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939D74B-4FD0-DFC3-7ECB-6D49414D035C}"/>
                    </a:ext>
                  </a:extLst>
                </p14:cNvPr>
                <p14:cNvContentPartPr/>
                <p14:nvPr/>
              </p14:nvContentPartPr>
              <p14:xfrm>
                <a:off x="11344778" y="1671742"/>
                <a:ext cx="230040" cy="171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939D74B-4FD0-DFC3-7ECB-6D49414D035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35778" y="1663102"/>
                  <a:ext cx="24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4ED2A2-6A48-A29A-EE3E-CF438760E90B}"/>
                    </a:ext>
                  </a:extLst>
                </p14:cNvPr>
                <p14:cNvContentPartPr/>
                <p14:nvPr/>
              </p14:nvContentPartPr>
              <p14:xfrm>
                <a:off x="11602178" y="1662022"/>
                <a:ext cx="392040" cy="1339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4ED2A2-6A48-A29A-EE3E-CF438760E90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593538" y="1653382"/>
                  <a:ext cx="409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15B215A-ED01-9627-EEE3-B3C466B60D00}"/>
                    </a:ext>
                  </a:extLst>
                </p14:cNvPr>
                <p14:cNvContentPartPr/>
                <p14:nvPr/>
              </p14:nvContentPartPr>
              <p14:xfrm>
                <a:off x="10914578" y="1852822"/>
                <a:ext cx="1172520" cy="69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15B215A-ED01-9627-EEE3-B3C466B60D0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905578" y="1844182"/>
                  <a:ext cx="119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0147280-F25E-9508-8993-373F084DDBBF}"/>
                    </a:ext>
                  </a:extLst>
                </p14:cNvPr>
                <p14:cNvContentPartPr/>
                <p14:nvPr/>
              </p14:nvContentPartPr>
              <p14:xfrm>
                <a:off x="9236618" y="738982"/>
                <a:ext cx="7560" cy="1519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0147280-F25E-9508-8993-373F084DDBB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227618" y="729982"/>
                  <a:ext cx="2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A1AED39-74D7-9C81-452F-AD8938E60F21}"/>
                    </a:ext>
                  </a:extLst>
                </p14:cNvPr>
                <p14:cNvContentPartPr/>
                <p14:nvPr/>
              </p14:nvContentPartPr>
              <p14:xfrm>
                <a:off x="9197378" y="1025902"/>
                <a:ext cx="21960" cy="441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A1AED39-74D7-9C81-452F-AD8938E60F2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88738" y="1016902"/>
                  <a:ext cx="39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44A75CD-0A81-1FFD-0E02-E0BAD2C29253}"/>
                    </a:ext>
                  </a:extLst>
                </p14:cNvPr>
                <p14:cNvContentPartPr/>
                <p14:nvPr/>
              </p14:nvContentPartPr>
              <p14:xfrm>
                <a:off x="9199898" y="1559782"/>
                <a:ext cx="5040" cy="79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44A75CD-0A81-1FFD-0E02-E0BAD2C292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191258" y="1551142"/>
                  <a:ext cx="226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8C59D18-6A89-5201-92E3-3C4D1A6BAD88}"/>
                  </a:ext>
                </a:extLst>
              </p14:cNvPr>
              <p14:cNvContentPartPr/>
              <p14:nvPr/>
            </p14:nvContentPartPr>
            <p14:xfrm>
              <a:off x="8494658" y="1325062"/>
              <a:ext cx="27360" cy="190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8C59D18-6A89-5201-92E3-3C4D1A6BAD88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485658" y="1316062"/>
                <a:ext cx="45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AAC13602-29A5-0661-7BD6-63E96E44932E}"/>
                  </a:ext>
                </a:extLst>
              </p14:cNvPr>
              <p14:cNvContentPartPr/>
              <p14:nvPr/>
            </p14:nvContentPartPr>
            <p14:xfrm>
              <a:off x="8992178" y="973702"/>
              <a:ext cx="228600" cy="219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AAC13602-29A5-0661-7BD6-63E96E44932E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983538" y="964702"/>
                <a:ext cx="246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530BB0F-4ECC-6180-04C9-6C8FB0A711CF}"/>
                  </a:ext>
                </a:extLst>
              </p14:cNvPr>
              <p14:cNvContentPartPr/>
              <p14:nvPr/>
            </p14:nvContentPartPr>
            <p14:xfrm>
              <a:off x="5389298" y="2337382"/>
              <a:ext cx="456480" cy="5724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530BB0F-4ECC-6180-04C9-6C8FB0A711CF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380658" y="2328742"/>
                <a:ext cx="4741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197F1A4C-4861-C813-4337-1BABCF5A0207}"/>
              </a:ext>
            </a:extLst>
          </p:cNvPr>
          <p:cNvGrpSpPr/>
          <p:nvPr/>
        </p:nvGrpSpPr>
        <p:grpSpPr>
          <a:xfrm>
            <a:off x="5594138" y="1578862"/>
            <a:ext cx="1629720" cy="504360"/>
            <a:chOff x="5594138" y="1578862"/>
            <a:chExt cx="162972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2CF5A4B-F2DB-22FB-A189-848AFB3C47D5}"/>
                    </a:ext>
                  </a:extLst>
                </p14:cNvPr>
                <p14:cNvContentPartPr/>
                <p14:nvPr/>
              </p14:nvContentPartPr>
              <p14:xfrm>
                <a:off x="5631218" y="1854262"/>
                <a:ext cx="132840" cy="204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2CF5A4B-F2DB-22FB-A189-848AFB3C47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22578" y="1845262"/>
                  <a:ext cx="15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CF92AB8-3A1F-E62B-7FD2-284BC6CCBA8C}"/>
                    </a:ext>
                  </a:extLst>
                </p14:cNvPr>
                <p14:cNvContentPartPr/>
                <p14:nvPr/>
              </p14:nvContentPartPr>
              <p14:xfrm>
                <a:off x="5594138" y="1970542"/>
                <a:ext cx="219600" cy="1126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CF92AB8-3A1F-E62B-7FD2-284BC6CCBA8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85498" y="1961542"/>
                  <a:ext cx="23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E7D573C-E122-A908-C34A-C9AA1B26E810}"/>
                    </a:ext>
                  </a:extLst>
                </p14:cNvPr>
                <p14:cNvContentPartPr/>
                <p14:nvPr/>
              </p14:nvContentPartPr>
              <p14:xfrm>
                <a:off x="5762258" y="1628182"/>
                <a:ext cx="595080" cy="250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E7D573C-E122-A908-C34A-C9AA1B26E81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753258" y="1619182"/>
                  <a:ext cx="612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8D320C1-DA2C-2961-D70D-431EB32D9A0A}"/>
                    </a:ext>
                  </a:extLst>
                </p14:cNvPr>
                <p14:cNvContentPartPr/>
                <p14:nvPr/>
              </p14:nvContentPartPr>
              <p14:xfrm>
                <a:off x="6425018" y="1768942"/>
                <a:ext cx="17280" cy="20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8D320C1-DA2C-2961-D70D-431EB32D9A0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416018" y="1759942"/>
                  <a:ext cx="3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3C0184F-9566-D955-179A-E8D4F1647832}"/>
                    </a:ext>
                  </a:extLst>
                </p14:cNvPr>
                <p14:cNvContentPartPr/>
                <p14:nvPr/>
              </p14:nvContentPartPr>
              <p14:xfrm>
                <a:off x="6526538" y="1657342"/>
                <a:ext cx="182880" cy="137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3C0184F-9566-D955-179A-E8D4F164783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517898" y="1648342"/>
                  <a:ext cx="20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ADF2F7E-1B32-CB37-6CB9-2DBC25712389}"/>
                    </a:ext>
                  </a:extLst>
                </p14:cNvPr>
                <p14:cNvContentPartPr/>
                <p14:nvPr/>
              </p14:nvContentPartPr>
              <p14:xfrm>
                <a:off x="6515738" y="1635022"/>
                <a:ext cx="297000" cy="137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ADF2F7E-1B32-CB37-6CB9-2DBC2571238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507098" y="1626382"/>
                  <a:ext cx="31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A90850B-6AB5-8FE3-7920-6182F73D26AB}"/>
                    </a:ext>
                  </a:extLst>
                </p14:cNvPr>
                <p14:cNvContentPartPr/>
                <p14:nvPr/>
              </p14:nvContentPartPr>
              <p14:xfrm>
                <a:off x="6824978" y="1689022"/>
                <a:ext cx="116280" cy="84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A90850B-6AB5-8FE3-7920-6182F73D26A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816338" y="1680382"/>
                  <a:ext cx="133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391A05B-2213-8D2D-A0C8-C3EF6831F389}"/>
                    </a:ext>
                  </a:extLst>
                </p14:cNvPr>
                <p14:cNvContentPartPr/>
                <p14:nvPr/>
              </p14:nvContentPartPr>
              <p14:xfrm>
                <a:off x="6956018" y="1663822"/>
                <a:ext cx="92160" cy="110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391A05B-2213-8D2D-A0C8-C3EF6831F38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947378" y="1654822"/>
                  <a:ext cx="10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90F4A84-4EF8-F79E-8354-D1A0286627F2}"/>
                    </a:ext>
                  </a:extLst>
                </p14:cNvPr>
                <p14:cNvContentPartPr/>
                <p14:nvPr/>
              </p14:nvContentPartPr>
              <p14:xfrm>
                <a:off x="7029818" y="1578862"/>
                <a:ext cx="194040" cy="165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90F4A84-4EF8-F79E-8354-D1A0286627F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21178" y="1570222"/>
                  <a:ext cx="211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1BEF57F8-77C1-8A1B-740B-EC2929ACF84E}"/>
              </a:ext>
            </a:extLst>
          </p:cNvPr>
          <p:cNvGrpSpPr/>
          <p:nvPr/>
        </p:nvGrpSpPr>
        <p:grpSpPr>
          <a:xfrm>
            <a:off x="3979178" y="2545822"/>
            <a:ext cx="335160" cy="164880"/>
            <a:chOff x="3979178" y="2545822"/>
            <a:chExt cx="33516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9871760-04EE-8770-018C-8FFCD9DE9BFE}"/>
                    </a:ext>
                  </a:extLst>
                </p14:cNvPr>
                <p14:cNvContentPartPr/>
                <p14:nvPr/>
              </p14:nvContentPartPr>
              <p14:xfrm>
                <a:off x="4007978" y="2572102"/>
                <a:ext cx="204120" cy="24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9871760-04EE-8770-018C-8FFCD9DE9B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999338" y="2563462"/>
                  <a:ext cx="22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F192E9C-B50E-55FE-8648-6196B5F33908}"/>
                    </a:ext>
                  </a:extLst>
                </p14:cNvPr>
                <p14:cNvContentPartPr/>
                <p14:nvPr/>
              </p14:nvContentPartPr>
              <p14:xfrm>
                <a:off x="3979178" y="2545822"/>
                <a:ext cx="335160" cy="1648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F192E9C-B50E-55FE-8648-6196B5F3390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970538" y="2536822"/>
                  <a:ext cx="352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D468BF0D-27FB-AE27-BA51-3475AD5B6C9F}"/>
              </a:ext>
            </a:extLst>
          </p:cNvPr>
          <p:cNvGrpSpPr/>
          <p:nvPr/>
        </p:nvGrpSpPr>
        <p:grpSpPr>
          <a:xfrm>
            <a:off x="4594418" y="2446822"/>
            <a:ext cx="2094840" cy="461160"/>
            <a:chOff x="4594418" y="2446822"/>
            <a:chExt cx="209484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E02019B-34A8-B27D-6829-33794708020D}"/>
                    </a:ext>
                  </a:extLst>
                </p14:cNvPr>
                <p14:cNvContentPartPr/>
                <p14:nvPr/>
              </p14:nvContentPartPr>
              <p14:xfrm>
                <a:off x="4594418" y="2560942"/>
                <a:ext cx="127440" cy="113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E02019B-34A8-B27D-6829-33794708020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85778" y="2552302"/>
                  <a:ext cx="145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942110-7D41-BE99-9EDC-1D92B2E50C12}"/>
                    </a:ext>
                  </a:extLst>
                </p14:cNvPr>
                <p14:cNvContentPartPr/>
                <p14:nvPr/>
              </p14:nvContentPartPr>
              <p14:xfrm>
                <a:off x="4776218" y="2555542"/>
                <a:ext cx="136800" cy="95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942110-7D41-BE99-9EDC-1D92B2E50C1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767218" y="2546902"/>
                  <a:ext cx="154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1E611CA-BE4E-89B2-046C-7A2CD816B914}"/>
                    </a:ext>
                  </a:extLst>
                </p14:cNvPr>
                <p14:cNvContentPartPr/>
                <p14:nvPr/>
              </p14:nvContentPartPr>
              <p14:xfrm>
                <a:off x="4892138" y="2565982"/>
                <a:ext cx="312480" cy="835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1E611CA-BE4E-89B2-046C-7A2CD816B91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83498" y="2556982"/>
                  <a:ext cx="33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4E2C8B3-A1FF-7593-24E6-60DAEE2ED455}"/>
                    </a:ext>
                  </a:extLst>
                </p14:cNvPr>
                <p14:cNvContentPartPr/>
                <p14:nvPr/>
              </p14:nvContentPartPr>
              <p14:xfrm>
                <a:off x="5269778" y="2553742"/>
                <a:ext cx="401040" cy="80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4E2C8B3-A1FF-7593-24E6-60DAEE2ED4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61138" y="2545102"/>
                  <a:ext cx="418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C26D781-AA87-3A37-1E0C-B2D8955B0AED}"/>
                    </a:ext>
                  </a:extLst>
                </p14:cNvPr>
                <p14:cNvContentPartPr/>
                <p14:nvPr/>
              </p14:nvContentPartPr>
              <p14:xfrm>
                <a:off x="5600258" y="2520622"/>
                <a:ext cx="91440" cy="320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C26D781-AA87-3A37-1E0C-B2D8955B0AE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591618" y="2511622"/>
                  <a:ext cx="109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AC09B3E-E235-5C36-7C6B-8F68C4E5B2B3}"/>
                    </a:ext>
                  </a:extLst>
                </p14:cNvPr>
                <p14:cNvContentPartPr/>
                <p14:nvPr/>
              </p14:nvContentPartPr>
              <p14:xfrm>
                <a:off x="5953418" y="2446822"/>
                <a:ext cx="579960" cy="1947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AC09B3E-E235-5C36-7C6B-8F68C4E5B2B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44418" y="2438182"/>
                  <a:ext cx="59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7FE4304-F2B8-07D3-9206-1610514F2E98}"/>
                    </a:ext>
                  </a:extLst>
                </p14:cNvPr>
                <p14:cNvContentPartPr/>
                <p14:nvPr/>
              </p14:nvContentPartPr>
              <p14:xfrm>
                <a:off x="5330978" y="2656702"/>
                <a:ext cx="1358280" cy="251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7FE4304-F2B8-07D3-9206-1610514F2E9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322338" y="2648062"/>
                  <a:ext cx="137592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6DB9493-4D75-0E17-787F-20CEDDF24BDF}"/>
              </a:ext>
            </a:extLst>
          </p:cNvPr>
          <p:cNvGrpSpPr/>
          <p:nvPr/>
        </p:nvGrpSpPr>
        <p:grpSpPr>
          <a:xfrm>
            <a:off x="174698" y="3114622"/>
            <a:ext cx="223920" cy="277920"/>
            <a:chOff x="174698" y="3114622"/>
            <a:chExt cx="22392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4F0949E-9CBC-64BC-1BA8-4AF2D11A5C0A}"/>
                    </a:ext>
                  </a:extLst>
                </p14:cNvPr>
                <p14:cNvContentPartPr/>
                <p14:nvPr/>
              </p14:nvContentPartPr>
              <p14:xfrm>
                <a:off x="174698" y="3114622"/>
                <a:ext cx="161640" cy="2502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4F0949E-9CBC-64BC-1BA8-4AF2D11A5C0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65698" y="3105982"/>
                  <a:ext cx="179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05FFA41-94D0-E132-04A5-B2C9D06FEA0E}"/>
                    </a:ext>
                  </a:extLst>
                </p14:cNvPr>
                <p14:cNvContentPartPr/>
                <p14:nvPr/>
              </p14:nvContentPartPr>
              <p14:xfrm>
                <a:off x="315098" y="3157822"/>
                <a:ext cx="34200" cy="2347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05FFA41-94D0-E132-04A5-B2C9D06FEA0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06458" y="3149182"/>
                  <a:ext cx="5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F7CF0C6-E7FB-823D-1681-356167C9F0DC}"/>
                    </a:ext>
                  </a:extLst>
                </p14:cNvPr>
                <p14:cNvContentPartPr/>
                <p14:nvPr/>
              </p14:nvContentPartPr>
              <p14:xfrm>
                <a:off x="211058" y="3329542"/>
                <a:ext cx="187560" cy="40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F7CF0C6-E7FB-823D-1681-356167C9F0D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02058" y="3320902"/>
                  <a:ext cx="2052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FD4DD47B-5F8E-E105-4709-76DE1FA7CD46}"/>
                  </a:ext>
                </a:extLst>
              </p14:cNvPr>
              <p14:cNvContentPartPr/>
              <p14:nvPr/>
            </p14:nvContentPartPr>
            <p14:xfrm>
              <a:off x="2490938" y="2924902"/>
              <a:ext cx="3170160" cy="792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FD4DD47B-5F8E-E105-4709-76DE1FA7CD46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2482298" y="2916262"/>
                <a:ext cx="3187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BA41ECE6-16DC-993E-C6A0-D9F7DB5F68AB}"/>
                  </a:ext>
                </a:extLst>
              </p14:cNvPr>
              <p14:cNvContentPartPr/>
              <p14:nvPr/>
            </p14:nvContentPartPr>
            <p14:xfrm>
              <a:off x="6185978" y="2959102"/>
              <a:ext cx="1229400" cy="597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BA41ECE6-16DC-993E-C6A0-D9F7DB5F68AB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6177338" y="2950102"/>
                <a:ext cx="12470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F4CC0A54-465B-59F1-673A-5D3938F5E84F}"/>
              </a:ext>
            </a:extLst>
          </p:cNvPr>
          <p:cNvGrpSpPr/>
          <p:nvPr/>
        </p:nvGrpSpPr>
        <p:grpSpPr>
          <a:xfrm>
            <a:off x="6303174" y="3239722"/>
            <a:ext cx="1990080" cy="1466280"/>
            <a:chOff x="146618" y="5392342"/>
            <a:chExt cx="1990080" cy="14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5041C88-60FD-0A19-4D1F-912702533201}"/>
                    </a:ext>
                  </a:extLst>
                </p14:cNvPr>
                <p14:cNvContentPartPr/>
                <p14:nvPr/>
              </p14:nvContentPartPr>
              <p14:xfrm>
                <a:off x="539738" y="5621727"/>
                <a:ext cx="978840" cy="897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5041C88-60FD-0A19-4D1F-9127025332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738" y="5612727"/>
                  <a:ext cx="99648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A47DC59-D2E3-F8AD-BFF8-8A2FCC7BCD00}"/>
                    </a:ext>
                  </a:extLst>
                </p14:cNvPr>
                <p14:cNvContentPartPr/>
                <p14:nvPr/>
              </p14:nvContentPartPr>
              <p14:xfrm>
                <a:off x="146618" y="5392342"/>
                <a:ext cx="12240" cy="10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A47DC59-D2E3-F8AD-BFF8-8A2FCC7BCD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618" y="538334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64F140F-614C-07D6-4208-B46450E9BAD8}"/>
                    </a:ext>
                  </a:extLst>
                </p14:cNvPr>
                <p14:cNvContentPartPr/>
                <p14:nvPr/>
              </p14:nvContentPartPr>
              <p14:xfrm>
                <a:off x="345698" y="5631022"/>
                <a:ext cx="36720" cy="10947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64F140F-614C-07D6-4208-B46450E9BAD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36698" y="5622022"/>
                  <a:ext cx="543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268955F-E5A1-6212-347A-325F4AC3B628}"/>
                    </a:ext>
                  </a:extLst>
                </p14:cNvPr>
                <p14:cNvContentPartPr/>
                <p14:nvPr/>
              </p14:nvContentPartPr>
              <p14:xfrm>
                <a:off x="302138" y="6647302"/>
                <a:ext cx="1675080" cy="435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268955F-E5A1-6212-347A-325F4AC3B62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3138" y="6638302"/>
                  <a:ext cx="169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6F7473-1B5C-771A-BEFB-A5D05D956252}"/>
                    </a:ext>
                  </a:extLst>
                </p14:cNvPr>
                <p14:cNvContentPartPr/>
                <p14:nvPr/>
              </p14:nvContentPartPr>
              <p14:xfrm>
                <a:off x="1982978" y="6557302"/>
                <a:ext cx="153720" cy="182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6F7473-1B5C-771A-BEFB-A5D05D95625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973978" y="6548302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0A3FB59-AD42-F74B-F493-699282163B0E}"/>
                    </a:ext>
                  </a:extLst>
                </p14:cNvPr>
                <p14:cNvContentPartPr/>
                <p14:nvPr/>
              </p14:nvContentPartPr>
              <p14:xfrm>
                <a:off x="222938" y="5553982"/>
                <a:ext cx="196560" cy="182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0A3FB59-AD42-F74B-F493-699282163B0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13938" y="5544982"/>
                  <a:ext cx="21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C5FFF92-F0FC-0D59-E13C-C8BBD599F8DF}"/>
                    </a:ext>
                  </a:extLst>
                </p14:cNvPr>
                <p14:cNvContentPartPr/>
                <p14:nvPr/>
              </p14:nvContentPartPr>
              <p14:xfrm>
                <a:off x="146618" y="5527702"/>
                <a:ext cx="50040" cy="1620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C5FFF92-F0FC-0D59-E13C-C8BBD599F8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618" y="551870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9374C69-EC3F-96EC-8EC9-50A32D626CA9}"/>
                    </a:ext>
                  </a:extLst>
                </p14:cNvPr>
                <p14:cNvContentPartPr/>
                <p14:nvPr/>
              </p14:nvContentPartPr>
              <p14:xfrm>
                <a:off x="1932218" y="6697342"/>
                <a:ext cx="127440" cy="864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9374C69-EC3F-96EC-8EC9-50A32D626C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3218" y="6688342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8AD41F9-BD85-BB4D-F102-5E126512406E}"/>
                    </a:ext>
                  </a:extLst>
                </p14:cNvPr>
                <p14:cNvContentPartPr/>
                <p14:nvPr/>
              </p14:nvContentPartPr>
              <p14:xfrm>
                <a:off x="2012858" y="6676102"/>
                <a:ext cx="62280" cy="182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8AD41F9-BD85-BB4D-F102-5E126512406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003858" y="6667102"/>
                  <a:ext cx="7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1A0E194-35D0-1C3C-3FC0-8753E7CCE71C}"/>
                    </a:ext>
                  </a:extLst>
                </p14:cNvPr>
                <p14:cNvContentPartPr/>
                <p14:nvPr/>
              </p14:nvContentPartPr>
              <p14:xfrm>
                <a:off x="553418" y="5717487"/>
                <a:ext cx="705240" cy="7448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1A0E194-35D0-1C3C-3FC0-8753E7CCE7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44418" y="5708487"/>
                  <a:ext cx="7228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C37545-635A-395E-FDEC-22AB905462EA}"/>
                    </a:ext>
                  </a:extLst>
                </p14:cNvPr>
                <p14:cNvContentPartPr/>
                <p14:nvPr/>
              </p14:nvContentPartPr>
              <p14:xfrm>
                <a:off x="1395098" y="5558007"/>
                <a:ext cx="131040" cy="213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C37545-635A-395E-FDEC-22AB905462E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386098" y="5549007"/>
                  <a:ext cx="14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1CB6877-53A7-1B60-8461-881A8E479216}"/>
                    </a:ext>
                  </a:extLst>
                </p14:cNvPr>
                <p14:cNvContentPartPr/>
                <p14:nvPr/>
              </p14:nvContentPartPr>
              <p14:xfrm>
                <a:off x="1535498" y="5541807"/>
                <a:ext cx="138960" cy="1850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1CB6877-53A7-1B60-8461-881A8E47921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526498" y="553280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BA2778D-FE42-2A0E-EF3D-4BBEFAFFEDB4}"/>
                    </a:ext>
                  </a:extLst>
                </p14:cNvPr>
                <p14:cNvContentPartPr/>
                <p14:nvPr/>
              </p14:nvContentPartPr>
              <p14:xfrm>
                <a:off x="1653218" y="6367647"/>
                <a:ext cx="23040" cy="1321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BA2778D-FE42-2A0E-EF3D-4BBEFAFFED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4218" y="6358647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9FEC660-D3E3-395E-FC6C-3FE7A6638261}"/>
                    </a:ext>
                  </a:extLst>
                </p14:cNvPr>
                <p14:cNvContentPartPr/>
                <p14:nvPr/>
              </p14:nvContentPartPr>
              <p14:xfrm>
                <a:off x="1733138" y="6312567"/>
                <a:ext cx="104400" cy="161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9FEC660-D3E3-395E-FC6C-3FE7A663826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724138" y="630356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424DBF2-F273-3BA8-30A5-CA6D0FE41069}"/>
                    </a:ext>
                  </a:extLst>
                </p14:cNvPr>
                <p14:cNvContentPartPr/>
                <p14:nvPr/>
              </p14:nvContentPartPr>
              <p14:xfrm>
                <a:off x="351818" y="6016647"/>
                <a:ext cx="239400" cy="28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424DBF2-F273-3BA8-30A5-CA6D0FE410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818" y="6007647"/>
                  <a:ext cx="257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1E979B6-AA9D-339E-74E9-20AB0B7052A4}"/>
                    </a:ext>
                  </a:extLst>
                </p14:cNvPr>
                <p14:cNvContentPartPr/>
                <p14:nvPr/>
              </p14:nvContentPartPr>
              <p14:xfrm>
                <a:off x="770858" y="6036447"/>
                <a:ext cx="157680" cy="45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1E979B6-AA9D-339E-74E9-20AB0B7052A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61858" y="6027447"/>
                  <a:ext cx="17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04F5762-7ACB-DF53-C599-15006524751F}"/>
                    </a:ext>
                  </a:extLst>
                </p14:cNvPr>
                <p14:cNvContentPartPr/>
                <p14:nvPr/>
              </p14:nvContentPartPr>
              <p14:xfrm>
                <a:off x="863738" y="6193767"/>
                <a:ext cx="64800" cy="4705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04F5762-7ACB-DF53-C599-15006524751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54738" y="6184767"/>
                  <a:ext cx="8244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B0998C4B-4E70-F214-6DB5-E837037234AA}"/>
              </a:ext>
            </a:extLst>
          </p:cNvPr>
          <p:cNvGrpSpPr/>
          <p:nvPr/>
        </p:nvGrpSpPr>
        <p:grpSpPr>
          <a:xfrm>
            <a:off x="8499698" y="2768302"/>
            <a:ext cx="3500280" cy="154080"/>
            <a:chOff x="8499698" y="2768302"/>
            <a:chExt cx="350028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F483DBA-EE19-4682-8D25-0511EE56C21C}"/>
                    </a:ext>
                  </a:extLst>
                </p14:cNvPr>
                <p14:cNvContentPartPr/>
                <p14:nvPr/>
              </p14:nvContentPartPr>
              <p14:xfrm>
                <a:off x="8499698" y="2855422"/>
                <a:ext cx="1445040" cy="29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F483DBA-EE19-4682-8D25-0511EE56C21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491058" y="2846782"/>
                  <a:ext cx="146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AC72691-2897-3640-F556-E81832407015}"/>
                    </a:ext>
                  </a:extLst>
                </p14:cNvPr>
                <p14:cNvContentPartPr/>
                <p14:nvPr/>
              </p14:nvContentPartPr>
              <p14:xfrm>
                <a:off x="8528498" y="2891062"/>
                <a:ext cx="190800" cy="313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AC72691-2897-3640-F556-E8183240701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519858" y="2882062"/>
                  <a:ext cx="20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3B9C172-CC16-5CF6-0031-EAD442BBE3F3}"/>
                    </a:ext>
                  </a:extLst>
                </p14:cNvPr>
                <p14:cNvContentPartPr/>
                <p14:nvPr/>
              </p14:nvContentPartPr>
              <p14:xfrm>
                <a:off x="9366938" y="2768302"/>
                <a:ext cx="2633040" cy="94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3B9C172-CC16-5CF6-0031-EAD442BBE3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358298" y="2759302"/>
                  <a:ext cx="26506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23FE5CFA-704E-9E9B-2535-3160BE02DBC9}"/>
              </a:ext>
            </a:extLst>
          </p:cNvPr>
          <p:cNvGrpSpPr/>
          <p:nvPr/>
        </p:nvGrpSpPr>
        <p:grpSpPr>
          <a:xfrm>
            <a:off x="7974098" y="3084022"/>
            <a:ext cx="182880" cy="210600"/>
            <a:chOff x="7974098" y="3084022"/>
            <a:chExt cx="18288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46945E2-3D11-91DB-7F56-5A8AB6F14315}"/>
                    </a:ext>
                  </a:extLst>
                </p14:cNvPr>
                <p14:cNvContentPartPr/>
                <p14:nvPr/>
              </p14:nvContentPartPr>
              <p14:xfrm>
                <a:off x="8015138" y="3084022"/>
                <a:ext cx="93240" cy="184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46945E2-3D11-91DB-7F56-5A8AB6F1431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06498" y="3075022"/>
                  <a:ext cx="110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25C64A5-CFB0-F028-8A78-CA33A9929D25}"/>
                    </a:ext>
                  </a:extLst>
                </p14:cNvPr>
                <p14:cNvContentPartPr/>
                <p14:nvPr/>
              </p14:nvContentPartPr>
              <p14:xfrm>
                <a:off x="7974098" y="3161782"/>
                <a:ext cx="182880" cy="132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25C64A5-CFB0-F028-8A78-CA33A9929D2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965458" y="3153142"/>
                  <a:ext cx="20052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78964B8-796F-AF68-7D8A-83D299D98A2F}"/>
                  </a:ext>
                </a:extLst>
              </p14:cNvPr>
              <p14:cNvContentPartPr/>
              <p14:nvPr/>
            </p14:nvContentPartPr>
            <p14:xfrm>
              <a:off x="11158298" y="2361142"/>
              <a:ext cx="546120" cy="5191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78964B8-796F-AF68-7D8A-83D299D98A2F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1149298" y="2352142"/>
                <a:ext cx="56376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5433686B-E71D-FF8F-46A2-E2C08D68E6FA}"/>
              </a:ext>
            </a:extLst>
          </p:cNvPr>
          <p:cNvGrpSpPr/>
          <p:nvPr/>
        </p:nvGrpSpPr>
        <p:grpSpPr>
          <a:xfrm>
            <a:off x="97298" y="2884942"/>
            <a:ext cx="2107080" cy="910440"/>
            <a:chOff x="97298" y="2884942"/>
            <a:chExt cx="2107080" cy="91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66DEC67-B6E5-E32E-1A76-D17171EA228F}"/>
                    </a:ext>
                  </a:extLst>
                </p14:cNvPr>
                <p14:cNvContentPartPr/>
                <p14:nvPr/>
              </p14:nvContentPartPr>
              <p14:xfrm>
                <a:off x="1182698" y="3522502"/>
                <a:ext cx="7560" cy="2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66DEC67-B6E5-E32E-1A76-D17171EA228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3698" y="3513862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5A14675-D042-E905-462D-8AD8F0B2D3EB}"/>
                    </a:ext>
                  </a:extLst>
                </p14:cNvPr>
                <p14:cNvContentPartPr/>
                <p14:nvPr/>
              </p14:nvContentPartPr>
              <p14:xfrm>
                <a:off x="136898" y="3117862"/>
                <a:ext cx="227520" cy="337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5A14675-D042-E905-462D-8AD8F0B2D3E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27898" y="3108862"/>
                  <a:ext cx="245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9B5A15C-1E5D-69A2-5D3B-17E2DA5E0336}"/>
                    </a:ext>
                  </a:extLst>
                </p14:cNvPr>
                <p14:cNvContentPartPr/>
                <p14:nvPr/>
              </p14:nvContentPartPr>
              <p14:xfrm>
                <a:off x="200618" y="3144502"/>
                <a:ext cx="210600" cy="2786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9B5A15C-1E5D-69A2-5D3B-17E2DA5E033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91978" y="3135502"/>
                  <a:ext cx="228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1FA2B8F-95D6-D480-8F54-1FB0E8A5208C}"/>
                    </a:ext>
                  </a:extLst>
                </p14:cNvPr>
                <p14:cNvContentPartPr/>
                <p14:nvPr/>
              </p14:nvContentPartPr>
              <p14:xfrm>
                <a:off x="502298" y="3260422"/>
                <a:ext cx="101880" cy="13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1FA2B8F-95D6-D480-8F54-1FB0E8A520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3658" y="3251422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1930DED-45BA-AEE9-F123-02DD1FFCA5FF}"/>
                    </a:ext>
                  </a:extLst>
                </p14:cNvPr>
                <p14:cNvContentPartPr/>
                <p14:nvPr/>
              </p14:nvContentPartPr>
              <p14:xfrm>
                <a:off x="529298" y="3097342"/>
                <a:ext cx="159840" cy="273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1930DED-45BA-AEE9-F123-02DD1FFCA5F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20658" y="3088702"/>
                  <a:ext cx="17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333D52E-EE45-9AB2-06B4-96E3EEDE0180}"/>
                    </a:ext>
                  </a:extLst>
                </p14:cNvPr>
                <p14:cNvContentPartPr/>
                <p14:nvPr/>
              </p14:nvContentPartPr>
              <p14:xfrm>
                <a:off x="789938" y="3198502"/>
                <a:ext cx="201240" cy="86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333D52E-EE45-9AB2-06B4-96E3EEDE018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0938" y="3189502"/>
                  <a:ext cx="21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995689F-68F4-BCFC-C6FC-9F209D8CCDB9}"/>
                    </a:ext>
                  </a:extLst>
                </p14:cNvPr>
                <p14:cNvContentPartPr/>
                <p14:nvPr/>
              </p14:nvContentPartPr>
              <p14:xfrm>
                <a:off x="1072178" y="3135502"/>
                <a:ext cx="186840" cy="166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995689F-68F4-BCFC-C6FC-9F209D8CCDB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63538" y="3126502"/>
                  <a:ext cx="204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694A7AE-E7C6-BC9B-9F1E-659A04E0FC65}"/>
                    </a:ext>
                  </a:extLst>
                </p14:cNvPr>
                <p14:cNvContentPartPr/>
                <p14:nvPr/>
              </p14:nvContentPartPr>
              <p14:xfrm>
                <a:off x="1336418" y="3129742"/>
                <a:ext cx="167760" cy="198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694A7AE-E7C6-BC9B-9F1E-659A04E0FC6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327778" y="3120742"/>
                  <a:ext cx="185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003016A-589A-61A3-2533-4B0E7BD9BAF9}"/>
                    </a:ext>
                  </a:extLst>
                </p14:cNvPr>
                <p14:cNvContentPartPr/>
                <p14:nvPr/>
              </p14:nvContentPartPr>
              <p14:xfrm>
                <a:off x="97298" y="2884942"/>
                <a:ext cx="2107080" cy="148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003016A-589A-61A3-2533-4B0E7BD9BAF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8658" y="2875942"/>
                  <a:ext cx="212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62EBF7E-E9FE-A5B0-DAAD-C9CEBD062148}"/>
                    </a:ext>
                  </a:extLst>
                </p14:cNvPr>
                <p14:cNvContentPartPr/>
                <p14:nvPr/>
              </p14:nvContentPartPr>
              <p14:xfrm>
                <a:off x="128978" y="3688102"/>
                <a:ext cx="203760" cy="12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62EBF7E-E9FE-A5B0-DAAD-C9CEBD06214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9978" y="3679462"/>
                  <a:ext cx="22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A20A2DE-0C27-80BC-EB98-468398E60E34}"/>
                    </a:ext>
                  </a:extLst>
                </p14:cNvPr>
                <p14:cNvContentPartPr/>
                <p14:nvPr/>
              </p14:nvContentPartPr>
              <p14:xfrm>
                <a:off x="135098" y="3747862"/>
                <a:ext cx="175680" cy="241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A20A2DE-0C27-80BC-EB98-468398E60E3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6098" y="3739222"/>
                  <a:ext cx="193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D11E32F-2003-494C-A4B0-E77945D4CD7B}"/>
                    </a:ext>
                  </a:extLst>
                </p14:cNvPr>
                <p14:cNvContentPartPr/>
                <p14:nvPr/>
              </p14:nvContentPartPr>
              <p14:xfrm>
                <a:off x="344618" y="3615022"/>
                <a:ext cx="115920" cy="1789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D11E32F-2003-494C-A4B0-E77945D4CD7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35618" y="3606022"/>
                  <a:ext cx="13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528B90C-FDAF-FD9A-2DE6-6D90DCC26BCD}"/>
                    </a:ext>
                  </a:extLst>
                </p14:cNvPr>
                <p14:cNvContentPartPr/>
                <p14:nvPr/>
              </p14:nvContentPartPr>
              <p14:xfrm>
                <a:off x="618578" y="3600982"/>
                <a:ext cx="138600" cy="194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528B90C-FDAF-FD9A-2DE6-6D90DCC26BC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9578" y="3591982"/>
                  <a:ext cx="156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CBCA338-2A63-2EE6-C120-A1E436EC098D}"/>
                    </a:ext>
                  </a:extLst>
                </p14:cNvPr>
                <p14:cNvContentPartPr/>
                <p14:nvPr/>
              </p14:nvContentPartPr>
              <p14:xfrm>
                <a:off x="806858" y="3571462"/>
                <a:ext cx="181800" cy="2174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CBCA338-2A63-2EE6-C120-A1E436EC098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98218" y="3562822"/>
                  <a:ext cx="199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9B894C6-5473-6747-646F-DF538554F15E}"/>
                    </a:ext>
                  </a:extLst>
                </p14:cNvPr>
                <p14:cNvContentPartPr/>
                <p14:nvPr/>
              </p14:nvContentPartPr>
              <p14:xfrm>
                <a:off x="1073618" y="3481822"/>
                <a:ext cx="5400" cy="68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9B894C6-5473-6747-646F-DF538554F15E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64978" y="3472822"/>
                  <a:ext cx="23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6DADAA8-F8C3-A26E-0911-E6C760DB9934}"/>
                    </a:ext>
                  </a:extLst>
                </p14:cNvPr>
                <p14:cNvContentPartPr/>
                <p14:nvPr/>
              </p14:nvContentPartPr>
              <p14:xfrm>
                <a:off x="1298618" y="3629782"/>
                <a:ext cx="7560" cy="7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6DADAA8-F8C3-A26E-0911-E6C760DB993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289978" y="362114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3BEED7B-CB19-A407-FAAE-EFC10BBB3DD9}"/>
                    </a:ext>
                  </a:extLst>
                </p14:cNvPr>
                <p14:cNvContentPartPr/>
                <p14:nvPr/>
              </p14:nvContentPartPr>
              <p14:xfrm>
                <a:off x="1296098" y="3717982"/>
                <a:ext cx="12240" cy="17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3BEED7B-CB19-A407-FAAE-EFC10BBB3DD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287098" y="3709342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8D672C75-0A27-71A8-3BFE-6914DFDC039A}"/>
              </a:ext>
            </a:extLst>
          </p:cNvPr>
          <p:cNvGrpSpPr/>
          <p:nvPr/>
        </p:nvGrpSpPr>
        <p:grpSpPr>
          <a:xfrm>
            <a:off x="1633418" y="3437902"/>
            <a:ext cx="2023560" cy="286200"/>
            <a:chOff x="1633418" y="3437902"/>
            <a:chExt cx="202356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FDF8F36-25D9-2B7D-4025-B3161F8C99CE}"/>
                    </a:ext>
                  </a:extLst>
                </p14:cNvPr>
                <p14:cNvContentPartPr/>
                <p14:nvPr/>
              </p14:nvContentPartPr>
              <p14:xfrm>
                <a:off x="1633418" y="3589462"/>
                <a:ext cx="120960" cy="576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FDF8F36-25D9-2B7D-4025-B3161F8C99C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24778" y="3580822"/>
                  <a:ext cx="13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8EBE494-FD93-AA77-8A0E-E410F45CB295}"/>
                    </a:ext>
                  </a:extLst>
                </p14:cNvPr>
                <p14:cNvContentPartPr/>
                <p14:nvPr/>
              </p14:nvContentPartPr>
              <p14:xfrm>
                <a:off x="1758338" y="3516742"/>
                <a:ext cx="393480" cy="2073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8EBE494-FD93-AA77-8A0E-E410F45CB29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749698" y="3508102"/>
                  <a:ext cx="411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CFFEED4-0B59-B3F0-75D7-14D8186D5919}"/>
                    </a:ext>
                  </a:extLst>
                </p14:cNvPr>
                <p14:cNvContentPartPr/>
                <p14:nvPr/>
              </p14:nvContentPartPr>
              <p14:xfrm>
                <a:off x="1963898" y="3601342"/>
                <a:ext cx="176400" cy="385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CFFEED4-0B59-B3F0-75D7-14D8186D591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954898" y="3592702"/>
                  <a:ext cx="194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53DA415-7CCD-ED22-EEF9-9E50F24FA064}"/>
                    </a:ext>
                  </a:extLst>
                </p14:cNvPr>
                <p14:cNvContentPartPr/>
                <p14:nvPr/>
              </p14:nvContentPartPr>
              <p14:xfrm>
                <a:off x="2216258" y="3475702"/>
                <a:ext cx="128160" cy="204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53DA415-7CCD-ED22-EEF9-9E50F24FA06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07258" y="3466702"/>
                  <a:ext cx="14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60B9719-AB77-0259-5F27-AB6A9A4D98C5}"/>
                    </a:ext>
                  </a:extLst>
                </p14:cNvPr>
                <p14:cNvContentPartPr/>
                <p14:nvPr/>
              </p14:nvContentPartPr>
              <p14:xfrm>
                <a:off x="2436578" y="3498382"/>
                <a:ext cx="329760" cy="188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60B9719-AB77-0259-5F27-AB6A9A4D98C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427578" y="3489382"/>
                  <a:ext cx="347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733A002-9E20-1107-7C64-4DEF7C403392}"/>
                    </a:ext>
                  </a:extLst>
                </p14:cNvPr>
                <p14:cNvContentPartPr/>
                <p14:nvPr/>
              </p14:nvContentPartPr>
              <p14:xfrm>
                <a:off x="2660858" y="3553462"/>
                <a:ext cx="153720" cy="37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733A002-9E20-1107-7C64-4DEF7C40339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651858" y="3544822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7E8BBE1-0956-95B9-523C-242E9DA9748E}"/>
                    </a:ext>
                  </a:extLst>
                </p14:cNvPr>
                <p14:cNvContentPartPr/>
                <p14:nvPr/>
              </p14:nvContentPartPr>
              <p14:xfrm>
                <a:off x="2993498" y="3437902"/>
                <a:ext cx="118080" cy="181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7E8BBE1-0956-95B9-523C-242E9DA9748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984858" y="3429262"/>
                  <a:ext cx="135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7807CFF-1B72-4EEA-FD07-6EEF057050A7}"/>
                    </a:ext>
                  </a:extLst>
                </p14:cNvPr>
                <p14:cNvContentPartPr/>
                <p14:nvPr/>
              </p14:nvContentPartPr>
              <p14:xfrm>
                <a:off x="3180698" y="3469222"/>
                <a:ext cx="114120" cy="1213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7807CFF-1B72-4EEA-FD07-6EEF057050A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172058" y="3460582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6DBAC9-1E27-E408-FFD7-FF72D5BF693D}"/>
                    </a:ext>
                  </a:extLst>
                </p14:cNvPr>
                <p14:cNvContentPartPr/>
                <p14:nvPr/>
              </p14:nvContentPartPr>
              <p14:xfrm>
                <a:off x="3341258" y="3459142"/>
                <a:ext cx="315720" cy="136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6DBAC9-1E27-E408-FFD7-FF72D5BF693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332258" y="3450502"/>
                  <a:ext cx="33336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D624421-4027-BC46-7067-1260CF143F63}"/>
                  </a:ext>
                </a:extLst>
              </p14:cNvPr>
              <p14:cNvContentPartPr/>
              <p14:nvPr/>
            </p14:nvContentPartPr>
            <p14:xfrm>
              <a:off x="3568418" y="3300022"/>
              <a:ext cx="11880" cy="540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D624421-4027-BC46-7067-1260CF143F63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3559778" y="3291382"/>
                <a:ext cx="2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B84B8BAC-DEB6-8356-A9AC-4C857A5EE799}"/>
                  </a:ext>
                </a:extLst>
              </p14:cNvPr>
              <p14:cNvContentPartPr/>
              <p14:nvPr/>
            </p14:nvContentPartPr>
            <p14:xfrm>
              <a:off x="2171618" y="3303622"/>
              <a:ext cx="463320" cy="42804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B84B8BAC-DEB6-8356-A9AC-4C857A5EE799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2162978" y="3294982"/>
                <a:ext cx="4809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13CE5E84-2D69-8994-9EBF-674F9EEAE51F}"/>
              </a:ext>
            </a:extLst>
          </p:cNvPr>
          <p:cNvGrpSpPr/>
          <p:nvPr/>
        </p:nvGrpSpPr>
        <p:grpSpPr>
          <a:xfrm>
            <a:off x="6661898" y="3482182"/>
            <a:ext cx="1827360" cy="1167480"/>
            <a:chOff x="6661898" y="3482182"/>
            <a:chExt cx="1827360" cy="11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3200578-7DC1-D9F5-4B61-C5760DA41A35}"/>
                    </a:ext>
                  </a:extLst>
                </p14:cNvPr>
                <p14:cNvContentPartPr/>
                <p14:nvPr/>
              </p14:nvContentPartPr>
              <p14:xfrm>
                <a:off x="6661898" y="4409902"/>
                <a:ext cx="1371240" cy="1947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3200578-7DC1-D9F5-4B61-C5760DA41A3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652898" y="4401262"/>
                  <a:ext cx="138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5BF624A-4C6A-66A4-9F65-56FF3A77F229}"/>
                    </a:ext>
                  </a:extLst>
                </p14:cNvPr>
                <p14:cNvContentPartPr/>
                <p14:nvPr/>
              </p14:nvContentPartPr>
              <p14:xfrm>
                <a:off x="7872218" y="4490902"/>
                <a:ext cx="225720" cy="36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5BF624A-4C6A-66A4-9F65-56FF3A77F22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863578" y="4482262"/>
                  <a:ext cx="243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C3E1B0B-FA0D-B39A-5D62-0BE436499CAE}"/>
                    </a:ext>
                  </a:extLst>
                </p14:cNvPr>
                <p14:cNvContentPartPr/>
                <p14:nvPr/>
              </p14:nvContentPartPr>
              <p14:xfrm>
                <a:off x="8002898" y="4369942"/>
                <a:ext cx="244440" cy="279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C3E1B0B-FA0D-B39A-5D62-0BE436499CA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993898" y="4360942"/>
                  <a:ext cx="262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9608E50-E449-E385-42CF-C6143F2C189C}"/>
                    </a:ext>
                  </a:extLst>
                </p14:cNvPr>
                <p14:cNvContentPartPr/>
                <p14:nvPr/>
              </p14:nvContentPartPr>
              <p14:xfrm>
                <a:off x="6950258" y="3764422"/>
                <a:ext cx="929520" cy="702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9608E50-E449-E385-42CF-C6143F2C189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941618" y="3755782"/>
                  <a:ext cx="9471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35848EB-4C8F-EB9F-7DF5-474A208F3AF9}"/>
                    </a:ext>
                  </a:extLst>
                </p14:cNvPr>
                <p14:cNvContentPartPr/>
                <p14:nvPr/>
              </p14:nvContentPartPr>
              <p14:xfrm>
                <a:off x="8007938" y="3628702"/>
                <a:ext cx="178920" cy="176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35848EB-4C8F-EB9F-7DF5-474A208F3AF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998938" y="3619702"/>
                  <a:ext cx="19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EEDA3F6-9493-825B-5D2E-E89FC507B1DF}"/>
                    </a:ext>
                  </a:extLst>
                </p14:cNvPr>
                <p14:cNvContentPartPr/>
                <p14:nvPr/>
              </p14:nvContentPartPr>
              <p14:xfrm>
                <a:off x="8198378" y="3588022"/>
                <a:ext cx="158040" cy="128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EEDA3F6-9493-825B-5D2E-E89FC507B1D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189378" y="3579382"/>
                  <a:ext cx="175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BC17453-3593-2E4A-5B33-C31F36A2B827}"/>
                    </a:ext>
                  </a:extLst>
                </p14:cNvPr>
                <p14:cNvContentPartPr/>
                <p14:nvPr/>
              </p14:nvContentPartPr>
              <p14:xfrm>
                <a:off x="8473058" y="3482182"/>
                <a:ext cx="16200" cy="1324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BC17453-3593-2E4A-5B33-C31F36A2B82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464058" y="3473542"/>
                  <a:ext cx="33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0DE7C842-A0F2-2890-626B-285F168B12E6}"/>
                  </a:ext>
                </a:extLst>
              </p14:cNvPr>
              <p14:cNvContentPartPr/>
              <p14:nvPr/>
            </p14:nvContentPartPr>
            <p14:xfrm>
              <a:off x="7386218" y="4475422"/>
              <a:ext cx="11160" cy="4824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0DE7C842-A0F2-2890-626B-285F168B12E6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377578" y="4466782"/>
                <a:ext cx="28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DC67800B-787E-A830-8A8D-A45C1453B674}"/>
                  </a:ext>
                </a:extLst>
              </p14:cNvPr>
              <p14:cNvContentPartPr/>
              <p14:nvPr/>
            </p14:nvContentPartPr>
            <p14:xfrm>
              <a:off x="6492698" y="4170142"/>
              <a:ext cx="220320" cy="3384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DC67800B-787E-A830-8A8D-A45C1453B674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483698" y="4161142"/>
                <a:ext cx="237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D38B84AA-8FBE-DADF-88D8-9DDDE7320C73}"/>
              </a:ext>
            </a:extLst>
          </p:cNvPr>
          <p:cNvGrpSpPr/>
          <p:nvPr/>
        </p:nvGrpSpPr>
        <p:grpSpPr>
          <a:xfrm>
            <a:off x="7030538" y="4124782"/>
            <a:ext cx="377640" cy="140760"/>
            <a:chOff x="7030538" y="4124782"/>
            <a:chExt cx="3776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0011867-7123-F0EC-57FB-C31901E51A57}"/>
                    </a:ext>
                  </a:extLst>
                </p14:cNvPr>
                <p14:cNvContentPartPr/>
                <p14:nvPr/>
              </p14:nvContentPartPr>
              <p14:xfrm>
                <a:off x="7386578" y="4129822"/>
                <a:ext cx="7200" cy="1357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0011867-7123-F0EC-57FB-C31901E51A5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77938" y="4120822"/>
                  <a:ext cx="2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05B4E86-934E-C64C-52D5-E95BDE3B7C41}"/>
                    </a:ext>
                  </a:extLst>
                </p14:cNvPr>
                <p14:cNvContentPartPr/>
                <p14:nvPr/>
              </p14:nvContentPartPr>
              <p14:xfrm>
                <a:off x="7030538" y="4124782"/>
                <a:ext cx="377640" cy="59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05B4E86-934E-C64C-52D5-E95BDE3B7C4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021898" y="4115782"/>
                  <a:ext cx="3952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A5C3A0ED-6BEF-F8C1-844B-9547066443DF}"/>
              </a:ext>
            </a:extLst>
          </p:cNvPr>
          <p:cNvGrpSpPr/>
          <p:nvPr/>
        </p:nvGrpSpPr>
        <p:grpSpPr>
          <a:xfrm>
            <a:off x="94418" y="3879262"/>
            <a:ext cx="1793160" cy="367920"/>
            <a:chOff x="94418" y="3879262"/>
            <a:chExt cx="179316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298EDD6-A765-7CE9-D326-AA7AF66E71A0}"/>
                    </a:ext>
                  </a:extLst>
                </p14:cNvPr>
                <p14:cNvContentPartPr/>
                <p14:nvPr/>
              </p14:nvContentPartPr>
              <p14:xfrm>
                <a:off x="94418" y="4087342"/>
                <a:ext cx="229320" cy="334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298EDD6-A765-7CE9-D326-AA7AF66E71A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5418" y="4078702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745CBEE-0683-E7BE-D2C4-C79D20C4B1CA}"/>
                    </a:ext>
                  </a:extLst>
                </p14:cNvPr>
                <p14:cNvContentPartPr/>
                <p14:nvPr/>
              </p14:nvContentPartPr>
              <p14:xfrm>
                <a:off x="137618" y="4022542"/>
                <a:ext cx="302760" cy="1872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745CBEE-0683-E7BE-D2C4-C79D20C4B1C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28978" y="4013542"/>
                  <a:ext cx="320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5C4D21E-526C-9700-09FA-C8082FBEE803}"/>
                    </a:ext>
                  </a:extLst>
                </p14:cNvPr>
                <p14:cNvContentPartPr/>
                <p14:nvPr/>
              </p14:nvContentPartPr>
              <p14:xfrm>
                <a:off x="693818" y="4080142"/>
                <a:ext cx="10080" cy="1670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5C4D21E-526C-9700-09FA-C8082FBEE80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85178" y="4071502"/>
                  <a:ext cx="27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B3E6EEB-C50F-7EE7-0DFC-639305B6D780}"/>
                    </a:ext>
                  </a:extLst>
                </p14:cNvPr>
                <p14:cNvContentPartPr/>
                <p14:nvPr/>
              </p14:nvContentPartPr>
              <p14:xfrm>
                <a:off x="609218" y="4054942"/>
                <a:ext cx="207720" cy="1792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B3E6EEB-C50F-7EE7-0DFC-639305B6D78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00578" y="4046302"/>
                  <a:ext cx="22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61C564A-E6F6-ACF2-C8A1-75B0A8DF6A10}"/>
                    </a:ext>
                  </a:extLst>
                </p14:cNvPr>
                <p14:cNvContentPartPr/>
                <p14:nvPr/>
              </p14:nvContentPartPr>
              <p14:xfrm>
                <a:off x="815858" y="4029022"/>
                <a:ext cx="178200" cy="1666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61C564A-E6F6-ACF2-C8A1-75B0A8DF6A1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06858" y="4020022"/>
                  <a:ext cx="195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7EE7594-2942-EFFE-38CE-7B5111E9A1BF}"/>
                    </a:ext>
                  </a:extLst>
                </p14:cNvPr>
                <p14:cNvContentPartPr/>
                <p14:nvPr/>
              </p14:nvContentPartPr>
              <p14:xfrm>
                <a:off x="1077938" y="4080142"/>
                <a:ext cx="180000" cy="66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7EE7594-2942-EFFE-38CE-7B5111E9A1B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68938" y="4071502"/>
                  <a:ext cx="197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265AEEE-6896-C0B4-14AD-20857B401AAD}"/>
                    </a:ext>
                  </a:extLst>
                </p14:cNvPr>
                <p14:cNvContentPartPr/>
                <p14:nvPr/>
              </p14:nvContentPartPr>
              <p14:xfrm>
                <a:off x="1318418" y="3957022"/>
                <a:ext cx="109080" cy="2091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265AEEE-6896-C0B4-14AD-20857B401AA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309778" y="3948382"/>
                  <a:ext cx="126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E6C0DD4-7C23-4CF6-5171-55314508FF8D}"/>
                    </a:ext>
                  </a:extLst>
                </p14:cNvPr>
                <p14:cNvContentPartPr/>
                <p14:nvPr/>
              </p14:nvContentPartPr>
              <p14:xfrm>
                <a:off x="1476098" y="3964222"/>
                <a:ext cx="149400" cy="1742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E6C0DD4-7C23-4CF6-5171-55314508FF8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467098" y="3955582"/>
                  <a:ext cx="167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81048C2-4E68-0332-591F-D433ECD93129}"/>
                    </a:ext>
                  </a:extLst>
                </p14:cNvPr>
                <p14:cNvContentPartPr/>
                <p14:nvPr/>
              </p14:nvContentPartPr>
              <p14:xfrm>
                <a:off x="1687778" y="3915262"/>
                <a:ext cx="19440" cy="709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81048C2-4E68-0332-591F-D433ECD9312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678778" y="3906262"/>
                  <a:ext cx="37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749AB92-9387-A764-52B4-63DFB0E0A274}"/>
                    </a:ext>
                  </a:extLst>
                </p14:cNvPr>
                <p14:cNvContentPartPr/>
                <p14:nvPr/>
              </p14:nvContentPartPr>
              <p14:xfrm>
                <a:off x="1766618" y="3879262"/>
                <a:ext cx="120960" cy="108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749AB92-9387-A764-52B4-63DFB0E0A27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57978" y="3870622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A803414-383B-9C16-A308-77B079566EC8}"/>
                    </a:ext>
                  </a:extLst>
                </p14:cNvPr>
                <p14:cNvContentPartPr/>
                <p14:nvPr/>
              </p14:nvContentPartPr>
              <p14:xfrm>
                <a:off x="490778" y="3961702"/>
                <a:ext cx="106920" cy="60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A803414-383B-9C16-A308-77B079566EC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82138" y="3952702"/>
                  <a:ext cx="1245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uppieren 457">
            <a:extLst>
              <a:ext uri="{FF2B5EF4-FFF2-40B4-BE49-F238E27FC236}">
                <a16:creationId xmlns:a16="http://schemas.microsoft.com/office/drawing/2014/main" id="{F38166DD-6498-6240-64A2-F4C2CBD59DE7}"/>
              </a:ext>
            </a:extLst>
          </p:cNvPr>
          <p:cNvGrpSpPr/>
          <p:nvPr/>
        </p:nvGrpSpPr>
        <p:grpSpPr>
          <a:xfrm>
            <a:off x="2132018" y="3978622"/>
            <a:ext cx="259560" cy="220320"/>
            <a:chOff x="2132018" y="3978622"/>
            <a:chExt cx="25956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FDB2D5D-90B1-114B-E59F-D0CCF7BD9E4F}"/>
                    </a:ext>
                  </a:extLst>
                </p14:cNvPr>
                <p14:cNvContentPartPr/>
                <p14:nvPr/>
              </p14:nvContentPartPr>
              <p14:xfrm>
                <a:off x="2135978" y="4068262"/>
                <a:ext cx="175680" cy="316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FDB2D5D-90B1-114B-E59F-D0CCF7BD9E4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127338" y="4059622"/>
                  <a:ext cx="193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B524DCD-BFFA-02DF-E33E-12325FEF0E99}"/>
                    </a:ext>
                  </a:extLst>
                </p14:cNvPr>
                <p14:cNvContentPartPr/>
                <p14:nvPr/>
              </p14:nvContentPartPr>
              <p14:xfrm>
                <a:off x="2132018" y="3978622"/>
                <a:ext cx="259560" cy="220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B524DCD-BFFA-02DF-E33E-12325FEF0E9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123018" y="3969622"/>
                  <a:ext cx="2772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A8600D57-9BAF-7D7E-F522-14FEFFE82CA0}"/>
                  </a:ext>
                </a:extLst>
              </p14:cNvPr>
              <p14:cNvContentPartPr/>
              <p14:nvPr/>
            </p14:nvContentPartPr>
            <p14:xfrm>
              <a:off x="8922698" y="2243062"/>
              <a:ext cx="1677600" cy="1472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A8600D57-9BAF-7D7E-F522-14FEFFE82CA0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8914058" y="2234062"/>
                <a:ext cx="16952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44C674ED-6878-8012-BBD7-74943388E5B4}"/>
              </a:ext>
            </a:extLst>
          </p:cNvPr>
          <p:cNvGrpSpPr/>
          <p:nvPr/>
        </p:nvGrpSpPr>
        <p:grpSpPr>
          <a:xfrm>
            <a:off x="2648618" y="3862702"/>
            <a:ext cx="2759040" cy="294120"/>
            <a:chOff x="2648618" y="3862702"/>
            <a:chExt cx="275904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38094D6-0069-E088-9AC0-1F61F550C11A}"/>
                    </a:ext>
                  </a:extLst>
                </p14:cNvPr>
                <p14:cNvContentPartPr/>
                <p14:nvPr/>
              </p14:nvContentPartPr>
              <p14:xfrm>
                <a:off x="2648618" y="3939382"/>
                <a:ext cx="136800" cy="2174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38094D6-0069-E088-9AC0-1F61F550C11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639978" y="3930742"/>
                  <a:ext cx="154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8C653A8-0F68-BAF9-B4A6-30DBFFD40677}"/>
                    </a:ext>
                  </a:extLst>
                </p14:cNvPr>
                <p14:cNvContentPartPr/>
                <p14:nvPr/>
              </p14:nvContentPartPr>
              <p14:xfrm>
                <a:off x="2864618" y="3966382"/>
                <a:ext cx="84600" cy="1407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8C653A8-0F68-BAF9-B4A6-30DBFFD4067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855618" y="3957382"/>
                  <a:ext cx="10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1FB55D6-0486-056B-6191-7CB6ED11087A}"/>
                    </a:ext>
                  </a:extLst>
                </p14:cNvPr>
                <p14:cNvContentPartPr/>
                <p14:nvPr/>
              </p14:nvContentPartPr>
              <p14:xfrm>
                <a:off x="3071978" y="4024702"/>
                <a:ext cx="70920" cy="410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1FB55D6-0486-056B-6191-7CB6ED11087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063338" y="4015702"/>
                  <a:ext cx="88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8099E2E-7E6E-B6B3-41F9-77747468DB83}"/>
                    </a:ext>
                  </a:extLst>
                </p14:cNvPr>
                <p14:cNvContentPartPr/>
                <p14:nvPr/>
              </p14:nvContentPartPr>
              <p14:xfrm>
                <a:off x="3239378" y="3946222"/>
                <a:ext cx="247680" cy="1558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8099E2E-7E6E-B6B3-41F9-77747468DB8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230378" y="3937222"/>
                  <a:ext cx="265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C0813E2-053E-3807-7C14-16752ADAA353}"/>
                    </a:ext>
                  </a:extLst>
                </p14:cNvPr>
                <p14:cNvContentPartPr/>
                <p14:nvPr/>
              </p14:nvContentPartPr>
              <p14:xfrm>
                <a:off x="3532778" y="3948742"/>
                <a:ext cx="74160" cy="993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C0813E2-053E-3807-7C14-16752ADAA35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524138" y="3939742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07CBAE5-895A-CF19-EB4D-70BFD169AC98}"/>
                    </a:ext>
                  </a:extLst>
                </p14:cNvPr>
                <p14:cNvContentPartPr/>
                <p14:nvPr/>
              </p14:nvContentPartPr>
              <p14:xfrm>
                <a:off x="3697298" y="3862702"/>
                <a:ext cx="50760" cy="1897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07CBAE5-895A-CF19-EB4D-70BFD169AC9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688658" y="3853702"/>
                  <a:ext cx="68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1C3CD01-0772-608C-1E7B-A379308F35FC}"/>
                    </a:ext>
                  </a:extLst>
                </p14:cNvPr>
                <p14:cNvContentPartPr/>
                <p14:nvPr/>
              </p14:nvContentPartPr>
              <p14:xfrm>
                <a:off x="3911498" y="3960982"/>
                <a:ext cx="115920" cy="198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1C3CD01-0772-608C-1E7B-A379308F35F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902858" y="3952342"/>
                  <a:ext cx="133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30C38DA-754A-EE9E-B771-ADA7ADD58E4A}"/>
                    </a:ext>
                  </a:extLst>
                </p14:cNvPr>
                <p14:cNvContentPartPr/>
                <p14:nvPr/>
              </p14:nvContentPartPr>
              <p14:xfrm>
                <a:off x="3918698" y="4000222"/>
                <a:ext cx="106560" cy="230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30C38DA-754A-EE9E-B771-ADA7ADD58E4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910058" y="3991582"/>
                  <a:ext cx="12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2F1FE51-824C-146D-0B5E-1028806A1CE1}"/>
                    </a:ext>
                  </a:extLst>
                </p14:cNvPr>
                <p14:cNvContentPartPr/>
                <p14:nvPr/>
              </p14:nvContentPartPr>
              <p14:xfrm>
                <a:off x="4159538" y="3885382"/>
                <a:ext cx="123480" cy="1944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2F1FE51-824C-146D-0B5E-1028806A1CE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150538" y="3876382"/>
                  <a:ext cx="141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64F4BD9-E030-900B-AFCB-4C2233CF14D3}"/>
                    </a:ext>
                  </a:extLst>
                </p14:cNvPr>
                <p14:cNvContentPartPr/>
                <p14:nvPr/>
              </p14:nvContentPartPr>
              <p14:xfrm>
                <a:off x="4351778" y="3909862"/>
                <a:ext cx="115200" cy="1234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64F4BD9-E030-900B-AFCB-4C2233CF14D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343138" y="3900862"/>
                  <a:ext cx="132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5CAB7F1-240D-B10E-E722-7EC6A77A77E0}"/>
                    </a:ext>
                  </a:extLst>
                </p14:cNvPr>
                <p14:cNvContentPartPr/>
                <p14:nvPr/>
              </p14:nvContentPartPr>
              <p14:xfrm>
                <a:off x="4554098" y="3929662"/>
                <a:ext cx="117360" cy="1335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5CAB7F1-240D-B10E-E722-7EC6A77A77E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545098" y="3920662"/>
                  <a:ext cx="135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754B00E-0839-0C97-3EB1-6651BB376D31}"/>
                    </a:ext>
                  </a:extLst>
                </p14:cNvPr>
                <p14:cNvContentPartPr/>
                <p14:nvPr/>
              </p14:nvContentPartPr>
              <p14:xfrm>
                <a:off x="4764338" y="3890062"/>
                <a:ext cx="134280" cy="155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754B00E-0839-0C97-3EB1-6651BB376D3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755698" y="3881062"/>
                  <a:ext cx="15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C191F50-1942-2B57-52B2-D1D45DF7DBBB}"/>
                    </a:ext>
                  </a:extLst>
                </p14:cNvPr>
                <p14:cNvContentPartPr/>
                <p14:nvPr/>
              </p14:nvContentPartPr>
              <p14:xfrm>
                <a:off x="4936418" y="3890782"/>
                <a:ext cx="111960" cy="121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C191F50-1942-2B57-52B2-D1D45DF7DBB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927778" y="3882142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FFC9518-0144-CE6B-C5BD-6CA581154569}"/>
                    </a:ext>
                  </a:extLst>
                </p14:cNvPr>
                <p14:cNvContentPartPr/>
                <p14:nvPr/>
              </p14:nvContentPartPr>
              <p14:xfrm>
                <a:off x="5147378" y="3896542"/>
                <a:ext cx="260280" cy="900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FFC9518-0144-CE6B-C5BD-6CA58115456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138738" y="3887542"/>
                  <a:ext cx="2779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E193B2D-0A7F-459D-1FE1-4DADF7A72A6D}"/>
                  </a:ext>
                </a:extLst>
              </p14:cNvPr>
              <p14:cNvContentPartPr/>
              <p14:nvPr/>
            </p14:nvContentPartPr>
            <p14:xfrm>
              <a:off x="5347538" y="3746422"/>
              <a:ext cx="9000" cy="122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E193B2D-0A7F-459D-1FE1-4DADF7A72A6D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338898" y="3737782"/>
                <a:ext cx="266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A15E15E5-240E-C744-B755-8273EB7F83B1}"/>
              </a:ext>
            </a:extLst>
          </p:cNvPr>
          <p:cNvGrpSpPr/>
          <p:nvPr/>
        </p:nvGrpSpPr>
        <p:grpSpPr>
          <a:xfrm>
            <a:off x="2683178" y="4335022"/>
            <a:ext cx="356760" cy="175680"/>
            <a:chOff x="2683178" y="4335022"/>
            <a:chExt cx="35676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CDC8DBC-587F-CE47-CBF8-B7DE02FE15E5}"/>
                    </a:ext>
                  </a:extLst>
                </p14:cNvPr>
                <p14:cNvContentPartPr/>
                <p14:nvPr/>
              </p14:nvContentPartPr>
              <p14:xfrm>
                <a:off x="2693258" y="4396222"/>
                <a:ext cx="217440" cy="169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CDC8DBC-587F-CE47-CBF8-B7DE02FE15E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684618" y="4387222"/>
                  <a:ext cx="23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41482B9-C619-F0B7-AF62-19509C94FF82}"/>
                    </a:ext>
                  </a:extLst>
                </p14:cNvPr>
                <p14:cNvContentPartPr/>
                <p14:nvPr/>
              </p14:nvContentPartPr>
              <p14:xfrm>
                <a:off x="2683178" y="4335022"/>
                <a:ext cx="356760" cy="1756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41482B9-C619-F0B7-AF62-19509C94FF8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674178" y="4326382"/>
                  <a:ext cx="3744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1630FABB-A768-D36A-57F8-F7727D048A2C}"/>
              </a:ext>
            </a:extLst>
          </p:cNvPr>
          <p:cNvGrpSpPr/>
          <p:nvPr/>
        </p:nvGrpSpPr>
        <p:grpSpPr>
          <a:xfrm>
            <a:off x="3989978" y="4196062"/>
            <a:ext cx="617760" cy="287280"/>
            <a:chOff x="3989978" y="4196062"/>
            <a:chExt cx="6177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C74E028-8467-3F48-70F1-035766B3EC42}"/>
                    </a:ext>
                  </a:extLst>
                </p14:cNvPr>
                <p14:cNvContentPartPr/>
                <p14:nvPr/>
              </p14:nvContentPartPr>
              <p14:xfrm>
                <a:off x="3989978" y="4281742"/>
                <a:ext cx="125640" cy="1800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C74E028-8467-3F48-70F1-035766B3EC4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981338" y="4272742"/>
                  <a:ext cx="143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94B1B3B-2189-A50C-8763-66B4FC99E94B}"/>
                    </a:ext>
                  </a:extLst>
                </p14:cNvPr>
                <p14:cNvContentPartPr/>
                <p14:nvPr/>
              </p14:nvContentPartPr>
              <p14:xfrm>
                <a:off x="4349258" y="4322422"/>
                <a:ext cx="77400" cy="1184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94B1B3B-2189-A50C-8763-66B4FC99E94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40258" y="4313422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9076145-053A-4862-5C9E-16B74E941B4B}"/>
                    </a:ext>
                  </a:extLst>
                </p14:cNvPr>
                <p14:cNvContentPartPr/>
                <p14:nvPr/>
              </p14:nvContentPartPr>
              <p14:xfrm>
                <a:off x="4218218" y="4196062"/>
                <a:ext cx="389520" cy="287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9076145-053A-4862-5C9E-16B74E941B4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209578" y="4187422"/>
                  <a:ext cx="4071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879CFCC9-0B8F-7475-27FB-0B5DFE742A2C}"/>
              </a:ext>
            </a:extLst>
          </p:cNvPr>
          <p:cNvGrpSpPr/>
          <p:nvPr/>
        </p:nvGrpSpPr>
        <p:grpSpPr>
          <a:xfrm>
            <a:off x="2739698" y="4869262"/>
            <a:ext cx="427320" cy="251280"/>
            <a:chOff x="2739698" y="4869262"/>
            <a:chExt cx="4273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C680E33-9747-9F15-57EA-42EF76E59327}"/>
                    </a:ext>
                  </a:extLst>
                </p14:cNvPr>
                <p14:cNvContentPartPr/>
                <p14:nvPr/>
              </p14:nvContentPartPr>
              <p14:xfrm>
                <a:off x="2739698" y="4940542"/>
                <a:ext cx="250560" cy="288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C680E33-9747-9F15-57EA-42EF76E5932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731058" y="4931542"/>
                  <a:ext cx="26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39BB58C-4E89-68A8-0D94-943A66C8A44C}"/>
                    </a:ext>
                  </a:extLst>
                </p14:cNvPr>
                <p14:cNvContentPartPr/>
                <p14:nvPr/>
              </p14:nvContentPartPr>
              <p14:xfrm>
                <a:off x="2754818" y="5013622"/>
                <a:ext cx="256320" cy="385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39BB58C-4E89-68A8-0D94-943A66C8A44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745818" y="5004982"/>
                  <a:ext cx="273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C7576AF-FBF5-D372-7D31-9744862DAAB2}"/>
                    </a:ext>
                  </a:extLst>
                </p14:cNvPr>
                <p14:cNvContentPartPr/>
                <p14:nvPr/>
              </p14:nvContentPartPr>
              <p14:xfrm>
                <a:off x="3050018" y="4869262"/>
                <a:ext cx="117000" cy="2512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C7576AF-FBF5-D372-7D31-9744862DAAB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041018" y="4860262"/>
                  <a:ext cx="1346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2D18036A-3D9C-D68C-BC3A-72CC40DAE4C2}"/>
              </a:ext>
            </a:extLst>
          </p:cNvPr>
          <p:cNvGrpSpPr/>
          <p:nvPr/>
        </p:nvGrpSpPr>
        <p:grpSpPr>
          <a:xfrm>
            <a:off x="3356738" y="4211902"/>
            <a:ext cx="407160" cy="297000"/>
            <a:chOff x="3356738" y="4211902"/>
            <a:chExt cx="40716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A375E4D-A777-A381-0FAF-14DD284797EA}"/>
                    </a:ext>
                  </a:extLst>
                </p14:cNvPr>
                <p14:cNvContentPartPr/>
                <p14:nvPr/>
              </p14:nvContentPartPr>
              <p14:xfrm>
                <a:off x="3365018" y="4378582"/>
                <a:ext cx="103680" cy="1303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A375E4D-A777-A381-0FAF-14DD284797E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356378" y="4369582"/>
                  <a:ext cx="121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5491F9E-8F4D-26AF-4E20-96C3FE20391E}"/>
                    </a:ext>
                  </a:extLst>
                </p14:cNvPr>
                <p14:cNvContentPartPr/>
                <p14:nvPr/>
              </p14:nvContentPartPr>
              <p14:xfrm>
                <a:off x="3356738" y="4243942"/>
                <a:ext cx="395640" cy="1555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5491F9E-8F4D-26AF-4E20-96C3FE20391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348098" y="4234942"/>
                  <a:ext cx="413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55D190C-E833-D8EB-87BF-8338A6404696}"/>
                    </a:ext>
                  </a:extLst>
                </p14:cNvPr>
                <p14:cNvContentPartPr/>
                <p14:nvPr/>
              </p14:nvContentPartPr>
              <p14:xfrm>
                <a:off x="3582458" y="4427902"/>
                <a:ext cx="181440" cy="280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55D190C-E833-D8EB-87BF-8338A640469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573458" y="4419262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4EFCCA53-E1AA-86EC-694C-7DDC0836B0D7}"/>
                    </a:ext>
                  </a:extLst>
                </p14:cNvPr>
                <p14:cNvContentPartPr/>
                <p14:nvPr/>
              </p14:nvContentPartPr>
              <p14:xfrm>
                <a:off x="3484898" y="4211902"/>
                <a:ext cx="96120" cy="1432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4EFCCA53-E1AA-86EC-694C-7DDC0836B0D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476258" y="4203262"/>
                  <a:ext cx="1137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FA806127-193C-20BE-B428-1D5FC69CBC3C}"/>
              </a:ext>
            </a:extLst>
          </p:cNvPr>
          <p:cNvGrpSpPr/>
          <p:nvPr/>
        </p:nvGrpSpPr>
        <p:grpSpPr>
          <a:xfrm>
            <a:off x="3408578" y="4780702"/>
            <a:ext cx="1113120" cy="323640"/>
            <a:chOff x="3408578" y="4780702"/>
            <a:chExt cx="11131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634A204-5550-F4DD-D603-98450A95DB91}"/>
                    </a:ext>
                  </a:extLst>
                </p14:cNvPr>
                <p14:cNvContentPartPr/>
                <p14:nvPr/>
              </p14:nvContentPartPr>
              <p14:xfrm>
                <a:off x="3408578" y="4893382"/>
                <a:ext cx="117000" cy="1396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634A204-5550-F4DD-D603-98450A95DB9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399578" y="4884742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251E2A6-8CC8-4FA1-6E96-5D9B6CC1838A}"/>
                    </a:ext>
                  </a:extLst>
                </p14:cNvPr>
                <p14:cNvContentPartPr/>
                <p14:nvPr/>
              </p14:nvContentPartPr>
              <p14:xfrm>
                <a:off x="3509738" y="4927582"/>
                <a:ext cx="36360" cy="1767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251E2A6-8CC8-4FA1-6E96-5D9B6CC1838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500738" y="4918582"/>
                  <a:ext cx="5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1EEB5EB-44C7-3BA1-7496-C5D2E4D7B7EF}"/>
                    </a:ext>
                  </a:extLst>
                </p14:cNvPr>
                <p14:cNvContentPartPr/>
                <p14:nvPr/>
              </p14:nvContentPartPr>
              <p14:xfrm>
                <a:off x="3615578" y="4780702"/>
                <a:ext cx="173160" cy="1447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1EEB5EB-44C7-3BA1-7496-C5D2E4D7B7E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606938" y="4771702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3375EE6-5AC7-EAD0-715E-92DD99742820}"/>
                    </a:ext>
                  </a:extLst>
                </p14:cNvPr>
                <p14:cNvContentPartPr/>
                <p14:nvPr/>
              </p14:nvContentPartPr>
              <p14:xfrm>
                <a:off x="3855698" y="4930462"/>
                <a:ext cx="97200" cy="453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3375EE6-5AC7-EAD0-715E-92DD9974282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847058" y="4921822"/>
                  <a:ext cx="11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C2943F-2D6C-43FA-4686-BC832B30BBC3}"/>
                    </a:ext>
                  </a:extLst>
                </p14:cNvPr>
                <p14:cNvContentPartPr/>
                <p14:nvPr/>
              </p14:nvContentPartPr>
              <p14:xfrm>
                <a:off x="3820778" y="4999582"/>
                <a:ext cx="141120" cy="385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C2943F-2D6C-43FA-4686-BC832B30BBC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811778" y="4990942"/>
                  <a:ext cx="158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5279DB2-449D-A2BF-0D05-1945CA9A01E7}"/>
                    </a:ext>
                  </a:extLst>
                </p14:cNvPr>
                <p14:cNvContentPartPr/>
                <p14:nvPr/>
              </p14:nvContentPartPr>
              <p14:xfrm>
                <a:off x="4105898" y="4813102"/>
                <a:ext cx="141840" cy="238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5279DB2-449D-A2BF-0D05-1945CA9A01E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096898" y="4804102"/>
                  <a:ext cx="159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59DF26E-0667-8EF8-8848-E6EF64D0A752}"/>
                    </a:ext>
                  </a:extLst>
                </p14:cNvPr>
                <p14:cNvContentPartPr/>
                <p14:nvPr/>
              </p14:nvContentPartPr>
              <p14:xfrm>
                <a:off x="4420898" y="4802302"/>
                <a:ext cx="100800" cy="1933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59DF26E-0667-8EF8-8848-E6EF64D0A75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412258" y="4793302"/>
                  <a:ext cx="118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uppieren 516">
            <a:extLst>
              <a:ext uri="{FF2B5EF4-FFF2-40B4-BE49-F238E27FC236}">
                <a16:creationId xmlns:a16="http://schemas.microsoft.com/office/drawing/2014/main" id="{9D84F0EC-D26B-EE70-F4CE-A96016870899}"/>
              </a:ext>
            </a:extLst>
          </p:cNvPr>
          <p:cNvGrpSpPr/>
          <p:nvPr/>
        </p:nvGrpSpPr>
        <p:grpSpPr>
          <a:xfrm>
            <a:off x="5148818" y="4820302"/>
            <a:ext cx="1594440" cy="297000"/>
            <a:chOff x="5148818" y="4820302"/>
            <a:chExt cx="159444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1E5DBD9-58E8-555F-6A35-AC62D0825860}"/>
                    </a:ext>
                  </a:extLst>
                </p14:cNvPr>
                <p14:cNvContentPartPr/>
                <p14:nvPr/>
              </p14:nvContentPartPr>
              <p14:xfrm>
                <a:off x="5148818" y="4827862"/>
                <a:ext cx="134280" cy="1854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1E5DBD9-58E8-555F-6A35-AC62D082586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140178" y="4819222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39DEBC4-BAD9-BAE8-B7F6-3CC1CE4D5172}"/>
                    </a:ext>
                  </a:extLst>
                </p14:cNvPr>
                <p14:cNvContentPartPr/>
                <p14:nvPr/>
              </p14:nvContentPartPr>
              <p14:xfrm>
                <a:off x="5183018" y="4844062"/>
                <a:ext cx="171000" cy="212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39DEBC4-BAD9-BAE8-B7F6-3CC1CE4D517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174018" y="4835062"/>
                  <a:ext cx="188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F31B8EF-E50A-49CD-53F3-20B2B4F7ED11}"/>
                    </a:ext>
                  </a:extLst>
                </p14:cNvPr>
                <p14:cNvContentPartPr/>
                <p14:nvPr/>
              </p14:nvContentPartPr>
              <p14:xfrm>
                <a:off x="5449058" y="4908502"/>
                <a:ext cx="132120" cy="2088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F31B8EF-E50A-49CD-53F3-20B2B4F7ED1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440058" y="4899502"/>
                  <a:ext cx="149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BFF8942-09D0-4AF9-1171-12F26F7F5DA6}"/>
                    </a:ext>
                  </a:extLst>
                </p14:cNvPr>
                <p14:cNvContentPartPr/>
                <p14:nvPr/>
              </p14:nvContentPartPr>
              <p14:xfrm>
                <a:off x="5746058" y="4901662"/>
                <a:ext cx="199440" cy="316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BFF8942-09D0-4AF9-1171-12F26F7F5DA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737058" y="4893022"/>
                  <a:ext cx="21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116515-A305-75BC-2513-A89C645A5F50}"/>
                    </a:ext>
                  </a:extLst>
                </p14:cNvPr>
                <p14:cNvContentPartPr/>
                <p14:nvPr/>
              </p14:nvContentPartPr>
              <p14:xfrm>
                <a:off x="5765858" y="4975822"/>
                <a:ext cx="167400" cy="493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116515-A305-75BC-2513-A89C645A5F5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757218" y="4967182"/>
                  <a:ext cx="185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944C9D3-404B-F5F0-43B8-B4C17A000153}"/>
                    </a:ext>
                  </a:extLst>
                </p14:cNvPr>
                <p14:cNvContentPartPr/>
                <p14:nvPr/>
              </p14:nvContentPartPr>
              <p14:xfrm>
                <a:off x="6121898" y="4820302"/>
                <a:ext cx="119160" cy="2156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944C9D3-404B-F5F0-43B8-B4C17A00015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113258" y="4811302"/>
                  <a:ext cx="136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4F755E8-C61A-0B86-A923-8C670879D654}"/>
                    </a:ext>
                  </a:extLst>
                </p14:cNvPr>
                <p14:cNvContentPartPr/>
                <p14:nvPr/>
              </p14:nvContentPartPr>
              <p14:xfrm>
                <a:off x="6324938" y="4845502"/>
                <a:ext cx="135000" cy="1584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4F755E8-C61A-0B86-A923-8C670879D65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315938" y="4836502"/>
                  <a:ext cx="152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549F884-7DD4-3BB5-142C-E41F57A4B95D}"/>
                    </a:ext>
                  </a:extLst>
                </p14:cNvPr>
                <p14:cNvContentPartPr/>
                <p14:nvPr/>
              </p14:nvContentPartPr>
              <p14:xfrm>
                <a:off x="6614378" y="4901302"/>
                <a:ext cx="128880" cy="338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549F884-7DD4-3BB5-142C-E41F57A4B95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605378" y="4892302"/>
                  <a:ext cx="1465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uppieren 522">
            <a:extLst>
              <a:ext uri="{FF2B5EF4-FFF2-40B4-BE49-F238E27FC236}">
                <a16:creationId xmlns:a16="http://schemas.microsoft.com/office/drawing/2014/main" id="{4E030A60-D842-3F90-287D-6B6817303B09}"/>
              </a:ext>
            </a:extLst>
          </p:cNvPr>
          <p:cNvGrpSpPr/>
          <p:nvPr/>
        </p:nvGrpSpPr>
        <p:grpSpPr>
          <a:xfrm>
            <a:off x="6895538" y="4784302"/>
            <a:ext cx="902520" cy="258840"/>
            <a:chOff x="6895538" y="4784302"/>
            <a:chExt cx="90252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DE7ACDA-7BBF-17A3-D1BB-A813536E7CF5}"/>
                    </a:ext>
                  </a:extLst>
                </p14:cNvPr>
                <p14:cNvContentPartPr/>
                <p14:nvPr/>
              </p14:nvContentPartPr>
              <p14:xfrm>
                <a:off x="6895538" y="4801582"/>
                <a:ext cx="114840" cy="2127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DE7ACDA-7BBF-17A3-D1BB-A813536E7CF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886898" y="4792582"/>
                  <a:ext cx="13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9A77967-CC5E-DC64-55D4-FB9CD239461E}"/>
                    </a:ext>
                  </a:extLst>
                </p14:cNvPr>
                <p14:cNvContentPartPr/>
                <p14:nvPr/>
              </p14:nvContentPartPr>
              <p14:xfrm>
                <a:off x="7088498" y="4796182"/>
                <a:ext cx="164520" cy="1731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9A77967-CC5E-DC64-55D4-FB9CD239461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079858" y="4787542"/>
                  <a:ext cx="18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6CCDBD6-79DE-6EFC-3D47-C784FC1B7726}"/>
                    </a:ext>
                  </a:extLst>
                </p14:cNvPr>
                <p14:cNvContentPartPr/>
                <p14:nvPr/>
              </p14:nvContentPartPr>
              <p14:xfrm>
                <a:off x="7337258" y="4860262"/>
                <a:ext cx="160920" cy="92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6CCDBD6-79DE-6EFC-3D47-C784FC1B7726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28258" y="4851622"/>
                  <a:ext cx="17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043A5D6-B5B8-805B-E421-F04248BDA8B6}"/>
                    </a:ext>
                  </a:extLst>
                </p14:cNvPr>
                <p14:cNvContentPartPr/>
                <p14:nvPr/>
              </p14:nvContentPartPr>
              <p14:xfrm>
                <a:off x="7647218" y="4784302"/>
                <a:ext cx="150840" cy="1555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043A5D6-B5B8-805B-E421-F04248BDA8B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638578" y="4775302"/>
                  <a:ext cx="168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235ECE45-D1F5-92AF-350E-678CA95CE74E}"/>
                    </a:ext>
                  </a:extLst>
                </p14:cNvPr>
                <p14:cNvContentPartPr/>
                <p14:nvPr/>
              </p14:nvContentPartPr>
              <p14:xfrm>
                <a:off x="7739738" y="4831102"/>
                <a:ext cx="37080" cy="2120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235ECE45-D1F5-92AF-350E-678CA95CE74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730738" y="4822102"/>
                  <a:ext cx="54720" cy="22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78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6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933652" y="190975"/>
            <a:ext cx="564804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lvl="0" hangingPunct="0">
              <a:defRPr sz="3600"/>
            </a:pPr>
            <a:r>
              <a:rPr lang="de-DE" sz="2400" dirty="0"/>
              <a:t>xxx</a:t>
            </a:r>
            <a:endParaRPr lang="de-DE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76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741</cp:revision>
  <dcterms:created xsi:type="dcterms:W3CDTF">2019-02-11T10:45:01Z</dcterms:created>
  <dcterms:modified xsi:type="dcterms:W3CDTF">2022-05-23T11:45:07Z</dcterms:modified>
</cp:coreProperties>
</file>